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D5EF-9CB0-4FB9-8069-7E591CB55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5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050D-5305-4AF5-83F3-9616D73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427659-840F-4535-ACBD-B89AF089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487" b="7591"/>
          <a:stretch/>
        </p:blipFill>
        <p:spPr>
          <a:xfrm>
            <a:off x="685802" y="609599"/>
            <a:ext cx="10131424" cy="5230761"/>
          </a:xfrm>
        </p:spPr>
      </p:pic>
    </p:spTree>
    <p:extLst>
      <p:ext uri="{BB962C8B-B14F-4D97-AF65-F5344CB8AC3E}">
        <p14:creationId xmlns:p14="http://schemas.microsoft.com/office/powerpoint/2010/main" val="200060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A84-0FA0-4456-A9B0-0E80093F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77DAE8D7-97D3-4721-B05F-2D1BCB846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43"/>
          <a:stretch/>
        </p:blipFill>
        <p:spPr>
          <a:xfrm>
            <a:off x="685801" y="609600"/>
            <a:ext cx="10345993" cy="5275006"/>
          </a:xfrm>
        </p:spPr>
      </p:pic>
    </p:spTree>
    <p:extLst>
      <p:ext uri="{BB962C8B-B14F-4D97-AF65-F5344CB8AC3E}">
        <p14:creationId xmlns:p14="http://schemas.microsoft.com/office/powerpoint/2010/main" val="33594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6F39-FF20-440D-99D9-C6E37C41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B3E40C-9243-424A-804A-0D5179AF5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36"/>
          <a:stretch/>
        </p:blipFill>
        <p:spPr>
          <a:xfrm>
            <a:off x="471948" y="609600"/>
            <a:ext cx="10345278" cy="4832555"/>
          </a:xfrm>
        </p:spPr>
      </p:pic>
    </p:spTree>
    <p:extLst>
      <p:ext uri="{BB962C8B-B14F-4D97-AF65-F5344CB8AC3E}">
        <p14:creationId xmlns:p14="http://schemas.microsoft.com/office/powerpoint/2010/main" val="418512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08DF-DE12-44F5-9F7F-80BBEA0E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1F4A261-E2E8-4202-83A6-BD1532280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277" b="6277"/>
          <a:stretch/>
        </p:blipFill>
        <p:spPr>
          <a:xfrm>
            <a:off x="685801" y="255638"/>
            <a:ext cx="10626212" cy="5638800"/>
          </a:xfrm>
        </p:spPr>
      </p:pic>
    </p:spTree>
    <p:extLst>
      <p:ext uri="{BB962C8B-B14F-4D97-AF65-F5344CB8AC3E}">
        <p14:creationId xmlns:p14="http://schemas.microsoft.com/office/powerpoint/2010/main" val="282340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B3E-7FF5-4FA9-B38A-FE64BD8E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E51D84B-4D14-4F55-9BF3-0F7E78B54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049"/>
          <a:stretch/>
        </p:blipFill>
        <p:spPr>
          <a:xfrm>
            <a:off x="545689" y="549126"/>
            <a:ext cx="10398535" cy="4951562"/>
          </a:xfrm>
        </p:spPr>
      </p:pic>
    </p:spTree>
    <p:extLst>
      <p:ext uri="{BB962C8B-B14F-4D97-AF65-F5344CB8AC3E}">
        <p14:creationId xmlns:p14="http://schemas.microsoft.com/office/powerpoint/2010/main" val="392422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DFD8-9F6A-46A9-A496-8096AC99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B7B9130-1ECC-4666-A614-527575A9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72"/>
          <a:stretch/>
        </p:blipFill>
        <p:spPr>
          <a:xfrm>
            <a:off x="545690" y="609600"/>
            <a:ext cx="10412362" cy="5039032"/>
          </a:xfrm>
        </p:spPr>
      </p:pic>
    </p:spTree>
    <p:extLst>
      <p:ext uri="{BB962C8B-B14F-4D97-AF65-F5344CB8AC3E}">
        <p14:creationId xmlns:p14="http://schemas.microsoft.com/office/powerpoint/2010/main" val="279266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9B8A-DFF9-4C9A-A510-204ADDB9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5D08014-DB93-4693-B64D-9AE32D7B5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13"/>
          <a:stretch/>
        </p:blipFill>
        <p:spPr>
          <a:xfrm>
            <a:off x="685801" y="609600"/>
            <a:ext cx="10301747" cy="4714568"/>
          </a:xfrm>
        </p:spPr>
      </p:pic>
    </p:spTree>
    <p:extLst>
      <p:ext uri="{BB962C8B-B14F-4D97-AF65-F5344CB8AC3E}">
        <p14:creationId xmlns:p14="http://schemas.microsoft.com/office/powerpoint/2010/main" val="188899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7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9F5E-4082-4004-A132-69334628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01D926-3FEC-4AF6-997F-A06D3C06C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51" r="15927" b="8351"/>
          <a:stretch/>
        </p:blipFill>
        <p:spPr>
          <a:xfrm>
            <a:off x="685801" y="609599"/>
            <a:ext cx="10131425" cy="5931011"/>
          </a:xfrm>
        </p:spPr>
      </p:pic>
    </p:spTree>
    <p:extLst>
      <p:ext uri="{BB962C8B-B14F-4D97-AF65-F5344CB8AC3E}">
        <p14:creationId xmlns:p14="http://schemas.microsoft.com/office/powerpoint/2010/main" val="331457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0E17-6915-45CB-8500-E4E13356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C76B1C0-F1B9-4F38-9E06-1183EA394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5" b="8737"/>
          <a:stretch/>
        </p:blipFill>
        <p:spPr>
          <a:xfrm>
            <a:off x="534572" y="609599"/>
            <a:ext cx="10282654" cy="5917809"/>
          </a:xfrm>
        </p:spPr>
      </p:pic>
    </p:spTree>
    <p:extLst>
      <p:ext uri="{BB962C8B-B14F-4D97-AF65-F5344CB8AC3E}">
        <p14:creationId xmlns:p14="http://schemas.microsoft.com/office/powerpoint/2010/main" val="30918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5DE-CE79-41E3-AE19-2AE2C856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306CDE00-6986-40A9-B6C7-B4AFDE246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94" b="8597"/>
          <a:stretch/>
        </p:blipFill>
        <p:spPr>
          <a:xfrm>
            <a:off x="685802" y="609600"/>
            <a:ext cx="10582420" cy="5495778"/>
          </a:xfrm>
        </p:spPr>
      </p:pic>
    </p:spTree>
    <p:extLst>
      <p:ext uri="{BB962C8B-B14F-4D97-AF65-F5344CB8AC3E}">
        <p14:creationId xmlns:p14="http://schemas.microsoft.com/office/powerpoint/2010/main" val="31811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DBA3-336D-4410-A47C-9BA630B9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C8C33449-853B-4AC6-83DB-D65442088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11"/>
          <a:stretch/>
        </p:blipFill>
        <p:spPr>
          <a:xfrm>
            <a:off x="685801" y="609600"/>
            <a:ext cx="10131425" cy="5355102"/>
          </a:xfrm>
        </p:spPr>
      </p:pic>
    </p:spTree>
    <p:extLst>
      <p:ext uri="{BB962C8B-B14F-4D97-AF65-F5344CB8AC3E}">
        <p14:creationId xmlns:p14="http://schemas.microsoft.com/office/powerpoint/2010/main" val="10988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A29A-442E-439C-830F-CC38986B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7139C54-3FA7-48A1-9501-4A22EC198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99"/>
          <a:stretch/>
        </p:blipFill>
        <p:spPr>
          <a:xfrm>
            <a:off x="548639" y="609600"/>
            <a:ext cx="10367889" cy="5144086"/>
          </a:xfrm>
        </p:spPr>
      </p:pic>
    </p:spTree>
    <p:extLst>
      <p:ext uri="{BB962C8B-B14F-4D97-AF65-F5344CB8AC3E}">
        <p14:creationId xmlns:p14="http://schemas.microsoft.com/office/powerpoint/2010/main" val="200220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B118-D6CF-4AC3-9F4C-7EE75F0C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text, timeline&#10;&#10;Description automatically generated">
            <a:extLst>
              <a:ext uri="{FF2B5EF4-FFF2-40B4-BE49-F238E27FC236}">
                <a16:creationId xmlns:a16="http://schemas.microsoft.com/office/drawing/2014/main" id="{43CCA054-0A3A-430D-AF3A-0299DFC3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075" r="-1" b="7580"/>
          <a:stretch/>
        </p:blipFill>
        <p:spPr>
          <a:xfrm>
            <a:off x="-2504878" y="609600"/>
            <a:ext cx="13322104" cy="5158154"/>
          </a:xfrm>
        </p:spPr>
      </p:pic>
    </p:spTree>
    <p:extLst>
      <p:ext uri="{BB962C8B-B14F-4D97-AF65-F5344CB8AC3E}">
        <p14:creationId xmlns:p14="http://schemas.microsoft.com/office/powerpoint/2010/main" val="10004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8D27-479A-4FB0-98E5-BEB74A84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F2823E-EF28-4740-9984-8FF6EA67A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425"/>
          <a:stretch/>
        </p:blipFill>
        <p:spPr>
          <a:xfrm>
            <a:off x="562708" y="609600"/>
            <a:ext cx="10254518" cy="4848665"/>
          </a:xfrm>
        </p:spPr>
      </p:pic>
    </p:spTree>
    <p:extLst>
      <p:ext uri="{BB962C8B-B14F-4D97-AF65-F5344CB8AC3E}">
        <p14:creationId xmlns:p14="http://schemas.microsoft.com/office/powerpoint/2010/main" val="291917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7695-96C8-42FE-BCE7-A8D3CB31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F0D62C-8447-4BCA-A1C9-8F79BD6F7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568" b="6786"/>
          <a:stretch/>
        </p:blipFill>
        <p:spPr>
          <a:xfrm>
            <a:off x="685801" y="500063"/>
            <a:ext cx="10131425" cy="5643562"/>
          </a:xfrm>
        </p:spPr>
      </p:pic>
    </p:spTree>
    <p:extLst>
      <p:ext uri="{BB962C8B-B14F-4D97-AF65-F5344CB8AC3E}">
        <p14:creationId xmlns:p14="http://schemas.microsoft.com/office/powerpoint/2010/main" val="1736750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</TotalTime>
  <Words>1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Celestial</vt:lpstr>
      <vt:lpstr>ANSIBLE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ARJUN KUMAR</dc:creator>
  <cp:lastModifiedBy>ARJUN KUMAR</cp:lastModifiedBy>
  <cp:revision>3</cp:revision>
  <dcterms:created xsi:type="dcterms:W3CDTF">2021-08-26T04:29:14Z</dcterms:created>
  <dcterms:modified xsi:type="dcterms:W3CDTF">2021-08-26T04:51:22Z</dcterms:modified>
</cp:coreProperties>
</file>