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4" r:id="rId3"/>
    <p:sldId id="259" r:id="rId4"/>
    <p:sldId id="258" r:id="rId5"/>
    <p:sldId id="257" r:id="rId6"/>
    <p:sldId id="260" r:id="rId7"/>
    <p:sldId id="261" r:id="rId8"/>
    <p:sldId id="265" r:id="rId9"/>
    <p:sldId id="266" r:id="rId10"/>
    <p:sldId id="267" r:id="rId11"/>
    <p:sldId id="26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8878-6E95-427E-9E93-9CC3D1333C53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B55A-E3C6-4CFE-AE08-E665405C4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05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8878-6E95-427E-9E93-9CC3D1333C53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B55A-E3C6-4CFE-AE08-E665405C4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09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8878-6E95-427E-9E93-9CC3D1333C53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B55A-E3C6-4CFE-AE08-E665405C48B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560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8878-6E95-427E-9E93-9CC3D1333C53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B55A-E3C6-4CFE-AE08-E665405C4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944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8878-6E95-427E-9E93-9CC3D1333C53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B55A-E3C6-4CFE-AE08-E665405C48B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8745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8878-6E95-427E-9E93-9CC3D1333C53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B55A-E3C6-4CFE-AE08-E665405C4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211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8878-6E95-427E-9E93-9CC3D1333C53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B55A-E3C6-4CFE-AE08-E665405C4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899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8878-6E95-427E-9E93-9CC3D1333C53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B55A-E3C6-4CFE-AE08-E665405C4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28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8878-6E95-427E-9E93-9CC3D1333C53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B55A-E3C6-4CFE-AE08-E665405C4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5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8878-6E95-427E-9E93-9CC3D1333C53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B55A-E3C6-4CFE-AE08-E665405C4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59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8878-6E95-427E-9E93-9CC3D1333C53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B55A-E3C6-4CFE-AE08-E665405C4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57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8878-6E95-427E-9E93-9CC3D1333C53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B55A-E3C6-4CFE-AE08-E665405C4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19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8878-6E95-427E-9E93-9CC3D1333C53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B55A-E3C6-4CFE-AE08-E665405C4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08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8878-6E95-427E-9E93-9CC3D1333C53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B55A-E3C6-4CFE-AE08-E665405C4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31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8878-6E95-427E-9E93-9CC3D1333C53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B55A-E3C6-4CFE-AE08-E665405C4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B55A-E3C6-4CFE-AE08-E665405C48B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8878-6E95-427E-9E93-9CC3D1333C53}" type="datetimeFigureOut">
              <a:rPr lang="en-IN" smtClean="0"/>
              <a:t>23-07-2021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09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28878-6E95-427E-9E93-9CC3D1333C53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5DB55A-E3C6-4CFE-AE08-E665405C4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56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EB58-259C-46B9-82F1-EF1570D4C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/>
              <a:t>Amazon Web Services</a:t>
            </a:r>
            <a:br>
              <a:rPr lang="en-US" sz="4800"/>
            </a:b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697A0-22E6-40EC-9403-ED0E2FC663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Cloud Engineering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02077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E8F5-9A91-4017-BC85-57A50C61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Global Architecture</a:t>
            </a:r>
            <a:endParaRPr lang="en-IN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E90D24A2-EAA7-45EF-A3FD-FD61C4A16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1702191"/>
            <a:ext cx="9507153" cy="4839286"/>
          </a:xfrm>
        </p:spPr>
      </p:pic>
    </p:spTree>
    <p:extLst>
      <p:ext uri="{BB962C8B-B14F-4D97-AF65-F5344CB8AC3E}">
        <p14:creationId xmlns:p14="http://schemas.microsoft.com/office/powerpoint/2010/main" val="352400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87C5-139A-46CB-B1DF-479789B7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5C4878-4F61-44E0-B398-D1C1D002D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735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B66F-1655-4304-B6F3-F3623CD7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9608EFD-86FD-4F21-B304-5BF4DA29D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00" b="5696"/>
          <a:stretch/>
        </p:blipFill>
        <p:spPr>
          <a:xfrm>
            <a:off x="0" y="-604912"/>
            <a:ext cx="12192000" cy="7462911"/>
          </a:xfrm>
        </p:spPr>
      </p:pic>
    </p:spTree>
    <p:extLst>
      <p:ext uri="{BB962C8B-B14F-4D97-AF65-F5344CB8AC3E}">
        <p14:creationId xmlns:p14="http://schemas.microsoft.com/office/powerpoint/2010/main" val="218233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0901-73FD-415C-B5A9-7F97C311F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Contents</a:t>
            </a:r>
            <a:endParaRPr lang="en-IN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15B4A2A-8204-40FD-8753-256883456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92" t="26971" b="6704"/>
          <a:stretch/>
        </p:blipFill>
        <p:spPr>
          <a:xfrm>
            <a:off x="787791" y="1294229"/>
            <a:ext cx="6780627" cy="5148774"/>
          </a:xfrm>
        </p:spPr>
      </p:pic>
    </p:spTree>
    <p:extLst>
      <p:ext uri="{BB962C8B-B14F-4D97-AF65-F5344CB8AC3E}">
        <p14:creationId xmlns:p14="http://schemas.microsoft.com/office/powerpoint/2010/main" val="21701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7F6C-2656-4C54-8302-EF4A99C9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Session</a:t>
            </a:r>
            <a:endParaRPr lang="en-IN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73E276-EE65-4AAC-A059-1850F08FB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4"/>
          <a:stretch/>
        </p:blipFill>
        <p:spPr>
          <a:xfrm>
            <a:off x="1524168" y="1368496"/>
            <a:ext cx="8449826" cy="4328919"/>
          </a:xfrm>
        </p:spPr>
      </p:pic>
    </p:spTree>
    <p:extLst>
      <p:ext uri="{BB962C8B-B14F-4D97-AF65-F5344CB8AC3E}">
        <p14:creationId xmlns:p14="http://schemas.microsoft.com/office/powerpoint/2010/main" val="191904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CB56-D998-4FCA-824A-FBA11148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endParaRPr lang="en-IN" dirty="0"/>
          </a:p>
        </p:txBody>
      </p:sp>
      <p:pic>
        <p:nvPicPr>
          <p:cNvPr id="4" name="Content Placeholder 3" descr="Graphical user interface&#10;&#10;Description automatically generated">
            <a:extLst>
              <a:ext uri="{FF2B5EF4-FFF2-40B4-BE49-F238E27FC236}">
                <a16:creationId xmlns:a16="http://schemas.microsoft.com/office/drawing/2014/main" id="{C97E0454-B03D-44AA-85D1-DDBCE068C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6" b="8889"/>
          <a:stretch/>
        </p:blipFill>
        <p:spPr>
          <a:xfrm>
            <a:off x="0" y="1"/>
            <a:ext cx="12108292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D8C5-3022-414C-82C8-95DF36EA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BCD25-5925-487F-8FFE-3607D0806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Stores in cloud which is connection of server, computer, and owned by third party.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5438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61507DD-5BF6-4263-81D5-B080AF757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" t="-4681" r="2321" b="6651"/>
          <a:stretch/>
        </p:blipFill>
        <p:spPr>
          <a:xfrm>
            <a:off x="393896" y="140677"/>
            <a:ext cx="9284676" cy="5964701"/>
          </a:xfrm>
        </p:spPr>
      </p:pic>
    </p:spTree>
    <p:extLst>
      <p:ext uri="{BB962C8B-B14F-4D97-AF65-F5344CB8AC3E}">
        <p14:creationId xmlns:p14="http://schemas.microsoft.com/office/powerpoint/2010/main" val="385381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3954-AA23-40DA-AFA6-7D7A5DFD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5F08110F-DE7D-49E2-922A-ED7DA6A3F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>
          <a:xfrm>
            <a:off x="0" y="0"/>
            <a:ext cx="12192000" cy="6248400"/>
          </a:xfrm>
        </p:spPr>
      </p:pic>
    </p:spTree>
    <p:extLst>
      <p:ext uri="{BB962C8B-B14F-4D97-AF65-F5344CB8AC3E}">
        <p14:creationId xmlns:p14="http://schemas.microsoft.com/office/powerpoint/2010/main" val="97942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F437-1224-4B65-B672-CD690594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AWS</a:t>
            </a:r>
            <a:endParaRPr lang="en-IN" dirty="0"/>
          </a:p>
        </p:txBody>
      </p:sp>
      <p:pic>
        <p:nvPicPr>
          <p:cNvPr id="5" name="Content Placeholder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335CF0-207F-4D2F-8B44-98C7B3DB8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39" y="2677098"/>
            <a:ext cx="6682154" cy="3280569"/>
          </a:xfrm>
        </p:spPr>
      </p:pic>
    </p:spTree>
    <p:extLst>
      <p:ext uri="{BB962C8B-B14F-4D97-AF65-F5344CB8AC3E}">
        <p14:creationId xmlns:p14="http://schemas.microsoft.com/office/powerpoint/2010/main" val="79536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C0DF-7018-40B3-97EC-ED6B3A467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696"/>
          </a:xfrm>
        </p:spPr>
        <p:txBody>
          <a:bodyPr/>
          <a:lstStyle/>
          <a:p>
            <a:r>
              <a:rPr lang="en-US" dirty="0"/>
              <a:t>AWS Domains</a:t>
            </a:r>
            <a:endParaRPr lang="en-IN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3AA2F1A-9972-4BC0-9EB5-CB2318BD6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0" b="3850"/>
          <a:stretch/>
        </p:blipFill>
        <p:spPr>
          <a:xfrm>
            <a:off x="225083" y="1308296"/>
            <a:ext cx="10494499" cy="5390729"/>
          </a:xfrm>
        </p:spPr>
      </p:pic>
    </p:spTree>
    <p:extLst>
      <p:ext uri="{BB962C8B-B14F-4D97-AF65-F5344CB8AC3E}">
        <p14:creationId xmlns:p14="http://schemas.microsoft.com/office/powerpoint/2010/main" val="19227909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42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Amazon Web Services </vt:lpstr>
      <vt:lpstr>Session Contents</vt:lpstr>
      <vt:lpstr>First Session</vt:lpstr>
      <vt:lpstr>What </vt:lpstr>
      <vt:lpstr>What is Cloud ?</vt:lpstr>
      <vt:lpstr>PowerPoint Presentation</vt:lpstr>
      <vt:lpstr>PowerPoint Presentation</vt:lpstr>
      <vt:lpstr>What is AWS</vt:lpstr>
      <vt:lpstr>AWS Domains</vt:lpstr>
      <vt:lpstr>AWS Global Architecture</vt:lpstr>
      <vt:lpstr>EC2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Services </dc:title>
  <dc:creator>ARJUN KUMAR</dc:creator>
  <cp:lastModifiedBy>ARJUN KUMAR</cp:lastModifiedBy>
  <cp:revision>3</cp:revision>
  <dcterms:created xsi:type="dcterms:W3CDTF">2021-07-23T06:57:45Z</dcterms:created>
  <dcterms:modified xsi:type="dcterms:W3CDTF">2021-07-23T07:22:25Z</dcterms:modified>
</cp:coreProperties>
</file>