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3" r:id="rId4"/>
    <p:sldId id="260" r:id="rId5"/>
    <p:sldId id="258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12E3-92C9-4B19-A064-1AE9A4EFA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Infrastructure As A Code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Iaac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15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432171-FF4E-4D0E-BC44-B72766FC7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955" y="477078"/>
            <a:ext cx="8393505" cy="5542722"/>
          </a:xfrm>
        </p:spPr>
      </p:pic>
    </p:spTree>
    <p:extLst>
      <p:ext uri="{BB962C8B-B14F-4D97-AF65-F5344CB8AC3E}">
        <p14:creationId xmlns:p14="http://schemas.microsoft.com/office/powerpoint/2010/main" val="295834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E5BF7B4-9587-4F32-8B5B-2C48E7F34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234" y="450166"/>
            <a:ext cx="9973994" cy="5569634"/>
          </a:xfrm>
        </p:spPr>
      </p:pic>
    </p:spTree>
    <p:extLst>
      <p:ext uri="{BB962C8B-B14F-4D97-AF65-F5344CB8AC3E}">
        <p14:creationId xmlns:p14="http://schemas.microsoft.com/office/powerpoint/2010/main" val="409157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0B25264-48FE-4F87-BD37-B0CDB6718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02" y="436098"/>
            <a:ext cx="9931790" cy="5527431"/>
          </a:xfrm>
        </p:spPr>
      </p:pic>
    </p:spTree>
    <p:extLst>
      <p:ext uri="{BB962C8B-B14F-4D97-AF65-F5344CB8AC3E}">
        <p14:creationId xmlns:p14="http://schemas.microsoft.com/office/powerpoint/2010/main" val="129324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E8C19B43-347A-49AB-BC3C-DF384C70C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500" y="492369"/>
            <a:ext cx="8552660" cy="5527431"/>
          </a:xfrm>
        </p:spPr>
      </p:pic>
    </p:spTree>
    <p:extLst>
      <p:ext uri="{BB962C8B-B14F-4D97-AF65-F5344CB8AC3E}">
        <p14:creationId xmlns:p14="http://schemas.microsoft.com/office/powerpoint/2010/main" val="193350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EF72EA-9F8F-4BB8-8BFD-3B5E1B019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234" y="464235"/>
            <a:ext cx="9973993" cy="5555566"/>
          </a:xfrm>
        </p:spPr>
      </p:pic>
    </p:spTree>
    <p:extLst>
      <p:ext uri="{BB962C8B-B14F-4D97-AF65-F5344CB8AC3E}">
        <p14:creationId xmlns:p14="http://schemas.microsoft.com/office/powerpoint/2010/main" val="225003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1402599-33AC-482A-822A-DD3DE925E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234" y="492369"/>
            <a:ext cx="9959926" cy="5527431"/>
          </a:xfrm>
        </p:spPr>
      </p:pic>
    </p:spTree>
    <p:extLst>
      <p:ext uri="{BB962C8B-B14F-4D97-AF65-F5344CB8AC3E}">
        <p14:creationId xmlns:p14="http://schemas.microsoft.com/office/powerpoint/2010/main" val="268568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24D75-B00A-4543-AA70-251B983F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Ec2 Provisioning Using Terraform</a:t>
            </a:r>
            <a:endParaRPr lang="en-IN" sz="32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B8E21-148C-4F05-9035-DC6886F84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IN" sz="2000" b="0" i="0" dirty="0">
                <a:effectLst/>
                <a:latin typeface="andale mono"/>
              </a:rPr>
              <a:t>#AWS Instance</a:t>
            </a:r>
            <a:endParaRPr lang="en-IN" sz="2000" b="0" i="0" dirty="0"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IN" sz="2000" dirty="0"/>
              <a:t># Configure the AWS Provider</a:t>
            </a:r>
          </a:p>
          <a:p>
            <a:pPr marL="0" indent="0">
              <a:buNone/>
            </a:pPr>
            <a:r>
              <a:rPr lang="en-IN" sz="2000" dirty="0"/>
              <a:t>provider "</a:t>
            </a:r>
            <a:r>
              <a:rPr lang="en-IN" sz="2000" dirty="0" err="1"/>
              <a:t>aws</a:t>
            </a:r>
            <a:r>
              <a:rPr lang="en-IN" sz="2000" dirty="0"/>
              <a:t>" {</a:t>
            </a:r>
          </a:p>
          <a:p>
            <a:pPr marL="0" indent="0">
              <a:buNone/>
            </a:pPr>
            <a:r>
              <a:rPr lang="en-IN" sz="2000" dirty="0"/>
              <a:t>  region = "ap-south-1"</a:t>
            </a:r>
          </a:p>
          <a:p>
            <a:pPr marL="0" indent="0">
              <a:buNone/>
            </a:pPr>
            <a:r>
              <a:rPr lang="en-IN" sz="2000" dirty="0"/>
              <a:t>  </a:t>
            </a:r>
            <a:r>
              <a:rPr lang="en-IN" sz="2000" dirty="0" err="1"/>
              <a:t>access_key</a:t>
            </a:r>
            <a:r>
              <a:rPr lang="en-IN" sz="2000" dirty="0"/>
              <a:t> = "AKIAUZBJNUI7NTZDR357"</a:t>
            </a:r>
          </a:p>
          <a:p>
            <a:pPr marL="0" indent="0">
              <a:buNone/>
            </a:pPr>
            <a:r>
              <a:rPr lang="en-IN" sz="2000" dirty="0"/>
              <a:t>  </a:t>
            </a:r>
            <a:r>
              <a:rPr lang="en-IN" sz="2000" dirty="0" err="1"/>
              <a:t>secret_key</a:t>
            </a:r>
            <a:r>
              <a:rPr lang="en-IN" sz="2000" dirty="0"/>
              <a:t> = "p/g8wtQeRO05Xo8UsQ+E8itACceJUpESqanolbrT"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resource "</a:t>
            </a:r>
            <a:r>
              <a:rPr lang="en-IN" sz="2000" dirty="0" err="1"/>
              <a:t>aws_instance</a:t>
            </a:r>
            <a:r>
              <a:rPr lang="en-IN" sz="2000" dirty="0"/>
              <a:t>" "ec2" {</a:t>
            </a:r>
          </a:p>
          <a:p>
            <a:pPr marL="0" indent="0">
              <a:buNone/>
            </a:pPr>
            <a:r>
              <a:rPr lang="en-IN" sz="2000" dirty="0"/>
              <a:t>     </a:t>
            </a:r>
            <a:r>
              <a:rPr lang="en-IN" sz="2000" dirty="0" err="1"/>
              <a:t>ami</a:t>
            </a:r>
            <a:r>
              <a:rPr lang="en-IN" sz="2000" dirty="0"/>
              <a:t> = "ami-02d47a75bafe6e320"</a:t>
            </a:r>
          </a:p>
          <a:p>
            <a:pPr marL="0" indent="0">
              <a:buNone/>
            </a:pPr>
            <a:r>
              <a:rPr lang="en-IN" sz="2000" dirty="0"/>
              <a:t>     </a:t>
            </a:r>
            <a:r>
              <a:rPr lang="en-IN" sz="2000" dirty="0" err="1"/>
              <a:t>instance_type</a:t>
            </a:r>
            <a:r>
              <a:rPr lang="en-IN" sz="2000" dirty="0"/>
              <a:t> = "t2.micro"</a:t>
            </a:r>
          </a:p>
          <a:p>
            <a:pPr marL="0" indent="0">
              <a:buNone/>
            </a:pPr>
            <a:r>
              <a:rPr lang="en-IN" sz="20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55761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{99D3BBA4-1314-4EDA-A1B9-85855DFBB66C}tf02900722</Template>
  <TotalTime>46</TotalTime>
  <Words>80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andale mono</vt:lpstr>
      <vt:lpstr>Arial</vt:lpstr>
      <vt:lpstr>Century Gothic</vt:lpstr>
      <vt:lpstr>Open Sans</vt:lpstr>
      <vt:lpstr>Wingdings 3</vt:lpstr>
      <vt:lpstr>Ion Boardroom</vt:lpstr>
      <vt:lpstr>Infrastructure As A Code (Iaac)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Ec2 Provisioning Using Terraform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A Code (Iaac)</dc:title>
  <dc:creator>ARJUN KUMAR</dc:creator>
  <cp:lastModifiedBy>ARJUN KUMAR</cp:lastModifiedBy>
  <cp:revision>5</cp:revision>
  <dcterms:created xsi:type="dcterms:W3CDTF">2021-12-27T05:10:33Z</dcterms:created>
  <dcterms:modified xsi:type="dcterms:W3CDTF">2021-12-27T16:16:18Z</dcterms:modified>
</cp:coreProperties>
</file>