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74E3-EC7F-473E-AB93-D4A8D7C65876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DCC4-3EDC-4FE7-8EAB-9A91AE59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88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74E3-EC7F-473E-AB93-D4A8D7C65876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DCC4-3EDC-4FE7-8EAB-9A91AE59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9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74E3-EC7F-473E-AB93-D4A8D7C65876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DCC4-3EDC-4FE7-8EAB-9A91AE59228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2994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74E3-EC7F-473E-AB93-D4A8D7C65876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DCC4-3EDC-4FE7-8EAB-9A91AE59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091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74E3-EC7F-473E-AB93-D4A8D7C65876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DCC4-3EDC-4FE7-8EAB-9A91AE59228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9914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74E3-EC7F-473E-AB93-D4A8D7C65876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DCC4-3EDC-4FE7-8EAB-9A91AE59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356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74E3-EC7F-473E-AB93-D4A8D7C65876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DCC4-3EDC-4FE7-8EAB-9A91AE59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99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74E3-EC7F-473E-AB93-D4A8D7C65876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DCC4-3EDC-4FE7-8EAB-9A91AE59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2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74E3-EC7F-473E-AB93-D4A8D7C65876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DCC4-3EDC-4FE7-8EAB-9A91AE59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24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74E3-EC7F-473E-AB93-D4A8D7C65876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DCC4-3EDC-4FE7-8EAB-9A91AE59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15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74E3-EC7F-473E-AB93-D4A8D7C65876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DCC4-3EDC-4FE7-8EAB-9A91AE59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23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74E3-EC7F-473E-AB93-D4A8D7C65876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DCC4-3EDC-4FE7-8EAB-9A91AE59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6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74E3-EC7F-473E-AB93-D4A8D7C65876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DCC4-3EDC-4FE7-8EAB-9A91AE59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27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74E3-EC7F-473E-AB93-D4A8D7C65876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DCC4-3EDC-4FE7-8EAB-9A91AE59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27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74E3-EC7F-473E-AB93-D4A8D7C65876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DCC4-3EDC-4FE7-8EAB-9A91AE59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17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74E3-EC7F-473E-AB93-D4A8D7C65876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DCC4-3EDC-4FE7-8EAB-9A91AE59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79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474E3-EC7F-473E-AB93-D4A8D7C65876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33DCC4-3EDC-4FE7-8EAB-9A91AE592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36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0251-5383-4B3C-908E-B973327D6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3205610" cy="1646302"/>
          </a:xfrm>
        </p:spPr>
        <p:txBody>
          <a:bodyPr/>
          <a:lstStyle/>
          <a:p>
            <a:r>
              <a:rPr lang="en-US" sz="9600" dirty="0"/>
              <a:t>J2EE</a:t>
            </a:r>
            <a:endParaRPr lang="en-IN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7ECD5-2F5D-4300-8A50-319FB0FA3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4471702" cy="1096899"/>
          </a:xfrm>
        </p:spPr>
        <p:txBody>
          <a:bodyPr>
            <a:normAutofit lnSpcReduction="10000"/>
          </a:bodyPr>
          <a:lstStyle/>
          <a:p>
            <a:r>
              <a:rPr lang="en-US" sz="6600" dirty="0"/>
              <a:t>Spring Mvc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427641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E2B4-89A5-4DA0-B22E-5464B584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E469F-C831-4000-8E43-8921D969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 Spring MVC is a Java framework which is used to build web applications. It follows the Model-View-Controller design pattern. </a:t>
            </a:r>
          </a:p>
          <a:p>
            <a:pPr algn="just"/>
            <a:r>
              <a:rPr lang="en-US" sz="2800" dirty="0"/>
              <a:t>It implements all the basic features of a core spring framework like Inversion of Control, Dependency Injection.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5270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ED6E-771D-4AFE-907D-1D5518DD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4CE562B-AB52-496B-B386-C2D4898AE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9212254" cy="3947567"/>
          </a:xfrm>
        </p:spPr>
      </p:pic>
    </p:spTree>
    <p:extLst>
      <p:ext uri="{BB962C8B-B14F-4D97-AF65-F5344CB8AC3E}">
        <p14:creationId xmlns:p14="http://schemas.microsoft.com/office/powerpoint/2010/main" val="151269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90F7-4588-402F-99C1-2D6209F1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269FE-8659-495A-96F9-8D20C53A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     - A model contains the data of the application. A data can be a single object or a collection of objects.</a:t>
            </a:r>
          </a:p>
          <a:p>
            <a:r>
              <a:rPr lang="en-US" dirty="0"/>
              <a:t>Controller - A controller contains the business logic of an application. Here, the @Controller annotation is used to mark the class as the controller.</a:t>
            </a:r>
          </a:p>
          <a:p>
            <a:r>
              <a:rPr lang="en-US" dirty="0"/>
              <a:t>View       - A view represents the provided information in a particular format. Generally, JSP+JSTL is used to create a view page. Although spring also supports  other view technologies such as Apache Velocity, Thyme leaf and Free Marker.</a:t>
            </a:r>
          </a:p>
          <a:p>
            <a:r>
              <a:rPr lang="en-US" dirty="0"/>
              <a:t>Front Controller - In Spring Web MVC, the Dispatcher-Servlet class works as the front controller. It is responsible to manage the flow of the Spring MVC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95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4244-4D14-4EA9-A7F1-33A9692F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Web.XML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FD559-1D21-45C1-8BAB-1A9C5ACA5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Spring MVC web applications use the web.xml file as a deployment descriptor file. Also, it defines mappings between URL paths and the servlets in the web.xml file. </a:t>
            </a:r>
          </a:p>
          <a:p>
            <a:pPr algn="just"/>
            <a:r>
              <a:rPr lang="en-US" sz="2800" dirty="0"/>
              <a:t>This is no longer the case with Spring Boot. If we need a special filter, we can register it in a Java class configuration.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6627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6816-E1D0-4DEE-90CD-30D5C38E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C967-6700-4761-B0E9-0A73D9D75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56522"/>
            <a:ext cx="9725623" cy="5049077"/>
          </a:xfrm>
        </p:spPr>
        <p:txBody>
          <a:bodyPr>
            <a:normAutofit/>
          </a:bodyPr>
          <a:lstStyle/>
          <a:p>
            <a:r>
              <a:rPr lang="en-IN" dirty="0"/>
              <a:t>&lt;web-app&gt;        </a:t>
            </a:r>
          </a:p>
          <a:p>
            <a:r>
              <a:rPr lang="en-IN" dirty="0"/>
              <a:t>    &lt;servlet&gt;</a:t>
            </a:r>
          </a:p>
          <a:p>
            <a:r>
              <a:rPr lang="en-IN" dirty="0"/>
              <a:t>        &lt;servlet-name&gt;Dispatcher&lt;/servlet-name&gt;</a:t>
            </a:r>
          </a:p>
          <a:p>
            <a:r>
              <a:rPr lang="en-IN" dirty="0"/>
              <a:t>        &lt;servlet-class&gt; org.springframework.web.servlet.DispatcherServlet&lt;/servlet-class&gt;</a:t>
            </a:r>
          </a:p>
          <a:p>
            <a:r>
              <a:rPr lang="en-IN" dirty="0"/>
              <a:t>        &lt;load-on-</a:t>
            </a:r>
            <a:r>
              <a:rPr lang="en-IN" dirty="0" err="1"/>
              <a:t>startup</a:t>
            </a:r>
            <a:r>
              <a:rPr lang="en-IN" dirty="0"/>
              <a:t>&gt;2&lt;/load-on-</a:t>
            </a:r>
            <a:r>
              <a:rPr lang="en-IN" dirty="0" err="1"/>
              <a:t>startup</a:t>
            </a:r>
            <a:r>
              <a:rPr lang="en-IN" dirty="0"/>
              <a:t>&gt;</a:t>
            </a:r>
          </a:p>
          <a:p>
            <a:r>
              <a:rPr lang="en-IN" dirty="0"/>
              <a:t>    &lt;/servlet&gt;</a:t>
            </a:r>
          </a:p>
          <a:p>
            <a:r>
              <a:rPr lang="en-IN" dirty="0"/>
              <a:t>    &lt;servlet-mapping&gt;</a:t>
            </a:r>
          </a:p>
          <a:p>
            <a:r>
              <a:rPr lang="en-IN" dirty="0"/>
              <a:t>        &lt;servlet-name&gt;Dispatcher&lt;/servlet-name&gt;</a:t>
            </a:r>
          </a:p>
          <a:p>
            <a:r>
              <a:rPr lang="en-IN" dirty="0"/>
              <a:t>        &lt;</a:t>
            </a:r>
            <a:r>
              <a:rPr lang="en-IN" dirty="0" err="1"/>
              <a:t>url</a:t>
            </a:r>
            <a:r>
              <a:rPr lang="en-IN" dirty="0"/>
              <a:t>-pattern&gt;/&lt;/</a:t>
            </a:r>
            <a:r>
              <a:rPr lang="en-IN" dirty="0" err="1"/>
              <a:t>url</a:t>
            </a:r>
            <a:r>
              <a:rPr lang="en-IN" dirty="0"/>
              <a:t>-pattern&gt;</a:t>
            </a:r>
          </a:p>
          <a:p>
            <a:r>
              <a:rPr lang="en-IN" dirty="0"/>
              <a:t>    &lt;/servlet-mapping&gt;</a:t>
            </a:r>
          </a:p>
          <a:p>
            <a:r>
              <a:rPr lang="en-IN" dirty="0"/>
              <a:t>&lt;/web-app&gt;</a:t>
            </a:r>
          </a:p>
        </p:txBody>
      </p:sp>
    </p:spTree>
    <p:extLst>
      <p:ext uri="{BB962C8B-B14F-4D97-AF65-F5344CB8AC3E}">
        <p14:creationId xmlns:p14="http://schemas.microsoft.com/office/powerpoint/2010/main" val="232538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FF57-93B2-44AE-BE06-E2D5B986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Dispatcher-servlet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1AE9D-AA97-452A-80C4-C77B859E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 Spring MVC provides an elegant solution to use MVC in spring framework by the help of Dispatcher-Servlet. Here, Dispatcher-Servlet is a class that receives the incoming request and maps it to the right resource such as controllers, models, and views.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1428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5AAD-FE83-46A9-9C18-4C119100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Handler-Mapping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9B61-618C-4998-8086-A25D9A718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444487"/>
            <a:ext cx="9501808" cy="5181600"/>
          </a:xfrm>
        </p:spPr>
        <p:txBody>
          <a:bodyPr>
            <a:normAutofit/>
          </a:bodyPr>
          <a:lstStyle/>
          <a:p>
            <a:r>
              <a:rPr lang="en-IN" dirty="0"/>
              <a:t>&lt;</a:t>
            </a:r>
            <a:r>
              <a:rPr lang="en-IN" dirty="0" err="1"/>
              <a:t>context:component-scan</a:t>
            </a:r>
            <a:r>
              <a:rPr lang="en-IN" dirty="0"/>
              <a:t> base-package="</a:t>
            </a:r>
            <a:r>
              <a:rPr lang="en-IN" dirty="0" err="1"/>
              <a:t>com.spring.login</a:t>
            </a:r>
            <a:r>
              <a:rPr lang="en-IN" dirty="0"/>
              <a:t>"&gt;&lt;/</a:t>
            </a:r>
            <a:r>
              <a:rPr lang="en-IN" dirty="0" err="1"/>
              <a:t>context:component-scan</a:t>
            </a:r>
            <a:r>
              <a:rPr lang="en-IN" dirty="0"/>
              <a:t>&gt;</a:t>
            </a:r>
          </a:p>
          <a:p>
            <a:r>
              <a:rPr lang="en-IN" dirty="0"/>
              <a:t>&lt;bean class="org.springframework.web.servlet.view.InternalResourceViewResolver"&gt;</a:t>
            </a:r>
          </a:p>
          <a:p>
            <a:r>
              <a:rPr lang="en-IN" dirty="0"/>
              <a:t>		&lt;property name="prefix"&gt;                                                 </a:t>
            </a:r>
          </a:p>
          <a:p>
            <a:r>
              <a:rPr lang="en-IN" dirty="0"/>
              <a:t>			&lt;value&gt;/WEB-INF/view/&lt;/value&gt;                                       </a:t>
            </a:r>
          </a:p>
          <a:p>
            <a:r>
              <a:rPr lang="en-IN" dirty="0"/>
              <a:t>		&lt;/property&gt;</a:t>
            </a:r>
          </a:p>
          <a:p>
            <a:r>
              <a:rPr lang="en-IN" dirty="0"/>
              <a:t>		&lt;property name="suffix"&gt;</a:t>
            </a:r>
          </a:p>
          <a:p>
            <a:r>
              <a:rPr lang="en-IN" dirty="0"/>
              <a:t>			&lt;value&gt;.</a:t>
            </a:r>
            <a:r>
              <a:rPr lang="en-IN" dirty="0" err="1"/>
              <a:t>jsp</a:t>
            </a:r>
            <a:r>
              <a:rPr lang="en-IN" dirty="0"/>
              <a:t>&lt;/value&gt;</a:t>
            </a:r>
          </a:p>
          <a:p>
            <a:r>
              <a:rPr lang="en-IN" dirty="0"/>
              <a:t>		&lt;/property&gt;</a:t>
            </a:r>
          </a:p>
          <a:p>
            <a:r>
              <a:rPr lang="en-IN" dirty="0"/>
              <a:t>	&lt;/bean&gt;                                                                         </a:t>
            </a:r>
          </a:p>
          <a:p>
            <a:r>
              <a:rPr lang="en-IN" dirty="0"/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405650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641E-7244-4733-80F1-8BD3C421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5C15-9485-4494-9924-EB80E22B9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Bean scope in Spring framework or Spring MVC is scope for a bean managed by Spring IOC container. You may know that Spring is a framework that is based on </a:t>
            </a:r>
          </a:p>
          <a:p>
            <a:r>
              <a:rPr lang="en-US" dirty="0"/>
              <a:t>Dependency Injection and Inversion of Control and provides bean management facilities to Java application. In Spring-managed environment bean (Java Classes)</a:t>
            </a:r>
          </a:p>
          <a:p>
            <a:r>
              <a:rPr lang="en-US" dirty="0"/>
              <a:t> are created and wired by the Spring framework. Spring allows you to define how those beans will be created and the scope of the bean is one of those details. </a:t>
            </a:r>
          </a:p>
          <a:p>
            <a:endParaRPr lang="en-US" dirty="0"/>
          </a:p>
          <a:p>
            <a:r>
              <a:rPr lang="en-US" dirty="0"/>
              <a:t>Read more: https://javarevisited.blogspot.com/2012/05/what-is-bean-scope-in-spring-mvc.html#ixzz71Qj7y7by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2668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548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J2EE</vt:lpstr>
      <vt:lpstr>Spring MVC</vt:lpstr>
      <vt:lpstr>Architecture</vt:lpstr>
      <vt:lpstr>Architecture</vt:lpstr>
      <vt:lpstr>Web.XML</vt:lpstr>
      <vt:lpstr>WebApp</vt:lpstr>
      <vt:lpstr>Dispatcher-servlet</vt:lpstr>
      <vt:lpstr>Handler-Mapping</vt:lpstr>
      <vt:lpstr>Bean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J2EE</dc:title>
  <dc:creator>ARJUN KUMAR</dc:creator>
  <cp:lastModifiedBy>ARJUN KUMAR</cp:lastModifiedBy>
  <cp:revision>2</cp:revision>
  <dcterms:created xsi:type="dcterms:W3CDTF">2021-07-23T10:05:25Z</dcterms:created>
  <dcterms:modified xsi:type="dcterms:W3CDTF">2021-07-23T10:15:34Z</dcterms:modified>
</cp:coreProperties>
</file>