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8F6-46FA-431F-9CC8-B221AAFF6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95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3D4B-5C08-4327-9A7D-CB37AACB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DCE93E-11F7-4E43-A782-A627188D4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7"/>
            <a:ext cx="9905997" cy="5875047"/>
          </a:xfrm>
        </p:spPr>
      </p:pic>
    </p:spTree>
    <p:extLst>
      <p:ext uri="{BB962C8B-B14F-4D97-AF65-F5344CB8AC3E}">
        <p14:creationId xmlns:p14="http://schemas.microsoft.com/office/powerpoint/2010/main" val="377929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71B6-A1C0-4422-A7DE-7636A1A1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D663908-30BD-46FC-966F-27056EFB5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7"/>
            <a:ext cx="9905998" cy="5740079"/>
          </a:xfrm>
        </p:spPr>
      </p:pic>
    </p:spTree>
    <p:extLst>
      <p:ext uri="{BB962C8B-B14F-4D97-AF65-F5344CB8AC3E}">
        <p14:creationId xmlns:p14="http://schemas.microsoft.com/office/powerpoint/2010/main" val="30417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8197-43FF-461E-8F65-4564ECAF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Installation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B464EA9-D226-4499-8ED3-3C2DB74D5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10267485" cy="5620964"/>
          </a:xfrm>
        </p:spPr>
      </p:pic>
    </p:spTree>
    <p:extLst>
      <p:ext uri="{BB962C8B-B14F-4D97-AF65-F5344CB8AC3E}">
        <p14:creationId xmlns:p14="http://schemas.microsoft.com/office/powerpoint/2010/main" val="7768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8583-DB25-4CA4-8505-D81EF002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C8BD72B7-4CA0-48B5-A452-1F128DA57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0"/>
            <a:ext cx="10211215" cy="6858000"/>
          </a:xfrm>
        </p:spPr>
      </p:pic>
    </p:spTree>
    <p:extLst>
      <p:ext uri="{BB962C8B-B14F-4D97-AF65-F5344CB8AC3E}">
        <p14:creationId xmlns:p14="http://schemas.microsoft.com/office/powerpoint/2010/main" val="23746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A00-7055-489D-BB61-2219483A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4985D7-6C30-40F9-9052-21F680F4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79828"/>
            <a:ext cx="10253418" cy="6478172"/>
          </a:xfrm>
        </p:spPr>
      </p:pic>
    </p:spTree>
    <p:extLst>
      <p:ext uri="{BB962C8B-B14F-4D97-AF65-F5344CB8AC3E}">
        <p14:creationId xmlns:p14="http://schemas.microsoft.com/office/powerpoint/2010/main" val="20562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6932-7A37-4445-8C1F-89C8DACA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ext, chat or text message&#10;&#10;Description automatically generated">
            <a:extLst>
              <a:ext uri="{FF2B5EF4-FFF2-40B4-BE49-F238E27FC236}">
                <a16:creationId xmlns:a16="http://schemas.microsoft.com/office/drawing/2014/main" id="{9460049D-2E41-42B8-99D8-A3C614193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506437"/>
            <a:ext cx="10197147" cy="6351563"/>
          </a:xfrm>
        </p:spPr>
      </p:pic>
    </p:spTree>
    <p:extLst>
      <p:ext uri="{BB962C8B-B14F-4D97-AF65-F5344CB8AC3E}">
        <p14:creationId xmlns:p14="http://schemas.microsoft.com/office/powerpoint/2010/main" val="69617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4A2F-C8F0-4174-A670-2213974C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475877C-BA26-4D2B-9DAF-96F916D0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10309689" cy="5620964"/>
          </a:xfrm>
        </p:spPr>
      </p:pic>
    </p:spTree>
    <p:extLst>
      <p:ext uri="{BB962C8B-B14F-4D97-AF65-F5344CB8AC3E}">
        <p14:creationId xmlns:p14="http://schemas.microsoft.com/office/powerpoint/2010/main" val="29128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E213-B21B-447A-ABD5-E5EE8D6E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EFF6360-8277-4D54-AFE2-D9578214C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7"/>
            <a:ext cx="10014267" cy="5740079"/>
          </a:xfrm>
        </p:spPr>
      </p:pic>
    </p:spTree>
    <p:extLst>
      <p:ext uri="{BB962C8B-B14F-4D97-AF65-F5344CB8AC3E}">
        <p14:creationId xmlns:p14="http://schemas.microsoft.com/office/powerpoint/2010/main" val="226055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DD97-BF25-4510-A6E6-31135DB9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email&#10;&#10;Description automatically generated">
            <a:extLst>
              <a:ext uri="{FF2B5EF4-FFF2-40B4-BE49-F238E27FC236}">
                <a16:creationId xmlns:a16="http://schemas.microsoft.com/office/drawing/2014/main" id="{1E3BF16A-51BE-4D23-B11A-AC42D01D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10014267" cy="6239482"/>
          </a:xfrm>
        </p:spPr>
      </p:pic>
    </p:spTree>
    <p:extLst>
      <p:ext uri="{BB962C8B-B14F-4D97-AF65-F5344CB8AC3E}">
        <p14:creationId xmlns:p14="http://schemas.microsoft.com/office/powerpoint/2010/main" val="113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A52A-2727-4FD4-91B3-F372A19C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8A6CA77-5B72-4C69-A68A-FCAE964C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10003665" cy="6239482"/>
          </a:xfrm>
        </p:spPr>
      </p:pic>
    </p:spTree>
    <p:extLst>
      <p:ext uri="{BB962C8B-B14F-4D97-AF65-F5344CB8AC3E}">
        <p14:creationId xmlns:p14="http://schemas.microsoft.com/office/powerpoint/2010/main" val="2063872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Kubernetes</vt:lpstr>
      <vt:lpstr>Kubernetes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ARJUN KUMAR</dc:creator>
  <cp:lastModifiedBy>ARJUN KUMAR</cp:lastModifiedBy>
  <cp:revision>6</cp:revision>
  <dcterms:created xsi:type="dcterms:W3CDTF">2021-08-24T04:41:17Z</dcterms:created>
  <dcterms:modified xsi:type="dcterms:W3CDTF">2021-12-21T16:08:14Z</dcterms:modified>
</cp:coreProperties>
</file>