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omments/comment1.xml" ContentType="application/vnd.openxmlformats-officedocument.presentationml.comment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omments/comment2.xml" ContentType="application/vnd.openxmlformats-officedocument.presentationml.comment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 id="2147483651" r:id="rId3"/>
    <p:sldMasterId id="2147483652" r:id="rId4"/>
    <p:sldMasterId id="2147483653" r:id="rId5"/>
    <p:sldMasterId id="2147483654" r:id="rId6"/>
    <p:sldMasterId id="2147483655" r:id="rId7"/>
    <p:sldMasterId id="2147483656" r:id="rId8"/>
    <p:sldMasterId id="2147483781" r:id="rId9"/>
  </p:sldMasterIdLst>
  <p:notesMasterIdLst>
    <p:notesMasterId r:id="rId75"/>
  </p:notesMasterIdLst>
  <p:sldIdLst>
    <p:sldId id="256" r:id="rId10"/>
    <p:sldId id="573" r:id="rId11"/>
    <p:sldId id="418" r:id="rId12"/>
    <p:sldId id="574" r:id="rId13"/>
    <p:sldId id="575" r:id="rId14"/>
    <p:sldId id="576" r:id="rId15"/>
    <p:sldId id="577" r:id="rId16"/>
    <p:sldId id="578" r:id="rId17"/>
    <p:sldId id="579" r:id="rId18"/>
    <p:sldId id="580" r:id="rId19"/>
    <p:sldId id="581" r:id="rId20"/>
    <p:sldId id="582" r:id="rId21"/>
    <p:sldId id="583" r:id="rId22"/>
    <p:sldId id="584" r:id="rId23"/>
    <p:sldId id="585" r:id="rId24"/>
    <p:sldId id="586" r:id="rId25"/>
    <p:sldId id="588" r:id="rId26"/>
    <p:sldId id="590" r:id="rId27"/>
    <p:sldId id="592" r:id="rId28"/>
    <p:sldId id="594" r:id="rId29"/>
    <p:sldId id="595" r:id="rId30"/>
    <p:sldId id="596" r:id="rId31"/>
    <p:sldId id="597" r:id="rId32"/>
    <p:sldId id="598" r:id="rId33"/>
    <p:sldId id="599" r:id="rId34"/>
    <p:sldId id="600" r:id="rId35"/>
    <p:sldId id="601" r:id="rId36"/>
    <p:sldId id="602" r:id="rId37"/>
    <p:sldId id="603" r:id="rId38"/>
    <p:sldId id="604" r:id="rId39"/>
    <p:sldId id="605" r:id="rId40"/>
    <p:sldId id="606" r:id="rId41"/>
    <p:sldId id="607" r:id="rId42"/>
    <p:sldId id="608" r:id="rId43"/>
    <p:sldId id="609" r:id="rId44"/>
    <p:sldId id="610" r:id="rId45"/>
    <p:sldId id="614" r:id="rId46"/>
    <p:sldId id="615" r:id="rId47"/>
    <p:sldId id="616" r:id="rId48"/>
    <p:sldId id="617" r:id="rId49"/>
    <p:sldId id="618" r:id="rId50"/>
    <p:sldId id="619" r:id="rId51"/>
    <p:sldId id="620" r:id="rId52"/>
    <p:sldId id="621" r:id="rId53"/>
    <p:sldId id="622" r:id="rId54"/>
    <p:sldId id="623" r:id="rId55"/>
    <p:sldId id="624" r:id="rId56"/>
    <p:sldId id="625" r:id="rId57"/>
    <p:sldId id="626" r:id="rId58"/>
    <p:sldId id="627" r:id="rId59"/>
    <p:sldId id="628" r:id="rId60"/>
    <p:sldId id="629" r:id="rId61"/>
    <p:sldId id="630" r:id="rId62"/>
    <p:sldId id="631" r:id="rId63"/>
    <p:sldId id="632" r:id="rId64"/>
    <p:sldId id="633" r:id="rId65"/>
    <p:sldId id="634" r:id="rId66"/>
    <p:sldId id="635" r:id="rId67"/>
    <p:sldId id="636" r:id="rId68"/>
    <p:sldId id="637" r:id="rId69"/>
    <p:sldId id="638" r:id="rId70"/>
    <p:sldId id="639" r:id="rId71"/>
    <p:sldId id="640" r:id="rId72"/>
    <p:sldId id="641" r:id="rId73"/>
    <p:sldId id="643" r:id="rId74"/>
  </p:sldIdLst>
  <p:sldSz cx="9144000" cy="6858000" type="screen4x3"/>
  <p:notesSz cx="6858000" cy="9144000"/>
  <p:defaultTex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6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16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16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16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9">
          <p15:clr>
            <a:srgbClr val="A4A3A4"/>
          </p15:clr>
        </p15:guide>
        <p15:guide id="2" pos="290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8615986113566" initials="8" lastIdx="3" clrIdx="0">
    <p:extLst>
      <p:ext uri="{19B8F6BF-5375-455C-9EA6-DF929625EA0E}">
        <p15:presenceInfo xmlns:p15="http://schemas.microsoft.com/office/powerpoint/2012/main" userId="e9de499e2328bd1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A1AFA"/>
    <a:srgbClr val="00FF00"/>
    <a:srgbClr val="FFFFCC"/>
    <a:srgbClr val="F0F7F7"/>
    <a:srgbClr val="4F87C6"/>
    <a:srgbClr val="4D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14" autoAdjust="0"/>
    <p:restoredTop sz="94660"/>
  </p:normalViewPr>
  <p:slideViewPr>
    <p:cSldViewPr>
      <p:cViewPr varScale="1">
        <p:scale>
          <a:sx n="95" d="100"/>
          <a:sy n="95" d="100"/>
        </p:scale>
        <p:origin x="110" y="115"/>
      </p:cViewPr>
      <p:guideLst>
        <p:guide orient="horz" pos="2159"/>
        <p:guide pos="2904"/>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42" Type="http://schemas.openxmlformats.org/officeDocument/2006/relationships/slide" Target="slides/slide33.xml"/><Relationship Id="rId47" Type="http://schemas.openxmlformats.org/officeDocument/2006/relationships/slide" Target="slides/slide38.xml"/><Relationship Id="rId63" Type="http://schemas.openxmlformats.org/officeDocument/2006/relationships/slide" Target="slides/slide54.xml"/><Relationship Id="rId68" Type="http://schemas.openxmlformats.org/officeDocument/2006/relationships/slide" Target="slides/slide59.xml"/><Relationship Id="rId16" Type="http://schemas.openxmlformats.org/officeDocument/2006/relationships/slide" Target="slides/slide7.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slide" Target="slides/slide57.xml"/><Relationship Id="rId74" Type="http://schemas.openxmlformats.org/officeDocument/2006/relationships/slide" Target="slides/slide65.xml"/><Relationship Id="rId79"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52.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slide" Target="slides/slide60.xml"/><Relationship Id="rId77"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80"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 Id="rId34" Type="http://schemas.openxmlformats.org/officeDocument/2006/relationships/slide" Target="slides/slide25.xml"/><Relationship Id="rId50" Type="http://schemas.openxmlformats.org/officeDocument/2006/relationships/slide" Target="slides/slide41.xml"/><Relationship Id="rId55" Type="http://schemas.openxmlformats.org/officeDocument/2006/relationships/slide" Target="slides/slide46.xml"/><Relationship Id="rId76" Type="http://schemas.openxmlformats.org/officeDocument/2006/relationships/commentAuthors" Target="commentAuthors.xml"/><Relationship Id="rId7" Type="http://schemas.openxmlformats.org/officeDocument/2006/relationships/slideMaster" Target="slideMasters/slideMaster7.xml"/><Relationship Id="rId71" Type="http://schemas.openxmlformats.org/officeDocument/2006/relationships/slide" Target="slides/slide62.xml"/><Relationship Id="rId2" Type="http://schemas.openxmlformats.org/officeDocument/2006/relationships/slideMaster" Target="slideMasters/slideMaster2.xml"/><Relationship Id="rId29" Type="http://schemas.openxmlformats.org/officeDocument/2006/relationships/slide" Target="slides/slide20.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4-02T15:08:29.893" idx="1">
    <p:pos x="10" y="10"/>
    <p:text>.eof()判断是否到达文本末尾</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4-02T15:25:27.520" idx="2">
    <p:pos x="1528" y="1456"/>
    <p:text>占位，无内容（防止内存不足而无法创建对象）</p:text>
    <p:extLst>
      <p:ext uri="{C676402C-5697-4E1C-873F-D02D1690AC5C}">
        <p15:threadingInfo xmlns:p15="http://schemas.microsoft.com/office/powerpoint/2012/main" timeZoneBias="-480"/>
      </p:ext>
    </p:extLst>
  </p:cm>
  <p:cm authorId="1" dt="2021-04-02T15:27:28.227" idx="3">
    <p:pos x="1528" y="1552"/>
    <p:text>二进制文件之所以是随机访问是因为其每一个数据都是固定大小可计算的</p:text>
    <p:extLst>
      <p:ext uri="{C676402C-5697-4E1C-873F-D02D1690AC5C}">
        <p15:threadingInfo xmlns:p15="http://schemas.microsoft.com/office/powerpoint/2012/main" timeZoneBias="-480">
          <p15:parentCm authorId="1" idx="2"/>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0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atin typeface="Arial" panose="020B0604020202020204" pitchFamily="34" charset="0"/>
              </a:defRPr>
            </a:lvl1pPr>
          </a:lstStyle>
          <a:p>
            <a:pPr>
              <a:defRPr/>
            </a:pPr>
            <a:endParaRPr lang="zh-CN" altLang="en-US"/>
          </a:p>
        </p:txBody>
      </p:sp>
      <p:sp>
        <p:nvSpPr>
          <p:cNvPr id="10243" name="Rectangle 3"/>
          <p:cNvSpPr>
            <a:spLocks noGrp="1" noChangeArrowheads="1"/>
          </p:cNvSpPr>
          <p:nvPr>
            <p:ph type="dt" idx="1"/>
          </p:nvPr>
        </p:nvSpPr>
        <p:spPr bwMode="auto">
          <a:xfrm>
            <a:off x="3883025" y="0"/>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atin typeface="Arial" panose="020B0604020202020204" pitchFamily="34" charset="0"/>
              </a:defRPr>
            </a:lvl1pPr>
          </a:lstStyle>
          <a:p>
            <a:pPr>
              <a:defRPr/>
            </a:pPr>
            <a:endParaRPr lang="zh-CN" altLang="en-US"/>
          </a:p>
        </p:txBody>
      </p:sp>
      <p:sp>
        <p:nvSpPr>
          <p:cNvPr id="10244"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246" name="Rectangle 6"/>
          <p:cNvSpPr>
            <a:spLocks noGrp="1" noChangeArrowheads="1"/>
          </p:cNvSpPr>
          <p:nvPr>
            <p:ph type="ftr" sz="quarter" idx="4"/>
          </p:nvPr>
        </p:nvSpPr>
        <p:spPr bwMode="auto">
          <a:xfrm>
            <a:off x="0" y="8685213"/>
            <a:ext cx="2970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atin typeface="Arial" panose="020B0604020202020204" pitchFamily="34" charset="0"/>
              </a:defRPr>
            </a:lvl1pPr>
          </a:lstStyle>
          <a:p>
            <a:pPr>
              <a:defRPr/>
            </a:pPr>
            <a:endParaRPr lang="zh-CN" altLang="en-US"/>
          </a:p>
        </p:txBody>
      </p:sp>
      <p:sp>
        <p:nvSpPr>
          <p:cNvPr id="10247" name="Rectangle 7"/>
          <p:cNvSpPr>
            <a:spLocks noGrp="1" noChangeArrowheads="1"/>
          </p:cNvSpPr>
          <p:nvPr>
            <p:ph type="sldNum" sz="quarter" idx="5"/>
          </p:nvPr>
        </p:nvSpPr>
        <p:spPr bwMode="auto">
          <a:xfrm>
            <a:off x="3883025" y="8685213"/>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latin typeface="Arial" panose="020B0604020202020204" pitchFamily="34" charset="0"/>
              </a:defRPr>
            </a:lvl1pPr>
          </a:lstStyle>
          <a:p>
            <a:pPr>
              <a:defRPr/>
            </a:pPr>
            <a:fld id="{0D4F9C04-2E53-4346-B71D-96BA7F5DB683}" type="slidenum">
              <a:rPr lang="en-US"/>
              <a:pPr>
                <a:defRPr/>
              </a:pPr>
              <a:t>‹#›</a:t>
            </a:fld>
            <a:endParaRPr lang="en-US"/>
          </a:p>
        </p:txBody>
      </p:sp>
    </p:spTree>
    <p:extLst>
      <p:ext uri="{BB962C8B-B14F-4D97-AF65-F5344CB8AC3E}">
        <p14:creationId xmlns:p14="http://schemas.microsoft.com/office/powerpoint/2010/main" val="16651731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fld id="{1BDB1A02-1873-4312-A28D-0397DF4CFA38}" type="slidenum">
              <a:rPr lang="en-US" altLang="zh-CN" sz="1200">
                <a:latin typeface="Arial" panose="020B0604020202020204" pitchFamily="34" charset="0"/>
              </a:rPr>
              <a:pPr eaLnBrk="1" hangingPunct="1"/>
              <a:t>4</a:t>
            </a:fld>
            <a:endParaRPr lang="en-US" altLang="zh-CN" sz="1200">
              <a:latin typeface="Arial" panose="020B0604020202020204"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107855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fld id="{F61ED23D-BEE7-4C84-96AE-66863550381E}" type="slidenum">
              <a:rPr lang="en-US" altLang="zh-CN" sz="1200">
                <a:latin typeface="Arial" panose="020B0604020202020204" pitchFamily="34" charset="0"/>
              </a:rPr>
              <a:pPr eaLnBrk="1" hangingPunct="1"/>
              <a:t>13</a:t>
            </a:fld>
            <a:endParaRPr lang="en-US" altLang="zh-CN" sz="1200">
              <a:latin typeface="Arial" panose="020B0604020202020204" pitchFamily="34"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81284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fld id="{8B76A910-16E7-408D-8790-1C0C8AFABA5B}" type="slidenum">
              <a:rPr lang="en-US" altLang="zh-CN" sz="1200">
                <a:latin typeface="Arial" panose="020B0604020202020204" pitchFamily="34" charset="0"/>
              </a:rPr>
              <a:pPr eaLnBrk="1" hangingPunct="1"/>
              <a:t>14</a:t>
            </a:fld>
            <a:endParaRPr lang="en-US" altLang="zh-CN" sz="1200">
              <a:latin typeface="Arial" panose="020B0604020202020204" pitchFamily="34"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731863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fld id="{35A38B5B-A64C-4E70-8B5F-AFDD439D8321}" type="slidenum">
              <a:rPr lang="en-US" altLang="zh-CN" sz="1200">
                <a:latin typeface="Arial" panose="020B0604020202020204" pitchFamily="34" charset="0"/>
              </a:rPr>
              <a:pPr eaLnBrk="1" hangingPunct="1"/>
              <a:t>15</a:t>
            </a:fld>
            <a:endParaRPr lang="en-US" altLang="zh-CN" sz="1200">
              <a:latin typeface="Arial" panose="020B0604020202020204" pitchFamily="34"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3589546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fld id="{B96C2E43-0704-4C0B-B803-53215594299F}" type="slidenum">
              <a:rPr lang="en-US" altLang="zh-CN" sz="1200">
                <a:latin typeface="Arial" panose="020B0604020202020204" pitchFamily="34" charset="0"/>
              </a:rPr>
              <a:pPr eaLnBrk="1" hangingPunct="1"/>
              <a:t>16</a:t>
            </a:fld>
            <a:endParaRPr lang="en-US" altLang="zh-CN" sz="1200">
              <a:latin typeface="Arial" panose="020B0604020202020204" pitchFamily="34"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3983417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fld id="{01DDE12F-25D6-458D-A08B-B9436EE1D0A7}" type="slidenum">
              <a:rPr lang="en-US" altLang="zh-CN" sz="1200">
                <a:latin typeface="Arial" panose="020B0604020202020204" pitchFamily="34" charset="0"/>
              </a:rPr>
              <a:pPr eaLnBrk="1" hangingPunct="1"/>
              <a:t>17</a:t>
            </a:fld>
            <a:endParaRPr lang="en-US" altLang="zh-CN" sz="1200">
              <a:latin typeface="Arial" panose="020B0604020202020204" pitchFamily="34"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248173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fld id="{65F7BA59-F1B0-4104-9243-992847F194FA}" type="slidenum">
              <a:rPr lang="en-US" altLang="zh-CN" sz="1200">
                <a:latin typeface="Arial" panose="020B0604020202020204" pitchFamily="34" charset="0"/>
              </a:rPr>
              <a:pPr eaLnBrk="1" hangingPunct="1"/>
              <a:t>18</a:t>
            </a:fld>
            <a:endParaRPr lang="en-US" altLang="zh-CN" sz="1200">
              <a:latin typeface="Arial" panose="020B0604020202020204" pitchFamily="34"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6261395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fld id="{FF2C20F2-546B-4F1C-8ABD-B686E04CEBF8}" type="slidenum">
              <a:rPr lang="en-US" altLang="zh-CN" sz="1200">
                <a:latin typeface="Arial" panose="020B0604020202020204" pitchFamily="34" charset="0"/>
              </a:rPr>
              <a:pPr eaLnBrk="1" hangingPunct="1"/>
              <a:t>19</a:t>
            </a:fld>
            <a:endParaRPr lang="en-US" altLang="zh-CN" sz="1200">
              <a:latin typeface="Arial" panose="020B0604020202020204" pitchFamily="34"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3313827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fld id="{B76CE96C-91A4-43C8-B998-892AEAF91D1B}" type="slidenum">
              <a:rPr lang="en-US" altLang="zh-CN" sz="1200">
                <a:latin typeface="Arial" panose="020B0604020202020204" pitchFamily="34" charset="0"/>
              </a:rPr>
              <a:pPr eaLnBrk="1" hangingPunct="1"/>
              <a:t>20</a:t>
            </a:fld>
            <a:endParaRPr lang="en-US" altLang="zh-CN" sz="1200">
              <a:latin typeface="Arial" panose="020B0604020202020204" pitchFamily="34"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1923201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fld id="{BFA84AF4-EDDE-4E4D-808A-92D3D24E5E49}" type="slidenum">
              <a:rPr lang="en-US" altLang="zh-CN" sz="1200">
                <a:latin typeface="Arial" panose="020B0604020202020204" pitchFamily="34" charset="0"/>
              </a:rPr>
              <a:pPr eaLnBrk="1" hangingPunct="1"/>
              <a:t>21</a:t>
            </a:fld>
            <a:endParaRPr lang="en-US" altLang="zh-CN" sz="1200">
              <a:latin typeface="Arial" panose="020B0604020202020204" pitchFamily="34"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0174697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fld id="{B975DB31-6553-4B16-BD2D-58CF7AFC4E64}" type="slidenum">
              <a:rPr lang="en-US" altLang="zh-CN" sz="1200">
                <a:latin typeface="Arial" panose="020B0604020202020204" pitchFamily="34" charset="0"/>
              </a:rPr>
              <a:pPr eaLnBrk="1" hangingPunct="1"/>
              <a:t>22</a:t>
            </a:fld>
            <a:endParaRPr lang="en-US" altLang="zh-CN" sz="1200">
              <a:latin typeface="Arial" panose="020B0604020202020204" pitchFamily="34"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657452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fld id="{96A31045-F0D5-46C9-B58A-B382EA200B5A}" type="slidenum">
              <a:rPr lang="en-US" altLang="zh-CN" sz="1200">
                <a:latin typeface="Arial" panose="020B0604020202020204" pitchFamily="34" charset="0"/>
              </a:rPr>
              <a:pPr eaLnBrk="1" hangingPunct="1"/>
              <a:t>5</a:t>
            </a:fld>
            <a:endParaRPr lang="en-US" altLang="zh-CN" sz="1200">
              <a:latin typeface="Arial" panose="020B0604020202020204" pitchFamily="34"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885612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fld id="{C4BA1840-909F-4401-9F03-7AF56E68A19A}" type="slidenum">
              <a:rPr lang="en-US" altLang="zh-CN" sz="1200">
                <a:latin typeface="Arial" panose="020B0604020202020204" pitchFamily="34" charset="0"/>
              </a:rPr>
              <a:pPr eaLnBrk="1" hangingPunct="1"/>
              <a:t>23</a:t>
            </a:fld>
            <a:endParaRPr lang="en-US" altLang="zh-CN" sz="1200">
              <a:latin typeface="Arial" panose="020B0604020202020204" pitchFamily="34"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8425685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fld id="{1BD998B4-9AAE-4E6E-A0AD-4E5886BDACDF}" type="slidenum">
              <a:rPr lang="en-US" altLang="zh-CN" sz="1200">
                <a:latin typeface="Arial" panose="020B0604020202020204" pitchFamily="34" charset="0"/>
              </a:rPr>
              <a:pPr eaLnBrk="1" hangingPunct="1"/>
              <a:t>24</a:t>
            </a:fld>
            <a:endParaRPr lang="en-US" altLang="zh-CN" sz="1200">
              <a:latin typeface="Arial" panose="020B0604020202020204" pitchFamily="34"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5832352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fld id="{DAE4D36A-ECF0-4A80-833C-4EFF63440DB9}" type="slidenum">
              <a:rPr lang="en-US" altLang="zh-CN" sz="1200">
                <a:latin typeface="Arial" panose="020B0604020202020204" pitchFamily="34" charset="0"/>
              </a:rPr>
              <a:pPr eaLnBrk="1" hangingPunct="1"/>
              <a:t>25</a:t>
            </a:fld>
            <a:endParaRPr lang="en-US" altLang="zh-CN" sz="1200">
              <a:latin typeface="Arial" panose="020B0604020202020204" pitchFamily="34"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39463206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fld id="{73C9F408-C7CA-4929-9A48-7D77D3D5285A}" type="slidenum">
              <a:rPr lang="en-US" altLang="zh-CN" sz="1200">
                <a:latin typeface="Arial" panose="020B0604020202020204" pitchFamily="34" charset="0"/>
              </a:rPr>
              <a:pPr eaLnBrk="1" hangingPunct="1"/>
              <a:t>26</a:t>
            </a:fld>
            <a:endParaRPr lang="en-US" altLang="zh-CN" sz="1200">
              <a:latin typeface="Arial" panose="020B0604020202020204" pitchFamily="34"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5526496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fld id="{FEA53ACB-58F9-4A63-BAA9-ADE6BE70496D}" type="slidenum">
              <a:rPr lang="en-US" altLang="zh-CN" sz="1200">
                <a:latin typeface="Arial" panose="020B0604020202020204" pitchFamily="34" charset="0"/>
              </a:rPr>
              <a:pPr eaLnBrk="1" hangingPunct="1"/>
              <a:t>27</a:t>
            </a:fld>
            <a:endParaRPr lang="en-US" altLang="zh-CN" sz="1200">
              <a:latin typeface="Arial" panose="020B0604020202020204" pitchFamily="34"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3986581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fld id="{DD52E9FD-3376-4E2F-A12B-0B3509559CD8}" type="slidenum">
              <a:rPr lang="en-US" altLang="zh-CN" sz="1200">
                <a:latin typeface="Arial" panose="020B0604020202020204" pitchFamily="34" charset="0"/>
              </a:rPr>
              <a:pPr eaLnBrk="1" hangingPunct="1"/>
              <a:t>28</a:t>
            </a:fld>
            <a:endParaRPr lang="en-US" altLang="zh-CN" sz="1200">
              <a:latin typeface="Arial" panose="020B0604020202020204" pitchFamily="34"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8213055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fld id="{31E2FE73-0DD1-4C29-B250-C44503E062B3}" type="slidenum">
              <a:rPr lang="en-US" altLang="zh-CN" sz="1200">
                <a:latin typeface="Arial" panose="020B0604020202020204" pitchFamily="34" charset="0"/>
              </a:rPr>
              <a:pPr eaLnBrk="1" hangingPunct="1"/>
              <a:t>29</a:t>
            </a:fld>
            <a:endParaRPr lang="en-US" altLang="zh-CN" sz="1200">
              <a:latin typeface="Arial" panose="020B0604020202020204" pitchFamily="34"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1541844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fld id="{522F3BD4-CA35-41BD-B7F5-B4E1A25E0E87}" type="slidenum">
              <a:rPr lang="en-US" altLang="zh-CN" sz="1200">
                <a:latin typeface="Arial" panose="020B0604020202020204" pitchFamily="34" charset="0"/>
              </a:rPr>
              <a:pPr eaLnBrk="1" hangingPunct="1"/>
              <a:t>30</a:t>
            </a:fld>
            <a:endParaRPr lang="en-US" altLang="zh-CN" sz="1200">
              <a:latin typeface="Arial" panose="020B0604020202020204" pitchFamily="34"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37074205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fld id="{7816A310-CBB6-4409-996B-270850BD9CE5}" type="slidenum">
              <a:rPr lang="en-US" altLang="zh-CN" sz="1200">
                <a:latin typeface="Arial" panose="020B0604020202020204" pitchFamily="34" charset="0"/>
              </a:rPr>
              <a:pPr eaLnBrk="1" hangingPunct="1"/>
              <a:t>31</a:t>
            </a:fld>
            <a:endParaRPr lang="en-US" altLang="zh-CN" sz="1200">
              <a:latin typeface="Arial" panose="020B0604020202020204" pitchFamily="34" charset="0"/>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2798435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fld id="{A68BB5C2-1B84-49FA-B2DA-C5279CCFE072}" type="slidenum">
              <a:rPr lang="en-US" altLang="zh-CN" sz="1200">
                <a:latin typeface="Arial" panose="020B0604020202020204" pitchFamily="34" charset="0"/>
              </a:rPr>
              <a:pPr eaLnBrk="1" hangingPunct="1"/>
              <a:t>32</a:t>
            </a:fld>
            <a:endParaRPr lang="en-US" altLang="zh-CN" sz="1200">
              <a:latin typeface="Arial" panose="020B0604020202020204" pitchFamily="34"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49623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fld id="{92FE728A-A96B-4714-8BDD-DED42EA9E91E}" type="slidenum">
              <a:rPr lang="en-US" altLang="zh-CN" sz="1200">
                <a:latin typeface="Arial" panose="020B0604020202020204" pitchFamily="34" charset="0"/>
              </a:rPr>
              <a:pPr eaLnBrk="1" hangingPunct="1"/>
              <a:t>6</a:t>
            </a:fld>
            <a:endParaRPr lang="en-US" altLang="zh-CN" sz="1200">
              <a:latin typeface="Arial" panose="020B0604020202020204" pitchFamily="34"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7311198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fld id="{81D9E1DE-F67E-43B4-BED7-ECC29429DEAE}" type="slidenum">
              <a:rPr lang="en-US" altLang="zh-CN" sz="1200">
                <a:latin typeface="Arial" panose="020B0604020202020204" pitchFamily="34" charset="0"/>
              </a:rPr>
              <a:pPr eaLnBrk="1" hangingPunct="1"/>
              <a:t>33</a:t>
            </a:fld>
            <a:endParaRPr lang="en-US" altLang="zh-CN" sz="1200">
              <a:latin typeface="Arial" panose="020B0604020202020204" pitchFamily="34"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4454129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fld id="{8C949FCB-32F9-4FFD-9B76-85641EAEE293}" type="slidenum">
              <a:rPr lang="en-US" altLang="zh-CN" sz="1200">
                <a:latin typeface="Arial" panose="020B0604020202020204" pitchFamily="34" charset="0"/>
              </a:rPr>
              <a:pPr eaLnBrk="1" hangingPunct="1"/>
              <a:t>34</a:t>
            </a:fld>
            <a:endParaRPr lang="en-US" altLang="zh-CN" sz="1200">
              <a:latin typeface="Arial" panose="020B0604020202020204" pitchFamily="34"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7786997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fld id="{0FC449BF-653D-4980-B9D5-C0A85AC80940}" type="slidenum">
              <a:rPr lang="en-US" altLang="zh-CN" sz="1200">
                <a:latin typeface="Arial" panose="020B0604020202020204" pitchFamily="34" charset="0"/>
              </a:rPr>
              <a:pPr eaLnBrk="1" hangingPunct="1"/>
              <a:t>35</a:t>
            </a:fld>
            <a:endParaRPr lang="en-US" altLang="zh-CN" sz="1200">
              <a:latin typeface="Arial" panose="020B0604020202020204" pitchFamily="34" charset="0"/>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0450836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fld id="{98834E27-11D7-4F39-A90B-05668D2FF3D4}" type="slidenum">
              <a:rPr lang="en-US" altLang="zh-CN" sz="1200">
                <a:latin typeface="Arial" panose="020B0604020202020204" pitchFamily="34" charset="0"/>
              </a:rPr>
              <a:pPr eaLnBrk="1" hangingPunct="1"/>
              <a:t>36</a:t>
            </a:fld>
            <a:endParaRPr lang="en-US" altLang="zh-CN" sz="1200">
              <a:latin typeface="Arial" panose="020B0604020202020204" pitchFamily="34" charset="0"/>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9567742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fld id="{8F2E991E-1A45-46F4-B781-B9894E784EF7}" type="slidenum">
              <a:rPr lang="en-US" altLang="zh-CN" sz="1200">
                <a:latin typeface="Arial" panose="020B0604020202020204" pitchFamily="34" charset="0"/>
              </a:rPr>
              <a:pPr eaLnBrk="1" hangingPunct="1"/>
              <a:t>37</a:t>
            </a:fld>
            <a:endParaRPr lang="en-US" altLang="zh-CN" sz="1200">
              <a:latin typeface="Arial" panose="020B0604020202020204" pitchFamily="34"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0190085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fld id="{3069A505-1B1C-4942-B6CB-4D30EB7EE44F}" type="slidenum">
              <a:rPr lang="en-US" altLang="zh-CN" sz="1200">
                <a:latin typeface="Arial" panose="020B0604020202020204" pitchFamily="34" charset="0"/>
              </a:rPr>
              <a:pPr eaLnBrk="1" hangingPunct="1"/>
              <a:t>38</a:t>
            </a:fld>
            <a:endParaRPr lang="en-US" altLang="zh-CN" sz="1200">
              <a:latin typeface="Arial" panose="020B0604020202020204" pitchFamily="34"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4691169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fld id="{69E95CDE-2F60-42C0-9B8A-1FCE3C2769A1}" type="slidenum">
              <a:rPr lang="en-US" altLang="zh-CN" sz="1200">
                <a:latin typeface="Arial" panose="020B0604020202020204" pitchFamily="34" charset="0"/>
              </a:rPr>
              <a:pPr eaLnBrk="1" hangingPunct="1"/>
              <a:t>39</a:t>
            </a:fld>
            <a:endParaRPr lang="en-US" altLang="zh-CN" sz="1200">
              <a:latin typeface="Arial" panose="020B0604020202020204" pitchFamily="34"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33531696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fld id="{22359AAE-EB5B-4C19-9E3A-07136C48627C}" type="slidenum">
              <a:rPr lang="en-US" altLang="zh-CN" sz="1200">
                <a:latin typeface="Arial" panose="020B0604020202020204" pitchFamily="34" charset="0"/>
              </a:rPr>
              <a:pPr eaLnBrk="1" hangingPunct="1"/>
              <a:t>40</a:t>
            </a:fld>
            <a:endParaRPr lang="en-US" altLang="zh-CN" sz="1200">
              <a:latin typeface="Arial" panose="020B0604020202020204" pitchFamily="34" charset="0"/>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1153045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fld id="{48A24748-1488-459A-969F-E06B31F60D08}" type="slidenum">
              <a:rPr lang="en-US" altLang="zh-CN" sz="1200">
                <a:latin typeface="Arial" panose="020B0604020202020204" pitchFamily="34" charset="0"/>
              </a:rPr>
              <a:pPr eaLnBrk="1" hangingPunct="1"/>
              <a:t>41</a:t>
            </a:fld>
            <a:endParaRPr lang="en-US" altLang="zh-CN" sz="1200">
              <a:latin typeface="Arial" panose="020B0604020202020204" pitchFamily="34"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6319492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fld id="{097D9DCB-F8D8-417E-BDC7-781D7072128A}" type="slidenum">
              <a:rPr lang="en-US" altLang="zh-CN" sz="1200">
                <a:latin typeface="Arial" panose="020B0604020202020204" pitchFamily="34" charset="0"/>
              </a:rPr>
              <a:pPr eaLnBrk="1" hangingPunct="1"/>
              <a:t>42</a:t>
            </a:fld>
            <a:endParaRPr lang="en-US" altLang="zh-CN" sz="1200">
              <a:latin typeface="Arial" panose="020B0604020202020204" pitchFamily="34" charset="0"/>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841038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fld id="{79CB7762-1614-412B-8789-E7FC535C6404}" type="slidenum">
              <a:rPr lang="en-US" altLang="zh-CN" sz="1200">
                <a:latin typeface="Arial" panose="020B0604020202020204" pitchFamily="34" charset="0"/>
              </a:rPr>
              <a:pPr eaLnBrk="1" hangingPunct="1"/>
              <a:t>7</a:t>
            </a:fld>
            <a:endParaRPr lang="en-US" altLang="zh-CN" sz="1200">
              <a:latin typeface="Arial" panose="020B0604020202020204" pitchFamily="34"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33245114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fld id="{E6292917-B2BC-4B7A-8FF7-831B951D261B}" type="slidenum">
              <a:rPr lang="en-US" altLang="zh-CN" sz="1200">
                <a:latin typeface="Arial" panose="020B0604020202020204" pitchFamily="34" charset="0"/>
              </a:rPr>
              <a:pPr eaLnBrk="1" hangingPunct="1"/>
              <a:t>43</a:t>
            </a:fld>
            <a:endParaRPr lang="en-US" altLang="zh-CN" sz="1200">
              <a:latin typeface="Arial" panose="020B0604020202020204" pitchFamily="34"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39570899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fld id="{CC2A497E-5420-47A6-8CAA-478A89F99EAC}" type="slidenum">
              <a:rPr lang="en-US" altLang="zh-CN" sz="1200">
                <a:latin typeface="Arial" panose="020B0604020202020204" pitchFamily="34" charset="0"/>
              </a:rPr>
              <a:pPr eaLnBrk="1" hangingPunct="1"/>
              <a:t>44</a:t>
            </a:fld>
            <a:endParaRPr lang="en-US" altLang="zh-CN" sz="1200">
              <a:latin typeface="Arial" panose="020B0604020202020204" pitchFamily="34" charset="0"/>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4853029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fld id="{7B0879EA-AC53-4769-9962-070284AF6558}" type="slidenum">
              <a:rPr lang="en-US" altLang="zh-CN" sz="1200">
                <a:latin typeface="Arial" panose="020B0604020202020204" pitchFamily="34" charset="0"/>
              </a:rPr>
              <a:pPr eaLnBrk="1" hangingPunct="1"/>
              <a:t>45</a:t>
            </a:fld>
            <a:endParaRPr lang="en-US" altLang="zh-CN" sz="1200">
              <a:latin typeface="Arial" panose="020B0604020202020204" pitchFamily="34" charset="0"/>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39195901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fld id="{356F3888-275C-42E0-9AAD-8297A54D8A9C}" type="slidenum">
              <a:rPr lang="en-US" altLang="zh-CN" sz="1200">
                <a:latin typeface="Arial" panose="020B0604020202020204" pitchFamily="34" charset="0"/>
              </a:rPr>
              <a:pPr eaLnBrk="1" hangingPunct="1"/>
              <a:t>46</a:t>
            </a:fld>
            <a:endParaRPr lang="en-US" altLang="zh-CN" sz="1200">
              <a:latin typeface="Arial" panose="020B0604020202020204" pitchFamily="34" charset="0"/>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31730818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fld id="{9B5892A9-7209-402C-9710-EC491871C367}" type="slidenum">
              <a:rPr lang="en-US" altLang="zh-CN" sz="1200">
                <a:latin typeface="Arial" panose="020B0604020202020204" pitchFamily="34" charset="0"/>
              </a:rPr>
              <a:pPr eaLnBrk="1" hangingPunct="1"/>
              <a:t>47</a:t>
            </a:fld>
            <a:endParaRPr lang="en-US" altLang="zh-CN" sz="1200">
              <a:latin typeface="Arial" panose="020B0604020202020204" pitchFamily="34" charset="0"/>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4999156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fld id="{9C87B8C5-0C3D-4757-9E07-D0F2223947AB}" type="slidenum">
              <a:rPr lang="en-US" altLang="zh-CN" sz="1200">
                <a:latin typeface="Arial" panose="020B0604020202020204" pitchFamily="34" charset="0"/>
              </a:rPr>
              <a:pPr eaLnBrk="1" hangingPunct="1"/>
              <a:t>48</a:t>
            </a:fld>
            <a:endParaRPr lang="en-US" altLang="zh-CN" sz="1200">
              <a:latin typeface="Arial" panose="020B0604020202020204" pitchFamily="34"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3219063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fld id="{BEE177E1-570F-4954-9161-0020AA7533FB}" type="slidenum">
              <a:rPr lang="en-US" altLang="zh-CN" sz="1200">
                <a:latin typeface="Arial" panose="020B0604020202020204" pitchFamily="34" charset="0"/>
              </a:rPr>
              <a:pPr eaLnBrk="1" hangingPunct="1"/>
              <a:t>49</a:t>
            </a:fld>
            <a:endParaRPr lang="en-US" altLang="zh-CN" sz="1200">
              <a:latin typeface="Arial" panose="020B0604020202020204" pitchFamily="34" charset="0"/>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469076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fld id="{53524B88-96A9-4E9F-8540-BD38FFC2292C}" type="slidenum">
              <a:rPr lang="en-US" altLang="zh-CN" sz="1200">
                <a:latin typeface="Arial" panose="020B0604020202020204" pitchFamily="34" charset="0"/>
              </a:rPr>
              <a:pPr eaLnBrk="1" hangingPunct="1"/>
              <a:t>50</a:t>
            </a:fld>
            <a:endParaRPr lang="en-US" altLang="zh-CN" sz="1200">
              <a:latin typeface="Arial" panose="020B0604020202020204" pitchFamily="34" charset="0"/>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9395782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fld id="{BD3CB389-540D-4C15-91C5-7B9B8E02A3C3}" type="slidenum">
              <a:rPr lang="en-US" altLang="zh-CN" sz="1200">
                <a:latin typeface="Arial" panose="020B0604020202020204" pitchFamily="34" charset="0"/>
              </a:rPr>
              <a:pPr eaLnBrk="1" hangingPunct="1"/>
              <a:t>51</a:t>
            </a:fld>
            <a:endParaRPr lang="en-US" altLang="zh-CN" sz="1200">
              <a:latin typeface="Arial" panose="020B0604020202020204" pitchFamily="34"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45315279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fld id="{44EB2E07-790C-4311-9ACE-593510D77E52}" type="slidenum">
              <a:rPr lang="en-US" altLang="zh-CN" sz="1200">
                <a:latin typeface="Arial" panose="020B0604020202020204" pitchFamily="34" charset="0"/>
              </a:rPr>
              <a:pPr eaLnBrk="1" hangingPunct="1"/>
              <a:t>52</a:t>
            </a:fld>
            <a:endParaRPr lang="en-US" altLang="zh-CN" sz="1200">
              <a:latin typeface="Arial" panose="020B0604020202020204" pitchFamily="34" charset="0"/>
            </a:endParaRP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987098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fld id="{F2628CB0-2D9C-4611-8347-99CAF847070C}" type="slidenum">
              <a:rPr lang="en-US" altLang="zh-CN" sz="1200">
                <a:latin typeface="Arial" panose="020B0604020202020204" pitchFamily="34" charset="0"/>
              </a:rPr>
              <a:pPr eaLnBrk="1" hangingPunct="1"/>
              <a:t>8</a:t>
            </a:fld>
            <a:endParaRPr lang="en-US" altLang="zh-CN" sz="1200">
              <a:latin typeface="Arial" panose="020B0604020202020204" pitchFamily="34"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18337705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fld id="{E0FFC6BE-9AA9-4204-851C-1C8D61AA407C}" type="slidenum">
              <a:rPr lang="en-US" altLang="zh-CN" sz="1200">
                <a:latin typeface="Arial" panose="020B0604020202020204" pitchFamily="34" charset="0"/>
              </a:rPr>
              <a:pPr eaLnBrk="1" hangingPunct="1"/>
              <a:t>53</a:t>
            </a:fld>
            <a:endParaRPr lang="en-US" altLang="zh-CN" sz="1200">
              <a:latin typeface="Arial" panose="020B0604020202020204" pitchFamily="34" charset="0"/>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413373087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fld id="{8033A5BD-387B-48D4-B171-0187F9DA85C5}" type="slidenum">
              <a:rPr lang="en-US" altLang="zh-CN" sz="1200">
                <a:latin typeface="Arial" panose="020B0604020202020204" pitchFamily="34" charset="0"/>
              </a:rPr>
              <a:pPr eaLnBrk="1" hangingPunct="1"/>
              <a:t>54</a:t>
            </a:fld>
            <a:endParaRPr lang="en-US" altLang="zh-CN" sz="1200">
              <a:latin typeface="Arial" panose="020B0604020202020204" pitchFamily="34" charset="0"/>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61139759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fld id="{C3673F83-4882-41DF-A9D2-7D025590856E}" type="slidenum">
              <a:rPr lang="en-US" altLang="zh-CN" sz="1200">
                <a:latin typeface="Arial" panose="020B0604020202020204" pitchFamily="34" charset="0"/>
              </a:rPr>
              <a:pPr eaLnBrk="1" hangingPunct="1"/>
              <a:t>55</a:t>
            </a:fld>
            <a:endParaRPr lang="en-US" altLang="zh-CN" sz="1200">
              <a:latin typeface="Arial" panose="020B0604020202020204" pitchFamily="34"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87736321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fld id="{ABB3D36E-2DC9-4A43-9744-D7BBEC43658B}" type="slidenum">
              <a:rPr lang="en-US" altLang="zh-CN" sz="1200">
                <a:latin typeface="Arial" panose="020B0604020202020204" pitchFamily="34" charset="0"/>
              </a:rPr>
              <a:pPr eaLnBrk="1" hangingPunct="1"/>
              <a:t>56</a:t>
            </a:fld>
            <a:endParaRPr lang="en-US" altLang="zh-CN" sz="1200">
              <a:latin typeface="Arial" panose="020B0604020202020204" pitchFamily="34" charset="0"/>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12136193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fld id="{9885A8E3-E89E-470D-917F-DC8E8660CA98}" type="slidenum">
              <a:rPr lang="en-US" altLang="zh-CN" sz="1200">
                <a:latin typeface="Arial" panose="020B0604020202020204" pitchFamily="34" charset="0"/>
              </a:rPr>
              <a:pPr eaLnBrk="1" hangingPunct="1"/>
              <a:t>57</a:t>
            </a:fld>
            <a:endParaRPr lang="en-US" altLang="zh-CN" sz="1200">
              <a:latin typeface="Arial" panose="020B0604020202020204" pitchFamily="34" charset="0"/>
            </a:endParaRPr>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81966890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fld id="{D6D444B4-9529-463F-83DE-332CD881547E}" type="slidenum">
              <a:rPr lang="en-US" altLang="zh-CN" sz="1200">
                <a:latin typeface="Arial" panose="020B0604020202020204" pitchFamily="34" charset="0"/>
              </a:rPr>
              <a:pPr eaLnBrk="1" hangingPunct="1"/>
              <a:t>58</a:t>
            </a:fld>
            <a:endParaRPr lang="en-US" altLang="zh-CN" sz="1200">
              <a:latin typeface="Arial" panose="020B0604020202020204" pitchFamily="34" charset="0"/>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32782500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fld id="{97818DBA-5EAA-4F74-A10D-63AE4B0FF45D}" type="slidenum">
              <a:rPr lang="en-US" altLang="zh-CN" sz="1200">
                <a:latin typeface="Arial" panose="020B0604020202020204" pitchFamily="34" charset="0"/>
              </a:rPr>
              <a:pPr eaLnBrk="1" hangingPunct="1"/>
              <a:t>59</a:t>
            </a:fld>
            <a:endParaRPr lang="en-US" altLang="zh-CN" sz="1200">
              <a:latin typeface="Arial" panose="020B0604020202020204" pitchFamily="34" charset="0"/>
            </a:endParaRPr>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325269166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fld id="{00320960-E500-486B-8B5F-B20B0A8C1834}" type="slidenum">
              <a:rPr lang="en-US" altLang="zh-CN" sz="1200">
                <a:latin typeface="Arial" panose="020B0604020202020204" pitchFamily="34" charset="0"/>
              </a:rPr>
              <a:pPr eaLnBrk="1" hangingPunct="1"/>
              <a:t>60</a:t>
            </a:fld>
            <a:endParaRPr lang="en-US" altLang="zh-CN" sz="1200">
              <a:latin typeface="Arial" panose="020B0604020202020204" pitchFamily="34" charset="0"/>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70137106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fld id="{27242010-F575-4331-A0DA-70EAD79A6DD6}" type="slidenum">
              <a:rPr lang="en-US" altLang="zh-CN" sz="1200">
                <a:latin typeface="Arial" panose="020B0604020202020204" pitchFamily="34" charset="0"/>
              </a:rPr>
              <a:pPr eaLnBrk="1" hangingPunct="1"/>
              <a:t>61</a:t>
            </a:fld>
            <a:endParaRPr lang="en-US" altLang="zh-CN" sz="1200">
              <a:latin typeface="Arial" panose="020B0604020202020204" pitchFamily="34" charset="0"/>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47302302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fld id="{1DC99C41-B530-4E1C-8E62-3CEAD839B8E6}" type="slidenum">
              <a:rPr lang="en-US" altLang="zh-CN" sz="1200">
                <a:latin typeface="Arial" panose="020B0604020202020204" pitchFamily="34" charset="0"/>
              </a:rPr>
              <a:pPr eaLnBrk="1" hangingPunct="1"/>
              <a:t>62</a:t>
            </a:fld>
            <a:endParaRPr lang="en-US" altLang="zh-CN" sz="1200">
              <a:latin typeface="Arial" panose="020B0604020202020204" pitchFamily="34" charset="0"/>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510587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fld id="{EC3D38AA-BBF0-4FD1-96AF-36A14D6BBE6D}" type="slidenum">
              <a:rPr lang="en-US" altLang="zh-CN" sz="1200">
                <a:latin typeface="Arial" panose="020B0604020202020204" pitchFamily="34" charset="0"/>
              </a:rPr>
              <a:pPr eaLnBrk="1" hangingPunct="1"/>
              <a:t>9</a:t>
            </a:fld>
            <a:endParaRPr lang="en-US" altLang="zh-CN" sz="1200">
              <a:latin typeface="Arial" panose="020B0604020202020204" pitchFamily="34"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60791796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fld id="{FF879D6A-78D9-4299-92E3-CB0D35DB4CBE}" type="slidenum">
              <a:rPr lang="en-US" altLang="zh-CN" sz="1200">
                <a:latin typeface="Arial" panose="020B0604020202020204" pitchFamily="34" charset="0"/>
              </a:rPr>
              <a:pPr eaLnBrk="1" hangingPunct="1"/>
              <a:t>63</a:t>
            </a:fld>
            <a:endParaRPr lang="en-US" altLang="zh-CN" sz="1200">
              <a:latin typeface="Arial" panose="020B0604020202020204" pitchFamily="34"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88016831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fld id="{9DB79B8B-AA37-4898-A766-01445C7AB616}" type="slidenum">
              <a:rPr lang="en-US" altLang="zh-CN" sz="1200">
                <a:latin typeface="Arial" panose="020B0604020202020204" pitchFamily="34" charset="0"/>
              </a:rPr>
              <a:pPr eaLnBrk="1" hangingPunct="1"/>
              <a:t>64</a:t>
            </a:fld>
            <a:endParaRPr lang="en-US" altLang="zh-CN" sz="1200">
              <a:latin typeface="Arial" panose="020B0604020202020204" pitchFamily="34" charset="0"/>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39026317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fld id="{97D1EAE7-E1F2-4EC2-A698-301B5CE2342A}" type="slidenum">
              <a:rPr lang="en-US" altLang="zh-CN" sz="1200">
                <a:latin typeface="Arial" panose="020B0604020202020204" pitchFamily="34" charset="0"/>
              </a:rPr>
              <a:pPr eaLnBrk="1" hangingPunct="1"/>
              <a:t>65</a:t>
            </a:fld>
            <a:endParaRPr lang="en-US" altLang="zh-CN" sz="1200">
              <a:latin typeface="Arial" panose="020B0604020202020204" pitchFamily="34" charset="0"/>
            </a:endParaRPr>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737740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fld id="{E1650B06-B398-4088-9AF0-24F9A304E07F}" type="slidenum">
              <a:rPr lang="en-US" altLang="zh-CN" sz="1200">
                <a:latin typeface="Arial" panose="020B0604020202020204" pitchFamily="34" charset="0"/>
              </a:rPr>
              <a:pPr eaLnBrk="1" hangingPunct="1"/>
              <a:t>10</a:t>
            </a:fld>
            <a:endParaRPr lang="en-US" altLang="zh-CN" sz="1200">
              <a:latin typeface="Arial" panose="020B0604020202020204" pitchFamily="34"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4070025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fld id="{51B2C473-6EEE-4737-A2DD-2BEA7AE30422}" type="slidenum">
              <a:rPr lang="en-US" altLang="zh-CN" sz="1200">
                <a:latin typeface="Arial" panose="020B0604020202020204" pitchFamily="34" charset="0"/>
              </a:rPr>
              <a:pPr eaLnBrk="1" hangingPunct="1"/>
              <a:t>11</a:t>
            </a:fld>
            <a:endParaRPr lang="en-US" altLang="zh-CN" sz="1200">
              <a:latin typeface="Arial" panose="020B0604020202020204" pitchFamily="34"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817347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defTabSz="931863"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fld id="{E2E481FA-919A-4ACF-B2D4-4647547EF0C1}" type="slidenum">
              <a:rPr lang="en-US" altLang="zh-CN" sz="1200">
                <a:latin typeface="Arial" panose="020B0604020202020204" pitchFamily="34" charset="0"/>
              </a:rPr>
              <a:pPr eaLnBrk="1" hangingPunct="1"/>
              <a:t>12</a:t>
            </a:fld>
            <a:endParaRPr lang="en-US" altLang="zh-CN" sz="1200">
              <a:latin typeface="Arial" panose="020B0604020202020204" pitchFamily="34"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3181075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7"/>
          <p:cNvSpPr>
            <a:spLocks noGrp="1" noChangeArrowheads="1"/>
          </p:cNvSpPr>
          <p:nvPr>
            <p:ph type="sldNum" sz="quarter" idx="10"/>
          </p:nvPr>
        </p:nvSpPr>
        <p:spPr>
          <a:ln/>
        </p:spPr>
        <p:txBody>
          <a:bodyPr/>
          <a:lstStyle>
            <a:lvl1pPr>
              <a:defRPr/>
            </a:lvl1pPr>
          </a:lstStyle>
          <a:p>
            <a:pPr>
              <a:defRPr/>
            </a:pPr>
            <a:fld id="{3B9E957F-FCFE-44F7-9007-355DC35DA1D3}" type="slidenum">
              <a:rPr lang="en-US"/>
              <a:pPr>
                <a:defRPr/>
              </a:pPr>
              <a:t>‹#›</a:t>
            </a:fld>
            <a:endParaRPr lang="en-US"/>
          </a:p>
        </p:txBody>
      </p:sp>
    </p:spTree>
    <p:extLst>
      <p:ext uri="{BB962C8B-B14F-4D97-AF65-F5344CB8AC3E}">
        <p14:creationId xmlns:p14="http://schemas.microsoft.com/office/powerpoint/2010/main" val="1782537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sldNum" sz="quarter" idx="10"/>
          </p:nvPr>
        </p:nvSpPr>
        <p:spPr>
          <a:ln/>
        </p:spPr>
        <p:txBody>
          <a:bodyPr/>
          <a:lstStyle>
            <a:lvl1pPr>
              <a:defRPr/>
            </a:lvl1pPr>
          </a:lstStyle>
          <a:p>
            <a:pPr>
              <a:defRPr/>
            </a:pPr>
            <a:fld id="{633C7284-D7C6-450E-8FC6-85BA57D0792F}" type="slidenum">
              <a:rPr lang="en-US"/>
              <a:pPr>
                <a:defRPr/>
              </a:pPr>
              <a:t>‹#›</a:t>
            </a:fld>
            <a:endParaRPr lang="en-US"/>
          </a:p>
        </p:txBody>
      </p:sp>
    </p:spTree>
    <p:extLst>
      <p:ext uri="{BB962C8B-B14F-4D97-AF65-F5344CB8AC3E}">
        <p14:creationId xmlns:p14="http://schemas.microsoft.com/office/powerpoint/2010/main" val="21372062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5791200" cy="13716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752600"/>
            <a:ext cx="3733800" cy="43735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343400" y="1752600"/>
            <a:ext cx="3733800" cy="43735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Date Placeholder 3"/>
          <p:cNvSpPr>
            <a:spLocks noGrp="1" noChangeArrowheads="1"/>
          </p:cNvSpPr>
          <p:nvPr>
            <p:ph type="dt" sz="half" idx="10"/>
          </p:nvPr>
        </p:nvSpPr>
        <p:spPr>
          <a:ln/>
        </p:spPr>
        <p:txBody>
          <a:bodyPr/>
          <a:lstStyle>
            <a:lvl1pPr>
              <a:defRPr/>
            </a:lvl1pPr>
          </a:lstStyle>
          <a:p>
            <a:pPr>
              <a:defRPr/>
            </a:pPr>
            <a:fld id="{A6CD7829-51CA-45F2-ABDB-BBDCF971FB31}" type="datetime4">
              <a:rPr lang="en-US"/>
              <a:pPr>
                <a:defRPr/>
              </a:pPr>
              <a:t>April 2, 2021</a:t>
            </a:fld>
            <a:endParaRPr 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41319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5873750" y="889000"/>
            <a:ext cx="4289425" cy="54213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999288" y="889000"/>
            <a:ext cx="12720638" cy="54213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sldNum" sz="quarter" idx="10"/>
          </p:nvPr>
        </p:nvSpPr>
        <p:spPr>
          <a:ln/>
        </p:spPr>
        <p:txBody>
          <a:bodyPr/>
          <a:lstStyle>
            <a:lvl1pPr>
              <a:defRPr/>
            </a:lvl1pPr>
          </a:lstStyle>
          <a:p>
            <a:pPr>
              <a:defRPr/>
            </a:pPr>
            <a:fld id="{829CB134-D71F-444E-8AB6-BB19285A5E8B}" type="slidenum">
              <a:rPr lang="en-US"/>
              <a:pPr>
                <a:defRPr/>
              </a:pPr>
              <a:t>‹#›</a:t>
            </a:fld>
            <a:endParaRPr lang="en-US"/>
          </a:p>
        </p:txBody>
      </p:sp>
    </p:spTree>
    <p:extLst>
      <p:ext uri="{BB962C8B-B14F-4D97-AF65-F5344CB8AC3E}">
        <p14:creationId xmlns:p14="http://schemas.microsoft.com/office/powerpoint/2010/main" val="23016002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6"/>
          <p:cNvSpPr>
            <a:spLocks noGrp="1" noChangeArrowheads="1"/>
          </p:cNvSpPr>
          <p:nvPr>
            <p:ph type="sldNum" sz="quarter" idx="10"/>
          </p:nvPr>
        </p:nvSpPr>
        <p:spPr>
          <a:ln/>
        </p:spPr>
        <p:txBody>
          <a:bodyPr/>
          <a:lstStyle>
            <a:lvl1pPr>
              <a:defRPr/>
            </a:lvl1pPr>
          </a:lstStyle>
          <a:p>
            <a:pPr>
              <a:defRPr/>
            </a:pPr>
            <a:fld id="{ABE54A35-929E-4595-934F-C6F3B8F83A27}" type="slidenum">
              <a:rPr lang="en-US"/>
              <a:pPr>
                <a:defRPr/>
              </a:pPr>
              <a:t>‹#›</a:t>
            </a:fld>
            <a:endParaRPr lang="en-US"/>
          </a:p>
        </p:txBody>
      </p:sp>
    </p:spTree>
    <p:extLst>
      <p:ext uri="{BB962C8B-B14F-4D97-AF65-F5344CB8AC3E}">
        <p14:creationId xmlns:p14="http://schemas.microsoft.com/office/powerpoint/2010/main" val="8145229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fld id="{D74EB33A-0CB8-4EFA-8D28-773B268B72B9}" type="slidenum">
              <a:rPr lang="en-US"/>
              <a:pPr>
                <a:defRPr/>
              </a:pPr>
              <a:t>‹#›</a:t>
            </a:fld>
            <a:endParaRPr lang="en-US"/>
          </a:p>
        </p:txBody>
      </p:sp>
    </p:spTree>
    <p:extLst>
      <p:ext uri="{BB962C8B-B14F-4D97-AF65-F5344CB8AC3E}">
        <p14:creationId xmlns:p14="http://schemas.microsoft.com/office/powerpoint/2010/main" val="3985918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pPr>
              <a:defRPr/>
            </a:pPr>
            <a:fld id="{FFAC85C2-DC03-40D8-B2BF-C8DDA288FCF0}" type="slidenum">
              <a:rPr lang="en-US"/>
              <a:pPr>
                <a:defRPr/>
              </a:pPr>
              <a:t>‹#›</a:t>
            </a:fld>
            <a:endParaRPr lang="en-US"/>
          </a:p>
        </p:txBody>
      </p:sp>
    </p:spTree>
    <p:extLst>
      <p:ext uri="{BB962C8B-B14F-4D97-AF65-F5344CB8AC3E}">
        <p14:creationId xmlns:p14="http://schemas.microsoft.com/office/powerpoint/2010/main" val="3205705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219200" y="762000"/>
            <a:ext cx="3810000" cy="2117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81600" y="762000"/>
            <a:ext cx="3810000" cy="2117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sldNum" sz="quarter" idx="10"/>
          </p:nvPr>
        </p:nvSpPr>
        <p:spPr>
          <a:ln/>
        </p:spPr>
        <p:txBody>
          <a:bodyPr/>
          <a:lstStyle>
            <a:lvl1pPr>
              <a:defRPr/>
            </a:lvl1pPr>
          </a:lstStyle>
          <a:p>
            <a:pPr>
              <a:defRPr/>
            </a:pPr>
            <a:fld id="{2B822DCF-738F-4116-AD79-B858AFBCD57E}" type="slidenum">
              <a:rPr lang="en-US"/>
              <a:pPr>
                <a:defRPr/>
              </a:pPr>
              <a:t>‹#›</a:t>
            </a:fld>
            <a:endParaRPr lang="en-US"/>
          </a:p>
        </p:txBody>
      </p:sp>
    </p:spTree>
    <p:extLst>
      <p:ext uri="{BB962C8B-B14F-4D97-AF65-F5344CB8AC3E}">
        <p14:creationId xmlns:p14="http://schemas.microsoft.com/office/powerpoint/2010/main" val="39681660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sldNum" sz="quarter" idx="10"/>
          </p:nvPr>
        </p:nvSpPr>
        <p:spPr>
          <a:ln/>
        </p:spPr>
        <p:txBody>
          <a:bodyPr/>
          <a:lstStyle>
            <a:lvl1pPr>
              <a:defRPr/>
            </a:lvl1pPr>
          </a:lstStyle>
          <a:p>
            <a:pPr>
              <a:defRPr/>
            </a:pPr>
            <a:fld id="{B2192F1C-FEE0-4FDF-8AA5-17C0076D23DF}" type="slidenum">
              <a:rPr lang="en-US"/>
              <a:pPr>
                <a:defRPr/>
              </a:pPr>
              <a:t>‹#›</a:t>
            </a:fld>
            <a:endParaRPr lang="en-US"/>
          </a:p>
        </p:txBody>
      </p:sp>
    </p:spTree>
    <p:extLst>
      <p:ext uri="{BB962C8B-B14F-4D97-AF65-F5344CB8AC3E}">
        <p14:creationId xmlns:p14="http://schemas.microsoft.com/office/powerpoint/2010/main" val="39061632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sldNum" sz="quarter" idx="10"/>
          </p:nvPr>
        </p:nvSpPr>
        <p:spPr>
          <a:ln/>
        </p:spPr>
        <p:txBody>
          <a:bodyPr/>
          <a:lstStyle>
            <a:lvl1pPr>
              <a:defRPr/>
            </a:lvl1pPr>
          </a:lstStyle>
          <a:p>
            <a:pPr>
              <a:defRPr/>
            </a:pPr>
            <a:fld id="{F3F0A154-51E5-424F-B27A-5A10EF6075B7}" type="slidenum">
              <a:rPr lang="en-US"/>
              <a:pPr>
                <a:defRPr/>
              </a:pPr>
              <a:t>‹#›</a:t>
            </a:fld>
            <a:endParaRPr lang="en-US"/>
          </a:p>
        </p:txBody>
      </p:sp>
    </p:spTree>
    <p:extLst>
      <p:ext uri="{BB962C8B-B14F-4D97-AF65-F5344CB8AC3E}">
        <p14:creationId xmlns:p14="http://schemas.microsoft.com/office/powerpoint/2010/main" val="4019850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DDF1280F-3C53-497D-AF6C-532BDD7EF5DB}" type="slidenum">
              <a:rPr lang="en-US"/>
              <a:pPr>
                <a:defRPr/>
              </a:pPr>
              <a:t>‹#›</a:t>
            </a:fld>
            <a:endParaRPr lang="en-US"/>
          </a:p>
        </p:txBody>
      </p:sp>
    </p:spTree>
    <p:extLst>
      <p:ext uri="{BB962C8B-B14F-4D97-AF65-F5344CB8AC3E}">
        <p14:creationId xmlns:p14="http://schemas.microsoft.com/office/powerpoint/2010/main" val="34261375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FE87B1B2-2820-4273-9299-23590693D455}" type="slidenum">
              <a:rPr lang="en-US"/>
              <a:pPr>
                <a:defRPr/>
              </a:pPr>
              <a:t>‹#›</a:t>
            </a:fld>
            <a:endParaRPr lang="en-US"/>
          </a:p>
        </p:txBody>
      </p:sp>
    </p:spTree>
    <p:extLst>
      <p:ext uri="{BB962C8B-B14F-4D97-AF65-F5344CB8AC3E}">
        <p14:creationId xmlns:p14="http://schemas.microsoft.com/office/powerpoint/2010/main" val="63554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sldNum" sz="quarter" idx="10"/>
          </p:nvPr>
        </p:nvSpPr>
        <p:spPr>
          <a:ln/>
        </p:spPr>
        <p:txBody>
          <a:bodyPr/>
          <a:lstStyle>
            <a:lvl1pPr>
              <a:defRPr/>
            </a:lvl1pPr>
          </a:lstStyle>
          <a:p>
            <a:pPr>
              <a:defRPr/>
            </a:pPr>
            <a:fld id="{5D307A2C-2335-451E-BCE4-30F7F705D871}" type="slidenum">
              <a:rPr lang="en-US"/>
              <a:pPr>
                <a:defRPr/>
              </a:pPr>
              <a:t>‹#›</a:t>
            </a:fld>
            <a:endParaRPr lang="en-US"/>
          </a:p>
        </p:txBody>
      </p:sp>
    </p:spTree>
    <p:extLst>
      <p:ext uri="{BB962C8B-B14F-4D97-AF65-F5344CB8AC3E}">
        <p14:creationId xmlns:p14="http://schemas.microsoft.com/office/powerpoint/2010/main" val="12846102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89F38215-8DF2-49F7-B357-29F4D0EB2EF4}" type="slidenum">
              <a:rPr lang="en-US"/>
              <a:pPr>
                <a:defRPr/>
              </a:pPr>
              <a:t>‹#›</a:t>
            </a:fld>
            <a:endParaRPr lang="en-US"/>
          </a:p>
        </p:txBody>
      </p:sp>
    </p:spTree>
    <p:extLst>
      <p:ext uri="{BB962C8B-B14F-4D97-AF65-F5344CB8AC3E}">
        <p14:creationId xmlns:p14="http://schemas.microsoft.com/office/powerpoint/2010/main" val="23571319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fld id="{A66FD91F-9466-4A14-9642-B790018881E9}" type="slidenum">
              <a:rPr lang="en-US"/>
              <a:pPr>
                <a:defRPr/>
              </a:pPr>
              <a:t>‹#›</a:t>
            </a:fld>
            <a:endParaRPr lang="en-US"/>
          </a:p>
        </p:txBody>
      </p:sp>
    </p:spTree>
    <p:extLst>
      <p:ext uri="{BB962C8B-B14F-4D97-AF65-F5344CB8AC3E}">
        <p14:creationId xmlns:p14="http://schemas.microsoft.com/office/powerpoint/2010/main" val="39526314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0"/>
            <a:ext cx="2247900" cy="28797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6591300" cy="28797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fld id="{2E110D78-A341-476E-8283-4B41DDC4A349}" type="slidenum">
              <a:rPr lang="en-US"/>
              <a:pPr>
                <a:defRPr/>
              </a:pPr>
              <a:t>‹#›</a:t>
            </a:fld>
            <a:endParaRPr lang="en-US"/>
          </a:p>
        </p:txBody>
      </p:sp>
    </p:spTree>
    <p:extLst>
      <p:ext uri="{BB962C8B-B14F-4D97-AF65-F5344CB8AC3E}">
        <p14:creationId xmlns:p14="http://schemas.microsoft.com/office/powerpoint/2010/main" val="23814166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p:cNvSpPr>
            <a:spLocks noGrp="1" noChangeArrowheads="1"/>
          </p:cNvSpPr>
          <p:nvPr>
            <p:ph type="sldNum" sz="quarter" idx="10"/>
          </p:nvPr>
        </p:nvSpPr>
        <p:spPr>
          <a:ln/>
        </p:spPr>
        <p:txBody>
          <a:bodyPr/>
          <a:lstStyle>
            <a:lvl1pPr>
              <a:defRPr/>
            </a:lvl1pPr>
          </a:lstStyle>
          <a:p>
            <a:pPr>
              <a:defRPr/>
            </a:pPr>
            <a:fld id="{6BDD09CF-E684-4B2A-81C2-8690D911B2CD}" type="slidenum">
              <a:rPr lang="en-US"/>
              <a:pPr>
                <a:defRPr/>
              </a:pPr>
              <a:t>‹#›</a:t>
            </a:fld>
            <a:endParaRPr lang="en-US"/>
          </a:p>
        </p:txBody>
      </p:sp>
    </p:spTree>
    <p:extLst>
      <p:ext uri="{BB962C8B-B14F-4D97-AF65-F5344CB8AC3E}">
        <p14:creationId xmlns:p14="http://schemas.microsoft.com/office/powerpoint/2010/main" val="7923299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sldNum" sz="quarter" idx="10"/>
          </p:nvPr>
        </p:nvSpPr>
        <p:spPr>
          <a:ln/>
        </p:spPr>
        <p:txBody>
          <a:bodyPr/>
          <a:lstStyle>
            <a:lvl1pPr>
              <a:defRPr/>
            </a:lvl1pPr>
          </a:lstStyle>
          <a:p>
            <a:pPr>
              <a:defRPr/>
            </a:pPr>
            <a:fld id="{6BC990D2-FD07-4D19-84B2-5521EA4B7EF4}" type="slidenum">
              <a:rPr lang="en-US"/>
              <a:pPr>
                <a:defRPr/>
              </a:pPr>
              <a:t>‹#›</a:t>
            </a:fld>
            <a:endParaRPr lang="en-US"/>
          </a:p>
        </p:txBody>
      </p:sp>
    </p:spTree>
    <p:extLst>
      <p:ext uri="{BB962C8B-B14F-4D97-AF65-F5344CB8AC3E}">
        <p14:creationId xmlns:p14="http://schemas.microsoft.com/office/powerpoint/2010/main" val="26012096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p:cNvSpPr>
            <a:spLocks noGrp="1" noChangeArrowheads="1"/>
          </p:cNvSpPr>
          <p:nvPr>
            <p:ph type="sldNum" sz="quarter" idx="10"/>
          </p:nvPr>
        </p:nvSpPr>
        <p:spPr>
          <a:ln/>
        </p:spPr>
        <p:txBody>
          <a:bodyPr/>
          <a:lstStyle>
            <a:lvl1pPr>
              <a:defRPr/>
            </a:lvl1pPr>
          </a:lstStyle>
          <a:p>
            <a:pPr>
              <a:defRPr/>
            </a:pPr>
            <a:fld id="{673A50E4-6C8E-42CF-9D87-4845E3E4879D}" type="slidenum">
              <a:rPr lang="en-US"/>
              <a:pPr>
                <a:defRPr/>
              </a:pPr>
              <a:t>‹#›</a:t>
            </a:fld>
            <a:endParaRPr lang="en-US"/>
          </a:p>
        </p:txBody>
      </p:sp>
    </p:spTree>
    <p:extLst>
      <p:ext uri="{BB962C8B-B14F-4D97-AF65-F5344CB8AC3E}">
        <p14:creationId xmlns:p14="http://schemas.microsoft.com/office/powerpoint/2010/main" val="15269828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90600" y="1255713"/>
            <a:ext cx="3543300" cy="2119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1255713"/>
            <a:ext cx="3543300" cy="2119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sldNum" sz="quarter" idx="10"/>
          </p:nvPr>
        </p:nvSpPr>
        <p:spPr>
          <a:ln/>
        </p:spPr>
        <p:txBody>
          <a:bodyPr/>
          <a:lstStyle>
            <a:lvl1pPr>
              <a:defRPr/>
            </a:lvl1pPr>
          </a:lstStyle>
          <a:p>
            <a:pPr>
              <a:defRPr/>
            </a:pPr>
            <a:fld id="{3ADEA092-2EB9-4EE4-B894-4B472241CF91}" type="slidenum">
              <a:rPr lang="en-US"/>
              <a:pPr>
                <a:defRPr/>
              </a:pPr>
              <a:t>‹#›</a:t>
            </a:fld>
            <a:endParaRPr lang="en-US"/>
          </a:p>
        </p:txBody>
      </p:sp>
    </p:spTree>
    <p:extLst>
      <p:ext uri="{BB962C8B-B14F-4D97-AF65-F5344CB8AC3E}">
        <p14:creationId xmlns:p14="http://schemas.microsoft.com/office/powerpoint/2010/main" val="1258117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sldNum" sz="quarter" idx="10"/>
          </p:nvPr>
        </p:nvSpPr>
        <p:spPr>
          <a:ln/>
        </p:spPr>
        <p:txBody>
          <a:bodyPr/>
          <a:lstStyle>
            <a:lvl1pPr>
              <a:defRPr/>
            </a:lvl1pPr>
          </a:lstStyle>
          <a:p>
            <a:pPr>
              <a:defRPr/>
            </a:pPr>
            <a:fld id="{4071D139-23B2-4EFB-913D-8DF5EF1C4C82}" type="slidenum">
              <a:rPr lang="en-US"/>
              <a:pPr>
                <a:defRPr/>
              </a:pPr>
              <a:t>‹#›</a:t>
            </a:fld>
            <a:endParaRPr lang="en-US"/>
          </a:p>
        </p:txBody>
      </p:sp>
    </p:spTree>
    <p:extLst>
      <p:ext uri="{BB962C8B-B14F-4D97-AF65-F5344CB8AC3E}">
        <p14:creationId xmlns:p14="http://schemas.microsoft.com/office/powerpoint/2010/main" val="18503851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sldNum" sz="quarter" idx="10"/>
          </p:nvPr>
        </p:nvSpPr>
        <p:spPr>
          <a:ln/>
        </p:spPr>
        <p:txBody>
          <a:bodyPr/>
          <a:lstStyle>
            <a:lvl1pPr>
              <a:defRPr/>
            </a:lvl1pPr>
          </a:lstStyle>
          <a:p>
            <a:pPr>
              <a:defRPr/>
            </a:pPr>
            <a:fld id="{FF3F082C-37F6-440D-A996-E16BFF998318}" type="slidenum">
              <a:rPr lang="en-US"/>
              <a:pPr>
                <a:defRPr/>
              </a:pPr>
              <a:t>‹#›</a:t>
            </a:fld>
            <a:endParaRPr lang="en-US"/>
          </a:p>
        </p:txBody>
      </p:sp>
    </p:spTree>
    <p:extLst>
      <p:ext uri="{BB962C8B-B14F-4D97-AF65-F5344CB8AC3E}">
        <p14:creationId xmlns:p14="http://schemas.microsoft.com/office/powerpoint/2010/main" val="722414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2F71A965-355E-4D57-9349-738A3A94A77D}" type="slidenum">
              <a:rPr lang="en-US"/>
              <a:pPr>
                <a:defRPr/>
              </a:pPr>
              <a:t>‹#›</a:t>
            </a:fld>
            <a:endParaRPr lang="en-US"/>
          </a:p>
        </p:txBody>
      </p:sp>
    </p:spTree>
    <p:extLst>
      <p:ext uri="{BB962C8B-B14F-4D97-AF65-F5344CB8AC3E}">
        <p14:creationId xmlns:p14="http://schemas.microsoft.com/office/powerpoint/2010/main" val="3019919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7"/>
          <p:cNvSpPr>
            <a:spLocks noGrp="1" noChangeArrowheads="1"/>
          </p:cNvSpPr>
          <p:nvPr>
            <p:ph type="sldNum" sz="quarter" idx="10"/>
          </p:nvPr>
        </p:nvSpPr>
        <p:spPr>
          <a:ln/>
        </p:spPr>
        <p:txBody>
          <a:bodyPr/>
          <a:lstStyle>
            <a:lvl1pPr>
              <a:defRPr/>
            </a:lvl1pPr>
          </a:lstStyle>
          <a:p>
            <a:pPr>
              <a:defRPr/>
            </a:pPr>
            <a:fld id="{C535A118-60CB-4655-BADA-2BE11B236BF8}" type="slidenum">
              <a:rPr lang="en-US"/>
              <a:pPr>
                <a:defRPr/>
              </a:pPr>
              <a:t>‹#›</a:t>
            </a:fld>
            <a:endParaRPr lang="en-US"/>
          </a:p>
        </p:txBody>
      </p:sp>
    </p:spTree>
    <p:extLst>
      <p:ext uri="{BB962C8B-B14F-4D97-AF65-F5344CB8AC3E}">
        <p14:creationId xmlns:p14="http://schemas.microsoft.com/office/powerpoint/2010/main" val="28913407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p:cNvSpPr>
            <a:spLocks noGrp="1" noChangeArrowheads="1"/>
          </p:cNvSpPr>
          <p:nvPr>
            <p:ph type="sldNum" sz="quarter" idx="10"/>
          </p:nvPr>
        </p:nvSpPr>
        <p:spPr>
          <a:ln/>
        </p:spPr>
        <p:txBody>
          <a:bodyPr/>
          <a:lstStyle>
            <a:lvl1pPr>
              <a:defRPr/>
            </a:lvl1pPr>
          </a:lstStyle>
          <a:p>
            <a:pPr>
              <a:defRPr/>
            </a:pPr>
            <a:fld id="{33F8B8C8-A4A7-4973-8880-A4DD2B84B11B}" type="slidenum">
              <a:rPr lang="en-US"/>
              <a:pPr>
                <a:defRPr/>
              </a:pPr>
              <a:t>‹#›</a:t>
            </a:fld>
            <a:endParaRPr lang="en-US"/>
          </a:p>
        </p:txBody>
      </p:sp>
    </p:spTree>
    <p:extLst>
      <p:ext uri="{BB962C8B-B14F-4D97-AF65-F5344CB8AC3E}">
        <p14:creationId xmlns:p14="http://schemas.microsoft.com/office/powerpoint/2010/main" val="11532374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p:cNvSpPr>
            <a:spLocks noGrp="1" noChangeArrowheads="1"/>
          </p:cNvSpPr>
          <p:nvPr>
            <p:ph type="sldNum" sz="quarter" idx="10"/>
          </p:nvPr>
        </p:nvSpPr>
        <p:spPr>
          <a:ln/>
        </p:spPr>
        <p:txBody>
          <a:bodyPr/>
          <a:lstStyle>
            <a:lvl1pPr>
              <a:defRPr/>
            </a:lvl1pPr>
          </a:lstStyle>
          <a:p>
            <a:pPr>
              <a:defRPr/>
            </a:pPr>
            <a:fld id="{872E7506-EB48-4AC8-B518-8593DEF983FD}" type="slidenum">
              <a:rPr lang="en-US"/>
              <a:pPr>
                <a:defRPr/>
              </a:pPr>
              <a:t>‹#›</a:t>
            </a:fld>
            <a:endParaRPr lang="en-US"/>
          </a:p>
        </p:txBody>
      </p:sp>
    </p:spTree>
    <p:extLst>
      <p:ext uri="{BB962C8B-B14F-4D97-AF65-F5344CB8AC3E}">
        <p14:creationId xmlns:p14="http://schemas.microsoft.com/office/powerpoint/2010/main" val="22323508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sldNum" sz="quarter" idx="10"/>
          </p:nvPr>
        </p:nvSpPr>
        <p:spPr>
          <a:ln/>
        </p:spPr>
        <p:txBody>
          <a:bodyPr/>
          <a:lstStyle>
            <a:lvl1pPr>
              <a:defRPr/>
            </a:lvl1pPr>
          </a:lstStyle>
          <a:p>
            <a:pPr>
              <a:defRPr/>
            </a:pPr>
            <a:fld id="{A683D7C6-6BCA-47DC-8EF8-606BAC5B9EAA}" type="slidenum">
              <a:rPr lang="en-US"/>
              <a:pPr>
                <a:defRPr/>
              </a:pPr>
              <a:t>‹#›</a:t>
            </a:fld>
            <a:endParaRPr lang="en-US"/>
          </a:p>
        </p:txBody>
      </p:sp>
    </p:spTree>
    <p:extLst>
      <p:ext uri="{BB962C8B-B14F-4D97-AF65-F5344CB8AC3E}">
        <p14:creationId xmlns:p14="http://schemas.microsoft.com/office/powerpoint/2010/main" val="172603886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362700" y="533400"/>
            <a:ext cx="1866900" cy="28416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62000" y="533400"/>
            <a:ext cx="5448300" cy="28416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sldNum" sz="quarter" idx="10"/>
          </p:nvPr>
        </p:nvSpPr>
        <p:spPr>
          <a:ln/>
        </p:spPr>
        <p:txBody>
          <a:bodyPr/>
          <a:lstStyle>
            <a:lvl1pPr>
              <a:defRPr/>
            </a:lvl1pPr>
          </a:lstStyle>
          <a:p>
            <a:pPr>
              <a:defRPr/>
            </a:pPr>
            <a:fld id="{76B06A55-44EB-4C4F-A78E-49C4B501B974}" type="slidenum">
              <a:rPr lang="en-US"/>
              <a:pPr>
                <a:defRPr/>
              </a:pPr>
              <a:t>‹#›</a:t>
            </a:fld>
            <a:endParaRPr lang="en-US"/>
          </a:p>
        </p:txBody>
      </p:sp>
    </p:spTree>
    <p:extLst>
      <p:ext uri="{BB962C8B-B14F-4D97-AF65-F5344CB8AC3E}">
        <p14:creationId xmlns:p14="http://schemas.microsoft.com/office/powerpoint/2010/main" val="391264894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3"/>
          <p:cNvSpPr>
            <a:spLocks noGrp="1" noChangeArrowheads="1"/>
          </p:cNvSpPr>
          <p:nvPr>
            <p:ph type="sldNum" sz="quarter" idx="10"/>
          </p:nvPr>
        </p:nvSpPr>
        <p:spPr>
          <a:ln/>
        </p:spPr>
        <p:txBody>
          <a:bodyPr/>
          <a:lstStyle>
            <a:lvl1pPr>
              <a:defRPr/>
            </a:lvl1pPr>
          </a:lstStyle>
          <a:p>
            <a:pPr>
              <a:defRPr/>
            </a:pPr>
            <a:fld id="{BAD21EAA-204A-4DB3-87D9-666F51B1D3B9}" type="slidenum">
              <a:rPr lang="en-US"/>
              <a:pPr>
                <a:defRPr/>
              </a:pPr>
              <a:t>‹#›</a:t>
            </a:fld>
            <a:endParaRPr lang="en-US"/>
          </a:p>
        </p:txBody>
      </p:sp>
    </p:spTree>
    <p:extLst>
      <p:ext uri="{BB962C8B-B14F-4D97-AF65-F5344CB8AC3E}">
        <p14:creationId xmlns:p14="http://schemas.microsoft.com/office/powerpoint/2010/main" val="5135289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sldNum" sz="quarter" idx="10"/>
          </p:nvPr>
        </p:nvSpPr>
        <p:spPr>
          <a:ln/>
        </p:spPr>
        <p:txBody>
          <a:bodyPr/>
          <a:lstStyle>
            <a:lvl1pPr>
              <a:defRPr/>
            </a:lvl1pPr>
          </a:lstStyle>
          <a:p>
            <a:pPr>
              <a:defRPr/>
            </a:pPr>
            <a:fld id="{FFC742E5-47ED-46A4-895E-900BEFD7C195}" type="slidenum">
              <a:rPr lang="en-US"/>
              <a:pPr>
                <a:defRPr/>
              </a:pPr>
              <a:t>‹#›</a:t>
            </a:fld>
            <a:endParaRPr lang="en-US"/>
          </a:p>
        </p:txBody>
      </p:sp>
    </p:spTree>
    <p:extLst>
      <p:ext uri="{BB962C8B-B14F-4D97-AF65-F5344CB8AC3E}">
        <p14:creationId xmlns:p14="http://schemas.microsoft.com/office/powerpoint/2010/main" val="6218702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3"/>
          <p:cNvSpPr>
            <a:spLocks noGrp="1" noChangeArrowheads="1"/>
          </p:cNvSpPr>
          <p:nvPr>
            <p:ph type="sldNum" sz="quarter" idx="10"/>
          </p:nvPr>
        </p:nvSpPr>
        <p:spPr>
          <a:ln/>
        </p:spPr>
        <p:txBody>
          <a:bodyPr/>
          <a:lstStyle>
            <a:lvl1pPr>
              <a:defRPr/>
            </a:lvl1pPr>
          </a:lstStyle>
          <a:p>
            <a:pPr>
              <a:defRPr/>
            </a:pPr>
            <a:fld id="{0B4E3CD1-1905-420F-BAE7-E1511B2CC331}" type="slidenum">
              <a:rPr lang="en-US"/>
              <a:pPr>
                <a:defRPr/>
              </a:pPr>
              <a:t>‹#›</a:t>
            </a:fld>
            <a:endParaRPr lang="en-US"/>
          </a:p>
        </p:txBody>
      </p:sp>
    </p:spTree>
    <p:extLst>
      <p:ext uri="{BB962C8B-B14F-4D97-AF65-F5344CB8AC3E}">
        <p14:creationId xmlns:p14="http://schemas.microsoft.com/office/powerpoint/2010/main" val="42739859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460375"/>
            <a:ext cx="3695700" cy="19256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57700" y="460375"/>
            <a:ext cx="3695700" cy="19256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3"/>
          <p:cNvSpPr>
            <a:spLocks noGrp="1" noChangeArrowheads="1"/>
          </p:cNvSpPr>
          <p:nvPr>
            <p:ph type="sldNum" sz="quarter" idx="10"/>
          </p:nvPr>
        </p:nvSpPr>
        <p:spPr>
          <a:ln/>
        </p:spPr>
        <p:txBody>
          <a:bodyPr/>
          <a:lstStyle>
            <a:lvl1pPr>
              <a:defRPr/>
            </a:lvl1pPr>
          </a:lstStyle>
          <a:p>
            <a:pPr>
              <a:defRPr/>
            </a:pPr>
            <a:fld id="{F47757FD-0061-4AF1-B4CC-BAA209503DA3}" type="slidenum">
              <a:rPr lang="en-US"/>
              <a:pPr>
                <a:defRPr/>
              </a:pPr>
              <a:t>‹#›</a:t>
            </a:fld>
            <a:endParaRPr lang="en-US"/>
          </a:p>
        </p:txBody>
      </p:sp>
    </p:spTree>
    <p:extLst>
      <p:ext uri="{BB962C8B-B14F-4D97-AF65-F5344CB8AC3E}">
        <p14:creationId xmlns:p14="http://schemas.microsoft.com/office/powerpoint/2010/main" val="25375283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3"/>
          <p:cNvSpPr>
            <a:spLocks noGrp="1" noChangeArrowheads="1"/>
          </p:cNvSpPr>
          <p:nvPr>
            <p:ph type="sldNum" sz="quarter" idx="10"/>
          </p:nvPr>
        </p:nvSpPr>
        <p:spPr>
          <a:ln/>
        </p:spPr>
        <p:txBody>
          <a:bodyPr/>
          <a:lstStyle>
            <a:lvl1pPr>
              <a:defRPr/>
            </a:lvl1pPr>
          </a:lstStyle>
          <a:p>
            <a:pPr>
              <a:defRPr/>
            </a:pPr>
            <a:fld id="{0E4A4B0A-F489-449F-888C-1DAE2E52E498}" type="slidenum">
              <a:rPr lang="en-US"/>
              <a:pPr>
                <a:defRPr/>
              </a:pPr>
              <a:t>‹#›</a:t>
            </a:fld>
            <a:endParaRPr lang="en-US"/>
          </a:p>
        </p:txBody>
      </p:sp>
    </p:spTree>
    <p:extLst>
      <p:ext uri="{BB962C8B-B14F-4D97-AF65-F5344CB8AC3E}">
        <p14:creationId xmlns:p14="http://schemas.microsoft.com/office/powerpoint/2010/main" val="12897971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Rectangle 3"/>
          <p:cNvSpPr>
            <a:spLocks noGrp="1" noChangeArrowheads="1"/>
          </p:cNvSpPr>
          <p:nvPr>
            <p:ph type="sldNum" sz="quarter" idx="10"/>
          </p:nvPr>
        </p:nvSpPr>
        <p:spPr>
          <a:ln/>
        </p:spPr>
        <p:txBody>
          <a:bodyPr/>
          <a:lstStyle>
            <a:lvl1pPr>
              <a:defRPr/>
            </a:lvl1pPr>
          </a:lstStyle>
          <a:p>
            <a:pPr>
              <a:defRPr/>
            </a:pPr>
            <a:fld id="{69D9A093-76B4-4A67-AA28-F63093BD9102}" type="slidenum">
              <a:rPr lang="en-US"/>
              <a:pPr>
                <a:defRPr/>
              </a:pPr>
              <a:t>‹#›</a:t>
            </a:fld>
            <a:endParaRPr lang="en-US"/>
          </a:p>
        </p:txBody>
      </p:sp>
    </p:spTree>
    <p:extLst>
      <p:ext uri="{BB962C8B-B14F-4D97-AF65-F5344CB8AC3E}">
        <p14:creationId xmlns:p14="http://schemas.microsoft.com/office/powerpoint/2010/main" val="1581505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2490788"/>
            <a:ext cx="3581400" cy="3819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2490788"/>
            <a:ext cx="3581400" cy="3819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sldNum" sz="quarter" idx="10"/>
          </p:nvPr>
        </p:nvSpPr>
        <p:spPr>
          <a:ln/>
        </p:spPr>
        <p:txBody>
          <a:bodyPr/>
          <a:lstStyle>
            <a:lvl1pPr>
              <a:defRPr/>
            </a:lvl1pPr>
          </a:lstStyle>
          <a:p>
            <a:pPr>
              <a:defRPr/>
            </a:pPr>
            <a:fld id="{23358834-06AC-4908-BBDB-6003DE9B79FD}" type="slidenum">
              <a:rPr lang="en-US"/>
              <a:pPr>
                <a:defRPr/>
              </a:pPr>
              <a:t>‹#›</a:t>
            </a:fld>
            <a:endParaRPr lang="en-US"/>
          </a:p>
        </p:txBody>
      </p:sp>
    </p:spTree>
    <p:extLst>
      <p:ext uri="{BB962C8B-B14F-4D97-AF65-F5344CB8AC3E}">
        <p14:creationId xmlns:p14="http://schemas.microsoft.com/office/powerpoint/2010/main" val="332390991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fld id="{73377123-C363-484E-BDAE-2813CA6BE7FB}" type="slidenum">
              <a:rPr lang="en-US"/>
              <a:pPr>
                <a:defRPr/>
              </a:pPr>
              <a:t>‹#›</a:t>
            </a:fld>
            <a:endParaRPr lang="en-US"/>
          </a:p>
        </p:txBody>
      </p:sp>
    </p:spTree>
    <p:extLst>
      <p:ext uri="{BB962C8B-B14F-4D97-AF65-F5344CB8AC3E}">
        <p14:creationId xmlns:p14="http://schemas.microsoft.com/office/powerpoint/2010/main" val="182321629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3"/>
          <p:cNvSpPr>
            <a:spLocks noGrp="1" noChangeArrowheads="1"/>
          </p:cNvSpPr>
          <p:nvPr>
            <p:ph type="sldNum" sz="quarter" idx="10"/>
          </p:nvPr>
        </p:nvSpPr>
        <p:spPr>
          <a:ln/>
        </p:spPr>
        <p:txBody>
          <a:bodyPr/>
          <a:lstStyle>
            <a:lvl1pPr>
              <a:defRPr/>
            </a:lvl1pPr>
          </a:lstStyle>
          <a:p>
            <a:pPr>
              <a:defRPr/>
            </a:pPr>
            <a:fld id="{BE30DE3D-8B2A-48BB-B538-60DA67B5F98F}" type="slidenum">
              <a:rPr lang="en-US"/>
              <a:pPr>
                <a:defRPr/>
              </a:pPr>
              <a:t>‹#›</a:t>
            </a:fld>
            <a:endParaRPr lang="en-US"/>
          </a:p>
        </p:txBody>
      </p:sp>
    </p:spTree>
    <p:extLst>
      <p:ext uri="{BB962C8B-B14F-4D97-AF65-F5344CB8AC3E}">
        <p14:creationId xmlns:p14="http://schemas.microsoft.com/office/powerpoint/2010/main" val="345443889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3"/>
          <p:cNvSpPr>
            <a:spLocks noGrp="1" noChangeArrowheads="1"/>
          </p:cNvSpPr>
          <p:nvPr>
            <p:ph type="sldNum" sz="quarter" idx="10"/>
          </p:nvPr>
        </p:nvSpPr>
        <p:spPr>
          <a:ln/>
        </p:spPr>
        <p:txBody>
          <a:bodyPr/>
          <a:lstStyle>
            <a:lvl1pPr>
              <a:defRPr/>
            </a:lvl1pPr>
          </a:lstStyle>
          <a:p>
            <a:pPr>
              <a:defRPr/>
            </a:pPr>
            <a:fld id="{6B7A2668-18E8-49A0-B93E-3098F74F5E16}" type="slidenum">
              <a:rPr lang="en-US"/>
              <a:pPr>
                <a:defRPr/>
              </a:pPr>
              <a:t>‹#›</a:t>
            </a:fld>
            <a:endParaRPr lang="en-US"/>
          </a:p>
        </p:txBody>
      </p:sp>
    </p:spTree>
    <p:extLst>
      <p:ext uri="{BB962C8B-B14F-4D97-AF65-F5344CB8AC3E}">
        <p14:creationId xmlns:p14="http://schemas.microsoft.com/office/powerpoint/2010/main" val="290212400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sldNum" sz="quarter" idx="10"/>
          </p:nvPr>
        </p:nvSpPr>
        <p:spPr>
          <a:ln/>
        </p:spPr>
        <p:txBody>
          <a:bodyPr/>
          <a:lstStyle>
            <a:lvl1pPr>
              <a:defRPr/>
            </a:lvl1pPr>
          </a:lstStyle>
          <a:p>
            <a:pPr>
              <a:defRPr/>
            </a:pPr>
            <a:fld id="{ED3154A0-B63F-4701-AD1A-9C30A935A398}" type="slidenum">
              <a:rPr lang="en-US"/>
              <a:pPr>
                <a:defRPr/>
              </a:pPr>
              <a:t>‹#›</a:t>
            </a:fld>
            <a:endParaRPr lang="en-US"/>
          </a:p>
        </p:txBody>
      </p:sp>
    </p:spTree>
    <p:extLst>
      <p:ext uri="{BB962C8B-B14F-4D97-AF65-F5344CB8AC3E}">
        <p14:creationId xmlns:p14="http://schemas.microsoft.com/office/powerpoint/2010/main" val="11226571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38913" y="365125"/>
            <a:ext cx="1976437" cy="202088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365125"/>
            <a:ext cx="5776913" cy="202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sldNum" sz="quarter" idx="10"/>
          </p:nvPr>
        </p:nvSpPr>
        <p:spPr>
          <a:ln/>
        </p:spPr>
        <p:txBody>
          <a:bodyPr/>
          <a:lstStyle>
            <a:lvl1pPr>
              <a:defRPr/>
            </a:lvl1pPr>
          </a:lstStyle>
          <a:p>
            <a:pPr>
              <a:defRPr/>
            </a:pPr>
            <a:fld id="{1BB6F401-DC3E-487F-A385-0FDE17FED3C5}" type="slidenum">
              <a:rPr lang="en-US"/>
              <a:pPr>
                <a:defRPr/>
              </a:pPr>
              <a:t>‹#›</a:t>
            </a:fld>
            <a:endParaRPr lang="en-US"/>
          </a:p>
        </p:txBody>
      </p:sp>
    </p:spTree>
    <p:extLst>
      <p:ext uri="{BB962C8B-B14F-4D97-AF65-F5344CB8AC3E}">
        <p14:creationId xmlns:p14="http://schemas.microsoft.com/office/powerpoint/2010/main" val="145854980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2"/>
          <p:cNvSpPr>
            <a:spLocks noGrp="1" noChangeArrowheads="1"/>
          </p:cNvSpPr>
          <p:nvPr>
            <p:ph type="sldNum" sz="quarter" idx="10"/>
          </p:nvPr>
        </p:nvSpPr>
        <p:spPr>
          <a:ln/>
        </p:spPr>
        <p:txBody>
          <a:bodyPr/>
          <a:lstStyle>
            <a:lvl1pPr>
              <a:defRPr/>
            </a:lvl1pPr>
          </a:lstStyle>
          <a:p>
            <a:pPr>
              <a:defRPr/>
            </a:pPr>
            <a:fld id="{20FE4655-7928-4B48-B33E-AC7D9D6DF27F}" type="slidenum">
              <a:rPr lang="en-US"/>
              <a:pPr>
                <a:defRPr/>
              </a:pPr>
              <a:t>‹#›</a:t>
            </a:fld>
            <a:endParaRPr lang="en-US"/>
          </a:p>
        </p:txBody>
      </p:sp>
    </p:spTree>
    <p:extLst>
      <p:ext uri="{BB962C8B-B14F-4D97-AF65-F5344CB8AC3E}">
        <p14:creationId xmlns:p14="http://schemas.microsoft.com/office/powerpoint/2010/main" val="354118513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sldNum" sz="quarter" idx="10"/>
          </p:nvPr>
        </p:nvSpPr>
        <p:spPr>
          <a:ln/>
        </p:spPr>
        <p:txBody>
          <a:bodyPr/>
          <a:lstStyle>
            <a:lvl1pPr>
              <a:defRPr/>
            </a:lvl1pPr>
          </a:lstStyle>
          <a:p>
            <a:pPr>
              <a:defRPr/>
            </a:pPr>
            <a:fld id="{C6B14E70-1323-4A09-8315-576057AD01E5}" type="slidenum">
              <a:rPr lang="en-US"/>
              <a:pPr>
                <a:defRPr/>
              </a:pPr>
              <a:t>‹#›</a:t>
            </a:fld>
            <a:endParaRPr lang="en-US"/>
          </a:p>
        </p:txBody>
      </p:sp>
    </p:spTree>
    <p:extLst>
      <p:ext uri="{BB962C8B-B14F-4D97-AF65-F5344CB8AC3E}">
        <p14:creationId xmlns:p14="http://schemas.microsoft.com/office/powerpoint/2010/main" val="102755715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2"/>
          <p:cNvSpPr>
            <a:spLocks noGrp="1" noChangeArrowheads="1"/>
          </p:cNvSpPr>
          <p:nvPr>
            <p:ph type="sldNum" sz="quarter" idx="10"/>
          </p:nvPr>
        </p:nvSpPr>
        <p:spPr>
          <a:ln/>
        </p:spPr>
        <p:txBody>
          <a:bodyPr/>
          <a:lstStyle>
            <a:lvl1pPr>
              <a:defRPr/>
            </a:lvl1pPr>
          </a:lstStyle>
          <a:p>
            <a:pPr>
              <a:defRPr/>
            </a:pPr>
            <a:fld id="{6910C162-1411-467C-8600-0CD82381842B}" type="slidenum">
              <a:rPr lang="en-US"/>
              <a:pPr>
                <a:defRPr/>
              </a:pPr>
              <a:t>‹#›</a:t>
            </a:fld>
            <a:endParaRPr lang="en-US"/>
          </a:p>
        </p:txBody>
      </p:sp>
    </p:spTree>
    <p:extLst>
      <p:ext uri="{BB962C8B-B14F-4D97-AF65-F5344CB8AC3E}">
        <p14:creationId xmlns:p14="http://schemas.microsoft.com/office/powerpoint/2010/main" val="160845111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371600" y="2303463"/>
            <a:ext cx="3543300" cy="21034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67300" y="2303463"/>
            <a:ext cx="3543300" cy="21034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sldNum" sz="quarter" idx="10"/>
          </p:nvPr>
        </p:nvSpPr>
        <p:spPr>
          <a:ln/>
        </p:spPr>
        <p:txBody>
          <a:bodyPr/>
          <a:lstStyle>
            <a:lvl1pPr>
              <a:defRPr/>
            </a:lvl1pPr>
          </a:lstStyle>
          <a:p>
            <a:pPr>
              <a:defRPr/>
            </a:pPr>
            <a:fld id="{C78198E9-BCB8-4C68-A7CF-35CEE44F8231}" type="slidenum">
              <a:rPr lang="en-US"/>
              <a:pPr>
                <a:defRPr/>
              </a:pPr>
              <a:t>‹#›</a:t>
            </a:fld>
            <a:endParaRPr lang="en-US"/>
          </a:p>
        </p:txBody>
      </p:sp>
    </p:spTree>
    <p:extLst>
      <p:ext uri="{BB962C8B-B14F-4D97-AF65-F5344CB8AC3E}">
        <p14:creationId xmlns:p14="http://schemas.microsoft.com/office/powerpoint/2010/main" val="393561836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sldNum" sz="quarter" idx="10"/>
          </p:nvPr>
        </p:nvSpPr>
        <p:spPr>
          <a:ln/>
        </p:spPr>
        <p:txBody>
          <a:bodyPr/>
          <a:lstStyle>
            <a:lvl1pPr>
              <a:defRPr/>
            </a:lvl1pPr>
          </a:lstStyle>
          <a:p>
            <a:pPr>
              <a:defRPr/>
            </a:pPr>
            <a:fld id="{F9B5FDDA-E226-4F50-8AC5-89FE35A96B76}" type="slidenum">
              <a:rPr lang="en-US"/>
              <a:pPr>
                <a:defRPr/>
              </a:pPr>
              <a:t>‹#›</a:t>
            </a:fld>
            <a:endParaRPr lang="en-US"/>
          </a:p>
        </p:txBody>
      </p:sp>
    </p:spTree>
    <p:extLst>
      <p:ext uri="{BB962C8B-B14F-4D97-AF65-F5344CB8AC3E}">
        <p14:creationId xmlns:p14="http://schemas.microsoft.com/office/powerpoint/2010/main" val="3115341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sldNum" sz="quarter" idx="10"/>
          </p:nvPr>
        </p:nvSpPr>
        <p:spPr>
          <a:ln/>
        </p:spPr>
        <p:txBody>
          <a:bodyPr/>
          <a:lstStyle>
            <a:lvl1pPr>
              <a:defRPr/>
            </a:lvl1pPr>
          </a:lstStyle>
          <a:p>
            <a:pPr>
              <a:defRPr/>
            </a:pPr>
            <a:fld id="{E760DAA8-5F35-4C8F-A81B-8F8C5AF6344F}" type="slidenum">
              <a:rPr lang="en-US"/>
              <a:pPr>
                <a:defRPr/>
              </a:pPr>
              <a:t>‹#›</a:t>
            </a:fld>
            <a:endParaRPr lang="en-US"/>
          </a:p>
        </p:txBody>
      </p:sp>
    </p:spTree>
    <p:extLst>
      <p:ext uri="{BB962C8B-B14F-4D97-AF65-F5344CB8AC3E}">
        <p14:creationId xmlns:p14="http://schemas.microsoft.com/office/powerpoint/2010/main" val="73977557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sldNum" sz="quarter" idx="10"/>
          </p:nvPr>
        </p:nvSpPr>
        <p:spPr>
          <a:ln/>
        </p:spPr>
        <p:txBody>
          <a:bodyPr/>
          <a:lstStyle>
            <a:lvl1pPr>
              <a:defRPr/>
            </a:lvl1pPr>
          </a:lstStyle>
          <a:p>
            <a:pPr>
              <a:defRPr/>
            </a:pPr>
            <a:fld id="{7328706F-1507-4EB6-91BD-5A452724BF5C}" type="slidenum">
              <a:rPr lang="en-US"/>
              <a:pPr>
                <a:defRPr/>
              </a:pPr>
              <a:t>‹#›</a:t>
            </a:fld>
            <a:endParaRPr lang="en-US"/>
          </a:p>
        </p:txBody>
      </p:sp>
    </p:spTree>
    <p:extLst>
      <p:ext uri="{BB962C8B-B14F-4D97-AF65-F5344CB8AC3E}">
        <p14:creationId xmlns:p14="http://schemas.microsoft.com/office/powerpoint/2010/main" val="43393323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ln/>
        </p:spPr>
        <p:txBody>
          <a:bodyPr/>
          <a:lstStyle>
            <a:lvl1pPr>
              <a:defRPr/>
            </a:lvl1pPr>
          </a:lstStyle>
          <a:p>
            <a:pPr>
              <a:defRPr/>
            </a:pPr>
            <a:fld id="{7D3EEF42-F650-4498-AA56-E9C7D49A353E}" type="slidenum">
              <a:rPr lang="en-US"/>
              <a:pPr>
                <a:defRPr/>
              </a:pPr>
              <a:t>‹#›</a:t>
            </a:fld>
            <a:endParaRPr lang="en-US"/>
          </a:p>
        </p:txBody>
      </p:sp>
    </p:spTree>
    <p:extLst>
      <p:ext uri="{BB962C8B-B14F-4D97-AF65-F5344CB8AC3E}">
        <p14:creationId xmlns:p14="http://schemas.microsoft.com/office/powerpoint/2010/main" val="257235058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2"/>
          <p:cNvSpPr>
            <a:spLocks noGrp="1" noChangeArrowheads="1"/>
          </p:cNvSpPr>
          <p:nvPr>
            <p:ph type="sldNum" sz="quarter" idx="10"/>
          </p:nvPr>
        </p:nvSpPr>
        <p:spPr>
          <a:ln/>
        </p:spPr>
        <p:txBody>
          <a:bodyPr/>
          <a:lstStyle>
            <a:lvl1pPr>
              <a:defRPr/>
            </a:lvl1pPr>
          </a:lstStyle>
          <a:p>
            <a:pPr>
              <a:defRPr/>
            </a:pPr>
            <a:fld id="{AAC7C2CB-F707-4E40-82AA-601F8086F145}" type="slidenum">
              <a:rPr lang="en-US"/>
              <a:pPr>
                <a:defRPr/>
              </a:pPr>
              <a:t>‹#›</a:t>
            </a:fld>
            <a:endParaRPr lang="en-US"/>
          </a:p>
        </p:txBody>
      </p:sp>
    </p:spTree>
    <p:extLst>
      <p:ext uri="{BB962C8B-B14F-4D97-AF65-F5344CB8AC3E}">
        <p14:creationId xmlns:p14="http://schemas.microsoft.com/office/powerpoint/2010/main" val="308040421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2"/>
          <p:cNvSpPr>
            <a:spLocks noGrp="1" noChangeArrowheads="1"/>
          </p:cNvSpPr>
          <p:nvPr>
            <p:ph type="sldNum" sz="quarter" idx="10"/>
          </p:nvPr>
        </p:nvSpPr>
        <p:spPr>
          <a:ln/>
        </p:spPr>
        <p:txBody>
          <a:bodyPr/>
          <a:lstStyle>
            <a:lvl1pPr>
              <a:defRPr/>
            </a:lvl1pPr>
          </a:lstStyle>
          <a:p>
            <a:pPr>
              <a:defRPr/>
            </a:pPr>
            <a:fld id="{2444E1D0-BD34-4C96-BD68-E3DFEA9FBCF4}" type="slidenum">
              <a:rPr lang="en-US"/>
              <a:pPr>
                <a:defRPr/>
              </a:pPr>
              <a:t>‹#›</a:t>
            </a:fld>
            <a:endParaRPr lang="en-US"/>
          </a:p>
        </p:txBody>
      </p:sp>
    </p:spTree>
    <p:extLst>
      <p:ext uri="{BB962C8B-B14F-4D97-AF65-F5344CB8AC3E}">
        <p14:creationId xmlns:p14="http://schemas.microsoft.com/office/powerpoint/2010/main" val="370625097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sldNum" sz="quarter" idx="10"/>
          </p:nvPr>
        </p:nvSpPr>
        <p:spPr>
          <a:ln/>
        </p:spPr>
        <p:txBody>
          <a:bodyPr/>
          <a:lstStyle>
            <a:lvl1pPr>
              <a:defRPr/>
            </a:lvl1pPr>
          </a:lstStyle>
          <a:p>
            <a:pPr>
              <a:defRPr/>
            </a:pPr>
            <a:fld id="{A20C98C5-C102-4494-9177-B11A34F08528}" type="slidenum">
              <a:rPr lang="en-US"/>
              <a:pPr>
                <a:defRPr/>
              </a:pPr>
              <a:t>‹#›</a:t>
            </a:fld>
            <a:endParaRPr lang="en-US"/>
          </a:p>
        </p:txBody>
      </p:sp>
    </p:spTree>
    <p:extLst>
      <p:ext uri="{BB962C8B-B14F-4D97-AF65-F5344CB8AC3E}">
        <p14:creationId xmlns:p14="http://schemas.microsoft.com/office/powerpoint/2010/main" val="335202707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685800"/>
            <a:ext cx="1943100" cy="37211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685800"/>
            <a:ext cx="5676900" cy="37211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sldNum" sz="quarter" idx="10"/>
          </p:nvPr>
        </p:nvSpPr>
        <p:spPr>
          <a:ln/>
        </p:spPr>
        <p:txBody>
          <a:bodyPr/>
          <a:lstStyle>
            <a:lvl1pPr>
              <a:defRPr/>
            </a:lvl1pPr>
          </a:lstStyle>
          <a:p>
            <a:pPr>
              <a:defRPr/>
            </a:pPr>
            <a:fld id="{F241ABA0-E51E-4DE2-8502-E612D85DE002}" type="slidenum">
              <a:rPr lang="en-US"/>
              <a:pPr>
                <a:defRPr/>
              </a:pPr>
              <a:t>‹#›</a:t>
            </a:fld>
            <a:endParaRPr lang="en-US"/>
          </a:p>
        </p:txBody>
      </p:sp>
    </p:spTree>
    <p:extLst>
      <p:ext uri="{BB962C8B-B14F-4D97-AF65-F5344CB8AC3E}">
        <p14:creationId xmlns:p14="http://schemas.microsoft.com/office/powerpoint/2010/main" val="67898343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p:cNvSpPr>
            <a:spLocks noGrp="1" noChangeArrowheads="1"/>
          </p:cNvSpPr>
          <p:nvPr>
            <p:ph type="sldNum" sz="quarter" idx="10"/>
          </p:nvPr>
        </p:nvSpPr>
        <p:spPr>
          <a:ln/>
        </p:spPr>
        <p:txBody>
          <a:bodyPr/>
          <a:lstStyle>
            <a:lvl1pPr>
              <a:defRPr/>
            </a:lvl1pPr>
          </a:lstStyle>
          <a:p>
            <a:pPr>
              <a:defRPr/>
            </a:pPr>
            <a:fld id="{56323D67-6CBD-42C9-A163-DE9B34173F2C}" type="slidenum">
              <a:rPr lang="en-US"/>
              <a:pPr>
                <a:defRPr/>
              </a:pPr>
              <a:t>‹#›</a:t>
            </a:fld>
            <a:endParaRPr lang="en-US"/>
          </a:p>
        </p:txBody>
      </p:sp>
    </p:spTree>
    <p:extLst>
      <p:ext uri="{BB962C8B-B14F-4D97-AF65-F5344CB8AC3E}">
        <p14:creationId xmlns:p14="http://schemas.microsoft.com/office/powerpoint/2010/main" val="425035826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sldNum" sz="quarter" idx="10"/>
          </p:nvPr>
        </p:nvSpPr>
        <p:spPr>
          <a:ln/>
        </p:spPr>
        <p:txBody>
          <a:bodyPr/>
          <a:lstStyle>
            <a:lvl1pPr>
              <a:defRPr/>
            </a:lvl1pPr>
          </a:lstStyle>
          <a:p>
            <a:pPr>
              <a:defRPr/>
            </a:pPr>
            <a:fld id="{C19055A7-96AE-43A5-B634-CEB3C7C43762}" type="slidenum">
              <a:rPr lang="en-US"/>
              <a:pPr>
                <a:defRPr/>
              </a:pPr>
              <a:t>‹#›</a:t>
            </a:fld>
            <a:endParaRPr lang="en-US"/>
          </a:p>
        </p:txBody>
      </p:sp>
    </p:spTree>
    <p:extLst>
      <p:ext uri="{BB962C8B-B14F-4D97-AF65-F5344CB8AC3E}">
        <p14:creationId xmlns:p14="http://schemas.microsoft.com/office/powerpoint/2010/main" val="365250345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p:cNvSpPr>
            <a:spLocks noGrp="1" noChangeArrowheads="1"/>
          </p:cNvSpPr>
          <p:nvPr>
            <p:ph type="sldNum" sz="quarter" idx="10"/>
          </p:nvPr>
        </p:nvSpPr>
        <p:spPr>
          <a:ln/>
        </p:spPr>
        <p:txBody>
          <a:bodyPr/>
          <a:lstStyle>
            <a:lvl1pPr>
              <a:defRPr/>
            </a:lvl1pPr>
          </a:lstStyle>
          <a:p>
            <a:pPr>
              <a:defRPr/>
            </a:pPr>
            <a:fld id="{DBB06FE0-4E39-42A1-A5D2-5E55BFEADE8E}" type="slidenum">
              <a:rPr lang="en-US"/>
              <a:pPr>
                <a:defRPr/>
              </a:pPr>
              <a:t>‹#›</a:t>
            </a:fld>
            <a:endParaRPr lang="en-US"/>
          </a:p>
        </p:txBody>
      </p:sp>
    </p:spTree>
    <p:extLst>
      <p:ext uri="{BB962C8B-B14F-4D97-AF65-F5344CB8AC3E}">
        <p14:creationId xmlns:p14="http://schemas.microsoft.com/office/powerpoint/2010/main" val="212941053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162800" y="1166813"/>
            <a:ext cx="914400" cy="3238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8229600" y="1166813"/>
            <a:ext cx="914400" cy="3238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sldNum" sz="quarter" idx="10"/>
          </p:nvPr>
        </p:nvSpPr>
        <p:spPr>
          <a:ln/>
        </p:spPr>
        <p:txBody>
          <a:bodyPr/>
          <a:lstStyle>
            <a:lvl1pPr>
              <a:defRPr/>
            </a:lvl1pPr>
          </a:lstStyle>
          <a:p>
            <a:pPr>
              <a:defRPr/>
            </a:pPr>
            <a:fld id="{8BE37C0B-7048-4F3B-9B26-984F47E4401C}" type="slidenum">
              <a:rPr lang="en-US"/>
              <a:pPr>
                <a:defRPr/>
              </a:pPr>
              <a:t>‹#›</a:t>
            </a:fld>
            <a:endParaRPr lang="en-US"/>
          </a:p>
        </p:txBody>
      </p:sp>
    </p:spTree>
    <p:extLst>
      <p:ext uri="{BB962C8B-B14F-4D97-AF65-F5344CB8AC3E}">
        <p14:creationId xmlns:p14="http://schemas.microsoft.com/office/powerpoint/2010/main" val="984740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p:cNvSpPr>
            <a:spLocks noGrp="1" noChangeArrowheads="1"/>
          </p:cNvSpPr>
          <p:nvPr>
            <p:ph type="sldNum" sz="quarter" idx="10"/>
          </p:nvPr>
        </p:nvSpPr>
        <p:spPr>
          <a:ln/>
        </p:spPr>
        <p:txBody>
          <a:bodyPr/>
          <a:lstStyle>
            <a:lvl1pPr>
              <a:defRPr/>
            </a:lvl1pPr>
          </a:lstStyle>
          <a:p>
            <a:pPr>
              <a:defRPr/>
            </a:pPr>
            <a:fld id="{B2FE9B26-EF93-4372-BFE1-B056D23CE1B4}" type="slidenum">
              <a:rPr lang="en-US"/>
              <a:pPr>
                <a:defRPr/>
              </a:pPr>
              <a:t>‹#›</a:t>
            </a:fld>
            <a:endParaRPr lang="en-US"/>
          </a:p>
        </p:txBody>
      </p:sp>
    </p:spTree>
    <p:extLst>
      <p:ext uri="{BB962C8B-B14F-4D97-AF65-F5344CB8AC3E}">
        <p14:creationId xmlns:p14="http://schemas.microsoft.com/office/powerpoint/2010/main" val="225196987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sldNum" sz="quarter" idx="10"/>
          </p:nvPr>
        </p:nvSpPr>
        <p:spPr>
          <a:ln/>
        </p:spPr>
        <p:txBody>
          <a:bodyPr/>
          <a:lstStyle>
            <a:lvl1pPr>
              <a:defRPr/>
            </a:lvl1pPr>
          </a:lstStyle>
          <a:p>
            <a:pPr>
              <a:defRPr/>
            </a:pPr>
            <a:fld id="{AECE9D6D-8B1B-4BD5-B669-9A3A88E8CE3B}" type="slidenum">
              <a:rPr lang="en-US"/>
              <a:pPr>
                <a:defRPr/>
              </a:pPr>
              <a:t>‹#›</a:t>
            </a:fld>
            <a:endParaRPr lang="en-US"/>
          </a:p>
        </p:txBody>
      </p:sp>
    </p:spTree>
    <p:extLst>
      <p:ext uri="{BB962C8B-B14F-4D97-AF65-F5344CB8AC3E}">
        <p14:creationId xmlns:p14="http://schemas.microsoft.com/office/powerpoint/2010/main" val="126932024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sldNum" sz="quarter" idx="10"/>
          </p:nvPr>
        </p:nvSpPr>
        <p:spPr>
          <a:ln/>
        </p:spPr>
        <p:txBody>
          <a:bodyPr/>
          <a:lstStyle>
            <a:lvl1pPr>
              <a:defRPr/>
            </a:lvl1pPr>
          </a:lstStyle>
          <a:p>
            <a:pPr>
              <a:defRPr/>
            </a:pPr>
            <a:fld id="{647F4C12-774C-46E3-8D88-7B6C43D231DB}" type="slidenum">
              <a:rPr lang="en-US"/>
              <a:pPr>
                <a:defRPr/>
              </a:pPr>
              <a:t>‹#›</a:t>
            </a:fld>
            <a:endParaRPr lang="en-US"/>
          </a:p>
        </p:txBody>
      </p:sp>
    </p:spTree>
    <p:extLst>
      <p:ext uri="{BB962C8B-B14F-4D97-AF65-F5344CB8AC3E}">
        <p14:creationId xmlns:p14="http://schemas.microsoft.com/office/powerpoint/2010/main" val="120047448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48D3B61C-CD88-4783-BC5C-C47D7BF1724C}" type="slidenum">
              <a:rPr lang="en-US"/>
              <a:pPr>
                <a:defRPr/>
              </a:pPr>
              <a:t>‹#›</a:t>
            </a:fld>
            <a:endParaRPr lang="en-US"/>
          </a:p>
        </p:txBody>
      </p:sp>
    </p:spTree>
    <p:extLst>
      <p:ext uri="{BB962C8B-B14F-4D97-AF65-F5344CB8AC3E}">
        <p14:creationId xmlns:p14="http://schemas.microsoft.com/office/powerpoint/2010/main" val="164283089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p:cNvSpPr>
            <a:spLocks noGrp="1" noChangeArrowheads="1"/>
          </p:cNvSpPr>
          <p:nvPr>
            <p:ph type="sldNum" sz="quarter" idx="10"/>
          </p:nvPr>
        </p:nvSpPr>
        <p:spPr>
          <a:ln/>
        </p:spPr>
        <p:txBody>
          <a:bodyPr/>
          <a:lstStyle>
            <a:lvl1pPr>
              <a:defRPr/>
            </a:lvl1pPr>
          </a:lstStyle>
          <a:p>
            <a:pPr>
              <a:defRPr/>
            </a:pPr>
            <a:fld id="{CAAA6DA8-20BF-4D59-A6E7-AA0F77A41FB8}" type="slidenum">
              <a:rPr lang="en-US"/>
              <a:pPr>
                <a:defRPr/>
              </a:pPr>
              <a:t>‹#›</a:t>
            </a:fld>
            <a:endParaRPr lang="en-US"/>
          </a:p>
        </p:txBody>
      </p:sp>
    </p:spTree>
    <p:extLst>
      <p:ext uri="{BB962C8B-B14F-4D97-AF65-F5344CB8AC3E}">
        <p14:creationId xmlns:p14="http://schemas.microsoft.com/office/powerpoint/2010/main" val="415509828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p:cNvSpPr>
            <a:spLocks noGrp="1" noChangeArrowheads="1"/>
          </p:cNvSpPr>
          <p:nvPr>
            <p:ph type="sldNum" sz="quarter" idx="10"/>
          </p:nvPr>
        </p:nvSpPr>
        <p:spPr>
          <a:ln/>
        </p:spPr>
        <p:txBody>
          <a:bodyPr/>
          <a:lstStyle>
            <a:lvl1pPr>
              <a:defRPr/>
            </a:lvl1pPr>
          </a:lstStyle>
          <a:p>
            <a:pPr>
              <a:defRPr/>
            </a:pPr>
            <a:fld id="{A4060F82-1A64-44A6-A78D-748A93E57CC9}" type="slidenum">
              <a:rPr lang="en-US"/>
              <a:pPr>
                <a:defRPr/>
              </a:pPr>
              <a:t>‹#›</a:t>
            </a:fld>
            <a:endParaRPr lang="en-US"/>
          </a:p>
        </p:txBody>
      </p:sp>
    </p:spTree>
    <p:extLst>
      <p:ext uri="{BB962C8B-B14F-4D97-AF65-F5344CB8AC3E}">
        <p14:creationId xmlns:p14="http://schemas.microsoft.com/office/powerpoint/2010/main" val="419725433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sldNum" sz="quarter" idx="10"/>
          </p:nvPr>
        </p:nvSpPr>
        <p:spPr>
          <a:ln/>
        </p:spPr>
        <p:txBody>
          <a:bodyPr/>
          <a:lstStyle>
            <a:lvl1pPr>
              <a:defRPr/>
            </a:lvl1pPr>
          </a:lstStyle>
          <a:p>
            <a:pPr>
              <a:defRPr/>
            </a:pPr>
            <a:fld id="{5265B844-3F51-4778-A81B-B905BE3C4679}" type="slidenum">
              <a:rPr lang="en-US"/>
              <a:pPr>
                <a:defRPr/>
              </a:pPr>
              <a:t>‹#›</a:t>
            </a:fld>
            <a:endParaRPr lang="en-US"/>
          </a:p>
        </p:txBody>
      </p:sp>
    </p:spTree>
    <p:extLst>
      <p:ext uri="{BB962C8B-B14F-4D97-AF65-F5344CB8AC3E}">
        <p14:creationId xmlns:p14="http://schemas.microsoft.com/office/powerpoint/2010/main" val="99595828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29650" y="152400"/>
            <a:ext cx="514350" cy="42529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086600" y="152400"/>
            <a:ext cx="1390650" cy="42529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sldNum" sz="quarter" idx="10"/>
          </p:nvPr>
        </p:nvSpPr>
        <p:spPr>
          <a:ln/>
        </p:spPr>
        <p:txBody>
          <a:bodyPr/>
          <a:lstStyle>
            <a:lvl1pPr>
              <a:defRPr/>
            </a:lvl1pPr>
          </a:lstStyle>
          <a:p>
            <a:pPr>
              <a:defRPr/>
            </a:pPr>
            <a:fld id="{40D91448-BAE0-44EB-8198-952050C59575}" type="slidenum">
              <a:rPr lang="en-US"/>
              <a:pPr>
                <a:defRPr/>
              </a:pPr>
              <a:t>‹#›</a:t>
            </a:fld>
            <a:endParaRPr lang="en-US"/>
          </a:p>
        </p:txBody>
      </p:sp>
    </p:spTree>
    <p:extLst>
      <p:ext uri="{BB962C8B-B14F-4D97-AF65-F5344CB8AC3E}">
        <p14:creationId xmlns:p14="http://schemas.microsoft.com/office/powerpoint/2010/main" val="290883502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12492414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628650" y="1825625"/>
            <a:ext cx="78867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8636534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1819135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fld id="{E6845B27-B125-4381-8036-D1B4BB65DF8B}" type="slidenum">
              <a:rPr lang="en-US"/>
              <a:pPr>
                <a:defRPr/>
              </a:pPr>
              <a:t>‹#›</a:t>
            </a:fld>
            <a:endParaRPr lang="en-US"/>
          </a:p>
        </p:txBody>
      </p:sp>
    </p:spTree>
    <p:extLst>
      <p:ext uri="{BB962C8B-B14F-4D97-AF65-F5344CB8AC3E}">
        <p14:creationId xmlns:p14="http://schemas.microsoft.com/office/powerpoint/2010/main" val="230461212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6715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25625"/>
            <a:ext cx="386715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1731713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1966294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06240011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84829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6569125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406440976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9234979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1825625"/>
            <a:ext cx="2171700" cy="46513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28600" y="1825625"/>
            <a:ext cx="6362700" cy="465137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468775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2"/>
          <p:cNvSpPr>
            <a:spLocks noGrp="1" noChangeArrowheads="1"/>
          </p:cNvSpPr>
          <p:nvPr>
            <p:ph type="sldNum" sz="quarter" idx="10"/>
          </p:nvPr>
        </p:nvSpPr>
        <p:spPr>
          <a:ln/>
        </p:spPr>
        <p:txBody>
          <a:bodyPr/>
          <a:lstStyle>
            <a:lvl1pPr>
              <a:defRPr/>
            </a:lvl1pPr>
          </a:lstStyle>
          <a:p>
            <a:pPr>
              <a:defRPr/>
            </a:pPr>
            <a:fld id="{A0D9B889-F37F-4A4C-9C26-4948CCD2C0AB}" type="slidenum">
              <a:rPr lang="en-US"/>
              <a:pPr>
                <a:defRPr/>
              </a:pPr>
              <a:t>‹#›</a:t>
            </a:fld>
            <a:endParaRPr lang="en-US"/>
          </a:p>
        </p:txBody>
      </p:sp>
    </p:spTree>
    <p:extLst>
      <p:ext uri="{BB962C8B-B14F-4D97-AF65-F5344CB8AC3E}">
        <p14:creationId xmlns:p14="http://schemas.microsoft.com/office/powerpoint/2010/main" val="308045586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sldNum" sz="quarter" idx="10"/>
          </p:nvPr>
        </p:nvSpPr>
        <p:spPr>
          <a:ln/>
        </p:spPr>
        <p:txBody>
          <a:bodyPr/>
          <a:lstStyle>
            <a:lvl1pPr>
              <a:defRPr/>
            </a:lvl1pPr>
          </a:lstStyle>
          <a:p>
            <a:pPr>
              <a:defRPr/>
            </a:pPr>
            <a:fld id="{CA569151-F539-4524-98D6-8D070A2B2E51}" type="slidenum">
              <a:rPr lang="en-US"/>
              <a:pPr>
                <a:defRPr/>
              </a:pPr>
              <a:t>‹#›</a:t>
            </a:fld>
            <a:endParaRPr lang="en-US"/>
          </a:p>
        </p:txBody>
      </p:sp>
    </p:spTree>
    <p:extLst>
      <p:ext uri="{BB962C8B-B14F-4D97-AF65-F5344CB8AC3E}">
        <p14:creationId xmlns:p14="http://schemas.microsoft.com/office/powerpoint/2010/main" val="2664152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7"/>
          <p:cNvSpPr>
            <a:spLocks noGrp="1" noChangeArrowheads="1"/>
          </p:cNvSpPr>
          <p:nvPr>
            <p:ph type="sldNum" sz="quarter" idx="10"/>
          </p:nvPr>
        </p:nvSpPr>
        <p:spPr>
          <a:ln/>
        </p:spPr>
        <p:txBody>
          <a:bodyPr/>
          <a:lstStyle>
            <a:lvl1pPr>
              <a:defRPr/>
            </a:lvl1pPr>
          </a:lstStyle>
          <a:p>
            <a:pPr>
              <a:defRPr/>
            </a:pPr>
            <a:fld id="{8DF5ABE7-B16C-4A5A-8FE9-50785651D522}" type="slidenum">
              <a:rPr lang="en-US"/>
              <a:pPr>
                <a:defRPr/>
              </a:pPr>
              <a:t>‹#›</a:t>
            </a:fld>
            <a:endParaRPr lang="en-US"/>
          </a:p>
        </p:txBody>
      </p:sp>
    </p:spTree>
    <p:extLst>
      <p:ext uri="{BB962C8B-B14F-4D97-AF65-F5344CB8AC3E}">
        <p14:creationId xmlns:p14="http://schemas.microsoft.com/office/powerpoint/2010/main" val="366723021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2"/>
          <p:cNvSpPr>
            <a:spLocks noGrp="1" noChangeArrowheads="1"/>
          </p:cNvSpPr>
          <p:nvPr>
            <p:ph type="sldNum" sz="quarter" idx="10"/>
          </p:nvPr>
        </p:nvSpPr>
        <p:spPr>
          <a:ln/>
        </p:spPr>
        <p:txBody>
          <a:bodyPr/>
          <a:lstStyle>
            <a:lvl1pPr>
              <a:defRPr/>
            </a:lvl1pPr>
          </a:lstStyle>
          <a:p>
            <a:pPr>
              <a:defRPr/>
            </a:pPr>
            <a:fld id="{C6AD3BA4-BA8E-4BB3-BF6E-22CB17345FAB}" type="slidenum">
              <a:rPr lang="en-US"/>
              <a:pPr>
                <a:defRPr/>
              </a:pPr>
              <a:t>‹#›</a:t>
            </a:fld>
            <a:endParaRPr lang="en-US"/>
          </a:p>
        </p:txBody>
      </p:sp>
    </p:spTree>
    <p:extLst>
      <p:ext uri="{BB962C8B-B14F-4D97-AF65-F5344CB8AC3E}">
        <p14:creationId xmlns:p14="http://schemas.microsoft.com/office/powerpoint/2010/main" val="327725663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341438"/>
            <a:ext cx="3924300" cy="45259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62500" y="1341438"/>
            <a:ext cx="3924300" cy="45259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sldNum" sz="quarter" idx="10"/>
          </p:nvPr>
        </p:nvSpPr>
        <p:spPr>
          <a:ln/>
        </p:spPr>
        <p:txBody>
          <a:bodyPr/>
          <a:lstStyle>
            <a:lvl1pPr>
              <a:defRPr/>
            </a:lvl1pPr>
          </a:lstStyle>
          <a:p>
            <a:pPr>
              <a:defRPr/>
            </a:pPr>
            <a:fld id="{FEE44831-F220-45C6-9B0F-C5842684541B}" type="slidenum">
              <a:rPr lang="en-US"/>
              <a:pPr>
                <a:defRPr/>
              </a:pPr>
              <a:t>‹#›</a:t>
            </a:fld>
            <a:endParaRPr lang="en-US"/>
          </a:p>
        </p:txBody>
      </p:sp>
    </p:spTree>
    <p:extLst>
      <p:ext uri="{BB962C8B-B14F-4D97-AF65-F5344CB8AC3E}">
        <p14:creationId xmlns:p14="http://schemas.microsoft.com/office/powerpoint/2010/main" val="336202044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sldNum" sz="quarter" idx="10"/>
          </p:nvPr>
        </p:nvSpPr>
        <p:spPr>
          <a:ln/>
        </p:spPr>
        <p:txBody>
          <a:bodyPr/>
          <a:lstStyle>
            <a:lvl1pPr>
              <a:defRPr/>
            </a:lvl1pPr>
          </a:lstStyle>
          <a:p>
            <a:pPr>
              <a:defRPr/>
            </a:pPr>
            <a:fld id="{B7AA1571-AD5F-4513-9B7F-675C3EF25DF6}" type="slidenum">
              <a:rPr lang="en-US"/>
              <a:pPr>
                <a:defRPr/>
              </a:pPr>
              <a:t>‹#›</a:t>
            </a:fld>
            <a:endParaRPr lang="en-US"/>
          </a:p>
        </p:txBody>
      </p:sp>
    </p:spTree>
    <p:extLst>
      <p:ext uri="{BB962C8B-B14F-4D97-AF65-F5344CB8AC3E}">
        <p14:creationId xmlns:p14="http://schemas.microsoft.com/office/powerpoint/2010/main" val="204847218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sldNum" sz="quarter" idx="10"/>
          </p:nvPr>
        </p:nvSpPr>
        <p:spPr>
          <a:ln/>
        </p:spPr>
        <p:txBody>
          <a:bodyPr/>
          <a:lstStyle>
            <a:lvl1pPr>
              <a:defRPr/>
            </a:lvl1pPr>
          </a:lstStyle>
          <a:p>
            <a:pPr>
              <a:defRPr/>
            </a:pPr>
            <a:fld id="{2F20B550-E4EA-4C0F-8ACA-F27AF2C65325}" type="slidenum">
              <a:rPr lang="en-US"/>
              <a:pPr>
                <a:defRPr/>
              </a:pPr>
              <a:t>‹#›</a:t>
            </a:fld>
            <a:endParaRPr lang="en-US"/>
          </a:p>
        </p:txBody>
      </p:sp>
    </p:spTree>
    <p:extLst>
      <p:ext uri="{BB962C8B-B14F-4D97-AF65-F5344CB8AC3E}">
        <p14:creationId xmlns:p14="http://schemas.microsoft.com/office/powerpoint/2010/main" val="142061939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ln/>
        </p:spPr>
        <p:txBody>
          <a:bodyPr/>
          <a:lstStyle>
            <a:lvl1pPr>
              <a:defRPr/>
            </a:lvl1pPr>
          </a:lstStyle>
          <a:p>
            <a:pPr>
              <a:defRPr/>
            </a:pPr>
            <a:fld id="{39240910-7BC0-443C-860F-304A0756BC3B}" type="slidenum">
              <a:rPr lang="en-US"/>
              <a:pPr>
                <a:defRPr/>
              </a:pPr>
              <a:t>‹#›</a:t>
            </a:fld>
            <a:endParaRPr lang="en-US"/>
          </a:p>
        </p:txBody>
      </p:sp>
    </p:spTree>
    <p:extLst>
      <p:ext uri="{BB962C8B-B14F-4D97-AF65-F5344CB8AC3E}">
        <p14:creationId xmlns:p14="http://schemas.microsoft.com/office/powerpoint/2010/main" val="10072286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2"/>
          <p:cNvSpPr>
            <a:spLocks noGrp="1" noChangeArrowheads="1"/>
          </p:cNvSpPr>
          <p:nvPr>
            <p:ph type="sldNum" sz="quarter" idx="10"/>
          </p:nvPr>
        </p:nvSpPr>
        <p:spPr>
          <a:ln/>
        </p:spPr>
        <p:txBody>
          <a:bodyPr/>
          <a:lstStyle>
            <a:lvl1pPr>
              <a:defRPr/>
            </a:lvl1pPr>
          </a:lstStyle>
          <a:p>
            <a:pPr>
              <a:defRPr/>
            </a:pPr>
            <a:fld id="{80FCADFA-5EA6-4B23-BCE5-1F94B2736376}" type="slidenum">
              <a:rPr lang="en-US"/>
              <a:pPr>
                <a:defRPr/>
              </a:pPr>
              <a:t>‹#›</a:t>
            </a:fld>
            <a:endParaRPr lang="en-US"/>
          </a:p>
        </p:txBody>
      </p:sp>
    </p:spTree>
    <p:extLst>
      <p:ext uri="{BB962C8B-B14F-4D97-AF65-F5344CB8AC3E}">
        <p14:creationId xmlns:p14="http://schemas.microsoft.com/office/powerpoint/2010/main" val="206266871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2"/>
          <p:cNvSpPr>
            <a:spLocks noGrp="1" noChangeArrowheads="1"/>
          </p:cNvSpPr>
          <p:nvPr>
            <p:ph type="sldNum" sz="quarter" idx="10"/>
          </p:nvPr>
        </p:nvSpPr>
        <p:spPr>
          <a:ln/>
        </p:spPr>
        <p:txBody>
          <a:bodyPr/>
          <a:lstStyle>
            <a:lvl1pPr>
              <a:defRPr/>
            </a:lvl1pPr>
          </a:lstStyle>
          <a:p>
            <a:pPr>
              <a:defRPr/>
            </a:pPr>
            <a:fld id="{8D4F7C68-C9A9-424B-AC07-4915C93C23C1}" type="slidenum">
              <a:rPr lang="en-US"/>
              <a:pPr>
                <a:defRPr/>
              </a:pPr>
              <a:t>‹#›</a:t>
            </a:fld>
            <a:endParaRPr lang="en-US"/>
          </a:p>
        </p:txBody>
      </p:sp>
    </p:spTree>
    <p:extLst>
      <p:ext uri="{BB962C8B-B14F-4D97-AF65-F5344CB8AC3E}">
        <p14:creationId xmlns:p14="http://schemas.microsoft.com/office/powerpoint/2010/main" val="402544942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sldNum" sz="quarter" idx="10"/>
          </p:nvPr>
        </p:nvSpPr>
        <p:spPr>
          <a:ln/>
        </p:spPr>
        <p:txBody>
          <a:bodyPr/>
          <a:lstStyle>
            <a:lvl1pPr>
              <a:defRPr/>
            </a:lvl1pPr>
          </a:lstStyle>
          <a:p>
            <a:pPr>
              <a:defRPr/>
            </a:pPr>
            <a:fld id="{904F5C9C-9DFC-45D6-AB99-AA0A082D4BA6}" type="slidenum">
              <a:rPr lang="en-US"/>
              <a:pPr>
                <a:defRPr/>
              </a:pPr>
              <a:t>‹#›</a:t>
            </a:fld>
            <a:endParaRPr lang="en-US"/>
          </a:p>
        </p:txBody>
      </p:sp>
    </p:spTree>
    <p:extLst>
      <p:ext uri="{BB962C8B-B14F-4D97-AF65-F5344CB8AC3E}">
        <p14:creationId xmlns:p14="http://schemas.microsoft.com/office/powerpoint/2010/main" val="62100930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6200"/>
            <a:ext cx="2057400"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76200"/>
            <a:ext cx="6019800"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sldNum" sz="quarter" idx="10"/>
          </p:nvPr>
        </p:nvSpPr>
        <p:spPr>
          <a:ln/>
        </p:spPr>
        <p:txBody>
          <a:bodyPr/>
          <a:lstStyle>
            <a:lvl1pPr>
              <a:defRPr/>
            </a:lvl1pPr>
          </a:lstStyle>
          <a:p>
            <a:pPr>
              <a:defRPr/>
            </a:pPr>
            <a:fld id="{0B5BBF96-32F4-4823-A5C8-770F63A946ED}" type="slidenum">
              <a:rPr lang="en-US"/>
              <a:pPr>
                <a:defRPr/>
              </a:pPr>
              <a:t>‹#›</a:t>
            </a:fld>
            <a:endParaRPr lang="en-US"/>
          </a:p>
        </p:txBody>
      </p:sp>
    </p:spTree>
    <p:extLst>
      <p:ext uri="{BB962C8B-B14F-4D97-AF65-F5344CB8AC3E}">
        <p14:creationId xmlns:p14="http://schemas.microsoft.com/office/powerpoint/2010/main" val="33040394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Date Placeholder 3"/>
          <p:cNvSpPr>
            <a:spLocks noGrp="1" noChangeArrowheads="1"/>
          </p:cNvSpPr>
          <p:nvPr>
            <p:ph type="dt" sz="half" idx="10"/>
          </p:nvPr>
        </p:nvSpPr>
        <p:spPr>
          <a:ln/>
        </p:spPr>
        <p:txBody>
          <a:bodyPr/>
          <a:lstStyle>
            <a:lvl1pPr>
              <a:defRPr/>
            </a:lvl1pPr>
          </a:lstStyle>
          <a:p>
            <a:pPr>
              <a:defRPr/>
            </a:pPr>
            <a:fld id="{A7BC1D58-39C4-4037-96C8-2DDBB18FE846}" type="datetime4">
              <a:rPr lang="en-US"/>
              <a:pPr>
                <a:defRPr/>
              </a:pPr>
              <a:t>April 2, 2021</a:t>
            </a:fld>
            <a:endParaRPr 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430745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7"/>
          <p:cNvSpPr>
            <a:spLocks noGrp="1" noChangeArrowheads="1"/>
          </p:cNvSpPr>
          <p:nvPr>
            <p:ph type="sldNum" sz="quarter" idx="10"/>
          </p:nvPr>
        </p:nvSpPr>
        <p:spPr>
          <a:ln/>
        </p:spPr>
        <p:txBody>
          <a:bodyPr/>
          <a:lstStyle>
            <a:lvl1pPr>
              <a:defRPr/>
            </a:lvl1pPr>
          </a:lstStyle>
          <a:p>
            <a:pPr>
              <a:defRPr/>
            </a:pPr>
            <a:fld id="{CD9A6555-EE67-4243-9427-B33CE8523E05}" type="slidenum">
              <a:rPr lang="en-US"/>
              <a:pPr>
                <a:defRPr/>
              </a:pPr>
              <a:t>‹#›</a:t>
            </a:fld>
            <a:endParaRPr lang="en-US"/>
          </a:p>
        </p:txBody>
      </p:sp>
    </p:spTree>
    <p:extLst>
      <p:ext uri="{BB962C8B-B14F-4D97-AF65-F5344CB8AC3E}">
        <p14:creationId xmlns:p14="http://schemas.microsoft.com/office/powerpoint/2010/main" val="134310103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noChangeArrowheads="1"/>
          </p:cNvSpPr>
          <p:nvPr>
            <p:ph type="dt" sz="half" idx="10"/>
          </p:nvPr>
        </p:nvSpPr>
        <p:spPr>
          <a:ln/>
        </p:spPr>
        <p:txBody>
          <a:bodyPr/>
          <a:lstStyle>
            <a:lvl1pPr>
              <a:defRPr/>
            </a:lvl1pPr>
          </a:lstStyle>
          <a:p>
            <a:pPr>
              <a:defRPr/>
            </a:pPr>
            <a:fld id="{CB350BF2-B984-4CEC-BE83-0AA5257F088F}" type="datetime4">
              <a:rPr lang="en-US"/>
              <a:pPr>
                <a:defRPr/>
              </a:pPr>
              <a:t>April 2, 2021</a:t>
            </a:fld>
            <a:endParaRPr 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12394813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31B080DD-28B4-4341-AD2C-77411E045AE4}" type="datetime4">
              <a:rPr lang="en-US"/>
              <a:pPr>
                <a:defRPr/>
              </a:pPr>
              <a:t>April 2, 2021</a:t>
            </a:fld>
            <a:endParaRPr 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4190698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752600"/>
            <a:ext cx="3733800" cy="43735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343400" y="1752600"/>
            <a:ext cx="3733800" cy="43735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Date Placeholder 3"/>
          <p:cNvSpPr>
            <a:spLocks noGrp="1" noChangeArrowheads="1"/>
          </p:cNvSpPr>
          <p:nvPr>
            <p:ph type="dt" sz="half" idx="10"/>
          </p:nvPr>
        </p:nvSpPr>
        <p:spPr>
          <a:ln/>
        </p:spPr>
        <p:txBody>
          <a:bodyPr/>
          <a:lstStyle>
            <a:lvl1pPr>
              <a:defRPr/>
            </a:lvl1pPr>
          </a:lstStyle>
          <a:p>
            <a:pPr>
              <a:defRPr/>
            </a:pPr>
            <a:fld id="{C76D8D96-FE5E-458D-A141-C202692EE40E}" type="datetime4">
              <a:rPr lang="en-US"/>
              <a:pPr>
                <a:defRPr/>
              </a:pPr>
              <a:t>April 2, 2021</a:t>
            </a:fld>
            <a:endParaRPr 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15264497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Date Placeholder 3"/>
          <p:cNvSpPr>
            <a:spLocks noGrp="1" noChangeArrowheads="1"/>
          </p:cNvSpPr>
          <p:nvPr>
            <p:ph type="dt" sz="half" idx="10"/>
          </p:nvPr>
        </p:nvSpPr>
        <p:spPr>
          <a:ln/>
        </p:spPr>
        <p:txBody>
          <a:bodyPr/>
          <a:lstStyle>
            <a:lvl1pPr>
              <a:defRPr/>
            </a:lvl1pPr>
          </a:lstStyle>
          <a:p>
            <a:pPr>
              <a:defRPr/>
            </a:pPr>
            <a:fld id="{BB6A3BB4-9B2E-407F-92FE-F381AC080528}" type="datetime4">
              <a:rPr lang="en-US"/>
              <a:pPr>
                <a:defRPr/>
              </a:pPr>
              <a:t>April 2, 2021</a:t>
            </a:fld>
            <a:endParaRPr 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07957765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Date Placeholder 3"/>
          <p:cNvSpPr>
            <a:spLocks noGrp="1" noChangeArrowheads="1"/>
          </p:cNvSpPr>
          <p:nvPr>
            <p:ph type="dt" sz="half" idx="10"/>
          </p:nvPr>
        </p:nvSpPr>
        <p:spPr>
          <a:ln/>
        </p:spPr>
        <p:txBody>
          <a:bodyPr/>
          <a:lstStyle>
            <a:lvl1pPr>
              <a:defRPr/>
            </a:lvl1pPr>
          </a:lstStyle>
          <a:p>
            <a:pPr>
              <a:defRPr/>
            </a:pPr>
            <a:fld id="{89D49C18-D6C7-43A2-B6E1-43A62A366BAF}" type="datetime4">
              <a:rPr lang="en-US"/>
              <a:pPr>
                <a:defRPr/>
              </a:pPr>
              <a:t>April 2, 2021</a:t>
            </a:fld>
            <a:endParaRPr 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89675210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9ABE18D7-11EB-4FEF-9354-CBC83A477D7B}" type="datetime4">
              <a:rPr lang="en-US"/>
              <a:pPr>
                <a:defRPr/>
              </a:pPr>
              <a:t>April 2, 2021</a:t>
            </a:fld>
            <a:endParaRPr 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45310044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4CE011A2-C9C1-445A-B242-D34BA2DBE06C}" type="datetime4">
              <a:rPr lang="en-US"/>
              <a:pPr>
                <a:defRPr/>
              </a:pPr>
              <a:t>April 2, 2021</a:t>
            </a:fld>
            <a:endParaRPr 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87575541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EBD1C185-EB78-45A2-B246-D4046ABC5FFC}" type="datetime4">
              <a:rPr lang="en-US"/>
              <a:pPr>
                <a:defRPr/>
              </a:pPr>
              <a:t>April 2, 2021</a:t>
            </a:fld>
            <a:endParaRPr 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93802759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noChangeArrowheads="1"/>
          </p:cNvSpPr>
          <p:nvPr>
            <p:ph type="dt" sz="half" idx="10"/>
          </p:nvPr>
        </p:nvSpPr>
        <p:spPr>
          <a:ln/>
        </p:spPr>
        <p:txBody>
          <a:bodyPr/>
          <a:lstStyle>
            <a:lvl1pPr>
              <a:defRPr/>
            </a:lvl1pPr>
          </a:lstStyle>
          <a:p>
            <a:pPr>
              <a:defRPr/>
            </a:pPr>
            <a:fld id="{76D19ABB-EF23-4448-8793-D79379486CD9}" type="datetime4">
              <a:rPr lang="en-US"/>
              <a:pPr>
                <a:defRPr/>
              </a:pPr>
              <a:t>April 2, 2021</a:t>
            </a:fld>
            <a:endParaRPr 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28539621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172200" y="152400"/>
            <a:ext cx="1905000" cy="59737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2400"/>
            <a:ext cx="5562600" cy="59737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noChangeArrowheads="1"/>
          </p:cNvSpPr>
          <p:nvPr>
            <p:ph type="dt" sz="half" idx="10"/>
          </p:nvPr>
        </p:nvSpPr>
        <p:spPr>
          <a:ln/>
        </p:spPr>
        <p:txBody>
          <a:bodyPr/>
          <a:lstStyle>
            <a:lvl1pPr>
              <a:defRPr/>
            </a:lvl1pPr>
          </a:lstStyle>
          <a:p>
            <a:pPr>
              <a:defRPr/>
            </a:pPr>
            <a:fld id="{385377A3-405F-474B-851E-45CE29C3F5D8}" type="datetime4">
              <a:rPr lang="en-US"/>
              <a:pPr>
                <a:defRPr/>
              </a:pPr>
              <a:t>April 2, 2021</a:t>
            </a:fld>
            <a:endParaRPr 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25415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theme" Target="../theme/theme9.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slideLayout" Target="../slideLayouts/slideLayout100.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F0F5F7"/>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flipV="1">
            <a:off x="0" y="0"/>
            <a:ext cx="9144000" cy="1600200"/>
          </a:xfrm>
          <a:prstGeom prst="rect">
            <a:avLst/>
          </a:prstGeom>
          <a:solidFill>
            <a:srgbClr val="F9F9F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Times New Roman" panose="02020603050405020304" pitchFamily="18" charset="0"/>
                <a:ea typeface="宋体" panose="02010600030101010101" pitchFamily="2" charset="-122"/>
              </a:defRPr>
            </a:lvl1pPr>
            <a:lvl2pPr marL="742950" indent="-285750" eaLnBrk="0" hangingPunct="0">
              <a:defRPr sz="1600">
                <a:solidFill>
                  <a:schemeClr val="tx1"/>
                </a:solidFill>
                <a:latin typeface="Times New Roman" panose="02020603050405020304" pitchFamily="18" charset="0"/>
                <a:ea typeface="宋体" panose="02010600030101010101" pitchFamily="2" charset="-122"/>
              </a:defRPr>
            </a:lvl2pPr>
            <a:lvl3pPr marL="1143000" indent="-228600" eaLnBrk="0" hangingPunc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1027" name="Rectangle 3"/>
          <p:cNvSpPr>
            <a:spLocks noChangeArrowheads="1"/>
          </p:cNvSpPr>
          <p:nvPr/>
        </p:nvSpPr>
        <p:spPr bwMode="auto">
          <a:xfrm>
            <a:off x="0" y="1600200"/>
            <a:ext cx="457200" cy="5257800"/>
          </a:xfrm>
          <a:prstGeom prst="rect">
            <a:avLst/>
          </a:prstGeom>
          <a:solidFill>
            <a:srgbClr val="A0CED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Times New Roman" panose="02020603050405020304" pitchFamily="18" charset="0"/>
                <a:ea typeface="宋体" panose="02010600030101010101" pitchFamily="2" charset="-122"/>
              </a:defRPr>
            </a:lvl1pPr>
            <a:lvl2pPr marL="742950" indent="-285750" eaLnBrk="0" hangingPunct="0">
              <a:defRPr sz="1600">
                <a:solidFill>
                  <a:schemeClr val="tx1"/>
                </a:solidFill>
                <a:latin typeface="Times New Roman" panose="02020603050405020304" pitchFamily="18" charset="0"/>
                <a:ea typeface="宋体" panose="02010600030101010101" pitchFamily="2" charset="-122"/>
              </a:defRPr>
            </a:lvl2pPr>
            <a:lvl3pPr marL="1143000" indent="-228600" eaLnBrk="0" hangingPunc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1028" name="Line 4"/>
          <p:cNvSpPr>
            <a:spLocks noChangeShapeType="1"/>
          </p:cNvSpPr>
          <p:nvPr/>
        </p:nvSpPr>
        <p:spPr bwMode="auto">
          <a:xfrm flipH="1">
            <a:off x="0" y="1600200"/>
            <a:ext cx="9144000" cy="0"/>
          </a:xfrm>
          <a:prstGeom prst="line">
            <a:avLst/>
          </a:prstGeom>
          <a:noFill/>
          <a:ln w="12700">
            <a:solidFill>
              <a:srgbClr val="5F5F5F"/>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029" name="Rectangle 5"/>
          <p:cNvSpPr>
            <a:spLocks noGrp="1" noChangeArrowheads="1"/>
          </p:cNvSpPr>
          <p:nvPr>
            <p:ph type="title"/>
          </p:nvPr>
        </p:nvSpPr>
        <p:spPr bwMode="auto">
          <a:xfrm>
            <a:off x="-6999288" y="889000"/>
            <a:ext cx="17162463" cy="1390650"/>
          </a:xfrm>
          <a:prstGeom prst="rect">
            <a:avLst/>
          </a:prstGeom>
          <a:solidFill>
            <a:srgbClr val="FDC382"/>
          </a:solidFill>
          <a:ln>
            <a:noFill/>
          </a:ln>
          <a:effectLst>
            <a:outerShdw dist="63500" dir="2212194" algn="ctr" rotWithShape="0">
              <a:srgbClr val="5F5F5F"/>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none" lIns="182880" tIns="0" rIns="182880" bIns="0" numCol="1" anchor="ctr" anchorCtr="0" compatLnSpc="1">
            <a:prstTxWarp prst="textNoShape">
              <a:avLst/>
            </a:prstTxWarp>
            <a:spAutoFit/>
          </a:bodyPr>
          <a:lstStyle/>
          <a:p>
            <a:pPr lvl="0"/>
            <a:r>
              <a:rPr lang="en-US" altLang="zh-CN"/>
              <a:t>Click to edit Master title style</a:t>
            </a:r>
          </a:p>
        </p:txBody>
      </p:sp>
      <p:sp>
        <p:nvSpPr>
          <p:cNvPr id="1030" name="Rectangle 6"/>
          <p:cNvSpPr>
            <a:spLocks noGrp="1" noChangeArrowheads="1"/>
          </p:cNvSpPr>
          <p:nvPr>
            <p:ph type="body" idx="1"/>
          </p:nvPr>
        </p:nvSpPr>
        <p:spPr bwMode="auto">
          <a:xfrm>
            <a:off x="914400" y="2490788"/>
            <a:ext cx="731520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31" name="Rectangle 7"/>
          <p:cNvSpPr>
            <a:spLocks noGrp="1" noChangeArrowheads="1"/>
          </p:cNvSpPr>
          <p:nvPr>
            <p:ph type="sldNum" sz="quarter" idx="4"/>
          </p:nvPr>
        </p:nvSpPr>
        <p:spPr bwMode="auto">
          <a:xfrm>
            <a:off x="7010400" y="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atin typeface="+mn-lt"/>
              </a:defRPr>
            </a:lvl1pPr>
          </a:lstStyle>
          <a:p>
            <a:pPr>
              <a:defRPr/>
            </a:pPr>
            <a:fld id="{3D461C45-88FF-4173-80FE-F7A559C24077}" type="slidenum">
              <a:rPr lang="en-US"/>
              <a:pPr>
                <a:defRPr/>
              </a:pPr>
              <a:t>‹#›</a:t>
            </a:fld>
            <a:endParaRPr lang="en-US"/>
          </a:p>
        </p:txBody>
      </p:sp>
      <p:sp>
        <p:nvSpPr>
          <p:cNvPr id="1032" name="Rectangle 8"/>
          <p:cNvSpPr>
            <a:spLocks noChangeArrowheads="1"/>
          </p:cNvSpPr>
          <p:nvPr/>
        </p:nvSpPr>
        <p:spPr bwMode="auto">
          <a:xfrm>
            <a:off x="5419725" y="6577013"/>
            <a:ext cx="36861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anose="02020603050405020304" pitchFamily="18" charset="0"/>
                <a:ea typeface="宋体" panose="02010600030101010101" pitchFamily="2" charset="-122"/>
              </a:defRPr>
            </a:lvl1pPr>
            <a:lvl2pPr marL="742950" indent="-285750" eaLnBrk="0" hangingPunct="0">
              <a:defRPr sz="1600">
                <a:solidFill>
                  <a:schemeClr val="tx1"/>
                </a:solidFill>
                <a:latin typeface="Times New Roman" panose="02020603050405020304" pitchFamily="18" charset="0"/>
                <a:ea typeface="宋体" panose="02010600030101010101" pitchFamily="2" charset="-122"/>
              </a:defRPr>
            </a:lvl2pPr>
            <a:lvl3pPr marL="1143000" indent="-228600" eaLnBrk="0" hangingPunc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r>
              <a:rPr lang="en-US" sz="1200">
                <a:latin typeface="Arial" panose="020B0604020202020204" pitchFamily="34" charset="0"/>
                <a:cs typeface="Times New Roman" panose="02020603050405020304" pitchFamily="18" charset="0"/>
                <a:sym typeface="Symbol" panose="05050102010706020507" pitchFamily="18" charset="2"/>
              </a:rPr>
              <a:t></a:t>
            </a:r>
            <a:r>
              <a:rPr lang="en-US" sz="1200">
                <a:solidFill>
                  <a:srgbClr val="000000"/>
                </a:solidFill>
                <a:latin typeface="Arial" panose="020B0604020202020204" pitchFamily="34" charset="0"/>
              </a:rPr>
              <a:t> 2008 Pearson Education, Inc.  All rights reserved.</a:t>
            </a:r>
          </a:p>
        </p:txBody>
      </p:sp>
      <p:sp>
        <p:nvSpPr>
          <p:cNvPr id="1033" name="AutoShape 9">
            <a:hlinkClick r:id="" action="ppaction://hlinkshowjump?jump=nextslide" highlightClick="1"/>
          </p:cNvPr>
          <p:cNvSpPr>
            <a:spLocks noChangeArrowheads="1"/>
          </p:cNvSpPr>
          <p:nvPr userDrawn="1"/>
        </p:nvSpPr>
        <p:spPr bwMode="auto">
          <a:xfrm>
            <a:off x="8686800" y="6256338"/>
            <a:ext cx="327025" cy="365125"/>
          </a:xfrm>
          <a:prstGeom prst="actionButtonForwardNext">
            <a:avLst/>
          </a:prstGeom>
          <a:solidFill>
            <a:srgbClr val="67B4B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1600">
                <a:solidFill>
                  <a:schemeClr val="tx1"/>
                </a:solidFill>
                <a:latin typeface="Times New Roman" panose="02020603050405020304" pitchFamily="18" charset="0"/>
                <a:ea typeface="宋体" panose="02010600030101010101" pitchFamily="2" charset="-122"/>
              </a:defRPr>
            </a:lvl1pPr>
            <a:lvl2pPr marL="742950" indent="-285750" eaLnBrk="0" hangingPunct="0">
              <a:defRPr sz="1600">
                <a:solidFill>
                  <a:schemeClr val="tx1"/>
                </a:solidFill>
                <a:latin typeface="Times New Roman" panose="02020603050405020304" pitchFamily="18" charset="0"/>
                <a:ea typeface="宋体" panose="02010600030101010101" pitchFamily="2" charset="-122"/>
              </a:defRPr>
            </a:lvl2pPr>
            <a:lvl3pPr marL="1143000" indent="-228600" eaLnBrk="0" hangingPunc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1034" name="AutoShape 10">
            <a:hlinkClick r:id="" action="ppaction://hlinkshowjump?jump=previousslide" highlightClick="1"/>
          </p:cNvPr>
          <p:cNvSpPr>
            <a:spLocks noChangeArrowheads="1"/>
          </p:cNvSpPr>
          <p:nvPr userDrawn="1"/>
        </p:nvSpPr>
        <p:spPr bwMode="auto">
          <a:xfrm rot="10800000">
            <a:off x="8281988" y="6256338"/>
            <a:ext cx="328612" cy="365125"/>
          </a:xfrm>
          <a:prstGeom prst="actionButtonForwardNext">
            <a:avLst/>
          </a:prstGeom>
          <a:solidFill>
            <a:srgbClr val="67B4B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1600">
                <a:solidFill>
                  <a:schemeClr val="tx1"/>
                </a:solidFill>
                <a:latin typeface="Times New Roman" panose="02020603050405020304" pitchFamily="18" charset="0"/>
                <a:ea typeface="宋体" panose="02010600030101010101" pitchFamily="2" charset="-122"/>
              </a:defRPr>
            </a:lvl1pPr>
            <a:lvl2pPr marL="742950" indent="-285750" eaLnBrk="0" hangingPunct="0">
              <a:defRPr sz="1600">
                <a:solidFill>
                  <a:schemeClr val="tx1"/>
                </a:solidFill>
                <a:latin typeface="Times New Roman" panose="02020603050405020304" pitchFamily="18" charset="0"/>
                <a:ea typeface="宋体" panose="02010600030101010101" pitchFamily="2" charset="-122"/>
              </a:defRPr>
            </a:lvl2pPr>
            <a:lvl3pPr marL="1143000" indent="-228600" eaLnBrk="0" hangingPunc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txStyles>
    <p:titleStyle>
      <a:lvl1pPr algn="ctr" rtl="0" eaLnBrk="0" fontAlgn="base" hangingPunct="0">
        <a:lnSpc>
          <a:spcPct val="95000"/>
        </a:lnSpc>
        <a:spcBef>
          <a:spcPct val="0"/>
        </a:spcBef>
        <a:spcAft>
          <a:spcPct val="0"/>
        </a:spcAft>
        <a:defRPr sz="9600" b="1" kern="1200">
          <a:solidFill>
            <a:schemeClr val="bg1"/>
          </a:solidFill>
          <a:latin typeface="+mj-lt"/>
          <a:ea typeface="+mj-ea"/>
          <a:cs typeface="+mj-cs"/>
        </a:defRPr>
      </a:lvl1pPr>
      <a:lvl2pPr algn="ctr" rtl="0" eaLnBrk="0" fontAlgn="base" hangingPunct="0">
        <a:lnSpc>
          <a:spcPct val="95000"/>
        </a:lnSpc>
        <a:spcBef>
          <a:spcPct val="0"/>
        </a:spcBef>
        <a:spcAft>
          <a:spcPct val="0"/>
        </a:spcAft>
        <a:defRPr sz="9600" b="1">
          <a:solidFill>
            <a:schemeClr val="bg1"/>
          </a:solidFill>
          <a:latin typeface="Arial" panose="020B0604020202020204" pitchFamily="34" charset="0"/>
          <a:ea typeface="宋体" panose="02010600030101010101" pitchFamily="2" charset="-122"/>
        </a:defRPr>
      </a:lvl2pPr>
      <a:lvl3pPr algn="ctr" rtl="0" eaLnBrk="0" fontAlgn="base" hangingPunct="0">
        <a:lnSpc>
          <a:spcPct val="95000"/>
        </a:lnSpc>
        <a:spcBef>
          <a:spcPct val="0"/>
        </a:spcBef>
        <a:spcAft>
          <a:spcPct val="0"/>
        </a:spcAft>
        <a:defRPr sz="9600" b="1">
          <a:solidFill>
            <a:schemeClr val="bg1"/>
          </a:solidFill>
          <a:latin typeface="Arial" panose="020B0604020202020204" pitchFamily="34" charset="0"/>
          <a:ea typeface="宋体" panose="02010600030101010101" pitchFamily="2" charset="-122"/>
        </a:defRPr>
      </a:lvl3pPr>
      <a:lvl4pPr algn="ctr" rtl="0" eaLnBrk="0" fontAlgn="base" hangingPunct="0">
        <a:lnSpc>
          <a:spcPct val="95000"/>
        </a:lnSpc>
        <a:spcBef>
          <a:spcPct val="0"/>
        </a:spcBef>
        <a:spcAft>
          <a:spcPct val="0"/>
        </a:spcAft>
        <a:defRPr sz="9600" b="1">
          <a:solidFill>
            <a:schemeClr val="bg1"/>
          </a:solidFill>
          <a:latin typeface="Arial" panose="020B0604020202020204" pitchFamily="34" charset="0"/>
          <a:ea typeface="宋体" panose="02010600030101010101" pitchFamily="2" charset="-122"/>
        </a:defRPr>
      </a:lvl4pPr>
      <a:lvl5pPr algn="ctr" rtl="0" eaLnBrk="0" fontAlgn="base" hangingPunct="0">
        <a:lnSpc>
          <a:spcPct val="95000"/>
        </a:lnSpc>
        <a:spcBef>
          <a:spcPct val="0"/>
        </a:spcBef>
        <a:spcAft>
          <a:spcPct val="0"/>
        </a:spcAft>
        <a:defRPr sz="9600" b="1">
          <a:solidFill>
            <a:schemeClr val="bg1"/>
          </a:solidFill>
          <a:latin typeface="Arial" panose="020B0604020202020204" pitchFamily="34" charset="0"/>
          <a:ea typeface="宋体" panose="02010600030101010101" pitchFamily="2" charset="-122"/>
        </a:defRPr>
      </a:lvl5pPr>
      <a:lvl6pPr marL="457200" algn="ctr" rtl="0" eaLnBrk="0" fontAlgn="base" hangingPunct="0">
        <a:lnSpc>
          <a:spcPct val="95000"/>
        </a:lnSpc>
        <a:spcBef>
          <a:spcPct val="0"/>
        </a:spcBef>
        <a:spcAft>
          <a:spcPct val="0"/>
        </a:spcAft>
        <a:defRPr sz="9600" b="1">
          <a:solidFill>
            <a:schemeClr val="bg1"/>
          </a:solidFill>
          <a:latin typeface="Arial" panose="020B0604020202020204" pitchFamily="34" charset="0"/>
          <a:ea typeface="宋体" panose="02010600030101010101" pitchFamily="2" charset="-122"/>
        </a:defRPr>
      </a:lvl6pPr>
      <a:lvl7pPr marL="914400" algn="ctr" rtl="0" eaLnBrk="0" fontAlgn="base" hangingPunct="0">
        <a:lnSpc>
          <a:spcPct val="95000"/>
        </a:lnSpc>
        <a:spcBef>
          <a:spcPct val="0"/>
        </a:spcBef>
        <a:spcAft>
          <a:spcPct val="0"/>
        </a:spcAft>
        <a:defRPr sz="9600" b="1">
          <a:solidFill>
            <a:schemeClr val="bg1"/>
          </a:solidFill>
          <a:latin typeface="Arial" panose="020B0604020202020204" pitchFamily="34" charset="0"/>
          <a:ea typeface="宋体" panose="02010600030101010101" pitchFamily="2" charset="-122"/>
        </a:defRPr>
      </a:lvl7pPr>
      <a:lvl8pPr marL="1371600" algn="ctr" rtl="0" eaLnBrk="0" fontAlgn="base" hangingPunct="0">
        <a:lnSpc>
          <a:spcPct val="95000"/>
        </a:lnSpc>
        <a:spcBef>
          <a:spcPct val="0"/>
        </a:spcBef>
        <a:spcAft>
          <a:spcPct val="0"/>
        </a:spcAft>
        <a:defRPr sz="9600" b="1">
          <a:solidFill>
            <a:schemeClr val="bg1"/>
          </a:solidFill>
          <a:latin typeface="Arial" panose="020B0604020202020204" pitchFamily="34" charset="0"/>
          <a:ea typeface="宋体" panose="02010600030101010101" pitchFamily="2" charset="-122"/>
        </a:defRPr>
      </a:lvl8pPr>
      <a:lvl9pPr marL="1828800" algn="ctr" rtl="0" eaLnBrk="0" fontAlgn="base" hangingPunct="0">
        <a:lnSpc>
          <a:spcPct val="95000"/>
        </a:lnSpc>
        <a:spcBef>
          <a:spcPct val="0"/>
        </a:spcBef>
        <a:spcAft>
          <a:spcPct val="0"/>
        </a:spcAft>
        <a:defRPr sz="9600" b="1">
          <a:solidFill>
            <a:schemeClr val="bg1"/>
          </a:solidFill>
          <a:latin typeface="Arial" panose="020B0604020202020204" pitchFamily="34" charset="0"/>
          <a:ea typeface="宋体" panose="02010600030101010101" pitchFamily="2" charset="-122"/>
        </a:defRPr>
      </a:lvl9pPr>
    </p:titleStyle>
    <p:bodyStyle>
      <a:lvl1pPr marL="342900" indent="-342900" algn="ctr" rtl="0" eaLnBrk="0" fontAlgn="base" hangingPunct="0">
        <a:lnSpc>
          <a:spcPct val="95000"/>
        </a:lnSpc>
        <a:spcBef>
          <a:spcPct val="0"/>
        </a:spcBef>
        <a:spcAft>
          <a:spcPct val="20000"/>
        </a:spcAft>
        <a:buChar char="•"/>
        <a:defRPr sz="6000" b="1" kern="1200">
          <a:solidFill>
            <a:srgbClr val="4F87C6"/>
          </a:solidFill>
          <a:latin typeface="+mn-lt"/>
          <a:ea typeface="+mn-ea"/>
          <a:cs typeface="+mn-cs"/>
        </a:defRPr>
      </a:lvl1pPr>
      <a:lvl2pPr marL="742950" indent="-285750" algn="l" rtl="0" eaLnBrk="0" fontAlgn="base" hangingPunct="0">
        <a:lnSpc>
          <a:spcPct val="95000"/>
        </a:lnSpc>
        <a:spcBef>
          <a:spcPct val="0"/>
        </a:spcBef>
        <a:spcAft>
          <a:spcPct val="20000"/>
        </a:spcAft>
        <a:buChar char="–"/>
        <a:defRPr sz="4000" i="1" kern="1200">
          <a:solidFill>
            <a:schemeClr val="tx1"/>
          </a:solidFill>
          <a:latin typeface="+mn-lt"/>
          <a:ea typeface="+mn-ea"/>
          <a:cs typeface="+mn-cs"/>
        </a:defRPr>
      </a:lvl2pPr>
      <a:lvl3pPr marL="1143000" indent="-228600" algn="l" rtl="0" eaLnBrk="0" fontAlgn="base" hangingPunct="0">
        <a:lnSpc>
          <a:spcPct val="95000"/>
        </a:lnSpc>
        <a:spcBef>
          <a:spcPct val="0"/>
        </a:spcBef>
        <a:spcAft>
          <a:spcPct val="20000"/>
        </a:spcAft>
        <a:buChar char="•"/>
        <a:defRPr sz="2400" kern="1200">
          <a:solidFill>
            <a:schemeClr val="tx1"/>
          </a:solidFill>
          <a:latin typeface="+mn-lt"/>
          <a:ea typeface="+mn-ea"/>
          <a:cs typeface="+mn-cs"/>
        </a:defRPr>
      </a:lvl3pPr>
      <a:lvl4pPr marL="1600200" indent="-228600" algn="l" rtl="0" eaLnBrk="0" fontAlgn="base" hangingPunct="0">
        <a:lnSpc>
          <a:spcPct val="95000"/>
        </a:lnSpc>
        <a:spcBef>
          <a:spcPct val="0"/>
        </a:spcBef>
        <a:spcAft>
          <a:spcPct val="20000"/>
        </a:spcAft>
        <a:buChar char="–"/>
        <a:defRPr sz="2000" kern="1200">
          <a:solidFill>
            <a:schemeClr val="tx1"/>
          </a:solidFill>
          <a:latin typeface="+mn-lt"/>
          <a:ea typeface="+mn-ea"/>
          <a:cs typeface="+mn-cs"/>
        </a:defRPr>
      </a:lvl4pPr>
      <a:lvl5pPr marL="2057400" indent="-228600" algn="l" rtl="0" eaLnBrk="0" fontAlgn="base" hangingPunct="0">
        <a:lnSpc>
          <a:spcPct val="95000"/>
        </a:lnSpc>
        <a:spcBef>
          <a:spcPct val="0"/>
        </a:spcBef>
        <a:spcAft>
          <a:spcPct val="2000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rgbClr val="A0CED6"/>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flipV="1">
            <a:off x="0" y="0"/>
            <a:ext cx="9144000" cy="457200"/>
          </a:xfrm>
          <a:prstGeom prst="rect">
            <a:avLst/>
          </a:prstGeom>
          <a:solidFill>
            <a:srgbClr val="F9F9F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Times New Roman" panose="02020603050405020304" pitchFamily="18" charset="0"/>
                <a:ea typeface="宋体" panose="02010600030101010101" pitchFamily="2" charset="-122"/>
              </a:defRPr>
            </a:lvl1pPr>
            <a:lvl2pPr marL="742950" indent="-285750" eaLnBrk="0" hangingPunct="0">
              <a:defRPr sz="1600">
                <a:solidFill>
                  <a:schemeClr val="tx1"/>
                </a:solidFill>
                <a:latin typeface="Times New Roman" panose="02020603050405020304" pitchFamily="18" charset="0"/>
                <a:ea typeface="宋体" panose="02010600030101010101" pitchFamily="2" charset="-122"/>
              </a:defRPr>
            </a:lvl2pPr>
            <a:lvl3pPr marL="1143000" indent="-228600" eaLnBrk="0" hangingPunc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2051" name="Rectangle 3"/>
          <p:cNvSpPr>
            <a:spLocks noChangeArrowheads="1"/>
          </p:cNvSpPr>
          <p:nvPr/>
        </p:nvSpPr>
        <p:spPr bwMode="auto">
          <a:xfrm>
            <a:off x="0" y="457200"/>
            <a:ext cx="914400" cy="6400800"/>
          </a:xfrm>
          <a:prstGeom prst="rect">
            <a:avLst/>
          </a:prstGeom>
          <a:solidFill>
            <a:srgbClr val="F0F5F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Times New Roman" panose="02020603050405020304" pitchFamily="18" charset="0"/>
                <a:ea typeface="宋体" panose="02010600030101010101" pitchFamily="2" charset="-122"/>
              </a:defRPr>
            </a:lvl1pPr>
            <a:lvl2pPr marL="742950" indent="-285750" eaLnBrk="0" hangingPunct="0">
              <a:defRPr sz="1600">
                <a:solidFill>
                  <a:schemeClr val="tx1"/>
                </a:solidFill>
                <a:latin typeface="Times New Roman" panose="02020603050405020304" pitchFamily="18" charset="0"/>
                <a:ea typeface="宋体" panose="02010600030101010101" pitchFamily="2" charset="-122"/>
              </a:defRPr>
            </a:lvl2pPr>
            <a:lvl3pPr marL="1143000" indent="-228600" eaLnBrk="0" hangingPunc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2052" name="Line 4"/>
          <p:cNvSpPr>
            <a:spLocks noChangeShapeType="1"/>
          </p:cNvSpPr>
          <p:nvPr/>
        </p:nvSpPr>
        <p:spPr bwMode="auto">
          <a:xfrm flipH="1">
            <a:off x="0" y="457200"/>
            <a:ext cx="9144000" cy="0"/>
          </a:xfrm>
          <a:prstGeom prst="line">
            <a:avLst/>
          </a:prstGeom>
          <a:noFill/>
          <a:ln w="12700">
            <a:solidFill>
              <a:srgbClr val="5F5F5F"/>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53" name="Rectangle 5"/>
          <p:cNvSpPr>
            <a:spLocks noGrp="1" noChangeArrowheads="1"/>
          </p:cNvSpPr>
          <p:nvPr>
            <p:ph type="body" idx="1"/>
          </p:nvPr>
        </p:nvSpPr>
        <p:spPr bwMode="auto">
          <a:xfrm>
            <a:off x="1219200" y="762000"/>
            <a:ext cx="7772400" cy="211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54" name="Rectangle 6"/>
          <p:cNvSpPr>
            <a:spLocks noGrp="1" noChangeArrowheads="1"/>
          </p:cNvSpPr>
          <p:nvPr>
            <p:ph type="sldNum" sz="quarter" idx="4"/>
          </p:nvPr>
        </p:nvSpPr>
        <p:spPr bwMode="auto">
          <a:xfrm>
            <a:off x="7010400" y="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atin typeface="+mj-lt"/>
              </a:defRPr>
            </a:lvl1pPr>
          </a:lstStyle>
          <a:p>
            <a:pPr>
              <a:defRPr/>
            </a:pPr>
            <a:fld id="{3ADBF8FE-3EA7-4F03-AB39-4590E0BAF323}" type="slidenum">
              <a:rPr lang="en-US"/>
              <a:pPr>
                <a:defRPr/>
              </a:pPr>
              <a:t>‹#›</a:t>
            </a:fld>
            <a:endParaRPr lang="en-US"/>
          </a:p>
        </p:txBody>
      </p:sp>
      <p:sp>
        <p:nvSpPr>
          <p:cNvPr id="2055" name="Rectangle 7"/>
          <p:cNvSpPr>
            <a:spLocks noGrp="1" noChangeArrowheads="1"/>
          </p:cNvSpPr>
          <p:nvPr>
            <p:ph type="title"/>
          </p:nvPr>
        </p:nvSpPr>
        <p:spPr bwMode="auto">
          <a:xfrm>
            <a:off x="0" y="0"/>
            <a:ext cx="6705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2056" name="AutoShape 8">
            <a:hlinkClick r:id="" action="ppaction://hlinkshowjump?jump=nextslide" highlightClick="1"/>
          </p:cNvPr>
          <p:cNvSpPr>
            <a:spLocks noChangeArrowheads="1"/>
          </p:cNvSpPr>
          <p:nvPr/>
        </p:nvSpPr>
        <p:spPr bwMode="auto">
          <a:xfrm>
            <a:off x="8686800" y="6256338"/>
            <a:ext cx="327025" cy="365125"/>
          </a:xfrm>
          <a:prstGeom prst="actionButtonForwardNext">
            <a:avLst/>
          </a:prstGeom>
          <a:solidFill>
            <a:srgbClr val="F0F5F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1600">
                <a:solidFill>
                  <a:schemeClr val="tx1"/>
                </a:solidFill>
                <a:latin typeface="Times New Roman" panose="02020603050405020304" pitchFamily="18" charset="0"/>
                <a:ea typeface="宋体" panose="02010600030101010101" pitchFamily="2" charset="-122"/>
              </a:defRPr>
            </a:lvl1pPr>
            <a:lvl2pPr marL="742950" indent="-285750" eaLnBrk="0" hangingPunct="0">
              <a:defRPr sz="1600">
                <a:solidFill>
                  <a:schemeClr val="tx1"/>
                </a:solidFill>
                <a:latin typeface="Times New Roman" panose="02020603050405020304" pitchFamily="18" charset="0"/>
                <a:ea typeface="宋体" panose="02010600030101010101" pitchFamily="2" charset="-122"/>
              </a:defRPr>
            </a:lvl2pPr>
            <a:lvl3pPr marL="1143000" indent="-228600" eaLnBrk="0" hangingPunc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2057" name="AutoShape 9">
            <a:hlinkClick r:id="" action="ppaction://hlinkshowjump?jump=previousslide" highlightClick="1"/>
          </p:cNvPr>
          <p:cNvSpPr>
            <a:spLocks noChangeArrowheads="1"/>
          </p:cNvSpPr>
          <p:nvPr/>
        </p:nvSpPr>
        <p:spPr bwMode="auto">
          <a:xfrm rot="10800000">
            <a:off x="8281988" y="6256338"/>
            <a:ext cx="328612" cy="365125"/>
          </a:xfrm>
          <a:prstGeom prst="actionButtonForwardNext">
            <a:avLst/>
          </a:prstGeom>
          <a:solidFill>
            <a:srgbClr val="F0F5F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1600">
                <a:solidFill>
                  <a:schemeClr val="tx1"/>
                </a:solidFill>
                <a:latin typeface="Times New Roman" panose="02020603050405020304" pitchFamily="18" charset="0"/>
                <a:ea typeface="宋体" panose="02010600030101010101" pitchFamily="2" charset="-122"/>
              </a:defRPr>
            </a:lvl1pPr>
            <a:lvl2pPr marL="742950" indent="-285750" eaLnBrk="0" hangingPunct="0">
              <a:defRPr sz="1600">
                <a:solidFill>
                  <a:schemeClr val="tx1"/>
                </a:solidFill>
                <a:latin typeface="Times New Roman" panose="02020603050405020304" pitchFamily="18" charset="0"/>
                <a:ea typeface="宋体" panose="02010600030101010101" pitchFamily="2" charset="-122"/>
              </a:defRPr>
            </a:lvl2pPr>
            <a:lvl3pPr marL="1143000" indent="-228600" eaLnBrk="0" hangingPunc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2058" name="Rectangle 10"/>
          <p:cNvSpPr>
            <a:spLocks noChangeArrowheads="1"/>
          </p:cNvSpPr>
          <p:nvPr userDrawn="1"/>
        </p:nvSpPr>
        <p:spPr bwMode="auto">
          <a:xfrm>
            <a:off x="5419725" y="6577013"/>
            <a:ext cx="36861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anose="02020603050405020304" pitchFamily="18" charset="0"/>
                <a:ea typeface="宋体" panose="02010600030101010101" pitchFamily="2" charset="-122"/>
              </a:defRPr>
            </a:lvl1pPr>
            <a:lvl2pPr marL="742950" indent="-285750" eaLnBrk="0" hangingPunct="0">
              <a:defRPr sz="1600">
                <a:solidFill>
                  <a:schemeClr val="tx1"/>
                </a:solidFill>
                <a:latin typeface="Times New Roman" panose="02020603050405020304" pitchFamily="18" charset="0"/>
                <a:ea typeface="宋体" panose="02010600030101010101" pitchFamily="2" charset="-122"/>
              </a:defRPr>
            </a:lvl2pPr>
            <a:lvl3pPr marL="1143000" indent="-228600" eaLnBrk="0" hangingPunc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r>
              <a:rPr lang="en-US" sz="1200">
                <a:latin typeface="Arial" panose="020B0604020202020204" pitchFamily="34" charset="0"/>
                <a:cs typeface="Times New Roman" panose="02020603050405020304" pitchFamily="18" charset="0"/>
                <a:sym typeface="Symbol" panose="05050102010706020507" pitchFamily="18" charset="2"/>
              </a:rPr>
              <a:t></a:t>
            </a:r>
            <a:r>
              <a:rPr lang="en-US" sz="1200">
                <a:solidFill>
                  <a:srgbClr val="000000"/>
                </a:solidFill>
                <a:latin typeface="Arial" panose="020B0604020202020204" pitchFamily="34" charset="0"/>
              </a:rPr>
              <a:t> 2008 Pearson Education, Inc.  All rights reserved.</a:t>
            </a:r>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rtl="0" eaLnBrk="0" fontAlgn="base" hangingPunct="0">
        <a:spcBef>
          <a:spcPct val="0"/>
        </a:spcBef>
        <a:spcAft>
          <a:spcPct val="0"/>
        </a:spcAft>
        <a:defRPr sz="1400" b="1" kern="1200">
          <a:solidFill>
            <a:schemeClr val="bg1"/>
          </a:solidFill>
          <a:latin typeface="+mj-lt"/>
          <a:ea typeface="+mj-ea"/>
          <a:cs typeface="+mj-cs"/>
        </a:defRPr>
      </a:lvl1pPr>
      <a:lvl2pPr algn="ctr" rtl="0" eaLnBrk="0" fontAlgn="base" hangingPunct="0">
        <a:spcBef>
          <a:spcPct val="0"/>
        </a:spcBef>
        <a:spcAft>
          <a:spcPct val="0"/>
        </a:spcAft>
        <a:defRPr sz="14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14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14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14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14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14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14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14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lnSpc>
          <a:spcPct val="95000"/>
        </a:lnSpc>
        <a:spcBef>
          <a:spcPct val="0"/>
        </a:spcBef>
        <a:spcAft>
          <a:spcPct val="20000"/>
        </a:spcAft>
        <a:buFont typeface="Times" panose="02020603050405020304" pitchFamily="18" charset="0"/>
        <a:buChar char="•"/>
        <a:defRPr sz="2800" b="1" i="1" kern="1200">
          <a:solidFill>
            <a:schemeClr val="tx1"/>
          </a:solidFill>
          <a:latin typeface="+mn-lt"/>
          <a:ea typeface="+mn-ea"/>
          <a:cs typeface="+mn-cs"/>
        </a:defRPr>
      </a:lvl1pPr>
      <a:lvl2pPr marL="803275" indent="-346075" algn="l" rtl="0" eaLnBrk="0" fontAlgn="base" hangingPunct="0">
        <a:lnSpc>
          <a:spcPct val="95000"/>
        </a:lnSpc>
        <a:spcBef>
          <a:spcPct val="0"/>
        </a:spcBef>
        <a:spcAft>
          <a:spcPct val="30000"/>
        </a:spcAft>
        <a:buFont typeface="Times" panose="02020603050405020304" pitchFamily="18" charset="0"/>
        <a:buChar char="—"/>
        <a:defRPr sz="2200" kern="1200">
          <a:solidFill>
            <a:schemeClr val="tx1"/>
          </a:solidFill>
          <a:latin typeface="+mn-lt"/>
          <a:ea typeface="+mn-ea"/>
          <a:cs typeface="+mn-cs"/>
        </a:defRPr>
      </a:lvl2pPr>
      <a:lvl3pPr marL="3030538" indent="-117475" algn="l" rtl="0" eaLnBrk="0" fontAlgn="base" hangingPunct="0">
        <a:spcBef>
          <a:spcPct val="20000"/>
        </a:spcBef>
        <a:spcAft>
          <a:spcPct val="0"/>
        </a:spcAft>
        <a:buFont typeface="Times" panose="02020603050405020304" pitchFamily="18" charset="0"/>
        <a:buChar char="•"/>
        <a:defRPr sz="2000" kern="1200">
          <a:solidFill>
            <a:schemeClr val="tx1"/>
          </a:solidFill>
          <a:latin typeface="+mn-lt"/>
          <a:ea typeface="+mn-ea"/>
          <a:cs typeface="+mn-cs"/>
        </a:defRPr>
      </a:lvl3pPr>
      <a:lvl4pPr marL="3373438" indent="-228600" algn="l" rtl="0" eaLnBrk="0" fontAlgn="base" hangingPunct="0">
        <a:spcBef>
          <a:spcPct val="20000"/>
        </a:spcBef>
        <a:spcAft>
          <a:spcPct val="0"/>
        </a:spcAft>
        <a:buFont typeface="Times" panose="02020603050405020304" pitchFamily="18" charset="0"/>
        <a:buChar char="–"/>
        <a:defRPr sz="2000" kern="1200">
          <a:solidFill>
            <a:schemeClr val="tx1"/>
          </a:solidFill>
          <a:latin typeface="+mn-lt"/>
          <a:ea typeface="+mn-ea"/>
          <a:cs typeface="+mn-cs"/>
        </a:defRPr>
      </a:lvl4pPr>
      <a:lvl5pPr marL="3716338" indent="-228600" algn="l" rtl="0" eaLnBrk="0" fontAlgn="base" hangingPunct="0">
        <a:spcBef>
          <a:spcPct val="20000"/>
        </a:spcBef>
        <a:spcAft>
          <a:spcPct val="0"/>
        </a:spcAft>
        <a:buFont typeface="Times" panose="02020603050405020304" pitchFamily="18"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rgbClr val="F0F5F7"/>
        </a:solidFill>
        <a:effectLst/>
      </p:bgPr>
    </p:bg>
    <p:spTree>
      <p:nvGrpSpPr>
        <p:cNvPr id="1" name=""/>
        <p:cNvGrpSpPr/>
        <p:nvPr/>
      </p:nvGrpSpPr>
      <p:grpSpPr>
        <a:xfrm>
          <a:off x="0" y="0"/>
          <a:ext cx="0" cy="0"/>
          <a:chOff x="0" y="0"/>
          <a:chExt cx="0" cy="0"/>
        </a:xfrm>
      </p:grpSpPr>
      <p:sp>
        <p:nvSpPr>
          <p:cNvPr id="3074" name="Line 2"/>
          <p:cNvSpPr>
            <a:spLocks noChangeShapeType="1"/>
          </p:cNvSpPr>
          <p:nvPr/>
        </p:nvSpPr>
        <p:spPr bwMode="auto">
          <a:xfrm flipH="1">
            <a:off x="152400" y="457200"/>
            <a:ext cx="8991600" cy="0"/>
          </a:xfrm>
          <a:prstGeom prst="line">
            <a:avLst/>
          </a:prstGeom>
          <a:noFill/>
          <a:ln w="38100">
            <a:solidFill>
              <a:srgbClr val="67B4BF"/>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075" name="Rectangle 3"/>
          <p:cNvSpPr>
            <a:spLocks noGrp="1" noChangeArrowheads="1"/>
          </p:cNvSpPr>
          <p:nvPr>
            <p:ph type="body" idx="1"/>
          </p:nvPr>
        </p:nvSpPr>
        <p:spPr bwMode="auto">
          <a:xfrm>
            <a:off x="990600" y="1255713"/>
            <a:ext cx="7239000" cy="211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3076" name="Rectangle 4"/>
          <p:cNvSpPr>
            <a:spLocks noGrp="1" noChangeArrowheads="1"/>
          </p:cNvSpPr>
          <p:nvPr>
            <p:ph type="sldNum" sz="quarter" idx="4"/>
          </p:nvPr>
        </p:nvSpPr>
        <p:spPr bwMode="auto">
          <a:xfrm>
            <a:off x="7010400" y="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atin typeface="+mn-lt"/>
              </a:defRPr>
            </a:lvl1pPr>
          </a:lstStyle>
          <a:p>
            <a:pPr>
              <a:defRPr/>
            </a:pPr>
            <a:fld id="{866BEBEC-6B9F-434F-A952-82A10EE4E30F}" type="slidenum">
              <a:rPr lang="en-US"/>
              <a:pPr>
                <a:defRPr/>
              </a:pPr>
              <a:t>‹#›</a:t>
            </a:fld>
            <a:endParaRPr lang="en-US"/>
          </a:p>
        </p:txBody>
      </p:sp>
      <p:sp>
        <p:nvSpPr>
          <p:cNvPr id="3077" name="Rectangle 5"/>
          <p:cNvSpPr>
            <a:spLocks noGrp="1" noChangeArrowheads="1"/>
          </p:cNvSpPr>
          <p:nvPr>
            <p:ph type="title"/>
          </p:nvPr>
        </p:nvSpPr>
        <p:spPr bwMode="auto">
          <a:xfrm>
            <a:off x="762000" y="533400"/>
            <a:ext cx="6705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3078" name="Line 6"/>
          <p:cNvSpPr>
            <a:spLocks noChangeShapeType="1"/>
          </p:cNvSpPr>
          <p:nvPr/>
        </p:nvSpPr>
        <p:spPr bwMode="auto">
          <a:xfrm flipH="1" flipV="1">
            <a:off x="685800" y="76200"/>
            <a:ext cx="0" cy="6781800"/>
          </a:xfrm>
          <a:prstGeom prst="line">
            <a:avLst/>
          </a:prstGeom>
          <a:noFill/>
          <a:ln w="38100">
            <a:solidFill>
              <a:srgbClr val="67B4BF"/>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079" name="AutoShape 7">
            <a:hlinkClick r:id="" action="ppaction://hlinkshowjump?jump=nextslide" highlightClick="1"/>
          </p:cNvPr>
          <p:cNvSpPr>
            <a:spLocks noChangeArrowheads="1"/>
          </p:cNvSpPr>
          <p:nvPr userDrawn="1"/>
        </p:nvSpPr>
        <p:spPr bwMode="auto">
          <a:xfrm>
            <a:off x="8686800" y="6256338"/>
            <a:ext cx="327025" cy="365125"/>
          </a:xfrm>
          <a:prstGeom prst="actionButtonForwardNext">
            <a:avLst/>
          </a:prstGeom>
          <a:solidFill>
            <a:srgbClr val="67B4B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1600">
                <a:solidFill>
                  <a:schemeClr val="tx1"/>
                </a:solidFill>
                <a:latin typeface="Times New Roman" panose="02020603050405020304" pitchFamily="18" charset="0"/>
                <a:ea typeface="宋体" panose="02010600030101010101" pitchFamily="2" charset="-122"/>
              </a:defRPr>
            </a:lvl1pPr>
            <a:lvl2pPr marL="742950" indent="-285750" eaLnBrk="0" hangingPunct="0">
              <a:defRPr sz="1600">
                <a:solidFill>
                  <a:schemeClr val="tx1"/>
                </a:solidFill>
                <a:latin typeface="Times New Roman" panose="02020603050405020304" pitchFamily="18" charset="0"/>
                <a:ea typeface="宋体" panose="02010600030101010101" pitchFamily="2" charset="-122"/>
              </a:defRPr>
            </a:lvl2pPr>
            <a:lvl3pPr marL="1143000" indent="-228600" eaLnBrk="0" hangingPunc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3080" name="AutoShape 8">
            <a:hlinkClick r:id="" action="ppaction://hlinkshowjump?jump=previousslide" highlightClick="1"/>
          </p:cNvPr>
          <p:cNvSpPr>
            <a:spLocks noChangeArrowheads="1"/>
          </p:cNvSpPr>
          <p:nvPr userDrawn="1"/>
        </p:nvSpPr>
        <p:spPr bwMode="auto">
          <a:xfrm rot="10800000">
            <a:off x="8281988" y="6256338"/>
            <a:ext cx="328612" cy="365125"/>
          </a:xfrm>
          <a:prstGeom prst="actionButtonForwardNext">
            <a:avLst/>
          </a:prstGeom>
          <a:solidFill>
            <a:srgbClr val="67B4B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1600">
                <a:solidFill>
                  <a:schemeClr val="tx1"/>
                </a:solidFill>
                <a:latin typeface="Times New Roman" panose="02020603050405020304" pitchFamily="18" charset="0"/>
                <a:ea typeface="宋体" panose="02010600030101010101" pitchFamily="2" charset="-122"/>
              </a:defRPr>
            </a:lvl1pPr>
            <a:lvl2pPr marL="742950" indent="-285750" eaLnBrk="0" hangingPunct="0">
              <a:defRPr sz="1600">
                <a:solidFill>
                  <a:schemeClr val="tx1"/>
                </a:solidFill>
                <a:latin typeface="Times New Roman" panose="02020603050405020304" pitchFamily="18" charset="0"/>
                <a:ea typeface="宋体" panose="02010600030101010101" pitchFamily="2" charset="-122"/>
              </a:defRPr>
            </a:lvl2pPr>
            <a:lvl3pPr marL="1143000" indent="-228600" eaLnBrk="0" hangingPunc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3081" name="Rectangle 9"/>
          <p:cNvSpPr>
            <a:spLocks noChangeArrowheads="1"/>
          </p:cNvSpPr>
          <p:nvPr userDrawn="1"/>
        </p:nvSpPr>
        <p:spPr bwMode="auto">
          <a:xfrm>
            <a:off x="5419725" y="6577013"/>
            <a:ext cx="36861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anose="02020603050405020304" pitchFamily="18" charset="0"/>
                <a:ea typeface="宋体" panose="02010600030101010101" pitchFamily="2" charset="-122"/>
              </a:defRPr>
            </a:lvl1pPr>
            <a:lvl2pPr marL="742950" indent="-285750" eaLnBrk="0" hangingPunct="0">
              <a:defRPr sz="1600">
                <a:solidFill>
                  <a:schemeClr val="tx1"/>
                </a:solidFill>
                <a:latin typeface="Times New Roman" panose="02020603050405020304" pitchFamily="18" charset="0"/>
                <a:ea typeface="宋体" panose="02010600030101010101" pitchFamily="2" charset="-122"/>
              </a:defRPr>
            </a:lvl2pPr>
            <a:lvl3pPr marL="1143000" indent="-228600" eaLnBrk="0" hangingPunc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r>
              <a:rPr lang="en-US" sz="1200">
                <a:latin typeface="Arial" panose="020B0604020202020204" pitchFamily="34" charset="0"/>
                <a:cs typeface="Times New Roman" panose="02020603050405020304" pitchFamily="18" charset="0"/>
                <a:sym typeface="Symbol" panose="05050102010706020507" pitchFamily="18" charset="2"/>
              </a:rPr>
              <a:t></a:t>
            </a:r>
            <a:r>
              <a:rPr lang="en-US" sz="1200">
                <a:solidFill>
                  <a:srgbClr val="000000"/>
                </a:solidFill>
                <a:latin typeface="Arial" panose="020B0604020202020204" pitchFamily="34" charset="0"/>
              </a:rPr>
              <a:t> 2008 Pearson Education, Inc.  All rights reserved.</a:t>
            </a:r>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l" rtl="0" eaLnBrk="0" fontAlgn="base" hangingPunct="0">
        <a:spcBef>
          <a:spcPct val="0"/>
        </a:spcBef>
        <a:spcAft>
          <a:spcPct val="0"/>
        </a:spcAft>
        <a:defRPr sz="3600" b="1" kern="1200">
          <a:solidFill>
            <a:srgbClr val="F9A75E"/>
          </a:solidFill>
          <a:latin typeface="+mj-lt"/>
          <a:ea typeface="+mj-ea"/>
          <a:cs typeface="+mj-cs"/>
        </a:defRPr>
      </a:lvl1pPr>
      <a:lvl2pPr algn="l" rtl="0" eaLnBrk="0" fontAlgn="base" hangingPunct="0">
        <a:spcBef>
          <a:spcPct val="0"/>
        </a:spcBef>
        <a:spcAft>
          <a:spcPct val="0"/>
        </a:spcAft>
        <a:defRPr sz="3600" b="1">
          <a:solidFill>
            <a:srgbClr val="F9A75E"/>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600" b="1">
          <a:solidFill>
            <a:srgbClr val="F9A75E"/>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600" b="1">
          <a:solidFill>
            <a:srgbClr val="F9A75E"/>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600" b="1">
          <a:solidFill>
            <a:srgbClr val="F9A75E"/>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defRPr sz="3600" b="1">
          <a:solidFill>
            <a:srgbClr val="F9A75E"/>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defRPr sz="3600" b="1">
          <a:solidFill>
            <a:srgbClr val="F9A75E"/>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defRPr sz="3600" b="1">
          <a:solidFill>
            <a:srgbClr val="F9A75E"/>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defRPr sz="3600" b="1">
          <a:solidFill>
            <a:srgbClr val="F9A75E"/>
          </a:solidFill>
          <a:latin typeface="Arial" panose="020B0604020202020204" pitchFamily="34" charset="0"/>
          <a:ea typeface="宋体" panose="02010600030101010101" pitchFamily="2" charset="-122"/>
        </a:defRPr>
      </a:lvl9pPr>
    </p:titleStyle>
    <p:bodyStyle>
      <a:lvl1pPr marL="282575" indent="-282575" algn="l" rtl="0" eaLnBrk="0" fontAlgn="base" hangingPunct="0">
        <a:lnSpc>
          <a:spcPct val="95000"/>
        </a:lnSpc>
        <a:spcBef>
          <a:spcPct val="0"/>
        </a:spcBef>
        <a:spcAft>
          <a:spcPct val="20000"/>
        </a:spcAft>
        <a:buClr>
          <a:srgbClr val="4E87C6"/>
        </a:buClr>
        <a:buFont typeface="Wingdings" panose="05000000000000000000" pitchFamily="2" charset="2"/>
        <a:buChar char="§"/>
        <a:defRPr sz="2800" b="1" kern="1200">
          <a:solidFill>
            <a:srgbClr val="000000"/>
          </a:solidFill>
          <a:latin typeface="+mn-lt"/>
          <a:ea typeface="+mn-ea"/>
          <a:cs typeface="+mn-cs"/>
        </a:defRPr>
      </a:lvl1pPr>
      <a:lvl2pPr marL="868363" indent="-301625" algn="l" rtl="0" eaLnBrk="0" fontAlgn="base" hangingPunct="0">
        <a:lnSpc>
          <a:spcPct val="95000"/>
        </a:lnSpc>
        <a:spcBef>
          <a:spcPct val="0"/>
        </a:spcBef>
        <a:spcAft>
          <a:spcPct val="30000"/>
        </a:spcAft>
        <a:buFont typeface="Arial" panose="020B0604020202020204" pitchFamily="34" charset="0"/>
        <a:buChar char="–"/>
        <a:defRPr sz="2200" b="1" kern="1200">
          <a:solidFill>
            <a:srgbClr val="000000"/>
          </a:solidFill>
          <a:latin typeface="+mn-lt"/>
          <a:ea typeface="+mn-ea"/>
          <a:cs typeface="+mn-cs"/>
        </a:defRPr>
      </a:lvl2pPr>
      <a:lvl3pPr marL="121126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bwMode="auto">
          <a:xfrm>
            <a:off x="609600" y="460375"/>
            <a:ext cx="7543800" cy="1925638"/>
          </a:xfrm>
          <a:prstGeom prst="rect">
            <a:avLst/>
          </a:prstGeom>
          <a:solidFill>
            <a:srgbClr val="FFF7EB"/>
          </a:solidFill>
          <a:ln w="12700">
            <a:solidFill>
              <a:srgbClr val="F9A75E"/>
            </a:solidFill>
            <a:miter lim="800000"/>
            <a:headEnd/>
            <a:tailEnd/>
          </a:ln>
        </p:spPr>
        <p:txBody>
          <a:bodyPr vert="horz" wrap="square" lIns="182880" tIns="91440" rIns="182880" bIns="91440" numCol="1" anchor="t" anchorCtr="0" compatLnSpc="1">
            <a:prstTxWarp prst="textNoShape">
              <a:avLst/>
            </a:prstTxWarp>
            <a:sp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099" name="Rectangle 3"/>
          <p:cNvSpPr>
            <a:spLocks noGrp="1" noChangeArrowheads="1"/>
          </p:cNvSpPr>
          <p:nvPr>
            <p:ph type="sldNum" sz="quarter" idx="4"/>
          </p:nvPr>
        </p:nvSpPr>
        <p:spPr bwMode="auto">
          <a:xfrm>
            <a:off x="7010400" y="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atin typeface="+mn-lt"/>
              </a:defRPr>
            </a:lvl1pPr>
          </a:lstStyle>
          <a:p>
            <a:pPr>
              <a:defRPr/>
            </a:pPr>
            <a:fld id="{53A20D41-F4EE-4234-B39F-8C9036DE1500}" type="slidenum">
              <a:rPr lang="en-US"/>
              <a:pPr>
                <a:defRPr/>
              </a:pPr>
              <a:t>‹#›</a:t>
            </a:fld>
            <a:endParaRPr lang="en-US"/>
          </a:p>
        </p:txBody>
      </p:sp>
      <p:pic>
        <p:nvPicPr>
          <p:cNvPr id="4100" name="Picture 4" descr="Picture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200" y="460375"/>
            <a:ext cx="6096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Rectangle 5"/>
          <p:cNvSpPr>
            <a:spLocks noChangeArrowheads="1"/>
          </p:cNvSpPr>
          <p:nvPr userDrawn="1"/>
        </p:nvSpPr>
        <p:spPr bwMode="auto">
          <a:xfrm>
            <a:off x="0" y="22225"/>
            <a:ext cx="3095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Times New Roman" panose="02020603050405020304" pitchFamily="18" charset="0"/>
                <a:ea typeface="宋体" panose="02010600030101010101" pitchFamily="2" charset="-122"/>
              </a:defRPr>
            </a:lvl1pPr>
            <a:lvl2pPr marL="742950" indent="-285750" eaLnBrk="0" hangingPunct="0">
              <a:defRPr sz="1600">
                <a:solidFill>
                  <a:schemeClr val="tx1"/>
                </a:solidFill>
                <a:latin typeface="Times New Roman" panose="02020603050405020304" pitchFamily="18" charset="0"/>
                <a:ea typeface="宋体" panose="02010600030101010101" pitchFamily="2" charset="-122"/>
              </a:defRPr>
            </a:lvl2pPr>
            <a:lvl3pPr marL="1143000" indent="-228600" eaLnBrk="0" hangingPunc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4102" name="AutoShape 6">
            <a:hlinkClick r:id="" action="ppaction://hlinkshowjump?jump=nextslide" highlightClick="1"/>
          </p:cNvPr>
          <p:cNvSpPr>
            <a:spLocks noChangeArrowheads="1"/>
          </p:cNvSpPr>
          <p:nvPr userDrawn="1"/>
        </p:nvSpPr>
        <p:spPr bwMode="auto">
          <a:xfrm>
            <a:off x="8686800" y="6256338"/>
            <a:ext cx="327025" cy="365125"/>
          </a:xfrm>
          <a:prstGeom prst="actionButtonForwardNext">
            <a:avLst/>
          </a:prstGeom>
          <a:solidFill>
            <a:srgbClr val="67B4B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1600">
                <a:solidFill>
                  <a:schemeClr val="tx1"/>
                </a:solidFill>
                <a:latin typeface="Times New Roman" panose="02020603050405020304" pitchFamily="18" charset="0"/>
                <a:ea typeface="宋体" panose="02010600030101010101" pitchFamily="2" charset="-122"/>
              </a:defRPr>
            </a:lvl1pPr>
            <a:lvl2pPr marL="742950" indent="-285750" eaLnBrk="0" hangingPunct="0">
              <a:defRPr sz="1600">
                <a:solidFill>
                  <a:schemeClr val="tx1"/>
                </a:solidFill>
                <a:latin typeface="Times New Roman" panose="02020603050405020304" pitchFamily="18" charset="0"/>
                <a:ea typeface="宋体" panose="02010600030101010101" pitchFamily="2" charset="-122"/>
              </a:defRPr>
            </a:lvl2pPr>
            <a:lvl3pPr marL="1143000" indent="-228600" eaLnBrk="0" hangingPunc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4103" name="AutoShape 7">
            <a:hlinkClick r:id="" action="ppaction://hlinkshowjump?jump=previousslide" highlightClick="1"/>
          </p:cNvPr>
          <p:cNvSpPr>
            <a:spLocks noChangeArrowheads="1"/>
          </p:cNvSpPr>
          <p:nvPr userDrawn="1"/>
        </p:nvSpPr>
        <p:spPr bwMode="auto">
          <a:xfrm rot="10800000">
            <a:off x="8281988" y="6256338"/>
            <a:ext cx="328612" cy="365125"/>
          </a:xfrm>
          <a:prstGeom prst="actionButtonForwardNext">
            <a:avLst/>
          </a:prstGeom>
          <a:solidFill>
            <a:srgbClr val="67B4B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1600">
                <a:solidFill>
                  <a:schemeClr val="tx1"/>
                </a:solidFill>
                <a:latin typeface="Times New Roman" panose="02020603050405020304" pitchFamily="18" charset="0"/>
                <a:ea typeface="宋体" panose="02010600030101010101" pitchFamily="2" charset="-122"/>
              </a:defRPr>
            </a:lvl1pPr>
            <a:lvl2pPr marL="742950" indent="-285750" eaLnBrk="0" hangingPunct="0">
              <a:defRPr sz="1600">
                <a:solidFill>
                  <a:schemeClr val="tx1"/>
                </a:solidFill>
                <a:latin typeface="Times New Roman" panose="02020603050405020304" pitchFamily="18" charset="0"/>
                <a:ea typeface="宋体" panose="02010600030101010101" pitchFamily="2" charset="-122"/>
              </a:defRPr>
            </a:lvl2pPr>
            <a:lvl3pPr marL="1143000" indent="-228600" eaLnBrk="0" hangingPunc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4104" name="Rectangle 8"/>
          <p:cNvSpPr>
            <a:spLocks noChangeArrowheads="1"/>
          </p:cNvSpPr>
          <p:nvPr userDrawn="1"/>
        </p:nvSpPr>
        <p:spPr bwMode="auto">
          <a:xfrm>
            <a:off x="5419725" y="6577013"/>
            <a:ext cx="36861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anose="02020603050405020304" pitchFamily="18" charset="0"/>
                <a:ea typeface="宋体" panose="02010600030101010101" pitchFamily="2" charset="-122"/>
              </a:defRPr>
            </a:lvl1pPr>
            <a:lvl2pPr marL="742950" indent="-285750" eaLnBrk="0" hangingPunct="0">
              <a:defRPr sz="1600">
                <a:solidFill>
                  <a:schemeClr val="tx1"/>
                </a:solidFill>
                <a:latin typeface="Times New Roman" panose="02020603050405020304" pitchFamily="18" charset="0"/>
                <a:ea typeface="宋体" panose="02010600030101010101" pitchFamily="2" charset="-122"/>
              </a:defRPr>
            </a:lvl2pPr>
            <a:lvl3pPr marL="1143000" indent="-228600" eaLnBrk="0" hangingPunc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r>
              <a:rPr lang="en-US" sz="1200">
                <a:latin typeface="Arial" panose="020B0604020202020204" pitchFamily="34" charset="0"/>
                <a:cs typeface="Times New Roman" panose="02020603050405020304" pitchFamily="18" charset="0"/>
                <a:sym typeface="Symbol" panose="05050102010706020507" pitchFamily="18" charset="2"/>
              </a:rPr>
              <a:t></a:t>
            </a:r>
            <a:r>
              <a:rPr lang="en-US" sz="1200">
                <a:solidFill>
                  <a:srgbClr val="000000"/>
                </a:solidFill>
                <a:latin typeface="Arial" panose="020B0604020202020204" pitchFamily="34" charset="0"/>
              </a:rPr>
              <a:t> 2008 Pearson Education, Inc.  All rights reserved.</a:t>
            </a:r>
          </a:p>
        </p:txBody>
      </p:sp>
    </p:spTree>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txStyles>
    <p:titleStyle>
      <a:lvl1pPr algn="l" rtl="0" eaLnBrk="0" fontAlgn="base" hangingPunct="0">
        <a:spcBef>
          <a:spcPct val="0"/>
        </a:spcBef>
        <a:spcAft>
          <a:spcPct val="0"/>
        </a:spcAft>
        <a:defRPr sz="3600" b="1" kern="1200">
          <a:solidFill>
            <a:srgbClr val="F9A75E"/>
          </a:solidFill>
          <a:latin typeface="+mj-lt"/>
          <a:ea typeface="+mj-ea"/>
          <a:cs typeface="+mj-cs"/>
        </a:defRPr>
      </a:lvl1pPr>
      <a:lvl2pPr algn="l" rtl="0" eaLnBrk="0" fontAlgn="base" hangingPunct="0">
        <a:spcBef>
          <a:spcPct val="0"/>
        </a:spcBef>
        <a:spcAft>
          <a:spcPct val="0"/>
        </a:spcAft>
        <a:defRPr sz="3600" b="1">
          <a:solidFill>
            <a:srgbClr val="F9A75E"/>
          </a:solidFill>
          <a:latin typeface="Goudy Sans Medium" pitchFamily="2" charset="0"/>
          <a:ea typeface="宋体" panose="02010600030101010101" pitchFamily="2" charset="-122"/>
        </a:defRPr>
      </a:lvl2pPr>
      <a:lvl3pPr algn="l" rtl="0" eaLnBrk="0" fontAlgn="base" hangingPunct="0">
        <a:spcBef>
          <a:spcPct val="0"/>
        </a:spcBef>
        <a:spcAft>
          <a:spcPct val="0"/>
        </a:spcAft>
        <a:defRPr sz="3600" b="1">
          <a:solidFill>
            <a:srgbClr val="F9A75E"/>
          </a:solidFill>
          <a:latin typeface="Goudy Sans Medium" pitchFamily="2" charset="0"/>
          <a:ea typeface="宋体" panose="02010600030101010101" pitchFamily="2" charset="-122"/>
        </a:defRPr>
      </a:lvl3pPr>
      <a:lvl4pPr algn="l" rtl="0" eaLnBrk="0" fontAlgn="base" hangingPunct="0">
        <a:spcBef>
          <a:spcPct val="0"/>
        </a:spcBef>
        <a:spcAft>
          <a:spcPct val="0"/>
        </a:spcAft>
        <a:defRPr sz="3600" b="1">
          <a:solidFill>
            <a:srgbClr val="F9A75E"/>
          </a:solidFill>
          <a:latin typeface="Goudy Sans Medium" pitchFamily="2" charset="0"/>
          <a:ea typeface="宋体" panose="02010600030101010101" pitchFamily="2" charset="-122"/>
        </a:defRPr>
      </a:lvl4pPr>
      <a:lvl5pPr algn="l" rtl="0" eaLnBrk="0" fontAlgn="base" hangingPunct="0">
        <a:spcBef>
          <a:spcPct val="0"/>
        </a:spcBef>
        <a:spcAft>
          <a:spcPct val="0"/>
        </a:spcAft>
        <a:defRPr sz="3600" b="1">
          <a:solidFill>
            <a:srgbClr val="F9A75E"/>
          </a:solidFill>
          <a:latin typeface="Goudy Sans Medium" pitchFamily="2" charset="0"/>
          <a:ea typeface="宋体" panose="02010600030101010101" pitchFamily="2" charset="-122"/>
        </a:defRPr>
      </a:lvl5pPr>
      <a:lvl6pPr marL="457200" algn="l" rtl="0" eaLnBrk="0" fontAlgn="base" hangingPunct="0">
        <a:spcBef>
          <a:spcPct val="0"/>
        </a:spcBef>
        <a:spcAft>
          <a:spcPct val="0"/>
        </a:spcAft>
        <a:defRPr sz="3600" b="1">
          <a:solidFill>
            <a:srgbClr val="F9A75E"/>
          </a:solidFill>
          <a:latin typeface="Goudy Sans Medium" pitchFamily="2" charset="0"/>
          <a:ea typeface="宋体" panose="02010600030101010101" pitchFamily="2" charset="-122"/>
        </a:defRPr>
      </a:lvl6pPr>
      <a:lvl7pPr marL="914400" algn="l" rtl="0" eaLnBrk="0" fontAlgn="base" hangingPunct="0">
        <a:spcBef>
          <a:spcPct val="0"/>
        </a:spcBef>
        <a:spcAft>
          <a:spcPct val="0"/>
        </a:spcAft>
        <a:defRPr sz="3600" b="1">
          <a:solidFill>
            <a:srgbClr val="F9A75E"/>
          </a:solidFill>
          <a:latin typeface="Goudy Sans Medium" pitchFamily="2" charset="0"/>
          <a:ea typeface="宋体" panose="02010600030101010101" pitchFamily="2" charset="-122"/>
        </a:defRPr>
      </a:lvl7pPr>
      <a:lvl8pPr marL="1371600" algn="l" rtl="0" eaLnBrk="0" fontAlgn="base" hangingPunct="0">
        <a:spcBef>
          <a:spcPct val="0"/>
        </a:spcBef>
        <a:spcAft>
          <a:spcPct val="0"/>
        </a:spcAft>
        <a:defRPr sz="3600" b="1">
          <a:solidFill>
            <a:srgbClr val="F9A75E"/>
          </a:solidFill>
          <a:latin typeface="Goudy Sans Medium" pitchFamily="2" charset="0"/>
          <a:ea typeface="宋体" panose="02010600030101010101" pitchFamily="2" charset="-122"/>
        </a:defRPr>
      </a:lvl8pPr>
      <a:lvl9pPr marL="1828800" algn="l" rtl="0" eaLnBrk="0" fontAlgn="base" hangingPunct="0">
        <a:spcBef>
          <a:spcPct val="0"/>
        </a:spcBef>
        <a:spcAft>
          <a:spcPct val="0"/>
        </a:spcAft>
        <a:defRPr sz="3600" b="1">
          <a:solidFill>
            <a:srgbClr val="F9A75E"/>
          </a:solidFill>
          <a:latin typeface="Goudy Sans Medium" pitchFamily="2" charset="0"/>
          <a:ea typeface="宋体" panose="02010600030101010101" pitchFamily="2" charset="-122"/>
        </a:defRPr>
      </a:lvl9pPr>
    </p:titleStyle>
    <p:bodyStyle>
      <a:lvl1pPr marL="798513" indent="-798513" algn="l" rtl="0" eaLnBrk="0" fontAlgn="base" hangingPunct="0">
        <a:lnSpc>
          <a:spcPct val="95000"/>
        </a:lnSpc>
        <a:spcBef>
          <a:spcPct val="0"/>
        </a:spcBef>
        <a:spcAft>
          <a:spcPct val="35000"/>
        </a:spcAft>
        <a:buClr>
          <a:srgbClr val="4E87C6"/>
        </a:buClr>
        <a:buFont typeface="Wingdings" panose="05000000000000000000" pitchFamily="2" charset="2"/>
        <a:buChar char="•"/>
        <a:defRPr sz="2000" b="1" kern="1200">
          <a:solidFill>
            <a:srgbClr val="000000"/>
          </a:solidFill>
          <a:latin typeface="+mn-lt"/>
          <a:ea typeface="+mn-ea"/>
          <a:cs typeface="+mn-cs"/>
        </a:defRPr>
      </a:lvl1pPr>
      <a:lvl2pPr marL="1712913" indent="-798513" algn="l" rtl="0" eaLnBrk="0" fontAlgn="base" hangingPunct="0">
        <a:lnSpc>
          <a:spcPct val="95000"/>
        </a:lnSpc>
        <a:spcBef>
          <a:spcPct val="0"/>
        </a:spcBef>
        <a:spcAft>
          <a:spcPct val="35000"/>
        </a:spcAft>
        <a:buFont typeface="Arial" panose="020B0604020202020204" pitchFamily="34" charset="0"/>
        <a:buChar char="–"/>
        <a:defRPr sz="2000" b="1" kern="1200">
          <a:solidFill>
            <a:srgbClr val="000000"/>
          </a:solidFill>
          <a:latin typeface="+mn-lt"/>
          <a:ea typeface="+mn-ea"/>
          <a:cs typeface="+mn-cs"/>
        </a:defRPr>
      </a:lvl2pPr>
      <a:lvl3pPr marL="3711575" indent="-228600" algn="l" rtl="0" eaLnBrk="0" fontAlgn="base" hangingPunct="0">
        <a:spcBef>
          <a:spcPct val="0"/>
        </a:spcBef>
        <a:spcAft>
          <a:spcPct val="0"/>
        </a:spcAft>
        <a:buFont typeface="Arial" panose="020B0604020202020204" pitchFamily="34" charset="0"/>
        <a:buChar char="•"/>
        <a:defRPr sz="2000" kern="1200">
          <a:solidFill>
            <a:schemeClr val="tx1"/>
          </a:solidFill>
          <a:latin typeface="+mn-lt"/>
          <a:ea typeface="+mn-ea"/>
          <a:cs typeface="+mn-cs"/>
        </a:defRPr>
      </a:lvl3pPr>
      <a:lvl4pPr marL="4054475" indent="-228600" algn="l" rtl="0" eaLnBrk="0" fontAlgn="base" hangingPunct="0">
        <a:spcBef>
          <a:spcPct val="0"/>
        </a:spcBef>
        <a:spcAft>
          <a:spcPct val="0"/>
        </a:spcAft>
        <a:buFont typeface="Arial" panose="020B0604020202020204" pitchFamily="34" charset="0"/>
        <a:buChar char="–"/>
        <a:defRPr sz="2000" kern="1200">
          <a:solidFill>
            <a:schemeClr val="tx1"/>
          </a:solidFill>
          <a:latin typeface="+mn-lt"/>
          <a:ea typeface="+mn-ea"/>
          <a:cs typeface="+mn-cs"/>
        </a:defRPr>
      </a:lvl4pPr>
      <a:lvl5pPr marL="4397375" indent="-228600" algn="l" rtl="0" eaLnBrk="0" fontAlgn="base" hangingPunct="0">
        <a:spcBef>
          <a:spcPct val="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sldNum" sz="quarter" idx="4"/>
          </p:nvPr>
        </p:nvSpPr>
        <p:spPr bwMode="auto">
          <a:xfrm>
            <a:off x="7010400" y="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atin typeface="+mj-lt"/>
              </a:defRPr>
            </a:lvl1pPr>
          </a:lstStyle>
          <a:p>
            <a:pPr>
              <a:defRPr/>
            </a:pPr>
            <a:fld id="{3742EE8D-7D9F-4C75-B971-CD0D652283F5}" type="slidenum">
              <a:rPr lang="en-US"/>
              <a:pPr>
                <a:defRPr/>
              </a:pPr>
              <a:t>‹#›</a:t>
            </a:fld>
            <a:endParaRPr lang="en-US"/>
          </a:p>
        </p:txBody>
      </p:sp>
      <p:sp>
        <p:nvSpPr>
          <p:cNvPr id="5123" name="Rectangle 3"/>
          <p:cNvSpPr>
            <a:spLocks noGrp="1" noChangeArrowheads="1"/>
          </p:cNvSpPr>
          <p:nvPr>
            <p:ph type="title"/>
          </p:nvPr>
        </p:nvSpPr>
        <p:spPr bwMode="auto">
          <a:xfrm>
            <a:off x="914400" y="685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45720" numCol="1" anchor="ctr" anchorCtr="0" compatLnSpc="1">
            <a:prstTxWarp prst="textNoShape">
              <a:avLst/>
            </a:prstTxWarp>
          </a:bodyPr>
          <a:lstStyle/>
          <a:p>
            <a:pPr lvl="0"/>
            <a:r>
              <a:rPr lang="en-US" altLang="zh-CN"/>
              <a:t>Click to edit Master title style</a:t>
            </a:r>
          </a:p>
        </p:txBody>
      </p:sp>
      <p:sp>
        <p:nvSpPr>
          <p:cNvPr id="5124" name="AutoShape 4">
            <a:hlinkClick r:id="" action="ppaction://hlinkshowjump?jump=nextslide" highlightClick="1"/>
          </p:cNvPr>
          <p:cNvSpPr>
            <a:spLocks noChangeArrowheads="1"/>
          </p:cNvSpPr>
          <p:nvPr userDrawn="1"/>
        </p:nvSpPr>
        <p:spPr bwMode="auto">
          <a:xfrm>
            <a:off x="8686800" y="6256338"/>
            <a:ext cx="327025" cy="365125"/>
          </a:xfrm>
          <a:prstGeom prst="actionButtonForwardNext">
            <a:avLst/>
          </a:prstGeom>
          <a:solidFill>
            <a:srgbClr val="67B4B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1600">
                <a:solidFill>
                  <a:schemeClr val="tx1"/>
                </a:solidFill>
                <a:latin typeface="Times New Roman" panose="02020603050405020304" pitchFamily="18" charset="0"/>
                <a:ea typeface="宋体" panose="02010600030101010101" pitchFamily="2" charset="-122"/>
              </a:defRPr>
            </a:lvl1pPr>
            <a:lvl2pPr marL="742950" indent="-285750" eaLnBrk="0" hangingPunct="0">
              <a:defRPr sz="1600">
                <a:solidFill>
                  <a:schemeClr val="tx1"/>
                </a:solidFill>
                <a:latin typeface="Times New Roman" panose="02020603050405020304" pitchFamily="18" charset="0"/>
                <a:ea typeface="宋体" panose="02010600030101010101" pitchFamily="2" charset="-122"/>
              </a:defRPr>
            </a:lvl2pPr>
            <a:lvl3pPr marL="1143000" indent="-228600" eaLnBrk="0" hangingPunc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5125" name="AutoShape 5">
            <a:hlinkClick r:id="" action="ppaction://hlinkshowjump?jump=previousslide" highlightClick="1"/>
          </p:cNvPr>
          <p:cNvSpPr>
            <a:spLocks noChangeArrowheads="1"/>
          </p:cNvSpPr>
          <p:nvPr userDrawn="1"/>
        </p:nvSpPr>
        <p:spPr bwMode="auto">
          <a:xfrm rot="10800000">
            <a:off x="8281988" y="6256338"/>
            <a:ext cx="328612" cy="365125"/>
          </a:xfrm>
          <a:prstGeom prst="actionButtonForwardNext">
            <a:avLst/>
          </a:prstGeom>
          <a:solidFill>
            <a:srgbClr val="67B4B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1600">
                <a:solidFill>
                  <a:schemeClr val="tx1"/>
                </a:solidFill>
                <a:latin typeface="Times New Roman" panose="02020603050405020304" pitchFamily="18" charset="0"/>
                <a:ea typeface="宋体" panose="02010600030101010101" pitchFamily="2" charset="-122"/>
              </a:defRPr>
            </a:lvl1pPr>
            <a:lvl2pPr marL="742950" indent="-285750" eaLnBrk="0" hangingPunct="0">
              <a:defRPr sz="1600">
                <a:solidFill>
                  <a:schemeClr val="tx1"/>
                </a:solidFill>
                <a:latin typeface="Times New Roman" panose="02020603050405020304" pitchFamily="18" charset="0"/>
                <a:ea typeface="宋体" panose="02010600030101010101" pitchFamily="2" charset="-122"/>
              </a:defRPr>
            </a:lvl2pPr>
            <a:lvl3pPr marL="1143000" indent="-228600" eaLnBrk="0" hangingPunc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5126" name="Line 6"/>
          <p:cNvSpPr>
            <a:spLocks noChangeShapeType="1"/>
          </p:cNvSpPr>
          <p:nvPr userDrawn="1"/>
        </p:nvSpPr>
        <p:spPr bwMode="auto">
          <a:xfrm>
            <a:off x="914400" y="1600200"/>
            <a:ext cx="8229600" cy="0"/>
          </a:xfrm>
          <a:prstGeom prst="line">
            <a:avLst/>
          </a:prstGeom>
          <a:noFill/>
          <a:ln w="25400">
            <a:solidFill>
              <a:srgbClr val="5AD9B3"/>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127" name="Line 7"/>
          <p:cNvSpPr>
            <a:spLocks noChangeShapeType="1"/>
          </p:cNvSpPr>
          <p:nvPr userDrawn="1"/>
        </p:nvSpPr>
        <p:spPr bwMode="auto">
          <a:xfrm>
            <a:off x="0" y="5867400"/>
            <a:ext cx="8229600" cy="0"/>
          </a:xfrm>
          <a:prstGeom prst="line">
            <a:avLst/>
          </a:prstGeom>
          <a:noFill/>
          <a:ln w="25400">
            <a:solidFill>
              <a:srgbClr val="5AD9B3"/>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128" name="Rectangle 8"/>
          <p:cNvSpPr>
            <a:spLocks noGrp="1" noChangeArrowheads="1"/>
          </p:cNvSpPr>
          <p:nvPr>
            <p:ph type="body" idx="1"/>
          </p:nvPr>
        </p:nvSpPr>
        <p:spPr bwMode="auto">
          <a:xfrm>
            <a:off x="1371600" y="2303463"/>
            <a:ext cx="7239000"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5129" name="Rectangle 9"/>
          <p:cNvSpPr>
            <a:spLocks noChangeArrowheads="1"/>
          </p:cNvSpPr>
          <p:nvPr userDrawn="1"/>
        </p:nvSpPr>
        <p:spPr bwMode="auto">
          <a:xfrm>
            <a:off x="5419725" y="6577013"/>
            <a:ext cx="36861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anose="02020603050405020304" pitchFamily="18" charset="0"/>
                <a:ea typeface="宋体" panose="02010600030101010101" pitchFamily="2" charset="-122"/>
              </a:defRPr>
            </a:lvl1pPr>
            <a:lvl2pPr marL="742950" indent="-285750" eaLnBrk="0" hangingPunct="0">
              <a:defRPr sz="1600">
                <a:solidFill>
                  <a:schemeClr val="tx1"/>
                </a:solidFill>
                <a:latin typeface="Times New Roman" panose="02020603050405020304" pitchFamily="18" charset="0"/>
                <a:ea typeface="宋体" panose="02010600030101010101" pitchFamily="2" charset="-122"/>
              </a:defRPr>
            </a:lvl2pPr>
            <a:lvl3pPr marL="1143000" indent="-228600" eaLnBrk="0" hangingPunc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r>
              <a:rPr lang="en-US" sz="1200">
                <a:latin typeface="Arial" panose="020B0604020202020204" pitchFamily="34" charset="0"/>
                <a:cs typeface="Times New Roman" panose="02020603050405020304" pitchFamily="18" charset="0"/>
                <a:sym typeface="Symbol" panose="05050102010706020507" pitchFamily="18" charset="2"/>
              </a:rPr>
              <a:t></a:t>
            </a:r>
            <a:r>
              <a:rPr lang="en-US" sz="1200">
                <a:solidFill>
                  <a:srgbClr val="000000"/>
                </a:solidFill>
                <a:latin typeface="Arial" panose="020B0604020202020204" pitchFamily="34" charset="0"/>
              </a:rPr>
              <a:t> 2008 Pearson Education, Inc.  All rights reserved.</a:t>
            </a:r>
          </a:p>
        </p:txBody>
      </p:sp>
    </p:spTree>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txStyles>
    <p:titleStyle>
      <a:lvl1pPr algn="l" rtl="0" eaLnBrk="0" fontAlgn="base" hangingPunct="0">
        <a:spcBef>
          <a:spcPct val="0"/>
        </a:spcBef>
        <a:spcAft>
          <a:spcPct val="0"/>
        </a:spcAft>
        <a:defRPr sz="3600" b="1" kern="1200">
          <a:solidFill>
            <a:srgbClr val="5AD9B3"/>
          </a:solidFill>
          <a:latin typeface="+mj-lt"/>
          <a:ea typeface="+mj-ea"/>
          <a:cs typeface="+mj-cs"/>
        </a:defRPr>
      </a:lvl1pPr>
      <a:lvl2pPr algn="l" rtl="0" eaLnBrk="0" fontAlgn="base" hangingPunct="0">
        <a:spcBef>
          <a:spcPct val="0"/>
        </a:spcBef>
        <a:spcAft>
          <a:spcPct val="0"/>
        </a:spcAft>
        <a:defRPr sz="3600" b="1">
          <a:solidFill>
            <a:srgbClr val="5AD9B3"/>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600" b="1">
          <a:solidFill>
            <a:srgbClr val="5AD9B3"/>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600" b="1">
          <a:solidFill>
            <a:srgbClr val="5AD9B3"/>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600" b="1">
          <a:solidFill>
            <a:srgbClr val="5AD9B3"/>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defRPr sz="3600" b="1">
          <a:solidFill>
            <a:srgbClr val="5AD9B3"/>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defRPr sz="3600" b="1">
          <a:solidFill>
            <a:srgbClr val="5AD9B3"/>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defRPr sz="3600" b="1">
          <a:solidFill>
            <a:srgbClr val="5AD9B3"/>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defRPr sz="3600" b="1">
          <a:solidFill>
            <a:srgbClr val="5AD9B3"/>
          </a:solidFill>
          <a:latin typeface="Arial" panose="020B0604020202020204" pitchFamily="34" charset="0"/>
          <a:ea typeface="宋体" panose="02010600030101010101" pitchFamily="2" charset="-122"/>
        </a:defRPr>
      </a:lvl9pPr>
    </p:titleStyle>
    <p:bodyStyle>
      <a:lvl1pPr marL="342900" indent="-342900" algn="l" rtl="0" eaLnBrk="0" fontAlgn="base" hangingPunct="0">
        <a:lnSpc>
          <a:spcPct val="90000"/>
        </a:lnSpc>
        <a:spcBef>
          <a:spcPct val="0"/>
        </a:spcBef>
        <a:spcAft>
          <a:spcPct val="25000"/>
        </a:spcAft>
        <a:buClr>
          <a:schemeClr val="tx1"/>
        </a:buClr>
        <a:buChar char="•"/>
        <a:defRPr sz="2800" b="1" kern="1200">
          <a:solidFill>
            <a:srgbClr val="000000"/>
          </a:solidFill>
          <a:latin typeface="+mn-lt"/>
          <a:ea typeface="+mn-ea"/>
          <a:cs typeface="+mn-cs"/>
        </a:defRPr>
      </a:lvl1pPr>
      <a:lvl2pPr marL="463550" indent="-6350" algn="l" rtl="0" eaLnBrk="0" fontAlgn="base" hangingPunct="0">
        <a:spcBef>
          <a:spcPct val="0"/>
        </a:spcBef>
        <a:spcAft>
          <a:spcPct val="25000"/>
        </a:spcAft>
        <a:buClr>
          <a:schemeClr val="tx1"/>
        </a:buClr>
        <a:buChar char="–"/>
        <a:defRPr sz="2200" b="1" kern="1200">
          <a:solidFill>
            <a:srgbClr val="000000"/>
          </a:solidFill>
          <a:latin typeface="+mn-lt"/>
          <a:ea typeface="+mn-ea"/>
          <a:cs typeface="+mn-cs"/>
        </a:defRPr>
      </a:lvl2pPr>
      <a:lvl3pPr marL="914400" algn="l" rtl="0" eaLnBrk="0" fontAlgn="base" hangingPunct="0">
        <a:spcBef>
          <a:spcPct val="0"/>
        </a:spcBef>
        <a:spcAft>
          <a:spcPct val="25000"/>
        </a:spcAft>
        <a:buClr>
          <a:schemeClr val="tx1"/>
        </a:buClr>
        <a:buChar char="•"/>
        <a:defRPr sz="2000" b="1" kern="1200">
          <a:solidFill>
            <a:schemeClr val="tx1"/>
          </a:solidFill>
          <a:latin typeface="+mn-lt"/>
          <a:ea typeface="+mn-ea"/>
          <a:cs typeface="+mn-cs"/>
        </a:defRPr>
      </a:lvl3pPr>
      <a:lvl4pPr marL="1377950" indent="-6350" algn="l" rtl="0" eaLnBrk="0" fontAlgn="base" hangingPunct="0">
        <a:spcBef>
          <a:spcPct val="0"/>
        </a:spcBef>
        <a:spcAft>
          <a:spcPct val="25000"/>
        </a:spcAft>
        <a:buClr>
          <a:schemeClr val="tx1"/>
        </a:buClr>
        <a:buChar char="–"/>
        <a:defRPr sz="2000" b="1" kern="1200">
          <a:solidFill>
            <a:schemeClr val="tx1"/>
          </a:solidFill>
          <a:latin typeface="+mn-lt"/>
          <a:ea typeface="+mn-ea"/>
          <a:cs typeface="+mn-cs"/>
        </a:defRPr>
      </a:lvl4pPr>
      <a:lvl5pPr marL="1828800" algn="l" rtl="0" eaLnBrk="0" fontAlgn="base" hangingPunct="0">
        <a:spcBef>
          <a:spcPct val="0"/>
        </a:spcBef>
        <a:spcAft>
          <a:spcPct val="25000"/>
        </a:spcAft>
        <a:buClr>
          <a:schemeClr val="tx1"/>
        </a:buClr>
        <a:buChar char="»"/>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bwMode="auto">
          <a:xfrm>
            <a:off x="7162800" y="1166813"/>
            <a:ext cx="19812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sp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6147" name="Rectangle 3"/>
          <p:cNvSpPr>
            <a:spLocks noGrp="1" noChangeArrowheads="1"/>
          </p:cNvSpPr>
          <p:nvPr>
            <p:ph type="title"/>
          </p:nvPr>
        </p:nvSpPr>
        <p:spPr bwMode="auto">
          <a:xfrm>
            <a:off x="7086600" y="152400"/>
            <a:ext cx="2057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US" altLang="zh-CN"/>
              <a:t>Click to edit Master title style</a:t>
            </a:r>
          </a:p>
        </p:txBody>
      </p:sp>
      <p:sp>
        <p:nvSpPr>
          <p:cNvPr id="6148" name="Rectangle 4"/>
          <p:cNvSpPr>
            <a:spLocks noGrp="1" noChangeArrowheads="1"/>
          </p:cNvSpPr>
          <p:nvPr>
            <p:ph type="sldNum" sz="quarter" idx="4"/>
          </p:nvPr>
        </p:nvSpPr>
        <p:spPr bwMode="auto">
          <a:xfrm>
            <a:off x="7010400" y="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atin typeface="+mj-lt"/>
              </a:defRPr>
            </a:lvl1pPr>
          </a:lstStyle>
          <a:p>
            <a:pPr>
              <a:defRPr/>
            </a:pPr>
            <a:fld id="{910B263C-8AF8-42D4-90E0-86E4F931BC9D}" type="slidenum">
              <a:rPr lang="en-US"/>
              <a:pPr>
                <a:defRPr/>
              </a:pPr>
              <a:t>‹#›</a:t>
            </a:fld>
            <a:endParaRPr lang="en-US"/>
          </a:p>
        </p:txBody>
      </p:sp>
      <p:sp>
        <p:nvSpPr>
          <p:cNvPr id="6149" name="Rectangle 5"/>
          <p:cNvSpPr>
            <a:spLocks noChangeArrowheads="1"/>
          </p:cNvSpPr>
          <p:nvPr/>
        </p:nvSpPr>
        <p:spPr bwMode="auto">
          <a:xfrm>
            <a:off x="7010400" y="63246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341313" algn="l"/>
                <a:tab pos="741363" algn="l"/>
              </a:tabLst>
              <a:defRPr sz="16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341313" algn="l"/>
                <a:tab pos="741363" algn="l"/>
              </a:tabLst>
              <a:defRPr sz="16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341313" algn="l"/>
                <a:tab pos="741363" algn="l"/>
              </a:tabLst>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341313" algn="l"/>
                <a:tab pos="741363" algn="l"/>
              </a:tabLst>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341313" algn="l"/>
                <a:tab pos="741363" algn="l"/>
              </a:tabLst>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tabLst>
                <a:tab pos="341313" algn="l"/>
                <a:tab pos="741363" algn="l"/>
              </a:tabLs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tabLst>
                <a:tab pos="341313" algn="l"/>
                <a:tab pos="741363" algn="l"/>
              </a:tabLs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tabLst>
                <a:tab pos="341313" algn="l"/>
                <a:tab pos="741363" algn="l"/>
              </a:tabLs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tabLst>
                <a:tab pos="341313" algn="l"/>
                <a:tab pos="741363" algn="l"/>
              </a:tabLst>
              <a:defRPr sz="16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 typeface="Arial" panose="020B0604020202020204" pitchFamily="34" charset="0"/>
              <a:buNone/>
              <a:defRPr/>
            </a:pPr>
            <a:r>
              <a:rPr lang="en-US" sz="1200">
                <a:latin typeface="Arial" panose="020B0604020202020204" pitchFamily="34" charset="0"/>
                <a:cs typeface="Times New Roman" panose="02020603050405020304" pitchFamily="18" charset="0"/>
                <a:sym typeface="Symbol" panose="05050102010706020507" pitchFamily="18" charset="2"/>
              </a:rPr>
              <a:t></a:t>
            </a:r>
            <a:r>
              <a:rPr lang="en-US" sz="1200">
                <a:latin typeface="Arial" panose="020B0604020202020204" pitchFamily="34" charset="0"/>
                <a:cs typeface="Times New Roman" panose="02020603050405020304" pitchFamily="18" charset="0"/>
              </a:rPr>
              <a:t> 2008 Pearson Education, Inc.  All rights reserved.</a:t>
            </a:r>
          </a:p>
        </p:txBody>
      </p:sp>
      <p:sp>
        <p:nvSpPr>
          <p:cNvPr id="6150" name="AutoShape 6">
            <a:hlinkClick r:id="" action="ppaction://hlinkshowjump?jump=nextslide" highlightClick="1"/>
          </p:cNvPr>
          <p:cNvSpPr>
            <a:spLocks noChangeArrowheads="1"/>
          </p:cNvSpPr>
          <p:nvPr userDrawn="1"/>
        </p:nvSpPr>
        <p:spPr bwMode="auto">
          <a:xfrm>
            <a:off x="8458200" y="6027738"/>
            <a:ext cx="327025" cy="365125"/>
          </a:xfrm>
          <a:prstGeom prst="actionButtonForwardNext">
            <a:avLst/>
          </a:prstGeom>
          <a:solidFill>
            <a:srgbClr val="67B4B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1600">
                <a:solidFill>
                  <a:schemeClr val="tx1"/>
                </a:solidFill>
                <a:latin typeface="Times New Roman" panose="02020603050405020304" pitchFamily="18" charset="0"/>
                <a:ea typeface="宋体" panose="02010600030101010101" pitchFamily="2" charset="-122"/>
              </a:defRPr>
            </a:lvl1pPr>
            <a:lvl2pPr marL="742950" indent="-285750" eaLnBrk="0" hangingPunct="0">
              <a:defRPr sz="1600">
                <a:solidFill>
                  <a:schemeClr val="tx1"/>
                </a:solidFill>
                <a:latin typeface="Times New Roman" panose="02020603050405020304" pitchFamily="18" charset="0"/>
                <a:ea typeface="宋体" panose="02010600030101010101" pitchFamily="2" charset="-122"/>
              </a:defRPr>
            </a:lvl2pPr>
            <a:lvl3pPr marL="1143000" indent="-228600" eaLnBrk="0" hangingPunc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6151" name="AutoShape 7">
            <a:hlinkClick r:id="" action="ppaction://hlinkshowjump?jump=previousslide" highlightClick="1"/>
          </p:cNvPr>
          <p:cNvSpPr>
            <a:spLocks noChangeArrowheads="1"/>
          </p:cNvSpPr>
          <p:nvPr userDrawn="1"/>
        </p:nvSpPr>
        <p:spPr bwMode="auto">
          <a:xfrm rot="10800000">
            <a:off x="8053388" y="6027738"/>
            <a:ext cx="328612" cy="365125"/>
          </a:xfrm>
          <a:prstGeom prst="actionButtonForwardNext">
            <a:avLst/>
          </a:prstGeom>
          <a:solidFill>
            <a:srgbClr val="67B4B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1600">
                <a:solidFill>
                  <a:schemeClr val="tx1"/>
                </a:solidFill>
                <a:latin typeface="Times New Roman" panose="02020603050405020304" pitchFamily="18" charset="0"/>
                <a:ea typeface="宋体" panose="02010600030101010101" pitchFamily="2" charset="-122"/>
              </a:defRPr>
            </a:lvl1pPr>
            <a:lvl2pPr marL="742950" indent="-285750" eaLnBrk="0" hangingPunct="0">
              <a:defRPr sz="1600">
                <a:solidFill>
                  <a:schemeClr val="tx1"/>
                </a:solidFill>
                <a:latin typeface="Times New Roman" panose="02020603050405020304" pitchFamily="18" charset="0"/>
                <a:ea typeface="宋体" panose="02010600030101010101" pitchFamily="2" charset="-122"/>
              </a:defRPr>
            </a:lvl2pPr>
            <a:lvl3pPr marL="1143000" indent="-228600" eaLnBrk="0" hangingPunc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Tree>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Lst>
  <p:txStyles>
    <p:titleStyle>
      <a:lvl1pPr algn="l" rtl="0" eaLnBrk="0" fontAlgn="base" hangingPunct="0">
        <a:spcBef>
          <a:spcPct val="0"/>
        </a:spcBef>
        <a:spcAft>
          <a:spcPct val="0"/>
        </a:spcAft>
        <a:defRPr sz="2000" u="sng" kern="1200">
          <a:solidFill>
            <a:schemeClr val="tx2"/>
          </a:solidFill>
          <a:latin typeface="+mj-lt"/>
          <a:ea typeface="+mj-ea"/>
          <a:cs typeface="+mj-cs"/>
        </a:defRPr>
      </a:lvl1pPr>
      <a:lvl2pPr algn="l" rtl="0" eaLnBrk="0" fontAlgn="base" hangingPunct="0">
        <a:spcBef>
          <a:spcPct val="0"/>
        </a:spcBef>
        <a:spcAft>
          <a:spcPct val="0"/>
        </a:spcAft>
        <a:defRPr sz="2000" u="sng">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2000" u="sng">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2000" u="sng">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2000" u="sng">
          <a:solidFill>
            <a:schemeClr val="tx2"/>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defRPr sz="2000" u="sng">
          <a:solidFill>
            <a:schemeClr val="tx2"/>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defRPr sz="2000" u="sng">
          <a:solidFill>
            <a:schemeClr val="tx2"/>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defRPr sz="2000" u="sng">
          <a:solidFill>
            <a:schemeClr val="tx2"/>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defRPr sz="2000" u="sng">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0"/>
        </a:spcBef>
        <a:spcAft>
          <a:spcPts val="1600"/>
        </a:spcAft>
        <a:buChar char="•"/>
        <a:defRPr sz="1400" b="1" kern="1200">
          <a:solidFill>
            <a:schemeClr val="tx1"/>
          </a:solidFill>
          <a:latin typeface="+mn-lt"/>
          <a:ea typeface="+mn-ea"/>
          <a:cs typeface="+mn-cs"/>
        </a:defRPr>
      </a:lvl1pPr>
      <a:lvl2pPr marL="115888" indent="-1588" algn="l" rtl="0" eaLnBrk="0" fontAlgn="base" hangingPunct="0">
        <a:spcBef>
          <a:spcPct val="20000"/>
        </a:spcBef>
        <a:spcAft>
          <a:spcPct val="0"/>
        </a:spcAft>
        <a:buChar char="–"/>
        <a:defRPr sz="1600" kern="1200">
          <a:solidFill>
            <a:schemeClr val="tx1"/>
          </a:solidFill>
          <a:latin typeface="Times New Roman" panose="02020603050405020304" pitchFamily="18" charset="0"/>
          <a:ea typeface="+mn-ea"/>
          <a:cs typeface="+mn-cs"/>
        </a:defRPr>
      </a:lvl2pPr>
      <a:lvl3pPr marL="463550" indent="450850" algn="l" rtl="0" eaLnBrk="0" fontAlgn="base" hangingPunct="0">
        <a:spcBef>
          <a:spcPct val="20000"/>
        </a:spcBef>
        <a:spcAft>
          <a:spcPct val="0"/>
        </a:spcAft>
        <a:buChar char="•"/>
        <a:defRPr sz="2000" b="1" i="1" kern="1200">
          <a:solidFill>
            <a:schemeClr val="tx1"/>
          </a:solidFill>
          <a:latin typeface="Times New Roman" panose="02020603050405020304" pitchFamily="18" charset="0"/>
          <a:ea typeface="+mn-ea"/>
          <a:cs typeface="+mn-cs"/>
        </a:defRPr>
      </a:lvl3pPr>
      <a:lvl4pPr marL="682625" indent="688975" algn="l" rtl="0" eaLnBrk="0" fontAlgn="base" hangingPunct="0">
        <a:spcBef>
          <a:spcPct val="20000"/>
        </a:spcBef>
        <a:spcAft>
          <a:spcPct val="0"/>
        </a:spcAft>
        <a:buChar char="–"/>
        <a:defRPr sz="2000" b="1" i="1" kern="1200">
          <a:solidFill>
            <a:schemeClr val="tx1"/>
          </a:solidFill>
          <a:latin typeface="Times New Roman" panose="02020603050405020304" pitchFamily="18" charset="0"/>
          <a:ea typeface="+mn-ea"/>
          <a:cs typeface="+mn-cs"/>
        </a:defRPr>
      </a:lvl4pPr>
      <a:lvl5pPr marL="863600" indent="965200" algn="l" rtl="0" eaLnBrk="0" fontAlgn="base" hangingPunct="0">
        <a:spcBef>
          <a:spcPct val="20000"/>
        </a:spcBef>
        <a:spcAft>
          <a:spcPct val="0"/>
        </a:spcAft>
        <a:buChar char="»"/>
        <a:defRPr sz="2000" b="1" i="1"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7170" name="Rectangle 3"/>
          <p:cNvSpPr>
            <a:spLocks noGrp="1" noChangeArrowheads="1"/>
          </p:cNvSpPr>
          <p:nvPr>
            <p:ph type="title"/>
          </p:nvPr>
        </p:nvSpPr>
        <p:spPr bwMode="auto">
          <a:xfrm>
            <a:off x="228600" y="5334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45720" numCol="1" anchor="ctr" anchorCtr="0" compatLnSpc="1">
            <a:prstTxWarp prst="textNoShape">
              <a:avLst/>
            </a:prstTxWarp>
          </a:bodyPr>
          <a:lstStyle/>
          <a:p>
            <a:pPr lvl="0"/>
            <a:r>
              <a:rPr lang="en-US" altLang="zh-CN"/>
              <a:t>Click to edit Master title style</a:t>
            </a:r>
          </a:p>
        </p:txBody>
      </p:sp>
    </p:spTree>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txStyles>
    <p:titleStyle>
      <a:lvl1pPr algn="ctr" rtl="0" eaLnBrk="0" fontAlgn="base" hangingPunct="0">
        <a:lnSpc>
          <a:spcPct val="95000"/>
        </a:lnSpc>
        <a:spcBef>
          <a:spcPct val="0"/>
        </a:spcBef>
        <a:spcAft>
          <a:spcPct val="0"/>
        </a:spcAft>
        <a:defRPr sz="1600" b="1" kern="1200">
          <a:solidFill>
            <a:schemeClr val="tx1"/>
          </a:solidFill>
          <a:latin typeface="+mj-lt"/>
          <a:ea typeface="+mj-ea"/>
          <a:cs typeface="+mj-cs"/>
        </a:defRPr>
      </a:lvl1pPr>
      <a:lvl2pPr algn="ctr" rtl="0" eaLnBrk="0" fontAlgn="base" hangingPunct="0">
        <a:lnSpc>
          <a:spcPct val="95000"/>
        </a:lnSpc>
        <a:spcBef>
          <a:spcPct val="0"/>
        </a:spcBef>
        <a:spcAft>
          <a:spcPct val="0"/>
        </a:spcAft>
        <a:defRPr sz="1600" b="1">
          <a:solidFill>
            <a:schemeClr val="tx1"/>
          </a:solidFill>
          <a:latin typeface="Arial" panose="020B0604020202020204" pitchFamily="34" charset="0"/>
          <a:ea typeface="宋体" panose="02010600030101010101" pitchFamily="2" charset="-122"/>
        </a:defRPr>
      </a:lvl2pPr>
      <a:lvl3pPr algn="ctr" rtl="0" eaLnBrk="0" fontAlgn="base" hangingPunct="0">
        <a:lnSpc>
          <a:spcPct val="95000"/>
        </a:lnSpc>
        <a:spcBef>
          <a:spcPct val="0"/>
        </a:spcBef>
        <a:spcAft>
          <a:spcPct val="0"/>
        </a:spcAft>
        <a:defRPr sz="1600" b="1">
          <a:solidFill>
            <a:schemeClr val="tx1"/>
          </a:solidFill>
          <a:latin typeface="Arial" panose="020B0604020202020204" pitchFamily="34" charset="0"/>
          <a:ea typeface="宋体" panose="02010600030101010101" pitchFamily="2" charset="-122"/>
        </a:defRPr>
      </a:lvl3pPr>
      <a:lvl4pPr algn="ctr" rtl="0" eaLnBrk="0" fontAlgn="base" hangingPunct="0">
        <a:lnSpc>
          <a:spcPct val="95000"/>
        </a:lnSpc>
        <a:spcBef>
          <a:spcPct val="0"/>
        </a:spcBef>
        <a:spcAft>
          <a:spcPct val="0"/>
        </a:spcAft>
        <a:defRPr sz="1600" b="1">
          <a:solidFill>
            <a:schemeClr val="tx1"/>
          </a:solidFill>
          <a:latin typeface="Arial" panose="020B0604020202020204" pitchFamily="34" charset="0"/>
          <a:ea typeface="宋体" panose="02010600030101010101" pitchFamily="2" charset="-122"/>
        </a:defRPr>
      </a:lvl4pPr>
      <a:lvl5pPr algn="ctr" rtl="0" eaLnBrk="0" fontAlgn="base" hangingPunct="0">
        <a:lnSpc>
          <a:spcPct val="95000"/>
        </a:lnSpc>
        <a:spcBef>
          <a:spcPct val="0"/>
        </a:spcBef>
        <a:spcAft>
          <a:spcPct val="0"/>
        </a:spcAft>
        <a:defRPr sz="1600" b="1">
          <a:solidFill>
            <a:schemeClr val="tx1"/>
          </a:solidFill>
          <a:latin typeface="Arial" panose="020B0604020202020204" pitchFamily="34" charset="0"/>
          <a:ea typeface="宋体" panose="02010600030101010101" pitchFamily="2" charset="-122"/>
        </a:defRPr>
      </a:lvl5pPr>
      <a:lvl6pPr marL="457200" algn="ctr" rtl="0" eaLnBrk="0" fontAlgn="base" hangingPunct="0">
        <a:lnSpc>
          <a:spcPct val="95000"/>
        </a:lnSpc>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914400" algn="ctr" rtl="0" eaLnBrk="0" fontAlgn="base" hangingPunct="0">
        <a:lnSpc>
          <a:spcPct val="95000"/>
        </a:lnSpc>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1371600" algn="ctr" rtl="0" eaLnBrk="0" fontAlgn="base" hangingPunct="0">
        <a:lnSpc>
          <a:spcPct val="95000"/>
        </a:lnSpc>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1828800" algn="ctr" rtl="0" eaLnBrk="0" fontAlgn="base" hangingPunct="0">
        <a:lnSpc>
          <a:spcPct val="95000"/>
        </a:lnSpc>
        <a:spcBef>
          <a:spcPct val="0"/>
        </a:spcBef>
        <a:spcAft>
          <a:spcPct val="0"/>
        </a:spcAft>
        <a:defRPr sz="1600" b="1">
          <a:solidFill>
            <a:schemeClr val="tx1"/>
          </a:solidFill>
          <a:latin typeface="Arial" panose="020B0604020202020204" pitchFamily="34" charset="0"/>
          <a:ea typeface="宋体" panose="02010600030101010101" pitchFamily="2" charset="-122"/>
        </a:defRPr>
      </a:lvl9pPr>
    </p:titleStyle>
    <p:bodyStyle>
      <a:lvl1pPr marL="228600" indent="-228600" algn="l" rtl="0" eaLnBrk="0" fontAlgn="base" hangingPunct="0">
        <a:spcBef>
          <a:spcPct val="0"/>
        </a:spcBef>
        <a:spcAft>
          <a:spcPct val="25000"/>
        </a:spcAft>
        <a:buClr>
          <a:schemeClr val="tx1"/>
        </a:buClr>
        <a:buChar char="•"/>
        <a:defRPr sz="3000" b="1" i="1" kern="1200">
          <a:solidFill>
            <a:srgbClr val="4E87C6"/>
          </a:solidFill>
          <a:latin typeface="+mn-lt"/>
          <a:ea typeface="+mn-ea"/>
          <a:cs typeface="+mn-cs"/>
        </a:defRPr>
      </a:lvl1pPr>
      <a:lvl2pPr marL="685800" indent="-228600" algn="l" rtl="0" eaLnBrk="0" fontAlgn="base" hangingPunct="0">
        <a:spcBef>
          <a:spcPct val="0"/>
        </a:spcBef>
        <a:spcAft>
          <a:spcPct val="25000"/>
        </a:spcAft>
        <a:buClr>
          <a:schemeClr val="tx1"/>
        </a:buClr>
        <a:buChar char="–"/>
        <a:defRPr sz="3000" b="1" i="1" kern="1200">
          <a:solidFill>
            <a:srgbClr val="4E87C6"/>
          </a:solidFill>
          <a:latin typeface="+mn-lt"/>
          <a:ea typeface="+mn-ea"/>
          <a:cs typeface="+mn-cs"/>
        </a:defRPr>
      </a:lvl2pPr>
      <a:lvl3pPr marL="1143000" indent="-228600" algn="l" rtl="0" eaLnBrk="0" fontAlgn="base" hangingPunct="0">
        <a:spcBef>
          <a:spcPct val="0"/>
        </a:spcBef>
        <a:spcAft>
          <a:spcPct val="25000"/>
        </a:spcAft>
        <a:buClr>
          <a:schemeClr val="tx1"/>
        </a:buClr>
        <a:buChar char="•"/>
        <a:defRPr sz="3000" b="1" i="1" kern="1200">
          <a:solidFill>
            <a:srgbClr val="4E87C6"/>
          </a:solidFill>
          <a:latin typeface="+mn-lt"/>
          <a:ea typeface="+mn-ea"/>
          <a:cs typeface="+mn-cs"/>
        </a:defRPr>
      </a:lvl3pPr>
      <a:lvl4pPr marL="1600200" indent="-228600" algn="l" rtl="0" eaLnBrk="0" fontAlgn="base" hangingPunct="0">
        <a:spcBef>
          <a:spcPct val="0"/>
        </a:spcBef>
        <a:spcAft>
          <a:spcPct val="25000"/>
        </a:spcAft>
        <a:buClr>
          <a:schemeClr val="tx1"/>
        </a:buClr>
        <a:buChar char="–"/>
        <a:defRPr sz="3000" b="1" i="1" kern="1200">
          <a:solidFill>
            <a:srgbClr val="4E87C6"/>
          </a:solidFill>
          <a:latin typeface="+mn-lt"/>
          <a:ea typeface="+mn-ea"/>
          <a:cs typeface="+mn-cs"/>
        </a:defRPr>
      </a:lvl4pPr>
      <a:lvl5pPr marL="2057400" indent="-228600" algn="l" rtl="0" eaLnBrk="0" fontAlgn="base" hangingPunct="0">
        <a:spcBef>
          <a:spcPct val="0"/>
        </a:spcBef>
        <a:spcAft>
          <a:spcPct val="25000"/>
        </a:spcAft>
        <a:buClr>
          <a:schemeClr val="tx1"/>
        </a:buClr>
        <a:buChar char="»"/>
        <a:defRPr sz="3000" b="1" i="1" kern="1200">
          <a:solidFill>
            <a:srgbClr val="4E87C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sldNum" sz="quarter" idx="4"/>
          </p:nvPr>
        </p:nvSpPr>
        <p:spPr bwMode="auto">
          <a:xfrm>
            <a:off x="7010400" y="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atin typeface="+mj-lt"/>
              </a:defRPr>
            </a:lvl1pPr>
          </a:lstStyle>
          <a:p>
            <a:pPr>
              <a:defRPr/>
            </a:pPr>
            <a:fld id="{16255CDC-7715-455B-9E43-FED4617F6EE1}" type="slidenum">
              <a:rPr lang="en-US"/>
              <a:pPr>
                <a:defRPr/>
              </a:pPr>
              <a:t>‹#›</a:t>
            </a:fld>
            <a:endParaRPr lang="en-US"/>
          </a:p>
        </p:txBody>
      </p:sp>
      <p:sp>
        <p:nvSpPr>
          <p:cNvPr id="8195" name="Rectangle 3"/>
          <p:cNvSpPr>
            <a:spLocks noGrp="1" noChangeArrowheads="1"/>
          </p:cNvSpPr>
          <p:nvPr>
            <p:ph type="title"/>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45720" numCol="1" anchor="ctr" anchorCtr="0" compatLnSpc="1">
            <a:prstTxWarp prst="textNoShape">
              <a:avLst/>
            </a:prstTxWarp>
          </a:bodyPr>
          <a:lstStyle/>
          <a:p>
            <a:pPr lvl="0"/>
            <a:r>
              <a:rPr lang="en-US" altLang="zh-CN"/>
              <a:t>Click to edit Master title style</a:t>
            </a:r>
          </a:p>
        </p:txBody>
      </p:sp>
      <p:sp>
        <p:nvSpPr>
          <p:cNvPr id="8196" name="Rectangle 4"/>
          <p:cNvSpPr>
            <a:spLocks noGrp="1" noChangeArrowheads="1"/>
          </p:cNvSpPr>
          <p:nvPr>
            <p:ph type="body" idx="1"/>
          </p:nvPr>
        </p:nvSpPr>
        <p:spPr bwMode="auto">
          <a:xfrm>
            <a:off x="685800" y="1341438"/>
            <a:ext cx="80010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8197" name="AutoShape 5">
            <a:hlinkClick r:id="" action="ppaction://hlinkshowjump?jump=nextslide" highlightClick="1"/>
          </p:cNvPr>
          <p:cNvSpPr>
            <a:spLocks noChangeArrowheads="1"/>
          </p:cNvSpPr>
          <p:nvPr userDrawn="1"/>
        </p:nvSpPr>
        <p:spPr bwMode="auto">
          <a:xfrm>
            <a:off x="8686800" y="6256338"/>
            <a:ext cx="327025" cy="365125"/>
          </a:xfrm>
          <a:prstGeom prst="actionButtonForwardNext">
            <a:avLst/>
          </a:prstGeom>
          <a:solidFill>
            <a:srgbClr val="67B4B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1600">
                <a:solidFill>
                  <a:schemeClr val="tx1"/>
                </a:solidFill>
                <a:latin typeface="Times New Roman" panose="02020603050405020304" pitchFamily="18" charset="0"/>
                <a:ea typeface="宋体" panose="02010600030101010101" pitchFamily="2" charset="-122"/>
              </a:defRPr>
            </a:lvl1pPr>
            <a:lvl2pPr marL="742950" indent="-285750" eaLnBrk="0" hangingPunct="0">
              <a:defRPr sz="1600">
                <a:solidFill>
                  <a:schemeClr val="tx1"/>
                </a:solidFill>
                <a:latin typeface="Times New Roman" panose="02020603050405020304" pitchFamily="18" charset="0"/>
                <a:ea typeface="宋体" panose="02010600030101010101" pitchFamily="2" charset="-122"/>
              </a:defRPr>
            </a:lvl2pPr>
            <a:lvl3pPr marL="1143000" indent="-228600" eaLnBrk="0" hangingPunc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8198" name="AutoShape 6">
            <a:hlinkClick r:id="" action="ppaction://hlinkshowjump?jump=previousslide" highlightClick="1"/>
          </p:cNvPr>
          <p:cNvSpPr>
            <a:spLocks noChangeArrowheads="1"/>
          </p:cNvSpPr>
          <p:nvPr userDrawn="1"/>
        </p:nvSpPr>
        <p:spPr bwMode="auto">
          <a:xfrm rot="10800000">
            <a:off x="8281988" y="6256338"/>
            <a:ext cx="328612" cy="365125"/>
          </a:xfrm>
          <a:prstGeom prst="actionButtonForwardNext">
            <a:avLst/>
          </a:prstGeom>
          <a:solidFill>
            <a:srgbClr val="67B4B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1600">
                <a:solidFill>
                  <a:schemeClr val="tx1"/>
                </a:solidFill>
                <a:latin typeface="Times New Roman" panose="02020603050405020304" pitchFamily="18" charset="0"/>
                <a:ea typeface="宋体" panose="02010600030101010101" pitchFamily="2" charset="-122"/>
              </a:defRPr>
            </a:lvl1pPr>
            <a:lvl2pPr marL="742950" indent="-285750" eaLnBrk="0" hangingPunct="0">
              <a:defRPr sz="1600">
                <a:solidFill>
                  <a:schemeClr val="tx1"/>
                </a:solidFill>
                <a:latin typeface="Times New Roman" panose="02020603050405020304" pitchFamily="18" charset="0"/>
                <a:ea typeface="宋体" panose="02010600030101010101" pitchFamily="2" charset="-122"/>
              </a:defRPr>
            </a:lvl2pPr>
            <a:lvl3pPr marL="1143000" indent="-228600" eaLnBrk="0" hangingPunc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8199" name="Rectangle 7"/>
          <p:cNvSpPr>
            <a:spLocks noChangeArrowheads="1"/>
          </p:cNvSpPr>
          <p:nvPr userDrawn="1"/>
        </p:nvSpPr>
        <p:spPr bwMode="auto">
          <a:xfrm>
            <a:off x="5419725" y="6577013"/>
            <a:ext cx="36861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anose="02020603050405020304" pitchFamily="18" charset="0"/>
                <a:ea typeface="宋体" panose="02010600030101010101" pitchFamily="2" charset="-122"/>
              </a:defRPr>
            </a:lvl1pPr>
            <a:lvl2pPr marL="742950" indent="-285750" eaLnBrk="0" hangingPunct="0">
              <a:defRPr sz="1600">
                <a:solidFill>
                  <a:schemeClr val="tx1"/>
                </a:solidFill>
                <a:latin typeface="Times New Roman" panose="02020603050405020304" pitchFamily="18" charset="0"/>
                <a:ea typeface="宋体" panose="02010600030101010101" pitchFamily="2" charset="-122"/>
              </a:defRPr>
            </a:lvl2pPr>
            <a:lvl3pPr marL="1143000" indent="-228600" eaLnBrk="0" hangingPunc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r>
              <a:rPr lang="en-US" sz="1200">
                <a:latin typeface="Arial" panose="020B0604020202020204" pitchFamily="34" charset="0"/>
                <a:cs typeface="Times New Roman" panose="02020603050405020304" pitchFamily="18" charset="0"/>
                <a:sym typeface="Symbol" panose="05050102010706020507" pitchFamily="18" charset="2"/>
              </a:rPr>
              <a:t></a:t>
            </a:r>
            <a:r>
              <a:rPr lang="en-US" sz="1200">
                <a:solidFill>
                  <a:srgbClr val="000000"/>
                </a:solidFill>
                <a:latin typeface="Arial" panose="020B0604020202020204" pitchFamily="34" charset="0"/>
              </a:rPr>
              <a:t> 2008 Pearson Education, Inc.  All rights reserved.</a:t>
            </a:r>
          </a:p>
        </p:txBody>
      </p:sp>
    </p:spTree>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txStyles>
    <p:titleStyle>
      <a:lvl1pPr algn="l" rtl="0" eaLnBrk="0" fontAlgn="base" hangingPunct="0">
        <a:spcBef>
          <a:spcPct val="0"/>
        </a:spcBef>
        <a:spcAft>
          <a:spcPct val="0"/>
        </a:spcAft>
        <a:defRPr sz="3600" b="1" kern="1200">
          <a:solidFill>
            <a:srgbClr val="F9A75E"/>
          </a:solidFill>
          <a:latin typeface="+mj-lt"/>
          <a:ea typeface="+mj-ea"/>
          <a:cs typeface="+mj-cs"/>
        </a:defRPr>
      </a:lvl1pPr>
      <a:lvl2pPr algn="l" rtl="0" eaLnBrk="0" fontAlgn="base" hangingPunct="0">
        <a:spcBef>
          <a:spcPct val="0"/>
        </a:spcBef>
        <a:spcAft>
          <a:spcPct val="0"/>
        </a:spcAft>
        <a:defRPr sz="3600" b="1">
          <a:solidFill>
            <a:srgbClr val="F9A75E"/>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600" b="1">
          <a:solidFill>
            <a:srgbClr val="F9A75E"/>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600" b="1">
          <a:solidFill>
            <a:srgbClr val="F9A75E"/>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600" b="1">
          <a:solidFill>
            <a:srgbClr val="F9A75E"/>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defRPr sz="3600" b="1">
          <a:solidFill>
            <a:srgbClr val="F9A75E"/>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defRPr sz="3600" b="1">
          <a:solidFill>
            <a:srgbClr val="F9A75E"/>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defRPr sz="3600" b="1">
          <a:solidFill>
            <a:srgbClr val="F9A75E"/>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defRPr sz="3600" b="1">
          <a:solidFill>
            <a:srgbClr val="F9A75E"/>
          </a:solidFill>
          <a:latin typeface="Arial" panose="020B0604020202020204" pitchFamily="34" charset="0"/>
          <a:ea typeface="宋体" panose="02010600030101010101" pitchFamily="2" charset="-122"/>
        </a:defRPr>
      </a:lvl9pPr>
    </p:titleStyle>
    <p:bodyStyle>
      <a:lvl1pPr marL="228600" indent="-228600" algn="l" rtl="0" eaLnBrk="0" fontAlgn="base" hangingPunct="0">
        <a:spcBef>
          <a:spcPct val="0"/>
        </a:spcBef>
        <a:spcAft>
          <a:spcPct val="25000"/>
        </a:spcAft>
        <a:buClr>
          <a:schemeClr val="tx1"/>
        </a:buClr>
        <a:buChar char="•"/>
        <a:defRPr sz="2800" b="1" kern="1200">
          <a:solidFill>
            <a:srgbClr val="000000"/>
          </a:solidFill>
          <a:latin typeface="+mn-lt"/>
          <a:ea typeface="+mn-ea"/>
          <a:cs typeface="+mn-cs"/>
        </a:defRPr>
      </a:lvl1pPr>
      <a:lvl2pPr marL="747713" indent="-290513" algn="l" rtl="0" eaLnBrk="0" fontAlgn="base" hangingPunct="0">
        <a:spcBef>
          <a:spcPct val="0"/>
        </a:spcBef>
        <a:spcAft>
          <a:spcPct val="25000"/>
        </a:spcAft>
        <a:buClr>
          <a:schemeClr val="tx1"/>
        </a:buClr>
        <a:buChar char="–"/>
        <a:defRPr sz="2200" b="1" kern="1200">
          <a:solidFill>
            <a:srgbClr val="000000"/>
          </a:solidFill>
          <a:latin typeface="+mn-lt"/>
          <a:ea typeface="+mn-ea"/>
          <a:cs typeface="+mn-cs"/>
        </a:defRPr>
      </a:lvl2pPr>
      <a:lvl3pPr marL="1143000" indent="-228600" algn="l" rtl="0" eaLnBrk="0" fontAlgn="base" hangingPunct="0">
        <a:spcBef>
          <a:spcPct val="0"/>
        </a:spcBef>
        <a:spcAft>
          <a:spcPct val="25000"/>
        </a:spcAft>
        <a:buClr>
          <a:schemeClr val="tx1"/>
        </a:buClr>
        <a:buChar char="•"/>
        <a:defRPr sz="2000" b="1" kern="1200">
          <a:solidFill>
            <a:schemeClr val="tx1"/>
          </a:solidFill>
          <a:latin typeface="+mn-lt"/>
          <a:ea typeface="+mn-ea"/>
          <a:cs typeface="+mn-cs"/>
        </a:defRPr>
      </a:lvl3pPr>
      <a:lvl4pPr marL="1662113" indent="-290513" algn="l" rtl="0" eaLnBrk="0" fontAlgn="base" hangingPunct="0">
        <a:spcBef>
          <a:spcPct val="0"/>
        </a:spcBef>
        <a:spcAft>
          <a:spcPct val="25000"/>
        </a:spcAft>
        <a:buClr>
          <a:schemeClr val="tx1"/>
        </a:buClr>
        <a:buChar char="–"/>
        <a:defRPr sz="2000" b="1" kern="1200">
          <a:solidFill>
            <a:schemeClr val="tx1"/>
          </a:solidFill>
          <a:latin typeface="+mn-lt"/>
          <a:ea typeface="+mn-ea"/>
          <a:cs typeface="+mn-cs"/>
        </a:defRPr>
      </a:lvl4pPr>
      <a:lvl5pPr marL="2057400" indent="-228600" algn="l" rtl="0" eaLnBrk="0" fontAlgn="base" hangingPunct="0">
        <a:spcBef>
          <a:spcPct val="0"/>
        </a:spcBef>
        <a:spcAft>
          <a:spcPct val="25000"/>
        </a:spcAft>
        <a:buClr>
          <a:schemeClr val="tx1"/>
        </a:buClr>
        <a:buChar char="•"/>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9218" name="Title Placeholder 1"/>
          <p:cNvSpPr>
            <a:spLocks noGrp="1" noChangeArrowheads="1"/>
          </p:cNvSpPr>
          <p:nvPr>
            <p:ph type="title"/>
          </p:nvPr>
        </p:nvSpPr>
        <p:spPr bwMode="auto">
          <a:xfrm>
            <a:off x="457200" y="152400"/>
            <a:ext cx="57912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9219" name="Text Placeholder 2"/>
          <p:cNvSpPr>
            <a:spLocks noGrp="1" noChangeArrowheads="1"/>
          </p:cNvSpPr>
          <p:nvPr>
            <p:ph type="body" idx="1"/>
          </p:nvPr>
        </p:nvSpPr>
        <p:spPr bwMode="auto">
          <a:xfrm>
            <a:off x="457200" y="1752600"/>
            <a:ext cx="7620000" cy="437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220" name="Date Placeholder 3"/>
          <p:cNvSpPr>
            <a:spLocks noGrp="1" noChangeArrowheads="1"/>
          </p:cNvSpPr>
          <p:nvPr>
            <p:ph type="dt" sz="half" idx="2"/>
          </p:nvPr>
        </p:nvSpPr>
        <p:spPr bwMode="auto">
          <a:xfrm>
            <a:off x="457200" y="6172200"/>
            <a:ext cx="3429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b" anchorCtr="0" compatLnSpc="1">
            <a:prstTxWarp prst="textNoShape">
              <a:avLst/>
            </a:prstTxWarp>
          </a:bodyPr>
          <a:lstStyle>
            <a:lvl1pPr eaLnBrk="1" hangingPunct="1">
              <a:buFont typeface="Arial" panose="020B0604020202020204" pitchFamily="34" charset="0"/>
              <a:buNone/>
              <a:defRPr sz="1000"/>
            </a:lvl1pPr>
          </a:lstStyle>
          <a:p>
            <a:pPr>
              <a:defRPr/>
            </a:pPr>
            <a:fld id="{2FD8AA41-61FA-46D4-A9ED-6E900F7369FC}" type="datetime4">
              <a:rPr lang="en-US"/>
              <a:pPr>
                <a:defRPr/>
              </a:pPr>
              <a:t>April 2, 2021</a:t>
            </a:fld>
            <a:endParaRPr lang="en-US"/>
          </a:p>
        </p:txBody>
      </p:sp>
      <p:sp>
        <p:nvSpPr>
          <p:cNvPr id="9221" name="Footer Placeholder 4"/>
          <p:cNvSpPr>
            <a:spLocks noGrp="1" noChangeArrowheads="1"/>
          </p:cNvSpPr>
          <p:nvPr>
            <p:ph type="ftr" sz="quarter" idx="3"/>
          </p:nvPr>
        </p:nvSpPr>
        <p:spPr bwMode="auto">
          <a:xfrm>
            <a:off x="457200" y="6492875"/>
            <a:ext cx="34290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000"/>
            </a:lvl1pPr>
          </a:lstStyle>
          <a:p>
            <a:pPr>
              <a:defRPr/>
            </a:pPr>
            <a:endParaRPr lang="en-US"/>
          </a:p>
        </p:txBody>
      </p:sp>
      <p:sp>
        <p:nvSpPr>
          <p:cNvPr id="9222" name="Rectangle 6"/>
          <p:cNvSpPr>
            <a:spLocks noChangeArrowheads="1"/>
          </p:cNvSpPr>
          <p:nvPr/>
        </p:nvSpPr>
        <p:spPr bwMode="auto">
          <a:xfrm>
            <a:off x="9001125" y="0"/>
            <a:ext cx="142875" cy="13716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600">
                <a:solidFill>
                  <a:schemeClr val="tx1"/>
                </a:solidFill>
                <a:latin typeface="Times New Roman" panose="02020603050405020304" pitchFamily="18" charset="0"/>
                <a:ea typeface="宋体" panose="02010600030101010101" pitchFamily="2" charset="-122"/>
              </a:defRPr>
            </a:lvl1pPr>
            <a:lvl2pPr marL="742950" indent="-285750" eaLnBrk="0" hangingPunct="0">
              <a:defRPr sz="1600">
                <a:solidFill>
                  <a:schemeClr val="tx1"/>
                </a:solidFill>
                <a:latin typeface="Times New Roman" panose="02020603050405020304" pitchFamily="18" charset="0"/>
                <a:ea typeface="宋体" panose="02010600030101010101" pitchFamily="2" charset="-122"/>
              </a:defRPr>
            </a:lvl2pPr>
            <a:lvl3pPr marL="1143000" indent="-228600" eaLnBrk="0" hangingPunc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en-US">
              <a:solidFill>
                <a:srgbClr val="FFFFFF"/>
              </a:solidFill>
              <a:latin typeface="Arial" panose="020B0604020202020204" pitchFamily="34" charset="0"/>
            </a:endParaRPr>
          </a:p>
        </p:txBody>
      </p:sp>
      <p:sp>
        <p:nvSpPr>
          <p:cNvPr id="9223" name="Rectangle 7"/>
          <p:cNvSpPr>
            <a:spLocks noChangeArrowheads="1"/>
          </p:cNvSpPr>
          <p:nvPr/>
        </p:nvSpPr>
        <p:spPr bwMode="auto">
          <a:xfrm>
            <a:off x="9001125" y="1371600"/>
            <a:ext cx="142875" cy="5486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600">
                <a:solidFill>
                  <a:schemeClr val="tx1"/>
                </a:solidFill>
                <a:latin typeface="Times New Roman" panose="02020603050405020304" pitchFamily="18" charset="0"/>
                <a:ea typeface="宋体" panose="02010600030101010101" pitchFamily="2" charset="-122"/>
              </a:defRPr>
            </a:lvl1pPr>
            <a:lvl2pPr marL="742950" indent="-285750" eaLnBrk="0" hangingPunct="0">
              <a:defRPr sz="1600">
                <a:solidFill>
                  <a:schemeClr val="tx1"/>
                </a:solidFill>
                <a:latin typeface="Times New Roman" panose="02020603050405020304" pitchFamily="18" charset="0"/>
                <a:ea typeface="宋体" panose="02010600030101010101" pitchFamily="2" charset="-122"/>
              </a:defRPr>
            </a:lvl2pPr>
            <a:lvl3pPr marL="1143000" indent="-228600" eaLnBrk="0" hangingPunc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en-US">
              <a:solidFill>
                <a:srgbClr val="FFFFFF"/>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Lst>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Black" panose="020B0A04020102020204" pitchFamily="34" charset="0"/>
        </a:defRPr>
      </a:lvl2pPr>
      <a:lvl3pPr algn="l" rtl="0" eaLnBrk="0" fontAlgn="base" hangingPunct="0">
        <a:spcBef>
          <a:spcPct val="0"/>
        </a:spcBef>
        <a:spcAft>
          <a:spcPct val="0"/>
        </a:spcAft>
        <a:defRPr sz="3600">
          <a:solidFill>
            <a:schemeClr val="tx2"/>
          </a:solidFill>
          <a:latin typeface="Arial Black" panose="020B0A04020102020204" pitchFamily="34" charset="0"/>
        </a:defRPr>
      </a:lvl3pPr>
      <a:lvl4pPr algn="l" rtl="0" eaLnBrk="0" fontAlgn="base" hangingPunct="0">
        <a:spcBef>
          <a:spcPct val="0"/>
        </a:spcBef>
        <a:spcAft>
          <a:spcPct val="0"/>
        </a:spcAft>
        <a:defRPr sz="3600">
          <a:solidFill>
            <a:schemeClr val="tx2"/>
          </a:solidFill>
          <a:latin typeface="Arial Black" panose="020B0A04020102020204" pitchFamily="34" charset="0"/>
        </a:defRPr>
      </a:lvl4pPr>
      <a:lvl5pPr algn="l" rtl="0" eaLnBrk="0" fontAlgn="base" hangingPunct="0">
        <a:spcBef>
          <a:spcPct val="0"/>
        </a:spcBef>
        <a:spcAft>
          <a:spcPct val="0"/>
        </a:spcAft>
        <a:defRPr sz="3600">
          <a:solidFill>
            <a:schemeClr val="tx2"/>
          </a:solidFill>
          <a:latin typeface="Arial Black" panose="020B0A04020102020204" pitchFamily="34" charset="0"/>
        </a:defRPr>
      </a:lvl5pPr>
      <a:lvl6pPr marL="457200" algn="l" rtl="0" fontAlgn="base">
        <a:spcBef>
          <a:spcPct val="0"/>
        </a:spcBef>
        <a:spcAft>
          <a:spcPct val="0"/>
        </a:spcAft>
        <a:defRPr sz="3600">
          <a:solidFill>
            <a:schemeClr val="tx2"/>
          </a:solidFill>
          <a:latin typeface="Arial Black" panose="020B0A04020102020204" pitchFamily="34" charset="0"/>
        </a:defRPr>
      </a:lvl6pPr>
      <a:lvl7pPr marL="914400" algn="l" rtl="0" fontAlgn="base">
        <a:spcBef>
          <a:spcPct val="0"/>
        </a:spcBef>
        <a:spcAft>
          <a:spcPct val="0"/>
        </a:spcAft>
        <a:defRPr sz="3600">
          <a:solidFill>
            <a:schemeClr val="tx2"/>
          </a:solidFill>
          <a:latin typeface="Arial Black" panose="020B0A04020102020204" pitchFamily="34" charset="0"/>
        </a:defRPr>
      </a:lvl7pPr>
      <a:lvl8pPr marL="1371600" algn="l" rtl="0" fontAlgn="base">
        <a:spcBef>
          <a:spcPct val="0"/>
        </a:spcBef>
        <a:spcAft>
          <a:spcPct val="0"/>
        </a:spcAft>
        <a:defRPr sz="3600">
          <a:solidFill>
            <a:schemeClr val="tx2"/>
          </a:solidFill>
          <a:latin typeface="Arial Black" panose="020B0A04020102020204" pitchFamily="34" charset="0"/>
        </a:defRPr>
      </a:lvl8pPr>
      <a:lvl9pPr marL="1828800" algn="l" rtl="0" fontAlgn="base">
        <a:spcBef>
          <a:spcPct val="0"/>
        </a:spcBef>
        <a:spcAft>
          <a:spcPct val="0"/>
        </a:spcAft>
        <a:defRPr sz="3600">
          <a:solidFill>
            <a:schemeClr val="tx2"/>
          </a:solidFill>
          <a:latin typeface="Arial Black" panose="020B0A04020102020204" pitchFamily="34" charset="0"/>
        </a:defRPr>
      </a:lvl9pPr>
    </p:titleStyle>
    <p:bodyStyle>
      <a:lvl1pPr algn="l" rtl="0" eaLnBrk="0" fontAlgn="base" hangingPunct="0">
        <a:spcBef>
          <a:spcPct val="20000"/>
        </a:spcBef>
        <a:spcAft>
          <a:spcPts val="600"/>
        </a:spcAft>
        <a:buFont typeface="Arial" panose="020B0604020202020204" pitchFamily="34" charset="0"/>
        <a:defRPr sz="2000" b="1"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tx2"/>
        </a:buClr>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anose="020B0604020202020204"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90.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0.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2.xml"/><Relationship Id="rId1" Type="http://schemas.openxmlformats.org/officeDocument/2006/relationships/slideLayout" Target="../slideLayouts/slideLayout95.xml"/><Relationship Id="rId4" Type="http://schemas.openxmlformats.org/officeDocument/2006/relationships/image" Target="../media/image5.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3.xml"/><Relationship Id="rId1" Type="http://schemas.openxmlformats.org/officeDocument/2006/relationships/slideLayout" Target="../slideLayouts/slideLayout95.xml"/><Relationship Id="rId4" Type="http://schemas.openxmlformats.org/officeDocument/2006/relationships/image" Target="../media/image6.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4.xml"/><Relationship Id="rId1" Type="http://schemas.openxmlformats.org/officeDocument/2006/relationships/slideLayout" Target="../slideLayouts/slideLayout90.xml"/><Relationship Id="rId4" Type="http://schemas.openxmlformats.org/officeDocument/2006/relationships/image" Target="../media/image7.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5.xml"/><Relationship Id="rId1" Type="http://schemas.openxmlformats.org/officeDocument/2006/relationships/slideLayout" Target="../slideLayouts/slideLayout90.xml"/><Relationship Id="rId4" Type="http://schemas.openxmlformats.org/officeDocument/2006/relationships/image" Target="../media/image8.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0.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20.xml"/><Relationship Id="rId1" Type="http://schemas.openxmlformats.org/officeDocument/2006/relationships/slideLayout" Target="../slideLayouts/slideLayout95.xml"/><Relationship Id="rId4" Type="http://schemas.openxmlformats.org/officeDocument/2006/relationships/image" Target="../media/image9.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21.xml"/><Relationship Id="rId1" Type="http://schemas.openxmlformats.org/officeDocument/2006/relationships/slideLayout" Target="../slideLayouts/slideLayout95.xml"/><Relationship Id="rId4" Type="http://schemas.openxmlformats.org/officeDocument/2006/relationships/image" Target="../media/image10.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22.xml"/><Relationship Id="rId1" Type="http://schemas.openxmlformats.org/officeDocument/2006/relationships/slideLayout" Target="../slideLayouts/slideLayout95.xml"/><Relationship Id="rId4" Type="http://schemas.openxmlformats.org/officeDocument/2006/relationships/image" Target="../media/image11.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23.xml"/><Relationship Id="rId1" Type="http://schemas.openxmlformats.org/officeDocument/2006/relationships/slideLayout" Target="../slideLayouts/slideLayout95.xml"/><Relationship Id="rId4" Type="http://schemas.openxmlformats.org/officeDocument/2006/relationships/image" Target="../media/image12.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24.xml"/><Relationship Id="rId1" Type="http://schemas.openxmlformats.org/officeDocument/2006/relationships/slideLayout" Target="../slideLayouts/slideLayout95.xml"/><Relationship Id="rId4" Type="http://schemas.openxmlformats.org/officeDocument/2006/relationships/image" Target="../media/image13.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25.xml"/><Relationship Id="rId1" Type="http://schemas.openxmlformats.org/officeDocument/2006/relationships/slideLayout" Target="../slideLayouts/slideLayout95.xml"/><Relationship Id="rId5" Type="http://schemas.openxmlformats.org/officeDocument/2006/relationships/comments" Target="../comments/comment1.xml"/><Relationship Id="rId4" Type="http://schemas.openxmlformats.org/officeDocument/2006/relationships/image" Target="../media/image14.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26.xml"/><Relationship Id="rId1" Type="http://schemas.openxmlformats.org/officeDocument/2006/relationships/slideLayout" Target="../slideLayouts/slideLayout95.xml"/><Relationship Id="rId4" Type="http://schemas.openxmlformats.org/officeDocument/2006/relationships/image" Target="../media/image15.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27.xml"/><Relationship Id="rId1" Type="http://schemas.openxmlformats.org/officeDocument/2006/relationships/slideLayout" Target="../slideLayouts/slideLayout95.xml"/><Relationship Id="rId4" Type="http://schemas.openxmlformats.org/officeDocument/2006/relationships/image" Target="../media/image16.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28.xml"/><Relationship Id="rId1" Type="http://schemas.openxmlformats.org/officeDocument/2006/relationships/slideLayout" Target="../slideLayouts/slideLayout95.xml"/><Relationship Id="rId4" Type="http://schemas.openxmlformats.org/officeDocument/2006/relationships/image" Target="../media/image17.e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0.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9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0.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34.xml"/><Relationship Id="rId1" Type="http://schemas.openxmlformats.org/officeDocument/2006/relationships/slideLayout" Target="../slideLayouts/slideLayout95.xml"/><Relationship Id="rId4" Type="http://schemas.openxmlformats.org/officeDocument/2006/relationships/image" Target="../media/image19.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notesSlide" Target="../notesSlides/notesSlide35.xml"/><Relationship Id="rId1" Type="http://schemas.openxmlformats.org/officeDocument/2006/relationships/slideLayout" Target="../slideLayouts/slideLayout95.xml"/><Relationship Id="rId4" Type="http://schemas.openxmlformats.org/officeDocument/2006/relationships/image" Target="../media/image20.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36.xml"/><Relationship Id="rId1" Type="http://schemas.openxmlformats.org/officeDocument/2006/relationships/slideLayout" Target="../slideLayouts/slideLayout95.xml"/><Relationship Id="rId4" Type="http://schemas.openxmlformats.org/officeDocument/2006/relationships/image" Target="../media/image21.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0.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notesSlide" Target="../notesSlides/notesSlide37.xml"/><Relationship Id="rId1" Type="http://schemas.openxmlformats.org/officeDocument/2006/relationships/slideLayout" Target="../slideLayouts/slideLayout95.xml"/><Relationship Id="rId4" Type="http://schemas.openxmlformats.org/officeDocument/2006/relationships/image" Target="../media/image22.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notesSlide" Target="../notesSlides/notesSlide38.xml"/><Relationship Id="rId1" Type="http://schemas.openxmlformats.org/officeDocument/2006/relationships/slideLayout" Target="../slideLayouts/slideLayout95.xml"/><Relationship Id="rId4" Type="http://schemas.openxmlformats.org/officeDocument/2006/relationships/image" Target="../media/image23.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notesSlide" Target="../notesSlides/notesSlide39.xml"/><Relationship Id="rId1" Type="http://schemas.openxmlformats.org/officeDocument/2006/relationships/slideLayout" Target="../slideLayouts/slideLayout95.xml"/><Relationship Id="rId4" Type="http://schemas.openxmlformats.org/officeDocument/2006/relationships/image" Target="../media/image24.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notesSlide" Target="../notesSlides/notesSlide40.xml"/><Relationship Id="rId1" Type="http://schemas.openxmlformats.org/officeDocument/2006/relationships/slideLayout" Target="../slideLayouts/slideLayout95.xml"/><Relationship Id="rId5" Type="http://schemas.openxmlformats.org/officeDocument/2006/relationships/comments" Target="../comments/comment2.xml"/><Relationship Id="rId4" Type="http://schemas.openxmlformats.org/officeDocument/2006/relationships/image" Target="../media/image25.e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0.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notesSlide" Target="../notesSlides/notesSlide42.xml"/><Relationship Id="rId1" Type="http://schemas.openxmlformats.org/officeDocument/2006/relationships/slideLayout" Target="../slideLayouts/slideLayout95.xml"/><Relationship Id="rId4" Type="http://schemas.openxmlformats.org/officeDocument/2006/relationships/image" Target="../media/image26.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notesSlide" Target="../notesSlides/notesSlide43.xml"/><Relationship Id="rId1" Type="http://schemas.openxmlformats.org/officeDocument/2006/relationships/slideLayout" Target="../slideLayouts/slideLayout95.xml"/><Relationship Id="rId4" Type="http://schemas.openxmlformats.org/officeDocument/2006/relationships/image" Target="../media/image27.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notesSlide" Target="../notesSlides/notesSlide44.xml"/><Relationship Id="rId1" Type="http://schemas.openxmlformats.org/officeDocument/2006/relationships/slideLayout" Target="../slideLayouts/slideLayout95.xml"/><Relationship Id="rId4" Type="http://schemas.openxmlformats.org/officeDocument/2006/relationships/image" Target="../media/image28.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notesSlide" Target="../notesSlides/notesSlide45.xml"/><Relationship Id="rId1" Type="http://schemas.openxmlformats.org/officeDocument/2006/relationships/slideLayout" Target="../slideLayouts/slideLayout95.xml"/><Relationship Id="rId4" Type="http://schemas.openxmlformats.org/officeDocument/2006/relationships/image" Target="../media/image29.e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0.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notesSlide" Target="../notesSlides/notesSlide47.xml"/><Relationship Id="rId1" Type="http://schemas.openxmlformats.org/officeDocument/2006/relationships/slideLayout" Target="../slideLayouts/slideLayout95.xml"/><Relationship Id="rId4" Type="http://schemas.openxmlformats.org/officeDocument/2006/relationships/image" Target="../media/image30.e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notesSlide" Target="../notesSlides/notesSlide48.xml"/><Relationship Id="rId1" Type="http://schemas.openxmlformats.org/officeDocument/2006/relationships/slideLayout" Target="../slideLayouts/slideLayout95.xml"/><Relationship Id="rId4" Type="http://schemas.openxmlformats.org/officeDocument/2006/relationships/image" Target="../media/image31.e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notesSlide" Target="../notesSlides/notesSlide49.xml"/><Relationship Id="rId1" Type="http://schemas.openxmlformats.org/officeDocument/2006/relationships/slideLayout" Target="../slideLayouts/slideLayout95.xml"/><Relationship Id="rId4" Type="http://schemas.openxmlformats.org/officeDocument/2006/relationships/image" Target="../media/image32.em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90.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notesSlide" Target="../notesSlides/notesSlide51.xml"/><Relationship Id="rId1" Type="http://schemas.openxmlformats.org/officeDocument/2006/relationships/slideLayout" Target="../slideLayouts/slideLayout95.xml"/><Relationship Id="rId4" Type="http://schemas.openxmlformats.org/officeDocument/2006/relationships/image" Target="../media/image33.e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notesSlide" Target="../notesSlides/notesSlide52.xml"/><Relationship Id="rId1" Type="http://schemas.openxmlformats.org/officeDocument/2006/relationships/slideLayout" Target="../slideLayouts/slideLayout95.xml"/><Relationship Id="rId4" Type="http://schemas.openxmlformats.org/officeDocument/2006/relationships/image" Target="../media/image34.e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notesSlide" Target="../notesSlides/notesSlide53.xml"/><Relationship Id="rId1" Type="http://schemas.openxmlformats.org/officeDocument/2006/relationships/slideLayout" Target="../slideLayouts/slideLayout95.xml"/><Relationship Id="rId4" Type="http://schemas.openxmlformats.org/officeDocument/2006/relationships/image" Target="../media/image35.e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notesSlide" Target="../notesSlides/notesSlide54.xml"/><Relationship Id="rId1" Type="http://schemas.openxmlformats.org/officeDocument/2006/relationships/slideLayout" Target="../slideLayouts/slideLayout95.xml"/><Relationship Id="rId4" Type="http://schemas.openxmlformats.org/officeDocument/2006/relationships/image" Target="../media/image36.e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notesSlide" Target="../notesSlides/notesSlide55.xml"/><Relationship Id="rId1" Type="http://schemas.openxmlformats.org/officeDocument/2006/relationships/slideLayout" Target="../slideLayouts/slideLayout95.xml"/><Relationship Id="rId4" Type="http://schemas.openxmlformats.org/officeDocument/2006/relationships/image" Target="../media/image37.e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notesSlide" Target="../notesSlides/notesSlide56.xml"/><Relationship Id="rId1" Type="http://schemas.openxmlformats.org/officeDocument/2006/relationships/slideLayout" Target="../slideLayouts/slideLayout95.xml"/><Relationship Id="rId4" Type="http://schemas.openxmlformats.org/officeDocument/2006/relationships/image" Target="../media/image38.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0.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notesSlide" Target="../notesSlides/notesSlide57.xml"/><Relationship Id="rId1" Type="http://schemas.openxmlformats.org/officeDocument/2006/relationships/slideLayout" Target="../slideLayouts/slideLayout95.xml"/><Relationship Id="rId4" Type="http://schemas.openxmlformats.org/officeDocument/2006/relationships/image" Target="../media/image39.e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notesSlide" Target="../notesSlides/notesSlide58.xml"/><Relationship Id="rId1" Type="http://schemas.openxmlformats.org/officeDocument/2006/relationships/slideLayout" Target="../slideLayouts/slideLayout95.xml"/><Relationship Id="rId4" Type="http://schemas.openxmlformats.org/officeDocument/2006/relationships/image" Target="../media/image40.e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notesSlide" Target="../notesSlides/notesSlide59.xml"/><Relationship Id="rId1" Type="http://schemas.openxmlformats.org/officeDocument/2006/relationships/slideLayout" Target="../slideLayouts/slideLayout95.xml"/><Relationship Id="rId4" Type="http://schemas.openxmlformats.org/officeDocument/2006/relationships/image" Target="../media/image41.e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notesSlide" Target="../notesSlides/notesSlide60.xml"/><Relationship Id="rId1" Type="http://schemas.openxmlformats.org/officeDocument/2006/relationships/slideLayout" Target="../slideLayouts/slideLayout95.xml"/><Relationship Id="rId4" Type="http://schemas.openxmlformats.org/officeDocument/2006/relationships/image" Target="../media/image42.emf"/></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90.xml"/></Relationships>
</file>

<file path=ppt/slides/_rels/slide65.xml.rels><?xml version="1.0" encoding="UTF-8" standalone="yes"?>
<Relationships xmlns="http://schemas.openxmlformats.org/package/2006/relationships"><Relationship Id="rId3" Type="http://schemas.openxmlformats.org/officeDocument/2006/relationships/hyperlink" Target="http://www.boost.org/libs/serialization/doc/index.html" TargetMode="External"/><Relationship Id="rId2" Type="http://schemas.openxmlformats.org/officeDocument/2006/relationships/notesSlide" Target="../notesSlides/notesSlide62.xml"/><Relationship Id="rId1" Type="http://schemas.openxmlformats.org/officeDocument/2006/relationships/slideLayout" Target="../slideLayouts/slideLayout9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0.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685800" y="2130425"/>
            <a:ext cx="7772400" cy="1470025"/>
          </a:xfrm>
        </p:spPr>
        <p:txBody>
          <a:bodyPr/>
          <a:lstStyle/>
          <a:p>
            <a:pPr algn="l" eaLnBrk="1" hangingPunct="1">
              <a:buFontTx/>
              <a:buNone/>
            </a:pPr>
            <a:r>
              <a:rPr lang="en-US" altLang="zh-CN" sz="3600" dirty="0">
                <a:ea typeface="宋体" panose="02010600030101010101" pitchFamily="2" charset="-122"/>
              </a:rPr>
              <a:t>Stream(File)</a:t>
            </a:r>
            <a:br>
              <a:rPr lang="en-US" altLang="zh-CN" sz="3600" dirty="0">
                <a:ea typeface="宋体" panose="02010600030101010101" pitchFamily="2" charset="-122"/>
              </a:rPr>
            </a:br>
            <a:r>
              <a:rPr lang="en-US" altLang="zh-CN" sz="3600" dirty="0" err="1">
                <a:ea typeface="宋体" panose="02010600030101010101" pitchFamily="2" charset="-122"/>
              </a:rPr>
              <a:t>Input/Output</a:t>
            </a:r>
            <a:r>
              <a:rPr lang="en-US" altLang="zh-CN" sz="3600" dirty="0">
                <a:ea typeface="宋体" panose="02010600030101010101" pitchFamily="2" charset="-122"/>
              </a:rPr>
              <a:t> </a:t>
            </a:r>
          </a:p>
        </p:txBody>
      </p:sp>
      <p:sp>
        <p:nvSpPr>
          <p:cNvPr id="11267" name="Rectangle 3"/>
          <p:cNvSpPr>
            <a:spLocks noGrp="1" noChangeArrowheads="1"/>
          </p:cNvSpPr>
          <p:nvPr>
            <p:ph type="subTitle" idx="1"/>
          </p:nvPr>
        </p:nvSpPr>
        <p:spPr>
          <a:xfrm>
            <a:off x="1371600" y="3886200"/>
            <a:ext cx="6400800" cy="1752600"/>
          </a:xfrm>
        </p:spPr>
        <p:txBody>
          <a:bodyPr/>
          <a:lstStyle/>
          <a:p>
            <a:pPr eaLnBrk="1" hangingPunct="1"/>
            <a:r>
              <a:rPr lang="zh-CN" altLang="en-US" sz="3600" b="0" dirty="0">
                <a:latin typeface="Arial Black" panose="020B0A04020102020204" pitchFamily="34" charset="0"/>
                <a:ea typeface="宋体" panose="02010600030101010101" pitchFamily="2" charset="-122"/>
                <a:sym typeface="Arial" panose="020B0604020202020204" pitchFamily="34" charset="0"/>
              </a:rPr>
              <a:t>Chapter </a:t>
            </a:r>
            <a:r>
              <a:rPr lang="en-US" altLang="zh-CN" sz="3600" b="0" dirty="0">
                <a:latin typeface="Arial Black" panose="020B0A04020102020204" pitchFamily="34" charset="0"/>
                <a:ea typeface="宋体" panose="02010600030101010101" pitchFamily="2" charset="-122"/>
                <a:sym typeface="Arial" panose="020B0604020202020204" pitchFamily="34" charset="0"/>
              </a:rPr>
              <a:t>17</a:t>
            </a:r>
          </a:p>
          <a:p>
            <a:pPr eaLnBrk="1" hangingPunct="1"/>
            <a:r>
              <a:rPr lang="zh-CN" altLang="en-US" sz="3600" dirty="0">
                <a:latin typeface="Arial Black" panose="020B0A04020102020204" pitchFamily="34" charset="0"/>
                <a:ea typeface="宋体" panose="02010600030101010101" pitchFamily="2" charset="-122"/>
                <a:sym typeface="Arial" panose="020B0604020202020204" pitchFamily="34" charset="0"/>
              </a:rPr>
              <a:t>Lecture </a:t>
            </a:r>
            <a:r>
              <a:rPr lang="en-US" altLang="zh-CN" sz="3600" dirty="0">
                <a:latin typeface="Arial Black" panose="020B0A04020102020204" pitchFamily="34" charset="0"/>
                <a:ea typeface="宋体" panose="02010600030101010101" pitchFamily="2" charset="-122"/>
                <a:sym typeface="Arial" panose="020B0604020202020204" pitchFamily="34" charset="0"/>
              </a:rPr>
              <a:t>10</a:t>
            </a:r>
            <a:r>
              <a:rPr lang="zh-CN" altLang="en-US" sz="3600" dirty="0">
                <a:latin typeface="Arial Black" panose="020B0A04020102020204" pitchFamily="34" charset="0"/>
                <a:ea typeface="宋体" panose="02010600030101010101" pitchFamily="2" charset="-122"/>
                <a:sym typeface="Arial" panose="020B0604020202020204" pitchFamily="34" charset="0"/>
              </a:rPr>
              <a:t>-</a:t>
            </a:r>
            <a:r>
              <a:rPr lang="en-US" altLang="zh-CN" sz="3600" dirty="0">
                <a:latin typeface="Arial Black" panose="020B0A04020102020204" pitchFamily="34" charset="0"/>
                <a:ea typeface="宋体" panose="02010600030101010101" pitchFamily="2" charset="-122"/>
                <a:sym typeface="Arial" panose="020B0604020202020204" pitchFamily="34" charset="0"/>
              </a:rPr>
              <a:t>3</a:t>
            </a:r>
          </a:p>
        </p:txBody>
      </p:sp>
      <p:sp>
        <p:nvSpPr>
          <p:cNvPr id="11268" name="文本框 1"/>
          <p:cNvSpPr txBox="1">
            <a:spLocks noChangeArrowheads="1"/>
          </p:cNvSpPr>
          <p:nvPr/>
        </p:nvSpPr>
        <p:spPr bwMode="auto">
          <a:xfrm>
            <a:off x="-687388" y="952500"/>
            <a:ext cx="1841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9pPr>
          </a:lstStyle>
          <a:p>
            <a:pPr eaLnBrk="1" hangingPunct="1">
              <a:spcBef>
                <a:spcPct val="0"/>
              </a:spcBef>
              <a:spcAft>
                <a:spcPct val="0"/>
              </a:spcAft>
            </a:pPr>
            <a:endParaRPr lang="zh-CN" altLang="en-US" sz="1600" b="0">
              <a:latin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a:xfrm>
            <a:off x="2743248" y="3657594"/>
            <a:ext cx="4192591" cy="377887"/>
          </a:xfrm>
          <a:noFill/>
        </p:spPr>
        <p:txBody>
          <a:bodyPr/>
          <a:lstStyle/>
          <a:p>
            <a:pPr eaLnBrk="1" hangingPunct="1"/>
            <a:r>
              <a:rPr lang="en-US" altLang="zh-CN" sz="1200" dirty="0">
                <a:solidFill>
                  <a:srgbClr val="4D99FF"/>
                </a:solidFill>
                <a:ea typeface="宋体" panose="02010600030101010101" pitchFamily="2" charset="-122"/>
              </a:rPr>
              <a:t>Fig. 17.2</a:t>
            </a:r>
            <a:r>
              <a:rPr lang="en-US" altLang="zh-CN" sz="1200" dirty="0">
                <a:solidFill>
                  <a:srgbClr val="4F87C6"/>
                </a:solidFill>
                <a:latin typeface="Goudy Sans Medium" pitchFamily="34" charset="0"/>
                <a:ea typeface="宋体" panose="02010600030101010101" pitchFamily="2" charset="-122"/>
              </a:rPr>
              <a:t> </a:t>
            </a:r>
            <a:r>
              <a:rPr lang="en-US" altLang="zh-CN" sz="1200" dirty="0">
                <a:solidFill>
                  <a:srgbClr val="000000"/>
                </a:solidFill>
                <a:ea typeface="宋体" panose="02010600030101010101" pitchFamily="2" charset="-122"/>
                <a:cs typeface="Times New Roman" panose="02020603050405020304" pitchFamily="18" charset="0"/>
              </a:rPr>
              <a:t>| C++’s view of a file of </a:t>
            </a:r>
            <a:r>
              <a:rPr lang="en-US" altLang="zh-CN" sz="1200" i="1" dirty="0">
                <a:solidFill>
                  <a:srgbClr val="000000"/>
                </a:solidFill>
                <a:ea typeface="宋体" panose="02010600030101010101" pitchFamily="2" charset="-122"/>
                <a:cs typeface="Times New Roman" panose="02020603050405020304" pitchFamily="18" charset="0"/>
              </a:rPr>
              <a:t>n</a:t>
            </a:r>
            <a:r>
              <a:rPr lang="en-US" altLang="zh-CN" sz="1200" dirty="0">
                <a:solidFill>
                  <a:srgbClr val="000000"/>
                </a:solidFill>
                <a:ea typeface="宋体" panose="02010600030101010101" pitchFamily="2" charset="-122"/>
                <a:cs typeface="Times New Roman" panose="02020603050405020304" pitchFamily="18" charset="0"/>
              </a:rPr>
              <a:t> bytes.</a:t>
            </a:r>
          </a:p>
        </p:txBody>
      </p:sp>
      <p:pic>
        <p:nvPicPr>
          <p:cNvPr id="60420" name="Picture 3" descr="AAEMYSR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00" y="2260600"/>
            <a:ext cx="7391400"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5237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a:xfrm>
            <a:off x="2141858" y="4876762"/>
            <a:ext cx="4802175" cy="377887"/>
          </a:xfrm>
          <a:noFill/>
        </p:spPr>
        <p:txBody>
          <a:bodyPr/>
          <a:lstStyle/>
          <a:p>
            <a:pPr eaLnBrk="1" hangingPunct="1"/>
            <a:r>
              <a:rPr lang="en-US" altLang="zh-CN" sz="1200" dirty="0">
                <a:solidFill>
                  <a:srgbClr val="4D99FF"/>
                </a:solidFill>
                <a:ea typeface="宋体" panose="02010600030101010101" pitchFamily="2" charset="-122"/>
              </a:rPr>
              <a:t>Fig. 17.3</a:t>
            </a:r>
            <a:r>
              <a:rPr lang="en-US" altLang="zh-CN" sz="1200" dirty="0">
                <a:solidFill>
                  <a:srgbClr val="4F87C6"/>
                </a:solidFill>
                <a:latin typeface="Goudy Sans Medium" pitchFamily="34" charset="0"/>
                <a:ea typeface="宋体" panose="02010600030101010101" pitchFamily="2" charset="-122"/>
              </a:rPr>
              <a:t> </a:t>
            </a:r>
            <a:r>
              <a:rPr lang="en-US" altLang="zh-CN" sz="1200" dirty="0">
                <a:solidFill>
                  <a:srgbClr val="000000"/>
                </a:solidFill>
                <a:ea typeface="宋体" panose="02010600030101010101" pitchFamily="2" charset="-122"/>
                <a:cs typeface="Times New Roman" panose="02020603050405020304" pitchFamily="18" charset="0"/>
              </a:rPr>
              <a:t>| Portion of stream I/O template hierarchy.</a:t>
            </a:r>
          </a:p>
        </p:txBody>
      </p:sp>
      <p:pic>
        <p:nvPicPr>
          <p:cNvPr id="61444" name="Picture 3" descr="AAEMZJC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054100"/>
            <a:ext cx="7162800" cy="354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695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a:noFill/>
        </p:spPr>
        <p:txBody>
          <a:bodyPr/>
          <a:lstStyle/>
          <a:p>
            <a:pPr eaLnBrk="1" hangingPunct="1"/>
            <a:r>
              <a:rPr lang="en-US" altLang="zh-CN" dirty="0">
                <a:ea typeface="宋体" panose="02010600030101010101" pitchFamily="2" charset="-122"/>
              </a:rPr>
              <a:t>02 Sequential File</a:t>
            </a:r>
          </a:p>
        </p:txBody>
      </p:sp>
      <p:sp>
        <p:nvSpPr>
          <p:cNvPr id="62468" name="Rectangle 3"/>
          <p:cNvSpPr>
            <a:spLocks noGrp="1" noChangeArrowheads="1"/>
          </p:cNvSpPr>
          <p:nvPr>
            <p:ph type="body" idx="1"/>
          </p:nvPr>
        </p:nvSpPr>
        <p:spPr>
          <a:xfrm>
            <a:off x="685800" y="1600248"/>
            <a:ext cx="8001000" cy="4800552"/>
          </a:xfrm>
        </p:spPr>
        <p:txBody>
          <a:bodyPr/>
          <a:lstStyle/>
          <a:p>
            <a:pPr marL="342900" indent="-342900" eaLnBrk="1" hangingPunct="1">
              <a:buFont typeface="Arial" panose="020B0604020202020204" pitchFamily="34" charset="0"/>
              <a:buChar char="•"/>
            </a:pPr>
            <a:r>
              <a:rPr lang="en-US" altLang="zh-CN" dirty="0">
                <a:ea typeface="宋体" panose="02010600030101010101" pitchFamily="2" charset="-122"/>
              </a:rPr>
              <a:t>File structure</a:t>
            </a:r>
          </a:p>
          <a:p>
            <a:pPr lvl="1" eaLnBrk="1" hangingPunct="1"/>
            <a:r>
              <a:rPr lang="en-US" altLang="zh-CN" dirty="0">
                <a:ea typeface="宋体" panose="02010600030101010101" pitchFamily="2" charset="-122"/>
              </a:rPr>
              <a:t>The programmer must structure files</a:t>
            </a:r>
          </a:p>
          <a:p>
            <a:pPr lvl="2" eaLnBrk="1" hangingPunct="1"/>
            <a:r>
              <a:rPr lang="en-US" altLang="zh-CN" dirty="0">
                <a:ea typeface="宋体" panose="02010600030101010101" pitchFamily="2" charset="-122"/>
              </a:rPr>
              <a:t>C++ does not impose structures on files</a:t>
            </a:r>
          </a:p>
        </p:txBody>
      </p:sp>
    </p:spTree>
    <p:extLst>
      <p:ext uri="{BB962C8B-B14F-4D97-AF65-F5344CB8AC3E}">
        <p14:creationId xmlns:p14="http://schemas.microsoft.com/office/powerpoint/2010/main" val="294384919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a:xfrm>
            <a:off x="457200" y="152400"/>
            <a:ext cx="7772304" cy="1371600"/>
          </a:xfrm>
          <a:noFill/>
        </p:spPr>
        <p:txBody>
          <a:bodyPr/>
          <a:lstStyle/>
          <a:p>
            <a:pPr eaLnBrk="1" hangingPunct="1"/>
            <a:r>
              <a:rPr lang="en-US" altLang="zh-CN" sz="2800" dirty="0">
                <a:solidFill>
                  <a:srgbClr val="1A1AFA"/>
                </a:solidFill>
                <a:ea typeface="宋体" panose="02010600030101010101" pitchFamily="2" charset="-122"/>
              </a:rPr>
              <a:t>2.1 Creating a Sequential File (Cont.)</a:t>
            </a:r>
          </a:p>
        </p:txBody>
      </p:sp>
      <p:sp>
        <p:nvSpPr>
          <p:cNvPr id="63492" name="Rectangle 3"/>
          <p:cNvSpPr>
            <a:spLocks noGrp="1" noChangeArrowheads="1"/>
          </p:cNvSpPr>
          <p:nvPr>
            <p:ph type="body" idx="1"/>
          </p:nvPr>
        </p:nvSpPr>
        <p:spPr>
          <a:xfrm>
            <a:off x="685800" y="1752644"/>
            <a:ext cx="8001000" cy="4648156"/>
          </a:xfrm>
        </p:spPr>
        <p:txBody>
          <a:bodyPr/>
          <a:lstStyle/>
          <a:p>
            <a:pPr marL="342900" indent="-342900" eaLnBrk="1" hangingPunct="1">
              <a:buFont typeface="Arial" panose="020B0604020202020204" pitchFamily="34" charset="0"/>
              <a:buChar char="•"/>
            </a:pPr>
            <a:r>
              <a:rPr lang="en-US" altLang="zh-CN" dirty="0">
                <a:ea typeface="宋体" panose="02010600030101010101" pitchFamily="2" charset="-122"/>
              </a:rPr>
              <a:t>Creating an </a:t>
            </a:r>
            <a:r>
              <a:rPr lang="en-US" altLang="zh-CN" dirty="0" err="1">
                <a:latin typeface="Lucida Console" panose="020B0609040504020204" pitchFamily="49" charset="0"/>
                <a:ea typeface="宋体" panose="02010600030101010101" pitchFamily="2" charset="-122"/>
              </a:rPr>
              <a:t>ofstream</a:t>
            </a:r>
            <a:r>
              <a:rPr lang="en-US" altLang="zh-CN" dirty="0">
                <a:ea typeface="宋体" panose="02010600030101010101" pitchFamily="2" charset="-122"/>
              </a:rPr>
              <a:t> object</a:t>
            </a:r>
          </a:p>
          <a:p>
            <a:pPr lvl="1" eaLnBrk="1" hangingPunct="1"/>
            <a:r>
              <a:rPr lang="en-US" altLang="zh-CN" dirty="0">
                <a:ea typeface="宋体" panose="02010600030101010101" pitchFamily="2" charset="-122"/>
              </a:rPr>
              <a:t>Opens a file for output</a:t>
            </a:r>
          </a:p>
          <a:p>
            <a:pPr lvl="1" eaLnBrk="1" hangingPunct="1"/>
            <a:r>
              <a:rPr lang="en-US" altLang="zh-CN" dirty="0">
                <a:ea typeface="宋体" panose="02010600030101010101" pitchFamily="2" charset="-122"/>
              </a:rPr>
              <a:t>Constructor takes two arguments</a:t>
            </a:r>
          </a:p>
          <a:p>
            <a:pPr lvl="2" eaLnBrk="1" hangingPunct="1"/>
            <a:r>
              <a:rPr lang="en-US" altLang="zh-CN" dirty="0">
                <a:ea typeface="宋体" panose="02010600030101010101" pitchFamily="2" charset="-122"/>
              </a:rPr>
              <a:t>A filename</a:t>
            </a:r>
          </a:p>
          <a:p>
            <a:pPr lvl="3" eaLnBrk="1" hangingPunct="1"/>
            <a:r>
              <a:rPr lang="en-US" altLang="zh-CN" dirty="0">
                <a:ea typeface="宋体" panose="02010600030101010101" pitchFamily="2" charset="-122"/>
              </a:rPr>
              <a:t>If the file doe not exist, it is first created</a:t>
            </a:r>
          </a:p>
          <a:p>
            <a:pPr lvl="2" eaLnBrk="1" hangingPunct="1"/>
            <a:r>
              <a:rPr lang="en-US" altLang="zh-CN" dirty="0">
                <a:ea typeface="宋体" panose="02010600030101010101" pitchFamily="2" charset="-122"/>
              </a:rPr>
              <a:t>A file-open mode</a:t>
            </a:r>
          </a:p>
          <a:p>
            <a:pPr lvl="3" eaLnBrk="1" hangingPunct="1"/>
            <a:r>
              <a:rPr lang="en-US" altLang="zh-CN" dirty="0" err="1">
                <a:latin typeface="Lucida Console" panose="020B0609040504020204" pitchFamily="49" charset="0"/>
                <a:ea typeface="宋体" panose="02010600030101010101" pitchFamily="2" charset="-122"/>
              </a:rPr>
              <a:t>ios</a:t>
            </a:r>
            <a:r>
              <a:rPr lang="en-US" altLang="zh-CN" dirty="0">
                <a:latin typeface="Lucida Console" panose="020B0609040504020204" pitchFamily="49" charset="0"/>
                <a:ea typeface="宋体" panose="02010600030101010101" pitchFamily="2" charset="-122"/>
              </a:rPr>
              <a:t>::out</a:t>
            </a:r>
            <a:r>
              <a:rPr lang="en-US" altLang="zh-CN" dirty="0">
                <a:ea typeface="宋体" panose="02010600030101010101" pitchFamily="2" charset="-122"/>
              </a:rPr>
              <a:t> – the default mode</a:t>
            </a:r>
          </a:p>
          <a:p>
            <a:pPr lvl="4" eaLnBrk="1" hangingPunct="1"/>
            <a:r>
              <a:rPr lang="en-US" altLang="zh-CN" dirty="0">
                <a:ea typeface="宋体" panose="02010600030101010101" pitchFamily="2" charset="-122"/>
              </a:rPr>
              <a:t>Overwrites preexisting data in the file</a:t>
            </a:r>
          </a:p>
          <a:p>
            <a:pPr lvl="3" eaLnBrk="1" hangingPunct="1"/>
            <a:r>
              <a:rPr lang="en-US" altLang="zh-CN" dirty="0" err="1">
                <a:latin typeface="Lucida Console" panose="020B0609040504020204" pitchFamily="49" charset="0"/>
                <a:ea typeface="宋体" panose="02010600030101010101" pitchFamily="2" charset="-122"/>
              </a:rPr>
              <a:t>ios</a:t>
            </a:r>
            <a:r>
              <a:rPr lang="en-US" altLang="zh-CN" dirty="0">
                <a:latin typeface="Lucida Console" panose="020B0609040504020204" pitchFamily="49" charset="0"/>
                <a:ea typeface="宋体" panose="02010600030101010101" pitchFamily="2" charset="-122"/>
              </a:rPr>
              <a:t>::app</a:t>
            </a:r>
          </a:p>
          <a:p>
            <a:pPr lvl="4" eaLnBrk="1" hangingPunct="1"/>
            <a:r>
              <a:rPr lang="en-US" altLang="zh-CN" dirty="0">
                <a:ea typeface="宋体" panose="02010600030101010101" pitchFamily="2" charset="-122"/>
              </a:rPr>
              <a:t>Appends data to the end of the file</a:t>
            </a:r>
          </a:p>
          <a:p>
            <a:pPr lvl="1" eaLnBrk="1" hangingPunct="1"/>
            <a:r>
              <a:rPr lang="en-US" altLang="zh-CN" dirty="0">
                <a:ea typeface="宋体" panose="02010600030101010101" pitchFamily="2" charset="-122"/>
              </a:rPr>
              <a:t>Can also use member function </a:t>
            </a:r>
            <a:r>
              <a:rPr lang="en-US" altLang="zh-CN" dirty="0">
                <a:latin typeface="Lucida Console" panose="020B0609040504020204" pitchFamily="49" charset="0"/>
                <a:ea typeface="宋体" panose="02010600030101010101" pitchFamily="2" charset="-122"/>
              </a:rPr>
              <a:t>open</a:t>
            </a:r>
            <a:r>
              <a:rPr lang="en-US" altLang="zh-CN" dirty="0">
                <a:ea typeface="宋体" panose="02010600030101010101" pitchFamily="2" charset="-122"/>
              </a:rPr>
              <a:t> on existing object</a:t>
            </a:r>
          </a:p>
          <a:p>
            <a:pPr lvl="2" eaLnBrk="1" hangingPunct="1"/>
            <a:r>
              <a:rPr lang="en-US" altLang="zh-CN" dirty="0">
                <a:ea typeface="宋体" panose="02010600030101010101" pitchFamily="2" charset="-122"/>
              </a:rPr>
              <a:t>Takes same arguments as the constructor</a:t>
            </a:r>
          </a:p>
        </p:txBody>
      </p:sp>
    </p:spTree>
    <p:extLst>
      <p:ext uri="{BB962C8B-B14F-4D97-AF65-F5344CB8AC3E}">
        <p14:creationId xmlns:p14="http://schemas.microsoft.com/office/powerpoint/2010/main" val="238455941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a:xfrm>
            <a:off x="457200" y="152486"/>
            <a:ext cx="8077096" cy="1371600"/>
          </a:xfrm>
          <a:noFill/>
        </p:spPr>
        <p:txBody>
          <a:bodyPr/>
          <a:lstStyle/>
          <a:p>
            <a:pPr eaLnBrk="1" hangingPunct="1"/>
            <a:r>
              <a:rPr lang="en-US" altLang="zh-CN" sz="2800" dirty="0">
                <a:solidFill>
                  <a:srgbClr val="1A1AFA"/>
                </a:solidFill>
                <a:ea typeface="宋体" panose="02010600030101010101" pitchFamily="2" charset="-122"/>
              </a:rPr>
              <a:t>2.1 Creating a Sequential File (Cont.)</a:t>
            </a:r>
          </a:p>
        </p:txBody>
      </p:sp>
      <p:sp>
        <p:nvSpPr>
          <p:cNvPr id="64516" name="Rectangle 3"/>
          <p:cNvSpPr>
            <a:spLocks noGrp="1" noChangeArrowheads="1"/>
          </p:cNvSpPr>
          <p:nvPr>
            <p:ph type="body" idx="1"/>
          </p:nvPr>
        </p:nvSpPr>
        <p:spPr>
          <a:xfrm>
            <a:off x="685800" y="1676446"/>
            <a:ext cx="8001000" cy="4724354"/>
          </a:xfrm>
        </p:spPr>
        <p:txBody>
          <a:bodyPr/>
          <a:lstStyle/>
          <a:p>
            <a:pPr marL="342900" indent="-342900" eaLnBrk="1" hangingPunct="1">
              <a:buFont typeface="Arial" panose="020B0604020202020204" pitchFamily="34" charset="0"/>
              <a:buChar char="•"/>
            </a:pPr>
            <a:r>
              <a:rPr lang="en-US" altLang="zh-CN" dirty="0">
                <a:ea typeface="宋体" panose="02010600030101010101" pitchFamily="2" charset="-122"/>
              </a:rPr>
              <a:t>Using an </a:t>
            </a:r>
            <a:r>
              <a:rPr lang="en-US" altLang="zh-CN" dirty="0" err="1">
                <a:latin typeface="Lucida Console" panose="020B0609040504020204" pitchFamily="49" charset="0"/>
                <a:ea typeface="宋体" panose="02010600030101010101" pitchFamily="2" charset="-122"/>
              </a:rPr>
              <a:t>ofstream</a:t>
            </a:r>
            <a:r>
              <a:rPr lang="en-US" altLang="zh-CN" dirty="0">
                <a:ea typeface="宋体" panose="02010600030101010101" pitchFamily="2" charset="-122"/>
              </a:rPr>
              <a:t> object</a:t>
            </a:r>
          </a:p>
          <a:p>
            <a:pPr lvl="1" eaLnBrk="1" hangingPunct="1"/>
            <a:r>
              <a:rPr lang="en-US" altLang="zh-CN" dirty="0">
                <a:ea typeface="宋体" panose="02010600030101010101" pitchFamily="2" charset="-122"/>
              </a:rPr>
              <a:t>Writing to the file</a:t>
            </a:r>
          </a:p>
          <a:p>
            <a:pPr lvl="2" eaLnBrk="1" hangingPunct="1"/>
            <a:r>
              <a:rPr lang="en-US" altLang="zh-CN" dirty="0">
                <a:ea typeface="宋体" panose="02010600030101010101" pitchFamily="2" charset="-122"/>
              </a:rPr>
              <a:t>Use the stream insertion operator</a:t>
            </a:r>
          </a:p>
          <a:p>
            <a:pPr lvl="1" eaLnBrk="1" hangingPunct="1"/>
            <a:r>
              <a:rPr lang="en-US" altLang="zh-CN" dirty="0">
                <a:ea typeface="宋体" panose="02010600030101010101" pitchFamily="2" charset="-122"/>
              </a:rPr>
              <a:t>Member function </a:t>
            </a:r>
            <a:r>
              <a:rPr lang="en-US" altLang="zh-CN" dirty="0">
                <a:latin typeface="Lucida Console" panose="020B0609040504020204" pitchFamily="49" charset="0"/>
                <a:ea typeface="宋体" panose="02010600030101010101" pitchFamily="2" charset="-122"/>
              </a:rPr>
              <a:t>close</a:t>
            </a:r>
          </a:p>
          <a:p>
            <a:pPr lvl="2" eaLnBrk="1" hangingPunct="1"/>
            <a:r>
              <a:rPr lang="en-US" altLang="zh-CN" dirty="0">
                <a:ea typeface="宋体" panose="02010600030101010101" pitchFamily="2" charset="-122"/>
              </a:rPr>
              <a:t>Releases the file resource</a:t>
            </a:r>
          </a:p>
          <a:p>
            <a:pPr lvl="2" eaLnBrk="1" hangingPunct="1"/>
            <a:r>
              <a:rPr lang="en-US" altLang="zh-CN" dirty="0">
                <a:ea typeface="宋体" panose="02010600030101010101" pitchFamily="2" charset="-122"/>
              </a:rPr>
              <a:t>Implicitly performed by </a:t>
            </a:r>
            <a:r>
              <a:rPr lang="en-US" altLang="zh-CN" dirty="0" err="1">
                <a:latin typeface="Lucida Console" panose="020B0609040504020204" pitchFamily="49" charset="0"/>
                <a:ea typeface="宋体" panose="02010600030101010101" pitchFamily="2" charset="-122"/>
              </a:rPr>
              <a:t>ofstream</a:t>
            </a:r>
            <a:r>
              <a:rPr lang="en-US" altLang="zh-CN" dirty="0" err="1">
                <a:ea typeface="宋体" panose="02010600030101010101" pitchFamily="2" charset="-122"/>
              </a:rPr>
              <a:t>’s</a:t>
            </a:r>
            <a:r>
              <a:rPr lang="en-US" altLang="zh-CN" dirty="0">
                <a:ea typeface="宋体" panose="02010600030101010101" pitchFamily="2" charset="-122"/>
              </a:rPr>
              <a:t> destructor</a:t>
            </a:r>
          </a:p>
          <a:p>
            <a:pPr marL="342900" indent="-342900" eaLnBrk="1" hangingPunct="1">
              <a:buFont typeface="Arial" panose="020B0604020202020204" pitchFamily="34" charset="0"/>
              <a:buChar char="•"/>
            </a:pPr>
            <a:r>
              <a:rPr lang="en-US" altLang="zh-CN" dirty="0" err="1">
                <a:latin typeface="Lucida Console" panose="020B0609040504020204" pitchFamily="49" charset="0"/>
                <a:ea typeface="宋体" panose="02010600030101010101" pitchFamily="2" charset="-122"/>
              </a:rPr>
              <a:t>ios</a:t>
            </a:r>
            <a:r>
              <a:rPr lang="en-US" altLang="zh-CN" dirty="0">
                <a:ea typeface="宋体" panose="02010600030101010101" pitchFamily="2" charset="-122"/>
              </a:rPr>
              <a:t> operators (usable with </a:t>
            </a:r>
            <a:r>
              <a:rPr lang="en-US" altLang="zh-CN" dirty="0" err="1">
                <a:latin typeface="Lucida Console" panose="020B0609040504020204" pitchFamily="49" charset="0"/>
                <a:ea typeface="宋体" panose="02010600030101010101" pitchFamily="2" charset="-122"/>
              </a:rPr>
              <a:t>ofstream</a:t>
            </a:r>
            <a:r>
              <a:rPr lang="en-US" altLang="zh-CN" dirty="0">
                <a:ea typeface="宋体" panose="02010600030101010101" pitchFamily="2" charset="-122"/>
              </a:rPr>
              <a:t>)</a:t>
            </a:r>
          </a:p>
          <a:p>
            <a:pPr lvl="1" eaLnBrk="1" hangingPunct="1"/>
            <a:r>
              <a:rPr lang="en-US" altLang="zh-CN" dirty="0">
                <a:ea typeface="宋体" panose="02010600030101010101" pitchFamily="2" charset="-122"/>
              </a:rPr>
              <a:t>Operator member function </a:t>
            </a:r>
            <a:r>
              <a:rPr lang="en-US" altLang="zh-CN" dirty="0">
                <a:latin typeface="Lucida Console" panose="020B0609040504020204" pitchFamily="49" charset="0"/>
                <a:ea typeface="宋体" panose="02010600030101010101" pitchFamily="2" charset="-122"/>
              </a:rPr>
              <a:t>operator!</a:t>
            </a:r>
          </a:p>
          <a:p>
            <a:pPr lvl="2" eaLnBrk="1" hangingPunct="1"/>
            <a:r>
              <a:rPr lang="en-US" altLang="zh-CN" dirty="0">
                <a:ea typeface="宋体" panose="02010600030101010101" pitchFamily="2" charset="-122"/>
              </a:rPr>
              <a:t>Returns </a:t>
            </a:r>
            <a:r>
              <a:rPr lang="en-US" altLang="zh-CN" dirty="0">
                <a:latin typeface="Lucida Console" panose="020B0609040504020204" pitchFamily="49" charset="0"/>
                <a:ea typeface="宋体" panose="02010600030101010101" pitchFamily="2" charset="-122"/>
              </a:rPr>
              <a:t>true</a:t>
            </a:r>
            <a:r>
              <a:rPr lang="en-US" altLang="zh-CN" dirty="0">
                <a:ea typeface="宋体" panose="02010600030101010101" pitchFamily="2" charset="-122"/>
              </a:rPr>
              <a:t> if either the </a:t>
            </a:r>
            <a:r>
              <a:rPr lang="en-US" altLang="zh-CN" dirty="0" err="1">
                <a:latin typeface="Lucida Console" panose="020B0609040504020204" pitchFamily="49" charset="0"/>
                <a:ea typeface="宋体" panose="02010600030101010101" pitchFamily="2" charset="-122"/>
              </a:rPr>
              <a:t>failbit</a:t>
            </a:r>
            <a:r>
              <a:rPr lang="en-US" altLang="zh-CN" dirty="0">
                <a:ea typeface="宋体" panose="02010600030101010101" pitchFamily="2" charset="-122"/>
              </a:rPr>
              <a:t> or </a:t>
            </a:r>
            <a:r>
              <a:rPr lang="en-US" altLang="zh-CN" dirty="0" err="1">
                <a:latin typeface="Lucida Console" panose="020B0609040504020204" pitchFamily="49" charset="0"/>
                <a:ea typeface="宋体" panose="02010600030101010101" pitchFamily="2" charset="-122"/>
              </a:rPr>
              <a:t>badbit</a:t>
            </a:r>
            <a:r>
              <a:rPr lang="en-US" altLang="zh-CN" dirty="0">
                <a:ea typeface="宋体" panose="02010600030101010101" pitchFamily="2" charset="-122"/>
              </a:rPr>
              <a:t> is set</a:t>
            </a:r>
          </a:p>
          <a:p>
            <a:pPr lvl="1" eaLnBrk="1" hangingPunct="1"/>
            <a:r>
              <a:rPr lang="en-US" altLang="zh-CN" dirty="0">
                <a:ea typeface="宋体" panose="02010600030101010101" pitchFamily="2" charset="-122"/>
              </a:rPr>
              <a:t>Operator member function </a:t>
            </a:r>
            <a:r>
              <a:rPr lang="en-US" altLang="zh-CN" dirty="0">
                <a:latin typeface="Lucida Console" panose="020B0609040504020204" pitchFamily="49" charset="0"/>
                <a:ea typeface="宋体" panose="02010600030101010101" pitchFamily="2" charset="-122"/>
              </a:rPr>
              <a:t>operator void *</a:t>
            </a:r>
          </a:p>
          <a:p>
            <a:pPr lvl="2" eaLnBrk="1" hangingPunct="1"/>
            <a:r>
              <a:rPr lang="en-US" altLang="zh-CN" dirty="0">
                <a:ea typeface="宋体" panose="02010600030101010101" pitchFamily="2" charset="-122"/>
              </a:rPr>
              <a:t>Converts the stream to a pointer</a:t>
            </a:r>
          </a:p>
          <a:p>
            <a:pPr lvl="3" eaLnBrk="1" hangingPunct="1"/>
            <a:r>
              <a:rPr lang="en-US" altLang="zh-CN" dirty="0">
                <a:ea typeface="宋体" panose="02010600030101010101" pitchFamily="2" charset="-122"/>
              </a:rPr>
              <a:t>The null pointer if either the </a:t>
            </a:r>
            <a:r>
              <a:rPr lang="en-US" altLang="zh-CN" dirty="0" err="1">
                <a:latin typeface="Lucida Console" panose="020B0609040504020204" pitchFamily="49" charset="0"/>
                <a:ea typeface="宋体" panose="02010600030101010101" pitchFamily="2" charset="-122"/>
              </a:rPr>
              <a:t>failbit</a:t>
            </a:r>
            <a:r>
              <a:rPr lang="en-US" altLang="zh-CN" dirty="0">
                <a:ea typeface="宋体" panose="02010600030101010101" pitchFamily="2" charset="-122"/>
              </a:rPr>
              <a:t> or </a:t>
            </a:r>
            <a:r>
              <a:rPr lang="en-US" altLang="zh-CN" dirty="0" err="1">
                <a:latin typeface="Lucida Console" panose="020B0609040504020204" pitchFamily="49" charset="0"/>
                <a:ea typeface="宋体" panose="02010600030101010101" pitchFamily="2" charset="-122"/>
              </a:rPr>
              <a:t>badbit</a:t>
            </a:r>
            <a:r>
              <a:rPr lang="en-US" altLang="zh-CN" dirty="0">
                <a:ea typeface="宋体" panose="02010600030101010101" pitchFamily="2" charset="-122"/>
              </a:rPr>
              <a:t> is set</a:t>
            </a:r>
          </a:p>
        </p:txBody>
      </p:sp>
    </p:spTree>
    <p:extLst>
      <p:ext uri="{BB962C8B-B14F-4D97-AF65-F5344CB8AC3E}">
        <p14:creationId xmlns:p14="http://schemas.microsoft.com/office/powerpoint/2010/main" val="342695737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0" y="0"/>
          <a:ext cx="7053263" cy="6275388"/>
        </p:xfrm>
        <a:graphic>
          <a:graphicData uri="http://schemas.openxmlformats.org/presentationml/2006/ole">
            <mc:AlternateContent xmlns:mc="http://schemas.openxmlformats.org/markup-compatibility/2006">
              <mc:Choice xmlns:v="urn:schemas-microsoft-com:vml" Requires="v">
                <p:oleObj name="Document" r:id="rId3" imgW="7074123" imgH="6269949" progId="Word.Document.8">
                  <p:embed/>
                </p:oleObj>
              </mc:Choice>
              <mc:Fallback>
                <p:oleObj name="Document" r:id="rId3" imgW="7074123" imgH="6269949"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53263" cy="6275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9"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spcAft>
                <a:spcPts val="1600"/>
              </a:spcAft>
              <a:buClrTx/>
            </a:pPr>
            <a:r>
              <a:rPr lang="en-US" altLang="zh-CN" sz="1400" b="1">
                <a:latin typeface="Lucida Console" panose="020B0609040504020204" pitchFamily="49" charset="0"/>
                <a:ea typeface="宋体" panose="02010600030101010101" pitchFamily="2" charset="-122"/>
              </a:rPr>
              <a:t>Fig17_04.cpp</a:t>
            </a:r>
            <a:r>
              <a:rPr lang="en-US" altLang="zh-CN" sz="1200" b="1">
                <a:latin typeface="Lucida Console" panose="020B0609040504020204" pitchFamily="49" charset="0"/>
                <a:ea typeface="宋体" panose="02010600030101010101" pitchFamily="2" charset="-122"/>
              </a:rPr>
              <a:t> </a:t>
            </a:r>
            <a:endParaRPr lang="en-US" altLang="zh-CN" sz="1400" b="1">
              <a:latin typeface="Lucida Console" panose="020B0609040504020204" pitchFamily="49" charset="0"/>
              <a:ea typeface="宋体" panose="02010600030101010101" pitchFamily="2" charset="-122"/>
            </a:endParaRPr>
          </a:p>
          <a:p>
            <a:pPr eaLnBrk="1" hangingPunct="1">
              <a:spcBef>
                <a:spcPct val="0"/>
              </a:spcBef>
              <a:spcAft>
                <a:spcPts val="1600"/>
              </a:spcAft>
              <a:buClrTx/>
            </a:pPr>
            <a:r>
              <a:rPr lang="en-US" altLang="zh-CN">
                <a:ea typeface="宋体" panose="02010600030101010101" pitchFamily="2" charset="-122"/>
              </a:rPr>
              <a:t>(1 of 2)</a:t>
            </a:r>
          </a:p>
        </p:txBody>
      </p:sp>
      <p:sp>
        <p:nvSpPr>
          <p:cNvPr id="1292293" name="Text Box 5"/>
          <p:cNvSpPr txBox="1">
            <a:spLocks noChangeArrowheads="1"/>
          </p:cNvSpPr>
          <p:nvPr/>
        </p:nvSpPr>
        <p:spPr bwMode="auto">
          <a:xfrm>
            <a:off x="5334000" y="2895600"/>
            <a:ext cx="3124200" cy="346075"/>
          </a:xfrm>
          <a:prstGeom prst="rect">
            <a:avLst/>
          </a:prstGeom>
          <a:solidFill>
            <a:srgbClr val="F0F5F7"/>
          </a:solidFill>
          <a:ln w="9525" algn="ctr">
            <a:solidFill>
              <a:schemeClr val="tx1"/>
            </a:solidFill>
            <a:miter lim="800000"/>
            <a:headEnd/>
            <a:tailEnd/>
          </a:ln>
        </p:spPr>
        <p:txBody>
          <a:bodyPr>
            <a:spAutoFit/>
          </a:bodyPr>
          <a:lstStyle>
            <a:lvl1pPr marL="228600" indent="-228600"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r>
              <a:rPr lang="en-US" altLang="zh-CN">
                <a:ea typeface="Times New Roman" panose="02020603050405020304" pitchFamily="18" charset="0"/>
                <a:cs typeface="AGaramond" pitchFamily="18" charset="0"/>
              </a:rPr>
              <a:t>Open file </a:t>
            </a:r>
            <a:r>
              <a:rPr lang="en-US" altLang="zh-CN" b="1">
                <a:latin typeface="Courier New" panose="02070309020205020404" pitchFamily="49" charset="0"/>
                <a:ea typeface="Times New Roman" panose="02020603050405020304" pitchFamily="18" charset="0"/>
                <a:cs typeface="AGaramond" pitchFamily="18" charset="0"/>
              </a:rPr>
              <a:t>client.dat</a:t>
            </a:r>
            <a:r>
              <a:rPr lang="en-US" altLang="zh-CN">
                <a:ea typeface="Times New Roman" panose="02020603050405020304" pitchFamily="18" charset="0"/>
                <a:cs typeface="AGaramond" pitchFamily="18" charset="0"/>
              </a:rPr>
              <a:t> for output</a:t>
            </a:r>
          </a:p>
        </p:txBody>
      </p:sp>
      <p:sp>
        <p:nvSpPr>
          <p:cNvPr id="1292294" name="Line 6"/>
          <p:cNvSpPr>
            <a:spLocks noChangeShapeType="1"/>
          </p:cNvSpPr>
          <p:nvPr/>
        </p:nvSpPr>
        <p:spPr bwMode="auto">
          <a:xfrm flipH="1">
            <a:off x="3811588" y="3043238"/>
            <a:ext cx="15240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292295" name="Text Box 7"/>
          <p:cNvSpPr txBox="1">
            <a:spLocks noChangeArrowheads="1"/>
          </p:cNvSpPr>
          <p:nvPr/>
        </p:nvSpPr>
        <p:spPr bwMode="auto">
          <a:xfrm>
            <a:off x="5181600" y="4800600"/>
            <a:ext cx="3810000" cy="590550"/>
          </a:xfrm>
          <a:prstGeom prst="rect">
            <a:avLst/>
          </a:prstGeom>
          <a:solidFill>
            <a:srgbClr val="F0F5F7"/>
          </a:solidFill>
          <a:ln w="9525" algn="ctr">
            <a:solidFill>
              <a:schemeClr val="tx1"/>
            </a:solidFill>
            <a:miter lim="800000"/>
            <a:headEnd/>
            <a:tailEnd/>
          </a:ln>
        </p:spPr>
        <p:txBody>
          <a:bodyPr>
            <a:spAutoFit/>
          </a:bodyPr>
          <a:lstStyle>
            <a:lvl1pPr marL="228600" indent="-228600"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r>
              <a:rPr lang="en-US" altLang="zh-CN">
                <a:ea typeface="Times New Roman" panose="02020603050405020304" pitchFamily="18" charset="0"/>
                <a:cs typeface="AGaramond" pitchFamily="18" charset="0"/>
              </a:rPr>
              <a:t>Overloaded </a:t>
            </a:r>
            <a:r>
              <a:rPr lang="en-US" altLang="zh-CN" b="1">
                <a:latin typeface="Courier New" panose="02070309020205020404" pitchFamily="49" charset="0"/>
                <a:ea typeface="Times New Roman" panose="02020603050405020304" pitchFamily="18" charset="0"/>
                <a:cs typeface="AGaramond" pitchFamily="18" charset="0"/>
              </a:rPr>
              <a:t>operator!</a:t>
            </a:r>
            <a:r>
              <a:rPr lang="en-US" altLang="zh-CN">
                <a:ea typeface="Times New Roman" panose="02020603050405020304" pitchFamily="18" charset="0"/>
                <a:cs typeface="AGaramond" pitchFamily="18" charset="0"/>
              </a:rPr>
              <a:t> will return </a:t>
            </a:r>
            <a:r>
              <a:rPr lang="en-US" altLang="zh-CN" b="1">
                <a:latin typeface="Courier New" panose="02070309020205020404" pitchFamily="49" charset="0"/>
                <a:ea typeface="Times New Roman" panose="02020603050405020304" pitchFamily="18" charset="0"/>
                <a:cs typeface="AGaramond" pitchFamily="18" charset="0"/>
              </a:rPr>
              <a:t>true</a:t>
            </a:r>
            <a:r>
              <a:rPr lang="en-US" altLang="zh-CN">
                <a:ea typeface="Times New Roman" panose="02020603050405020304" pitchFamily="18" charset="0"/>
                <a:cs typeface="AGaramond" pitchFamily="18" charset="0"/>
              </a:rPr>
              <a:t> if the file did not open successfully</a:t>
            </a:r>
          </a:p>
        </p:txBody>
      </p:sp>
      <p:sp>
        <p:nvSpPr>
          <p:cNvPr id="1292296" name="Line 8"/>
          <p:cNvSpPr>
            <a:spLocks noChangeShapeType="1"/>
          </p:cNvSpPr>
          <p:nvPr/>
        </p:nvSpPr>
        <p:spPr bwMode="auto">
          <a:xfrm flipH="1" flipV="1">
            <a:off x="2362200" y="4648200"/>
            <a:ext cx="2819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Tree>
    <p:extLst>
      <p:ext uri="{BB962C8B-B14F-4D97-AF65-F5344CB8AC3E}">
        <p14:creationId xmlns:p14="http://schemas.microsoft.com/office/powerpoint/2010/main" val="42799901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92293"/>
                                        </p:tgtEl>
                                        <p:attrNameLst>
                                          <p:attrName>style.visibility</p:attrName>
                                        </p:attrNameLst>
                                      </p:cBhvr>
                                      <p:to>
                                        <p:strVal val="visible"/>
                                      </p:to>
                                    </p:set>
                                  </p:childTnLst>
                                  <p:subTnLst>
                                    <p:set>
                                      <p:cBhvr override="childStyle">
                                        <p:cTn dur="1" fill="hold" display="0" masterRel="nextClick" afterEffect="1"/>
                                        <p:tgtEl>
                                          <p:spTgt spid="1292293"/>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1292294"/>
                                        </p:tgtEl>
                                        <p:attrNameLst>
                                          <p:attrName>style.visibility</p:attrName>
                                        </p:attrNameLst>
                                      </p:cBhvr>
                                      <p:to>
                                        <p:strVal val="visible"/>
                                      </p:to>
                                    </p:set>
                                  </p:childTnLst>
                                  <p:subTnLst>
                                    <p:set>
                                      <p:cBhvr override="childStyle">
                                        <p:cTn dur="1" fill="hold" display="0" masterRel="nextClick" afterEffect="1"/>
                                        <p:tgtEl>
                                          <p:spTgt spid="1292294"/>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92295"/>
                                        </p:tgtEl>
                                        <p:attrNameLst>
                                          <p:attrName>style.visibility</p:attrName>
                                        </p:attrNameLst>
                                      </p:cBhvr>
                                      <p:to>
                                        <p:strVal val="visible"/>
                                      </p:to>
                                    </p:set>
                                  </p:childTnLst>
                                  <p:subTnLst>
                                    <p:set>
                                      <p:cBhvr override="childStyle">
                                        <p:cTn dur="1" fill="hold" display="0" masterRel="nextClick" afterEffect="1"/>
                                        <p:tgtEl>
                                          <p:spTgt spid="1292295"/>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1292296"/>
                                        </p:tgtEl>
                                        <p:attrNameLst>
                                          <p:attrName>style.visibility</p:attrName>
                                        </p:attrNameLst>
                                      </p:cBhvr>
                                      <p:to>
                                        <p:strVal val="visible"/>
                                      </p:to>
                                    </p:set>
                                  </p:childTnLst>
                                  <p:subTnLst>
                                    <p:set>
                                      <p:cBhvr override="childStyle">
                                        <p:cTn dur="1" fill="hold" display="0" masterRel="nextClick" afterEffect="1"/>
                                        <p:tgtEl>
                                          <p:spTgt spid="129229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2293" grpId="0" animBg="1"/>
      <p:bldP spid="1292294" grpId="0" animBg="1"/>
      <p:bldP spid="1292295" grpId="0" animBg="1"/>
      <p:bldP spid="129229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nvGraphicFramePr>
        <p:xfrm>
          <a:off x="0" y="0"/>
          <a:ext cx="7037388" cy="5578475"/>
        </p:xfrm>
        <a:graphic>
          <a:graphicData uri="http://schemas.openxmlformats.org/presentationml/2006/ole">
            <mc:AlternateContent xmlns:mc="http://schemas.openxmlformats.org/markup-compatibility/2006">
              <mc:Choice xmlns:v="urn:schemas-microsoft-com:vml" Requires="v">
                <p:oleObj name="Document" r:id="rId3" imgW="7074123" imgH="5596024" progId="Word.Document.8">
                  <p:embed/>
                </p:oleObj>
              </mc:Choice>
              <mc:Fallback>
                <p:oleObj name="Document" r:id="rId3" imgW="7074123" imgH="5596024"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7388" cy="557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3"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spcAft>
                <a:spcPts val="1600"/>
              </a:spcAft>
              <a:buClrTx/>
            </a:pPr>
            <a:r>
              <a:rPr lang="en-US" altLang="zh-CN" sz="1400" b="1">
                <a:latin typeface="Lucida Console" panose="020B0609040504020204" pitchFamily="49" charset="0"/>
                <a:ea typeface="宋体" panose="02010600030101010101" pitchFamily="2" charset="-122"/>
              </a:rPr>
              <a:t>Fig17_04.cpp</a:t>
            </a:r>
            <a:r>
              <a:rPr lang="en-US" altLang="zh-CN" sz="1200" b="1">
                <a:latin typeface="Lucida Console" panose="020B0609040504020204" pitchFamily="49" charset="0"/>
                <a:ea typeface="宋体" panose="02010600030101010101" pitchFamily="2" charset="-122"/>
              </a:rPr>
              <a:t> </a:t>
            </a:r>
            <a:endParaRPr lang="en-US" altLang="zh-CN" sz="1400" b="1">
              <a:latin typeface="Lucida Console" panose="020B0609040504020204" pitchFamily="49" charset="0"/>
              <a:ea typeface="宋体" panose="02010600030101010101" pitchFamily="2" charset="-122"/>
            </a:endParaRPr>
          </a:p>
          <a:p>
            <a:pPr eaLnBrk="1" hangingPunct="1">
              <a:spcBef>
                <a:spcPct val="0"/>
              </a:spcBef>
              <a:spcAft>
                <a:spcPts val="1600"/>
              </a:spcAft>
              <a:buClrTx/>
            </a:pPr>
            <a:r>
              <a:rPr lang="en-US" altLang="zh-CN">
                <a:ea typeface="宋体" panose="02010600030101010101" pitchFamily="2" charset="-122"/>
              </a:rPr>
              <a:t>(2 of 2)</a:t>
            </a:r>
          </a:p>
        </p:txBody>
      </p:sp>
      <p:sp>
        <p:nvSpPr>
          <p:cNvPr id="1293317" name="Text Box 5"/>
          <p:cNvSpPr txBox="1">
            <a:spLocks noChangeArrowheads="1"/>
          </p:cNvSpPr>
          <p:nvPr/>
        </p:nvSpPr>
        <p:spPr bwMode="auto">
          <a:xfrm>
            <a:off x="6172200" y="685800"/>
            <a:ext cx="2971800" cy="1079500"/>
          </a:xfrm>
          <a:prstGeom prst="rect">
            <a:avLst/>
          </a:prstGeom>
          <a:solidFill>
            <a:srgbClr val="F0F5F7"/>
          </a:solidFill>
          <a:ln w="9525" algn="ctr">
            <a:solidFill>
              <a:schemeClr val="tx1"/>
            </a:solidFill>
            <a:miter lim="800000"/>
            <a:headEnd/>
            <a:tailEnd/>
          </a:ln>
        </p:spPr>
        <p:txBody>
          <a:bodyPr>
            <a:spAutoFit/>
          </a:bodyPr>
          <a:lstStyle>
            <a:lvl1pPr marL="228600" indent="-228600"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r>
              <a:rPr lang="en-US" altLang="zh-CN">
                <a:ea typeface="Times New Roman" panose="02020603050405020304" pitchFamily="18" charset="0"/>
                <a:cs typeface="AGaramond" pitchFamily="18" charset="0"/>
              </a:rPr>
              <a:t>Overloaded </a:t>
            </a:r>
            <a:r>
              <a:rPr lang="en-US" altLang="zh-CN" b="1">
                <a:latin typeface="Courier New" panose="02070309020205020404" pitchFamily="49" charset="0"/>
                <a:ea typeface="Times New Roman" panose="02020603050405020304" pitchFamily="18" charset="0"/>
                <a:cs typeface="AGaramond" pitchFamily="18" charset="0"/>
              </a:rPr>
              <a:t>operator void *</a:t>
            </a:r>
            <a:r>
              <a:rPr lang="en-US" altLang="zh-CN">
                <a:ea typeface="Times New Roman" panose="02020603050405020304" pitchFamily="18" charset="0"/>
                <a:cs typeface="AGaramond" pitchFamily="18" charset="0"/>
              </a:rPr>
              <a:t> will return the null pointer </a:t>
            </a:r>
            <a:r>
              <a:rPr lang="en-US" altLang="zh-CN" b="1">
                <a:latin typeface="Courier New" panose="02070309020205020404" pitchFamily="49" charset="0"/>
                <a:ea typeface="Times New Roman" panose="02020603050405020304" pitchFamily="18" charset="0"/>
                <a:cs typeface="AGaramond" pitchFamily="18" charset="0"/>
              </a:rPr>
              <a:t>0</a:t>
            </a:r>
            <a:r>
              <a:rPr lang="en-US" altLang="zh-CN">
                <a:ea typeface="Times New Roman" panose="02020603050405020304" pitchFamily="18" charset="0"/>
                <a:cs typeface="AGaramond" pitchFamily="18" charset="0"/>
              </a:rPr>
              <a:t> (</a:t>
            </a:r>
            <a:r>
              <a:rPr lang="en-US" altLang="zh-CN" b="1">
                <a:latin typeface="Courier New" panose="02070309020205020404" pitchFamily="49" charset="0"/>
                <a:ea typeface="Times New Roman" panose="02020603050405020304" pitchFamily="18" charset="0"/>
                <a:cs typeface="AGaramond" pitchFamily="18" charset="0"/>
              </a:rPr>
              <a:t>false</a:t>
            </a:r>
            <a:r>
              <a:rPr lang="en-US" altLang="zh-CN">
                <a:ea typeface="Times New Roman" panose="02020603050405020304" pitchFamily="18" charset="0"/>
                <a:cs typeface="AGaramond" pitchFamily="18" charset="0"/>
              </a:rPr>
              <a:t>) when the user enters the end-of-file indicator</a:t>
            </a:r>
          </a:p>
        </p:txBody>
      </p:sp>
      <p:sp>
        <p:nvSpPr>
          <p:cNvPr id="1293318" name="Line 6"/>
          <p:cNvSpPr>
            <a:spLocks noChangeShapeType="1"/>
          </p:cNvSpPr>
          <p:nvPr/>
        </p:nvSpPr>
        <p:spPr bwMode="auto">
          <a:xfrm flipH="1">
            <a:off x="4267200" y="1447800"/>
            <a:ext cx="1905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293319" name="Text Box 7"/>
          <p:cNvSpPr txBox="1">
            <a:spLocks noChangeArrowheads="1"/>
          </p:cNvSpPr>
          <p:nvPr/>
        </p:nvSpPr>
        <p:spPr bwMode="auto">
          <a:xfrm>
            <a:off x="5715000" y="2209800"/>
            <a:ext cx="3048000" cy="590550"/>
          </a:xfrm>
          <a:prstGeom prst="rect">
            <a:avLst/>
          </a:prstGeom>
          <a:solidFill>
            <a:srgbClr val="F0F5F7"/>
          </a:solidFill>
          <a:ln w="9525" algn="ctr">
            <a:solidFill>
              <a:schemeClr val="tx1"/>
            </a:solidFill>
            <a:miter lim="800000"/>
            <a:headEnd/>
            <a:tailEnd/>
          </a:ln>
        </p:spPr>
        <p:txBody>
          <a:bodyPr>
            <a:spAutoFit/>
          </a:bodyPr>
          <a:lstStyle>
            <a:lvl1pPr marL="228600" indent="-228600"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r>
              <a:rPr lang="en-US" altLang="zh-CN">
                <a:ea typeface="Times New Roman" panose="02020603050405020304" pitchFamily="18" charset="0"/>
                <a:cs typeface="AGaramond" pitchFamily="18" charset="0"/>
              </a:rPr>
              <a:t>Write data to </a:t>
            </a:r>
            <a:r>
              <a:rPr lang="en-US" altLang="zh-CN" b="1">
                <a:latin typeface="Courier New" panose="02070309020205020404" pitchFamily="49" charset="0"/>
                <a:ea typeface="Times New Roman" panose="02020603050405020304" pitchFamily="18" charset="0"/>
                <a:cs typeface="AGaramond" pitchFamily="18" charset="0"/>
              </a:rPr>
              <a:t>client.dat</a:t>
            </a:r>
            <a:r>
              <a:rPr lang="en-US" altLang="zh-CN">
                <a:ea typeface="Times New Roman" panose="02020603050405020304" pitchFamily="18" charset="0"/>
                <a:cs typeface="AGaramond" pitchFamily="18" charset="0"/>
              </a:rPr>
              <a:t> using the stream insertion operator</a:t>
            </a:r>
          </a:p>
        </p:txBody>
      </p:sp>
      <p:sp>
        <p:nvSpPr>
          <p:cNvPr id="1293320" name="Line 8"/>
          <p:cNvSpPr>
            <a:spLocks noChangeShapeType="1"/>
          </p:cNvSpPr>
          <p:nvPr/>
        </p:nvSpPr>
        <p:spPr bwMode="auto">
          <a:xfrm flipH="1" flipV="1">
            <a:off x="2743200" y="2057400"/>
            <a:ext cx="2971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293321" name="Text Box 9"/>
          <p:cNvSpPr txBox="1">
            <a:spLocks noChangeArrowheads="1"/>
          </p:cNvSpPr>
          <p:nvPr/>
        </p:nvSpPr>
        <p:spPr bwMode="auto">
          <a:xfrm>
            <a:off x="5181600" y="3048000"/>
            <a:ext cx="2438400" cy="590550"/>
          </a:xfrm>
          <a:prstGeom prst="rect">
            <a:avLst/>
          </a:prstGeom>
          <a:solidFill>
            <a:srgbClr val="F0F5F7"/>
          </a:solidFill>
          <a:ln w="9525" algn="ctr">
            <a:solidFill>
              <a:schemeClr val="tx1"/>
            </a:solidFill>
            <a:miter lim="800000"/>
            <a:headEnd/>
            <a:tailEnd/>
          </a:ln>
        </p:spPr>
        <p:txBody>
          <a:bodyPr>
            <a:spAutoFit/>
          </a:bodyPr>
          <a:lstStyle>
            <a:lvl1pPr marL="228600" indent="-228600"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r>
              <a:rPr lang="en-US" altLang="zh-CN" b="1">
                <a:latin typeface="Courier New" panose="02070309020205020404" pitchFamily="49" charset="0"/>
                <a:ea typeface="Times New Roman" panose="02020603050405020304" pitchFamily="18" charset="0"/>
                <a:cs typeface="AGaramond" pitchFamily="18" charset="0"/>
              </a:rPr>
              <a:t>ofstream</a:t>
            </a:r>
            <a:r>
              <a:rPr lang="en-US" altLang="zh-CN">
                <a:ea typeface="Times New Roman" panose="02020603050405020304" pitchFamily="18" charset="0"/>
                <a:cs typeface="AGaramond" pitchFamily="18" charset="0"/>
              </a:rPr>
              <a:t> destructor implicitly closes the file</a:t>
            </a:r>
          </a:p>
        </p:txBody>
      </p:sp>
      <p:sp>
        <p:nvSpPr>
          <p:cNvPr id="1293322" name="Line 10"/>
          <p:cNvSpPr>
            <a:spLocks noChangeShapeType="1"/>
          </p:cNvSpPr>
          <p:nvPr/>
        </p:nvSpPr>
        <p:spPr bwMode="auto">
          <a:xfrm flipH="1" flipV="1">
            <a:off x="1600200" y="2971800"/>
            <a:ext cx="3581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Tree>
    <p:extLst>
      <p:ext uri="{BB962C8B-B14F-4D97-AF65-F5344CB8AC3E}">
        <p14:creationId xmlns:p14="http://schemas.microsoft.com/office/powerpoint/2010/main" val="7123952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93317"/>
                                        </p:tgtEl>
                                        <p:attrNameLst>
                                          <p:attrName>style.visibility</p:attrName>
                                        </p:attrNameLst>
                                      </p:cBhvr>
                                      <p:to>
                                        <p:strVal val="visible"/>
                                      </p:to>
                                    </p:set>
                                  </p:childTnLst>
                                  <p:subTnLst>
                                    <p:set>
                                      <p:cBhvr override="childStyle">
                                        <p:cTn dur="1" fill="hold" display="0" masterRel="nextClick" afterEffect="1"/>
                                        <p:tgtEl>
                                          <p:spTgt spid="1293317"/>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1293318"/>
                                        </p:tgtEl>
                                        <p:attrNameLst>
                                          <p:attrName>style.visibility</p:attrName>
                                        </p:attrNameLst>
                                      </p:cBhvr>
                                      <p:to>
                                        <p:strVal val="visible"/>
                                      </p:to>
                                    </p:set>
                                  </p:childTnLst>
                                  <p:subTnLst>
                                    <p:set>
                                      <p:cBhvr override="childStyle">
                                        <p:cTn dur="1" fill="hold" display="0" masterRel="nextClick" afterEffect="1"/>
                                        <p:tgtEl>
                                          <p:spTgt spid="1293318"/>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93319"/>
                                        </p:tgtEl>
                                        <p:attrNameLst>
                                          <p:attrName>style.visibility</p:attrName>
                                        </p:attrNameLst>
                                      </p:cBhvr>
                                      <p:to>
                                        <p:strVal val="visible"/>
                                      </p:to>
                                    </p:set>
                                  </p:childTnLst>
                                  <p:subTnLst>
                                    <p:set>
                                      <p:cBhvr override="childStyle">
                                        <p:cTn dur="1" fill="hold" display="0" masterRel="nextClick" afterEffect="1"/>
                                        <p:tgtEl>
                                          <p:spTgt spid="1293319"/>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1293320"/>
                                        </p:tgtEl>
                                        <p:attrNameLst>
                                          <p:attrName>style.visibility</p:attrName>
                                        </p:attrNameLst>
                                      </p:cBhvr>
                                      <p:to>
                                        <p:strVal val="visible"/>
                                      </p:to>
                                    </p:set>
                                  </p:childTnLst>
                                  <p:subTnLst>
                                    <p:set>
                                      <p:cBhvr override="childStyle">
                                        <p:cTn dur="1" fill="hold" display="0" masterRel="nextClick" afterEffect="1"/>
                                        <p:tgtEl>
                                          <p:spTgt spid="1293320"/>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93321"/>
                                        </p:tgtEl>
                                        <p:attrNameLst>
                                          <p:attrName>style.visibility</p:attrName>
                                        </p:attrNameLst>
                                      </p:cBhvr>
                                      <p:to>
                                        <p:strVal val="visible"/>
                                      </p:to>
                                    </p:set>
                                  </p:childTnLst>
                                  <p:subTnLst>
                                    <p:set>
                                      <p:cBhvr override="childStyle">
                                        <p:cTn dur="1" fill="hold" display="0" masterRel="nextClick" afterEffect="1"/>
                                        <p:tgtEl>
                                          <p:spTgt spid="1293321"/>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1293322"/>
                                        </p:tgtEl>
                                        <p:attrNameLst>
                                          <p:attrName>style.visibility</p:attrName>
                                        </p:attrNameLst>
                                      </p:cBhvr>
                                      <p:to>
                                        <p:strVal val="visible"/>
                                      </p:to>
                                    </p:set>
                                  </p:childTnLst>
                                  <p:subTnLst>
                                    <p:set>
                                      <p:cBhvr override="childStyle">
                                        <p:cTn dur="1" fill="hold" display="0" masterRel="nextClick" afterEffect="1"/>
                                        <p:tgtEl>
                                          <p:spTgt spid="129332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3317" grpId="0" animBg="1"/>
      <p:bldP spid="1293318" grpId="0" animBg="1"/>
      <p:bldP spid="1293319" grpId="0" animBg="1"/>
      <p:bldP spid="1293320" grpId="0" animBg="1"/>
      <p:bldP spid="1293321" grpId="0" animBg="1"/>
      <p:bldP spid="129332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2895644" y="4571970"/>
            <a:ext cx="2744829" cy="301689"/>
          </a:xfrm>
          <a:noFill/>
        </p:spPr>
        <p:txBody>
          <a:bodyPr/>
          <a:lstStyle/>
          <a:p>
            <a:pPr eaLnBrk="1" hangingPunct="1"/>
            <a:r>
              <a:rPr lang="en-US" altLang="zh-CN" sz="1200" dirty="0">
                <a:solidFill>
                  <a:srgbClr val="4D99FF"/>
                </a:solidFill>
                <a:ea typeface="宋体" panose="02010600030101010101" pitchFamily="2" charset="-122"/>
              </a:rPr>
              <a:t>Fig. 17.5</a:t>
            </a:r>
            <a:r>
              <a:rPr lang="en-US" altLang="zh-CN" sz="1200" dirty="0">
                <a:solidFill>
                  <a:srgbClr val="4F87C6"/>
                </a:solidFill>
                <a:latin typeface="Goudy Sans Medium" pitchFamily="34" charset="0"/>
                <a:ea typeface="宋体" panose="02010600030101010101" pitchFamily="2" charset="-122"/>
              </a:rPr>
              <a:t> </a:t>
            </a:r>
            <a:r>
              <a:rPr lang="en-US" altLang="zh-CN" sz="1200" dirty="0">
                <a:solidFill>
                  <a:srgbClr val="000000"/>
                </a:solidFill>
                <a:ea typeface="宋体" panose="02010600030101010101" pitchFamily="2" charset="-122"/>
                <a:cs typeface="Times New Roman" panose="02020603050405020304" pitchFamily="18" charset="0"/>
              </a:rPr>
              <a:t>| File open modes.</a:t>
            </a:r>
          </a:p>
        </p:txBody>
      </p:sp>
      <p:graphicFrame>
        <p:nvGraphicFramePr>
          <p:cNvPr id="3074" name="Object 5"/>
          <p:cNvGraphicFramePr>
            <a:graphicFrameLocks noGrp="1" noChangeAspect="1"/>
          </p:cNvGraphicFramePr>
          <p:nvPr>
            <p:ph idx="1"/>
          </p:nvPr>
        </p:nvGraphicFramePr>
        <p:xfrm>
          <a:off x="922338" y="1755775"/>
          <a:ext cx="7496175" cy="2862263"/>
        </p:xfrm>
        <a:graphic>
          <a:graphicData uri="http://schemas.openxmlformats.org/presentationml/2006/ole">
            <mc:AlternateContent xmlns:mc="http://schemas.openxmlformats.org/markup-compatibility/2006">
              <mc:Choice xmlns:v="urn:schemas-microsoft-com:vml" Requires="v">
                <p:oleObj name="Document" r:id="rId3" imgW="7078706" imgH="2703081" progId="Word.Document.8">
                  <p:embed/>
                </p:oleObj>
              </mc:Choice>
              <mc:Fallback>
                <p:oleObj name="Document" r:id="rId3" imgW="7078706" imgH="2703081" progId="Word.Document.8">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2338" y="1755775"/>
                        <a:ext cx="7496175" cy="286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92302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1182718" y="4267178"/>
            <a:ext cx="6707125" cy="301689"/>
          </a:xfrm>
          <a:noFill/>
        </p:spPr>
        <p:txBody>
          <a:bodyPr/>
          <a:lstStyle/>
          <a:p>
            <a:pPr eaLnBrk="1" hangingPunct="1"/>
            <a:r>
              <a:rPr lang="en-US" altLang="zh-CN" sz="1200" dirty="0">
                <a:solidFill>
                  <a:srgbClr val="4D99FF"/>
                </a:solidFill>
                <a:ea typeface="宋体" panose="02010600030101010101" pitchFamily="2" charset="-122"/>
              </a:rPr>
              <a:t>Fig. 17.6</a:t>
            </a:r>
            <a:r>
              <a:rPr lang="en-US" altLang="zh-CN" sz="1200" dirty="0">
                <a:solidFill>
                  <a:srgbClr val="4F87C6"/>
                </a:solidFill>
                <a:latin typeface="Goudy Sans Medium" pitchFamily="34" charset="0"/>
                <a:ea typeface="宋体" panose="02010600030101010101" pitchFamily="2" charset="-122"/>
              </a:rPr>
              <a:t> </a:t>
            </a:r>
            <a:r>
              <a:rPr lang="en-US" altLang="zh-CN" sz="1200" dirty="0">
                <a:solidFill>
                  <a:srgbClr val="000000"/>
                </a:solidFill>
                <a:ea typeface="宋体" panose="02010600030101010101" pitchFamily="2" charset="-122"/>
                <a:cs typeface="Times New Roman" panose="02020603050405020304" pitchFamily="18" charset="0"/>
              </a:rPr>
              <a:t>| End-of-file key combinations for various popular computer systems. </a:t>
            </a:r>
          </a:p>
        </p:txBody>
      </p:sp>
      <p:graphicFrame>
        <p:nvGraphicFramePr>
          <p:cNvPr id="4098" name="Object 5"/>
          <p:cNvGraphicFramePr>
            <a:graphicFrameLocks noGrp="1" noChangeAspect="1"/>
          </p:cNvGraphicFramePr>
          <p:nvPr>
            <p:ph idx="1"/>
          </p:nvPr>
        </p:nvGraphicFramePr>
        <p:xfrm>
          <a:off x="995363" y="2398713"/>
          <a:ext cx="7081837" cy="1792287"/>
        </p:xfrm>
        <a:graphic>
          <a:graphicData uri="http://schemas.openxmlformats.org/presentationml/2006/ole">
            <mc:AlternateContent xmlns:mc="http://schemas.openxmlformats.org/markup-compatibility/2006">
              <mc:Choice xmlns:v="urn:schemas-microsoft-com:vml" Requires="v">
                <p:oleObj name="Document" r:id="rId3" imgW="7056048" imgH="1785241" progId="Word.Document.8">
                  <p:embed/>
                </p:oleObj>
              </mc:Choice>
              <mc:Fallback>
                <p:oleObj name="Document" r:id="rId3" imgW="7056048" imgH="1785241" progId="Word.Document.8">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5363" y="2398713"/>
                        <a:ext cx="7081837" cy="179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0267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a:xfrm>
            <a:off x="457200" y="152400"/>
            <a:ext cx="8229600" cy="1371600"/>
          </a:xfrm>
          <a:noFill/>
        </p:spPr>
        <p:txBody>
          <a:bodyPr/>
          <a:lstStyle/>
          <a:p>
            <a:pPr eaLnBrk="1" hangingPunct="1"/>
            <a:r>
              <a:rPr lang="en-US" altLang="zh-CN" sz="2800" dirty="0">
                <a:solidFill>
                  <a:srgbClr val="1A1AFA"/>
                </a:solidFill>
                <a:ea typeface="宋体" panose="02010600030101010101" pitchFamily="2" charset="-122"/>
              </a:rPr>
              <a:t>2.2 Reading Data from a Sequential File</a:t>
            </a:r>
          </a:p>
        </p:txBody>
      </p:sp>
      <p:sp>
        <p:nvSpPr>
          <p:cNvPr id="68612" name="Rectangle 3"/>
          <p:cNvSpPr>
            <a:spLocks noGrp="1" noChangeArrowheads="1"/>
          </p:cNvSpPr>
          <p:nvPr>
            <p:ph type="body" idx="1"/>
          </p:nvPr>
        </p:nvSpPr>
        <p:spPr>
          <a:xfrm>
            <a:off x="685800" y="1676446"/>
            <a:ext cx="8001000" cy="4724354"/>
          </a:xfrm>
        </p:spPr>
        <p:txBody>
          <a:bodyPr/>
          <a:lstStyle/>
          <a:p>
            <a:pPr marL="342900" indent="-342900" eaLnBrk="1" hangingPunct="1">
              <a:buFont typeface="Arial" panose="020B0604020202020204" pitchFamily="34" charset="0"/>
              <a:buChar char="•"/>
            </a:pPr>
            <a:r>
              <a:rPr lang="en-US" altLang="zh-CN" dirty="0">
                <a:ea typeface="宋体" panose="02010600030101010101" pitchFamily="2" charset="-122"/>
              </a:rPr>
              <a:t>Creating an </a:t>
            </a:r>
            <a:r>
              <a:rPr lang="en-US" altLang="zh-CN" dirty="0" err="1">
                <a:latin typeface="Lucida Console" panose="020B0609040504020204" pitchFamily="49" charset="0"/>
                <a:ea typeface="宋体" panose="02010600030101010101" pitchFamily="2" charset="-122"/>
              </a:rPr>
              <a:t>ifstream</a:t>
            </a:r>
            <a:r>
              <a:rPr lang="en-US" altLang="zh-CN" dirty="0">
                <a:ea typeface="宋体" panose="02010600030101010101" pitchFamily="2" charset="-122"/>
              </a:rPr>
              <a:t> object</a:t>
            </a:r>
          </a:p>
          <a:p>
            <a:pPr lvl="1" eaLnBrk="1" hangingPunct="1"/>
            <a:r>
              <a:rPr lang="en-US" altLang="zh-CN" dirty="0">
                <a:ea typeface="宋体" panose="02010600030101010101" pitchFamily="2" charset="-122"/>
              </a:rPr>
              <a:t>Opens a file for input</a:t>
            </a:r>
          </a:p>
          <a:p>
            <a:pPr lvl="1" eaLnBrk="1" hangingPunct="1"/>
            <a:r>
              <a:rPr lang="en-US" altLang="zh-CN" dirty="0">
                <a:ea typeface="宋体" panose="02010600030101010101" pitchFamily="2" charset="-122"/>
              </a:rPr>
              <a:t>Constructor takes two arguments</a:t>
            </a:r>
          </a:p>
          <a:p>
            <a:pPr lvl="2" eaLnBrk="1" hangingPunct="1"/>
            <a:r>
              <a:rPr lang="en-US" altLang="zh-CN" dirty="0">
                <a:ea typeface="宋体" panose="02010600030101010101" pitchFamily="2" charset="-122"/>
              </a:rPr>
              <a:t>A filename</a:t>
            </a:r>
          </a:p>
          <a:p>
            <a:pPr lvl="2" eaLnBrk="1" hangingPunct="1"/>
            <a:r>
              <a:rPr lang="en-US" altLang="zh-CN" dirty="0">
                <a:ea typeface="宋体" panose="02010600030101010101" pitchFamily="2" charset="-122"/>
              </a:rPr>
              <a:t>A file-open mode</a:t>
            </a:r>
          </a:p>
          <a:p>
            <a:pPr lvl="3" eaLnBrk="1" hangingPunct="1"/>
            <a:r>
              <a:rPr lang="en-US" altLang="zh-CN" dirty="0" err="1">
                <a:latin typeface="Lucida Console" panose="020B0609040504020204" pitchFamily="49" charset="0"/>
                <a:ea typeface="宋体" panose="02010600030101010101" pitchFamily="2" charset="-122"/>
              </a:rPr>
              <a:t>ios</a:t>
            </a:r>
            <a:r>
              <a:rPr lang="en-US" altLang="zh-CN" dirty="0">
                <a:latin typeface="Lucida Console" panose="020B0609040504020204" pitchFamily="49" charset="0"/>
                <a:ea typeface="宋体" panose="02010600030101010101" pitchFamily="2" charset="-122"/>
              </a:rPr>
              <a:t>::in</a:t>
            </a:r>
            <a:r>
              <a:rPr lang="en-US" altLang="zh-CN" dirty="0">
                <a:ea typeface="宋体" panose="02010600030101010101" pitchFamily="2" charset="-122"/>
              </a:rPr>
              <a:t> – the default mode</a:t>
            </a:r>
          </a:p>
          <a:p>
            <a:pPr lvl="4" eaLnBrk="1" hangingPunct="1"/>
            <a:r>
              <a:rPr lang="en-US" altLang="zh-CN" dirty="0">
                <a:ea typeface="宋体" panose="02010600030101010101" pitchFamily="2" charset="-122"/>
              </a:rPr>
              <a:t>Can only read from the file</a:t>
            </a:r>
          </a:p>
          <a:p>
            <a:pPr lvl="1" eaLnBrk="1" hangingPunct="1"/>
            <a:r>
              <a:rPr lang="en-US" altLang="zh-CN" dirty="0">
                <a:ea typeface="宋体" panose="02010600030101010101" pitchFamily="2" charset="-122"/>
              </a:rPr>
              <a:t>Can also use member function </a:t>
            </a:r>
            <a:r>
              <a:rPr lang="en-US" altLang="zh-CN" dirty="0">
                <a:latin typeface="Lucida Console" panose="020B0609040504020204" pitchFamily="49" charset="0"/>
                <a:ea typeface="宋体" panose="02010600030101010101" pitchFamily="2" charset="-122"/>
              </a:rPr>
              <a:t>open</a:t>
            </a:r>
            <a:r>
              <a:rPr lang="en-US" altLang="zh-CN" dirty="0">
                <a:ea typeface="宋体" panose="02010600030101010101" pitchFamily="2" charset="-122"/>
              </a:rPr>
              <a:t> on an existing object</a:t>
            </a:r>
          </a:p>
          <a:p>
            <a:pPr lvl="2" eaLnBrk="1" hangingPunct="1"/>
            <a:r>
              <a:rPr lang="en-US" altLang="zh-CN" dirty="0">
                <a:ea typeface="宋体" panose="02010600030101010101" pitchFamily="2" charset="-122"/>
              </a:rPr>
              <a:t>Takes same arguments as the constructor</a:t>
            </a:r>
          </a:p>
        </p:txBody>
      </p:sp>
    </p:spTree>
    <p:extLst>
      <p:ext uri="{BB962C8B-B14F-4D97-AF65-F5344CB8AC3E}">
        <p14:creationId xmlns:p14="http://schemas.microsoft.com/office/powerpoint/2010/main" val="119259138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dirty="0">
                <a:ea typeface="宋体" panose="02010600030101010101" pitchFamily="2" charset="-122"/>
              </a:rPr>
              <a:t>OBJECTIVES</a:t>
            </a:r>
          </a:p>
        </p:txBody>
      </p:sp>
      <p:sp>
        <p:nvSpPr>
          <p:cNvPr id="12291" name="Rectangle 3"/>
          <p:cNvSpPr>
            <a:spLocks noGrp="1" noChangeArrowheads="1"/>
          </p:cNvSpPr>
          <p:nvPr>
            <p:ph type="body" idx="1"/>
          </p:nvPr>
        </p:nvSpPr>
        <p:spPr/>
        <p:txBody>
          <a:bodyPr/>
          <a:lstStyle/>
          <a:p>
            <a:pPr eaLnBrk="1" hangingPunct="1"/>
            <a:r>
              <a:rPr lang="en-US" altLang="zh-CN" dirty="0">
                <a:ea typeface="宋体" panose="02010600030101010101" pitchFamily="2" charset="-122"/>
              </a:rPr>
              <a:t>In this chapter you’ll learn: </a:t>
            </a:r>
          </a:p>
          <a:p>
            <a:pPr marL="285750" indent="-285750" eaLnBrk="1" hangingPunct="1">
              <a:lnSpc>
                <a:spcPct val="90000"/>
              </a:lnSpc>
              <a:buFont typeface="Arial" panose="020B0604020202020204" pitchFamily="34" charset="0"/>
              <a:buChar char="•"/>
            </a:pPr>
            <a:r>
              <a:rPr lang="en-US" altLang="zh-CN" sz="1600" b="0" dirty="0">
                <a:ea typeface="Times New Roman" panose="02020603050405020304" pitchFamily="18" charset="0"/>
                <a:cs typeface="Goudy Sans Book" pitchFamily="34" charset="0"/>
              </a:rPr>
              <a:t>In this chapter you’ll learn: </a:t>
            </a:r>
          </a:p>
          <a:p>
            <a:pPr marL="285750" indent="-285750" eaLnBrk="1" hangingPunct="1">
              <a:buFont typeface="Arial" panose="020B0604020202020204" pitchFamily="34" charset="0"/>
              <a:buChar char="•"/>
            </a:pPr>
            <a:r>
              <a:rPr lang="en-US" altLang="zh-CN" sz="1600" b="0" dirty="0">
                <a:ea typeface="Times New Roman" panose="02020603050405020304" pitchFamily="18" charset="0"/>
                <a:cs typeface="Goudy Sans Book" pitchFamily="34" charset="0"/>
              </a:rPr>
              <a:t>To create, read, write and update files.</a:t>
            </a:r>
          </a:p>
          <a:p>
            <a:pPr marL="285750" indent="-285750" eaLnBrk="1" hangingPunct="1">
              <a:buFont typeface="Arial" panose="020B0604020202020204" pitchFamily="34" charset="0"/>
              <a:buChar char="•"/>
            </a:pPr>
            <a:r>
              <a:rPr lang="en-US" altLang="zh-CN" sz="1600" b="0" dirty="0">
                <a:ea typeface="Times New Roman" panose="02020603050405020304" pitchFamily="18" charset="0"/>
                <a:cs typeface="Goudy Sans Book" pitchFamily="34" charset="0"/>
              </a:rPr>
              <a:t>Sequential file processing.</a:t>
            </a:r>
          </a:p>
          <a:p>
            <a:pPr marL="285750" indent="-285750" eaLnBrk="1" hangingPunct="1">
              <a:buFont typeface="Arial" panose="020B0604020202020204" pitchFamily="34" charset="0"/>
              <a:buChar char="•"/>
            </a:pPr>
            <a:r>
              <a:rPr lang="en-US" altLang="zh-CN" sz="1600" b="0" dirty="0">
                <a:ea typeface="Times New Roman" panose="02020603050405020304" pitchFamily="18" charset="0"/>
                <a:cs typeface="Goudy Sans Book" pitchFamily="34" charset="0"/>
              </a:rPr>
              <a:t>Random-access file processing.</a:t>
            </a:r>
          </a:p>
          <a:p>
            <a:pPr marL="285750" indent="-285750" eaLnBrk="1" hangingPunct="1">
              <a:buFont typeface="Arial" panose="020B0604020202020204" pitchFamily="34" charset="0"/>
              <a:buChar char="•"/>
            </a:pPr>
            <a:r>
              <a:rPr lang="en-US" altLang="zh-CN" sz="1600" b="0" dirty="0">
                <a:ea typeface="Times New Roman" panose="02020603050405020304" pitchFamily="18" charset="0"/>
                <a:cs typeface="Goudy Sans Book" pitchFamily="34" charset="0"/>
              </a:rPr>
              <a:t>To use high-performance unformatted I/O operations.</a:t>
            </a:r>
          </a:p>
          <a:p>
            <a:pPr marL="285750" indent="-285750" eaLnBrk="1" hangingPunct="1">
              <a:buFont typeface="Arial" panose="020B0604020202020204" pitchFamily="34" charset="0"/>
              <a:buChar char="•"/>
            </a:pPr>
            <a:r>
              <a:rPr lang="en-US" altLang="zh-CN" sz="1600" b="0" dirty="0">
                <a:ea typeface="Times New Roman" panose="02020603050405020304" pitchFamily="18" charset="0"/>
                <a:cs typeface="Goudy Sans Book" pitchFamily="34" charset="0"/>
              </a:rPr>
              <a:t>The differences between formatted-data and raw-data file processing.</a:t>
            </a:r>
          </a:p>
          <a:p>
            <a:pPr marL="285750" indent="-285750" eaLnBrk="1" hangingPunct="1">
              <a:buFont typeface="Arial" panose="020B0604020202020204" pitchFamily="34" charset="0"/>
              <a:buChar char="•"/>
            </a:pPr>
            <a:r>
              <a:rPr lang="en-US" altLang="zh-CN" sz="1600" b="0" dirty="0">
                <a:ea typeface="Times New Roman" panose="02020603050405020304" pitchFamily="18" charset="0"/>
                <a:cs typeface="Goudy Sans Book" pitchFamily="34" charset="0"/>
              </a:rPr>
              <a:t>To build a transaction-processing program using random-access file processing.</a:t>
            </a:r>
          </a:p>
          <a:p>
            <a:pPr eaLnBrk="1" hangingPunct="1"/>
            <a:endParaRPr lang="en-US" altLang="zh-CN" sz="1800" dirty="0">
              <a:ea typeface="宋体" panose="02010600030101010101" pitchFamily="2" charset="-122"/>
            </a:endParaRPr>
          </a:p>
        </p:txBody>
      </p:sp>
    </p:spTree>
    <p:extLst>
      <p:ext uri="{BB962C8B-B14F-4D97-AF65-F5344CB8AC3E}">
        <p14:creationId xmlns:p14="http://schemas.microsoft.com/office/powerpoint/2010/main" val="2755859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a:xfrm>
            <a:off x="457200" y="152400"/>
            <a:ext cx="8153294" cy="1371600"/>
          </a:xfrm>
          <a:noFill/>
        </p:spPr>
        <p:txBody>
          <a:bodyPr/>
          <a:lstStyle/>
          <a:p>
            <a:pPr eaLnBrk="1" hangingPunct="1"/>
            <a:r>
              <a:rPr lang="en-US" altLang="zh-CN" sz="2800" dirty="0">
                <a:solidFill>
                  <a:srgbClr val="1A1AFA"/>
                </a:solidFill>
                <a:ea typeface="宋体" panose="02010600030101010101" pitchFamily="2" charset="-122"/>
              </a:rPr>
              <a:t>2.2 Reading Data from a Sequential File (Cont.)</a:t>
            </a:r>
          </a:p>
        </p:txBody>
      </p:sp>
      <p:sp>
        <p:nvSpPr>
          <p:cNvPr id="70660" name="Rectangle 3"/>
          <p:cNvSpPr>
            <a:spLocks noGrp="1" noChangeArrowheads="1"/>
          </p:cNvSpPr>
          <p:nvPr>
            <p:ph type="body" idx="1"/>
          </p:nvPr>
        </p:nvSpPr>
        <p:spPr>
          <a:xfrm>
            <a:off x="685800" y="1676446"/>
            <a:ext cx="8001000" cy="4952954"/>
          </a:xfrm>
        </p:spPr>
        <p:txBody>
          <a:bodyPr/>
          <a:lstStyle/>
          <a:p>
            <a:pPr marL="342900" indent="-342900" eaLnBrk="1" hangingPunct="1">
              <a:buFont typeface="Arial" panose="020B0604020202020204" pitchFamily="34" charset="0"/>
              <a:buChar char="•"/>
            </a:pPr>
            <a:r>
              <a:rPr lang="en-US" altLang="zh-CN" dirty="0">
                <a:ea typeface="宋体" panose="02010600030101010101" pitchFamily="2" charset="-122"/>
              </a:rPr>
              <a:t>File-position pointer</a:t>
            </a:r>
          </a:p>
          <a:p>
            <a:pPr lvl="1" eaLnBrk="1" hangingPunct="1"/>
            <a:r>
              <a:rPr lang="en-US" altLang="zh-CN" dirty="0">
                <a:ea typeface="宋体" panose="02010600030101010101" pitchFamily="2" charset="-122"/>
              </a:rPr>
              <a:t>The byte number of the next byte to be read or written</a:t>
            </a:r>
          </a:p>
          <a:p>
            <a:pPr lvl="1" eaLnBrk="1" hangingPunct="1"/>
            <a:r>
              <a:rPr lang="en-US" altLang="zh-CN" dirty="0">
                <a:ea typeface="宋体" panose="02010600030101010101" pitchFamily="2" charset="-122"/>
              </a:rPr>
              <a:t>Member functions </a:t>
            </a:r>
            <a:r>
              <a:rPr lang="en-US" altLang="zh-CN" dirty="0" err="1">
                <a:latin typeface="Lucida Console" panose="020B0609040504020204" pitchFamily="49" charset="0"/>
                <a:ea typeface="宋体" panose="02010600030101010101" pitchFamily="2" charset="-122"/>
              </a:rPr>
              <a:t>seekg</a:t>
            </a:r>
            <a:r>
              <a:rPr lang="en-US" altLang="zh-CN" dirty="0">
                <a:ea typeface="宋体" panose="02010600030101010101" pitchFamily="2" charset="-122"/>
              </a:rPr>
              <a:t> and </a:t>
            </a:r>
            <a:r>
              <a:rPr lang="en-US" altLang="zh-CN" dirty="0" err="1">
                <a:latin typeface="Lucida Console" panose="020B0609040504020204" pitchFamily="49" charset="0"/>
                <a:ea typeface="宋体" panose="02010600030101010101" pitchFamily="2" charset="-122"/>
              </a:rPr>
              <a:t>seekp</a:t>
            </a:r>
            <a:r>
              <a:rPr lang="en-US" altLang="zh-CN" dirty="0">
                <a:ea typeface="宋体" panose="02010600030101010101" pitchFamily="2" charset="-122"/>
              </a:rPr>
              <a:t> (of </a:t>
            </a:r>
            <a:r>
              <a:rPr lang="en-US" altLang="zh-CN" dirty="0" err="1">
                <a:latin typeface="Lucida Console" panose="020B0609040504020204" pitchFamily="49" charset="0"/>
                <a:ea typeface="宋体" panose="02010600030101010101" pitchFamily="2" charset="-122"/>
              </a:rPr>
              <a:t>istream</a:t>
            </a:r>
            <a:r>
              <a:rPr lang="en-US" altLang="zh-CN" dirty="0">
                <a:ea typeface="宋体" panose="02010600030101010101" pitchFamily="2" charset="-122"/>
              </a:rPr>
              <a:t> and </a:t>
            </a:r>
            <a:r>
              <a:rPr lang="en-US" altLang="zh-CN" dirty="0" err="1">
                <a:latin typeface="Lucida Console" panose="020B0609040504020204" pitchFamily="49" charset="0"/>
                <a:ea typeface="宋体" panose="02010600030101010101" pitchFamily="2" charset="-122"/>
              </a:rPr>
              <a:t>ostream</a:t>
            </a:r>
            <a:r>
              <a:rPr lang="en-US" altLang="zh-CN" dirty="0">
                <a:ea typeface="宋体" panose="02010600030101010101" pitchFamily="2" charset="-122"/>
              </a:rPr>
              <a:t>, respectively)</a:t>
            </a:r>
          </a:p>
          <a:p>
            <a:pPr lvl="2" eaLnBrk="1" hangingPunct="1"/>
            <a:r>
              <a:rPr lang="en-US" altLang="zh-CN" dirty="0">
                <a:ea typeface="宋体" panose="02010600030101010101" pitchFamily="2" charset="-122"/>
              </a:rPr>
              <a:t>Repositions the file-position pointer to the specified location</a:t>
            </a:r>
          </a:p>
          <a:p>
            <a:pPr lvl="3" eaLnBrk="1" hangingPunct="1"/>
            <a:r>
              <a:rPr lang="en-US" altLang="zh-CN" dirty="0">
                <a:ea typeface="宋体" panose="02010600030101010101" pitchFamily="2" charset="-122"/>
              </a:rPr>
              <a:t>Takes desired offset argument as a </a:t>
            </a:r>
            <a:r>
              <a:rPr lang="en-US" altLang="zh-CN" dirty="0">
                <a:latin typeface="Lucida Console" panose="020B0609040504020204" pitchFamily="49" charset="0"/>
                <a:ea typeface="宋体" panose="02010600030101010101" pitchFamily="2" charset="-122"/>
              </a:rPr>
              <a:t>long</a:t>
            </a:r>
          </a:p>
          <a:p>
            <a:pPr lvl="2" eaLnBrk="1" hangingPunct="1"/>
            <a:r>
              <a:rPr lang="en-US" altLang="zh-CN" dirty="0">
                <a:ea typeface="宋体" panose="02010600030101010101" pitchFamily="2" charset="-122"/>
              </a:rPr>
              <a:t>A second argument can specify the seek direction</a:t>
            </a:r>
          </a:p>
          <a:p>
            <a:pPr lvl="3" eaLnBrk="1" hangingPunct="1">
              <a:buFont typeface="Arial" panose="020B0604020202020204" pitchFamily="34" charset="0"/>
              <a:buNone/>
            </a:pPr>
            <a:r>
              <a:rPr lang="en-US" altLang="zh-CN" dirty="0">
                <a:latin typeface="Lucida Console" panose="020B0609040504020204" pitchFamily="49" charset="0"/>
                <a:ea typeface="宋体" panose="02010600030101010101" pitchFamily="2" charset="-122"/>
              </a:rPr>
              <a:t>	</a:t>
            </a:r>
            <a:r>
              <a:rPr lang="en-US" altLang="zh-CN" dirty="0" err="1">
                <a:latin typeface="Lucida Console" panose="020B0609040504020204" pitchFamily="49" charset="0"/>
                <a:ea typeface="宋体" panose="02010600030101010101" pitchFamily="2" charset="-122"/>
              </a:rPr>
              <a:t>ios</a:t>
            </a:r>
            <a:r>
              <a:rPr lang="en-US" altLang="zh-CN" dirty="0">
                <a:latin typeface="Lucida Console" panose="020B0609040504020204" pitchFamily="49" charset="0"/>
                <a:ea typeface="宋体" panose="02010600030101010101" pitchFamily="2" charset="-122"/>
              </a:rPr>
              <a:t>::beg</a:t>
            </a:r>
            <a:r>
              <a:rPr lang="en-US" altLang="zh-CN" dirty="0">
                <a:ea typeface="宋体" panose="02010600030101010101" pitchFamily="2" charset="-122"/>
              </a:rPr>
              <a:t> – the default</a:t>
            </a:r>
          </a:p>
          <a:p>
            <a:pPr lvl="4" eaLnBrk="1" hangingPunct="1"/>
            <a:r>
              <a:rPr lang="en-US" altLang="zh-CN" dirty="0">
                <a:ea typeface="宋体" panose="02010600030101010101" pitchFamily="2" charset="-122"/>
              </a:rPr>
              <a:t>Positioning relative to the beginning</a:t>
            </a:r>
          </a:p>
          <a:p>
            <a:pPr lvl="3" eaLnBrk="1" hangingPunct="1">
              <a:buFont typeface="Arial" panose="020B0604020202020204" pitchFamily="34" charset="0"/>
              <a:buNone/>
            </a:pPr>
            <a:r>
              <a:rPr lang="en-US" altLang="zh-CN" dirty="0">
                <a:latin typeface="Lucida Console" panose="020B0609040504020204" pitchFamily="49" charset="0"/>
                <a:ea typeface="宋体" panose="02010600030101010101" pitchFamily="2" charset="-122"/>
              </a:rPr>
              <a:t>	</a:t>
            </a:r>
            <a:r>
              <a:rPr lang="en-US" altLang="zh-CN" dirty="0" err="1">
                <a:latin typeface="Lucida Console" panose="020B0609040504020204" pitchFamily="49" charset="0"/>
                <a:ea typeface="宋体" panose="02010600030101010101" pitchFamily="2" charset="-122"/>
              </a:rPr>
              <a:t>ios</a:t>
            </a:r>
            <a:r>
              <a:rPr lang="en-US" altLang="zh-CN" dirty="0">
                <a:latin typeface="Lucida Console" panose="020B0609040504020204" pitchFamily="49" charset="0"/>
                <a:ea typeface="宋体" panose="02010600030101010101" pitchFamily="2" charset="-122"/>
              </a:rPr>
              <a:t>::cur</a:t>
            </a:r>
          </a:p>
          <a:p>
            <a:pPr lvl="4" eaLnBrk="1" hangingPunct="1"/>
            <a:r>
              <a:rPr lang="en-US" altLang="zh-CN" dirty="0">
                <a:ea typeface="宋体" panose="02010600030101010101" pitchFamily="2" charset="-122"/>
              </a:rPr>
              <a:t>Positioning relative to the current position</a:t>
            </a:r>
          </a:p>
          <a:p>
            <a:pPr lvl="3" eaLnBrk="1" hangingPunct="1">
              <a:buFont typeface="Arial" panose="020B0604020202020204" pitchFamily="34" charset="0"/>
              <a:buNone/>
            </a:pPr>
            <a:r>
              <a:rPr lang="en-US" altLang="zh-CN" dirty="0">
                <a:latin typeface="Lucida Console" panose="020B0609040504020204" pitchFamily="49" charset="0"/>
                <a:ea typeface="宋体" panose="02010600030101010101" pitchFamily="2" charset="-122"/>
              </a:rPr>
              <a:t>	</a:t>
            </a:r>
            <a:r>
              <a:rPr lang="en-US" altLang="zh-CN" dirty="0" err="1">
                <a:latin typeface="Lucida Console" panose="020B0609040504020204" pitchFamily="49" charset="0"/>
                <a:ea typeface="宋体" panose="02010600030101010101" pitchFamily="2" charset="-122"/>
              </a:rPr>
              <a:t>ios</a:t>
            </a:r>
            <a:r>
              <a:rPr lang="en-US" altLang="zh-CN" dirty="0">
                <a:latin typeface="Lucida Console" panose="020B0609040504020204" pitchFamily="49" charset="0"/>
                <a:ea typeface="宋体" panose="02010600030101010101" pitchFamily="2" charset="-122"/>
              </a:rPr>
              <a:t>::end</a:t>
            </a:r>
          </a:p>
          <a:p>
            <a:pPr lvl="4" eaLnBrk="1" hangingPunct="1"/>
            <a:r>
              <a:rPr lang="en-US" altLang="zh-CN" dirty="0">
                <a:ea typeface="宋体" panose="02010600030101010101" pitchFamily="2" charset="-122"/>
              </a:rPr>
              <a:t>Positioning relative to the end</a:t>
            </a:r>
          </a:p>
        </p:txBody>
      </p:sp>
    </p:spTree>
    <p:extLst>
      <p:ext uri="{BB962C8B-B14F-4D97-AF65-F5344CB8AC3E}">
        <p14:creationId xmlns:p14="http://schemas.microsoft.com/office/powerpoint/2010/main" val="421600272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a:xfrm>
            <a:off x="457200" y="152400"/>
            <a:ext cx="8229600" cy="1371600"/>
          </a:xfrm>
          <a:noFill/>
        </p:spPr>
        <p:txBody>
          <a:bodyPr/>
          <a:lstStyle/>
          <a:p>
            <a:pPr eaLnBrk="1" hangingPunct="1"/>
            <a:r>
              <a:rPr lang="en-US" altLang="zh-CN" sz="2800" dirty="0">
                <a:solidFill>
                  <a:srgbClr val="1A1AFA"/>
                </a:solidFill>
                <a:ea typeface="宋体" panose="02010600030101010101" pitchFamily="2" charset="-122"/>
              </a:rPr>
              <a:t>2.2 Reading Data from a Sequential File (Cont.)</a:t>
            </a:r>
          </a:p>
        </p:txBody>
      </p:sp>
      <p:sp>
        <p:nvSpPr>
          <p:cNvPr id="71684" name="Rectangle 3"/>
          <p:cNvSpPr>
            <a:spLocks noGrp="1" noChangeArrowheads="1"/>
          </p:cNvSpPr>
          <p:nvPr>
            <p:ph type="body" idx="1"/>
          </p:nvPr>
        </p:nvSpPr>
        <p:spPr>
          <a:xfrm>
            <a:off x="685800" y="1752644"/>
            <a:ext cx="8001000" cy="4648156"/>
          </a:xfrm>
        </p:spPr>
        <p:txBody>
          <a:bodyPr/>
          <a:lstStyle/>
          <a:p>
            <a:pPr lvl="1" eaLnBrk="1" hangingPunct="1"/>
            <a:r>
              <a:rPr lang="en-US" altLang="zh-CN" dirty="0">
                <a:ea typeface="宋体" panose="02010600030101010101" pitchFamily="2" charset="-122"/>
              </a:rPr>
              <a:t>Member functions </a:t>
            </a:r>
            <a:r>
              <a:rPr lang="en-US" altLang="zh-CN" dirty="0" err="1">
                <a:latin typeface="Lucida Console" panose="020B0609040504020204" pitchFamily="49" charset="0"/>
                <a:ea typeface="宋体" panose="02010600030101010101" pitchFamily="2" charset="-122"/>
              </a:rPr>
              <a:t>seekg</a:t>
            </a:r>
            <a:r>
              <a:rPr lang="en-US" altLang="zh-CN" dirty="0">
                <a:ea typeface="宋体" panose="02010600030101010101" pitchFamily="2" charset="-122"/>
              </a:rPr>
              <a:t> and </a:t>
            </a:r>
            <a:r>
              <a:rPr lang="en-US" altLang="zh-CN" dirty="0" err="1">
                <a:latin typeface="Lucida Console" panose="020B0609040504020204" pitchFamily="49" charset="0"/>
                <a:ea typeface="宋体" panose="02010600030101010101" pitchFamily="2" charset="-122"/>
              </a:rPr>
              <a:t>seekp</a:t>
            </a:r>
            <a:r>
              <a:rPr lang="en-US" altLang="zh-CN" dirty="0">
                <a:ea typeface="宋体" panose="02010600030101010101" pitchFamily="2" charset="-122"/>
              </a:rPr>
              <a:t> (Cont.)</a:t>
            </a:r>
          </a:p>
          <a:p>
            <a:pPr lvl="2" eaLnBrk="1" hangingPunct="1"/>
            <a:r>
              <a:rPr lang="en-US" altLang="zh-CN" dirty="0">
                <a:ea typeface="宋体" panose="02010600030101010101" pitchFamily="2" charset="-122"/>
              </a:rPr>
              <a:t>Examples</a:t>
            </a:r>
          </a:p>
          <a:p>
            <a:pPr lvl="3" eaLnBrk="1" hangingPunct="1"/>
            <a:r>
              <a:rPr lang="en-US" altLang="zh-CN" dirty="0" err="1">
                <a:latin typeface="Lucida Console" panose="020B0609040504020204" pitchFamily="49" charset="0"/>
                <a:ea typeface="宋体" panose="02010600030101010101" pitchFamily="2" charset="-122"/>
              </a:rPr>
              <a:t>fileObject.seekg</a:t>
            </a:r>
            <a:r>
              <a:rPr lang="en-US" altLang="zh-CN" dirty="0">
                <a:latin typeface="Lucida Console" panose="020B0609040504020204" pitchFamily="49" charset="0"/>
                <a:ea typeface="宋体" panose="02010600030101010101" pitchFamily="2" charset="-122"/>
              </a:rPr>
              <a:t>( n );</a:t>
            </a:r>
          </a:p>
          <a:p>
            <a:pPr lvl="4" eaLnBrk="1" hangingPunct="1"/>
            <a:r>
              <a:rPr lang="en-US" altLang="zh-CN" dirty="0">
                <a:ea typeface="宋体" panose="02010600030101010101" pitchFamily="2" charset="-122"/>
              </a:rPr>
              <a:t>Position to the </a:t>
            </a:r>
            <a:r>
              <a:rPr lang="en-US" altLang="zh-CN" i="1" dirty="0">
                <a:ea typeface="宋体" panose="02010600030101010101" pitchFamily="2" charset="-122"/>
              </a:rPr>
              <a:t>n</a:t>
            </a:r>
            <a:r>
              <a:rPr lang="en-US" altLang="zh-CN" dirty="0">
                <a:ea typeface="宋体" panose="02010600030101010101" pitchFamily="2" charset="-122"/>
              </a:rPr>
              <a:t>th byte of </a:t>
            </a:r>
            <a:r>
              <a:rPr lang="en-US" altLang="zh-CN" dirty="0" err="1">
                <a:latin typeface="Lucida Console" panose="020B0609040504020204" pitchFamily="49" charset="0"/>
                <a:ea typeface="宋体" panose="02010600030101010101" pitchFamily="2" charset="-122"/>
              </a:rPr>
              <a:t>fileObject</a:t>
            </a:r>
            <a:endParaRPr lang="en-US" altLang="zh-CN" dirty="0">
              <a:latin typeface="Lucida Console" panose="020B0609040504020204" pitchFamily="49" charset="0"/>
              <a:ea typeface="宋体" panose="02010600030101010101" pitchFamily="2" charset="-122"/>
            </a:endParaRPr>
          </a:p>
          <a:p>
            <a:pPr lvl="3" eaLnBrk="1" hangingPunct="1"/>
            <a:r>
              <a:rPr lang="en-US" altLang="zh-CN" dirty="0" err="1">
                <a:latin typeface="Lucida Console" panose="020B0609040504020204" pitchFamily="49" charset="0"/>
                <a:ea typeface="宋体" panose="02010600030101010101" pitchFamily="2" charset="-122"/>
              </a:rPr>
              <a:t>fileObject.seekg</a:t>
            </a:r>
            <a:r>
              <a:rPr lang="en-US" altLang="zh-CN" dirty="0">
                <a:latin typeface="Lucida Console" panose="020B0609040504020204" pitchFamily="49" charset="0"/>
                <a:ea typeface="宋体" panose="02010600030101010101" pitchFamily="2" charset="-122"/>
              </a:rPr>
              <a:t>( n, </a:t>
            </a:r>
            <a:r>
              <a:rPr lang="en-US" altLang="zh-CN" dirty="0" err="1">
                <a:latin typeface="Lucida Console" panose="020B0609040504020204" pitchFamily="49" charset="0"/>
                <a:ea typeface="宋体" panose="02010600030101010101" pitchFamily="2" charset="-122"/>
              </a:rPr>
              <a:t>ios</a:t>
            </a:r>
            <a:r>
              <a:rPr lang="en-US" altLang="zh-CN" dirty="0">
                <a:latin typeface="Lucida Console" panose="020B0609040504020204" pitchFamily="49" charset="0"/>
                <a:ea typeface="宋体" panose="02010600030101010101" pitchFamily="2" charset="-122"/>
              </a:rPr>
              <a:t>::cur );</a:t>
            </a:r>
          </a:p>
          <a:p>
            <a:pPr lvl="4" eaLnBrk="1" hangingPunct="1"/>
            <a:r>
              <a:rPr lang="en-US" altLang="zh-CN" dirty="0">
                <a:ea typeface="宋体" panose="02010600030101010101" pitchFamily="2" charset="-122"/>
              </a:rPr>
              <a:t>Position </a:t>
            </a:r>
            <a:r>
              <a:rPr lang="en-US" altLang="zh-CN" i="1" dirty="0">
                <a:ea typeface="宋体" panose="02010600030101010101" pitchFamily="2" charset="-122"/>
              </a:rPr>
              <a:t>n</a:t>
            </a:r>
            <a:r>
              <a:rPr lang="en-US" altLang="zh-CN" dirty="0">
                <a:ea typeface="宋体" panose="02010600030101010101" pitchFamily="2" charset="-122"/>
              </a:rPr>
              <a:t> bytes forward in </a:t>
            </a:r>
            <a:r>
              <a:rPr lang="en-US" altLang="zh-CN" dirty="0" err="1">
                <a:latin typeface="Lucida Console" panose="020B0609040504020204" pitchFamily="49" charset="0"/>
                <a:ea typeface="宋体" panose="02010600030101010101" pitchFamily="2" charset="-122"/>
              </a:rPr>
              <a:t>fileobject</a:t>
            </a:r>
            <a:endParaRPr lang="en-US" altLang="zh-CN" dirty="0">
              <a:latin typeface="Lucida Console" panose="020B0609040504020204" pitchFamily="49" charset="0"/>
              <a:ea typeface="宋体" panose="02010600030101010101" pitchFamily="2" charset="-122"/>
            </a:endParaRPr>
          </a:p>
          <a:p>
            <a:pPr lvl="3" eaLnBrk="1" hangingPunct="1"/>
            <a:r>
              <a:rPr lang="en-US" altLang="zh-CN" dirty="0" err="1">
                <a:latin typeface="Lucida Console" panose="020B0609040504020204" pitchFamily="49" charset="0"/>
                <a:ea typeface="宋体" panose="02010600030101010101" pitchFamily="2" charset="-122"/>
              </a:rPr>
              <a:t>fileObject.seekg</a:t>
            </a:r>
            <a:r>
              <a:rPr lang="en-US" altLang="zh-CN" dirty="0">
                <a:latin typeface="Lucida Console" panose="020B0609040504020204" pitchFamily="49" charset="0"/>
                <a:ea typeface="宋体" panose="02010600030101010101" pitchFamily="2" charset="-122"/>
              </a:rPr>
              <a:t>( n, </a:t>
            </a:r>
            <a:r>
              <a:rPr lang="en-US" altLang="zh-CN" dirty="0" err="1">
                <a:latin typeface="Lucida Console" panose="020B0609040504020204" pitchFamily="49" charset="0"/>
                <a:ea typeface="宋体" panose="02010600030101010101" pitchFamily="2" charset="-122"/>
              </a:rPr>
              <a:t>ios</a:t>
            </a:r>
            <a:r>
              <a:rPr lang="en-US" altLang="zh-CN" dirty="0">
                <a:latin typeface="Lucida Console" panose="020B0609040504020204" pitchFamily="49" charset="0"/>
                <a:ea typeface="宋体" panose="02010600030101010101" pitchFamily="2" charset="-122"/>
              </a:rPr>
              <a:t>::end );</a:t>
            </a:r>
          </a:p>
          <a:p>
            <a:pPr lvl="4" eaLnBrk="1" hangingPunct="1"/>
            <a:r>
              <a:rPr lang="en-US" altLang="zh-CN" dirty="0">
                <a:ea typeface="宋体" panose="02010600030101010101" pitchFamily="2" charset="-122"/>
              </a:rPr>
              <a:t>Position </a:t>
            </a:r>
            <a:r>
              <a:rPr lang="en-US" altLang="zh-CN" i="1" dirty="0">
                <a:ea typeface="宋体" panose="02010600030101010101" pitchFamily="2" charset="-122"/>
              </a:rPr>
              <a:t>n</a:t>
            </a:r>
            <a:r>
              <a:rPr lang="en-US" altLang="zh-CN" dirty="0">
                <a:ea typeface="宋体" panose="02010600030101010101" pitchFamily="2" charset="-122"/>
              </a:rPr>
              <a:t> bytes back from end of </a:t>
            </a:r>
            <a:r>
              <a:rPr lang="en-US" altLang="zh-CN" dirty="0" err="1">
                <a:latin typeface="Lucida Console" panose="020B0609040504020204" pitchFamily="49" charset="0"/>
                <a:ea typeface="宋体" panose="02010600030101010101" pitchFamily="2" charset="-122"/>
              </a:rPr>
              <a:t>fileObject</a:t>
            </a:r>
            <a:endParaRPr lang="en-US" altLang="zh-CN" dirty="0">
              <a:latin typeface="Lucida Console" panose="020B0609040504020204" pitchFamily="49" charset="0"/>
              <a:ea typeface="宋体" panose="02010600030101010101" pitchFamily="2" charset="-122"/>
            </a:endParaRPr>
          </a:p>
          <a:p>
            <a:pPr lvl="3" eaLnBrk="1" hangingPunct="1"/>
            <a:r>
              <a:rPr lang="en-US" altLang="zh-CN" dirty="0" err="1">
                <a:latin typeface="Lucida Console" panose="020B0609040504020204" pitchFamily="49" charset="0"/>
                <a:ea typeface="宋体" panose="02010600030101010101" pitchFamily="2" charset="-122"/>
              </a:rPr>
              <a:t>fileObject.seekg</a:t>
            </a:r>
            <a:r>
              <a:rPr lang="en-US" altLang="zh-CN" dirty="0">
                <a:latin typeface="Lucida Console" panose="020B0609040504020204" pitchFamily="49" charset="0"/>
                <a:ea typeface="宋体" panose="02010600030101010101" pitchFamily="2" charset="-122"/>
              </a:rPr>
              <a:t>( 0, </a:t>
            </a:r>
            <a:r>
              <a:rPr lang="en-US" altLang="zh-CN" dirty="0" err="1">
                <a:latin typeface="Lucida Console" panose="020B0609040504020204" pitchFamily="49" charset="0"/>
                <a:ea typeface="宋体" panose="02010600030101010101" pitchFamily="2" charset="-122"/>
              </a:rPr>
              <a:t>ios</a:t>
            </a:r>
            <a:r>
              <a:rPr lang="en-US" altLang="zh-CN" dirty="0">
                <a:latin typeface="Lucida Console" panose="020B0609040504020204" pitchFamily="49" charset="0"/>
                <a:ea typeface="宋体" panose="02010600030101010101" pitchFamily="2" charset="-122"/>
              </a:rPr>
              <a:t>::end );</a:t>
            </a:r>
          </a:p>
          <a:p>
            <a:pPr lvl="4" eaLnBrk="1" hangingPunct="1"/>
            <a:r>
              <a:rPr lang="en-US" altLang="zh-CN" dirty="0">
                <a:ea typeface="宋体" panose="02010600030101010101" pitchFamily="2" charset="-122"/>
              </a:rPr>
              <a:t>Position at end of </a:t>
            </a:r>
            <a:r>
              <a:rPr lang="en-US" altLang="zh-CN" dirty="0" err="1">
                <a:latin typeface="Lucida Console" panose="020B0609040504020204" pitchFamily="49" charset="0"/>
                <a:ea typeface="宋体" panose="02010600030101010101" pitchFamily="2" charset="-122"/>
              </a:rPr>
              <a:t>fileObject</a:t>
            </a:r>
            <a:endParaRPr lang="en-US" altLang="zh-CN" dirty="0">
              <a:latin typeface="Lucida Console" panose="020B0609040504020204" pitchFamily="49" charset="0"/>
              <a:ea typeface="宋体" panose="02010600030101010101" pitchFamily="2" charset="-122"/>
            </a:endParaRPr>
          </a:p>
        </p:txBody>
      </p:sp>
    </p:spTree>
    <p:extLst>
      <p:ext uri="{BB962C8B-B14F-4D97-AF65-F5344CB8AC3E}">
        <p14:creationId xmlns:p14="http://schemas.microsoft.com/office/powerpoint/2010/main" val="76719600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fld id="{6F2B712C-0ECA-4CB6-9BCF-A39CA8C8DD8D}" type="slidenum">
              <a:rPr lang="en-US" altLang="zh-CN" sz="1400">
                <a:latin typeface="Arial" panose="020B0604020202020204" pitchFamily="34" charset="0"/>
              </a:rPr>
              <a:pPr eaLnBrk="1" hangingPunct="1"/>
              <a:t>22</a:t>
            </a:fld>
            <a:endParaRPr lang="en-US" altLang="zh-CN" sz="1400">
              <a:latin typeface="Arial" panose="020B0604020202020204" pitchFamily="34" charset="0"/>
            </a:endParaRPr>
          </a:p>
        </p:txBody>
      </p:sp>
      <p:sp>
        <p:nvSpPr>
          <p:cNvPr id="72707" name="Rectangle 2"/>
          <p:cNvSpPr>
            <a:spLocks noGrp="1" noChangeArrowheads="1"/>
          </p:cNvSpPr>
          <p:nvPr>
            <p:ph type="title"/>
          </p:nvPr>
        </p:nvSpPr>
        <p:spPr>
          <a:xfrm>
            <a:off x="457200" y="152400"/>
            <a:ext cx="8458086" cy="1371600"/>
          </a:xfrm>
          <a:noFill/>
        </p:spPr>
        <p:txBody>
          <a:bodyPr/>
          <a:lstStyle/>
          <a:p>
            <a:pPr eaLnBrk="1" hangingPunct="1"/>
            <a:r>
              <a:rPr lang="en-US" altLang="zh-CN" sz="2800" dirty="0">
                <a:solidFill>
                  <a:srgbClr val="1A1AFA"/>
                </a:solidFill>
                <a:ea typeface="宋体" panose="02010600030101010101" pitchFamily="2" charset="-122"/>
              </a:rPr>
              <a:t>2.2 Reading Data from a Sequential File (Cont.)</a:t>
            </a:r>
          </a:p>
        </p:txBody>
      </p:sp>
      <p:sp>
        <p:nvSpPr>
          <p:cNvPr id="72708" name="Rectangle 3"/>
          <p:cNvSpPr>
            <a:spLocks noGrp="1" noChangeArrowheads="1"/>
          </p:cNvSpPr>
          <p:nvPr>
            <p:ph type="body" idx="1"/>
          </p:nvPr>
        </p:nvSpPr>
        <p:spPr>
          <a:xfrm>
            <a:off x="685800" y="1828842"/>
            <a:ext cx="8001000" cy="4571958"/>
          </a:xfrm>
        </p:spPr>
        <p:txBody>
          <a:bodyPr/>
          <a:lstStyle/>
          <a:p>
            <a:pPr marL="342900" indent="-342900" eaLnBrk="1" hangingPunct="1">
              <a:buFont typeface="Arial" panose="020B0604020202020204" pitchFamily="34" charset="0"/>
              <a:buChar char="•"/>
            </a:pPr>
            <a:r>
              <a:rPr lang="en-US" altLang="zh-CN" dirty="0">
                <a:ea typeface="宋体" panose="02010600030101010101" pitchFamily="2" charset="-122"/>
              </a:rPr>
              <a:t>File-position pointer (Cont.)</a:t>
            </a:r>
          </a:p>
          <a:p>
            <a:pPr lvl="1" eaLnBrk="1" hangingPunct="1"/>
            <a:r>
              <a:rPr lang="en-US" altLang="zh-CN" dirty="0">
                <a:ea typeface="宋体" panose="02010600030101010101" pitchFamily="2" charset="-122"/>
              </a:rPr>
              <a:t>Member functions </a:t>
            </a:r>
            <a:r>
              <a:rPr lang="en-US" altLang="zh-CN" dirty="0" err="1">
                <a:latin typeface="Lucida Console" panose="020B0609040504020204" pitchFamily="49" charset="0"/>
                <a:ea typeface="宋体" panose="02010600030101010101" pitchFamily="2" charset="-122"/>
              </a:rPr>
              <a:t>tellg</a:t>
            </a:r>
            <a:r>
              <a:rPr lang="en-US" altLang="zh-CN" dirty="0">
                <a:ea typeface="宋体" panose="02010600030101010101" pitchFamily="2" charset="-122"/>
              </a:rPr>
              <a:t> and </a:t>
            </a:r>
            <a:r>
              <a:rPr lang="en-US" altLang="zh-CN" dirty="0" err="1">
                <a:latin typeface="Lucida Console" panose="020B0609040504020204" pitchFamily="49" charset="0"/>
                <a:ea typeface="宋体" panose="02010600030101010101" pitchFamily="2" charset="-122"/>
              </a:rPr>
              <a:t>tellp</a:t>
            </a:r>
            <a:r>
              <a:rPr lang="en-US" altLang="zh-CN" dirty="0">
                <a:ea typeface="宋体" panose="02010600030101010101" pitchFamily="2" charset="-122"/>
              </a:rPr>
              <a:t> (of </a:t>
            </a:r>
            <a:r>
              <a:rPr lang="en-US" altLang="zh-CN" dirty="0" err="1">
                <a:latin typeface="Lucida Console" panose="020B0609040504020204" pitchFamily="49" charset="0"/>
                <a:ea typeface="宋体" panose="02010600030101010101" pitchFamily="2" charset="-122"/>
              </a:rPr>
              <a:t>istream</a:t>
            </a:r>
            <a:r>
              <a:rPr lang="en-US" altLang="zh-CN" dirty="0">
                <a:ea typeface="宋体" panose="02010600030101010101" pitchFamily="2" charset="-122"/>
              </a:rPr>
              <a:t> and </a:t>
            </a:r>
            <a:r>
              <a:rPr lang="en-US" altLang="zh-CN" dirty="0" err="1">
                <a:latin typeface="Lucida Console" panose="020B0609040504020204" pitchFamily="49" charset="0"/>
                <a:ea typeface="宋体" panose="02010600030101010101" pitchFamily="2" charset="-122"/>
              </a:rPr>
              <a:t>ostream</a:t>
            </a:r>
            <a:r>
              <a:rPr lang="en-US" altLang="zh-CN" dirty="0">
                <a:ea typeface="宋体" panose="02010600030101010101" pitchFamily="2" charset="-122"/>
              </a:rPr>
              <a:t>, respectively)</a:t>
            </a:r>
          </a:p>
          <a:p>
            <a:pPr lvl="2" eaLnBrk="1" hangingPunct="1"/>
            <a:r>
              <a:rPr lang="en-US" altLang="zh-CN" dirty="0">
                <a:ea typeface="宋体" panose="02010600030101010101" pitchFamily="2" charset="-122"/>
              </a:rPr>
              <a:t>Returns current position of the file-position pointer as type </a:t>
            </a:r>
            <a:r>
              <a:rPr lang="en-US" altLang="zh-CN" dirty="0">
                <a:latin typeface="Lucida Console" panose="020B0609040504020204" pitchFamily="49" charset="0"/>
                <a:ea typeface="宋体" panose="02010600030101010101" pitchFamily="2" charset="-122"/>
              </a:rPr>
              <a:t>long</a:t>
            </a:r>
          </a:p>
          <a:p>
            <a:pPr lvl="2" eaLnBrk="1" hangingPunct="1"/>
            <a:r>
              <a:rPr lang="en-US" altLang="zh-CN" dirty="0">
                <a:ea typeface="宋体" panose="02010600030101010101" pitchFamily="2" charset="-122"/>
              </a:rPr>
              <a:t>Example</a:t>
            </a:r>
          </a:p>
          <a:p>
            <a:pPr lvl="3" eaLnBrk="1" hangingPunct="1">
              <a:buFont typeface="Arial" panose="020B0604020202020204" pitchFamily="34" charset="0"/>
              <a:buNone/>
            </a:pPr>
            <a:r>
              <a:rPr lang="en-US" altLang="zh-CN" dirty="0">
                <a:latin typeface="Lucida Console" panose="020B0609040504020204" pitchFamily="49" charset="0"/>
                <a:ea typeface="宋体" panose="02010600030101010101" pitchFamily="2" charset="-122"/>
              </a:rPr>
              <a:t>	location = </a:t>
            </a:r>
            <a:r>
              <a:rPr lang="en-US" altLang="zh-CN" dirty="0" err="1">
                <a:latin typeface="Lucida Console" panose="020B0609040504020204" pitchFamily="49" charset="0"/>
                <a:ea typeface="宋体" panose="02010600030101010101" pitchFamily="2" charset="-122"/>
              </a:rPr>
              <a:t>fileObject.tellg</a:t>
            </a:r>
            <a:r>
              <a:rPr lang="en-US" altLang="zh-CN" dirty="0">
                <a:latin typeface="Lucida Console" panose="020B0609040504020204" pitchFamily="49" charset="0"/>
                <a:ea typeface="宋体" panose="02010600030101010101" pitchFamily="2" charset="-122"/>
              </a:rPr>
              <a:t>();</a:t>
            </a:r>
          </a:p>
        </p:txBody>
      </p:sp>
    </p:spTree>
    <p:extLst>
      <p:ext uri="{BB962C8B-B14F-4D97-AF65-F5344CB8AC3E}">
        <p14:creationId xmlns:p14="http://schemas.microsoft.com/office/powerpoint/2010/main" val="32616771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2"/>
          <p:cNvGraphicFramePr>
            <a:graphicFrameLocks noChangeAspect="1"/>
          </p:cNvGraphicFramePr>
          <p:nvPr/>
        </p:nvGraphicFramePr>
        <p:xfrm>
          <a:off x="0" y="0"/>
          <a:ext cx="7037388" cy="5624513"/>
        </p:xfrm>
        <a:graphic>
          <a:graphicData uri="http://schemas.openxmlformats.org/presentationml/2006/ole">
            <mc:AlternateContent xmlns:mc="http://schemas.openxmlformats.org/markup-compatibility/2006">
              <mc:Choice xmlns:v="urn:schemas-microsoft-com:vml" Requires="v">
                <p:oleObj name="Document" r:id="rId3" imgW="7074123" imgH="5640257" progId="Word.Document.8">
                  <p:embed/>
                </p:oleObj>
              </mc:Choice>
              <mc:Fallback>
                <p:oleObj name="Document" r:id="rId3" imgW="7074123" imgH="5640257"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7388" cy="5624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5"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spcAft>
                <a:spcPts val="1600"/>
              </a:spcAft>
              <a:buClrTx/>
            </a:pPr>
            <a:r>
              <a:rPr lang="en-US" altLang="zh-CN" sz="1400" b="1">
                <a:latin typeface="Lucida Console" panose="020B0609040504020204" pitchFamily="49" charset="0"/>
                <a:ea typeface="宋体" panose="02010600030101010101" pitchFamily="2" charset="-122"/>
              </a:rPr>
              <a:t>Fig17_07.cpp</a:t>
            </a:r>
            <a:r>
              <a:rPr lang="en-US" altLang="zh-CN" sz="1200" b="1">
                <a:latin typeface="Lucida Console" panose="020B0609040504020204" pitchFamily="49" charset="0"/>
                <a:ea typeface="宋体" panose="02010600030101010101" pitchFamily="2" charset="-122"/>
              </a:rPr>
              <a:t> </a:t>
            </a:r>
            <a:endParaRPr lang="en-US" altLang="zh-CN" sz="1400" b="1">
              <a:latin typeface="Lucida Console" panose="020B0609040504020204" pitchFamily="49" charset="0"/>
              <a:ea typeface="宋体" panose="02010600030101010101" pitchFamily="2" charset="-122"/>
            </a:endParaRPr>
          </a:p>
          <a:p>
            <a:pPr eaLnBrk="1" hangingPunct="1">
              <a:spcBef>
                <a:spcPct val="0"/>
              </a:spcBef>
              <a:spcAft>
                <a:spcPts val="1600"/>
              </a:spcAft>
              <a:buClrTx/>
            </a:pPr>
            <a:r>
              <a:rPr lang="en-US" altLang="zh-CN">
                <a:ea typeface="宋体" panose="02010600030101010101" pitchFamily="2" charset="-122"/>
              </a:rPr>
              <a:t>(1 of 3)</a:t>
            </a:r>
          </a:p>
        </p:txBody>
      </p:sp>
    </p:spTree>
    <p:extLst>
      <p:ext uri="{BB962C8B-B14F-4D97-AF65-F5344CB8AC3E}">
        <p14:creationId xmlns:p14="http://schemas.microsoft.com/office/powerpoint/2010/main" val="8160112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2"/>
          <p:cNvGraphicFramePr>
            <a:graphicFrameLocks noChangeAspect="1"/>
          </p:cNvGraphicFramePr>
          <p:nvPr/>
        </p:nvGraphicFramePr>
        <p:xfrm>
          <a:off x="0" y="0"/>
          <a:ext cx="7037388" cy="5624513"/>
        </p:xfrm>
        <a:graphic>
          <a:graphicData uri="http://schemas.openxmlformats.org/presentationml/2006/ole">
            <mc:AlternateContent xmlns:mc="http://schemas.openxmlformats.org/markup-compatibility/2006">
              <mc:Choice xmlns:v="urn:schemas-microsoft-com:vml" Requires="v">
                <p:oleObj name="Document" r:id="rId3" imgW="7074123" imgH="5640257" progId="Word.Document.8">
                  <p:embed/>
                </p:oleObj>
              </mc:Choice>
              <mc:Fallback>
                <p:oleObj name="Document" r:id="rId3" imgW="7074123" imgH="5640257"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7388" cy="5624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9"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spcAft>
                <a:spcPts val="1600"/>
              </a:spcAft>
              <a:buClrTx/>
            </a:pPr>
            <a:r>
              <a:rPr lang="en-US" altLang="zh-CN" sz="1400" b="1">
                <a:latin typeface="Lucida Console" panose="020B0609040504020204" pitchFamily="49" charset="0"/>
                <a:ea typeface="宋体" panose="02010600030101010101" pitchFamily="2" charset="-122"/>
              </a:rPr>
              <a:t>Fig17_07.cpp</a:t>
            </a:r>
            <a:r>
              <a:rPr lang="en-US" altLang="zh-CN" sz="1200" b="1">
                <a:latin typeface="Lucida Console" panose="020B0609040504020204" pitchFamily="49" charset="0"/>
                <a:ea typeface="宋体" panose="02010600030101010101" pitchFamily="2" charset="-122"/>
              </a:rPr>
              <a:t> </a:t>
            </a:r>
            <a:endParaRPr lang="en-US" altLang="zh-CN" sz="1400" b="1">
              <a:latin typeface="Lucida Console" panose="020B0609040504020204" pitchFamily="49" charset="0"/>
              <a:ea typeface="宋体" panose="02010600030101010101" pitchFamily="2" charset="-122"/>
            </a:endParaRPr>
          </a:p>
          <a:p>
            <a:pPr eaLnBrk="1" hangingPunct="1">
              <a:spcBef>
                <a:spcPct val="0"/>
              </a:spcBef>
              <a:spcAft>
                <a:spcPts val="1600"/>
              </a:spcAft>
              <a:buClrTx/>
            </a:pPr>
            <a:r>
              <a:rPr lang="en-US" altLang="zh-CN">
                <a:ea typeface="宋体" panose="02010600030101010101" pitchFamily="2" charset="-122"/>
              </a:rPr>
              <a:t>(2 of 3)</a:t>
            </a:r>
          </a:p>
        </p:txBody>
      </p:sp>
      <p:sp>
        <p:nvSpPr>
          <p:cNvPr id="1303557" name="Text Box 5"/>
          <p:cNvSpPr txBox="1">
            <a:spLocks noChangeArrowheads="1"/>
          </p:cNvSpPr>
          <p:nvPr/>
        </p:nvSpPr>
        <p:spPr bwMode="auto">
          <a:xfrm>
            <a:off x="5181600" y="533400"/>
            <a:ext cx="2819400" cy="346075"/>
          </a:xfrm>
          <a:prstGeom prst="rect">
            <a:avLst/>
          </a:prstGeom>
          <a:solidFill>
            <a:srgbClr val="F0F5F7"/>
          </a:solidFill>
          <a:ln w="9525" algn="ctr">
            <a:solidFill>
              <a:schemeClr val="tx1"/>
            </a:solidFill>
            <a:miter lim="800000"/>
            <a:headEnd/>
            <a:tailEnd/>
          </a:ln>
        </p:spPr>
        <p:txBody>
          <a:bodyPr>
            <a:spAutoFit/>
          </a:bodyPr>
          <a:lstStyle>
            <a:lvl1pPr marL="228600" indent="-228600"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r>
              <a:rPr lang="en-US" altLang="zh-CN">
                <a:ea typeface="Times New Roman" panose="02020603050405020304" pitchFamily="18" charset="0"/>
                <a:cs typeface="AGaramond" pitchFamily="18" charset="0"/>
              </a:rPr>
              <a:t>Open </a:t>
            </a:r>
            <a:r>
              <a:rPr lang="en-US" altLang="zh-CN" b="1">
                <a:latin typeface="Courier New" panose="02070309020205020404" pitchFamily="49" charset="0"/>
                <a:ea typeface="Times New Roman" panose="02020603050405020304" pitchFamily="18" charset="0"/>
                <a:cs typeface="AGaramond" pitchFamily="18" charset="0"/>
              </a:rPr>
              <a:t>clients.dat</a:t>
            </a:r>
            <a:r>
              <a:rPr lang="en-US" altLang="zh-CN">
                <a:ea typeface="Times New Roman" panose="02020603050405020304" pitchFamily="18" charset="0"/>
                <a:cs typeface="AGaramond" pitchFamily="18" charset="0"/>
              </a:rPr>
              <a:t> for input</a:t>
            </a:r>
          </a:p>
        </p:txBody>
      </p:sp>
      <p:sp>
        <p:nvSpPr>
          <p:cNvPr id="1303558" name="Line 6"/>
          <p:cNvSpPr>
            <a:spLocks noChangeShapeType="1"/>
          </p:cNvSpPr>
          <p:nvPr/>
        </p:nvSpPr>
        <p:spPr bwMode="auto">
          <a:xfrm flipH="1">
            <a:off x="3962400" y="685800"/>
            <a:ext cx="12192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303559" name="Text Box 7"/>
          <p:cNvSpPr txBox="1">
            <a:spLocks noChangeArrowheads="1"/>
          </p:cNvSpPr>
          <p:nvPr/>
        </p:nvSpPr>
        <p:spPr bwMode="auto">
          <a:xfrm>
            <a:off x="5334000" y="3810000"/>
            <a:ext cx="3657600" cy="835025"/>
          </a:xfrm>
          <a:prstGeom prst="rect">
            <a:avLst/>
          </a:prstGeom>
          <a:solidFill>
            <a:srgbClr val="F0F5F7"/>
          </a:solidFill>
          <a:ln w="9525" algn="ctr">
            <a:solidFill>
              <a:schemeClr val="tx1"/>
            </a:solidFill>
            <a:miter lim="800000"/>
            <a:headEnd/>
            <a:tailEnd/>
          </a:ln>
        </p:spPr>
        <p:txBody>
          <a:bodyPr>
            <a:spAutoFit/>
          </a:bodyPr>
          <a:lstStyle>
            <a:lvl1pPr marL="228600" indent="-228600"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r>
              <a:rPr lang="en-US" altLang="zh-CN">
                <a:ea typeface="Times New Roman" panose="02020603050405020304" pitchFamily="18" charset="0"/>
                <a:cs typeface="AGaramond" pitchFamily="18" charset="0"/>
              </a:rPr>
              <a:t>Overloaded </a:t>
            </a:r>
            <a:r>
              <a:rPr lang="en-US" altLang="zh-CN" b="1">
                <a:latin typeface="Courier New" panose="02070309020205020404" pitchFamily="49" charset="0"/>
                <a:ea typeface="Times New Roman" panose="02020603050405020304" pitchFamily="18" charset="0"/>
                <a:cs typeface="AGaramond" pitchFamily="18" charset="0"/>
              </a:rPr>
              <a:t>operator void *</a:t>
            </a:r>
            <a:r>
              <a:rPr lang="en-US" altLang="zh-CN">
                <a:ea typeface="Times New Roman" panose="02020603050405020304" pitchFamily="18" charset="0"/>
                <a:cs typeface="AGaramond" pitchFamily="18" charset="0"/>
              </a:rPr>
              <a:t> returns a null pointer </a:t>
            </a:r>
            <a:r>
              <a:rPr lang="en-US" altLang="zh-CN" b="1">
                <a:latin typeface="Courier New" panose="02070309020205020404" pitchFamily="49" charset="0"/>
                <a:ea typeface="Times New Roman" panose="02020603050405020304" pitchFamily="18" charset="0"/>
                <a:cs typeface="AGaramond" pitchFamily="18" charset="0"/>
              </a:rPr>
              <a:t>0</a:t>
            </a:r>
            <a:r>
              <a:rPr lang="en-US" altLang="zh-CN">
                <a:ea typeface="Times New Roman" panose="02020603050405020304" pitchFamily="18" charset="0"/>
                <a:cs typeface="AGaramond" pitchFamily="18" charset="0"/>
              </a:rPr>
              <a:t> (</a:t>
            </a:r>
            <a:r>
              <a:rPr lang="en-US" altLang="zh-CN" b="1">
                <a:latin typeface="Courier New" panose="02070309020205020404" pitchFamily="49" charset="0"/>
                <a:ea typeface="Times New Roman" panose="02020603050405020304" pitchFamily="18" charset="0"/>
                <a:cs typeface="AGaramond" pitchFamily="18" charset="0"/>
              </a:rPr>
              <a:t>false</a:t>
            </a:r>
            <a:r>
              <a:rPr lang="en-US" altLang="zh-CN">
                <a:ea typeface="Times New Roman" panose="02020603050405020304" pitchFamily="18" charset="0"/>
                <a:cs typeface="AGaramond" pitchFamily="18" charset="0"/>
              </a:rPr>
              <a:t>) when the end of </a:t>
            </a:r>
            <a:r>
              <a:rPr lang="en-US" altLang="zh-CN" b="1">
                <a:latin typeface="Courier New" panose="02070309020205020404" pitchFamily="49" charset="0"/>
                <a:ea typeface="Times New Roman" panose="02020603050405020304" pitchFamily="18" charset="0"/>
                <a:cs typeface="AGaramond" pitchFamily="18" charset="0"/>
              </a:rPr>
              <a:t>clients.dat</a:t>
            </a:r>
            <a:r>
              <a:rPr lang="en-US" altLang="zh-CN">
                <a:ea typeface="Times New Roman" panose="02020603050405020304" pitchFamily="18" charset="0"/>
                <a:cs typeface="AGaramond" pitchFamily="18" charset="0"/>
              </a:rPr>
              <a:t> is reached</a:t>
            </a:r>
          </a:p>
        </p:txBody>
      </p:sp>
      <p:sp>
        <p:nvSpPr>
          <p:cNvPr id="1303560" name="Line 8"/>
          <p:cNvSpPr>
            <a:spLocks noChangeShapeType="1"/>
          </p:cNvSpPr>
          <p:nvPr/>
        </p:nvSpPr>
        <p:spPr bwMode="auto">
          <a:xfrm flipH="1">
            <a:off x="3429000" y="3962400"/>
            <a:ext cx="1905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303561" name="Text Box 9"/>
          <p:cNvSpPr txBox="1">
            <a:spLocks noChangeArrowheads="1"/>
          </p:cNvSpPr>
          <p:nvPr/>
        </p:nvSpPr>
        <p:spPr bwMode="auto">
          <a:xfrm>
            <a:off x="5562600" y="1905000"/>
            <a:ext cx="2971800" cy="835025"/>
          </a:xfrm>
          <a:prstGeom prst="rect">
            <a:avLst/>
          </a:prstGeom>
          <a:solidFill>
            <a:srgbClr val="F0F5F7"/>
          </a:solidFill>
          <a:ln w="9525" algn="ctr">
            <a:solidFill>
              <a:schemeClr val="tx1"/>
            </a:solidFill>
            <a:miter lim="800000"/>
            <a:headEnd/>
            <a:tailEnd/>
          </a:ln>
        </p:spPr>
        <p:txBody>
          <a:bodyPr>
            <a:spAutoFit/>
          </a:bodyPr>
          <a:lstStyle>
            <a:lvl1pPr marL="228600" indent="-228600"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r>
              <a:rPr lang="en-US" altLang="zh-CN">
                <a:ea typeface="Times New Roman" panose="02020603050405020304" pitchFamily="18" charset="0"/>
                <a:cs typeface="AGaramond" pitchFamily="18" charset="0"/>
              </a:rPr>
              <a:t>Overloaded </a:t>
            </a:r>
            <a:r>
              <a:rPr lang="en-US" altLang="zh-CN" b="1">
                <a:latin typeface="Courier New" panose="02070309020205020404" pitchFamily="49" charset="0"/>
                <a:ea typeface="Times New Roman" panose="02020603050405020304" pitchFamily="18" charset="0"/>
                <a:cs typeface="AGaramond" pitchFamily="18" charset="0"/>
              </a:rPr>
              <a:t>operator!</a:t>
            </a:r>
            <a:r>
              <a:rPr lang="en-US" altLang="zh-CN">
                <a:ea typeface="Times New Roman" panose="02020603050405020304" pitchFamily="18" charset="0"/>
                <a:cs typeface="AGaramond" pitchFamily="18" charset="0"/>
              </a:rPr>
              <a:t> returns </a:t>
            </a:r>
            <a:r>
              <a:rPr lang="en-US" altLang="zh-CN" b="1">
                <a:latin typeface="Courier New" panose="02070309020205020404" pitchFamily="49" charset="0"/>
                <a:ea typeface="Times New Roman" panose="02020603050405020304" pitchFamily="18" charset="0"/>
                <a:cs typeface="AGaramond" pitchFamily="18" charset="0"/>
              </a:rPr>
              <a:t>true</a:t>
            </a:r>
            <a:r>
              <a:rPr lang="en-US" altLang="zh-CN">
                <a:ea typeface="Times New Roman" panose="02020603050405020304" pitchFamily="18" charset="0"/>
                <a:cs typeface="AGaramond" pitchFamily="18" charset="0"/>
              </a:rPr>
              <a:t> if </a:t>
            </a:r>
            <a:r>
              <a:rPr lang="en-US" altLang="zh-CN" b="1">
                <a:latin typeface="Courier New" panose="02070309020205020404" pitchFamily="49" charset="0"/>
                <a:ea typeface="Times New Roman" panose="02020603050405020304" pitchFamily="18" charset="0"/>
                <a:cs typeface="AGaramond" pitchFamily="18" charset="0"/>
              </a:rPr>
              <a:t>clients.dat</a:t>
            </a:r>
            <a:r>
              <a:rPr lang="en-US" altLang="zh-CN">
                <a:ea typeface="Times New Roman" panose="02020603050405020304" pitchFamily="18" charset="0"/>
                <a:cs typeface="AGaramond" pitchFamily="18" charset="0"/>
              </a:rPr>
              <a:t> was not opened successfully</a:t>
            </a:r>
          </a:p>
        </p:txBody>
      </p:sp>
      <p:sp>
        <p:nvSpPr>
          <p:cNvPr id="1303562" name="Line 10"/>
          <p:cNvSpPr>
            <a:spLocks noChangeShapeType="1"/>
          </p:cNvSpPr>
          <p:nvPr/>
        </p:nvSpPr>
        <p:spPr bwMode="auto">
          <a:xfrm flipH="1" flipV="1">
            <a:off x="2362200" y="1600200"/>
            <a:ext cx="3200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303563" name="Text Box 11"/>
          <p:cNvSpPr txBox="1">
            <a:spLocks noChangeArrowheads="1"/>
          </p:cNvSpPr>
          <p:nvPr/>
        </p:nvSpPr>
        <p:spPr bwMode="auto">
          <a:xfrm>
            <a:off x="5334000" y="5410200"/>
            <a:ext cx="2438400" cy="590550"/>
          </a:xfrm>
          <a:prstGeom prst="rect">
            <a:avLst/>
          </a:prstGeom>
          <a:solidFill>
            <a:srgbClr val="F0F5F7"/>
          </a:solidFill>
          <a:ln w="9525" algn="ctr">
            <a:solidFill>
              <a:schemeClr val="tx1"/>
            </a:solidFill>
            <a:miter lim="800000"/>
            <a:headEnd/>
            <a:tailEnd/>
          </a:ln>
        </p:spPr>
        <p:txBody>
          <a:bodyPr>
            <a:spAutoFit/>
          </a:bodyPr>
          <a:lstStyle>
            <a:lvl1pPr marL="228600" indent="-228600"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r>
              <a:rPr lang="en-US" altLang="zh-CN" b="1">
                <a:latin typeface="Courier New" panose="02070309020205020404" pitchFamily="49" charset="0"/>
                <a:ea typeface="Times New Roman" panose="02020603050405020304" pitchFamily="18" charset="0"/>
                <a:cs typeface="AGaramond" pitchFamily="18" charset="0"/>
              </a:rPr>
              <a:t>ifstream</a:t>
            </a:r>
            <a:r>
              <a:rPr lang="en-US" altLang="zh-CN">
                <a:ea typeface="Times New Roman" panose="02020603050405020304" pitchFamily="18" charset="0"/>
                <a:cs typeface="AGaramond" pitchFamily="18" charset="0"/>
              </a:rPr>
              <a:t> destructor implicitly closes the file</a:t>
            </a:r>
          </a:p>
        </p:txBody>
      </p:sp>
      <p:sp>
        <p:nvSpPr>
          <p:cNvPr id="1303564" name="Line 12"/>
          <p:cNvSpPr>
            <a:spLocks noChangeShapeType="1"/>
          </p:cNvSpPr>
          <p:nvPr/>
        </p:nvSpPr>
        <p:spPr bwMode="auto">
          <a:xfrm flipH="1" flipV="1">
            <a:off x="1600200" y="5257800"/>
            <a:ext cx="3733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Tree>
    <p:extLst>
      <p:ext uri="{BB962C8B-B14F-4D97-AF65-F5344CB8AC3E}">
        <p14:creationId xmlns:p14="http://schemas.microsoft.com/office/powerpoint/2010/main" val="26831013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3557"/>
                                        </p:tgtEl>
                                        <p:attrNameLst>
                                          <p:attrName>style.visibility</p:attrName>
                                        </p:attrNameLst>
                                      </p:cBhvr>
                                      <p:to>
                                        <p:strVal val="visible"/>
                                      </p:to>
                                    </p:set>
                                  </p:childTnLst>
                                  <p:subTnLst>
                                    <p:set>
                                      <p:cBhvr override="childStyle">
                                        <p:cTn dur="1" fill="hold" display="0" masterRel="nextClick" afterEffect="1"/>
                                        <p:tgtEl>
                                          <p:spTgt spid="1303557"/>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1303558"/>
                                        </p:tgtEl>
                                        <p:attrNameLst>
                                          <p:attrName>style.visibility</p:attrName>
                                        </p:attrNameLst>
                                      </p:cBhvr>
                                      <p:to>
                                        <p:strVal val="visible"/>
                                      </p:to>
                                    </p:set>
                                  </p:childTnLst>
                                  <p:subTnLst>
                                    <p:set>
                                      <p:cBhvr override="childStyle">
                                        <p:cTn dur="1" fill="hold" display="0" masterRel="nextClick" afterEffect="1"/>
                                        <p:tgtEl>
                                          <p:spTgt spid="1303558"/>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03561"/>
                                        </p:tgtEl>
                                        <p:attrNameLst>
                                          <p:attrName>style.visibility</p:attrName>
                                        </p:attrNameLst>
                                      </p:cBhvr>
                                      <p:to>
                                        <p:strVal val="visible"/>
                                      </p:to>
                                    </p:set>
                                  </p:childTnLst>
                                  <p:subTnLst>
                                    <p:set>
                                      <p:cBhvr override="childStyle">
                                        <p:cTn dur="1" fill="hold" display="0" masterRel="nextClick" afterEffect="1"/>
                                        <p:tgtEl>
                                          <p:spTgt spid="1303561"/>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1303562"/>
                                        </p:tgtEl>
                                        <p:attrNameLst>
                                          <p:attrName>style.visibility</p:attrName>
                                        </p:attrNameLst>
                                      </p:cBhvr>
                                      <p:to>
                                        <p:strVal val="visible"/>
                                      </p:to>
                                    </p:set>
                                  </p:childTnLst>
                                  <p:subTnLst>
                                    <p:set>
                                      <p:cBhvr override="childStyle">
                                        <p:cTn dur="1" fill="hold" display="0" masterRel="nextClick" afterEffect="1"/>
                                        <p:tgtEl>
                                          <p:spTgt spid="1303562"/>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03559"/>
                                        </p:tgtEl>
                                        <p:attrNameLst>
                                          <p:attrName>style.visibility</p:attrName>
                                        </p:attrNameLst>
                                      </p:cBhvr>
                                      <p:to>
                                        <p:strVal val="visible"/>
                                      </p:to>
                                    </p:set>
                                  </p:childTnLst>
                                  <p:subTnLst>
                                    <p:set>
                                      <p:cBhvr override="childStyle">
                                        <p:cTn dur="1" fill="hold" display="0" masterRel="nextClick" afterEffect="1"/>
                                        <p:tgtEl>
                                          <p:spTgt spid="1303559"/>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1303560"/>
                                        </p:tgtEl>
                                        <p:attrNameLst>
                                          <p:attrName>style.visibility</p:attrName>
                                        </p:attrNameLst>
                                      </p:cBhvr>
                                      <p:to>
                                        <p:strVal val="visible"/>
                                      </p:to>
                                    </p:set>
                                  </p:childTnLst>
                                  <p:subTnLst>
                                    <p:set>
                                      <p:cBhvr override="childStyle">
                                        <p:cTn dur="1" fill="hold" display="0" masterRel="nextClick" afterEffect="1"/>
                                        <p:tgtEl>
                                          <p:spTgt spid="1303560"/>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03563"/>
                                        </p:tgtEl>
                                        <p:attrNameLst>
                                          <p:attrName>style.visibility</p:attrName>
                                        </p:attrNameLst>
                                      </p:cBhvr>
                                      <p:to>
                                        <p:strVal val="visible"/>
                                      </p:to>
                                    </p:set>
                                  </p:childTnLst>
                                  <p:subTnLst>
                                    <p:set>
                                      <p:cBhvr override="childStyle">
                                        <p:cTn dur="1" fill="hold" display="0" masterRel="nextClick" afterEffect="1"/>
                                        <p:tgtEl>
                                          <p:spTgt spid="1303563"/>
                                        </p:tgtEl>
                                        <p:attrNameLst>
                                          <p:attrName>style.visibility</p:attrName>
                                        </p:attrNameLst>
                                      </p:cBhvr>
                                      <p:to>
                                        <p:strVal val="hidden"/>
                                      </p:to>
                                    </p:set>
                                  </p:subTnLst>
                                </p:cTn>
                              </p:par>
                              <p:par>
                                <p:cTn id="25" presetID="1" presetClass="entr" presetSubtype="0" fill="hold" grpId="0" nodeType="withEffect">
                                  <p:stCondLst>
                                    <p:cond delay="0"/>
                                  </p:stCondLst>
                                  <p:childTnLst>
                                    <p:set>
                                      <p:cBhvr>
                                        <p:cTn id="26" dur="1" fill="hold">
                                          <p:stCondLst>
                                            <p:cond delay="0"/>
                                          </p:stCondLst>
                                        </p:cTn>
                                        <p:tgtEl>
                                          <p:spTgt spid="1303564"/>
                                        </p:tgtEl>
                                        <p:attrNameLst>
                                          <p:attrName>style.visibility</p:attrName>
                                        </p:attrNameLst>
                                      </p:cBhvr>
                                      <p:to>
                                        <p:strVal val="visible"/>
                                      </p:to>
                                    </p:set>
                                  </p:childTnLst>
                                  <p:subTnLst>
                                    <p:set>
                                      <p:cBhvr override="childStyle">
                                        <p:cTn dur="1" fill="hold" display="0" masterRel="nextClick" afterEffect="1"/>
                                        <p:tgtEl>
                                          <p:spTgt spid="130356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3557" grpId="0" animBg="1"/>
      <p:bldP spid="1303558" grpId="0" animBg="1"/>
      <p:bldP spid="1303559" grpId="0" animBg="1"/>
      <p:bldP spid="1303560" grpId="0" animBg="1"/>
      <p:bldP spid="1303561" grpId="0" animBg="1"/>
      <p:bldP spid="1303562" grpId="0" animBg="1"/>
      <p:bldP spid="1303563" grpId="0" animBg="1"/>
      <p:bldP spid="130356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2"/>
          <p:cNvGraphicFramePr>
            <a:graphicFrameLocks noChangeAspect="1"/>
          </p:cNvGraphicFramePr>
          <p:nvPr/>
        </p:nvGraphicFramePr>
        <p:xfrm>
          <a:off x="0" y="0"/>
          <a:ext cx="7053263" cy="3070225"/>
        </p:xfrm>
        <a:graphic>
          <a:graphicData uri="http://schemas.openxmlformats.org/presentationml/2006/ole">
            <mc:AlternateContent xmlns:mc="http://schemas.openxmlformats.org/markup-compatibility/2006">
              <mc:Choice xmlns:v="urn:schemas-microsoft-com:vml" Requires="v">
                <p:oleObj name="Document" r:id="rId3" imgW="7056048" imgH="3071220" progId="Word.Document.8">
                  <p:embed/>
                </p:oleObj>
              </mc:Choice>
              <mc:Fallback>
                <p:oleObj name="Document" r:id="rId3" imgW="7056048" imgH="307122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53263" cy="307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3"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spcAft>
                <a:spcPts val="1600"/>
              </a:spcAft>
              <a:buClrTx/>
            </a:pPr>
            <a:r>
              <a:rPr lang="en-US" altLang="zh-CN" sz="1400" b="1">
                <a:latin typeface="Lucida Console" panose="020B0609040504020204" pitchFamily="49" charset="0"/>
                <a:ea typeface="宋体" panose="02010600030101010101" pitchFamily="2" charset="-122"/>
              </a:rPr>
              <a:t>Fig17_07.cpp</a:t>
            </a:r>
            <a:r>
              <a:rPr lang="en-US" altLang="zh-CN" sz="1200" b="1">
                <a:latin typeface="Lucida Console" panose="020B0609040504020204" pitchFamily="49" charset="0"/>
                <a:ea typeface="宋体" panose="02010600030101010101" pitchFamily="2" charset="-122"/>
              </a:rPr>
              <a:t> </a:t>
            </a:r>
            <a:endParaRPr lang="en-US" altLang="zh-CN" sz="1400" b="1">
              <a:latin typeface="Lucida Console" panose="020B0609040504020204" pitchFamily="49" charset="0"/>
              <a:ea typeface="宋体" panose="02010600030101010101" pitchFamily="2" charset="-122"/>
            </a:endParaRPr>
          </a:p>
          <a:p>
            <a:pPr eaLnBrk="1" hangingPunct="1">
              <a:spcBef>
                <a:spcPct val="0"/>
              </a:spcBef>
              <a:spcAft>
                <a:spcPts val="1600"/>
              </a:spcAft>
              <a:buClrTx/>
            </a:pPr>
            <a:r>
              <a:rPr lang="en-US" altLang="zh-CN">
                <a:ea typeface="宋体" panose="02010600030101010101" pitchFamily="2" charset="-122"/>
              </a:rPr>
              <a:t>(3 of 3)</a:t>
            </a:r>
          </a:p>
        </p:txBody>
      </p:sp>
    </p:spTree>
    <p:extLst>
      <p:ext uri="{BB962C8B-B14F-4D97-AF65-F5344CB8AC3E}">
        <p14:creationId xmlns:p14="http://schemas.microsoft.com/office/powerpoint/2010/main" val="19478852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p:cNvGraphicFramePr>
            <a:graphicFrameLocks noChangeAspect="1"/>
          </p:cNvGraphicFramePr>
          <p:nvPr/>
        </p:nvGraphicFramePr>
        <p:xfrm>
          <a:off x="0" y="0"/>
          <a:ext cx="7037388" cy="6457950"/>
        </p:xfrm>
        <a:graphic>
          <a:graphicData uri="http://schemas.openxmlformats.org/presentationml/2006/ole">
            <mc:AlternateContent xmlns:mc="http://schemas.openxmlformats.org/markup-compatibility/2006">
              <mc:Choice xmlns:v="urn:schemas-microsoft-com:vml" Requires="v">
                <p:oleObj name="Document" r:id="rId3" imgW="7074123" imgH="6481045" progId="Word.Document.8">
                  <p:embed/>
                </p:oleObj>
              </mc:Choice>
              <mc:Fallback>
                <p:oleObj name="Document" r:id="rId3" imgW="7074123" imgH="6481045"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7388" cy="6457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7"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spcAft>
                <a:spcPts val="1600"/>
              </a:spcAft>
              <a:buClrTx/>
            </a:pPr>
            <a:r>
              <a:rPr lang="en-US" altLang="zh-CN" sz="1400" b="1">
                <a:latin typeface="Lucida Console" panose="020B0609040504020204" pitchFamily="49" charset="0"/>
                <a:ea typeface="宋体" panose="02010600030101010101" pitchFamily="2" charset="-122"/>
              </a:rPr>
              <a:t>Fig17_08.cpp</a:t>
            </a:r>
            <a:r>
              <a:rPr lang="en-US" altLang="zh-CN" sz="1200" b="1">
                <a:latin typeface="Lucida Console" panose="020B0609040504020204" pitchFamily="49" charset="0"/>
                <a:ea typeface="宋体" panose="02010600030101010101" pitchFamily="2" charset="-122"/>
              </a:rPr>
              <a:t> </a:t>
            </a:r>
            <a:endParaRPr lang="en-US" altLang="zh-CN" sz="1400" b="1">
              <a:latin typeface="Lucida Console" panose="020B0609040504020204" pitchFamily="49" charset="0"/>
              <a:ea typeface="宋体" panose="02010600030101010101" pitchFamily="2" charset="-122"/>
            </a:endParaRPr>
          </a:p>
          <a:p>
            <a:pPr eaLnBrk="1" hangingPunct="1">
              <a:spcBef>
                <a:spcPct val="0"/>
              </a:spcBef>
              <a:spcAft>
                <a:spcPts val="1600"/>
              </a:spcAft>
              <a:buClrTx/>
            </a:pPr>
            <a:r>
              <a:rPr lang="en-US" altLang="zh-CN">
                <a:ea typeface="宋体" panose="02010600030101010101" pitchFamily="2" charset="-122"/>
              </a:rPr>
              <a:t>(1 of 6)</a:t>
            </a:r>
          </a:p>
        </p:txBody>
      </p:sp>
    </p:spTree>
    <p:extLst>
      <p:ext uri="{BB962C8B-B14F-4D97-AF65-F5344CB8AC3E}">
        <p14:creationId xmlns:p14="http://schemas.microsoft.com/office/powerpoint/2010/main" val="4220939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p:cNvGraphicFramePr>
            <a:graphicFrameLocks noChangeAspect="1"/>
          </p:cNvGraphicFramePr>
          <p:nvPr/>
        </p:nvGraphicFramePr>
        <p:xfrm>
          <a:off x="0" y="0"/>
          <a:ext cx="7037388" cy="4572000"/>
        </p:xfrm>
        <a:graphic>
          <a:graphicData uri="http://schemas.openxmlformats.org/presentationml/2006/ole">
            <mc:AlternateContent xmlns:mc="http://schemas.openxmlformats.org/markup-compatibility/2006">
              <mc:Choice xmlns:v="urn:schemas-microsoft-com:vml" Requires="v">
                <p:oleObj name="Document" r:id="rId3" imgW="7074123" imgH="4589092" progId="Word.Document.8">
                  <p:embed/>
                </p:oleObj>
              </mc:Choice>
              <mc:Fallback>
                <p:oleObj name="Document" r:id="rId3" imgW="7074123" imgH="4589092"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7388"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1"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spcAft>
                <a:spcPts val="1600"/>
              </a:spcAft>
              <a:buClrTx/>
            </a:pPr>
            <a:r>
              <a:rPr lang="en-US" altLang="zh-CN" sz="1400" b="1">
                <a:latin typeface="Lucida Console" panose="020B0609040504020204" pitchFamily="49" charset="0"/>
                <a:ea typeface="宋体" panose="02010600030101010101" pitchFamily="2" charset="-122"/>
              </a:rPr>
              <a:t>Fig17_08.cpp</a:t>
            </a:r>
            <a:r>
              <a:rPr lang="en-US" altLang="zh-CN" sz="1200" b="1">
                <a:latin typeface="Lucida Console" panose="020B0609040504020204" pitchFamily="49" charset="0"/>
                <a:ea typeface="宋体" panose="02010600030101010101" pitchFamily="2" charset="-122"/>
              </a:rPr>
              <a:t> </a:t>
            </a:r>
            <a:endParaRPr lang="en-US" altLang="zh-CN" sz="1400" b="1">
              <a:latin typeface="Lucida Console" panose="020B0609040504020204" pitchFamily="49" charset="0"/>
              <a:ea typeface="宋体" panose="02010600030101010101" pitchFamily="2" charset="-122"/>
            </a:endParaRPr>
          </a:p>
          <a:p>
            <a:pPr eaLnBrk="1" hangingPunct="1">
              <a:spcBef>
                <a:spcPct val="0"/>
              </a:spcBef>
              <a:spcAft>
                <a:spcPts val="1600"/>
              </a:spcAft>
              <a:buClrTx/>
            </a:pPr>
            <a:r>
              <a:rPr lang="en-US" altLang="zh-CN">
                <a:ea typeface="宋体" panose="02010600030101010101" pitchFamily="2" charset="-122"/>
              </a:rPr>
              <a:t>(2 of 6)</a:t>
            </a:r>
          </a:p>
        </p:txBody>
      </p:sp>
    </p:spTree>
    <p:extLst>
      <p:ext uri="{BB962C8B-B14F-4D97-AF65-F5344CB8AC3E}">
        <p14:creationId xmlns:p14="http://schemas.microsoft.com/office/powerpoint/2010/main" val="18300776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2"/>
          <p:cNvGraphicFramePr>
            <a:graphicFrameLocks noChangeAspect="1"/>
          </p:cNvGraphicFramePr>
          <p:nvPr/>
        </p:nvGraphicFramePr>
        <p:xfrm>
          <a:off x="0" y="0"/>
          <a:ext cx="7037388" cy="6457950"/>
        </p:xfrm>
        <a:graphic>
          <a:graphicData uri="http://schemas.openxmlformats.org/presentationml/2006/ole">
            <mc:AlternateContent xmlns:mc="http://schemas.openxmlformats.org/markup-compatibility/2006">
              <mc:Choice xmlns:v="urn:schemas-microsoft-com:vml" Requires="v">
                <p:oleObj name="Document" r:id="rId3" imgW="7074123" imgH="6481045" progId="Word.Document.8">
                  <p:embed/>
                </p:oleObj>
              </mc:Choice>
              <mc:Fallback>
                <p:oleObj name="Document" r:id="rId3" imgW="7074123" imgH="6481045"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7388" cy="6457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5"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spcAft>
                <a:spcPts val="1600"/>
              </a:spcAft>
              <a:buClrTx/>
            </a:pPr>
            <a:r>
              <a:rPr lang="en-US" altLang="zh-CN" sz="1400" b="1">
                <a:latin typeface="Lucida Console" panose="020B0609040504020204" pitchFamily="49" charset="0"/>
                <a:ea typeface="宋体" panose="02010600030101010101" pitchFamily="2" charset="-122"/>
              </a:rPr>
              <a:t>Fig17_08.cpp</a:t>
            </a:r>
            <a:r>
              <a:rPr lang="en-US" altLang="zh-CN" sz="1200" b="1">
                <a:latin typeface="Lucida Console" panose="020B0609040504020204" pitchFamily="49" charset="0"/>
                <a:ea typeface="宋体" panose="02010600030101010101" pitchFamily="2" charset="-122"/>
              </a:rPr>
              <a:t> </a:t>
            </a:r>
            <a:endParaRPr lang="en-US" altLang="zh-CN" sz="1400" b="1">
              <a:latin typeface="Lucida Console" panose="020B0609040504020204" pitchFamily="49" charset="0"/>
              <a:ea typeface="宋体" panose="02010600030101010101" pitchFamily="2" charset="-122"/>
            </a:endParaRPr>
          </a:p>
          <a:p>
            <a:pPr eaLnBrk="1" hangingPunct="1">
              <a:spcBef>
                <a:spcPct val="0"/>
              </a:spcBef>
              <a:spcAft>
                <a:spcPts val="1600"/>
              </a:spcAft>
              <a:buClrTx/>
            </a:pPr>
            <a:r>
              <a:rPr lang="en-US" altLang="zh-CN">
                <a:ea typeface="宋体" panose="02010600030101010101" pitchFamily="2" charset="-122"/>
              </a:rPr>
              <a:t>(3 of 6)</a:t>
            </a:r>
          </a:p>
        </p:txBody>
      </p:sp>
    </p:spTree>
    <p:extLst>
      <p:ext uri="{BB962C8B-B14F-4D97-AF65-F5344CB8AC3E}">
        <p14:creationId xmlns:p14="http://schemas.microsoft.com/office/powerpoint/2010/main" val="36148653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2"/>
          <p:cNvGraphicFramePr>
            <a:graphicFrameLocks noChangeAspect="1"/>
          </p:cNvGraphicFramePr>
          <p:nvPr/>
        </p:nvGraphicFramePr>
        <p:xfrm>
          <a:off x="0" y="0"/>
          <a:ext cx="7037388" cy="6457950"/>
        </p:xfrm>
        <a:graphic>
          <a:graphicData uri="http://schemas.openxmlformats.org/presentationml/2006/ole">
            <mc:AlternateContent xmlns:mc="http://schemas.openxmlformats.org/markup-compatibility/2006">
              <mc:Choice xmlns:v="urn:schemas-microsoft-com:vml" Requires="v">
                <p:oleObj name="Document" r:id="rId3" imgW="7074123" imgH="6481045" progId="Word.Document.8">
                  <p:embed/>
                </p:oleObj>
              </mc:Choice>
              <mc:Fallback>
                <p:oleObj name="Document" r:id="rId3" imgW="7074123" imgH="6481045"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7388" cy="6457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9"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spcAft>
                <a:spcPts val="1600"/>
              </a:spcAft>
              <a:buClrTx/>
            </a:pPr>
            <a:r>
              <a:rPr lang="en-US" altLang="zh-CN" sz="1400" b="1">
                <a:latin typeface="Lucida Console" panose="020B0609040504020204" pitchFamily="49" charset="0"/>
                <a:ea typeface="宋体" panose="02010600030101010101" pitchFamily="2" charset="-122"/>
              </a:rPr>
              <a:t>Fig17_08.cpp</a:t>
            </a:r>
            <a:r>
              <a:rPr lang="en-US" altLang="zh-CN" sz="1200" b="1">
                <a:latin typeface="Lucida Console" panose="020B0609040504020204" pitchFamily="49" charset="0"/>
                <a:ea typeface="宋体" panose="02010600030101010101" pitchFamily="2" charset="-122"/>
              </a:rPr>
              <a:t> </a:t>
            </a:r>
            <a:endParaRPr lang="en-US" altLang="zh-CN" sz="1400" b="1">
              <a:latin typeface="Lucida Console" panose="020B0609040504020204" pitchFamily="49" charset="0"/>
              <a:ea typeface="宋体" panose="02010600030101010101" pitchFamily="2" charset="-122"/>
            </a:endParaRPr>
          </a:p>
          <a:p>
            <a:pPr eaLnBrk="1" hangingPunct="1">
              <a:spcBef>
                <a:spcPct val="0"/>
              </a:spcBef>
              <a:spcAft>
                <a:spcPts val="1600"/>
              </a:spcAft>
              <a:buClrTx/>
            </a:pPr>
            <a:r>
              <a:rPr lang="en-US" altLang="zh-CN">
                <a:ea typeface="宋体" panose="02010600030101010101" pitchFamily="2" charset="-122"/>
              </a:rPr>
              <a:t>(4 of 6)</a:t>
            </a:r>
          </a:p>
        </p:txBody>
      </p:sp>
      <p:sp>
        <p:nvSpPr>
          <p:cNvPr id="1308677" name="Text Box 5"/>
          <p:cNvSpPr txBox="1">
            <a:spLocks noChangeArrowheads="1"/>
          </p:cNvSpPr>
          <p:nvPr/>
        </p:nvSpPr>
        <p:spPr bwMode="auto">
          <a:xfrm>
            <a:off x="4876800" y="685800"/>
            <a:ext cx="3124200" cy="835025"/>
          </a:xfrm>
          <a:prstGeom prst="rect">
            <a:avLst/>
          </a:prstGeom>
          <a:solidFill>
            <a:srgbClr val="F0F5F7"/>
          </a:solidFill>
          <a:ln w="9525" algn="ctr">
            <a:solidFill>
              <a:schemeClr val="tx1"/>
            </a:solidFill>
            <a:miter lim="800000"/>
            <a:headEnd/>
            <a:tailEnd/>
          </a:ln>
        </p:spPr>
        <p:txBody>
          <a:bodyPr>
            <a:spAutoFit/>
          </a:bodyPr>
          <a:lstStyle>
            <a:lvl1pPr marL="228600" indent="-228600"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r>
              <a:rPr lang="en-US" altLang="zh-CN">
                <a:ea typeface="Times New Roman" panose="02020603050405020304" pitchFamily="18" charset="0"/>
                <a:cs typeface="AGaramond" pitchFamily="18" charset="0"/>
              </a:rPr>
              <a:t>Use </a:t>
            </a:r>
            <a:r>
              <a:rPr lang="en-US" altLang="zh-CN">
                <a:latin typeface="Lucida Console" panose="020B0609040504020204" pitchFamily="49" charset="0"/>
                <a:ea typeface="Times New Roman" panose="02020603050405020304" pitchFamily="18" charset="0"/>
                <a:cs typeface="AGaramond" pitchFamily="18" charset="0"/>
              </a:rPr>
              <a:t>ostream</a:t>
            </a:r>
            <a:r>
              <a:rPr lang="en-US" altLang="zh-CN">
                <a:ea typeface="Times New Roman" panose="02020603050405020304" pitchFamily="18" charset="0"/>
                <a:cs typeface="AGaramond" pitchFamily="18" charset="0"/>
              </a:rPr>
              <a:t> member function </a:t>
            </a:r>
            <a:r>
              <a:rPr lang="en-US" altLang="zh-CN" b="1">
                <a:latin typeface="Courier New" panose="02070309020205020404" pitchFamily="49" charset="0"/>
                <a:ea typeface="Times New Roman" panose="02020603050405020304" pitchFamily="18" charset="0"/>
                <a:cs typeface="AGaramond" pitchFamily="18" charset="0"/>
              </a:rPr>
              <a:t>seekg</a:t>
            </a:r>
            <a:r>
              <a:rPr lang="en-US" altLang="zh-CN">
                <a:ea typeface="Times New Roman" panose="02020603050405020304" pitchFamily="18" charset="0"/>
                <a:cs typeface="AGaramond" pitchFamily="18" charset="0"/>
              </a:rPr>
              <a:t> to reposition the file-position pointer to the beginning</a:t>
            </a:r>
          </a:p>
        </p:txBody>
      </p:sp>
      <p:sp>
        <p:nvSpPr>
          <p:cNvPr id="1308678" name="Line 6"/>
          <p:cNvSpPr>
            <a:spLocks noChangeShapeType="1"/>
          </p:cNvSpPr>
          <p:nvPr/>
        </p:nvSpPr>
        <p:spPr bwMode="auto">
          <a:xfrm flipH="1" flipV="1">
            <a:off x="2743200" y="457200"/>
            <a:ext cx="21336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Tree>
    <p:extLst>
      <p:ext uri="{BB962C8B-B14F-4D97-AF65-F5344CB8AC3E}">
        <p14:creationId xmlns:p14="http://schemas.microsoft.com/office/powerpoint/2010/main" val="4290387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8677"/>
                                        </p:tgtEl>
                                        <p:attrNameLst>
                                          <p:attrName>style.visibility</p:attrName>
                                        </p:attrNameLst>
                                      </p:cBhvr>
                                      <p:to>
                                        <p:strVal val="visible"/>
                                      </p:to>
                                    </p:set>
                                  </p:childTnLst>
                                  <p:subTnLst>
                                    <p:set>
                                      <p:cBhvr override="childStyle">
                                        <p:cTn dur="1" fill="hold" display="0" masterRel="nextClick" afterEffect="1"/>
                                        <p:tgtEl>
                                          <p:spTgt spid="1308677"/>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1308678"/>
                                        </p:tgtEl>
                                        <p:attrNameLst>
                                          <p:attrName>style.visibility</p:attrName>
                                        </p:attrNameLst>
                                      </p:cBhvr>
                                      <p:to>
                                        <p:strVal val="visible"/>
                                      </p:to>
                                    </p:set>
                                  </p:childTnLst>
                                  <p:subTnLst>
                                    <p:set>
                                      <p:cBhvr override="childStyle">
                                        <p:cTn dur="1" fill="hold" display="0" masterRel="nextClick" afterEffect="1"/>
                                        <p:tgtEl>
                                          <p:spTgt spid="130867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8677" grpId="0" animBg="1"/>
      <p:bldP spid="130867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任意多边形 49"/>
          <p:cNvSpPr>
            <a:spLocks noChangeArrowheads="1"/>
          </p:cNvSpPr>
          <p:nvPr/>
        </p:nvSpPr>
        <p:spPr bwMode="auto">
          <a:xfrm>
            <a:off x="2184400" y="1905040"/>
            <a:ext cx="758825" cy="755650"/>
          </a:xfrm>
          <a:custGeom>
            <a:avLst/>
            <a:gdLst>
              <a:gd name="T0" fmla="*/ 593579 w 800580"/>
              <a:gd name="T1" fmla="*/ 59033 h 755406"/>
              <a:gd name="T2" fmla="*/ 556714 w 800580"/>
              <a:gd name="T3" fmla="*/ 97972 h 755406"/>
              <a:gd name="T4" fmla="*/ 593579 w 800580"/>
              <a:gd name="T5" fmla="*/ 136908 h 755406"/>
              <a:gd name="T6" fmla="*/ 630443 w 800580"/>
              <a:gd name="T7" fmla="*/ 97972 h 755406"/>
              <a:gd name="T8" fmla="*/ 593579 w 800580"/>
              <a:gd name="T9" fmla="*/ 59033 h 755406"/>
              <a:gd name="T10" fmla="*/ 340867 w 800580"/>
              <a:gd name="T11" fmla="*/ 0 h 755406"/>
              <a:gd name="T12" fmla="*/ 681735 w 800580"/>
              <a:gd name="T13" fmla="*/ 0 h 755406"/>
              <a:gd name="T14" fmla="*/ 681735 w 800580"/>
              <a:gd name="T15" fmla="*/ 378069 h 755406"/>
              <a:gd name="T16" fmla="*/ 340867 w 800580"/>
              <a:gd name="T17" fmla="*/ 756138 h 755406"/>
              <a:gd name="T18" fmla="*/ 0 w 800580"/>
              <a:gd name="T19" fmla="*/ 378069 h 755406"/>
              <a:gd name="T20" fmla="*/ 1 w 800580"/>
              <a:gd name="T21" fmla="*/ 378069 h 755406"/>
              <a:gd name="T22" fmla="*/ 340867 w 800580"/>
              <a:gd name="T23" fmla="*/ 0 h 75540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00580"/>
              <a:gd name="T37" fmla="*/ 0 h 755406"/>
              <a:gd name="T38" fmla="*/ 800580 w 800580"/>
              <a:gd name="T39" fmla="*/ 755406 h 75540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00580" h="755406">
                <a:moveTo>
                  <a:pt x="697056" y="58976"/>
                </a:moveTo>
                <a:cubicBezTo>
                  <a:pt x="673147" y="58976"/>
                  <a:pt x="653765" y="76392"/>
                  <a:pt x="653765" y="97876"/>
                </a:cubicBezTo>
                <a:cubicBezTo>
                  <a:pt x="653765" y="119360"/>
                  <a:pt x="673147" y="136776"/>
                  <a:pt x="697056" y="136776"/>
                </a:cubicBezTo>
                <a:cubicBezTo>
                  <a:pt x="720965" y="136776"/>
                  <a:pt x="740347" y="119360"/>
                  <a:pt x="740347" y="97876"/>
                </a:cubicBezTo>
                <a:cubicBezTo>
                  <a:pt x="740347" y="76392"/>
                  <a:pt x="720965" y="58976"/>
                  <a:pt x="697056" y="58976"/>
                </a:cubicBezTo>
                <a:close/>
                <a:moveTo>
                  <a:pt x="400291" y="0"/>
                </a:moveTo>
                <a:lnTo>
                  <a:pt x="800580" y="0"/>
                </a:lnTo>
                <a:lnTo>
                  <a:pt x="800580" y="377703"/>
                </a:lnTo>
                <a:cubicBezTo>
                  <a:pt x="800580" y="586303"/>
                  <a:pt x="621364" y="755406"/>
                  <a:pt x="400290" y="755406"/>
                </a:cubicBezTo>
                <a:cubicBezTo>
                  <a:pt x="179216" y="755406"/>
                  <a:pt x="0" y="586303"/>
                  <a:pt x="0" y="377703"/>
                </a:cubicBezTo>
                <a:lnTo>
                  <a:pt x="1" y="377703"/>
                </a:lnTo>
                <a:cubicBezTo>
                  <a:pt x="1" y="169103"/>
                  <a:pt x="179217" y="0"/>
                  <a:pt x="400291" y="0"/>
                </a:cubicBezTo>
                <a:close/>
              </a:path>
            </a:pathLst>
          </a:custGeom>
          <a:solidFill>
            <a:srgbClr val="BA0D0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9pPr>
          </a:lstStyle>
          <a:p>
            <a:pPr algn="ctr" eaLnBrk="1" hangingPunct="1">
              <a:spcBef>
                <a:spcPct val="0"/>
              </a:spcBef>
              <a:spcAft>
                <a:spcPct val="0"/>
              </a:spcAft>
            </a:pPr>
            <a:r>
              <a:rPr lang="en-US" altLang="zh-CN" sz="2800" b="0" dirty="0">
                <a:solidFill>
                  <a:srgbClr val="FFFFFF"/>
                </a:solidFill>
                <a:latin typeface="Kozuka Mincho Pr6N H" pitchFamily="2" charset="-128"/>
                <a:ea typeface="Kozuka Mincho Pr6N H" pitchFamily="2" charset="-128"/>
              </a:rPr>
              <a:t>01</a:t>
            </a:r>
            <a:endParaRPr lang="zh-CN" altLang="en-US" sz="2800" b="0">
              <a:solidFill>
                <a:srgbClr val="FFFFFF"/>
              </a:solidFill>
              <a:latin typeface="Kozuka Mincho Pr6N H" pitchFamily="2" charset="-128"/>
              <a:ea typeface="Kozuka Mincho Pr6N H" pitchFamily="2" charset="-128"/>
            </a:endParaRPr>
          </a:p>
        </p:txBody>
      </p:sp>
      <p:sp>
        <p:nvSpPr>
          <p:cNvPr id="13315" name="矩形 7"/>
          <p:cNvSpPr>
            <a:spLocks noChangeArrowheads="1"/>
          </p:cNvSpPr>
          <p:nvPr/>
        </p:nvSpPr>
        <p:spPr bwMode="auto">
          <a:xfrm>
            <a:off x="3005137" y="1905040"/>
            <a:ext cx="3805237" cy="755650"/>
          </a:xfrm>
          <a:prstGeom prst="rect">
            <a:avLst/>
          </a:prstGeom>
          <a:solidFill>
            <a:srgbClr val="BA0D0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9pPr>
          </a:lstStyle>
          <a:p>
            <a:pPr algn="ctr" eaLnBrk="1" hangingPunct="1">
              <a:spcBef>
                <a:spcPct val="0"/>
              </a:spcBef>
              <a:spcAft>
                <a:spcPct val="0"/>
              </a:spcAft>
            </a:pPr>
            <a:r>
              <a:rPr lang="en-US" altLang="zh-CN" sz="1600" cap="all" dirty="0">
                <a:solidFill>
                  <a:schemeClr val="bg1"/>
                </a:solidFill>
                <a:latin typeface="Times New Roman" panose="02020603050405020304" pitchFamily="18" charset="0"/>
              </a:rPr>
              <a:t>File Introduction</a:t>
            </a:r>
          </a:p>
        </p:txBody>
      </p:sp>
      <p:sp>
        <p:nvSpPr>
          <p:cNvPr id="13320" name="文本框 10"/>
          <p:cNvSpPr txBox="1">
            <a:spLocks noChangeArrowheads="1"/>
          </p:cNvSpPr>
          <p:nvPr/>
        </p:nvSpPr>
        <p:spPr bwMode="auto">
          <a:xfrm>
            <a:off x="4579938" y="665163"/>
            <a:ext cx="3319462"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9pPr>
          </a:lstStyle>
          <a:p>
            <a:pPr algn="r" eaLnBrk="1" hangingPunct="1">
              <a:spcBef>
                <a:spcPct val="0"/>
              </a:spcBef>
              <a:spcAft>
                <a:spcPct val="0"/>
              </a:spcAft>
            </a:pPr>
            <a:r>
              <a:rPr lang="en-US" altLang="zh-CN" sz="4000" b="0" dirty="0">
                <a:solidFill>
                  <a:srgbClr val="BA0D09"/>
                </a:solidFill>
                <a:latin typeface="Algerian" panose="04020705040A02060702" pitchFamily="82" charset="0"/>
                <a:ea typeface="Kozuka Mincho Pro H" pitchFamily="2" charset="-128"/>
              </a:rPr>
              <a:t>Contents</a:t>
            </a:r>
          </a:p>
          <a:p>
            <a:pPr algn="r" eaLnBrk="1" hangingPunct="1">
              <a:spcBef>
                <a:spcPct val="0"/>
              </a:spcBef>
              <a:spcAft>
                <a:spcPct val="0"/>
              </a:spcAft>
            </a:pPr>
            <a:endParaRPr lang="zh-CN" altLang="en-US" sz="3200" dirty="0">
              <a:solidFill>
                <a:srgbClr val="F97A77"/>
              </a:solidFill>
              <a:latin typeface="微软雅黑" panose="020B0503020204020204" pitchFamily="34" charset="-122"/>
              <a:ea typeface="微软雅黑" panose="020B0503020204020204" pitchFamily="34" charset="-122"/>
            </a:endParaRPr>
          </a:p>
        </p:txBody>
      </p:sp>
      <p:cxnSp>
        <p:nvCxnSpPr>
          <p:cNvPr id="13321" name="直接连接符 11"/>
          <p:cNvCxnSpPr>
            <a:cxnSpLocks noChangeShapeType="1"/>
          </p:cNvCxnSpPr>
          <p:nvPr/>
        </p:nvCxnSpPr>
        <p:spPr bwMode="auto">
          <a:xfrm>
            <a:off x="7810500" y="955675"/>
            <a:ext cx="1325563" cy="0"/>
          </a:xfrm>
          <a:prstGeom prst="line">
            <a:avLst/>
          </a:prstGeom>
          <a:noFill/>
          <a:ln w="38100">
            <a:solidFill>
              <a:srgbClr val="ACAEB0"/>
            </a:solidFill>
            <a:round/>
            <a:headEnd/>
            <a:tailEnd/>
          </a:ln>
          <a:extLst>
            <a:ext uri="{909E8E84-426E-40DD-AFC4-6F175D3DCCD1}">
              <a14:hiddenFill xmlns:a14="http://schemas.microsoft.com/office/drawing/2010/main">
                <a:noFill/>
              </a14:hiddenFill>
            </a:ext>
          </a:extLst>
        </p:spPr>
      </p:cxnSp>
      <p:cxnSp>
        <p:nvCxnSpPr>
          <p:cNvPr id="13322" name="直接连接符 12"/>
          <p:cNvCxnSpPr>
            <a:cxnSpLocks noChangeShapeType="1"/>
          </p:cNvCxnSpPr>
          <p:nvPr/>
        </p:nvCxnSpPr>
        <p:spPr bwMode="auto">
          <a:xfrm>
            <a:off x="-7938" y="1506538"/>
            <a:ext cx="6838951" cy="0"/>
          </a:xfrm>
          <a:prstGeom prst="line">
            <a:avLst/>
          </a:prstGeom>
          <a:noFill/>
          <a:ln w="38100">
            <a:solidFill>
              <a:srgbClr val="ACAEB0"/>
            </a:solidFill>
            <a:round/>
            <a:headEnd/>
            <a:tailEnd/>
          </a:ln>
          <a:extLst>
            <a:ext uri="{909E8E84-426E-40DD-AFC4-6F175D3DCCD1}">
              <a14:hiddenFill xmlns:a14="http://schemas.microsoft.com/office/drawing/2010/main">
                <a:noFill/>
              </a14:hiddenFill>
            </a:ext>
          </a:extLst>
        </p:spPr>
      </p:cxnSp>
      <p:sp>
        <p:nvSpPr>
          <p:cNvPr id="13323" name="Text Box 11"/>
          <p:cNvSpPr txBox="1">
            <a:spLocks noChangeArrowheads="1"/>
          </p:cNvSpPr>
          <p:nvPr/>
        </p:nvSpPr>
        <p:spPr bwMode="auto">
          <a:xfrm>
            <a:off x="1433513" y="676275"/>
            <a:ext cx="3748087"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9pPr>
          </a:lstStyle>
          <a:p>
            <a:pPr eaLnBrk="1" hangingPunct="1">
              <a:spcBef>
                <a:spcPct val="0"/>
              </a:spcBef>
              <a:spcAft>
                <a:spcPct val="0"/>
              </a:spcAft>
            </a:pPr>
            <a:endParaRPr lang="zh-CN" altLang="zh-CN" sz="1600" b="0">
              <a:latin typeface="Times New Roman" panose="02020603050405020304" pitchFamily="18" charset="0"/>
            </a:endParaRPr>
          </a:p>
        </p:txBody>
      </p:sp>
      <p:sp>
        <p:nvSpPr>
          <p:cNvPr id="13324" name="Text Box 12"/>
          <p:cNvSpPr txBox="1">
            <a:spLocks noChangeArrowheads="1"/>
          </p:cNvSpPr>
          <p:nvPr/>
        </p:nvSpPr>
        <p:spPr bwMode="auto">
          <a:xfrm>
            <a:off x="2209800" y="685800"/>
            <a:ext cx="265906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9pPr>
          </a:lstStyle>
          <a:p>
            <a:pPr eaLnBrk="1" hangingPunct="1">
              <a:spcBef>
                <a:spcPct val="0"/>
              </a:spcBef>
              <a:spcAft>
                <a:spcPct val="0"/>
              </a:spcAft>
            </a:pPr>
            <a:r>
              <a:rPr lang="zh-CN" altLang="en-US" sz="2800" b="0" dirty="0">
                <a:latin typeface="Arial Black" panose="020B0A04020102020204" pitchFamily="34" charset="0"/>
                <a:sym typeface="Arial" panose="020B0604020202020204" pitchFamily="34" charset="0"/>
              </a:rPr>
              <a:t>Lecture </a:t>
            </a:r>
            <a:r>
              <a:rPr lang="en-US" altLang="zh-CN" sz="2800" b="0" dirty="0">
                <a:latin typeface="Arial Black" panose="020B0A04020102020204" pitchFamily="34" charset="0"/>
                <a:sym typeface="Arial" panose="020B0604020202020204" pitchFamily="34" charset="0"/>
              </a:rPr>
              <a:t>10</a:t>
            </a:r>
            <a:r>
              <a:rPr lang="zh-CN" altLang="en-US" sz="2800" b="0" dirty="0">
                <a:latin typeface="Arial Black" panose="020B0A04020102020204" pitchFamily="34" charset="0"/>
                <a:sym typeface="Arial" panose="020B0604020202020204" pitchFamily="34" charset="0"/>
              </a:rPr>
              <a:t>-</a:t>
            </a:r>
            <a:r>
              <a:rPr lang="en-US" altLang="zh-CN" sz="2800" b="0" dirty="0">
                <a:latin typeface="Arial Black" panose="020B0A04020102020204" pitchFamily="34" charset="0"/>
                <a:sym typeface="Arial" panose="020B0604020202020204" pitchFamily="34" charset="0"/>
              </a:rPr>
              <a:t>3</a:t>
            </a:r>
            <a:endParaRPr lang="zh-CN" altLang="en-US" sz="2800" b="0" dirty="0">
              <a:latin typeface="Arial Black" panose="020B0A04020102020204" pitchFamily="34" charset="0"/>
              <a:sym typeface="Arial" panose="020B0604020202020204" pitchFamily="34" charset="0"/>
            </a:endParaRPr>
          </a:p>
        </p:txBody>
      </p:sp>
      <p:sp>
        <p:nvSpPr>
          <p:cNvPr id="9" name="任意多边形 49"/>
          <p:cNvSpPr>
            <a:spLocks noChangeArrowheads="1"/>
          </p:cNvSpPr>
          <p:nvPr/>
        </p:nvSpPr>
        <p:spPr bwMode="auto">
          <a:xfrm>
            <a:off x="2176485" y="2819416"/>
            <a:ext cx="758825" cy="755650"/>
          </a:xfrm>
          <a:custGeom>
            <a:avLst/>
            <a:gdLst>
              <a:gd name="T0" fmla="*/ 593579 w 800580"/>
              <a:gd name="T1" fmla="*/ 59033 h 755406"/>
              <a:gd name="T2" fmla="*/ 556714 w 800580"/>
              <a:gd name="T3" fmla="*/ 97972 h 755406"/>
              <a:gd name="T4" fmla="*/ 593579 w 800580"/>
              <a:gd name="T5" fmla="*/ 136908 h 755406"/>
              <a:gd name="T6" fmla="*/ 630443 w 800580"/>
              <a:gd name="T7" fmla="*/ 97972 h 755406"/>
              <a:gd name="T8" fmla="*/ 593579 w 800580"/>
              <a:gd name="T9" fmla="*/ 59033 h 755406"/>
              <a:gd name="T10" fmla="*/ 340867 w 800580"/>
              <a:gd name="T11" fmla="*/ 0 h 755406"/>
              <a:gd name="T12" fmla="*/ 681735 w 800580"/>
              <a:gd name="T13" fmla="*/ 0 h 755406"/>
              <a:gd name="T14" fmla="*/ 681735 w 800580"/>
              <a:gd name="T15" fmla="*/ 378069 h 755406"/>
              <a:gd name="T16" fmla="*/ 340867 w 800580"/>
              <a:gd name="T17" fmla="*/ 756138 h 755406"/>
              <a:gd name="T18" fmla="*/ 0 w 800580"/>
              <a:gd name="T19" fmla="*/ 378069 h 755406"/>
              <a:gd name="T20" fmla="*/ 1 w 800580"/>
              <a:gd name="T21" fmla="*/ 378069 h 755406"/>
              <a:gd name="T22" fmla="*/ 340867 w 800580"/>
              <a:gd name="T23" fmla="*/ 0 h 75540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00580"/>
              <a:gd name="T37" fmla="*/ 0 h 755406"/>
              <a:gd name="T38" fmla="*/ 800580 w 800580"/>
              <a:gd name="T39" fmla="*/ 755406 h 75540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00580" h="755406">
                <a:moveTo>
                  <a:pt x="697056" y="58976"/>
                </a:moveTo>
                <a:cubicBezTo>
                  <a:pt x="673147" y="58976"/>
                  <a:pt x="653765" y="76392"/>
                  <a:pt x="653765" y="97876"/>
                </a:cubicBezTo>
                <a:cubicBezTo>
                  <a:pt x="653765" y="119360"/>
                  <a:pt x="673147" y="136776"/>
                  <a:pt x="697056" y="136776"/>
                </a:cubicBezTo>
                <a:cubicBezTo>
                  <a:pt x="720965" y="136776"/>
                  <a:pt x="740347" y="119360"/>
                  <a:pt x="740347" y="97876"/>
                </a:cubicBezTo>
                <a:cubicBezTo>
                  <a:pt x="740347" y="76392"/>
                  <a:pt x="720965" y="58976"/>
                  <a:pt x="697056" y="58976"/>
                </a:cubicBezTo>
                <a:close/>
                <a:moveTo>
                  <a:pt x="400291" y="0"/>
                </a:moveTo>
                <a:lnTo>
                  <a:pt x="800580" y="0"/>
                </a:lnTo>
                <a:lnTo>
                  <a:pt x="800580" y="377703"/>
                </a:lnTo>
                <a:cubicBezTo>
                  <a:pt x="800580" y="586303"/>
                  <a:pt x="621364" y="755406"/>
                  <a:pt x="400290" y="755406"/>
                </a:cubicBezTo>
                <a:cubicBezTo>
                  <a:pt x="179216" y="755406"/>
                  <a:pt x="0" y="586303"/>
                  <a:pt x="0" y="377703"/>
                </a:cubicBezTo>
                <a:lnTo>
                  <a:pt x="1" y="377703"/>
                </a:lnTo>
                <a:cubicBezTo>
                  <a:pt x="1" y="169103"/>
                  <a:pt x="179217" y="0"/>
                  <a:pt x="400291" y="0"/>
                </a:cubicBezTo>
                <a:close/>
              </a:path>
            </a:pathLst>
          </a:custGeom>
          <a:solidFill>
            <a:srgbClr val="BA0D0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9pPr>
          </a:lstStyle>
          <a:p>
            <a:pPr algn="ctr" eaLnBrk="1" hangingPunct="1">
              <a:spcBef>
                <a:spcPct val="0"/>
              </a:spcBef>
              <a:spcAft>
                <a:spcPct val="0"/>
              </a:spcAft>
            </a:pPr>
            <a:r>
              <a:rPr lang="en-US" altLang="zh-CN" sz="2800" b="0" dirty="0">
                <a:solidFill>
                  <a:srgbClr val="FFFFFF"/>
                </a:solidFill>
                <a:latin typeface="Kozuka Mincho Pr6N H" pitchFamily="2" charset="-128"/>
                <a:ea typeface="Kozuka Mincho Pr6N H" pitchFamily="2" charset="-128"/>
              </a:rPr>
              <a:t>02</a:t>
            </a:r>
            <a:endParaRPr lang="zh-CN" altLang="en-US" sz="2800" b="0" dirty="0">
              <a:solidFill>
                <a:srgbClr val="FFFFFF"/>
              </a:solidFill>
              <a:latin typeface="Kozuka Mincho Pr6N H" pitchFamily="2" charset="-128"/>
              <a:ea typeface="Kozuka Mincho Pr6N H" pitchFamily="2" charset="-128"/>
            </a:endParaRPr>
          </a:p>
        </p:txBody>
      </p:sp>
      <p:sp>
        <p:nvSpPr>
          <p:cNvPr id="10" name="矩形 7"/>
          <p:cNvSpPr>
            <a:spLocks noChangeArrowheads="1"/>
          </p:cNvSpPr>
          <p:nvPr/>
        </p:nvSpPr>
        <p:spPr bwMode="auto">
          <a:xfrm>
            <a:off x="2997222" y="2819416"/>
            <a:ext cx="3805237" cy="755650"/>
          </a:xfrm>
          <a:prstGeom prst="rect">
            <a:avLst/>
          </a:prstGeom>
          <a:solidFill>
            <a:srgbClr val="BA0D0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9pPr>
          </a:lstStyle>
          <a:p>
            <a:pPr algn="ctr" eaLnBrk="1" hangingPunct="1">
              <a:spcBef>
                <a:spcPct val="0"/>
              </a:spcBef>
              <a:spcAft>
                <a:spcPct val="0"/>
              </a:spcAft>
            </a:pPr>
            <a:r>
              <a:rPr lang="en-US" altLang="zh-CN" sz="1600" cap="all" dirty="0">
                <a:solidFill>
                  <a:schemeClr val="bg1"/>
                </a:solidFill>
                <a:latin typeface="Times New Roman" panose="02020603050405020304" pitchFamily="18" charset="0"/>
              </a:rPr>
              <a:t>Sequential File</a:t>
            </a:r>
          </a:p>
        </p:txBody>
      </p:sp>
      <p:sp>
        <p:nvSpPr>
          <p:cNvPr id="11" name="任意多边形 49"/>
          <p:cNvSpPr>
            <a:spLocks noChangeArrowheads="1"/>
          </p:cNvSpPr>
          <p:nvPr/>
        </p:nvSpPr>
        <p:spPr bwMode="auto">
          <a:xfrm>
            <a:off x="2184400" y="3733792"/>
            <a:ext cx="758825" cy="755650"/>
          </a:xfrm>
          <a:custGeom>
            <a:avLst/>
            <a:gdLst>
              <a:gd name="T0" fmla="*/ 593579 w 800580"/>
              <a:gd name="T1" fmla="*/ 59033 h 755406"/>
              <a:gd name="T2" fmla="*/ 556714 w 800580"/>
              <a:gd name="T3" fmla="*/ 97972 h 755406"/>
              <a:gd name="T4" fmla="*/ 593579 w 800580"/>
              <a:gd name="T5" fmla="*/ 136908 h 755406"/>
              <a:gd name="T6" fmla="*/ 630443 w 800580"/>
              <a:gd name="T7" fmla="*/ 97972 h 755406"/>
              <a:gd name="T8" fmla="*/ 593579 w 800580"/>
              <a:gd name="T9" fmla="*/ 59033 h 755406"/>
              <a:gd name="T10" fmla="*/ 340867 w 800580"/>
              <a:gd name="T11" fmla="*/ 0 h 755406"/>
              <a:gd name="T12" fmla="*/ 681735 w 800580"/>
              <a:gd name="T13" fmla="*/ 0 h 755406"/>
              <a:gd name="T14" fmla="*/ 681735 w 800580"/>
              <a:gd name="T15" fmla="*/ 378069 h 755406"/>
              <a:gd name="T16" fmla="*/ 340867 w 800580"/>
              <a:gd name="T17" fmla="*/ 756138 h 755406"/>
              <a:gd name="T18" fmla="*/ 0 w 800580"/>
              <a:gd name="T19" fmla="*/ 378069 h 755406"/>
              <a:gd name="T20" fmla="*/ 1 w 800580"/>
              <a:gd name="T21" fmla="*/ 378069 h 755406"/>
              <a:gd name="T22" fmla="*/ 340867 w 800580"/>
              <a:gd name="T23" fmla="*/ 0 h 75540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00580"/>
              <a:gd name="T37" fmla="*/ 0 h 755406"/>
              <a:gd name="T38" fmla="*/ 800580 w 800580"/>
              <a:gd name="T39" fmla="*/ 755406 h 75540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00580" h="755406">
                <a:moveTo>
                  <a:pt x="697056" y="58976"/>
                </a:moveTo>
                <a:cubicBezTo>
                  <a:pt x="673147" y="58976"/>
                  <a:pt x="653765" y="76392"/>
                  <a:pt x="653765" y="97876"/>
                </a:cubicBezTo>
                <a:cubicBezTo>
                  <a:pt x="653765" y="119360"/>
                  <a:pt x="673147" y="136776"/>
                  <a:pt x="697056" y="136776"/>
                </a:cubicBezTo>
                <a:cubicBezTo>
                  <a:pt x="720965" y="136776"/>
                  <a:pt x="740347" y="119360"/>
                  <a:pt x="740347" y="97876"/>
                </a:cubicBezTo>
                <a:cubicBezTo>
                  <a:pt x="740347" y="76392"/>
                  <a:pt x="720965" y="58976"/>
                  <a:pt x="697056" y="58976"/>
                </a:cubicBezTo>
                <a:close/>
                <a:moveTo>
                  <a:pt x="400291" y="0"/>
                </a:moveTo>
                <a:lnTo>
                  <a:pt x="800580" y="0"/>
                </a:lnTo>
                <a:lnTo>
                  <a:pt x="800580" y="377703"/>
                </a:lnTo>
                <a:cubicBezTo>
                  <a:pt x="800580" y="586303"/>
                  <a:pt x="621364" y="755406"/>
                  <a:pt x="400290" y="755406"/>
                </a:cubicBezTo>
                <a:cubicBezTo>
                  <a:pt x="179216" y="755406"/>
                  <a:pt x="0" y="586303"/>
                  <a:pt x="0" y="377703"/>
                </a:cubicBezTo>
                <a:lnTo>
                  <a:pt x="1" y="377703"/>
                </a:lnTo>
                <a:cubicBezTo>
                  <a:pt x="1" y="169103"/>
                  <a:pt x="179217" y="0"/>
                  <a:pt x="400291" y="0"/>
                </a:cubicBezTo>
                <a:close/>
              </a:path>
            </a:pathLst>
          </a:custGeom>
          <a:solidFill>
            <a:srgbClr val="BA0D0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9pPr>
          </a:lstStyle>
          <a:p>
            <a:pPr algn="ctr" eaLnBrk="1" hangingPunct="1">
              <a:spcBef>
                <a:spcPct val="0"/>
              </a:spcBef>
              <a:spcAft>
                <a:spcPct val="0"/>
              </a:spcAft>
            </a:pPr>
            <a:r>
              <a:rPr lang="en-US" altLang="zh-CN" sz="2800" b="0" dirty="0">
                <a:solidFill>
                  <a:srgbClr val="FFFFFF"/>
                </a:solidFill>
                <a:latin typeface="Kozuka Mincho Pr6N H" pitchFamily="2" charset="-128"/>
                <a:ea typeface="Kozuka Mincho Pr6N H" pitchFamily="2" charset="-128"/>
              </a:rPr>
              <a:t>03</a:t>
            </a:r>
            <a:endParaRPr lang="zh-CN" altLang="en-US" sz="2800" b="0" dirty="0">
              <a:solidFill>
                <a:srgbClr val="FFFFFF"/>
              </a:solidFill>
              <a:latin typeface="Kozuka Mincho Pr6N H" pitchFamily="2" charset="-128"/>
              <a:ea typeface="Kozuka Mincho Pr6N H" pitchFamily="2" charset="-128"/>
            </a:endParaRPr>
          </a:p>
        </p:txBody>
      </p:sp>
      <p:sp>
        <p:nvSpPr>
          <p:cNvPr id="12" name="矩形 7"/>
          <p:cNvSpPr>
            <a:spLocks noChangeArrowheads="1"/>
          </p:cNvSpPr>
          <p:nvPr/>
        </p:nvSpPr>
        <p:spPr bwMode="auto">
          <a:xfrm>
            <a:off x="3005137" y="3733792"/>
            <a:ext cx="3805237" cy="755650"/>
          </a:xfrm>
          <a:prstGeom prst="rect">
            <a:avLst/>
          </a:prstGeom>
          <a:solidFill>
            <a:srgbClr val="BA0D0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9pPr>
          </a:lstStyle>
          <a:p>
            <a:pPr algn="ctr" eaLnBrk="1" hangingPunct="1">
              <a:spcBef>
                <a:spcPct val="0"/>
              </a:spcBef>
              <a:spcAft>
                <a:spcPct val="0"/>
              </a:spcAft>
            </a:pPr>
            <a:r>
              <a:rPr lang="en-US" altLang="zh-CN" sz="1600" cap="all" dirty="0">
                <a:solidFill>
                  <a:schemeClr val="bg1"/>
                </a:solidFill>
                <a:latin typeface="Times New Roman" panose="02020603050405020304" pitchFamily="18" charset="0"/>
              </a:rPr>
              <a:t>Random-Access Files</a:t>
            </a:r>
          </a:p>
        </p:txBody>
      </p:sp>
      <p:sp>
        <p:nvSpPr>
          <p:cNvPr id="13" name="任意多边形 49"/>
          <p:cNvSpPr>
            <a:spLocks noChangeArrowheads="1"/>
          </p:cNvSpPr>
          <p:nvPr/>
        </p:nvSpPr>
        <p:spPr bwMode="auto">
          <a:xfrm>
            <a:off x="2176485" y="5416494"/>
            <a:ext cx="758825" cy="755650"/>
          </a:xfrm>
          <a:custGeom>
            <a:avLst/>
            <a:gdLst>
              <a:gd name="T0" fmla="*/ 593579 w 800580"/>
              <a:gd name="T1" fmla="*/ 59033 h 755406"/>
              <a:gd name="T2" fmla="*/ 556714 w 800580"/>
              <a:gd name="T3" fmla="*/ 97972 h 755406"/>
              <a:gd name="T4" fmla="*/ 593579 w 800580"/>
              <a:gd name="T5" fmla="*/ 136908 h 755406"/>
              <a:gd name="T6" fmla="*/ 630443 w 800580"/>
              <a:gd name="T7" fmla="*/ 97972 h 755406"/>
              <a:gd name="T8" fmla="*/ 593579 w 800580"/>
              <a:gd name="T9" fmla="*/ 59033 h 755406"/>
              <a:gd name="T10" fmla="*/ 340867 w 800580"/>
              <a:gd name="T11" fmla="*/ 0 h 755406"/>
              <a:gd name="T12" fmla="*/ 681735 w 800580"/>
              <a:gd name="T13" fmla="*/ 0 h 755406"/>
              <a:gd name="T14" fmla="*/ 681735 w 800580"/>
              <a:gd name="T15" fmla="*/ 378069 h 755406"/>
              <a:gd name="T16" fmla="*/ 340867 w 800580"/>
              <a:gd name="T17" fmla="*/ 756138 h 755406"/>
              <a:gd name="T18" fmla="*/ 0 w 800580"/>
              <a:gd name="T19" fmla="*/ 378069 h 755406"/>
              <a:gd name="T20" fmla="*/ 1 w 800580"/>
              <a:gd name="T21" fmla="*/ 378069 h 755406"/>
              <a:gd name="T22" fmla="*/ 340867 w 800580"/>
              <a:gd name="T23" fmla="*/ 0 h 75540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00580"/>
              <a:gd name="T37" fmla="*/ 0 h 755406"/>
              <a:gd name="T38" fmla="*/ 800580 w 800580"/>
              <a:gd name="T39" fmla="*/ 755406 h 75540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00580" h="755406">
                <a:moveTo>
                  <a:pt x="697056" y="58976"/>
                </a:moveTo>
                <a:cubicBezTo>
                  <a:pt x="673147" y="58976"/>
                  <a:pt x="653765" y="76392"/>
                  <a:pt x="653765" y="97876"/>
                </a:cubicBezTo>
                <a:cubicBezTo>
                  <a:pt x="653765" y="119360"/>
                  <a:pt x="673147" y="136776"/>
                  <a:pt x="697056" y="136776"/>
                </a:cubicBezTo>
                <a:cubicBezTo>
                  <a:pt x="720965" y="136776"/>
                  <a:pt x="740347" y="119360"/>
                  <a:pt x="740347" y="97876"/>
                </a:cubicBezTo>
                <a:cubicBezTo>
                  <a:pt x="740347" y="76392"/>
                  <a:pt x="720965" y="58976"/>
                  <a:pt x="697056" y="58976"/>
                </a:cubicBezTo>
                <a:close/>
                <a:moveTo>
                  <a:pt x="400291" y="0"/>
                </a:moveTo>
                <a:lnTo>
                  <a:pt x="800580" y="0"/>
                </a:lnTo>
                <a:lnTo>
                  <a:pt x="800580" y="377703"/>
                </a:lnTo>
                <a:cubicBezTo>
                  <a:pt x="800580" y="586303"/>
                  <a:pt x="621364" y="755406"/>
                  <a:pt x="400290" y="755406"/>
                </a:cubicBezTo>
                <a:cubicBezTo>
                  <a:pt x="179216" y="755406"/>
                  <a:pt x="0" y="586303"/>
                  <a:pt x="0" y="377703"/>
                </a:cubicBezTo>
                <a:lnTo>
                  <a:pt x="1" y="377703"/>
                </a:lnTo>
                <a:cubicBezTo>
                  <a:pt x="1" y="169103"/>
                  <a:pt x="179217" y="0"/>
                  <a:pt x="400291" y="0"/>
                </a:cubicBezTo>
                <a:close/>
              </a:path>
            </a:pathLst>
          </a:custGeom>
          <a:solidFill>
            <a:srgbClr val="BA0D0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9pPr>
          </a:lstStyle>
          <a:p>
            <a:pPr algn="ctr" eaLnBrk="1" hangingPunct="1">
              <a:spcBef>
                <a:spcPct val="0"/>
              </a:spcBef>
              <a:spcAft>
                <a:spcPct val="0"/>
              </a:spcAft>
            </a:pPr>
            <a:r>
              <a:rPr lang="en-US" altLang="zh-CN" sz="2800" b="0" dirty="0">
                <a:solidFill>
                  <a:srgbClr val="FFFFFF"/>
                </a:solidFill>
                <a:latin typeface="Kozuka Mincho Pr6N H" pitchFamily="2" charset="-128"/>
                <a:ea typeface="Kozuka Mincho Pr6N H" pitchFamily="2" charset="-128"/>
              </a:rPr>
              <a:t>05</a:t>
            </a:r>
            <a:endParaRPr lang="zh-CN" altLang="en-US" sz="2800" b="0" dirty="0">
              <a:solidFill>
                <a:srgbClr val="FFFFFF"/>
              </a:solidFill>
              <a:latin typeface="Kozuka Mincho Pr6N H" pitchFamily="2" charset="-128"/>
              <a:ea typeface="Kozuka Mincho Pr6N H" pitchFamily="2" charset="-128"/>
            </a:endParaRPr>
          </a:p>
        </p:txBody>
      </p:sp>
      <p:sp>
        <p:nvSpPr>
          <p:cNvPr id="14" name="矩形 7"/>
          <p:cNvSpPr>
            <a:spLocks noChangeArrowheads="1"/>
          </p:cNvSpPr>
          <p:nvPr/>
        </p:nvSpPr>
        <p:spPr bwMode="auto">
          <a:xfrm>
            <a:off x="2997222" y="5416494"/>
            <a:ext cx="3805237" cy="755650"/>
          </a:xfrm>
          <a:prstGeom prst="rect">
            <a:avLst/>
          </a:prstGeom>
          <a:solidFill>
            <a:srgbClr val="BA0D0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9pPr>
          </a:lstStyle>
          <a:p>
            <a:pPr algn="ctr" eaLnBrk="1" hangingPunct="1">
              <a:spcBef>
                <a:spcPct val="0"/>
              </a:spcBef>
              <a:spcAft>
                <a:spcPct val="0"/>
              </a:spcAft>
            </a:pPr>
            <a:r>
              <a:rPr lang="en-US" altLang="zh-CN" sz="1600" cap="all" dirty="0">
                <a:solidFill>
                  <a:schemeClr val="bg1"/>
                </a:solidFill>
                <a:latin typeface="Times New Roman" panose="02020603050405020304" pitchFamily="18" charset="0"/>
              </a:rPr>
              <a:t>Overview of Object Serialization</a:t>
            </a:r>
          </a:p>
        </p:txBody>
      </p:sp>
      <p:sp>
        <p:nvSpPr>
          <p:cNvPr id="15" name="任意多边形 49"/>
          <p:cNvSpPr>
            <a:spLocks noChangeArrowheads="1"/>
          </p:cNvSpPr>
          <p:nvPr/>
        </p:nvSpPr>
        <p:spPr bwMode="auto">
          <a:xfrm>
            <a:off x="2176485" y="4575143"/>
            <a:ext cx="758825" cy="755650"/>
          </a:xfrm>
          <a:custGeom>
            <a:avLst/>
            <a:gdLst>
              <a:gd name="T0" fmla="*/ 593579 w 800580"/>
              <a:gd name="T1" fmla="*/ 59033 h 755406"/>
              <a:gd name="T2" fmla="*/ 556714 w 800580"/>
              <a:gd name="T3" fmla="*/ 97972 h 755406"/>
              <a:gd name="T4" fmla="*/ 593579 w 800580"/>
              <a:gd name="T5" fmla="*/ 136908 h 755406"/>
              <a:gd name="T6" fmla="*/ 630443 w 800580"/>
              <a:gd name="T7" fmla="*/ 97972 h 755406"/>
              <a:gd name="T8" fmla="*/ 593579 w 800580"/>
              <a:gd name="T9" fmla="*/ 59033 h 755406"/>
              <a:gd name="T10" fmla="*/ 340867 w 800580"/>
              <a:gd name="T11" fmla="*/ 0 h 755406"/>
              <a:gd name="T12" fmla="*/ 681735 w 800580"/>
              <a:gd name="T13" fmla="*/ 0 h 755406"/>
              <a:gd name="T14" fmla="*/ 681735 w 800580"/>
              <a:gd name="T15" fmla="*/ 378069 h 755406"/>
              <a:gd name="T16" fmla="*/ 340867 w 800580"/>
              <a:gd name="T17" fmla="*/ 756138 h 755406"/>
              <a:gd name="T18" fmla="*/ 0 w 800580"/>
              <a:gd name="T19" fmla="*/ 378069 h 755406"/>
              <a:gd name="T20" fmla="*/ 1 w 800580"/>
              <a:gd name="T21" fmla="*/ 378069 h 755406"/>
              <a:gd name="T22" fmla="*/ 340867 w 800580"/>
              <a:gd name="T23" fmla="*/ 0 h 75540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00580"/>
              <a:gd name="T37" fmla="*/ 0 h 755406"/>
              <a:gd name="T38" fmla="*/ 800580 w 800580"/>
              <a:gd name="T39" fmla="*/ 755406 h 75540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00580" h="755406">
                <a:moveTo>
                  <a:pt x="697056" y="58976"/>
                </a:moveTo>
                <a:cubicBezTo>
                  <a:pt x="673147" y="58976"/>
                  <a:pt x="653765" y="76392"/>
                  <a:pt x="653765" y="97876"/>
                </a:cubicBezTo>
                <a:cubicBezTo>
                  <a:pt x="653765" y="119360"/>
                  <a:pt x="673147" y="136776"/>
                  <a:pt x="697056" y="136776"/>
                </a:cubicBezTo>
                <a:cubicBezTo>
                  <a:pt x="720965" y="136776"/>
                  <a:pt x="740347" y="119360"/>
                  <a:pt x="740347" y="97876"/>
                </a:cubicBezTo>
                <a:cubicBezTo>
                  <a:pt x="740347" y="76392"/>
                  <a:pt x="720965" y="58976"/>
                  <a:pt x="697056" y="58976"/>
                </a:cubicBezTo>
                <a:close/>
                <a:moveTo>
                  <a:pt x="400291" y="0"/>
                </a:moveTo>
                <a:lnTo>
                  <a:pt x="800580" y="0"/>
                </a:lnTo>
                <a:lnTo>
                  <a:pt x="800580" y="377703"/>
                </a:lnTo>
                <a:cubicBezTo>
                  <a:pt x="800580" y="586303"/>
                  <a:pt x="621364" y="755406"/>
                  <a:pt x="400290" y="755406"/>
                </a:cubicBezTo>
                <a:cubicBezTo>
                  <a:pt x="179216" y="755406"/>
                  <a:pt x="0" y="586303"/>
                  <a:pt x="0" y="377703"/>
                </a:cubicBezTo>
                <a:lnTo>
                  <a:pt x="1" y="377703"/>
                </a:lnTo>
                <a:cubicBezTo>
                  <a:pt x="1" y="169103"/>
                  <a:pt x="179217" y="0"/>
                  <a:pt x="400291" y="0"/>
                </a:cubicBezTo>
                <a:close/>
              </a:path>
            </a:pathLst>
          </a:custGeom>
          <a:solidFill>
            <a:srgbClr val="BA0D0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9pPr>
          </a:lstStyle>
          <a:p>
            <a:pPr algn="ctr" eaLnBrk="1" hangingPunct="1">
              <a:spcBef>
                <a:spcPct val="0"/>
              </a:spcBef>
              <a:spcAft>
                <a:spcPct val="0"/>
              </a:spcAft>
            </a:pPr>
            <a:r>
              <a:rPr lang="en-US" altLang="zh-CN" sz="2800" b="0" dirty="0">
                <a:solidFill>
                  <a:srgbClr val="FFFFFF"/>
                </a:solidFill>
                <a:latin typeface="Kozuka Mincho Pr6N H" pitchFamily="2" charset="-128"/>
                <a:ea typeface="Kozuka Mincho Pr6N H" pitchFamily="2" charset="-128"/>
              </a:rPr>
              <a:t>04</a:t>
            </a:r>
            <a:endParaRPr lang="zh-CN" altLang="en-US" sz="2800" b="0" dirty="0">
              <a:solidFill>
                <a:srgbClr val="FFFFFF"/>
              </a:solidFill>
              <a:latin typeface="Kozuka Mincho Pr6N H" pitchFamily="2" charset="-128"/>
              <a:ea typeface="Kozuka Mincho Pr6N H" pitchFamily="2" charset="-128"/>
            </a:endParaRPr>
          </a:p>
        </p:txBody>
      </p:sp>
      <p:sp>
        <p:nvSpPr>
          <p:cNvPr id="16" name="矩形 7"/>
          <p:cNvSpPr>
            <a:spLocks noChangeArrowheads="1"/>
          </p:cNvSpPr>
          <p:nvPr/>
        </p:nvSpPr>
        <p:spPr bwMode="auto">
          <a:xfrm>
            <a:off x="2997222" y="4575143"/>
            <a:ext cx="3805237" cy="755650"/>
          </a:xfrm>
          <a:prstGeom prst="rect">
            <a:avLst/>
          </a:prstGeom>
          <a:solidFill>
            <a:srgbClr val="BA0D0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9pPr>
          </a:lstStyle>
          <a:p>
            <a:pPr algn="ctr" eaLnBrk="1" hangingPunct="1">
              <a:spcBef>
                <a:spcPct val="0"/>
              </a:spcBef>
              <a:spcAft>
                <a:spcPct val="0"/>
              </a:spcAft>
            </a:pPr>
            <a:r>
              <a:rPr lang="en-US" altLang="zh-CN" sz="1600" cap="all" dirty="0">
                <a:solidFill>
                  <a:schemeClr val="bg1"/>
                </a:solidFill>
                <a:latin typeface="Times New Roman" panose="02020603050405020304" pitchFamily="18" charset="0"/>
              </a:rPr>
              <a:t>Case Study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Object 2"/>
          <p:cNvGraphicFramePr>
            <a:graphicFrameLocks noChangeAspect="1"/>
          </p:cNvGraphicFramePr>
          <p:nvPr/>
        </p:nvGraphicFramePr>
        <p:xfrm>
          <a:off x="0" y="0"/>
          <a:ext cx="7053263" cy="5662613"/>
        </p:xfrm>
        <a:graphic>
          <a:graphicData uri="http://schemas.openxmlformats.org/presentationml/2006/ole">
            <mc:AlternateContent xmlns:mc="http://schemas.openxmlformats.org/markup-compatibility/2006">
              <mc:Choice xmlns:v="urn:schemas-microsoft-com:vml" Requires="v">
                <p:oleObj name="Document" r:id="rId3" imgW="7056048" imgH="5664791" progId="Word.Document.8">
                  <p:embed/>
                </p:oleObj>
              </mc:Choice>
              <mc:Fallback>
                <p:oleObj name="Document" r:id="rId3" imgW="7056048" imgH="5664791"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53263" cy="5662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3"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spcAft>
                <a:spcPts val="1600"/>
              </a:spcAft>
              <a:buClrTx/>
            </a:pPr>
            <a:r>
              <a:rPr lang="en-US" altLang="zh-CN" sz="1400" b="1">
                <a:latin typeface="Lucida Console" panose="020B0609040504020204" pitchFamily="49" charset="0"/>
                <a:ea typeface="宋体" panose="02010600030101010101" pitchFamily="2" charset="-122"/>
              </a:rPr>
              <a:t>Fig17_08.cpp</a:t>
            </a:r>
            <a:r>
              <a:rPr lang="en-US" altLang="zh-CN" sz="1200" b="1">
                <a:latin typeface="Lucida Console" panose="020B0609040504020204" pitchFamily="49" charset="0"/>
                <a:ea typeface="宋体" panose="02010600030101010101" pitchFamily="2" charset="-122"/>
              </a:rPr>
              <a:t> </a:t>
            </a:r>
            <a:endParaRPr lang="en-US" altLang="zh-CN" sz="1400" b="1">
              <a:latin typeface="Lucida Console" panose="020B0609040504020204" pitchFamily="49" charset="0"/>
              <a:ea typeface="宋体" panose="02010600030101010101" pitchFamily="2" charset="-122"/>
            </a:endParaRPr>
          </a:p>
          <a:p>
            <a:pPr eaLnBrk="1" hangingPunct="1">
              <a:spcBef>
                <a:spcPct val="0"/>
              </a:spcBef>
              <a:spcAft>
                <a:spcPts val="1600"/>
              </a:spcAft>
              <a:buClrTx/>
            </a:pPr>
            <a:r>
              <a:rPr lang="en-US" altLang="zh-CN">
                <a:ea typeface="宋体" panose="02010600030101010101" pitchFamily="2" charset="-122"/>
              </a:rPr>
              <a:t>(5 of 6)</a:t>
            </a:r>
          </a:p>
        </p:txBody>
      </p:sp>
    </p:spTree>
    <p:extLst>
      <p:ext uri="{BB962C8B-B14F-4D97-AF65-F5344CB8AC3E}">
        <p14:creationId xmlns:p14="http://schemas.microsoft.com/office/powerpoint/2010/main" val="28100156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3"/>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spcAft>
                <a:spcPts val="1600"/>
              </a:spcAft>
              <a:buClrTx/>
            </a:pPr>
            <a:r>
              <a:rPr lang="en-US" altLang="zh-CN" sz="1400" b="1">
                <a:latin typeface="Lucida Console" panose="020B0609040504020204" pitchFamily="49" charset="0"/>
                <a:ea typeface="宋体" panose="02010600030101010101" pitchFamily="2" charset="-122"/>
              </a:rPr>
              <a:t>Fig17_08.cpp</a:t>
            </a:r>
            <a:r>
              <a:rPr lang="en-US" altLang="zh-CN" sz="1200" b="1">
                <a:latin typeface="Lucida Console" panose="020B0609040504020204" pitchFamily="49" charset="0"/>
                <a:ea typeface="宋体" panose="02010600030101010101" pitchFamily="2" charset="-122"/>
              </a:rPr>
              <a:t> </a:t>
            </a:r>
            <a:endParaRPr lang="en-US" altLang="zh-CN" sz="1400" b="1">
              <a:latin typeface="Lucida Console" panose="020B0609040504020204" pitchFamily="49" charset="0"/>
              <a:ea typeface="宋体" panose="02010600030101010101" pitchFamily="2" charset="-122"/>
            </a:endParaRPr>
          </a:p>
          <a:p>
            <a:pPr eaLnBrk="1" hangingPunct="1">
              <a:spcBef>
                <a:spcPct val="0"/>
              </a:spcBef>
              <a:spcAft>
                <a:spcPts val="1600"/>
              </a:spcAft>
              <a:buClrTx/>
            </a:pPr>
            <a:r>
              <a:rPr lang="en-US" altLang="zh-CN">
                <a:ea typeface="宋体" panose="02010600030101010101" pitchFamily="2" charset="-122"/>
              </a:rPr>
              <a:t>(6 of 6)</a:t>
            </a:r>
          </a:p>
        </p:txBody>
      </p:sp>
      <p:graphicFrame>
        <p:nvGraphicFramePr>
          <p:cNvPr id="13314" name="Object 4"/>
          <p:cNvGraphicFramePr>
            <a:graphicFrameLocks/>
          </p:cNvGraphicFramePr>
          <p:nvPr/>
        </p:nvGraphicFramePr>
        <p:xfrm>
          <a:off x="0" y="0"/>
          <a:ext cx="7048500" cy="6554788"/>
        </p:xfrm>
        <a:graphic>
          <a:graphicData uri="http://schemas.openxmlformats.org/presentationml/2006/ole">
            <mc:AlternateContent xmlns:mc="http://schemas.openxmlformats.org/markup-compatibility/2006">
              <mc:Choice xmlns:v="urn:schemas-microsoft-com:vml" Requires="v">
                <p:oleObj name="Document" r:id="rId3" imgW="7046703" imgH="6553810" progId="Word.Document.8">
                  <p:embed/>
                </p:oleObj>
              </mc:Choice>
              <mc:Fallback>
                <p:oleObj name="Document" r:id="rId3" imgW="7046703" imgH="6553810"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48500" cy="6554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549415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a:xfrm>
            <a:off x="457200" y="152400"/>
            <a:ext cx="7772304" cy="1371600"/>
          </a:xfrm>
          <a:noFill/>
        </p:spPr>
        <p:txBody>
          <a:bodyPr/>
          <a:lstStyle/>
          <a:p>
            <a:pPr eaLnBrk="1" hangingPunct="1"/>
            <a:r>
              <a:rPr lang="en-US" altLang="zh-CN" sz="3200" dirty="0">
                <a:solidFill>
                  <a:srgbClr val="1A1AFA"/>
                </a:solidFill>
                <a:ea typeface="宋体" panose="02010600030101010101" pitchFamily="2" charset="-122"/>
              </a:rPr>
              <a:t>2.3 Updating Sequential Files</a:t>
            </a:r>
          </a:p>
        </p:txBody>
      </p:sp>
      <p:sp>
        <p:nvSpPr>
          <p:cNvPr id="73732" name="Rectangle 3"/>
          <p:cNvSpPr>
            <a:spLocks noGrp="1" noChangeArrowheads="1"/>
          </p:cNvSpPr>
          <p:nvPr>
            <p:ph type="body" idx="1"/>
          </p:nvPr>
        </p:nvSpPr>
        <p:spPr>
          <a:xfrm>
            <a:off x="685800" y="1752644"/>
            <a:ext cx="8001000" cy="4648156"/>
          </a:xfrm>
        </p:spPr>
        <p:txBody>
          <a:bodyPr/>
          <a:lstStyle/>
          <a:p>
            <a:pPr marL="342900" indent="-342900" eaLnBrk="1" hangingPunct="1">
              <a:buFont typeface="Arial" panose="020B0604020202020204" pitchFamily="34" charset="0"/>
              <a:buChar char="•"/>
            </a:pPr>
            <a:r>
              <a:rPr lang="en-US" altLang="zh-CN" dirty="0">
                <a:ea typeface="宋体" panose="02010600030101010101" pitchFamily="2" charset="-122"/>
              </a:rPr>
              <a:t>Updating a record in a sequential file</a:t>
            </a:r>
          </a:p>
          <a:p>
            <a:pPr lvl="1" eaLnBrk="1" hangingPunct="1"/>
            <a:r>
              <a:rPr lang="en-US" altLang="zh-CN" dirty="0">
                <a:ea typeface="宋体" panose="02010600030101010101" pitchFamily="2" charset="-122"/>
              </a:rPr>
              <a:t>The new record could be longer than the old record</a:t>
            </a:r>
          </a:p>
          <a:p>
            <a:pPr lvl="2" eaLnBrk="1" hangingPunct="1"/>
            <a:r>
              <a:rPr lang="en-US" altLang="zh-CN" dirty="0">
                <a:ea typeface="宋体" panose="02010600030101010101" pitchFamily="2" charset="-122"/>
              </a:rPr>
              <a:t>If it is, it could overwrite the next sequential record</a:t>
            </a:r>
          </a:p>
          <a:p>
            <a:pPr lvl="2" eaLnBrk="1" hangingPunct="1"/>
            <a:r>
              <a:rPr lang="en-US" altLang="zh-CN" dirty="0">
                <a:ea typeface="宋体" panose="02010600030101010101" pitchFamily="2" charset="-122"/>
              </a:rPr>
              <a:t>You would have to rewrite every record into another file</a:t>
            </a:r>
          </a:p>
          <a:p>
            <a:pPr lvl="3" eaLnBrk="1" hangingPunct="1"/>
            <a:r>
              <a:rPr lang="en-US" altLang="zh-CN" dirty="0">
                <a:ea typeface="宋体" panose="02010600030101010101" pitchFamily="2" charset="-122"/>
              </a:rPr>
              <a:t>Copy over all records before this one</a:t>
            </a:r>
          </a:p>
          <a:p>
            <a:pPr lvl="3" eaLnBrk="1" hangingPunct="1"/>
            <a:r>
              <a:rPr lang="en-US" altLang="zh-CN" dirty="0">
                <a:ea typeface="宋体" panose="02010600030101010101" pitchFamily="2" charset="-122"/>
              </a:rPr>
              <a:t>Write new version of this record</a:t>
            </a:r>
          </a:p>
          <a:p>
            <a:pPr lvl="3" eaLnBrk="1" hangingPunct="1"/>
            <a:r>
              <a:rPr lang="en-US" altLang="zh-CN" dirty="0">
                <a:ea typeface="宋体" panose="02010600030101010101" pitchFamily="2" charset="-122"/>
              </a:rPr>
              <a:t>Copy over all records after this one</a:t>
            </a:r>
          </a:p>
          <a:p>
            <a:pPr lvl="2" eaLnBrk="1" hangingPunct="1"/>
            <a:r>
              <a:rPr lang="en-US" altLang="zh-CN" dirty="0">
                <a:ea typeface="宋体" panose="02010600030101010101" pitchFamily="2" charset="-122"/>
              </a:rPr>
              <a:t>This might be acceptable if you are updating many records</a:t>
            </a:r>
          </a:p>
        </p:txBody>
      </p:sp>
    </p:spTree>
    <p:extLst>
      <p:ext uri="{BB962C8B-B14F-4D97-AF65-F5344CB8AC3E}">
        <p14:creationId xmlns:p14="http://schemas.microsoft.com/office/powerpoint/2010/main" val="218272642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a:xfrm>
            <a:off x="457200" y="152400"/>
            <a:ext cx="7619908" cy="1371600"/>
          </a:xfrm>
          <a:noFill/>
        </p:spPr>
        <p:txBody>
          <a:bodyPr/>
          <a:lstStyle/>
          <a:p>
            <a:pPr eaLnBrk="1" hangingPunct="1"/>
            <a:r>
              <a:rPr lang="en-US" altLang="zh-CN" dirty="0">
                <a:ea typeface="宋体" panose="02010600030101010101" pitchFamily="2" charset="-122"/>
              </a:rPr>
              <a:t>03 Random-Access Files</a:t>
            </a:r>
          </a:p>
        </p:txBody>
      </p:sp>
      <p:sp>
        <p:nvSpPr>
          <p:cNvPr id="74756" name="Rectangle 3"/>
          <p:cNvSpPr>
            <a:spLocks noGrp="1" noChangeArrowheads="1"/>
          </p:cNvSpPr>
          <p:nvPr>
            <p:ph type="body" idx="1"/>
          </p:nvPr>
        </p:nvSpPr>
        <p:spPr>
          <a:xfrm>
            <a:off x="685800" y="1676446"/>
            <a:ext cx="8001000" cy="4724354"/>
          </a:xfrm>
        </p:spPr>
        <p:txBody>
          <a:bodyPr/>
          <a:lstStyle/>
          <a:p>
            <a:pPr marL="342900" indent="-342900" eaLnBrk="1" hangingPunct="1">
              <a:buFont typeface="Arial" panose="020B0604020202020204" pitchFamily="34" charset="0"/>
              <a:buChar char="•"/>
            </a:pPr>
            <a:r>
              <a:rPr lang="en-US" altLang="zh-CN" dirty="0">
                <a:ea typeface="宋体" panose="02010600030101010101" pitchFamily="2" charset="-122"/>
              </a:rPr>
              <a:t>Random-access files</a:t>
            </a:r>
          </a:p>
          <a:p>
            <a:pPr lvl="1" eaLnBrk="1" hangingPunct="1"/>
            <a:r>
              <a:rPr lang="en-US" altLang="zh-CN" dirty="0">
                <a:ea typeface="宋体" panose="02010600030101010101" pitchFamily="2" charset="-122"/>
              </a:rPr>
              <a:t>Necessary for instant-access applications</a:t>
            </a:r>
          </a:p>
          <a:p>
            <a:pPr lvl="2" eaLnBrk="1" hangingPunct="1"/>
            <a:r>
              <a:rPr lang="en-US" altLang="zh-CN" dirty="0">
                <a:ea typeface="宋体" panose="02010600030101010101" pitchFamily="2" charset="-122"/>
              </a:rPr>
              <a:t>Such as transaction-processing systems</a:t>
            </a:r>
          </a:p>
          <a:p>
            <a:pPr lvl="1" eaLnBrk="1" hangingPunct="1"/>
            <a:r>
              <a:rPr lang="en-US" altLang="zh-CN" dirty="0">
                <a:ea typeface="宋体" panose="02010600030101010101" pitchFamily="2" charset="-122"/>
              </a:rPr>
              <a:t>A record can be inserted, deleted or modified without affecting other records</a:t>
            </a:r>
          </a:p>
          <a:p>
            <a:pPr lvl="1" eaLnBrk="1" hangingPunct="1"/>
            <a:r>
              <a:rPr lang="en-US" altLang="zh-CN" dirty="0">
                <a:ea typeface="宋体" panose="02010600030101010101" pitchFamily="2" charset="-122"/>
              </a:rPr>
              <a:t>Various techniques can be used</a:t>
            </a:r>
          </a:p>
          <a:p>
            <a:pPr lvl="2" eaLnBrk="1" hangingPunct="1"/>
            <a:r>
              <a:rPr lang="en-US" altLang="zh-CN" dirty="0">
                <a:ea typeface="宋体" panose="02010600030101010101" pitchFamily="2" charset="-122"/>
              </a:rPr>
              <a:t>Require that all records be of the same length, arranged in the order of the record keys</a:t>
            </a:r>
          </a:p>
          <a:p>
            <a:pPr lvl="3" eaLnBrk="1" hangingPunct="1"/>
            <a:r>
              <a:rPr lang="en-US" altLang="zh-CN" dirty="0">
                <a:ea typeface="宋体" panose="02010600030101010101" pitchFamily="2" charset="-122"/>
              </a:rPr>
              <a:t>Program can calculate the exact location of any record</a:t>
            </a:r>
          </a:p>
          <a:p>
            <a:pPr lvl="4" eaLnBrk="1" hangingPunct="1"/>
            <a:r>
              <a:rPr lang="en-US" altLang="zh-CN" dirty="0">
                <a:ea typeface="宋体" panose="02010600030101010101" pitchFamily="2" charset="-122"/>
              </a:rPr>
              <a:t>Base on the record size and record key</a:t>
            </a:r>
          </a:p>
          <a:p>
            <a:pPr lvl="3"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val="70166247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a:xfrm>
            <a:off x="2209862" y="4419574"/>
            <a:ext cx="4192591" cy="301689"/>
          </a:xfrm>
          <a:noFill/>
        </p:spPr>
        <p:txBody>
          <a:bodyPr/>
          <a:lstStyle/>
          <a:p>
            <a:pPr eaLnBrk="1" hangingPunct="1"/>
            <a:r>
              <a:rPr lang="en-US" altLang="zh-CN" sz="1200" dirty="0">
                <a:solidFill>
                  <a:srgbClr val="4D99FF"/>
                </a:solidFill>
                <a:ea typeface="宋体" panose="02010600030101010101" pitchFamily="2" charset="-122"/>
              </a:rPr>
              <a:t>Fig. 17.9</a:t>
            </a:r>
            <a:r>
              <a:rPr lang="en-US" altLang="zh-CN" sz="1200" dirty="0">
                <a:solidFill>
                  <a:srgbClr val="4F87C6"/>
                </a:solidFill>
                <a:latin typeface="Goudy Sans Medium" pitchFamily="34" charset="0"/>
                <a:ea typeface="宋体" panose="02010600030101010101" pitchFamily="2" charset="-122"/>
              </a:rPr>
              <a:t> </a:t>
            </a:r>
            <a:r>
              <a:rPr lang="en-US" altLang="zh-CN" sz="1200" dirty="0">
                <a:solidFill>
                  <a:srgbClr val="000000"/>
                </a:solidFill>
                <a:ea typeface="宋体" panose="02010600030101010101" pitchFamily="2" charset="-122"/>
                <a:cs typeface="Times New Roman" panose="02020603050405020304" pitchFamily="18" charset="0"/>
              </a:rPr>
              <a:t>| C++ view of a random-access file.</a:t>
            </a:r>
          </a:p>
        </p:txBody>
      </p:sp>
      <p:pic>
        <p:nvPicPr>
          <p:cNvPr id="75780" name="Picture 3" descr="AAEMYSS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800" y="1498600"/>
            <a:ext cx="7518400" cy="265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45724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a:xfrm>
            <a:off x="457200" y="152400"/>
            <a:ext cx="8229600" cy="1371600"/>
          </a:xfrm>
          <a:noFill/>
        </p:spPr>
        <p:txBody>
          <a:bodyPr/>
          <a:lstStyle/>
          <a:p>
            <a:pPr eaLnBrk="1" hangingPunct="1"/>
            <a:r>
              <a:rPr lang="en-US" altLang="zh-CN" sz="3200" dirty="0">
                <a:solidFill>
                  <a:srgbClr val="1A1AFA"/>
                </a:solidFill>
                <a:ea typeface="宋体" panose="02010600030101010101" pitchFamily="2" charset="-122"/>
              </a:rPr>
              <a:t>3.1 Creating a Random-Access File </a:t>
            </a:r>
          </a:p>
        </p:txBody>
      </p:sp>
      <p:sp>
        <p:nvSpPr>
          <p:cNvPr id="76804" name="Rectangle 3"/>
          <p:cNvSpPr>
            <a:spLocks noGrp="1" noChangeArrowheads="1"/>
          </p:cNvSpPr>
          <p:nvPr>
            <p:ph type="body" idx="1"/>
          </p:nvPr>
        </p:nvSpPr>
        <p:spPr>
          <a:xfrm>
            <a:off x="685800" y="1676446"/>
            <a:ext cx="8001000" cy="4724354"/>
          </a:xfrm>
        </p:spPr>
        <p:txBody>
          <a:bodyPr/>
          <a:lstStyle/>
          <a:p>
            <a:pPr marL="342900" indent="-342900" eaLnBrk="1" hangingPunct="1">
              <a:buFont typeface="Arial" panose="020B0604020202020204" pitchFamily="34" charset="0"/>
              <a:buChar char="•"/>
            </a:pPr>
            <a:r>
              <a:rPr lang="en-US" altLang="zh-CN" dirty="0" err="1">
                <a:latin typeface="Lucida Console" panose="020B0609040504020204" pitchFamily="49" charset="0"/>
                <a:ea typeface="宋体" panose="02010600030101010101" pitchFamily="2" charset="-122"/>
              </a:rPr>
              <a:t>ostream</a:t>
            </a:r>
            <a:r>
              <a:rPr lang="en-US" altLang="zh-CN" dirty="0">
                <a:ea typeface="宋体" panose="02010600030101010101" pitchFamily="2" charset="-122"/>
              </a:rPr>
              <a:t> member function </a:t>
            </a:r>
            <a:r>
              <a:rPr lang="en-US" altLang="zh-CN" dirty="0">
                <a:latin typeface="Lucida Console" panose="020B0609040504020204" pitchFamily="49" charset="0"/>
                <a:ea typeface="宋体" panose="02010600030101010101" pitchFamily="2" charset="-122"/>
              </a:rPr>
              <a:t>write</a:t>
            </a:r>
          </a:p>
          <a:p>
            <a:pPr lvl="1" eaLnBrk="1" hangingPunct="1"/>
            <a:r>
              <a:rPr lang="en-US" altLang="zh-CN" dirty="0">
                <a:ea typeface="宋体" panose="02010600030101010101" pitchFamily="2" charset="-122"/>
              </a:rPr>
              <a:t>Writes a number of bytes from a location in memory to the stream</a:t>
            </a:r>
          </a:p>
          <a:p>
            <a:pPr lvl="2" eaLnBrk="1" hangingPunct="1"/>
            <a:r>
              <a:rPr lang="en-US" altLang="zh-CN" dirty="0">
                <a:ea typeface="宋体" panose="02010600030101010101" pitchFamily="2" charset="-122"/>
              </a:rPr>
              <a:t>If the stream is associated with a file, the writing is at the “put” file-position pointer</a:t>
            </a:r>
          </a:p>
          <a:p>
            <a:pPr lvl="1" eaLnBrk="1" hangingPunct="1"/>
            <a:r>
              <a:rPr lang="en-US" altLang="zh-CN" dirty="0">
                <a:ea typeface="宋体" panose="02010600030101010101" pitchFamily="2" charset="-122"/>
              </a:rPr>
              <a:t>First argument</a:t>
            </a:r>
          </a:p>
          <a:p>
            <a:pPr lvl="2" eaLnBrk="1" hangingPunct="1"/>
            <a:r>
              <a:rPr lang="en-US" altLang="zh-CN" dirty="0">
                <a:ea typeface="宋体" panose="02010600030101010101" pitchFamily="2" charset="-122"/>
              </a:rPr>
              <a:t>A </a:t>
            </a:r>
            <a:r>
              <a:rPr lang="en-US" altLang="zh-CN" dirty="0" err="1">
                <a:latin typeface="Lucida Console" panose="020B0609040504020204" pitchFamily="49" charset="0"/>
                <a:ea typeface="宋体" panose="02010600030101010101" pitchFamily="2" charset="-122"/>
              </a:rPr>
              <a:t>const</a:t>
            </a:r>
            <a:r>
              <a:rPr lang="en-US" altLang="zh-CN" dirty="0">
                <a:latin typeface="Lucida Console" panose="020B0609040504020204" pitchFamily="49" charset="0"/>
                <a:ea typeface="宋体" panose="02010600030101010101" pitchFamily="2" charset="-122"/>
              </a:rPr>
              <a:t> char *</a:t>
            </a:r>
            <a:r>
              <a:rPr lang="en-US" altLang="zh-CN" dirty="0">
                <a:ea typeface="宋体" panose="02010600030101010101" pitchFamily="2" charset="-122"/>
              </a:rPr>
              <a:t> pointing to bytes in memory</a:t>
            </a:r>
          </a:p>
          <a:p>
            <a:pPr lvl="1" eaLnBrk="1" hangingPunct="1"/>
            <a:r>
              <a:rPr lang="en-US" altLang="zh-CN" dirty="0">
                <a:ea typeface="宋体" panose="02010600030101010101" pitchFamily="2" charset="-122"/>
              </a:rPr>
              <a:t>Second argument</a:t>
            </a:r>
          </a:p>
          <a:p>
            <a:pPr lvl="2" eaLnBrk="1" hangingPunct="1"/>
            <a:r>
              <a:rPr lang="en-US" altLang="zh-CN" dirty="0">
                <a:ea typeface="宋体" panose="02010600030101010101" pitchFamily="2" charset="-122"/>
              </a:rPr>
              <a:t>A </a:t>
            </a:r>
            <a:r>
              <a:rPr lang="en-US" altLang="zh-CN" dirty="0" err="1">
                <a:latin typeface="Lucida Console" panose="020B0609040504020204" pitchFamily="49" charset="0"/>
                <a:ea typeface="宋体" panose="02010600030101010101" pitchFamily="2" charset="-122"/>
              </a:rPr>
              <a:t>size_t</a:t>
            </a:r>
            <a:r>
              <a:rPr lang="en-US" altLang="zh-CN" dirty="0">
                <a:ea typeface="宋体" panose="02010600030101010101" pitchFamily="2" charset="-122"/>
              </a:rPr>
              <a:t> specifying the number of bytes to write</a:t>
            </a:r>
          </a:p>
          <a:p>
            <a:pPr lvl="1" eaLnBrk="1" hangingPunct="1"/>
            <a:r>
              <a:rPr lang="en-US" altLang="zh-CN" dirty="0">
                <a:ea typeface="宋体" panose="02010600030101010101" pitchFamily="2" charset="-122"/>
              </a:rPr>
              <a:t>Example</a:t>
            </a:r>
          </a:p>
          <a:p>
            <a:pPr lvl="2" eaLnBrk="1" hangingPunct="1">
              <a:buFontTx/>
              <a:buNone/>
            </a:pPr>
            <a:r>
              <a:rPr lang="en-US" altLang="zh-CN" dirty="0" err="1">
                <a:latin typeface="Lucida Console" panose="020B0609040504020204" pitchFamily="49" charset="0"/>
                <a:ea typeface="宋体" panose="02010600030101010101" pitchFamily="2" charset="-122"/>
              </a:rPr>
              <a:t>outFile.write</a:t>
            </a:r>
            <a:r>
              <a:rPr lang="en-US" altLang="zh-CN" dirty="0">
                <a:latin typeface="Lucida Console" panose="020B0609040504020204" pitchFamily="49" charset="0"/>
                <a:ea typeface="宋体" panose="02010600030101010101" pitchFamily="2" charset="-122"/>
              </a:rPr>
              <a:t>( </a:t>
            </a:r>
            <a:br>
              <a:rPr lang="en-US" altLang="zh-CN" dirty="0">
                <a:latin typeface="Lucida Console" panose="020B0609040504020204" pitchFamily="49" charset="0"/>
                <a:ea typeface="宋体" panose="02010600030101010101" pitchFamily="2" charset="-122"/>
              </a:rPr>
            </a:br>
            <a:r>
              <a:rPr lang="en-US" altLang="zh-CN" dirty="0" err="1">
                <a:latin typeface="Lucida Console" panose="020B0609040504020204" pitchFamily="49" charset="0"/>
                <a:ea typeface="宋体" panose="02010600030101010101" pitchFamily="2" charset="-122"/>
              </a:rPr>
              <a:t>reinterpret_cast</a:t>
            </a:r>
            <a:r>
              <a:rPr lang="en-US" altLang="zh-CN" dirty="0">
                <a:latin typeface="Lucida Console" panose="020B0609040504020204" pitchFamily="49" charset="0"/>
                <a:ea typeface="宋体" panose="02010600030101010101" pitchFamily="2" charset="-122"/>
              </a:rPr>
              <a:t>&lt;</a:t>
            </a:r>
            <a:r>
              <a:rPr lang="en-US" altLang="zh-CN" dirty="0" err="1">
                <a:latin typeface="Lucida Console" panose="020B0609040504020204" pitchFamily="49" charset="0"/>
                <a:ea typeface="宋体" panose="02010600030101010101" pitchFamily="2" charset="-122"/>
              </a:rPr>
              <a:t>const</a:t>
            </a:r>
            <a:r>
              <a:rPr lang="en-US" altLang="zh-CN" dirty="0">
                <a:latin typeface="Lucida Console" panose="020B0609040504020204" pitchFamily="49" charset="0"/>
                <a:ea typeface="宋体" panose="02010600030101010101" pitchFamily="2" charset="-122"/>
              </a:rPr>
              <a:t> char *&gt;( &amp;number ), </a:t>
            </a:r>
            <a:r>
              <a:rPr lang="en-US" altLang="zh-CN" dirty="0" err="1">
                <a:latin typeface="Lucida Console" panose="020B0609040504020204" pitchFamily="49" charset="0"/>
                <a:ea typeface="宋体" panose="02010600030101010101" pitchFamily="2" charset="-122"/>
              </a:rPr>
              <a:t>sizeof</a:t>
            </a:r>
            <a:r>
              <a:rPr lang="en-US" altLang="zh-CN" dirty="0">
                <a:latin typeface="Lucida Console" panose="020B0609040504020204" pitchFamily="49" charset="0"/>
                <a:ea typeface="宋体" panose="02010600030101010101" pitchFamily="2" charset="-122"/>
              </a:rPr>
              <a:t>( number ) );</a:t>
            </a:r>
          </a:p>
        </p:txBody>
      </p:sp>
    </p:spTree>
    <p:extLst>
      <p:ext uri="{BB962C8B-B14F-4D97-AF65-F5344CB8AC3E}">
        <p14:creationId xmlns:p14="http://schemas.microsoft.com/office/powerpoint/2010/main" val="305738812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fld id="{33C749E6-02D3-4050-9606-45FE8F5D38B3}" type="slidenum">
              <a:rPr lang="en-US" altLang="zh-CN" sz="1400">
                <a:latin typeface="Arial" panose="020B0604020202020204" pitchFamily="34" charset="0"/>
              </a:rPr>
              <a:pPr eaLnBrk="1" hangingPunct="1"/>
              <a:t>36</a:t>
            </a:fld>
            <a:endParaRPr lang="en-US" altLang="zh-CN" sz="1400">
              <a:latin typeface="Arial" panose="020B0604020202020204" pitchFamily="34" charset="0"/>
            </a:endParaRPr>
          </a:p>
        </p:txBody>
      </p:sp>
      <p:sp>
        <p:nvSpPr>
          <p:cNvPr id="77827" name="Rectangle 2"/>
          <p:cNvSpPr>
            <a:spLocks noGrp="1" noChangeArrowheads="1"/>
          </p:cNvSpPr>
          <p:nvPr>
            <p:ph type="title"/>
          </p:nvPr>
        </p:nvSpPr>
        <p:spPr>
          <a:xfrm>
            <a:off x="457200" y="152400"/>
            <a:ext cx="8153294" cy="1371600"/>
          </a:xfrm>
          <a:noFill/>
        </p:spPr>
        <p:txBody>
          <a:bodyPr/>
          <a:lstStyle/>
          <a:p>
            <a:pPr eaLnBrk="1" hangingPunct="1"/>
            <a:r>
              <a:rPr lang="en-US" altLang="zh-CN" sz="2800" dirty="0">
                <a:solidFill>
                  <a:srgbClr val="1A1AFA"/>
                </a:solidFill>
                <a:ea typeface="宋体" panose="02010600030101010101" pitchFamily="2" charset="-122"/>
              </a:rPr>
              <a:t>3.1 Creating a Random-Access File (Cont.)</a:t>
            </a:r>
          </a:p>
        </p:txBody>
      </p:sp>
      <p:sp>
        <p:nvSpPr>
          <p:cNvPr id="77828" name="Rectangle 3"/>
          <p:cNvSpPr>
            <a:spLocks noGrp="1" noChangeArrowheads="1"/>
          </p:cNvSpPr>
          <p:nvPr>
            <p:ph type="body" idx="1"/>
          </p:nvPr>
        </p:nvSpPr>
        <p:spPr>
          <a:xfrm>
            <a:off x="685800" y="1752644"/>
            <a:ext cx="8001000" cy="4648156"/>
          </a:xfrm>
        </p:spPr>
        <p:txBody>
          <a:bodyPr/>
          <a:lstStyle/>
          <a:p>
            <a:pPr marL="342900" indent="-342900" eaLnBrk="1" hangingPunct="1">
              <a:buFont typeface="Arial" panose="020B0604020202020204" pitchFamily="34" charset="0"/>
              <a:buChar char="•"/>
            </a:pPr>
            <a:r>
              <a:rPr lang="en-US" altLang="zh-CN" dirty="0">
                <a:ea typeface="宋体" panose="02010600030101010101" pitchFamily="2" charset="-122"/>
              </a:rPr>
              <a:t>Operator </a:t>
            </a:r>
            <a:r>
              <a:rPr lang="en-US" altLang="zh-CN" dirty="0" err="1">
                <a:latin typeface="Lucida Console" panose="020B0609040504020204" pitchFamily="49" charset="0"/>
                <a:ea typeface="宋体" panose="02010600030101010101" pitchFamily="2" charset="-122"/>
              </a:rPr>
              <a:t>reinterpret_cast</a:t>
            </a:r>
            <a:endParaRPr lang="en-US" altLang="zh-CN" dirty="0">
              <a:latin typeface="Lucida Console" panose="020B0609040504020204" pitchFamily="49" charset="0"/>
              <a:ea typeface="宋体" panose="02010600030101010101" pitchFamily="2" charset="-122"/>
            </a:endParaRPr>
          </a:p>
          <a:p>
            <a:pPr lvl="1" eaLnBrk="1" hangingPunct="1"/>
            <a:r>
              <a:rPr lang="en-US" altLang="zh-CN" dirty="0">
                <a:ea typeface="宋体" panose="02010600030101010101" pitchFamily="2" charset="-122"/>
              </a:rPr>
              <a:t>Casts a pointer of one type to an unrelated type</a:t>
            </a:r>
          </a:p>
          <a:p>
            <a:pPr lvl="1" eaLnBrk="1" hangingPunct="1"/>
            <a:r>
              <a:rPr lang="en-US" altLang="zh-CN" dirty="0">
                <a:ea typeface="宋体" panose="02010600030101010101" pitchFamily="2" charset="-122"/>
              </a:rPr>
              <a:t>Also converts between pointer and integer types</a:t>
            </a:r>
          </a:p>
          <a:p>
            <a:pPr lvl="1" eaLnBrk="1" hangingPunct="1"/>
            <a:r>
              <a:rPr lang="en-US" altLang="zh-CN" dirty="0">
                <a:ea typeface="宋体" panose="02010600030101010101" pitchFamily="2" charset="-122"/>
              </a:rPr>
              <a:t>Is performed at compile time</a:t>
            </a:r>
          </a:p>
          <a:p>
            <a:pPr lvl="2" eaLnBrk="1" hangingPunct="1"/>
            <a:r>
              <a:rPr lang="en-US" altLang="zh-CN" dirty="0">
                <a:ea typeface="宋体" panose="02010600030101010101" pitchFamily="2" charset="-122"/>
              </a:rPr>
              <a:t>Does not change the value of the object pointed to</a:t>
            </a:r>
          </a:p>
        </p:txBody>
      </p:sp>
    </p:spTree>
    <p:extLst>
      <p:ext uri="{BB962C8B-B14F-4D97-AF65-F5344CB8AC3E}">
        <p14:creationId xmlns:p14="http://schemas.microsoft.com/office/powerpoint/2010/main" val="3845536117"/>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2"/>
          <p:cNvGraphicFramePr>
            <a:graphicFrameLocks noChangeAspect="1"/>
          </p:cNvGraphicFramePr>
          <p:nvPr/>
        </p:nvGraphicFramePr>
        <p:xfrm>
          <a:off x="0" y="0"/>
          <a:ext cx="7053263" cy="5891213"/>
        </p:xfrm>
        <a:graphic>
          <a:graphicData uri="http://schemas.openxmlformats.org/presentationml/2006/ole">
            <mc:AlternateContent xmlns:mc="http://schemas.openxmlformats.org/markup-compatibility/2006">
              <mc:Choice xmlns:v="urn:schemas-microsoft-com:vml" Requires="v">
                <p:oleObj name="Document" r:id="rId3" imgW="7056048" imgH="5893530" progId="Word.Document.8">
                  <p:embed/>
                </p:oleObj>
              </mc:Choice>
              <mc:Fallback>
                <p:oleObj name="Document" r:id="rId3" imgW="7056048" imgH="589353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53263" cy="5891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1"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spcAft>
                <a:spcPts val="1600"/>
              </a:spcAft>
              <a:buClrTx/>
            </a:pPr>
            <a:r>
              <a:rPr lang="en-US" altLang="zh-CN" sz="1400" b="1">
                <a:latin typeface="Lucida Console" panose="020B0609040504020204" pitchFamily="49" charset="0"/>
                <a:ea typeface="宋体" panose="02010600030101010101" pitchFamily="2" charset="-122"/>
              </a:rPr>
              <a:t>ClientData.h</a:t>
            </a:r>
            <a:r>
              <a:rPr lang="en-US" altLang="zh-CN" sz="1200" b="1">
                <a:latin typeface="Lucida Console" panose="020B0609040504020204" pitchFamily="49" charset="0"/>
                <a:ea typeface="宋体" panose="02010600030101010101" pitchFamily="2" charset="-122"/>
              </a:rPr>
              <a:t> </a:t>
            </a:r>
            <a:endParaRPr lang="en-US" altLang="zh-CN" sz="1400" b="1">
              <a:latin typeface="Lucida Console" panose="020B0609040504020204" pitchFamily="49" charset="0"/>
              <a:ea typeface="宋体" panose="02010600030101010101" pitchFamily="2" charset="-122"/>
            </a:endParaRPr>
          </a:p>
          <a:p>
            <a:pPr eaLnBrk="1" hangingPunct="1">
              <a:spcBef>
                <a:spcPct val="0"/>
              </a:spcBef>
              <a:spcAft>
                <a:spcPts val="1600"/>
              </a:spcAft>
              <a:buClrTx/>
            </a:pPr>
            <a:r>
              <a:rPr lang="en-US" altLang="zh-CN">
                <a:ea typeface="宋体" panose="02010600030101010101" pitchFamily="2" charset="-122"/>
              </a:rPr>
              <a:t>(1 of 2)</a:t>
            </a:r>
          </a:p>
        </p:txBody>
      </p:sp>
    </p:spTree>
    <p:extLst>
      <p:ext uri="{BB962C8B-B14F-4D97-AF65-F5344CB8AC3E}">
        <p14:creationId xmlns:p14="http://schemas.microsoft.com/office/powerpoint/2010/main" val="455467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Object 2"/>
          <p:cNvGraphicFramePr>
            <a:graphicFrameLocks noChangeAspect="1"/>
          </p:cNvGraphicFramePr>
          <p:nvPr/>
        </p:nvGraphicFramePr>
        <p:xfrm>
          <a:off x="0" y="0"/>
          <a:ext cx="7053263" cy="2919413"/>
        </p:xfrm>
        <a:graphic>
          <a:graphicData uri="http://schemas.openxmlformats.org/presentationml/2006/ole">
            <mc:AlternateContent xmlns:mc="http://schemas.openxmlformats.org/markup-compatibility/2006">
              <mc:Choice xmlns:v="urn:schemas-microsoft-com:vml" Requires="v">
                <p:oleObj name="Document" r:id="rId3" imgW="7056048" imgH="2919929" progId="Word.Document.8">
                  <p:embed/>
                </p:oleObj>
              </mc:Choice>
              <mc:Fallback>
                <p:oleObj name="Document" r:id="rId3" imgW="7056048" imgH="2919929"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53263" cy="2919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5"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spcAft>
                <a:spcPts val="1600"/>
              </a:spcAft>
              <a:buClrTx/>
            </a:pPr>
            <a:r>
              <a:rPr lang="en-US" altLang="zh-CN" sz="1400" b="1">
                <a:latin typeface="Lucida Console" panose="020B0609040504020204" pitchFamily="49" charset="0"/>
                <a:ea typeface="宋体" panose="02010600030101010101" pitchFamily="2" charset="-122"/>
              </a:rPr>
              <a:t>ClientData.h</a:t>
            </a:r>
            <a:r>
              <a:rPr lang="en-US" altLang="zh-CN" sz="1200" b="1">
                <a:latin typeface="Lucida Console" panose="020B0609040504020204" pitchFamily="49" charset="0"/>
                <a:ea typeface="宋体" panose="02010600030101010101" pitchFamily="2" charset="-122"/>
              </a:rPr>
              <a:t> </a:t>
            </a:r>
            <a:endParaRPr lang="en-US" altLang="zh-CN" sz="1400" b="1">
              <a:latin typeface="Lucida Console" panose="020B0609040504020204" pitchFamily="49" charset="0"/>
              <a:ea typeface="宋体" panose="02010600030101010101" pitchFamily="2" charset="-122"/>
            </a:endParaRPr>
          </a:p>
          <a:p>
            <a:pPr eaLnBrk="1" hangingPunct="1">
              <a:spcBef>
                <a:spcPct val="0"/>
              </a:spcBef>
              <a:spcAft>
                <a:spcPts val="1600"/>
              </a:spcAft>
              <a:buClrTx/>
            </a:pPr>
            <a:r>
              <a:rPr lang="en-US" altLang="zh-CN">
                <a:ea typeface="宋体" panose="02010600030101010101" pitchFamily="2" charset="-122"/>
              </a:rPr>
              <a:t>(2 of 2)</a:t>
            </a:r>
          </a:p>
        </p:txBody>
      </p:sp>
      <p:sp>
        <p:nvSpPr>
          <p:cNvPr id="1316869" name="Text Box 5"/>
          <p:cNvSpPr txBox="1">
            <a:spLocks noChangeArrowheads="1"/>
          </p:cNvSpPr>
          <p:nvPr/>
        </p:nvSpPr>
        <p:spPr bwMode="auto">
          <a:xfrm>
            <a:off x="4267200" y="2057400"/>
            <a:ext cx="3810000" cy="835025"/>
          </a:xfrm>
          <a:prstGeom prst="rect">
            <a:avLst/>
          </a:prstGeom>
          <a:solidFill>
            <a:srgbClr val="F0F5F7"/>
          </a:solidFill>
          <a:ln w="9525" algn="ctr">
            <a:solidFill>
              <a:schemeClr val="tx1"/>
            </a:solidFill>
            <a:miter lim="800000"/>
            <a:headEnd/>
            <a:tailEnd/>
          </a:ln>
        </p:spPr>
        <p:txBody>
          <a:bodyPr>
            <a:spAutoFit/>
          </a:bodyPr>
          <a:lstStyle>
            <a:lvl1pPr marL="228600" indent="-228600"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r>
              <a:rPr lang="en-US" altLang="zh-CN">
                <a:ea typeface="Times New Roman" panose="02020603050405020304" pitchFamily="18" charset="0"/>
                <a:cs typeface="AGaramond" pitchFamily="18" charset="0"/>
              </a:rPr>
              <a:t>Store the first and last name in fixed-length </a:t>
            </a:r>
            <a:r>
              <a:rPr lang="en-US" altLang="zh-CN" b="1">
                <a:latin typeface="Courier New" panose="02070309020205020404" pitchFamily="49" charset="0"/>
                <a:ea typeface="Times New Roman" panose="02020603050405020304" pitchFamily="18" charset="0"/>
                <a:cs typeface="AGaramond" pitchFamily="18" charset="0"/>
              </a:rPr>
              <a:t>char</a:t>
            </a:r>
            <a:r>
              <a:rPr lang="en-US" altLang="zh-CN">
                <a:ea typeface="Times New Roman" panose="02020603050405020304" pitchFamily="18" charset="0"/>
                <a:cs typeface="AGaramond" pitchFamily="18" charset="0"/>
              </a:rPr>
              <a:t> arrays </a:t>
            </a:r>
            <a:r>
              <a:rPr lang="en-US" altLang="zh-CN">
                <a:latin typeface="Arial" panose="020B0604020202020204" pitchFamily="34" charset="0"/>
                <a:ea typeface="Times New Roman" panose="02020603050405020304" pitchFamily="18" charset="0"/>
                <a:cs typeface="AGaramond" pitchFamily="18" charset="0"/>
              </a:rPr>
              <a:t>–</a:t>
            </a:r>
            <a:r>
              <a:rPr lang="en-US" altLang="zh-CN">
                <a:ea typeface="Times New Roman" panose="02020603050405020304" pitchFamily="18" charset="0"/>
                <a:cs typeface="AGaramond" pitchFamily="18" charset="0"/>
              </a:rPr>
              <a:t> we cannot use </a:t>
            </a:r>
            <a:r>
              <a:rPr lang="en-US" altLang="zh-CN" b="1">
                <a:latin typeface="Courier New" panose="02070309020205020404" pitchFamily="49" charset="0"/>
                <a:ea typeface="Times New Roman" panose="02020603050405020304" pitchFamily="18" charset="0"/>
                <a:cs typeface="AGaramond" pitchFamily="18" charset="0"/>
              </a:rPr>
              <a:t>string</a:t>
            </a:r>
            <a:r>
              <a:rPr lang="en-US" altLang="zh-CN">
                <a:ea typeface="Times New Roman" panose="02020603050405020304" pitchFamily="18" charset="0"/>
                <a:cs typeface="AGaramond" pitchFamily="18" charset="0"/>
              </a:rPr>
              <a:t>s because they do not have uniform length</a:t>
            </a:r>
          </a:p>
        </p:txBody>
      </p:sp>
      <p:sp>
        <p:nvSpPr>
          <p:cNvPr id="1316870" name="Line 6"/>
          <p:cNvSpPr>
            <a:spLocks noChangeShapeType="1"/>
          </p:cNvSpPr>
          <p:nvPr/>
        </p:nvSpPr>
        <p:spPr bwMode="auto">
          <a:xfrm flipH="1" flipV="1">
            <a:off x="2438400" y="1676400"/>
            <a:ext cx="18288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Tree>
    <p:extLst>
      <p:ext uri="{BB962C8B-B14F-4D97-AF65-F5344CB8AC3E}">
        <p14:creationId xmlns:p14="http://schemas.microsoft.com/office/powerpoint/2010/main" val="26930950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6869"/>
                                        </p:tgtEl>
                                        <p:attrNameLst>
                                          <p:attrName>style.visibility</p:attrName>
                                        </p:attrNameLst>
                                      </p:cBhvr>
                                      <p:to>
                                        <p:strVal val="visible"/>
                                      </p:to>
                                    </p:set>
                                  </p:childTnLst>
                                  <p:subTnLst>
                                    <p:set>
                                      <p:cBhvr override="childStyle">
                                        <p:cTn dur="1" fill="hold" display="0" masterRel="nextClick" afterEffect="1"/>
                                        <p:tgtEl>
                                          <p:spTgt spid="1316869"/>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1316870"/>
                                        </p:tgtEl>
                                        <p:attrNameLst>
                                          <p:attrName>style.visibility</p:attrName>
                                        </p:attrNameLst>
                                      </p:cBhvr>
                                      <p:to>
                                        <p:strVal val="visible"/>
                                      </p:to>
                                    </p:set>
                                  </p:childTnLst>
                                  <p:subTnLst>
                                    <p:set>
                                      <p:cBhvr override="childStyle">
                                        <p:cTn dur="1" fill="hold" display="0" masterRel="nextClick" afterEffect="1"/>
                                        <p:tgtEl>
                                          <p:spTgt spid="131687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6869" grpId="0" animBg="1"/>
      <p:bldP spid="131687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2"/>
          <p:cNvGraphicFramePr>
            <a:graphicFrameLocks noChangeAspect="1"/>
          </p:cNvGraphicFramePr>
          <p:nvPr/>
        </p:nvGraphicFramePr>
        <p:xfrm>
          <a:off x="0" y="0"/>
          <a:ext cx="7053263" cy="6065838"/>
        </p:xfrm>
        <a:graphic>
          <a:graphicData uri="http://schemas.openxmlformats.org/presentationml/2006/ole">
            <mc:AlternateContent xmlns:mc="http://schemas.openxmlformats.org/markup-compatibility/2006">
              <mc:Choice xmlns:v="urn:schemas-microsoft-com:vml" Requires="v">
                <p:oleObj name="Document" r:id="rId3" imgW="7056048" imgH="6067515" progId="Word.Document.8">
                  <p:embed/>
                </p:oleObj>
              </mc:Choice>
              <mc:Fallback>
                <p:oleObj name="Document" r:id="rId3" imgW="7056048" imgH="6067515"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53263" cy="6065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89"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spcAft>
                <a:spcPts val="1600"/>
              </a:spcAft>
              <a:buClrTx/>
            </a:pPr>
            <a:r>
              <a:rPr lang="en-US" altLang="zh-CN" sz="1400" b="1">
                <a:latin typeface="Lucida Console" panose="020B0609040504020204" pitchFamily="49" charset="0"/>
                <a:ea typeface="宋体" panose="02010600030101010101" pitchFamily="2" charset="-122"/>
              </a:rPr>
              <a:t>ClientData.cpp</a:t>
            </a:r>
            <a:r>
              <a:rPr lang="en-US" altLang="zh-CN" sz="1200" b="1">
                <a:latin typeface="Lucida Console" panose="020B0609040504020204" pitchFamily="49" charset="0"/>
                <a:ea typeface="宋体" panose="02010600030101010101" pitchFamily="2" charset="-122"/>
              </a:rPr>
              <a:t> </a:t>
            </a:r>
            <a:endParaRPr lang="en-US" altLang="zh-CN" sz="1400" b="1">
              <a:latin typeface="Lucida Console" panose="020B0609040504020204" pitchFamily="49" charset="0"/>
              <a:ea typeface="宋体" panose="02010600030101010101" pitchFamily="2" charset="-122"/>
            </a:endParaRPr>
          </a:p>
          <a:p>
            <a:pPr eaLnBrk="1" hangingPunct="1">
              <a:spcBef>
                <a:spcPct val="0"/>
              </a:spcBef>
              <a:spcAft>
                <a:spcPts val="1600"/>
              </a:spcAft>
              <a:buClrTx/>
            </a:pPr>
            <a:r>
              <a:rPr lang="en-US" altLang="zh-CN">
                <a:ea typeface="宋体" panose="02010600030101010101" pitchFamily="2" charset="-122"/>
              </a:rPr>
              <a:t>(1 of 3)</a:t>
            </a:r>
          </a:p>
        </p:txBody>
      </p:sp>
    </p:spTree>
    <p:extLst>
      <p:ext uri="{BB962C8B-B14F-4D97-AF65-F5344CB8AC3E}">
        <p14:creationId xmlns:p14="http://schemas.microsoft.com/office/powerpoint/2010/main" val="251491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a:noFill/>
        </p:spPr>
        <p:txBody>
          <a:bodyPr/>
          <a:lstStyle/>
          <a:p>
            <a:pPr eaLnBrk="1" hangingPunct="1"/>
            <a:r>
              <a:rPr lang="en-US" altLang="zh-CN" dirty="0">
                <a:ea typeface="宋体" panose="02010600030101010101" pitchFamily="2" charset="-122"/>
              </a:rPr>
              <a:t>01 File Introduction</a:t>
            </a:r>
          </a:p>
        </p:txBody>
      </p:sp>
      <p:sp>
        <p:nvSpPr>
          <p:cNvPr id="54276" name="Rectangle 3"/>
          <p:cNvSpPr>
            <a:spLocks noGrp="1" noChangeArrowheads="1"/>
          </p:cNvSpPr>
          <p:nvPr>
            <p:ph type="body" idx="1"/>
          </p:nvPr>
        </p:nvSpPr>
        <p:spPr/>
        <p:txBody>
          <a:bodyPr/>
          <a:lstStyle/>
          <a:p>
            <a:pPr marL="342900" indent="-342900" eaLnBrk="1" hangingPunct="1">
              <a:buFont typeface="Arial" panose="020B0604020202020204" pitchFamily="34" charset="0"/>
              <a:buChar char="•"/>
            </a:pPr>
            <a:r>
              <a:rPr lang="en-US" altLang="zh-CN" dirty="0">
                <a:ea typeface="宋体" panose="02010600030101010101" pitchFamily="2" charset="-122"/>
              </a:rPr>
              <a:t>Files</a:t>
            </a:r>
          </a:p>
          <a:p>
            <a:pPr lvl="1" eaLnBrk="1" hangingPunct="1"/>
            <a:r>
              <a:rPr lang="en-US" altLang="zh-CN" dirty="0">
                <a:ea typeface="宋体" panose="02010600030101010101" pitchFamily="2" charset="-122"/>
              </a:rPr>
              <a:t>Used for data persistence</a:t>
            </a:r>
          </a:p>
          <a:p>
            <a:pPr lvl="2" eaLnBrk="1" hangingPunct="1"/>
            <a:r>
              <a:rPr lang="en-US" altLang="zh-CN" dirty="0">
                <a:ea typeface="宋体" panose="02010600030101010101" pitchFamily="2" charset="-122"/>
              </a:rPr>
              <a:t>Permanent retention of large amounts of data</a:t>
            </a:r>
          </a:p>
          <a:p>
            <a:pPr lvl="1" eaLnBrk="1" hangingPunct="1"/>
            <a:r>
              <a:rPr lang="en-US" altLang="zh-CN" dirty="0">
                <a:ea typeface="宋体" panose="02010600030101010101" pitchFamily="2" charset="-122"/>
              </a:rPr>
              <a:t>Stored on secondary storage devices</a:t>
            </a:r>
          </a:p>
          <a:p>
            <a:pPr lvl="2" eaLnBrk="1" hangingPunct="1"/>
            <a:r>
              <a:rPr lang="en-US" altLang="zh-CN" dirty="0">
                <a:ea typeface="宋体" panose="02010600030101010101" pitchFamily="2" charset="-122"/>
              </a:rPr>
              <a:t>Magnetic disks</a:t>
            </a:r>
          </a:p>
          <a:p>
            <a:pPr lvl="2" eaLnBrk="1" hangingPunct="1"/>
            <a:r>
              <a:rPr lang="en-US" altLang="zh-CN" dirty="0">
                <a:ea typeface="宋体" panose="02010600030101010101" pitchFamily="2" charset="-122"/>
              </a:rPr>
              <a:t>Optical disks</a:t>
            </a:r>
          </a:p>
          <a:p>
            <a:pPr lvl="2" eaLnBrk="1" hangingPunct="1"/>
            <a:r>
              <a:rPr lang="en-US" altLang="zh-CN" dirty="0">
                <a:ea typeface="宋体" panose="02010600030101010101" pitchFamily="2" charset="-122"/>
              </a:rPr>
              <a:t>Tapes</a:t>
            </a:r>
          </a:p>
        </p:txBody>
      </p:sp>
    </p:spTree>
    <p:extLst>
      <p:ext uri="{BB962C8B-B14F-4D97-AF65-F5344CB8AC3E}">
        <p14:creationId xmlns:p14="http://schemas.microsoft.com/office/powerpoint/2010/main" val="1301599304"/>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2"/>
          <p:cNvGraphicFramePr>
            <a:graphicFrameLocks noChangeAspect="1"/>
          </p:cNvGraphicFramePr>
          <p:nvPr/>
        </p:nvGraphicFramePr>
        <p:xfrm>
          <a:off x="0" y="0"/>
          <a:ext cx="7037388" cy="5405438"/>
        </p:xfrm>
        <a:graphic>
          <a:graphicData uri="http://schemas.openxmlformats.org/presentationml/2006/ole">
            <mc:AlternateContent xmlns:mc="http://schemas.openxmlformats.org/markup-compatibility/2006">
              <mc:Choice xmlns:v="urn:schemas-microsoft-com:vml" Requires="v">
                <p:oleObj name="Document" r:id="rId3" imgW="7074123" imgH="5429520" progId="Word.Document.8">
                  <p:embed/>
                </p:oleObj>
              </mc:Choice>
              <mc:Fallback>
                <p:oleObj name="Document" r:id="rId3" imgW="7074123" imgH="542952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7388" cy="540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3"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spcAft>
                <a:spcPts val="1600"/>
              </a:spcAft>
              <a:buClrTx/>
            </a:pPr>
            <a:r>
              <a:rPr lang="en-US" altLang="zh-CN" sz="1400" b="1">
                <a:latin typeface="Lucida Console" panose="020B0609040504020204" pitchFamily="49" charset="0"/>
                <a:ea typeface="宋体" panose="02010600030101010101" pitchFamily="2" charset="-122"/>
              </a:rPr>
              <a:t>ClientData.cpp</a:t>
            </a:r>
          </a:p>
          <a:p>
            <a:pPr eaLnBrk="1" hangingPunct="1">
              <a:spcBef>
                <a:spcPct val="0"/>
              </a:spcBef>
              <a:spcAft>
                <a:spcPts val="1600"/>
              </a:spcAft>
              <a:buClrTx/>
            </a:pPr>
            <a:r>
              <a:rPr lang="en-US" altLang="zh-CN">
                <a:ea typeface="宋体" panose="02010600030101010101" pitchFamily="2" charset="-122"/>
              </a:rPr>
              <a:t>(2 of 3)</a:t>
            </a:r>
          </a:p>
        </p:txBody>
      </p:sp>
      <p:sp>
        <p:nvSpPr>
          <p:cNvPr id="1318917" name="Text Box 5"/>
          <p:cNvSpPr txBox="1">
            <a:spLocks noChangeArrowheads="1"/>
          </p:cNvSpPr>
          <p:nvPr/>
        </p:nvSpPr>
        <p:spPr bwMode="auto">
          <a:xfrm>
            <a:off x="5105400" y="2362200"/>
            <a:ext cx="4038600" cy="835025"/>
          </a:xfrm>
          <a:prstGeom prst="rect">
            <a:avLst/>
          </a:prstGeom>
          <a:solidFill>
            <a:srgbClr val="F0F5F7"/>
          </a:solidFill>
          <a:ln w="9525" algn="ctr">
            <a:solidFill>
              <a:schemeClr val="tx1"/>
            </a:solidFill>
            <a:miter lim="800000"/>
            <a:headEnd/>
            <a:tailEnd/>
          </a:ln>
        </p:spPr>
        <p:txBody>
          <a:bodyPr>
            <a:spAutoFit/>
          </a:bodyPr>
          <a:lstStyle>
            <a:lvl1pPr marL="228600" indent="-228600"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r>
              <a:rPr lang="en-US" altLang="zh-CN" b="1">
                <a:latin typeface="Courier New" panose="02070309020205020404" pitchFamily="49" charset="0"/>
                <a:ea typeface="Times New Roman" panose="02020603050405020304" pitchFamily="18" charset="0"/>
                <a:cs typeface="AGaramond" pitchFamily="18" charset="0"/>
              </a:rPr>
              <a:t>string</a:t>
            </a:r>
            <a:r>
              <a:rPr lang="en-US" altLang="zh-CN">
                <a:ea typeface="Times New Roman" panose="02020603050405020304" pitchFamily="18" charset="0"/>
                <a:cs typeface="AGaramond" pitchFamily="18" charset="0"/>
              </a:rPr>
              <a:t> member function </a:t>
            </a:r>
            <a:r>
              <a:rPr lang="en-US" altLang="zh-CN" b="1">
                <a:latin typeface="Courier New" panose="02070309020205020404" pitchFamily="49" charset="0"/>
                <a:ea typeface="Times New Roman" panose="02020603050405020304" pitchFamily="18" charset="0"/>
                <a:cs typeface="AGaramond" pitchFamily="18" charset="0"/>
              </a:rPr>
              <a:t>data</a:t>
            </a:r>
            <a:r>
              <a:rPr lang="en-US" altLang="zh-CN">
                <a:ea typeface="Times New Roman" panose="02020603050405020304" pitchFamily="18" charset="0"/>
                <a:cs typeface="AGaramond" pitchFamily="18" charset="0"/>
              </a:rPr>
              <a:t> returns an array containing the characters of the string (not guaranteed to be null terminated)</a:t>
            </a:r>
          </a:p>
        </p:txBody>
      </p:sp>
      <p:sp>
        <p:nvSpPr>
          <p:cNvPr id="1318918" name="Line 6"/>
          <p:cNvSpPr>
            <a:spLocks noChangeShapeType="1"/>
          </p:cNvSpPr>
          <p:nvPr/>
        </p:nvSpPr>
        <p:spPr bwMode="auto">
          <a:xfrm flipH="1">
            <a:off x="4800600" y="25908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18919" name="Text Box 7"/>
          <p:cNvSpPr txBox="1">
            <a:spLocks noChangeArrowheads="1"/>
          </p:cNvSpPr>
          <p:nvPr/>
        </p:nvSpPr>
        <p:spPr bwMode="auto">
          <a:xfrm>
            <a:off x="6324600" y="3352800"/>
            <a:ext cx="2438400" cy="835025"/>
          </a:xfrm>
          <a:prstGeom prst="rect">
            <a:avLst/>
          </a:prstGeom>
          <a:solidFill>
            <a:srgbClr val="F0F5F7"/>
          </a:solidFill>
          <a:ln w="9525" algn="ctr">
            <a:solidFill>
              <a:schemeClr val="tx1"/>
            </a:solidFill>
            <a:miter lim="800000"/>
            <a:headEnd/>
            <a:tailEnd/>
          </a:ln>
        </p:spPr>
        <p:txBody>
          <a:bodyPr>
            <a:spAutoFit/>
          </a:bodyPr>
          <a:lstStyle>
            <a:lvl1pPr marL="228600" indent="-228600"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r>
              <a:rPr lang="en-US" altLang="zh-CN" b="1">
                <a:latin typeface="Courier New" panose="02070309020205020404" pitchFamily="49" charset="0"/>
                <a:ea typeface="Times New Roman" panose="02020603050405020304" pitchFamily="18" charset="0"/>
                <a:cs typeface="AGaramond" pitchFamily="18" charset="0"/>
              </a:rPr>
              <a:t>string</a:t>
            </a:r>
            <a:r>
              <a:rPr lang="en-US" altLang="zh-CN">
                <a:ea typeface="Times New Roman" panose="02020603050405020304" pitchFamily="18" charset="0"/>
                <a:cs typeface="AGaramond" pitchFamily="18" charset="0"/>
              </a:rPr>
              <a:t> member function </a:t>
            </a:r>
            <a:r>
              <a:rPr lang="en-US" altLang="zh-CN" b="1">
                <a:latin typeface="Courier New" panose="02070309020205020404" pitchFamily="49" charset="0"/>
                <a:ea typeface="Times New Roman" panose="02020603050405020304" pitchFamily="18" charset="0"/>
                <a:cs typeface="AGaramond" pitchFamily="18" charset="0"/>
              </a:rPr>
              <a:t>size</a:t>
            </a:r>
            <a:r>
              <a:rPr lang="en-US" altLang="zh-CN">
                <a:ea typeface="Times New Roman" panose="02020603050405020304" pitchFamily="18" charset="0"/>
                <a:cs typeface="AGaramond" pitchFamily="18" charset="0"/>
              </a:rPr>
              <a:t> returns the length of </a:t>
            </a:r>
            <a:r>
              <a:rPr lang="en-US" altLang="zh-CN" b="1">
                <a:latin typeface="Courier New" panose="02070309020205020404" pitchFamily="49" charset="0"/>
                <a:ea typeface="Times New Roman" panose="02020603050405020304" pitchFamily="18" charset="0"/>
                <a:cs typeface="AGaramond" pitchFamily="18" charset="0"/>
              </a:rPr>
              <a:t>lastNameString</a:t>
            </a:r>
          </a:p>
        </p:txBody>
      </p:sp>
      <p:sp>
        <p:nvSpPr>
          <p:cNvPr id="1318920" name="Line 8"/>
          <p:cNvSpPr>
            <a:spLocks noChangeShapeType="1"/>
          </p:cNvSpPr>
          <p:nvPr/>
        </p:nvSpPr>
        <p:spPr bwMode="auto">
          <a:xfrm flipH="1" flipV="1">
            <a:off x="3581400" y="2895600"/>
            <a:ext cx="27432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Tree>
    <p:extLst>
      <p:ext uri="{BB962C8B-B14F-4D97-AF65-F5344CB8AC3E}">
        <p14:creationId xmlns:p14="http://schemas.microsoft.com/office/powerpoint/2010/main" val="25197712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8917"/>
                                        </p:tgtEl>
                                        <p:attrNameLst>
                                          <p:attrName>style.visibility</p:attrName>
                                        </p:attrNameLst>
                                      </p:cBhvr>
                                      <p:to>
                                        <p:strVal val="visible"/>
                                      </p:to>
                                    </p:set>
                                  </p:childTnLst>
                                  <p:subTnLst>
                                    <p:set>
                                      <p:cBhvr override="childStyle">
                                        <p:cTn dur="1" fill="hold" display="0" masterRel="nextClick" afterEffect="1"/>
                                        <p:tgtEl>
                                          <p:spTgt spid="1318917"/>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1318918"/>
                                        </p:tgtEl>
                                        <p:attrNameLst>
                                          <p:attrName>style.visibility</p:attrName>
                                        </p:attrNameLst>
                                      </p:cBhvr>
                                      <p:to>
                                        <p:strVal val="visible"/>
                                      </p:to>
                                    </p:set>
                                  </p:childTnLst>
                                  <p:subTnLst>
                                    <p:set>
                                      <p:cBhvr override="childStyle">
                                        <p:cTn dur="1" fill="hold" display="0" masterRel="nextClick" afterEffect="1"/>
                                        <p:tgtEl>
                                          <p:spTgt spid="1318918"/>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18919"/>
                                        </p:tgtEl>
                                        <p:attrNameLst>
                                          <p:attrName>style.visibility</p:attrName>
                                        </p:attrNameLst>
                                      </p:cBhvr>
                                      <p:to>
                                        <p:strVal val="visible"/>
                                      </p:to>
                                    </p:set>
                                  </p:childTnLst>
                                  <p:subTnLst>
                                    <p:set>
                                      <p:cBhvr override="childStyle">
                                        <p:cTn dur="1" fill="hold" display="0" masterRel="nextClick" afterEffect="1"/>
                                        <p:tgtEl>
                                          <p:spTgt spid="1318919"/>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1318920"/>
                                        </p:tgtEl>
                                        <p:attrNameLst>
                                          <p:attrName>style.visibility</p:attrName>
                                        </p:attrNameLst>
                                      </p:cBhvr>
                                      <p:to>
                                        <p:strVal val="visible"/>
                                      </p:to>
                                    </p:set>
                                  </p:childTnLst>
                                  <p:subTnLst>
                                    <p:set>
                                      <p:cBhvr override="childStyle">
                                        <p:cTn dur="1" fill="hold" display="0" masterRel="nextClick" afterEffect="1"/>
                                        <p:tgtEl>
                                          <p:spTgt spid="131892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8917" grpId="0" animBg="1"/>
      <p:bldP spid="1318918" grpId="0" animBg="1"/>
      <p:bldP spid="1318919" grpId="0" animBg="1"/>
      <p:bldP spid="131892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p:cNvGraphicFramePr>
            <a:graphicFrameLocks noChangeAspect="1"/>
          </p:cNvGraphicFramePr>
          <p:nvPr/>
        </p:nvGraphicFramePr>
        <p:xfrm>
          <a:off x="0" y="0"/>
          <a:ext cx="7037388" cy="5405438"/>
        </p:xfrm>
        <a:graphic>
          <a:graphicData uri="http://schemas.openxmlformats.org/presentationml/2006/ole">
            <mc:AlternateContent xmlns:mc="http://schemas.openxmlformats.org/markup-compatibility/2006">
              <mc:Choice xmlns:v="urn:schemas-microsoft-com:vml" Requires="v">
                <p:oleObj name="Document" r:id="rId3" imgW="7074123" imgH="5429520" progId="Word.Document.8">
                  <p:embed/>
                </p:oleObj>
              </mc:Choice>
              <mc:Fallback>
                <p:oleObj name="Document" r:id="rId3" imgW="7074123" imgH="542952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7388" cy="540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7"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spcAft>
                <a:spcPts val="1600"/>
              </a:spcAft>
              <a:buClrTx/>
            </a:pPr>
            <a:r>
              <a:rPr lang="en-US" altLang="zh-CN" sz="1400" b="1">
                <a:latin typeface="Lucida Console" panose="020B0609040504020204" pitchFamily="49" charset="0"/>
                <a:ea typeface="宋体" panose="02010600030101010101" pitchFamily="2" charset="-122"/>
              </a:rPr>
              <a:t>ClientData.cpp</a:t>
            </a:r>
            <a:r>
              <a:rPr lang="en-US" altLang="zh-CN" sz="1200" b="1">
                <a:latin typeface="Lucida Console" panose="020B0609040504020204" pitchFamily="49" charset="0"/>
                <a:ea typeface="宋体" panose="02010600030101010101" pitchFamily="2" charset="-122"/>
              </a:rPr>
              <a:t> </a:t>
            </a:r>
            <a:endParaRPr lang="en-US" altLang="zh-CN" sz="1400" b="1">
              <a:latin typeface="Lucida Console" panose="020B0609040504020204" pitchFamily="49" charset="0"/>
              <a:ea typeface="宋体" panose="02010600030101010101" pitchFamily="2" charset="-122"/>
            </a:endParaRPr>
          </a:p>
          <a:p>
            <a:pPr eaLnBrk="1" hangingPunct="1">
              <a:spcBef>
                <a:spcPct val="0"/>
              </a:spcBef>
              <a:spcAft>
                <a:spcPts val="1600"/>
              </a:spcAft>
              <a:buClrTx/>
            </a:pPr>
            <a:r>
              <a:rPr lang="en-US" altLang="zh-CN">
                <a:ea typeface="宋体" panose="02010600030101010101" pitchFamily="2" charset="-122"/>
              </a:rPr>
              <a:t>(3 of 3)</a:t>
            </a:r>
          </a:p>
        </p:txBody>
      </p:sp>
    </p:spTree>
    <p:extLst>
      <p:ext uri="{BB962C8B-B14F-4D97-AF65-F5344CB8AC3E}">
        <p14:creationId xmlns:p14="http://schemas.microsoft.com/office/powerpoint/2010/main" val="25087751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2"/>
          <p:cNvGraphicFramePr>
            <a:graphicFrameLocks noChangeAspect="1"/>
          </p:cNvGraphicFramePr>
          <p:nvPr/>
        </p:nvGraphicFramePr>
        <p:xfrm>
          <a:off x="0" y="0"/>
          <a:ext cx="7035800" cy="4049713"/>
        </p:xfrm>
        <a:graphic>
          <a:graphicData uri="http://schemas.openxmlformats.org/presentationml/2006/ole">
            <mc:AlternateContent xmlns:mc="http://schemas.openxmlformats.org/markup-compatibility/2006">
              <mc:Choice xmlns:v="urn:schemas-microsoft-com:vml" Requires="v">
                <p:oleObj name="Document" r:id="rId3" imgW="7074123" imgH="4065847" progId="Word.Document.8">
                  <p:embed/>
                </p:oleObj>
              </mc:Choice>
              <mc:Fallback>
                <p:oleObj name="Document" r:id="rId3" imgW="7074123" imgH="4065847"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5800" cy="404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1"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spcAft>
                <a:spcPts val="1600"/>
              </a:spcAft>
              <a:buClrTx/>
            </a:pPr>
            <a:r>
              <a:rPr lang="en-US" altLang="zh-CN" sz="1400" b="1">
                <a:latin typeface="Lucida Console" panose="020B0609040504020204" pitchFamily="49" charset="0"/>
                <a:ea typeface="宋体" panose="02010600030101010101" pitchFamily="2" charset="-122"/>
              </a:rPr>
              <a:t>Fig17_12.cpp</a:t>
            </a:r>
            <a:r>
              <a:rPr lang="en-US" altLang="zh-CN" sz="1200" b="1">
                <a:latin typeface="Lucida Console" panose="020B0609040504020204" pitchFamily="49" charset="0"/>
                <a:ea typeface="宋体" panose="02010600030101010101" pitchFamily="2" charset="-122"/>
              </a:rPr>
              <a:t> </a:t>
            </a:r>
            <a:endParaRPr lang="en-US" altLang="zh-CN" sz="1400" b="1">
              <a:latin typeface="Lucida Console" panose="020B0609040504020204" pitchFamily="49" charset="0"/>
              <a:ea typeface="宋体" panose="02010600030101010101" pitchFamily="2" charset="-122"/>
            </a:endParaRPr>
          </a:p>
          <a:p>
            <a:pPr eaLnBrk="1" hangingPunct="1">
              <a:spcBef>
                <a:spcPct val="0"/>
              </a:spcBef>
              <a:spcAft>
                <a:spcPts val="1600"/>
              </a:spcAft>
              <a:buClrTx/>
            </a:pPr>
            <a:r>
              <a:rPr lang="en-US" altLang="zh-CN">
                <a:ea typeface="宋体" panose="02010600030101010101" pitchFamily="2" charset="-122"/>
              </a:rPr>
              <a:t>(1 of 2)</a:t>
            </a:r>
          </a:p>
        </p:txBody>
      </p:sp>
    </p:spTree>
    <p:extLst>
      <p:ext uri="{BB962C8B-B14F-4D97-AF65-F5344CB8AC3E}">
        <p14:creationId xmlns:p14="http://schemas.microsoft.com/office/powerpoint/2010/main" val="42648286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
          <p:cNvGraphicFramePr>
            <a:graphicFrameLocks noChangeAspect="1"/>
          </p:cNvGraphicFramePr>
          <p:nvPr/>
        </p:nvGraphicFramePr>
        <p:xfrm>
          <a:off x="0" y="0"/>
          <a:ext cx="7026275" cy="4716463"/>
        </p:xfrm>
        <a:graphic>
          <a:graphicData uri="http://schemas.openxmlformats.org/presentationml/2006/ole">
            <mc:AlternateContent xmlns:mc="http://schemas.openxmlformats.org/markup-compatibility/2006">
              <mc:Choice xmlns:v="urn:schemas-microsoft-com:vml" Requires="v">
                <p:oleObj name="Document" r:id="rId3" imgW="7110815" imgH="4746152" progId="Word.Document.8">
                  <p:embed/>
                </p:oleObj>
              </mc:Choice>
              <mc:Fallback>
                <p:oleObj name="Document" r:id="rId3" imgW="7110815" imgH="4746152"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26275" cy="4716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5"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spcAft>
                <a:spcPts val="1600"/>
              </a:spcAft>
              <a:buClrTx/>
            </a:pPr>
            <a:r>
              <a:rPr lang="en-US" altLang="zh-CN" sz="1400" b="1">
                <a:latin typeface="Lucida Console" panose="020B0609040504020204" pitchFamily="49" charset="0"/>
                <a:ea typeface="宋体" panose="02010600030101010101" pitchFamily="2" charset="-122"/>
              </a:rPr>
              <a:t>Fig17_12.cpp</a:t>
            </a:r>
            <a:r>
              <a:rPr lang="en-US" altLang="zh-CN" sz="1200" b="1">
                <a:latin typeface="Lucida Console" panose="020B0609040504020204" pitchFamily="49" charset="0"/>
                <a:ea typeface="宋体" panose="02010600030101010101" pitchFamily="2" charset="-122"/>
              </a:rPr>
              <a:t> </a:t>
            </a:r>
            <a:endParaRPr lang="en-US" altLang="zh-CN" sz="1400" b="1">
              <a:latin typeface="Lucida Console" panose="020B0609040504020204" pitchFamily="49" charset="0"/>
              <a:ea typeface="宋体" panose="02010600030101010101" pitchFamily="2" charset="-122"/>
            </a:endParaRPr>
          </a:p>
          <a:p>
            <a:pPr eaLnBrk="1" hangingPunct="1">
              <a:spcBef>
                <a:spcPct val="0"/>
              </a:spcBef>
              <a:spcAft>
                <a:spcPts val="1600"/>
              </a:spcAft>
              <a:buClrTx/>
            </a:pPr>
            <a:r>
              <a:rPr lang="en-US" altLang="zh-CN">
                <a:ea typeface="宋体" panose="02010600030101010101" pitchFamily="2" charset="-122"/>
              </a:rPr>
              <a:t>(2 of 2)</a:t>
            </a:r>
          </a:p>
        </p:txBody>
      </p:sp>
      <p:sp>
        <p:nvSpPr>
          <p:cNvPr id="1321989" name="Text Box 5"/>
          <p:cNvSpPr txBox="1">
            <a:spLocks noChangeArrowheads="1"/>
          </p:cNvSpPr>
          <p:nvPr/>
        </p:nvSpPr>
        <p:spPr bwMode="auto">
          <a:xfrm>
            <a:off x="5257800" y="609600"/>
            <a:ext cx="2743200" cy="835025"/>
          </a:xfrm>
          <a:prstGeom prst="rect">
            <a:avLst/>
          </a:prstGeom>
          <a:solidFill>
            <a:srgbClr val="F0F5F7"/>
          </a:solidFill>
          <a:ln w="9525" algn="ctr">
            <a:solidFill>
              <a:schemeClr val="tx1"/>
            </a:solidFill>
            <a:miter lim="800000"/>
            <a:headEnd/>
            <a:tailEnd/>
          </a:ln>
        </p:spPr>
        <p:txBody>
          <a:bodyPr>
            <a:spAutoFit/>
          </a:bodyPr>
          <a:lstStyle>
            <a:lvl1pPr marL="228600" indent="-228600"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r>
              <a:rPr lang="en-US" altLang="zh-CN">
                <a:ea typeface="Times New Roman" panose="02020603050405020304" pitchFamily="18" charset="0"/>
                <a:cs typeface="AGaramond" pitchFamily="18" charset="0"/>
              </a:rPr>
              <a:t>Open </a:t>
            </a:r>
            <a:r>
              <a:rPr lang="en-US" altLang="zh-CN" b="1">
                <a:latin typeface="Courier New" panose="02070309020205020404" pitchFamily="49" charset="0"/>
                <a:ea typeface="Times New Roman" panose="02020603050405020304" pitchFamily="18" charset="0"/>
                <a:cs typeface="AGaramond" pitchFamily="18" charset="0"/>
              </a:rPr>
              <a:t>credit.dat</a:t>
            </a:r>
            <a:r>
              <a:rPr lang="en-US" altLang="zh-CN">
                <a:ea typeface="Times New Roman" panose="02020603050405020304" pitchFamily="18" charset="0"/>
                <a:cs typeface="AGaramond" pitchFamily="18" charset="0"/>
              </a:rPr>
              <a:t> in binary mode, which is required to write fixed-length records</a:t>
            </a:r>
          </a:p>
        </p:txBody>
      </p:sp>
      <p:sp>
        <p:nvSpPr>
          <p:cNvPr id="1321990" name="Line 6"/>
          <p:cNvSpPr>
            <a:spLocks noChangeShapeType="1"/>
          </p:cNvSpPr>
          <p:nvPr/>
        </p:nvSpPr>
        <p:spPr bwMode="auto">
          <a:xfrm flipH="1" flipV="1">
            <a:off x="4419600" y="685800"/>
            <a:ext cx="8382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21991" name="Text Box 7"/>
          <p:cNvSpPr txBox="1">
            <a:spLocks noChangeArrowheads="1"/>
          </p:cNvSpPr>
          <p:nvPr/>
        </p:nvSpPr>
        <p:spPr bwMode="auto">
          <a:xfrm>
            <a:off x="5486400" y="4267200"/>
            <a:ext cx="2971800" cy="590550"/>
          </a:xfrm>
          <a:prstGeom prst="rect">
            <a:avLst/>
          </a:prstGeom>
          <a:solidFill>
            <a:srgbClr val="F0F5F7"/>
          </a:solidFill>
          <a:ln w="9525" algn="ctr">
            <a:solidFill>
              <a:schemeClr val="tx1"/>
            </a:solidFill>
            <a:miter lim="800000"/>
            <a:headEnd/>
            <a:tailEnd/>
          </a:ln>
        </p:spPr>
        <p:txBody>
          <a:bodyPr>
            <a:spAutoFit/>
          </a:bodyPr>
          <a:lstStyle>
            <a:lvl1pPr marL="228600" indent="-228600"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r>
              <a:rPr lang="en-US" altLang="zh-CN">
                <a:ea typeface="Times New Roman" panose="02020603050405020304" pitchFamily="18" charset="0"/>
                <a:cs typeface="AGaramond" pitchFamily="18" charset="0"/>
              </a:rPr>
              <a:t>Write the data in </a:t>
            </a:r>
            <a:r>
              <a:rPr lang="en-US" altLang="zh-CN" b="1">
                <a:latin typeface="Courier New" panose="02070309020205020404" pitchFamily="49" charset="0"/>
                <a:ea typeface="Times New Roman" panose="02020603050405020304" pitchFamily="18" charset="0"/>
                <a:cs typeface="AGaramond" pitchFamily="18" charset="0"/>
              </a:rPr>
              <a:t>blankClient</a:t>
            </a:r>
            <a:r>
              <a:rPr lang="en-US" altLang="zh-CN">
                <a:ea typeface="Times New Roman" panose="02020603050405020304" pitchFamily="18" charset="0"/>
                <a:cs typeface="AGaramond" pitchFamily="18" charset="0"/>
              </a:rPr>
              <a:t> to </a:t>
            </a:r>
            <a:r>
              <a:rPr lang="en-US" altLang="zh-CN" b="1">
                <a:latin typeface="Courier New" panose="02070309020205020404" pitchFamily="49" charset="0"/>
                <a:ea typeface="Times New Roman" panose="02020603050405020304" pitchFamily="18" charset="0"/>
                <a:cs typeface="AGaramond" pitchFamily="18" charset="0"/>
              </a:rPr>
              <a:t>credit.dat</a:t>
            </a:r>
            <a:r>
              <a:rPr lang="en-US" altLang="zh-CN">
                <a:ea typeface="Times New Roman" panose="02020603050405020304" pitchFamily="18" charset="0"/>
                <a:cs typeface="AGaramond" pitchFamily="18" charset="0"/>
              </a:rPr>
              <a:t> as bytes</a:t>
            </a:r>
          </a:p>
        </p:txBody>
      </p:sp>
      <p:sp>
        <p:nvSpPr>
          <p:cNvPr id="1321992" name="Line 8"/>
          <p:cNvSpPr>
            <a:spLocks noChangeShapeType="1"/>
          </p:cNvSpPr>
          <p:nvPr/>
        </p:nvSpPr>
        <p:spPr bwMode="auto">
          <a:xfrm flipH="1" flipV="1">
            <a:off x="3505200" y="3733800"/>
            <a:ext cx="19812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Tree>
    <p:extLst>
      <p:ext uri="{BB962C8B-B14F-4D97-AF65-F5344CB8AC3E}">
        <p14:creationId xmlns:p14="http://schemas.microsoft.com/office/powerpoint/2010/main" val="3109942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1989"/>
                                        </p:tgtEl>
                                        <p:attrNameLst>
                                          <p:attrName>style.visibility</p:attrName>
                                        </p:attrNameLst>
                                      </p:cBhvr>
                                      <p:to>
                                        <p:strVal val="visible"/>
                                      </p:to>
                                    </p:set>
                                  </p:childTnLst>
                                  <p:subTnLst>
                                    <p:set>
                                      <p:cBhvr override="childStyle">
                                        <p:cTn dur="1" fill="hold" display="0" masterRel="nextClick" afterEffect="1"/>
                                        <p:tgtEl>
                                          <p:spTgt spid="1321989"/>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1321990"/>
                                        </p:tgtEl>
                                        <p:attrNameLst>
                                          <p:attrName>style.visibility</p:attrName>
                                        </p:attrNameLst>
                                      </p:cBhvr>
                                      <p:to>
                                        <p:strVal val="visible"/>
                                      </p:to>
                                    </p:set>
                                  </p:childTnLst>
                                  <p:subTnLst>
                                    <p:set>
                                      <p:cBhvr override="childStyle">
                                        <p:cTn dur="1" fill="hold" display="0" masterRel="nextClick" afterEffect="1"/>
                                        <p:tgtEl>
                                          <p:spTgt spid="1321990"/>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21991"/>
                                        </p:tgtEl>
                                        <p:attrNameLst>
                                          <p:attrName>style.visibility</p:attrName>
                                        </p:attrNameLst>
                                      </p:cBhvr>
                                      <p:to>
                                        <p:strVal val="visible"/>
                                      </p:to>
                                    </p:set>
                                  </p:childTnLst>
                                  <p:subTnLst>
                                    <p:set>
                                      <p:cBhvr override="childStyle">
                                        <p:cTn dur="1" fill="hold" display="0" masterRel="nextClick" afterEffect="1"/>
                                        <p:tgtEl>
                                          <p:spTgt spid="1321991"/>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1321992"/>
                                        </p:tgtEl>
                                        <p:attrNameLst>
                                          <p:attrName>style.visibility</p:attrName>
                                        </p:attrNameLst>
                                      </p:cBhvr>
                                      <p:to>
                                        <p:strVal val="visible"/>
                                      </p:to>
                                    </p:set>
                                  </p:childTnLst>
                                  <p:subTnLst>
                                    <p:set>
                                      <p:cBhvr override="childStyle">
                                        <p:cTn dur="1" fill="hold" display="0" masterRel="nextClick" afterEffect="1"/>
                                        <p:tgtEl>
                                          <p:spTgt spid="132199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989" grpId="0" animBg="1"/>
      <p:bldP spid="1321990" grpId="0" animBg="1"/>
      <p:bldP spid="1321991" grpId="0" animBg="1"/>
      <p:bldP spid="132199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noChangeArrowheads="1"/>
          </p:cNvSpPr>
          <p:nvPr>
            <p:ph type="title"/>
          </p:nvPr>
        </p:nvSpPr>
        <p:spPr>
          <a:xfrm>
            <a:off x="457200" y="152400"/>
            <a:ext cx="8229600" cy="1371600"/>
          </a:xfrm>
          <a:noFill/>
        </p:spPr>
        <p:txBody>
          <a:bodyPr/>
          <a:lstStyle/>
          <a:p>
            <a:pPr eaLnBrk="1" hangingPunct="1"/>
            <a:r>
              <a:rPr lang="en-US" altLang="zh-CN" sz="2800" dirty="0">
                <a:solidFill>
                  <a:srgbClr val="1A1AFA"/>
                </a:solidFill>
                <a:ea typeface="宋体" panose="02010600030101010101" pitchFamily="2" charset="-122"/>
              </a:rPr>
              <a:t>3.2 Writing Data Randomly to </a:t>
            </a:r>
            <a:br>
              <a:rPr lang="en-US" altLang="zh-CN" sz="2800" dirty="0">
                <a:solidFill>
                  <a:srgbClr val="1A1AFA"/>
                </a:solidFill>
                <a:ea typeface="宋体" panose="02010600030101010101" pitchFamily="2" charset="-122"/>
              </a:rPr>
            </a:br>
            <a:r>
              <a:rPr lang="en-US" altLang="zh-CN" sz="2800" dirty="0">
                <a:solidFill>
                  <a:srgbClr val="1A1AFA"/>
                </a:solidFill>
                <a:ea typeface="宋体" panose="02010600030101010101" pitchFamily="2" charset="-122"/>
              </a:rPr>
              <a:t>a Random-Access File</a:t>
            </a:r>
          </a:p>
        </p:txBody>
      </p:sp>
      <p:sp>
        <p:nvSpPr>
          <p:cNvPr id="81924" name="Rectangle 3"/>
          <p:cNvSpPr>
            <a:spLocks noGrp="1" noChangeArrowheads="1"/>
          </p:cNvSpPr>
          <p:nvPr>
            <p:ph type="body" idx="1"/>
          </p:nvPr>
        </p:nvSpPr>
        <p:spPr>
          <a:xfrm>
            <a:off x="685800" y="1600248"/>
            <a:ext cx="8001000" cy="4800552"/>
          </a:xfrm>
        </p:spPr>
        <p:txBody>
          <a:bodyPr/>
          <a:lstStyle/>
          <a:p>
            <a:pPr marL="342900" indent="-342900" eaLnBrk="1" hangingPunct="1">
              <a:buFont typeface="Arial" panose="020B0604020202020204" pitchFamily="34" charset="0"/>
              <a:buChar char="•"/>
            </a:pPr>
            <a:r>
              <a:rPr lang="en-US" altLang="zh-CN" dirty="0">
                <a:ea typeface="宋体" panose="02010600030101010101" pitchFamily="2" charset="-122"/>
              </a:rPr>
              <a:t>Writing data randomly</a:t>
            </a:r>
          </a:p>
          <a:p>
            <a:pPr lvl="1" eaLnBrk="1" hangingPunct="1"/>
            <a:r>
              <a:rPr lang="en-US" altLang="zh-CN" dirty="0">
                <a:ea typeface="宋体" panose="02010600030101010101" pitchFamily="2" charset="-122"/>
              </a:rPr>
              <a:t>Opening for input and output in binary mode</a:t>
            </a:r>
          </a:p>
          <a:p>
            <a:pPr lvl="2" eaLnBrk="1" hangingPunct="1"/>
            <a:r>
              <a:rPr lang="en-US" altLang="zh-CN" dirty="0">
                <a:ea typeface="宋体" panose="02010600030101010101" pitchFamily="2" charset="-122"/>
              </a:rPr>
              <a:t>Use an </a:t>
            </a:r>
            <a:r>
              <a:rPr lang="en-US" altLang="zh-CN" dirty="0" err="1">
                <a:latin typeface="Lucida Console" panose="020B0609040504020204" pitchFamily="49" charset="0"/>
                <a:ea typeface="宋体" panose="02010600030101010101" pitchFamily="2" charset="-122"/>
              </a:rPr>
              <a:t>fstream</a:t>
            </a:r>
            <a:r>
              <a:rPr lang="en-US" altLang="zh-CN" dirty="0">
                <a:ea typeface="宋体" panose="02010600030101010101" pitchFamily="2" charset="-122"/>
              </a:rPr>
              <a:t> object</a:t>
            </a:r>
          </a:p>
          <a:p>
            <a:pPr lvl="2" eaLnBrk="1" hangingPunct="1"/>
            <a:r>
              <a:rPr lang="en-US" altLang="zh-CN" dirty="0">
                <a:ea typeface="宋体" panose="02010600030101010101" pitchFamily="2" charset="-122"/>
              </a:rPr>
              <a:t>Combine file-open modes </a:t>
            </a:r>
            <a:r>
              <a:rPr lang="en-US" altLang="zh-CN" dirty="0" err="1">
                <a:latin typeface="Lucida Console" panose="020B0609040504020204" pitchFamily="49" charset="0"/>
                <a:ea typeface="宋体" panose="02010600030101010101" pitchFamily="2" charset="-122"/>
              </a:rPr>
              <a:t>ios</a:t>
            </a:r>
            <a:r>
              <a:rPr lang="en-US" altLang="zh-CN" dirty="0">
                <a:latin typeface="Lucida Console" panose="020B0609040504020204" pitchFamily="49" charset="0"/>
                <a:ea typeface="宋体" panose="02010600030101010101" pitchFamily="2" charset="-122"/>
              </a:rPr>
              <a:t>::in</a:t>
            </a:r>
            <a:r>
              <a:rPr lang="en-US" altLang="zh-CN" dirty="0">
                <a:ea typeface="宋体" panose="02010600030101010101" pitchFamily="2" charset="-122"/>
              </a:rPr>
              <a:t>, </a:t>
            </a:r>
            <a:r>
              <a:rPr lang="en-US" altLang="zh-CN" dirty="0" err="1">
                <a:latin typeface="Lucida Console" panose="020B0609040504020204" pitchFamily="49" charset="0"/>
                <a:ea typeface="宋体" panose="02010600030101010101" pitchFamily="2" charset="-122"/>
              </a:rPr>
              <a:t>ios</a:t>
            </a:r>
            <a:r>
              <a:rPr lang="en-US" altLang="zh-CN" dirty="0">
                <a:latin typeface="Lucida Console" panose="020B0609040504020204" pitchFamily="49" charset="0"/>
                <a:ea typeface="宋体" panose="02010600030101010101" pitchFamily="2" charset="-122"/>
              </a:rPr>
              <a:t>::out</a:t>
            </a:r>
            <a:r>
              <a:rPr lang="en-US" altLang="zh-CN" dirty="0">
                <a:ea typeface="宋体" panose="02010600030101010101" pitchFamily="2" charset="-122"/>
              </a:rPr>
              <a:t> and </a:t>
            </a:r>
            <a:r>
              <a:rPr lang="en-US" altLang="zh-CN" dirty="0" err="1">
                <a:latin typeface="Lucida Console" panose="020B0609040504020204" pitchFamily="49" charset="0"/>
                <a:ea typeface="宋体" panose="02010600030101010101" pitchFamily="2" charset="-122"/>
              </a:rPr>
              <a:t>ios</a:t>
            </a:r>
            <a:r>
              <a:rPr lang="en-US" altLang="zh-CN" dirty="0">
                <a:latin typeface="Lucida Console" panose="020B0609040504020204" pitchFamily="49" charset="0"/>
                <a:ea typeface="宋体" panose="02010600030101010101" pitchFamily="2" charset="-122"/>
              </a:rPr>
              <a:t>::binary</a:t>
            </a:r>
          </a:p>
          <a:p>
            <a:pPr lvl="3" eaLnBrk="1" hangingPunct="1"/>
            <a:r>
              <a:rPr lang="en-US" altLang="zh-CN" dirty="0">
                <a:ea typeface="宋体" panose="02010600030101010101" pitchFamily="2" charset="-122"/>
              </a:rPr>
              <a:t>Separate each open mode from the next with the bitwise inclusive OR operator (</a:t>
            </a:r>
            <a:r>
              <a:rPr lang="en-US" altLang="zh-CN" dirty="0">
                <a:latin typeface="Lucida Console" panose="020B0609040504020204" pitchFamily="49" charset="0"/>
                <a:ea typeface="宋体" panose="02010600030101010101" pitchFamily="2" charset="-122"/>
              </a:rPr>
              <a:t>|</a:t>
            </a:r>
            <a:r>
              <a:rPr lang="en-US" altLang="zh-CN" dirty="0">
                <a:ea typeface="宋体" panose="02010600030101010101" pitchFamily="2" charset="-122"/>
              </a:rPr>
              <a:t>)</a:t>
            </a:r>
          </a:p>
          <a:p>
            <a:pPr lvl="1" eaLnBrk="1" hangingPunct="1"/>
            <a:r>
              <a:rPr lang="en-US" altLang="zh-CN" dirty="0">
                <a:ea typeface="宋体" panose="02010600030101010101" pitchFamily="2" charset="-122"/>
              </a:rPr>
              <a:t>Use function </a:t>
            </a:r>
            <a:r>
              <a:rPr lang="en-US" altLang="zh-CN" dirty="0" err="1">
                <a:latin typeface="Lucida Console" panose="020B0609040504020204" pitchFamily="49" charset="0"/>
                <a:ea typeface="宋体" panose="02010600030101010101" pitchFamily="2" charset="-122"/>
              </a:rPr>
              <a:t>seekp</a:t>
            </a:r>
            <a:r>
              <a:rPr lang="en-US" altLang="zh-CN" dirty="0">
                <a:ea typeface="宋体" panose="02010600030101010101" pitchFamily="2" charset="-122"/>
              </a:rPr>
              <a:t> to set the “put” file-position pointer to the specific position</a:t>
            </a:r>
          </a:p>
          <a:p>
            <a:pPr lvl="2" eaLnBrk="1" hangingPunct="1"/>
            <a:r>
              <a:rPr lang="en-US" altLang="zh-CN" dirty="0">
                <a:ea typeface="宋体" panose="02010600030101010101" pitchFamily="2" charset="-122"/>
              </a:rPr>
              <a:t>Example calculation</a:t>
            </a:r>
          </a:p>
          <a:p>
            <a:pPr lvl="3" eaLnBrk="1" hangingPunct="1">
              <a:buFont typeface="Arial" panose="020B0604020202020204" pitchFamily="34" charset="0"/>
              <a:buNone/>
            </a:pPr>
            <a:r>
              <a:rPr lang="en-US" altLang="zh-CN" dirty="0">
                <a:latin typeface="Lucida Console" panose="020B0609040504020204" pitchFamily="49" charset="0"/>
                <a:ea typeface="宋体" panose="02010600030101010101" pitchFamily="2" charset="-122"/>
              </a:rPr>
              <a:t>	( n – 1 ) * </a:t>
            </a:r>
            <a:r>
              <a:rPr lang="en-US" altLang="zh-CN" dirty="0" err="1">
                <a:latin typeface="Lucida Console" panose="020B0609040504020204" pitchFamily="49" charset="0"/>
                <a:ea typeface="宋体" panose="02010600030101010101" pitchFamily="2" charset="-122"/>
              </a:rPr>
              <a:t>sizeof</a:t>
            </a:r>
            <a:r>
              <a:rPr lang="en-US" altLang="zh-CN" dirty="0">
                <a:latin typeface="Lucida Console" panose="020B0609040504020204" pitchFamily="49" charset="0"/>
                <a:ea typeface="宋体" panose="02010600030101010101" pitchFamily="2" charset="-122"/>
              </a:rPr>
              <a:t>( </a:t>
            </a:r>
            <a:r>
              <a:rPr lang="en-US" altLang="zh-CN" dirty="0" err="1">
                <a:latin typeface="Lucida Console" panose="020B0609040504020204" pitchFamily="49" charset="0"/>
                <a:ea typeface="宋体" panose="02010600030101010101" pitchFamily="2" charset="-122"/>
              </a:rPr>
              <a:t>ClientData</a:t>
            </a:r>
            <a:r>
              <a:rPr lang="en-US" altLang="zh-CN" dirty="0">
                <a:latin typeface="Lucida Console" panose="020B0609040504020204" pitchFamily="49" charset="0"/>
                <a:ea typeface="宋体" panose="02010600030101010101" pitchFamily="2" charset="-122"/>
              </a:rPr>
              <a:t> )</a:t>
            </a:r>
          </a:p>
          <a:p>
            <a:pPr lvl="4" eaLnBrk="1" hangingPunct="1"/>
            <a:r>
              <a:rPr lang="en-US" altLang="zh-CN" dirty="0">
                <a:ea typeface="宋体" panose="02010600030101010101" pitchFamily="2" charset="-122"/>
              </a:rPr>
              <a:t>Byte location for </a:t>
            </a:r>
            <a:r>
              <a:rPr lang="en-US" altLang="zh-CN" i="1" dirty="0">
                <a:ea typeface="宋体" panose="02010600030101010101" pitchFamily="2" charset="-122"/>
              </a:rPr>
              <a:t>n</a:t>
            </a:r>
            <a:r>
              <a:rPr lang="en-US" altLang="zh-CN" dirty="0">
                <a:ea typeface="宋体" panose="02010600030101010101" pitchFamily="2" charset="-122"/>
              </a:rPr>
              <a:t>th </a:t>
            </a:r>
            <a:r>
              <a:rPr lang="en-US" altLang="zh-CN" dirty="0" err="1">
                <a:latin typeface="Lucida Console" panose="020B0609040504020204" pitchFamily="49" charset="0"/>
                <a:ea typeface="宋体" panose="02010600030101010101" pitchFamily="2" charset="-122"/>
              </a:rPr>
              <a:t>ClientData</a:t>
            </a:r>
            <a:r>
              <a:rPr lang="en-US" altLang="zh-CN" dirty="0">
                <a:ea typeface="宋体" panose="02010600030101010101" pitchFamily="2" charset="-122"/>
              </a:rPr>
              <a:t> record</a:t>
            </a:r>
          </a:p>
          <a:p>
            <a:pPr lvl="1" eaLnBrk="1" hangingPunct="1"/>
            <a:r>
              <a:rPr lang="en-US" altLang="zh-CN" dirty="0">
                <a:ea typeface="宋体" panose="02010600030101010101" pitchFamily="2" charset="-122"/>
              </a:rPr>
              <a:t>Use function </a:t>
            </a:r>
            <a:r>
              <a:rPr lang="en-US" altLang="zh-CN" dirty="0">
                <a:latin typeface="Lucida Console" panose="020B0609040504020204" pitchFamily="49" charset="0"/>
                <a:ea typeface="宋体" panose="02010600030101010101" pitchFamily="2" charset="-122"/>
              </a:rPr>
              <a:t>write</a:t>
            </a:r>
            <a:r>
              <a:rPr lang="en-US" altLang="zh-CN" dirty="0">
                <a:ea typeface="宋体" panose="02010600030101010101" pitchFamily="2" charset="-122"/>
              </a:rPr>
              <a:t> to output the data</a:t>
            </a:r>
          </a:p>
        </p:txBody>
      </p:sp>
    </p:spTree>
    <p:extLst>
      <p:ext uri="{BB962C8B-B14F-4D97-AF65-F5344CB8AC3E}">
        <p14:creationId xmlns:p14="http://schemas.microsoft.com/office/powerpoint/2010/main" val="4230001964"/>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2"/>
          <p:cNvGraphicFramePr>
            <a:graphicFrameLocks noChangeAspect="1"/>
          </p:cNvGraphicFramePr>
          <p:nvPr/>
        </p:nvGraphicFramePr>
        <p:xfrm>
          <a:off x="0" y="0"/>
          <a:ext cx="7053263" cy="6275388"/>
        </p:xfrm>
        <a:graphic>
          <a:graphicData uri="http://schemas.openxmlformats.org/presentationml/2006/ole">
            <mc:AlternateContent xmlns:mc="http://schemas.openxmlformats.org/markup-compatibility/2006">
              <mc:Choice xmlns:v="urn:schemas-microsoft-com:vml" Requires="v">
                <p:oleObj name="Document" r:id="rId3" imgW="7056048" imgH="6277162" progId="Word.Document.8">
                  <p:embed/>
                </p:oleObj>
              </mc:Choice>
              <mc:Fallback>
                <p:oleObj name="Document" r:id="rId3" imgW="7056048" imgH="6277162"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53263" cy="6275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09"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spcAft>
                <a:spcPts val="1600"/>
              </a:spcAft>
              <a:buClrTx/>
            </a:pPr>
            <a:r>
              <a:rPr lang="en-US" altLang="zh-CN" sz="1400" b="1">
                <a:latin typeface="Lucida Console" panose="020B0609040504020204" pitchFamily="49" charset="0"/>
                <a:ea typeface="宋体" panose="02010600030101010101" pitchFamily="2" charset="-122"/>
              </a:rPr>
              <a:t>Fig17_13.cpp</a:t>
            </a:r>
            <a:r>
              <a:rPr lang="en-US" altLang="zh-CN" sz="1200" b="1">
                <a:latin typeface="Lucida Console" panose="020B0609040504020204" pitchFamily="49" charset="0"/>
                <a:ea typeface="宋体" panose="02010600030101010101" pitchFamily="2" charset="-122"/>
              </a:rPr>
              <a:t> </a:t>
            </a:r>
            <a:endParaRPr lang="en-US" altLang="zh-CN" sz="1400" b="1">
              <a:latin typeface="Lucida Console" panose="020B0609040504020204" pitchFamily="49" charset="0"/>
              <a:ea typeface="宋体" panose="02010600030101010101" pitchFamily="2" charset="-122"/>
            </a:endParaRPr>
          </a:p>
          <a:p>
            <a:pPr eaLnBrk="1" hangingPunct="1">
              <a:spcBef>
                <a:spcPct val="0"/>
              </a:spcBef>
              <a:spcAft>
                <a:spcPts val="1600"/>
              </a:spcAft>
              <a:buClrTx/>
            </a:pPr>
            <a:r>
              <a:rPr lang="en-US" altLang="zh-CN">
                <a:ea typeface="宋体" panose="02010600030101010101" pitchFamily="2" charset="-122"/>
              </a:rPr>
              <a:t>(1 of 4)</a:t>
            </a:r>
          </a:p>
        </p:txBody>
      </p:sp>
      <p:sp>
        <p:nvSpPr>
          <p:cNvPr id="1323013" name="Text Box 5"/>
          <p:cNvSpPr txBox="1">
            <a:spLocks noChangeArrowheads="1"/>
          </p:cNvSpPr>
          <p:nvPr/>
        </p:nvSpPr>
        <p:spPr bwMode="auto">
          <a:xfrm>
            <a:off x="5562600" y="4572000"/>
            <a:ext cx="3048000" cy="835025"/>
          </a:xfrm>
          <a:prstGeom prst="rect">
            <a:avLst/>
          </a:prstGeom>
          <a:solidFill>
            <a:srgbClr val="F0F5F7"/>
          </a:solidFill>
          <a:ln w="9525" algn="ctr">
            <a:solidFill>
              <a:schemeClr val="tx1"/>
            </a:solidFill>
            <a:miter lim="800000"/>
            <a:headEnd/>
            <a:tailEnd/>
          </a:ln>
        </p:spPr>
        <p:txBody>
          <a:bodyPr>
            <a:spAutoFit/>
          </a:bodyPr>
          <a:lstStyle>
            <a:lvl1pPr marL="228600" indent="-228600"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r>
              <a:rPr lang="en-US" altLang="zh-CN">
                <a:ea typeface="Times New Roman" panose="02020603050405020304" pitchFamily="18" charset="0"/>
                <a:cs typeface="AGaramond" pitchFamily="18" charset="0"/>
              </a:rPr>
              <a:t>Create </a:t>
            </a:r>
            <a:r>
              <a:rPr lang="en-US" altLang="zh-CN" b="1">
                <a:latin typeface="Courier New" panose="02070309020205020404" pitchFamily="49" charset="0"/>
                <a:ea typeface="Times New Roman" panose="02020603050405020304" pitchFamily="18" charset="0"/>
                <a:cs typeface="AGaramond" pitchFamily="18" charset="0"/>
              </a:rPr>
              <a:t>fstream</a:t>
            </a:r>
            <a:r>
              <a:rPr lang="en-US" altLang="zh-CN">
                <a:ea typeface="Times New Roman" panose="02020603050405020304" pitchFamily="18" charset="0"/>
                <a:cs typeface="AGaramond" pitchFamily="18" charset="0"/>
              </a:rPr>
              <a:t> </a:t>
            </a:r>
            <a:r>
              <a:rPr lang="en-US" altLang="zh-CN" b="1">
                <a:latin typeface="Courier New" panose="02070309020205020404" pitchFamily="49" charset="0"/>
                <a:ea typeface="Times New Roman" panose="02020603050405020304" pitchFamily="18" charset="0"/>
                <a:cs typeface="AGaramond" pitchFamily="18" charset="0"/>
              </a:rPr>
              <a:t>outCredit</a:t>
            </a:r>
            <a:r>
              <a:rPr lang="en-US" altLang="zh-CN">
                <a:ea typeface="Times New Roman" panose="02020603050405020304" pitchFamily="18" charset="0"/>
                <a:cs typeface="AGaramond" pitchFamily="18" charset="0"/>
              </a:rPr>
              <a:t> to open </a:t>
            </a:r>
            <a:r>
              <a:rPr lang="en-US" altLang="zh-CN" b="1">
                <a:latin typeface="Courier New" panose="02070309020205020404" pitchFamily="49" charset="0"/>
                <a:ea typeface="Times New Roman" panose="02020603050405020304" pitchFamily="18" charset="0"/>
                <a:cs typeface="AGaramond" pitchFamily="18" charset="0"/>
              </a:rPr>
              <a:t>credit.dat</a:t>
            </a:r>
            <a:r>
              <a:rPr lang="en-US" altLang="zh-CN">
                <a:ea typeface="Times New Roman" panose="02020603050405020304" pitchFamily="18" charset="0"/>
                <a:cs typeface="AGaramond" pitchFamily="18" charset="0"/>
              </a:rPr>
              <a:t> for input and output in binary mode</a:t>
            </a:r>
          </a:p>
        </p:txBody>
      </p:sp>
      <p:sp>
        <p:nvSpPr>
          <p:cNvPr id="1323014" name="Line 6"/>
          <p:cNvSpPr>
            <a:spLocks noChangeShapeType="1"/>
          </p:cNvSpPr>
          <p:nvPr/>
        </p:nvSpPr>
        <p:spPr bwMode="auto">
          <a:xfrm flipH="1">
            <a:off x="3276600" y="4876800"/>
            <a:ext cx="22860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Tree>
    <p:extLst>
      <p:ext uri="{BB962C8B-B14F-4D97-AF65-F5344CB8AC3E}">
        <p14:creationId xmlns:p14="http://schemas.microsoft.com/office/powerpoint/2010/main" val="23750883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3013"/>
                                        </p:tgtEl>
                                        <p:attrNameLst>
                                          <p:attrName>style.visibility</p:attrName>
                                        </p:attrNameLst>
                                      </p:cBhvr>
                                      <p:to>
                                        <p:strVal val="visible"/>
                                      </p:to>
                                    </p:set>
                                  </p:childTnLst>
                                  <p:subTnLst>
                                    <p:set>
                                      <p:cBhvr override="childStyle">
                                        <p:cTn dur="1" fill="hold" display="0" masterRel="nextClick" afterEffect="1"/>
                                        <p:tgtEl>
                                          <p:spTgt spid="1323013"/>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1323014"/>
                                        </p:tgtEl>
                                        <p:attrNameLst>
                                          <p:attrName>style.visibility</p:attrName>
                                        </p:attrNameLst>
                                      </p:cBhvr>
                                      <p:to>
                                        <p:strVal val="visible"/>
                                      </p:to>
                                    </p:set>
                                  </p:childTnLst>
                                  <p:subTnLst>
                                    <p:set>
                                      <p:cBhvr override="childStyle">
                                        <p:cTn dur="1" fill="hold" display="0" masterRel="nextClick" afterEffect="1"/>
                                        <p:tgtEl>
                                          <p:spTgt spid="132301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3013" grpId="0" animBg="1"/>
      <p:bldP spid="132301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2"/>
          <p:cNvGraphicFramePr>
            <a:graphicFrameLocks noChangeAspect="1"/>
          </p:cNvGraphicFramePr>
          <p:nvPr/>
        </p:nvGraphicFramePr>
        <p:xfrm>
          <a:off x="0" y="0"/>
          <a:ext cx="7053263" cy="6065838"/>
        </p:xfrm>
        <a:graphic>
          <a:graphicData uri="http://schemas.openxmlformats.org/presentationml/2006/ole">
            <mc:AlternateContent xmlns:mc="http://schemas.openxmlformats.org/markup-compatibility/2006">
              <mc:Choice xmlns:v="urn:schemas-microsoft-com:vml" Requires="v">
                <p:oleObj name="Document" r:id="rId3" imgW="7056048" imgH="6067515" progId="Word.Document.8">
                  <p:embed/>
                </p:oleObj>
              </mc:Choice>
              <mc:Fallback>
                <p:oleObj name="Document" r:id="rId3" imgW="7056048" imgH="6067515"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53263" cy="6065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3"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spcAft>
                <a:spcPts val="1600"/>
              </a:spcAft>
              <a:buClrTx/>
            </a:pPr>
            <a:r>
              <a:rPr lang="en-US" altLang="zh-CN" sz="1400" b="1">
                <a:latin typeface="Lucida Console" panose="020B0609040504020204" pitchFamily="49" charset="0"/>
                <a:ea typeface="宋体" panose="02010600030101010101" pitchFamily="2" charset="-122"/>
              </a:rPr>
              <a:t>Fig17_13.cpp</a:t>
            </a:r>
            <a:r>
              <a:rPr lang="en-US" altLang="zh-CN" sz="1200" b="1">
                <a:latin typeface="Lucida Console" panose="020B0609040504020204" pitchFamily="49" charset="0"/>
                <a:ea typeface="宋体" panose="02010600030101010101" pitchFamily="2" charset="-122"/>
              </a:rPr>
              <a:t> </a:t>
            </a:r>
            <a:endParaRPr lang="en-US" altLang="zh-CN" sz="1400" b="1">
              <a:latin typeface="Lucida Console" panose="020B0609040504020204" pitchFamily="49" charset="0"/>
              <a:ea typeface="宋体" panose="02010600030101010101" pitchFamily="2" charset="-122"/>
            </a:endParaRPr>
          </a:p>
          <a:p>
            <a:pPr eaLnBrk="1" hangingPunct="1">
              <a:spcBef>
                <a:spcPct val="0"/>
              </a:spcBef>
              <a:spcAft>
                <a:spcPts val="1600"/>
              </a:spcAft>
              <a:buClrTx/>
            </a:pPr>
            <a:r>
              <a:rPr lang="en-US" altLang="zh-CN">
                <a:ea typeface="宋体" panose="02010600030101010101" pitchFamily="2" charset="-122"/>
              </a:rPr>
              <a:t>(2 of 4)</a:t>
            </a:r>
          </a:p>
        </p:txBody>
      </p:sp>
    </p:spTree>
    <p:extLst>
      <p:ext uri="{BB962C8B-B14F-4D97-AF65-F5344CB8AC3E}">
        <p14:creationId xmlns:p14="http://schemas.microsoft.com/office/powerpoint/2010/main" val="29695195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2"/>
          <p:cNvGraphicFramePr>
            <a:graphicFrameLocks noChangeAspect="1"/>
          </p:cNvGraphicFramePr>
          <p:nvPr/>
        </p:nvGraphicFramePr>
        <p:xfrm>
          <a:off x="0" y="0"/>
          <a:ext cx="7037388" cy="3587750"/>
        </p:xfrm>
        <a:graphic>
          <a:graphicData uri="http://schemas.openxmlformats.org/presentationml/2006/ole">
            <mc:AlternateContent xmlns:mc="http://schemas.openxmlformats.org/markup-compatibility/2006">
              <mc:Choice xmlns:v="urn:schemas-microsoft-com:vml" Requires="v">
                <p:oleObj name="Document" r:id="rId3" imgW="7074123" imgH="3602658" progId="Word.Document.8">
                  <p:embed/>
                </p:oleObj>
              </mc:Choice>
              <mc:Fallback>
                <p:oleObj name="Document" r:id="rId3" imgW="7074123" imgH="3602658"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7388" cy="358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7"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spcAft>
                <a:spcPts val="1600"/>
              </a:spcAft>
              <a:buClrTx/>
            </a:pPr>
            <a:r>
              <a:rPr lang="en-US" altLang="zh-CN" sz="1400" b="1">
                <a:latin typeface="Lucida Console" panose="020B0609040504020204" pitchFamily="49" charset="0"/>
                <a:ea typeface="宋体" panose="02010600030101010101" pitchFamily="2" charset="-122"/>
              </a:rPr>
              <a:t>Fig17_13.cpp</a:t>
            </a:r>
            <a:r>
              <a:rPr lang="en-US" altLang="zh-CN" sz="1200" b="1">
                <a:latin typeface="Lucida Console" panose="020B0609040504020204" pitchFamily="49" charset="0"/>
                <a:ea typeface="宋体" panose="02010600030101010101" pitchFamily="2" charset="-122"/>
              </a:rPr>
              <a:t> </a:t>
            </a:r>
            <a:endParaRPr lang="en-US" altLang="zh-CN" sz="1400" b="1">
              <a:latin typeface="Lucida Console" panose="020B0609040504020204" pitchFamily="49" charset="0"/>
              <a:ea typeface="宋体" panose="02010600030101010101" pitchFamily="2" charset="-122"/>
            </a:endParaRPr>
          </a:p>
          <a:p>
            <a:pPr eaLnBrk="1" hangingPunct="1">
              <a:spcBef>
                <a:spcPct val="0"/>
              </a:spcBef>
              <a:spcAft>
                <a:spcPts val="1600"/>
              </a:spcAft>
              <a:buClrTx/>
            </a:pPr>
            <a:r>
              <a:rPr lang="en-US" altLang="zh-CN">
                <a:ea typeface="宋体" panose="02010600030101010101" pitchFamily="2" charset="-122"/>
              </a:rPr>
              <a:t>(3 of 4)</a:t>
            </a:r>
          </a:p>
        </p:txBody>
      </p:sp>
      <p:sp>
        <p:nvSpPr>
          <p:cNvPr id="1325061" name="Text Box 5"/>
          <p:cNvSpPr txBox="1">
            <a:spLocks noChangeArrowheads="1"/>
          </p:cNvSpPr>
          <p:nvPr/>
        </p:nvSpPr>
        <p:spPr bwMode="auto">
          <a:xfrm>
            <a:off x="6172200" y="304800"/>
            <a:ext cx="2286000" cy="835025"/>
          </a:xfrm>
          <a:prstGeom prst="rect">
            <a:avLst/>
          </a:prstGeom>
          <a:solidFill>
            <a:srgbClr val="F0F5F7"/>
          </a:solidFill>
          <a:ln w="9525" algn="ctr">
            <a:solidFill>
              <a:schemeClr val="tx1"/>
            </a:solidFill>
            <a:miter lim="800000"/>
            <a:headEnd/>
            <a:tailEnd/>
          </a:ln>
        </p:spPr>
        <p:txBody>
          <a:bodyPr>
            <a:spAutoFit/>
          </a:bodyPr>
          <a:lstStyle>
            <a:lvl1pPr marL="228600" indent="-228600"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r>
              <a:rPr lang="en-US" altLang="zh-CN">
                <a:ea typeface="Times New Roman" panose="02020603050405020304" pitchFamily="18" charset="0"/>
                <a:cs typeface="AGaramond" pitchFamily="18" charset="0"/>
              </a:rPr>
              <a:t>Position the </a:t>
            </a:r>
            <a:r>
              <a:rPr lang="en-US" altLang="zh-CN">
                <a:latin typeface="Arial" panose="020B0604020202020204" pitchFamily="34" charset="0"/>
                <a:ea typeface="Times New Roman" panose="02020603050405020304" pitchFamily="18" charset="0"/>
                <a:cs typeface="AGaramond" pitchFamily="18" charset="0"/>
              </a:rPr>
              <a:t>“</a:t>
            </a:r>
            <a:r>
              <a:rPr lang="en-US" altLang="zh-CN">
                <a:ea typeface="Times New Roman" panose="02020603050405020304" pitchFamily="18" charset="0"/>
                <a:cs typeface="AGaramond" pitchFamily="18" charset="0"/>
              </a:rPr>
              <a:t>put</a:t>
            </a:r>
            <a:r>
              <a:rPr lang="en-US" altLang="zh-CN">
                <a:latin typeface="Arial" panose="020B0604020202020204" pitchFamily="34" charset="0"/>
                <a:ea typeface="Times New Roman" panose="02020603050405020304" pitchFamily="18" charset="0"/>
                <a:cs typeface="AGaramond" pitchFamily="18" charset="0"/>
              </a:rPr>
              <a:t>”</a:t>
            </a:r>
            <a:r>
              <a:rPr lang="en-US" altLang="zh-CN">
                <a:ea typeface="Times New Roman" panose="02020603050405020304" pitchFamily="18" charset="0"/>
                <a:cs typeface="AGaramond" pitchFamily="18" charset="0"/>
              </a:rPr>
              <a:t> file-position pointer to the desired byte location</a:t>
            </a:r>
          </a:p>
        </p:txBody>
      </p:sp>
      <p:sp>
        <p:nvSpPr>
          <p:cNvPr id="1325062" name="Line 6"/>
          <p:cNvSpPr>
            <a:spLocks noChangeShapeType="1"/>
          </p:cNvSpPr>
          <p:nvPr/>
        </p:nvSpPr>
        <p:spPr bwMode="auto">
          <a:xfrm flipH="1" flipV="1">
            <a:off x="3657600" y="533400"/>
            <a:ext cx="2514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25063" name="Text Box 7"/>
          <p:cNvSpPr txBox="1">
            <a:spLocks noChangeArrowheads="1"/>
          </p:cNvSpPr>
          <p:nvPr/>
        </p:nvSpPr>
        <p:spPr bwMode="auto">
          <a:xfrm>
            <a:off x="5486400" y="1981200"/>
            <a:ext cx="3048000" cy="590550"/>
          </a:xfrm>
          <a:prstGeom prst="rect">
            <a:avLst/>
          </a:prstGeom>
          <a:solidFill>
            <a:srgbClr val="F0F5F7"/>
          </a:solidFill>
          <a:ln w="9525" algn="ctr">
            <a:solidFill>
              <a:schemeClr val="tx1"/>
            </a:solidFill>
            <a:miter lim="800000"/>
            <a:headEnd/>
            <a:tailEnd/>
          </a:ln>
        </p:spPr>
        <p:txBody>
          <a:bodyPr>
            <a:spAutoFit/>
          </a:bodyPr>
          <a:lstStyle>
            <a:lvl1pPr marL="228600" indent="-228600"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r>
              <a:rPr lang="en-US" altLang="zh-CN">
                <a:ea typeface="Times New Roman" panose="02020603050405020304" pitchFamily="18" charset="0"/>
                <a:cs typeface="AGaramond" pitchFamily="18" charset="0"/>
              </a:rPr>
              <a:t>Write the </a:t>
            </a:r>
            <a:r>
              <a:rPr lang="en-US" altLang="zh-CN" b="1">
                <a:latin typeface="Courier New" panose="02070309020205020404" pitchFamily="49" charset="0"/>
                <a:ea typeface="Times New Roman" panose="02020603050405020304" pitchFamily="18" charset="0"/>
                <a:cs typeface="AGaramond" pitchFamily="18" charset="0"/>
              </a:rPr>
              <a:t>ClientData</a:t>
            </a:r>
            <a:r>
              <a:rPr lang="en-US" altLang="zh-CN">
                <a:ea typeface="Times New Roman" panose="02020603050405020304" pitchFamily="18" charset="0"/>
                <a:cs typeface="AGaramond" pitchFamily="18" charset="0"/>
              </a:rPr>
              <a:t> record to the correct position in the file</a:t>
            </a:r>
          </a:p>
        </p:txBody>
      </p:sp>
      <p:sp>
        <p:nvSpPr>
          <p:cNvPr id="1325064" name="Line 8"/>
          <p:cNvSpPr>
            <a:spLocks noChangeShapeType="1"/>
          </p:cNvSpPr>
          <p:nvPr/>
        </p:nvSpPr>
        <p:spPr bwMode="auto">
          <a:xfrm flipH="1" flipV="1">
            <a:off x="3657600" y="1524000"/>
            <a:ext cx="1828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Tree>
    <p:extLst>
      <p:ext uri="{BB962C8B-B14F-4D97-AF65-F5344CB8AC3E}">
        <p14:creationId xmlns:p14="http://schemas.microsoft.com/office/powerpoint/2010/main" val="28956650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5061"/>
                                        </p:tgtEl>
                                        <p:attrNameLst>
                                          <p:attrName>style.visibility</p:attrName>
                                        </p:attrNameLst>
                                      </p:cBhvr>
                                      <p:to>
                                        <p:strVal val="visible"/>
                                      </p:to>
                                    </p:set>
                                  </p:childTnLst>
                                  <p:subTnLst>
                                    <p:set>
                                      <p:cBhvr override="childStyle">
                                        <p:cTn dur="1" fill="hold" display="0" masterRel="nextClick" afterEffect="1"/>
                                        <p:tgtEl>
                                          <p:spTgt spid="1325061"/>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1325062"/>
                                        </p:tgtEl>
                                        <p:attrNameLst>
                                          <p:attrName>style.visibility</p:attrName>
                                        </p:attrNameLst>
                                      </p:cBhvr>
                                      <p:to>
                                        <p:strVal val="visible"/>
                                      </p:to>
                                    </p:set>
                                  </p:childTnLst>
                                  <p:subTnLst>
                                    <p:set>
                                      <p:cBhvr override="childStyle">
                                        <p:cTn dur="1" fill="hold" display="0" masterRel="nextClick" afterEffect="1"/>
                                        <p:tgtEl>
                                          <p:spTgt spid="1325062"/>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25063"/>
                                        </p:tgtEl>
                                        <p:attrNameLst>
                                          <p:attrName>style.visibility</p:attrName>
                                        </p:attrNameLst>
                                      </p:cBhvr>
                                      <p:to>
                                        <p:strVal val="visible"/>
                                      </p:to>
                                    </p:set>
                                  </p:childTnLst>
                                  <p:subTnLst>
                                    <p:set>
                                      <p:cBhvr override="childStyle">
                                        <p:cTn dur="1" fill="hold" display="0" masterRel="nextClick" afterEffect="1"/>
                                        <p:tgtEl>
                                          <p:spTgt spid="1325063"/>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1325064"/>
                                        </p:tgtEl>
                                        <p:attrNameLst>
                                          <p:attrName>style.visibility</p:attrName>
                                        </p:attrNameLst>
                                      </p:cBhvr>
                                      <p:to>
                                        <p:strVal val="visible"/>
                                      </p:to>
                                    </p:set>
                                  </p:childTnLst>
                                  <p:subTnLst>
                                    <p:set>
                                      <p:cBhvr override="childStyle">
                                        <p:cTn dur="1" fill="hold" display="0" masterRel="nextClick" afterEffect="1"/>
                                        <p:tgtEl>
                                          <p:spTgt spid="132506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5061" grpId="0" animBg="1"/>
      <p:bldP spid="1325062" grpId="0" animBg="1"/>
      <p:bldP spid="1325063" grpId="0" animBg="1"/>
      <p:bldP spid="132506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spcAft>
                <a:spcPts val="1600"/>
              </a:spcAft>
              <a:buClrTx/>
            </a:pPr>
            <a:r>
              <a:rPr lang="en-US" altLang="zh-CN" sz="1400" b="1">
                <a:latin typeface="Lucida Console" panose="020B0609040504020204" pitchFamily="49" charset="0"/>
                <a:ea typeface="宋体" panose="02010600030101010101" pitchFamily="2" charset="-122"/>
              </a:rPr>
              <a:t>Fig17_13.cpp</a:t>
            </a:r>
            <a:r>
              <a:rPr lang="en-US" altLang="zh-CN" sz="1200" b="1">
                <a:latin typeface="Lucida Console" panose="020B0609040504020204" pitchFamily="49" charset="0"/>
                <a:ea typeface="宋体" panose="02010600030101010101" pitchFamily="2" charset="-122"/>
              </a:rPr>
              <a:t> </a:t>
            </a:r>
            <a:endParaRPr lang="en-US" altLang="zh-CN" sz="1400" b="1">
              <a:latin typeface="Lucida Console" panose="020B0609040504020204" pitchFamily="49" charset="0"/>
              <a:ea typeface="宋体" panose="02010600030101010101" pitchFamily="2" charset="-122"/>
            </a:endParaRPr>
          </a:p>
          <a:p>
            <a:pPr eaLnBrk="1" hangingPunct="1">
              <a:spcBef>
                <a:spcPct val="0"/>
              </a:spcBef>
              <a:spcAft>
                <a:spcPts val="1600"/>
              </a:spcAft>
              <a:buClrTx/>
            </a:pPr>
            <a:r>
              <a:rPr lang="en-US" altLang="zh-CN">
                <a:ea typeface="宋体" panose="02010600030101010101" pitchFamily="2" charset="-122"/>
              </a:rPr>
              <a:t>(4 of 4)</a:t>
            </a:r>
          </a:p>
        </p:txBody>
      </p:sp>
      <p:graphicFrame>
        <p:nvGraphicFramePr>
          <p:cNvPr id="24578" name="Object 4"/>
          <p:cNvGraphicFramePr>
            <a:graphicFrameLocks noChangeAspect="1"/>
          </p:cNvGraphicFramePr>
          <p:nvPr/>
        </p:nvGraphicFramePr>
        <p:xfrm>
          <a:off x="0" y="0"/>
          <a:ext cx="7046913" cy="5229225"/>
        </p:xfrm>
        <a:graphic>
          <a:graphicData uri="http://schemas.openxmlformats.org/presentationml/2006/ole">
            <mc:AlternateContent xmlns:mc="http://schemas.openxmlformats.org/markup-compatibility/2006">
              <mc:Choice xmlns:v="urn:schemas-microsoft-com:vml" Requires="v">
                <p:oleObj name="Document" r:id="rId3" imgW="7046703" imgH="5228927" progId="Word.Document.8">
                  <p:embed/>
                </p:oleObj>
              </mc:Choice>
              <mc:Fallback>
                <p:oleObj name="Document" r:id="rId3" imgW="7046703" imgH="5228927"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46913" cy="5229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0811411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a:xfrm>
            <a:off x="457200" y="152400"/>
            <a:ext cx="7924700" cy="1371600"/>
          </a:xfrm>
          <a:noFill/>
        </p:spPr>
        <p:txBody>
          <a:bodyPr/>
          <a:lstStyle/>
          <a:p>
            <a:pPr eaLnBrk="1" hangingPunct="1"/>
            <a:r>
              <a:rPr lang="en-US" altLang="zh-CN" sz="2800" dirty="0">
                <a:solidFill>
                  <a:srgbClr val="1A1AFA"/>
                </a:solidFill>
                <a:ea typeface="宋体" panose="02010600030101010101" pitchFamily="2" charset="-122"/>
              </a:rPr>
              <a:t>3.3 Reading from a Random-Access File Sequentially</a:t>
            </a:r>
          </a:p>
        </p:txBody>
      </p:sp>
      <p:sp>
        <p:nvSpPr>
          <p:cNvPr id="82948" name="Rectangle 3"/>
          <p:cNvSpPr>
            <a:spLocks noGrp="1" noChangeArrowheads="1"/>
          </p:cNvSpPr>
          <p:nvPr>
            <p:ph type="body" idx="1"/>
          </p:nvPr>
        </p:nvSpPr>
        <p:spPr>
          <a:xfrm>
            <a:off x="685800" y="1676446"/>
            <a:ext cx="8001000" cy="4648154"/>
          </a:xfrm>
        </p:spPr>
        <p:txBody>
          <a:bodyPr/>
          <a:lstStyle/>
          <a:p>
            <a:pPr marL="342900" indent="-342900" eaLnBrk="1" hangingPunct="1">
              <a:buFont typeface="Arial" panose="020B0604020202020204" pitchFamily="34" charset="0"/>
              <a:buChar char="•"/>
            </a:pPr>
            <a:r>
              <a:rPr lang="en-US" altLang="zh-CN" dirty="0">
                <a:ea typeface="宋体" panose="02010600030101010101" pitchFamily="2" charset="-122"/>
              </a:rPr>
              <a:t>Sequentially reading a random-access file</a:t>
            </a:r>
          </a:p>
          <a:p>
            <a:pPr lvl="1" eaLnBrk="1" hangingPunct="1"/>
            <a:r>
              <a:rPr lang="en-US" altLang="zh-CN" dirty="0" err="1">
                <a:latin typeface="Lucida Console" panose="020B0609040504020204" pitchFamily="49" charset="0"/>
                <a:ea typeface="宋体" panose="02010600030101010101" pitchFamily="2" charset="-122"/>
              </a:rPr>
              <a:t>Ifstream</a:t>
            </a:r>
            <a:r>
              <a:rPr lang="en-US" altLang="zh-CN" dirty="0">
                <a:latin typeface="Lucida Console" panose="020B0609040504020204" pitchFamily="49" charset="0"/>
                <a:ea typeface="宋体" panose="02010600030101010101" pitchFamily="2" charset="-122"/>
              </a:rPr>
              <a:t> </a:t>
            </a:r>
            <a:r>
              <a:rPr lang="en-US" altLang="zh-CN" dirty="0">
                <a:ea typeface="宋体" panose="02010600030101010101" pitchFamily="2" charset="-122"/>
              </a:rPr>
              <a:t>member function </a:t>
            </a:r>
            <a:r>
              <a:rPr lang="en-US" altLang="zh-CN" dirty="0">
                <a:latin typeface="Lucida Console" panose="020B0609040504020204" pitchFamily="49" charset="0"/>
                <a:ea typeface="宋体" panose="02010600030101010101" pitchFamily="2" charset="-122"/>
              </a:rPr>
              <a:t>read</a:t>
            </a:r>
          </a:p>
          <a:p>
            <a:pPr lvl="2" eaLnBrk="1" hangingPunct="1"/>
            <a:r>
              <a:rPr lang="en-US" altLang="zh-CN" dirty="0">
                <a:ea typeface="宋体" panose="02010600030101010101" pitchFamily="2" charset="-122"/>
              </a:rPr>
              <a:t>Inputs a number of bytes from the current file position in the stream into an object</a:t>
            </a:r>
          </a:p>
          <a:p>
            <a:pPr lvl="2" eaLnBrk="1" hangingPunct="1"/>
            <a:r>
              <a:rPr lang="en-US" altLang="zh-CN" dirty="0">
                <a:ea typeface="宋体" panose="02010600030101010101" pitchFamily="2" charset="-122"/>
              </a:rPr>
              <a:t>First argument</a:t>
            </a:r>
          </a:p>
          <a:p>
            <a:pPr lvl="3" eaLnBrk="1" hangingPunct="1"/>
            <a:r>
              <a:rPr lang="en-US" altLang="zh-CN" dirty="0">
                <a:ea typeface="宋体" panose="02010600030101010101" pitchFamily="2" charset="-122"/>
              </a:rPr>
              <a:t>A </a:t>
            </a:r>
            <a:r>
              <a:rPr lang="en-US" altLang="zh-CN" dirty="0">
                <a:latin typeface="Lucida Console" panose="020B0609040504020204" pitchFamily="49" charset="0"/>
                <a:ea typeface="宋体" panose="02010600030101010101" pitchFamily="2" charset="-122"/>
              </a:rPr>
              <a:t>char *</a:t>
            </a:r>
            <a:r>
              <a:rPr lang="en-US" altLang="zh-CN" dirty="0">
                <a:ea typeface="宋体" panose="02010600030101010101" pitchFamily="2" charset="-122"/>
              </a:rPr>
              <a:t> pointing to the object in memory</a:t>
            </a:r>
          </a:p>
          <a:p>
            <a:pPr lvl="2" eaLnBrk="1" hangingPunct="1"/>
            <a:r>
              <a:rPr lang="en-US" altLang="zh-CN" dirty="0">
                <a:ea typeface="宋体" panose="02010600030101010101" pitchFamily="2" charset="-122"/>
              </a:rPr>
              <a:t>Second argument</a:t>
            </a:r>
          </a:p>
          <a:p>
            <a:pPr lvl="3" eaLnBrk="1" hangingPunct="1"/>
            <a:r>
              <a:rPr lang="en-US" altLang="zh-CN" dirty="0">
                <a:ea typeface="宋体" panose="02010600030101010101" pitchFamily="2" charset="-122"/>
              </a:rPr>
              <a:t>A </a:t>
            </a:r>
            <a:r>
              <a:rPr lang="en-US" altLang="zh-CN" dirty="0" err="1">
                <a:latin typeface="Lucida Console" panose="020B0609040504020204" pitchFamily="49" charset="0"/>
                <a:ea typeface="宋体" panose="02010600030101010101" pitchFamily="2" charset="-122"/>
              </a:rPr>
              <a:t>size_t</a:t>
            </a:r>
            <a:r>
              <a:rPr lang="en-US" altLang="zh-CN" dirty="0">
                <a:ea typeface="宋体" panose="02010600030101010101" pitchFamily="2" charset="-122"/>
              </a:rPr>
              <a:t> specifying the number of bytes to input</a:t>
            </a:r>
          </a:p>
          <a:p>
            <a:pPr lvl="1" eaLnBrk="1" hangingPunct="1"/>
            <a:r>
              <a:rPr lang="en-US" altLang="zh-CN" dirty="0">
                <a:ea typeface="宋体" panose="02010600030101010101" pitchFamily="2" charset="-122"/>
              </a:rPr>
              <a:t>Additional benefit</a:t>
            </a:r>
          </a:p>
          <a:p>
            <a:pPr lvl="2" eaLnBrk="1" hangingPunct="1"/>
            <a:r>
              <a:rPr lang="en-US" altLang="zh-CN" dirty="0">
                <a:ea typeface="宋体" panose="02010600030101010101" pitchFamily="2" charset="-122"/>
              </a:rPr>
              <a:t>Sequentially read-in records are sorted in order of ascending record keys</a:t>
            </a:r>
          </a:p>
          <a:p>
            <a:pPr lvl="3" eaLnBrk="1" hangingPunct="1"/>
            <a:r>
              <a:rPr lang="en-US" altLang="zh-CN" dirty="0">
                <a:ea typeface="宋体" panose="02010600030101010101" pitchFamily="2" charset="-122"/>
              </a:rPr>
              <a:t>Space-time trade off: a fast sorting algorithm, but space-consuming</a:t>
            </a:r>
          </a:p>
        </p:txBody>
      </p:sp>
    </p:spTree>
    <p:extLst>
      <p:ext uri="{BB962C8B-B14F-4D97-AF65-F5344CB8AC3E}">
        <p14:creationId xmlns:p14="http://schemas.microsoft.com/office/powerpoint/2010/main" val="326398960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a:xfrm>
            <a:off x="457200" y="152400"/>
            <a:ext cx="8000898" cy="1371600"/>
          </a:xfrm>
          <a:noFill/>
        </p:spPr>
        <p:txBody>
          <a:bodyPr/>
          <a:lstStyle/>
          <a:p>
            <a:pPr eaLnBrk="1" hangingPunct="1"/>
            <a:r>
              <a:rPr lang="en-US" altLang="zh-CN" dirty="0">
                <a:ea typeface="宋体" panose="02010600030101010101" pitchFamily="2" charset="-122"/>
              </a:rPr>
              <a:t>01 File Introduction(Cont.)</a:t>
            </a:r>
          </a:p>
        </p:txBody>
      </p:sp>
      <p:sp>
        <p:nvSpPr>
          <p:cNvPr id="55300" name="Rectangle 3"/>
          <p:cNvSpPr>
            <a:spLocks noGrp="1" noChangeArrowheads="1"/>
          </p:cNvSpPr>
          <p:nvPr>
            <p:ph type="body" idx="1"/>
          </p:nvPr>
        </p:nvSpPr>
        <p:spPr>
          <a:xfrm>
            <a:off x="685800" y="1676446"/>
            <a:ext cx="8001000" cy="4952954"/>
          </a:xfrm>
        </p:spPr>
        <p:txBody>
          <a:bodyPr/>
          <a:lstStyle/>
          <a:p>
            <a:pPr marL="342900" indent="-342900" eaLnBrk="1" hangingPunct="1">
              <a:buFont typeface="Arial" panose="020B0604020202020204" pitchFamily="34" charset="0"/>
              <a:buChar char="•"/>
            </a:pPr>
            <a:r>
              <a:rPr lang="en-US" altLang="zh-CN" dirty="0">
                <a:ea typeface="宋体" panose="02010600030101010101" pitchFamily="2" charset="-122"/>
              </a:rPr>
              <a:t>Bits (“binary digits”)</a:t>
            </a:r>
          </a:p>
          <a:p>
            <a:pPr lvl="1" eaLnBrk="1" hangingPunct="1"/>
            <a:r>
              <a:rPr lang="en-US" altLang="zh-CN" dirty="0">
                <a:ea typeface="宋体" panose="02010600030101010101" pitchFamily="2" charset="-122"/>
              </a:rPr>
              <a:t>Can assume one of two values, </a:t>
            </a:r>
            <a:r>
              <a:rPr lang="en-US" altLang="zh-CN" dirty="0">
                <a:latin typeface="Lucida Console" panose="020B0609040504020204" pitchFamily="49" charset="0"/>
                <a:ea typeface="宋体" panose="02010600030101010101" pitchFamily="2" charset="-122"/>
              </a:rPr>
              <a:t>0</a:t>
            </a:r>
            <a:r>
              <a:rPr lang="en-US" altLang="zh-CN" dirty="0">
                <a:ea typeface="宋体" panose="02010600030101010101" pitchFamily="2" charset="-122"/>
              </a:rPr>
              <a:t> or </a:t>
            </a:r>
            <a:r>
              <a:rPr lang="en-US" altLang="zh-CN" dirty="0">
                <a:latin typeface="Lucida Console" panose="020B0609040504020204" pitchFamily="49" charset="0"/>
                <a:ea typeface="宋体" panose="02010600030101010101" pitchFamily="2" charset="-122"/>
              </a:rPr>
              <a:t>1</a:t>
            </a:r>
          </a:p>
          <a:p>
            <a:pPr lvl="1" eaLnBrk="1" hangingPunct="1"/>
            <a:r>
              <a:rPr lang="en-US" altLang="zh-CN" dirty="0">
                <a:ea typeface="宋体" panose="02010600030101010101" pitchFamily="2" charset="-122"/>
              </a:rPr>
              <a:t>Smallest data item that computers support</a:t>
            </a:r>
          </a:p>
          <a:p>
            <a:pPr lvl="2" eaLnBrk="1" hangingPunct="1"/>
            <a:r>
              <a:rPr lang="en-US" altLang="zh-CN" dirty="0">
                <a:ea typeface="宋体" panose="02010600030101010101" pitchFamily="2" charset="-122"/>
              </a:rPr>
              <a:t>Computer circuitry performs simple bit manipulations</a:t>
            </a:r>
          </a:p>
          <a:p>
            <a:pPr lvl="2" eaLnBrk="1" hangingPunct="1"/>
            <a:r>
              <a:rPr lang="en-US" altLang="zh-CN" dirty="0">
                <a:ea typeface="宋体" panose="02010600030101010101" pitchFamily="2" charset="-122"/>
              </a:rPr>
              <a:t>Ultimately all data items are composed of bits</a:t>
            </a:r>
          </a:p>
          <a:p>
            <a:pPr marL="342900" indent="-342900" eaLnBrk="1" hangingPunct="1">
              <a:buFont typeface="Arial" panose="020B0604020202020204" pitchFamily="34" charset="0"/>
              <a:buChar char="•"/>
            </a:pPr>
            <a:r>
              <a:rPr lang="en-US" altLang="zh-CN" dirty="0">
                <a:ea typeface="宋体" panose="02010600030101010101" pitchFamily="2" charset="-122"/>
              </a:rPr>
              <a:t>Characters</a:t>
            </a:r>
          </a:p>
          <a:p>
            <a:pPr lvl="1" eaLnBrk="1" hangingPunct="1"/>
            <a:r>
              <a:rPr lang="en-US" altLang="zh-CN" dirty="0">
                <a:ea typeface="宋体" panose="02010600030101010101" pitchFamily="2" charset="-122"/>
              </a:rPr>
              <a:t>Include decimal digits, letters and special symbols</a:t>
            </a:r>
          </a:p>
          <a:p>
            <a:pPr lvl="2" eaLnBrk="1" hangingPunct="1"/>
            <a:r>
              <a:rPr lang="en-US" altLang="zh-CN" dirty="0">
                <a:ea typeface="宋体" panose="02010600030101010101" pitchFamily="2" charset="-122"/>
              </a:rPr>
              <a:t>Composed of bits (</a:t>
            </a:r>
            <a:r>
              <a:rPr lang="en-US" altLang="zh-CN" dirty="0">
                <a:latin typeface="Lucida Console" panose="020B0609040504020204" pitchFamily="49" charset="0"/>
                <a:ea typeface="宋体" panose="02010600030101010101" pitchFamily="2" charset="-122"/>
              </a:rPr>
              <a:t>1</a:t>
            </a:r>
            <a:r>
              <a:rPr lang="en-US" altLang="zh-CN" dirty="0">
                <a:ea typeface="宋体" panose="02010600030101010101" pitchFamily="2" charset="-122"/>
              </a:rPr>
              <a:t>s and </a:t>
            </a:r>
            <a:r>
              <a:rPr lang="en-US" altLang="zh-CN" dirty="0">
                <a:latin typeface="Lucida Console" panose="020B0609040504020204" pitchFamily="49" charset="0"/>
                <a:ea typeface="宋体" panose="02010600030101010101" pitchFamily="2" charset="-122"/>
              </a:rPr>
              <a:t>0</a:t>
            </a:r>
            <a:r>
              <a:rPr lang="en-US" altLang="zh-CN" dirty="0">
                <a:ea typeface="宋体" panose="02010600030101010101" pitchFamily="2" charset="-122"/>
              </a:rPr>
              <a:t>s)</a:t>
            </a:r>
          </a:p>
          <a:p>
            <a:pPr lvl="1" eaLnBrk="1" hangingPunct="1"/>
            <a:r>
              <a:rPr lang="en-US" altLang="zh-CN" dirty="0">
                <a:ea typeface="宋体" panose="02010600030101010101" pitchFamily="2" charset="-122"/>
              </a:rPr>
              <a:t>A character set is the set of all characters used on a particular computer</a:t>
            </a:r>
          </a:p>
          <a:p>
            <a:pPr lvl="1" eaLnBrk="1" hangingPunct="1"/>
            <a:r>
              <a:rPr lang="en-US" altLang="zh-CN" dirty="0">
                <a:latin typeface="Lucida Console" panose="020B0609040504020204" pitchFamily="49" charset="0"/>
                <a:ea typeface="宋体" panose="02010600030101010101" pitchFamily="2" charset="-122"/>
              </a:rPr>
              <a:t>char</a:t>
            </a:r>
            <a:r>
              <a:rPr lang="en-US" altLang="zh-CN" dirty="0">
                <a:ea typeface="宋体" panose="02010600030101010101" pitchFamily="2" charset="-122"/>
              </a:rPr>
              <a:t>s are stored in bytes (8 bits)</a:t>
            </a:r>
          </a:p>
          <a:p>
            <a:pPr lvl="1" eaLnBrk="1" hangingPunct="1"/>
            <a:r>
              <a:rPr lang="en-US" altLang="zh-CN" dirty="0" err="1">
                <a:latin typeface="Lucida Console" panose="020B0609040504020204" pitchFamily="49" charset="0"/>
                <a:ea typeface="宋体" panose="02010600030101010101" pitchFamily="2" charset="-122"/>
              </a:rPr>
              <a:t>wchar_t</a:t>
            </a:r>
            <a:r>
              <a:rPr lang="en-US" altLang="zh-CN" dirty="0" err="1">
                <a:ea typeface="宋体" panose="02010600030101010101" pitchFamily="2" charset="-122"/>
              </a:rPr>
              <a:t>s</a:t>
            </a:r>
            <a:r>
              <a:rPr lang="en-US" altLang="zh-CN" dirty="0">
                <a:ea typeface="宋体" panose="02010600030101010101" pitchFamily="2" charset="-122"/>
              </a:rPr>
              <a:t> are stored in more than one byte</a:t>
            </a:r>
          </a:p>
        </p:txBody>
      </p:sp>
    </p:spTree>
    <p:extLst>
      <p:ext uri="{BB962C8B-B14F-4D97-AF65-F5344CB8AC3E}">
        <p14:creationId xmlns:p14="http://schemas.microsoft.com/office/powerpoint/2010/main" val="2246584824"/>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Object 2"/>
          <p:cNvGraphicFramePr>
            <a:graphicFrameLocks noChangeAspect="1"/>
          </p:cNvGraphicFramePr>
          <p:nvPr/>
        </p:nvGraphicFramePr>
        <p:xfrm>
          <a:off x="0" y="0"/>
          <a:ext cx="7037388" cy="5834063"/>
        </p:xfrm>
        <a:graphic>
          <a:graphicData uri="http://schemas.openxmlformats.org/presentationml/2006/ole">
            <mc:AlternateContent xmlns:mc="http://schemas.openxmlformats.org/markup-compatibility/2006">
              <mc:Choice xmlns:v="urn:schemas-microsoft-com:vml" Requires="v">
                <p:oleObj name="Document" r:id="rId3" imgW="7074123" imgH="5852791" progId="Word.Document.8">
                  <p:embed/>
                </p:oleObj>
              </mc:Choice>
              <mc:Fallback>
                <p:oleObj name="Document" r:id="rId3" imgW="7074123" imgH="5852791"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7388" cy="5834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5"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spcAft>
                <a:spcPts val="1600"/>
              </a:spcAft>
              <a:buClrTx/>
            </a:pPr>
            <a:r>
              <a:rPr lang="en-US" altLang="zh-CN" sz="1400" b="1">
                <a:latin typeface="Lucida Console" panose="020B0609040504020204" pitchFamily="49" charset="0"/>
                <a:ea typeface="宋体" panose="02010600030101010101" pitchFamily="2" charset="-122"/>
              </a:rPr>
              <a:t>Fig17_14.cpp</a:t>
            </a:r>
          </a:p>
          <a:p>
            <a:pPr eaLnBrk="1" hangingPunct="1">
              <a:spcBef>
                <a:spcPct val="0"/>
              </a:spcBef>
              <a:spcAft>
                <a:spcPts val="1600"/>
              </a:spcAft>
              <a:buClrTx/>
            </a:pPr>
            <a:r>
              <a:rPr lang="en-US" altLang="zh-CN">
                <a:ea typeface="宋体" panose="02010600030101010101" pitchFamily="2" charset="-122"/>
              </a:rPr>
              <a:t>(1 of 3)</a:t>
            </a:r>
          </a:p>
        </p:txBody>
      </p:sp>
    </p:spTree>
    <p:extLst>
      <p:ext uri="{BB962C8B-B14F-4D97-AF65-F5344CB8AC3E}">
        <p14:creationId xmlns:p14="http://schemas.microsoft.com/office/powerpoint/2010/main" val="32360626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6" name="Object 2"/>
          <p:cNvGraphicFramePr>
            <a:graphicFrameLocks noChangeAspect="1"/>
          </p:cNvGraphicFramePr>
          <p:nvPr/>
        </p:nvGraphicFramePr>
        <p:xfrm>
          <a:off x="0" y="0"/>
          <a:ext cx="7026275" cy="6015038"/>
        </p:xfrm>
        <a:graphic>
          <a:graphicData uri="http://schemas.openxmlformats.org/presentationml/2006/ole">
            <mc:AlternateContent xmlns:mc="http://schemas.openxmlformats.org/markup-compatibility/2006">
              <mc:Choice xmlns:v="urn:schemas-microsoft-com:vml" Requires="v">
                <p:oleObj name="Document" r:id="rId3" imgW="7105403" imgH="6059109" progId="Word.Document.8">
                  <p:embed/>
                </p:oleObj>
              </mc:Choice>
              <mc:Fallback>
                <p:oleObj name="Document" r:id="rId3" imgW="7105403" imgH="6059109"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26275" cy="601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29"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spcAft>
                <a:spcPts val="1600"/>
              </a:spcAft>
              <a:buClrTx/>
            </a:pPr>
            <a:r>
              <a:rPr lang="en-US" altLang="zh-CN" sz="1400" b="1">
                <a:latin typeface="Lucida Console" panose="020B0609040504020204" pitchFamily="49" charset="0"/>
                <a:ea typeface="宋体" panose="02010600030101010101" pitchFamily="2" charset="-122"/>
              </a:rPr>
              <a:t>Fig17_14.cpp</a:t>
            </a:r>
          </a:p>
          <a:p>
            <a:pPr eaLnBrk="1" hangingPunct="1">
              <a:spcBef>
                <a:spcPct val="0"/>
              </a:spcBef>
              <a:spcAft>
                <a:spcPts val="1600"/>
              </a:spcAft>
              <a:buClrTx/>
            </a:pPr>
            <a:r>
              <a:rPr lang="en-US" altLang="zh-CN">
                <a:ea typeface="宋体" panose="02010600030101010101" pitchFamily="2" charset="-122"/>
              </a:rPr>
              <a:t>(2 of 3)</a:t>
            </a:r>
          </a:p>
        </p:txBody>
      </p:sp>
      <p:sp>
        <p:nvSpPr>
          <p:cNvPr id="1328133" name="Text Box 5"/>
          <p:cNvSpPr txBox="1">
            <a:spLocks noChangeArrowheads="1"/>
          </p:cNvSpPr>
          <p:nvPr/>
        </p:nvSpPr>
        <p:spPr bwMode="auto">
          <a:xfrm>
            <a:off x="4876800" y="4572000"/>
            <a:ext cx="3962400" cy="835025"/>
          </a:xfrm>
          <a:prstGeom prst="rect">
            <a:avLst/>
          </a:prstGeom>
          <a:solidFill>
            <a:srgbClr val="F0F5F7"/>
          </a:solidFill>
          <a:ln w="9525" algn="ctr">
            <a:solidFill>
              <a:schemeClr val="tx1"/>
            </a:solidFill>
            <a:miter lim="800000"/>
            <a:headEnd/>
            <a:tailEnd/>
          </a:ln>
        </p:spPr>
        <p:txBody>
          <a:bodyPr>
            <a:spAutoFit/>
          </a:bodyPr>
          <a:lstStyle>
            <a:lvl1pPr marL="228600" indent="-228600"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r>
              <a:rPr lang="en-US" altLang="zh-CN">
                <a:ea typeface="Times New Roman" panose="02020603050405020304" pitchFamily="18" charset="0"/>
                <a:cs typeface="AGaramond" pitchFamily="18" charset="0"/>
              </a:rPr>
              <a:t>This loop-continuation condition evaluates to </a:t>
            </a:r>
            <a:r>
              <a:rPr lang="en-US" altLang="zh-CN" b="1">
                <a:latin typeface="Courier New" panose="02070309020205020404" pitchFamily="49" charset="0"/>
                <a:ea typeface="Times New Roman" panose="02020603050405020304" pitchFamily="18" charset="0"/>
                <a:cs typeface="AGaramond" pitchFamily="18" charset="0"/>
              </a:rPr>
              <a:t>false</a:t>
            </a:r>
            <a:r>
              <a:rPr lang="en-US" altLang="zh-CN">
                <a:ea typeface="Times New Roman" panose="02020603050405020304" pitchFamily="18" charset="0"/>
                <a:cs typeface="AGaramond" pitchFamily="18" charset="0"/>
              </a:rPr>
              <a:t> if an error occurs when reading from the file or if the end of file is reached </a:t>
            </a:r>
          </a:p>
        </p:txBody>
      </p:sp>
      <p:sp>
        <p:nvSpPr>
          <p:cNvPr id="1328134" name="Line 6"/>
          <p:cNvSpPr>
            <a:spLocks noChangeShapeType="1"/>
          </p:cNvSpPr>
          <p:nvPr/>
        </p:nvSpPr>
        <p:spPr bwMode="auto">
          <a:xfrm flipH="1">
            <a:off x="3810000" y="47244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Tree>
    <p:extLst>
      <p:ext uri="{BB962C8B-B14F-4D97-AF65-F5344CB8AC3E}">
        <p14:creationId xmlns:p14="http://schemas.microsoft.com/office/powerpoint/2010/main" val="313437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8133"/>
                                        </p:tgtEl>
                                        <p:attrNameLst>
                                          <p:attrName>style.visibility</p:attrName>
                                        </p:attrNameLst>
                                      </p:cBhvr>
                                      <p:to>
                                        <p:strVal val="visible"/>
                                      </p:to>
                                    </p:set>
                                  </p:childTnLst>
                                  <p:subTnLst>
                                    <p:set>
                                      <p:cBhvr override="childStyle">
                                        <p:cTn dur="1" fill="hold" display="0" masterRel="nextClick" afterEffect="1"/>
                                        <p:tgtEl>
                                          <p:spTgt spid="1328133"/>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1328134"/>
                                        </p:tgtEl>
                                        <p:attrNameLst>
                                          <p:attrName>style.visibility</p:attrName>
                                        </p:attrNameLst>
                                      </p:cBhvr>
                                      <p:to>
                                        <p:strVal val="visible"/>
                                      </p:to>
                                    </p:set>
                                  </p:childTnLst>
                                  <p:subTnLst>
                                    <p:set>
                                      <p:cBhvr override="childStyle">
                                        <p:cTn dur="1" fill="hold" display="0" masterRel="nextClick" afterEffect="1"/>
                                        <p:tgtEl>
                                          <p:spTgt spid="132813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8133" grpId="0" animBg="1"/>
      <p:bldP spid="132813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0" name="Object 2"/>
          <p:cNvGraphicFramePr>
            <a:graphicFrameLocks noChangeAspect="1"/>
          </p:cNvGraphicFramePr>
          <p:nvPr>
            <p:extLst>
              <p:ext uri="{D42A27DB-BD31-4B8C-83A1-F6EECF244321}">
                <p14:modId xmlns:p14="http://schemas.microsoft.com/office/powerpoint/2010/main" val="1520403382"/>
              </p:ext>
            </p:extLst>
          </p:nvPr>
        </p:nvGraphicFramePr>
        <p:xfrm>
          <a:off x="-34724" y="0"/>
          <a:ext cx="7037388" cy="5359400"/>
        </p:xfrm>
        <a:graphic>
          <a:graphicData uri="http://schemas.openxmlformats.org/presentationml/2006/ole">
            <mc:AlternateContent xmlns:mc="http://schemas.openxmlformats.org/markup-compatibility/2006">
              <mc:Choice xmlns:v="urn:schemas-microsoft-com:vml" Requires="v">
                <p:oleObj name="Document" r:id="rId3" imgW="7074123" imgH="5377016" progId="Word.Document.8">
                  <p:embed/>
                </p:oleObj>
              </mc:Choice>
              <mc:Fallback>
                <p:oleObj name="Document" r:id="rId3" imgW="7074123" imgH="5377016"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24" y="0"/>
                        <a:ext cx="7037388" cy="535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3"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spcAft>
                <a:spcPts val="1600"/>
              </a:spcAft>
              <a:buClrTx/>
            </a:pPr>
            <a:r>
              <a:rPr lang="en-US" altLang="zh-CN" sz="1400" b="1">
                <a:latin typeface="Lucida Console" panose="020B0609040504020204" pitchFamily="49" charset="0"/>
                <a:ea typeface="宋体" panose="02010600030101010101" pitchFamily="2" charset="-122"/>
              </a:rPr>
              <a:t>Fig17_14.cpp</a:t>
            </a:r>
            <a:r>
              <a:rPr lang="en-US" altLang="zh-CN" sz="1200" b="1">
                <a:latin typeface="Lucida Console" panose="020B0609040504020204" pitchFamily="49" charset="0"/>
                <a:ea typeface="宋体" panose="02010600030101010101" pitchFamily="2" charset="-122"/>
              </a:rPr>
              <a:t> </a:t>
            </a:r>
            <a:endParaRPr lang="en-US" altLang="zh-CN" sz="1400" b="1">
              <a:latin typeface="Lucida Console" panose="020B0609040504020204" pitchFamily="49" charset="0"/>
              <a:ea typeface="宋体" panose="02010600030101010101" pitchFamily="2" charset="-122"/>
            </a:endParaRPr>
          </a:p>
          <a:p>
            <a:pPr eaLnBrk="1" hangingPunct="1">
              <a:spcBef>
                <a:spcPct val="0"/>
              </a:spcBef>
              <a:spcAft>
                <a:spcPts val="1600"/>
              </a:spcAft>
              <a:buClrTx/>
            </a:pPr>
            <a:r>
              <a:rPr lang="en-US" altLang="zh-CN">
                <a:ea typeface="宋体" panose="02010600030101010101" pitchFamily="2" charset="-122"/>
              </a:rPr>
              <a:t>(3 of 3)</a:t>
            </a:r>
          </a:p>
        </p:txBody>
      </p:sp>
      <p:sp>
        <p:nvSpPr>
          <p:cNvPr id="1329157" name="Text Box 5"/>
          <p:cNvSpPr txBox="1">
            <a:spLocks noChangeArrowheads="1"/>
          </p:cNvSpPr>
          <p:nvPr/>
        </p:nvSpPr>
        <p:spPr bwMode="auto">
          <a:xfrm>
            <a:off x="4114800" y="762000"/>
            <a:ext cx="4724400" cy="1079500"/>
          </a:xfrm>
          <a:prstGeom prst="rect">
            <a:avLst/>
          </a:prstGeom>
          <a:solidFill>
            <a:srgbClr val="F0F5F7"/>
          </a:solidFill>
          <a:ln w="9525" algn="ctr">
            <a:solidFill>
              <a:schemeClr val="tx1"/>
            </a:solidFill>
            <a:miter lim="800000"/>
            <a:headEnd/>
            <a:tailEnd/>
          </a:ln>
        </p:spPr>
        <p:txBody>
          <a:bodyPr>
            <a:spAutoFit/>
          </a:bodyPr>
          <a:lstStyle>
            <a:lvl1pPr marL="228600" indent="-228600"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r>
              <a:rPr lang="en-US" altLang="zh-CN" dirty="0">
                <a:ea typeface="Times New Roman" panose="02020603050405020304" pitchFamily="18" charset="0"/>
                <a:cs typeface="AGaramond" pitchFamily="18" charset="0"/>
              </a:rPr>
              <a:t>Because </a:t>
            </a:r>
            <a:r>
              <a:rPr lang="en-US" altLang="zh-CN" b="1" dirty="0" err="1">
                <a:latin typeface="Courier New" panose="02070309020205020404" pitchFamily="49" charset="0"/>
                <a:ea typeface="Times New Roman" panose="02020603050405020304" pitchFamily="18" charset="0"/>
                <a:cs typeface="AGaramond" pitchFamily="18" charset="0"/>
              </a:rPr>
              <a:t>outputLine</a:t>
            </a:r>
            <a:r>
              <a:rPr lang="en-US" altLang="zh-CN" dirty="0">
                <a:ea typeface="Times New Roman" panose="02020603050405020304" pitchFamily="18" charset="0"/>
                <a:cs typeface="AGaramond" pitchFamily="18" charset="0"/>
              </a:rPr>
              <a:t> takes an </a:t>
            </a:r>
            <a:r>
              <a:rPr lang="en-US" altLang="zh-CN" b="1" dirty="0" err="1">
                <a:latin typeface="Courier New" panose="02070309020205020404" pitchFamily="49" charset="0"/>
                <a:ea typeface="Times New Roman" panose="02020603050405020304" pitchFamily="18" charset="0"/>
                <a:cs typeface="AGaramond" pitchFamily="18" charset="0"/>
              </a:rPr>
              <a:t>ostream</a:t>
            </a:r>
            <a:r>
              <a:rPr lang="en-US" altLang="zh-CN" dirty="0">
                <a:ea typeface="Times New Roman" panose="02020603050405020304" pitchFamily="18" charset="0"/>
                <a:cs typeface="AGaramond" pitchFamily="18" charset="0"/>
              </a:rPr>
              <a:t> reference as argument, it can be used with </a:t>
            </a:r>
            <a:r>
              <a:rPr lang="en-US" altLang="zh-CN" b="1" dirty="0" err="1">
                <a:latin typeface="Courier New" panose="02070309020205020404" pitchFamily="49" charset="0"/>
                <a:ea typeface="Times New Roman" panose="02020603050405020304" pitchFamily="18" charset="0"/>
                <a:cs typeface="AGaramond" pitchFamily="18" charset="0"/>
              </a:rPr>
              <a:t>cout</a:t>
            </a:r>
            <a:r>
              <a:rPr lang="en-US" altLang="zh-CN" dirty="0">
                <a:ea typeface="Times New Roman" panose="02020603050405020304" pitchFamily="18" charset="0"/>
                <a:cs typeface="AGaramond" pitchFamily="18" charset="0"/>
              </a:rPr>
              <a:t> (an </a:t>
            </a:r>
            <a:r>
              <a:rPr lang="en-US" altLang="zh-CN" b="1" dirty="0" err="1">
                <a:latin typeface="Courier New" panose="02070309020205020404" pitchFamily="49" charset="0"/>
                <a:ea typeface="Times New Roman" panose="02020603050405020304" pitchFamily="18" charset="0"/>
                <a:cs typeface="AGaramond" pitchFamily="18" charset="0"/>
              </a:rPr>
              <a:t>ostream</a:t>
            </a:r>
            <a:r>
              <a:rPr lang="en-US" altLang="zh-CN" dirty="0">
                <a:ea typeface="Times New Roman" panose="02020603050405020304" pitchFamily="18" charset="0"/>
                <a:cs typeface="AGaramond" pitchFamily="18" charset="0"/>
              </a:rPr>
              <a:t> object) or an </a:t>
            </a:r>
            <a:r>
              <a:rPr lang="en-US" altLang="zh-CN" b="1" dirty="0" err="1">
                <a:latin typeface="Courier New" panose="02070309020205020404" pitchFamily="49" charset="0"/>
                <a:ea typeface="Times New Roman" panose="02020603050405020304" pitchFamily="18" charset="0"/>
                <a:cs typeface="AGaramond" pitchFamily="18" charset="0"/>
              </a:rPr>
              <a:t>ofstream</a:t>
            </a:r>
            <a:r>
              <a:rPr lang="en-US" altLang="zh-CN" dirty="0">
                <a:ea typeface="Times New Roman" panose="02020603050405020304" pitchFamily="18" charset="0"/>
                <a:cs typeface="AGaramond" pitchFamily="18" charset="0"/>
              </a:rPr>
              <a:t> object (derived from </a:t>
            </a:r>
            <a:r>
              <a:rPr lang="en-US" altLang="zh-CN" b="1" dirty="0" err="1">
                <a:latin typeface="Courier New" panose="02070309020205020404" pitchFamily="49" charset="0"/>
                <a:ea typeface="Times New Roman" panose="02020603050405020304" pitchFamily="18" charset="0"/>
                <a:cs typeface="AGaramond" pitchFamily="18" charset="0"/>
              </a:rPr>
              <a:t>ostream</a:t>
            </a:r>
            <a:r>
              <a:rPr lang="en-US" altLang="zh-CN" dirty="0">
                <a:ea typeface="Times New Roman" panose="02020603050405020304" pitchFamily="18" charset="0"/>
                <a:cs typeface="AGaramond" pitchFamily="18" charset="0"/>
              </a:rPr>
              <a:t>) to output to the screen or to a file</a:t>
            </a:r>
          </a:p>
        </p:txBody>
      </p:sp>
      <p:sp>
        <p:nvSpPr>
          <p:cNvPr id="1329158" name="Line 6"/>
          <p:cNvSpPr>
            <a:spLocks noChangeShapeType="1"/>
          </p:cNvSpPr>
          <p:nvPr/>
        </p:nvSpPr>
        <p:spPr bwMode="auto">
          <a:xfrm flipH="1">
            <a:off x="2438400" y="1143000"/>
            <a:ext cx="16764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Tree>
    <p:extLst>
      <p:ext uri="{BB962C8B-B14F-4D97-AF65-F5344CB8AC3E}">
        <p14:creationId xmlns:p14="http://schemas.microsoft.com/office/powerpoint/2010/main" val="911576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9157"/>
                                        </p:tgtEl>
                                        <p:attrNameLst>
                                          <p:attrName>style.visibility</p:attrName>
                                        </p:attrNameLst>
                                      </p:cBhvr>
                                      <p:to>
                                        <p:strVal val="visible"/>
                                      </p:to>
                                    </p:set>
                                  </p:childTnLst>
                                  <p:subTnLst>
                                    <p:set>
                                      <p:cBhvr override="childStyle">
                                        <p:cTn dur="1" fill="hold" display="0" masterRel="nextClick" afterEffect="1"/>
                                        <p:tgtEl>
                                          <p:spTgt spid="1329157"/>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1329158"/>
                                        </p:tgtEl>
                                        <p:attrNameLst>
                                          <p:attrName>style.visibility</p:attrName>
                                        </p:attrNameLst>
                                      </p:cBhvr>
                                      <p:to>
                                        <p:strVal val="visible"/>
                                      </p:to>
                                    </p:set>
                                  </p:childTnLst>
                                  <p:subTnLst>
                                    <p:set>
                                      <p:cBhvr override="childStyle">
                                        <p:cTn dur="1" fill="hold" display="0" masterRel="nextClick" afterEffect="1"/>
                                        <p:tgtEl>
                                          <p:spTgt spid="132915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9157" grpId="0" animBg="1"/>
      <p:bldP spid="132915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a:xfrm>
            <a:off x="457200" y="152400"/>
            <a:ext cx="8229492" cy="1371600"/>
          </a:xfrm>
          <a:noFill/>
        </p:spPr>
        <p:txBody>
          <a:bodyPr/>
          <a:lstStyle/>
          <a:p>
            <a:pPr eaLnBrk="1" hangingPunct="1"/>
            <a:r>
              <a:rPr lang="en-US" altLang="zh-CN" sz="3200" dirty="0">
                <a:ea typeface="宋体" panose="02010600030101010101" pitchFamily="2" charset="-122"/>
              </a:rPr>
              <a:t>04 Case Study: </a:t>
            </a:r>
            <a:br>
              <a:rPr lang="en-US" altLang="zh-CN" sz="3200" dirty="0">
                <a:ea typeface="宋体" panose="02010600030101010101" pitchFamily="2" charset="-122"/>
              </a:rPr>
            </a:br>
            <a:r>
              <a:rPr lang="en-US" altLang="zh-CN" sz="3200" dirty="0">
                <a:ea typeface="宋体" panose="02010600030101010101" pitchFamily="2" charset="-122"/>
              </a:rPr>
              <a:t>A Transaction-Processing Program</a:t>
            </a:r>
          </a:p>
        </p:txBody>
      </p:sp>
    </p:spTree>
    <p:extLst>
      <p:ext uri="{BB962C8B-B14F-4D97-AF65-F5344CB8AC3E}">
        <p14:creationId xmlns:p14="http://schemas.microsoft.com/office/powerpoint/2010/main" val="1652394575"/>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4" name="Object 2"/>
          <p:cNvGraphicFramePr>
            <a:graphicFrameLocks noChangeAspect="1"/>
          </p:cNvGraphicFramePr>
          <p:nvPr/>
        </p:nvGraphicFramePr>
        <p:xfrm>
          <a:off x="0" y="0"/>
          <a:ext cx="7037388" cy="6249988"/>
        </p:xfrm>
        <a:graphic>
          <a:graphicData uri="http://schemas.openxmlformats.org/presentationml/2006/ole">
            <mc:AlternateContent xmlns:mc="http://schemas.openxmlformats.org/markup-compatibility/2006">
              <mc:Choice xmlns:v="urn:schemas-microsoft-com:vml" Requires="v">
                <p:oleObj name="Document" r:id="rId3" imgW="7074123" imgH="6269949" progId="Word.Document.8">
                  <p:embed/>
                </p:oleObj>
              </mc:Choice>
              <mc:Fallback>
                <p:oleObj name="Document" r:id="rId3" imgW="7074123" imgH="6269949"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7388" cy="6249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77"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spcAft>
                <a:spcPts val="1600"/>
              </a:spcAft>
              <a:buClrTx/>
            </a:pPr>
            <a:r>
              <a:rPr lang="en-US" altLang="zh-CN" sz="1400" b="1">
                <a:latin typeface="Lucida Console" panose="020B0609040504020204" pitchFamily="49" charset="0"/>
                <a:ea typeface="宋体" panose="02010600030101010101" pitchFamily="2" charset="-122"/>
              </a:rPr>
              <a:t>Fig17_15.cpp</a:t>
            </a:r>
          </a:p>
          <a:p>
            <a:pPr eaLnBrk="1" hangingPunct="1">
              <a:spcBef>
                <a:spcPct val="0"/>
              </a:spcBef>
              <a:spcAft>
                <a:spcPts val="1600"/>
              </a:spcAft>
              <a:buClrTx/>
            </a:pPr>
            <a:r>
              <a:rPr lang="en-US" altLang="zh-CN">
                <a:ea typeface="宋体" panose="02010600030101010101" pitchFamily="2" charset="-122"/>
              </a:rPr>
              <a:t>(1 of 10)</a:t>
            </a:r>
          </a:p>
        </p:txBody>
      </p:sp>
    </p:spTree>
    <p:extLst>
      <p:ext uri="{BB962C8B-B14F-4D97-AF65-F5344CB8AC3E}">
        <p14:creationId xmlns:p14="http://schemas.microsoft.com/office/powerpoint/2010/main" val="37053157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8" name="Object 2"/>
          <p:cNvGraphicFramePr>
            <a:graphicFrameLocks noChangeAspect="1"/>
          </p:cNvGraphicFramePr>
          <p:nvPr/>
        </p:nvGraphicFramePr>
        <p:xfrm>
          <a:off x="0" y="0"/>
          <a:ext cx="7026275" cy="5622925"/>
        </p:xfrm>
        <a:graphic>
          <a:graphicData uri="http://schemas.openxmlformats.org/presentationml/2006/ole">
            <mc:AlternateContent xmlns:mc="http://schemas.openxmlformats.org/markup-compatibility/2006">
              <mc:Choice xmlns:v="urn:schemas-microsoft-com:vml" Requires="v">
                <p:oleObj name="Document" r:id="rId3" imgW="7110815" imgH="5660327" progId="Word.Document.8">
                  <p:embed/>
                </p:oleObj>
              </mc:Choice>
              <mc:Fallback>
                <p:oleObj name="Document" r:id="rId3" imgW="7110815" imgH="5660327"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26275" cy="562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1"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spcAft>
                <a:spcPts val="1600"/>
              </a:spcAft>
              <a:buClrTx/>
            </a:pPr>
            <a:r>
              <a:rPr lang="en-US" altLang="zh-CN" sz="1400" b="1">
                <a:latin typeface="Lucida Console" panose="020B0609040504020204" pitchFamily="49" charset="0"/>
                <a:ea typeface="宋体" panose="02010600030101010101" pitchFamily="2" charset="-122"/>
              </a:rPr>
              <a:t>Fig17_15.cpp</a:t>
            </a:r>
            <a:r>
              <a:rPr lang="en-US" altLang="zh-CN" sz="1200" b="1">
                <a:latin typeface="Lucida Console" panose="020B0609040504020204" pitchFamily="49" charset="0"/>
                <a:ea typeface="宋体" panose="02010600030101010101" pitchFamily="2" charset="-122"/>
              </a:rPr>
              <a:t> </a:t>
            </a:r>
            <a:endParaRPr lang="en-US" altLang="zh-CN" sz="1400" b="1">
              <a:latin typeface="Lucida Console" panose="020B0609040504020204" pitchFamily="49" charset="0"/>
              <a:ea typeface="宋体" panose="02010600030101010101" pitchFamily="2" charset="-122"/>
            </a:endParaRPr>
          </a:p>
          <a:p>
            <a:pPr eaLnBrk="1" hangingPunct="1">
              <a:spcBef>
                <a:spcPct val="0"/>
              </a:spcBef>
              <a:spcAft>
                <a:spcPts val="1600"/>
              </a:spcAft>
              <a:buClrTx/>
            </a:pPr>
            <a:r>
              <a:rPr lang="en-US" altLang="zh-CN">
                <a:ea typeface="宋体" panose="02010600030101010101" pitchFamily="2" charset="-122"/>
              </a:rPr>
              <a:t>(2 of 10)</a:t>
            </a:r>
          </a:p>
        </p:txBody>
      </p:sp>
      <p:sp>
        <p:nvSpPr>
          <p:cNvPr id="1331205" name="Text Box 5"/>
          <p:cNvSpPr txBox="1">
            <a:spLocks noChangeArrowheads="1"/>
          </p:cNvSpPr>
          <p:nvPr/>
        </p:nvSpPr>
        <p:spPr bwMode="auto">
          <a:xfrm>
            <a:off x="5562600" y="3276600"/>
            <a:ext cx="3048000" cy="835025"/>
          </a:xfrm>
          <a:prstGeom prst="rect">
            <a:avLst/>
          </a:prstGeom>
          <a:solidFill>
            <a:srgbClr val="F0F5F7"/>
          </a:solidFill>
          <a:ln w="9525" algn="ctr">
            <a:solidFill>
              <a:schemeClr val="tx1"/>
            </a:solidFill>
            <a:miter lim="800000"/>
            <a:headEnd/>
            <a:tailEnd/>
          </a:ln>
        </p:spPr>
        <p:txBody>
          <a:bodyPr>
            <a:spAutoFit/>
          </a:bodyPr>
          <a:lstStyle>
            <a:lvl1pPr marL="228600" indent="-228600"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r>
              <a:rPr lang="en-US" altLang="zh-CN">
                <a:ea typeface="Times New Roman" panose="02020603050405020304" pitchFamily="18" charset="0"/>
                <a:cs typeface="AGaramond" pitchFamily="18" charset="0"/>
              </a:rPr>
              <a:t>“Or” together modes </a:t>
            </a:r>
            <a:r>
              <a:rPr lang="en-US" altLang="zh-CN" b="1">
                <a:latin typeface="Courier New" panose="02070309020205020404" pitchFamily="49" charset="0"/>
                <a:ea typeface="Times New Roman" panose="02020603050405020304" pitchFamily="18" charset="0"/>
                <a:cs typeface="AGaramond" pitchFamily="18" charset="0"/>
              </a:rPr>
              <a:t>ios::in</a:t>
            </a:r>
            <a:r>
              <a:rPr lang="en-US" altLang="zh-CN">
                <a:ea typeface="Times New Roman" panose="02020603050405020304" pitchFamily="18" charset="0"/>
                <a:cs typeface="AGaramond" pitchFamily="18" charset="0"/>
              </a:rPr>
              <a:t> and </a:t>
            </a:r>
            <a:r>
              <a:rPr lang="en-US" altLang="zh-CN" b="1">
                <a:latin typeface="Courier New" panose="02070309020205020404" pitchFamily="49" charset="0"/>
                <a:ea typeface="Times New Roman" panose="02020603050405020304" pitchFamily="18" charset="0"/>
                <a:cs typeface="AGaramond" pitchFamily="18" charset="0"/>
              </a:rPr>
              <a:t>ios::out</a:t>
            </a:r>
            <a:r>
              <a:rPr lang="en-US" altLang="zh-CN">
                <a:ea typeface="Times New Roman" panose="02020603050405020304" pitchFamily="18" charset="0"/>
                <a:cs typeface="AGaramond" pitchFamily="18" charset="0"/>
              </a:rPr>
              <a:t> for both reading and writing capabilities</a:t>
            </a:r>
          </a:p>
        </p:txBody>
      </p:sp>
      <p:sp>
        <p:nvSpPr>
          <p:cNvPr id="1331206" name="Line 6"/>
          <p:cNvSpPr>
            <a:spLocks noChangeShapeType="1"/>
          </p:cNvSpPr>
          <p:nvPr/>
        </p:nvSpPr>
        <p:spPr bwMode="auto">
          <a:xfrm flipH="1" flipV="1">
            <a:off x="4495800" y="3200400"/>
            <a:ext cx="10668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Tree>
    <p:extLst>
      <p:ext uri="{BB962C8B-B14F-4D97-AF65-F5344CB8AC3E}">
        <p14:creationId xmlns:p14="http://schemas.microsoft.com/office/powerpoint/2010/main" val="12728122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205"/>
                                        </p:tgtEl>
                                        <p:attrNameLst>
                                          <p:attrName>style.visibility</p:attrName>
                                        </p:attrNameLst>
                                      </p:cBhvr>
                                      <p:to>
                                        <p:strVal val="visible"/>
                                      </p:to>
                                    </p:set>
                                  </p:childTnLst>
                                  <p:subTnLst>
                                    <p:set>
                                      <p:cBhvr override="childStyle">
                                        <p:cTn dur="1" fill="hold" display="0" masterRel="nextClick" afterEffect="1"/>
                                        <p:tgtEl>
                                          <p:spTgt spid="1331205"/>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1331206"/>
                                        </p:tgtEl>
                                        <p:attrNameLst>
                                          <p:attrName>style.visibility</p:attrName>
                                        </p:attrNameLst>
                                      </p:cBhvr>
                                      <p:to>
                                        <p:strVal val="visible"/>
                                      </p:to>
                                    </p:set>
                                  </p:childTnLst>
                                  <p:subTnLst>
                                    <p:set>
                                      <p:cBhvr override="childStyle">
                                        <p:cTn dur="1" fill="hold" display="0" masterRel="nextClick" afterEffect="1"/>
                                        <p:tgtEl>
                                          <p:spTgt spid="133120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05" grpId="0" animBg="1"/>
      <p:bldP spid="133120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2" name="Object 2"/>
          <p:cNvGraphicFramePr>
            <a:graphicFrameLocks noChangeAspect="1"/>
          </p:cNvGraphicFramePr>
          <p:nvPr/>
        </p:nvGraphicFramePr>
        <p:xfrm>
          <a:off x="0" y="0"/>
          <a:ext cx="7053263" cy="6065838"/>
        </p:xfrm>
        <a:graphic>
          <a:graphicData uri="http://schemas.openxmlformats.org/presentationml/2006/ole">
            <mc:AlternateContent xmlns:mc="http://schemas.openxmlformats.org/markup-compatibility/2006">
              <mc:Choice xmlns:v="urn:schemas-microsoft-com:vml" Requires="v">
                <p:oleObj name="Document" r:id="rId3" imgW="7056048" imgH="6067515" progId="Word.Document.8">
                  <p:embed/>
                </p:oleObj>
              </mc:Choice>
              <mc:Fallback>
                <p:oleObj name="Document" r:id="rId3" imgW="7056048" imgH="6067515"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53263" cy="6065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5"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spcAft>
                <a:spcPts val="1600"/>
              </a:spcAft>
              <a:buClrTx/>
            </a:pPr>
            <a:r>
              <a:rPr lang="en-US" altLang="zh-CN" sz="1400" b="1">
                <a:latin typeface="Lucida Console" panose="020B0609040504020204" pitchFamily="49" charset="0"/>
                <a:ea typeface="宋体" panose="02010600030101010101" pitchFamily="2" charset="-122"/>
              </a:rPr>
              <a:t>Fig17_15.cpp</a:t>
            </a:r>
          </a:p>
          <a:p>
            <a:pPr eaLnBrk="1" hangingPunct="1">
              <a:spcBef>
                <a:spcPct val="0"/>
              </a:spcBef>
              <a:spcAft>
                <a:spcPts val="1600"/>
              </a:spcAft>
              <a:buClrTx/>
            </a:pPr>
            <a:r>
              <a:rPr lang="en-US" altLang="zh-CN">
                <a:ea typeface="宋体" panose="02010600030101010101" pitchFamily="2" charset="-122"/>
              </a:rPr>
              <a:t>(3 of 10)</a:t>
            </a:r>
          </a:p>
        </p:txBody>
      </p:sp>
    </p:spTree>
    <p:extLst>
      <p:ext uri="{BB962C8B-B14F-4D97-AF65-F5344CB8AC3E}">
        <p14:creationId xmlns:p14="http://schemas.microsoft.com/office/powerpoint/2010/main" val="25761159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46" name="Object 2"/>
          <p:cNvGraphicFramePr>
            <a:graphicFrameLocks noChangeAspect="1"/>
          </p:cNvGraphicFramePr>
          <p:nvPr/>
        </p:nvGraphicFramePr>
        <p:xfrm>
          <a:off x="0" y="0"/>
          <a:ext cx="7035800" cy="6461125"/>
        </p:xfrm>
        <a:graphic>
          <a:graphicData uri="http://schemas.openxmlformats.org/presentationml/2006/ole">
            <mc:AlternateContent xmlns:mc="http://schemas.openxmlformats.org/markup-compatibility/2006">
              <mc:Choice xmlns:v="urn:schemas-microsoft-com:vml" Requires="v">
                <p:oleObj name="Document" r:id="rId3" imgW="7074123" imgH="6483922" progId="Word.Document.8">
                  <p:embed/>
                </p:oleObj>
              </mc:Choice>
              <mc:Fallback>
                <p:oleObj name="Document" r:id="rId3" imgW="7074123" imgH="6483922"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5800" cy="6461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49"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spcAft>
                <a:spcPts val="1600"/>
              </a:spcAft>
              <a:buClrTx/>
            </a:pPr>
            <a:r>
              <a:rPr lang="en-US" altLang="zh-CN" sz="1400" b="1">
                <a:latin typeface="Lucida Console" panose="020B0609040504020204" pitchFamily="49" charset="0"/>
                <a:ea typeface="宋体" panose="02010600030101010101" pitchFamily="2" charset="-122"/>
              </a:rPr>
              <a:t>Fig17_15.cpp</a:t>
            </a:r>
            <a:r>
              <a:rPr lang="en-US" altLang="zh-CN" sz="1200" b="1">
                <a:latin typeface="Lucida Console" panose="020B0609040504020204" pitchFamily="49" charset="0"/>
                <a:ea typeface="宋体" panose="02010600030101010101" pitchFamily="2" charset="-122"/>
              </a:rPr>
              <a:t> </a:t>
            </a:r>
            <a:endParaRPr lang="en-US" altLang="zh-CN" sz="1400" b="1">
              <a:latin typeface="Lucida Console" panose="020B0609040504020204" pitchFamily="49" charset="0"/>
              <a:ea typeface="宋体" panose="02010600030101010101" pitchFamily="2" charset="-122"/>
            </a:endParaRPr>
          </a:p>
          <a:p>
            <a:pPr eaLnBrk="1" hangingPunct="1">
              <a:spcBef>
                <a:spcPct val="0"/>
              </a:spcBef>
              <a:spcAft>
                <a:spcPts val="1600"/>
              </a:spcAft>
              <a:buClrTx/>
            </a:pPr>
            <a:r>
              <a:rPr lang="en-US" altLang="zh-CN">
                <a:ea typeface="宋体" panose="02010600030101010101" pitchFamily="2" charset="-122"/>
              </a:rPr>
              <a:t>(4 of 10)</a:t>
            </a:r>
          </a:p>
        </p:txBody>
      </p:sp>
      <p:sp>
        <p:nvSpPr>
          <p:cNvPr id="1333255" name="Text Box 7"/>
          <p:cNvSpPr txBox="1">
            <a:spLocks noChangeArrowheads="1"/>
          </p:cNvSpPr>
          <p:nvPr/>
        </p:nvSpPr>
        <p:spPr bwMode="auto">
          <a:xfrm>
            <a:off x="5257800" y="3429000"/>
            <a:ext cx="3276600" cy="590550"/>
          </a:xfrm>
          <a:prstGeom prst="rect">
            <a:avLst/>
          </a:prstGeom>
          <a:solidFill>
            <a:srgbClr val="F0F5F7"/>
          </a:solidFill>
          <a:ln w="9525" algn="ctr">
            <a:solidFill>
              <a:schemeClr val="tx1"/>
            </a:solidFill>
            <a:miter lim="800000"/>
            <a:headEnd/>
            <a:tailEnd/>
          </a:ln>
        </p:spPr>
        <p:txBody>
          <a:bodyPr>
            <a:spAutoFit/>
          </a:bodyPr>
          <a:lstStyle>
            <a:lvl1pPr marL="228600" indent="-228600"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r>
              <a:rPr lang="en-US" altLang="zh-CN" b="1">
                <a:latin typeface="Courier New" panose="02070309020205020404" pitchFamily="49" charset="0"/>
                <a:ea typeface="Times New Roman" panose="02020603050405020304" pitchFamily="18" charset="0"/>
                <a:cs typeface="AGaramond" pitchFamily="18" charset="0"/>
              </a:rPr>
              <a:t>fstream</a:t>
            </a:r>
            <a:r>
              <a:rPr lang="en-US" altLang="zh-CN">
                <a:ea typeface="Times New Roman" panose="02020603050405020304" pitchFamily="18" charset="0"/>
                <a:cs typeface="AGaramond" pitchFamily="18" charset="0"/>
              </a:rPr>
              <a:t> object argument for inputting data from </a:t>
            </a:r>
            <a:r>
              <a:rPr lang="en-US" altLang="zh-CN" b="1">
                <a:latin typeface="Courier New" panose="02070309020205020404" pitchFamily="49" charset="0"/>
                <a:ea typeface="Times New Roman" panose="02020603050405020304" pitchFamily="18" charset="0"/>
                <a:cs typeface="AGaramond" pitchFamily="18" charset="0"/>
              </a:rPr>
              <a:t>credit.dat</a:t>
            </a:r>
          </a:p>
        </p:txBody>
      </p:sp>
      <p:sp>
        <p:nvSpPr>
          <p:cNvPr id="1333256" name="Line 8"/>
          <p:cNvSpPr>
            <a:spLocks noChangeShapeType="1"/>
          </p:cNvSpPr>
          <p:nvPr/>
        </p:nvSpPr>
        <p:spPr bwMode="auto">
          <a:xfrm flipH="1">
            <a:off x="4038600" y="3657600"/>
            <a:ext cx="12192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Tree>
    <p:extLst>
      <p:ext uri="{BB962C8B-B14F-4D97-AF65-F5344CB8AC3E}">
        <p14:creationId xmlns:p14="http://schemas.microsoft.com/office/powerpoint/2010/main" val="8911909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3255"/>
                                        </p:tgtEl>
                                        <p:attrNameLst>
                                          <p:attrName>style.visibility</p:attrName>
                                        </p:attrNameLst>
                                      </p:cBhvr>
                                      <p:to>
                                        <p:strVal val="visible"/>
                                      </p:to>
                                    </p:set>
                                  </p:childTnLst>
                                  <p:subTnLst>
                                    <p:set>
                                      <p:cBhvr override="childStyle">
                                        <p:cTn dur="1" fill="hold" display="0" masterRel="nextClick" afterEffect="1"/>
                                        <p:tgtEl>
                                          <p:spTgt spid="1333255"/>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1333256"/>
                                        </p:tgtEl>
                                        <p:attrNameLst>
                                          <p:attrName>style.visibility</p:attrName>
                                        </p:attrNameLst>
                                      </p:cBhvr>
                                      <p:to>
                                        <p:strVal val="visible"/>
                                      </p:to>
                                    </p:set>
                                  </p:childTnLst>
                                  <p:subTnLst>
                                    <p:set>
                                      <p:cBhvr override="childStyle">
                                        <p:cTn dur="1" fill="hold" display="0" masterRel="nextClick" afterEffect="1"/>
                                        <p:tgtEl>
                                          <p:spTgt spid="133325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3255" grpId="0" animBg="1"/>
      <p:bldP spid="133325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0" name="Object 2"/>
          <p:cNvGraphicFramePr>
            <a:graphicFrameLocks noChangeAspect="1"/>
          </p:cNvGraphicFramePr>
          <p:nvPr/>
        </p:nvGraphicFramePr>
        <p:xfrm>
          <a:off x="0" y="0"/>
          <a:ext cx="7037388" cy="6457950"/>
        </p:xfrm>
        <a:graphic>
          <a:graphicData uri="http://schemas.openxmlformats.org/presentationml/2006/ole">
            <mc:AlternateContent xmlns:mc="http://schemas.openxmlformats.org/markup-compatibility/2006">
              <mc:Choice xmlns:v="urn:schemas-microsoft-com:vml" Requires="v">
                <p:oleObj name="Document" r:id="rId3" imgW="7074123" imgH="6481045" progId="Word.Document.8">
                  <p:embed/>
                </p:oleObj>
              </mc:Choice>
              <mc:Fallback>
                <p:oleObj name="Document" r:id="rId3" imgW="7074123" imgH="6481045"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7388" cy="6457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3"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spcAft>
                <a:spcPts val="1600"/>
              </a:spcAft>
              <a:buClrTx/>
            </a:pPr>
            <a:r>
              <a:rPr lang="en-US" altLang="zh-CN" sz="1400" b="1">
                <a:latin typeface="Lucida Console" panose="020B0609040504020204" pitchFamily="49" charset="0"/>
                <a:ea typeface="宋体" panose="02010600030101010101" pitchFamily="2" charset="-122"/>
              </a:rPr>
              <a:t>Fig17_15.cpp</a:t>
            </a:r>
            <a:r>
              <a:rPr lang="en-US" altLang="zh-CN" sz="1200" b="1">
                <a:latin typeface="Lucida Console" panose="020B0609040504020204" pitchFamily="49" charset="0"/>
                <a:ea typeface="宋体" panose="02010600030101010101" pitchFamily="2" charset="-122"/>
              </a:rPr>
              <a:t> </a:t>
            </a:r>
            <a:endParaRPr lang="en-US" altLang="zh-CN" sz="1400" b="1">
              <a:latin typeface="Lucida Console" panose="020B0609040504020204" pitchFamily="49" charset="0"/>
              <a:ea typeface="宋体" panose="02010600030101010101" pitchFamily="2" charset="-122"/>
            </a:endParaRPr>
          </a:p>
          <a:p>
            <a:pPr eaLnBrk="1" hangingPunct="1">
              <a:spcBef>
                <a:spcPct val="0"/>
              </a:spcBef>
              <a:spcAft>
                <a:spcPts val="1600"/>
              </a:spcAft>
              <a:buClrTx/>
            </a:pPr>
            <a:r>
              <a:rPr lang="en-US" altLang="zh-CN">
                <a:ea typeface="宋体" panose="02010600030101010101" pitchFamily="2" charset="-122"/>
              </a:rPr>
              <a:t>(5 of 10)</a:t>
            </a:r>
          </a:p>
        </p:txBody>
      </p:sp>
      <p:sp>
        <p:nvSpPr>
          <p:cNvPr id="1334277" name="Text Box 5"/>
          <p:cNvSpPr txBox="1">
            <a:spLocks noChangeArrowheads="1"/>
          </p:cNvSpPr>
          <p:nvPr/>
        </p:nvSpPr>
        <p:spPr bwMode="auto">
          <a:xfrm>
            <a:off x="4648200" y="914400"/>
            <a:ext cx="3581400" cy="835025"/>
          </a:xfrm>
          <a:prstGeom prst="rect">
            <a:avLst/>
          </a:prstGeom>
          <a:solidFill>
            <a:srgbClr val="F0F5F7"/>
          </a:solidFill>
          <a:ln w="9525" algn="ctr">
            <a:solidFill>
              <a:schemeClr val="tx1"/>
            </a:solidFill>
            <a:miter lim="800000"/>
            <a:headEnd/>
            <a:tailEnd/>
          </a:ln>
        </p:spPr>
        <p:txBody>
          <a:bodyPr>
            <a:spAutoFit/>
          </a:bodyPr>
          <a:lstStyle>
            <a:lvl1pPr marL="228600" indent="-228600"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r>
              <a:rPr lang="en-US" altLang="zh-CN">
                <a:ea typeface="Times New Roman" panose="02020603050405020304" pitchFamily="18" charset="0"/>
                <a:cs typeface="AGaramond" pitchFamily="18" charset="0"/>
              </a:rPr>
              <a:t>Use </a:t>
            </a:r>
            <a:r>
              <a:rPr lang="en-US" altLang="zh-CN" b="1">
                <a:latin typeface="Courier New" panose="02070309020205020404" pitchFamily="49" charset="0"/>
                <a:ea typeface="Times New Roman" panose="02020603050405020304" pitchFamily="18" charset="0"/>
                <a:cs typeface="AGaramond" pitchFamily="18" charset="0"/>
              </a:rPr>
              <a:t>istream</a:t>
            </a:r>
            <a:r>
              <a:rPr lang="en-US" altLang="zh-CN">
                <a:ea typeface="Times New Roman" panose="02020603050405020304" pitchFamily="18" charset="0"/>
                <a:cs typeface="AGaramond" pitchFamily="18" charset="0"/>
              </a:rPr>
              <a:t> member function </a:t>
            </a:r>
            <a:r>
              <a:rPr lang="en-US" altLang="zh-CN" b="1">
                <a:latin typeface="Courier New" panose="02070309020205020404" pitchFamily="49" charset="0"/>
                <a:ea typeface="Times New Roman" panose="02020603050405020304" pitchFamily="18" charset="0"/>
                <a:cs typeface="AGaramond" pitchFamily="18" charset="0"/>
              </a:rPr>
              <a:t>seekg</a:t>
            </a:r>
            <a:r>
              <a:rPr lang="en-US" altLang="zh-CN">
                <a:ea typeface="Times New Roman" panose="02020603050405020304" pitchFamily="18" charset="0"/>
                <a:cs typeface="AGaramond" pitchFamily="18" charset="0"/>
              </a:rPr>
              <a:t> to ensure that the file-position pointer is at the beginning of the file</a:t>
            </a:r>
          </a:p>
        </p:txBody>
      </p:sp>
      <p:sp>
        <p:nvSpPr>
          <p:cNvPr id="1334278" name="Line 6"/>
          <p:cNvSpPr>
            <a:spLocks noChangeShapeType="1"/>
          </p:cNvSpPr>
          <p:nvPr/>
        </p:nvSpPr>
        <p:spPr bwMode="auto">
          <a:xfrm flipH="1" flipV="1">
            <a:off x="2667000" y="1219200"/>
            <a:ext cx="19812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Tree>
    <p:extLst>
      <p:ext uri="{BB962C8B-B14F-4D97-AF65-F5344CB8AC3E}">
        <p14:creationId xmlns:p14="http://schemas.microsoft.com/office/powerpoint/2010/main" val="39351581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4277"/>
                                        </p:tgtEl>
                                        <p:attrNameLst>
                                          <p:attrName>style.visibility</p:attrName>
                                        </p:attrNameLst>
                                      </p:cBhvr>
                                      <p:to>
                                        <p:strVal val="visible"/>
                                      </p:to>
                                    </p:set>
                                  </p:childTnLst>
                                  <p:subTnLst>
                                    <p:set>
                                      <p:cBhvr override="childStyle">
                                        <p:cTn dur="1" fill="hold" display="0" masterRel="nextClick" afterEffect="1"/>
                                        <p:tgtEl>
                                          <p:spTgt spid="1334277"/>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1334278"/>
                                        </p:tgtEl>
                                        <p:attrNameLst>
                                          <p:attrName>style.visibility</p:attrName>
                                        </p:attrNameLst>
                                      </p:cBhvr>
                                      <p:to>
                                        <p:strVal val="visible"/>
                                      </p:to>
                                    </p:set>
                                  </p:childTnLst>
                                  <p:subTnLst>
                                    <p:set>
                                      <p:cBhvr override="childStyle">
                                        <p:cTn dur="1" fill="hold" display="0" masterRel="nextClick" afterEffect="1"/>
                                        <p:tgtEl>
                                          <p:spTgt spid="133427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4277" grpId="0" animBg="1"/>
      <p:bldP spid="1334278"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4" name="Object 2"/>
          <p:cNvGraphicFramePr>
            <a:graphicFrameLocks noChangeAspect="1"/>
          </p:cNvGraphicFramePr>
          <p:nvPr/>
        </p:nvGraphicFramePr>
        <p:xfrm>
          <a:off x="0" y="0"/>
          <a:ext cx="7037388" cy="5834063"/>
        </p:xfrm>
        <a:graphic>
          <a:graphicData uri="http://schemas.openxmlformats.org/presentationml/2006/ole">
            <mc:AlternateContent xmlns:mc="http://schemas.openxmlformats.org/markup-compatibility/2006">
              <mc:Choice xmlns:v="urn:schemas-microsoft-com:vml" Requires="v">
                <p:oleObj name="Document" r:id="rId3" imgW="7074123" imgH="5849555" progId="Word.Document.8">
                  <p:embed/>
                </p:oleObj>
              </mc:Choice>
              <mc:Fallback>
                <p:oleObj name="Document" r:id="rId3" imgW="7074123" imgH="5849555"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7388" cy="5834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797"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spcAft>
                <a:spcPts val="1600"/>
              </a:spcAft>
              <a:buClrTx/>
            </a:pPr>
            <a:r>
              <a:rPr lang="en-US" altLang="zh-CN" sz="1400" b="1">
                <a:latin typeface="Lucida Console" panose="020B0609040504020204" pitchFamily="49" charset="0"/>
                <a:ea typeface="宋体" panose="02010600030101010101" pitchFamily="2" charset="-122"/>
              </a:rPr>
              <a:t>Fig17_15.cpp</a:t>
            </a:r>
            <a:r>
              <a:rPr lang="en-US" altLang="zh-CN" sz="1200" b="1">
                <a:latin typeface="Lucida Console" panose="020B0609040504020204" pitchFamily="49" charset="0"/>
                <a:ea typeface="宋体" panose="02010600030101010101" pitchFamily="2" charset="-122"/>
              </a:rPr>
              <a:t> </a:t>
            </a:r>
            <a:endParaRPr lang="en-US" altLang="zh-CN" sz="1400" b="1">
              <a:latin typeface="Lucida Console" panose="020B0609040504020204" pitchFamily="49" charset="0"/>
              <a:ea typeface="宋体" panose="02010600030101010101" pitchFamily="2" charset="-122"/>
            </a:endParaRPr>
          </a:p>
          <a:p>
            <a:pPr eaLnBrk="1" hangingPunct="1">
              <a:spcBef>
                <a:spcPct val="0"/>
              </a:spcBef>
              <a:spcAft>
                <a:spcPts val="1600"/>
              </a:spcAft>
              <a:buClrTx/>
            </a:pPr>
            <a:r>
              <a:rPr lang="en-US" altLang="zh-CN">
                <a:ea typeface="宋体" panose="02010600030101010101" pitchFamily="2" charset="-122"/>
              </a:rPr>
              <a:t>(6 of 10)</a:t>
            </a:r>
          </a:p>
        </p:txBody>
      </p:sp>
      <p:sp>
        <p:nvSpPr>
          <p:cNvPr id="1335301" name="Text Box 5"/>
          <p:cNvSpPr txBox="1">
            <a:spLocks noChangeArrowheads="1"/>
          </p:cNvSpPr>
          <p:nvPr/>
        </p:nvSpPr>
        <p:spPr bwMode="auto">
          <a:xfrm>
            <a:off x="4724400" y="1600200"/>
            <a:ext cx="3276600" cy="590550"/>
          </a:xfrm>
          <a:prstGeom prst="rect">
            <a:avLst/>
          </a:prstGeom>
          <a:solidFill>
            <a:srgbClr val="F0F5F7"/>
          </a:solidFill>
          <a:ln w="9525" algn="ctr">
            <a:solidFill>
              <a:schemeClr val="tx1"/>
            </a:solidFill>
            <a:miter lim="800000"/>
            <a:headEnd/>
            <a:tailEnd/>
          </a:ln>
        </p:spPr>
        <p:txBody>
          <a:bodyPr>
            <a:spAutoFit/>
          </a:bodyPr>
          <a:lstStyle>
            <a:lvl1pPr marL="228600" indent="-228600"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r>
              <a:rPr lang="en-US" altLang="zh-CN">
                <a:ea typeface="Times New Roman" panose="02020603050405020304" pitchFamily="18" charset="0"/>
                <a:cs typeface="AGaramond" pitchFamily="18" charset="0"/>
              </a:rPr>
              <a:t>Read data into object </a:t>
            </a:r>
            <a:r>
              <a:rPr lang="en-US" altLang="zh-CN" b="1">
                <a:latin typeface="Courier New" panose="02070309020205020404" pitchFamily="49" charset="0"/>
                <a:ea typeface="Times New Roman" panose="02020603050405020304" pitchFamily="18" charset="0"/>
                <a:cs typeface="AGaramond" pitchFamily="18" charset="0"/>
              </a:rPr>
              <a:t>client</a:t>
            </a:r>
            <a:r>
              <a:rPr lang="en-US" altLang="zh-CN">
                <a:ea typeface="Times New Roman" panose="02020603050405020304" pitchFamily="18" charset="0"/>
                <a:cs typeface="AGaramond" pitchFamily="18" charset="0"/>
              </a:rPr>
              <a:t>, using </a:t>
            </a:r>
            <a:r>
              <a:rPr lang="en-US" altLang="zh-CN" b="1">
                <a:latin typeface="Courier New" panose="02070309020205020404" pitchFamily="49" charset="0"/>
                <a:ea typeface="Times New Roman" panose="02020603050405020304" pitchFamily="18" charset="0"/>
                <a:cs typeface="AGaramond" pitchFamily="18" charset="0"/>
              </a:rPr>
              <a:t>istream</a:t>
            </a:r>
            <a:r>
              <a:rPr lang="en-US" altLang="zh-CN">
                <a:ea typeface="Times New Roman" panose="02020603050405020304" pitchFamily="18" charset="0"/>
                <a:cs typeface="AGaramond" pitchFamily="18" charset="0"/>
              </a:rPr>
              <a:t> member function </a:t>
            </a:r>
            <a:r>
              <a:rPr lang="en-US" altLang="zh-CN" b="1">
                <a:latin typeface="Courier New" panose="02070309020205020404" pitchFamily="49" charset="0"/>
                <a:ea typeface="Times New Roman" panose="02020603050405020304" pitchFamily="18" charset="0"/>
                <a:cs typeface="AGaramond" pitchFamily="18" charset="0"/>
              </a:rPr>
              <a:t>read</a:t>
            </a:r>
          </a:p>
        </p:txBody>
      </p:sp>
      <p:sp>
        <p:nvSpPr>
          <p:cNvPr id="1335302" name="Line 6"/>
          <p:cNvSpPr>
            <a:spLocks noChangeShapeType="1"/>
          </p:cNvSpPr>
          <p:nvPr/>
        </p:nvSpPr>
        <p:spPr bwMode="auto">
          <a:xfrm flipH="1" flipV="1">
            <a:off x="2971800" y="1524000"/>
            <a:ext cx="1752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5303" name="Text Box 7"/>
          <p:cNvSpPr txBox="1">
            <a:spLocks noChangeArrowheads="1"/>
          </p:cNvSpPr>
          <p:nvPr/>
        </p:nvSpPr>
        <p:spPr bwMode="auto">
          <a:xfrm>
            <a:off x="5486400" y="2362200"/>
            <a:ext cx="2667000" cy="590550"/>
          </a:xfrm>
          <a:prstGeom prst="rect">
            <a:avLst/>
          </a:prstGeom>
          <a:solidFill>
            <a:srgbClr val="F0F5F7"/>
          </a:solidFill>
          <a:ln w="9525" algn="ctr">
            <a:solidFill>
              <a:schemeClr val="tx1"/>
            </a:solidFill>
            <a:miter lim="800000"/>
            <a:headEnd/>
            <a:tailEnd/>
          </a:ln>
        </p:spPr>
        <p:txBody>
          <a:bodyPr>
            <a:spAutoFit/>
          </a:bodyPr>
          <a:lstStyle>
            <a:lvl1pPr marL="228600" indent="-228600"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r>
              <a:rPr lang="en-US" altLang="zh-CN">
                <a:ea typeface="Times New Roman" panose="02020603050405020304" pitchFamily="18" charset="0"/>
                <a:cs typeface="AGaramond" pitchFamily="18" charset="0"/>
              </a:rPr>
              <a:t>Determine whether the record contains information</a:t>
            </a:r>
          </a:p>
        </p:txBody>
      </p:sp>
      <p:sp>
        <p:nvSpPr>
          <p:cNvPr id="1335304" name="Line 8"/>
          <p:cNvSpPr>
            <a:spLocks noChangeShapeType="1"/>
          </p:cNvSpPr>
          <p:nvPr/>
        </p:nvSpPr>
        <p:spPr bwMode="auto">
          <a:xfrm flipH="1" flipV="1">
            <a:off x="3733800" y="2209800"/>
            <a:ext cx="1752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5305" name="Text Box 9"/>
          <p:cNvSpPr txBox="1">
            <a:spLocks noChangeArrowheads="1"/>
          </p:cNvSpPr>
          <p:nvPr/>
        </p:nvSpPr>
        <p:spPr bwMode="auto">
          <a:xfrm>
            <a:off x="5791200" y="3124200"/>
            <a:ext cx="2819400" cy="835025"/>
          </a:xfrm>
          <a:prstGeom prst="rect">
            <a:avLst/>
          </a:prstGeom>
          <a:solidFill>
            <a:srgbClr val="F0F5F7"/>
          </a:solidFill>
          <a:ln w="9525" algn="ctr">
            <a:solidFill>
              <a:schemeClr val="tx1"/>
            </a:solidFill>
            <a:miter lim="800000"/>
            <a:headEnd/>
            <a:tailEnd/>
          </a:ln>
        </p:spPr>
        <p:txBody>
          <a:bodyPr>
            <a:spAutoFit/>
          </a:bodyPr>
          <a:lstStyle>
            <a:lvl1pPr marL="228600" indent="-228600"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r>
              <a:rPr lang="en-US" altLang="zh-CN">
                <a:ea typeface="Times New Roman" panose="02020603050405020304" pitchFamily="18" charset="0"/>
                <a:cs typeface="AGaramond" pitchFamily="18" charset="0"/>
              </a:rPr>
              <a:t>Use function </a:t>
            </a:r>
            <a:r>
              <a:rPr lang="en-US" altLang="zh-CN" b="1">
                <a:latin typeface="Courier New" panose="02070309020205020404" pitchFamily="49" charset="0"/>
                <a:ea typeface="Times New Roman" panose="02020603050405020304" pitchFamily="18" charset="0"/>
                <a:cs typeface="AGaramond" pitchFamily="18" charset="0"/>
              </a:rPr>
              <a:t>outputLine</a:t>
            </a:r>
            <a:r>
              <a:rPr lang="en-US" altLang="zh-CN">
                <a:ea typeface="Times New Roman" panose="02020603050405020304" pitchFamily="18" charset="0"/>
                <a:cs typeface="AGaramond" pitchFamily="18" charset="0"/>
              </a:rPr>
              <a:t> with the </a:t>
            </a:r>
            <a:r>
              <a:rPr lang="en-US" altLang="zh-CN" b="1">
                <a:latin typeface="Courier New" panose="02070309020205020404" pitchFamily="49" charset="0"/>
                <a:ea typeface="Times New Roman" panose="02020603050405020304" pitchFamily="18" charset="0"/>
                <a:cs typeface="AGaramond" pitchFamily="18" charset="0"/>
              </a:rPr>
              <a:t>cout</a:t>
            </a:r>
            <a:r>
              <a:rPr lang="en-US" altLang="zh-CN">
                <a:ea typeface="Times New Roman" panose="02020603050405020304" pitchFamily="18" charset="0"/>
                <a:cs typeface="AGaramond" pitchFamily="18" charset="0"/>
              </a:rPr>
              <a:t> </a:t>
            </a:r>
            <a:r>
              <a:rPr lang="en-US" altLang="zh-CN" b="1">
                <a:latin typeface="Courier New" panose="02070309020205020404" pitchFamily="49" charset="0"/>
                <a:ea typeface="Times New Roman" panose="02020603050405020304" pitchFamily="18" charset="0"/>
                <a:cs typeface="AGaramond" pitchFamily="18" charset="0"/>
              </a:rPr>
              <a:t>ostream</a:t>
            </a:r>
            <a:r>
              <a:rPr lang="en-US" altLang="zh-CN">
                <a:ea typeface="Times New Roman" panose="02020603050405020304" pitchFamily="18" charset="0"/>
                <a:cs typeface="AGaramond" pitchFamily="18" charset="0"/>
              </a:rPr>
              <a:t> object to display the record</a:t>
            </a:r>
          </a:p>
        </p:txBody>
      </p:sp>
      <p:sp>
        <p:nvSpPr>
          <p:cNvPr id="1335306" name="Line 10"/>
          <p:cNvSpPr>
            <a:spLocks noChangeShapeType="1"/>
          </p:cNvSpPr>
          <p:nvPr/>
        </p:nvSpPr>
        <p:spPr bwMode="auto">
          <a:xfrm flipH="1" flipV="1">
            <a:off x="3124200" y="2743200"/>
            <a:ext cx="26670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Tree>
    <p:extLst>
      <p:ext uri="{BB962C8B-B14F-4D97-AF65-F5344CB8AC3E}">
        <p14:creationId xmlns:p14="http://schemas.microsoft.com/office/powerpoint/2010/main" val="7435609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5301"/>
                                        </p:tgtEl>
                                        <p:attrNameLst>
                                          <p:attrName>style.visibility</p:attrName>
                                        </p:attrNameLst>
                                      </p:cBhvr>
                                      <p:to>
                                        <p:strVal val="visible"/>
                                      </p:to>
                                    </p:set>
                                  </p:childTnLst>
                                  <p:subTnLst>
                                    <p:set>
                                      <p:cBhvr override="childStyle">
                                        <p:cTn dur="1" fill="hold" display="0" masterRel="nextClick" afterEffect="1"/>
                                        <p:tgtEl>
                                          <p:spTgt spid="1335301"/>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1335302"/>
                                        </p:tgtEl>
                                        <p:attrNameLst>
                                          <p:attrName>style.visibility</p:attrName>
                                        </p:attrNameLst>
                                      </p:cBhvr>
                                      <p:to>
                                        <p:strVal val="visible"/>
                                      </p:to>
                                    </p:set>
                                  </p:childTnLst>
                                  <p:subTnLst>
                                    <p:set>
                                      <p:cBhvr override="childStyle">
                                        <p:cTn dur="1" fill="hold" display="0" masterRel="nextClick" afterEffect="1"/>
                                        <p:tgtEl>
                                          <p:spTgt spid="1335302"/>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35303"/>
                                        </p:tgtEl>
                                        <p:attrNameLst>
                                          <p:attrName>style.visibility</p:attrName>
                                        </p:attrNameLst>
                                      </p:cBhvr>
                                      <p:to>
                                        <p:strVal val="visible"/>
                                      </p:to>
                                    </p:set>
                                  </p:childTnLst>
                                  <p:subTnLst>
                                    <p:set>
                                      <p:cBhvr override="childStyle">
                                        <p:cTn dur="1" fill="hold" display="0" masterRel="nextClick" afterEffect="1"/>
                                        <p:tgtEl>
                                          <p:spTgt spid="1335303"/>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1335304"/>
                                        </p:tgtEl>
                                        <p:attrNameLst>
                                          <p:attrName>style.visibility</p:attrName>
                                        </p:attrNameLst>
                                      </p:cBhvr>
                                      <p:to>
                                        <p:strVal val="visible"/>
                                      </p:to>
                                    </p:set>
                                  </p:childTnLst>
                                  <p:subTnLst>
                                    <p:set>
                                      <p:cBhvr override="childStyle">
                                        <p:cTn dur="1" fill="hold" display="0" masterRel="nextClick" afterEffect="1"/>
                                        <p:tgtEl>
                                          <p:spTgt spid="133530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5305"/>
                                        </p:tgtEl>
                                        <p:attrNameLst>
                                          <p:attrName>style.visibility</p:attrName>
                                        </p:attrNameLst>
                                      </p:cBhvr>
                                      <p:to>
                                        <p:strVal val="visible"/>
                                      </p:to>
                                    </p:set>
                                  </p:childTnLst>
                                  <p:subTnLst>
                                    <p:set>
                                      <p:cBhvr override="childStyle">
                                        <p:cTn dur="1" fill="hold" display="0" masterRel="nextClick" afterEffect="1"/>
                                        <p:tgtEl>
                                          <p:spTgt spid="1335305"/>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1335306"/>
                                        </p:tgtEl>
                                        <p:attrNameLst>
                                          <p:attrName>style.visibility</p:attrName>
                                        </p:attrNameLst>
                                      </p:cBhvr>
                                      <p:to>
                                        <p:strVal val="visible"/>
                                      </p:to>
                                    </p:set>
                                  </p:childTnLst>
                                  <p:subTnLst>
                                    <p:set>
                                      <p:cBhvr override="childStyle">
                                        <p:cTn dur="1" fill="hold" display="0" masterRel="nextClick" afterEffect="1"/>
                                        <p:tgtEl>
                                          <p:spTgt spid="133530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5301" grpId="0" animBg="1"/>
      <p:bldP spid="1335302" grpId="0" animBg="1"/>
      <p:bldP spid="1335303" grpId="0" animBg="1"/>
      <p:bldP spid="1335304" grpId="0" animBg="1"/>
      <p:bldP spid="1335305" grpId="0" animBg="1"/>
      <p:bldP spid="133530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3"/>
          <p:cNvSpPr>
            <a:spLocks noGrp="1" noChangeArrowheads="1"/>
          </p:cNvSpPr>
          <p:nvPr>
            <p:ph type="body" idx="1"/>
          </p:nvPr>
        </p:nvSpPr>
        <p:spPr>
          <a:xfrm>
            <a:off x="685800" y="1752644"/>
            <a:ext cx="8001000" cy="4648156"/>
          </a:xfrm>
        </p:spPr>
        <p:txBody>
          <a:bodyPr/>
          <a:lstStyle/>
          <a:p>
            <a:pPr marL="342900" indent="-342900" eaLnBrk="1" hangingPunct="1">
              <a:buFont typeface="Arial" panose="020B0604020202020204" pitchFamily="34" charset="0"/>
              <a:buChar char="•"/>
            </a:pPr>
            <a:r>
              <a:rPr lang="en-US" altLang="zh-CN" dirty="0">
                <a:ea typeface="宋体" panose="02010600030101010101" pitchFamily="2" charset="-122"/>
              </a:rPr>
              <a:t>Fields</a:t>
            </a:r>
          </a:p>
          <a:p>
            <a:pPr lvl="1" eaLnBrk="1" hangingPunct="1"/>
            <a:r>
              <a:rPr lang="en-US" altLang="zh-CN" dirty="0">
                <a:ea typeface="宋体" panose="02010600030101010101" pitchFamily="2" charset="-122"/>
              </a:rPr>
              <a:t>Composed of characters</a:t>
            </a:r>
          </a:p>
          <a:p>
            <a:pPr lvl="1" eaLnBrk="1" hangingPunct="1"/>
            <a:r>
              <a:rPr lang="en-US" altLang="zh-CN" dirty="0">
                <a:ea typeface="宋体" panose="02010600030101010101" pitchFamily="2" charset="-122"/>
              </a:rPr>
              <a:t>Conveys some meaning</a:t>
            </a:r>
          </a:p>
          <a:p>
            <a:pPr lvl="1" eaLnBrk="1" hangingPunct="1"/>
            <a:r>
              <a:rPr lang="en-US" altLang="zh-CN" dirty="0">
                <a:ea typeface="宋体" panose="02010600030101010101" pitchFamily="2" charset="-122"/>
              </a:rPr>
              <a:t>Example</a:t>
            </a:r>
          </a:p>
          <a:p>
            <a:pPr lvl="2" eaLnBrk="1" hangingPunct="1"/>
            <a:r>
              <a:rPr lang="en-US" altLang="zh-CN" dirty="0">
                <a:ea typeface="宋体" panose="02010600030101010101" pitchFamily="2" charset="-122"/>
              </a:rPr>
              <a:t>Uppercase and lowercase letters can represent a name</a:t>
            </a:r>
          </a:p>
          <a:p>
            <a:pPr marL="342900" indent="-342900" eaLnBrk="1" hangingPunct="1">
              <a:buFont typeface="Arial" panose="020B0604020202020204" pitchFamily="34" charset="0"/>
              <a:buChar char="•"/>
            </a:pPr>
            <a:r>
              <a:rPr lang="en-US" altLang="zh-CN" dirty="0">
                <a:ea typeface="宋体" panose="02010600030101010101" pitchFamily="2" charset="-122"/>
              </a:rPr>
              <a:t>Records</a:t>
            </a:r>
          </a:p>
          <a:p>
            <a:pPr lvl="1" eaLnBrk="1" hangingPunct="1"/>
            <a:r>
              <a:rPr lang="en-US" altLang="zh-CN" dirty="0">
                <a:ea typeface="宋体" panose="02010600030101010101" pitchFamily="2" charset="-122"/>
              </a:rPr>
              <a:t>Composed of several fields</a:t>
            </a:r>
          </a:p>
          <a:p>
            <a:pPr lvl="1" eaLnBrk="1" hangingPunct="1"/>
            <a:r>
              <a:rPr lang="en-US" altLang="zh-CN" dirty="0">
                <a:ea typeface="宋体" panose="02010600030101010101" pitchFamily="2" charset="-122"/>
              </a:rPr>
              <a:t>Represented as a class in C++</a:t>
            </a:r>
          </a:p>
          <a:p>
            <a:pPr lvl="1" eaLnBrk="1" hangingPunct="1"/>
            <a:r>
              <a:rPr lang="en-US" altLang="zh-CN" dirty="0">
                <a:ea typeface="宋体" panose="02010600030101010101" pitchFamily="2" charset="-122"/>
              </a:rPr>
              <a:t>Example</a:t>
            </a:r>
          </a:p>
          <a:p>
            <a:pPr lvl="2" eaLnBrk="1" hangingPunct="1"/>
            <a:r>
              <a:rPr lang="en-US" altLang="zh-CN" dirty="0">
                <a:ea typeface="宋体" panose="02010600030101010101" pitchFamily="2" charset="-122"/>
              </a:rPr>
              <a:t>An employee’s record might include id#, name, address, etc.</a:t>
            </a:r>
          </a:p>
          <a:p>
            <a:pPr lvl="1" eaLnBrk="1" hangingPunct="1"/>
            <a:r>
              <a:rPr lang="en-US" altLang="zh-CN" dirty="0">
                <a:ea typeface="宋体" panose="02010600030101010101" pitchFamily="2" charset="-122"/>
              </a:rPr>
              <a:t>A record key is a field unique to each record</a:t>
            </a:r>
          </a:p>
        </p:txBody>
      </p:sp>
      <p:sp>
        <p:nvSpPr>
          <p:cNvPr id="6" name="Rectangle 2"/>
          <p:cNvSpPr>
            <a:spLocks noGrp="1" noChangeArrowheads="1"/>
          </p:cNvSpPr>
          <p:nvPr>
            <p:ph type="title"/>
          </p:nvPr>
        </p:nvSpPr>
        <p:spPr>
          <a:xfrm>
            <a:off x="457200" y="152400"/>
            <a:ext cx="8000898" cy="1371600"/>
          </a:xfrm>
          <a:noFill/>
        </p:spPr>
        <p:txBody>
          <a:bodyPr/>
          <a:lstStyle/>
          <a:p>
            <a:pPr eaLnBrk="1" hangingPunct="1"/>
            <a:r>
              <a:rPr lang="en-US" altLang="zh-CN" dirty="0">
                <a:ea typeface="宋体" panose="02010600030101010101" pitchFamily="2" charset="-122"/>
              </a:rPr>
              <a:t>01 File Introduction(Cont.)</a:t>
            </a:r>
          </a:p>
        </p:txBody>
      </p:sp>
    </p:spTree>
    <p:extLst>
      <p:ext uri="{BB962C8B-B14F-4D97-AF65-F5344CB8AC3E}">
        <p14:creationId xmlns:p14="http://schemas.microsoft.com/office/powerpoint/2010/main" val="2713694978"/>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18" name="Object 2"/>
          <p:cNvGraphicFramePr>
            <a:graphicFrameLocks noChangeAspect="1"/>
          </p:cNvGraphicFramePr>
          <p:nvPr/>
        </p:nvGraphicFramePr>
        <p:xfrm>
          <a:off x="0" y="0"/>
          <a:ext cx="7037388" cy="6457950"/>
        </p:xfrm>
        <a:graphic>
          <a:graphicData uri="http://schemas.openxmlformats.org/presentationml/2006/ole">
            <mc:AlternateContent xmlns:mc="http://schemas.openxmlformats.org/markup-compatibility/2006">
              <mc:Choice xmlns:v="urn:schemas-microsoft-com:vml" Requires="v">
                <p:oleObj name="Document" r:id="rId3" imgW="7074123" imgH="6481045" progId="Word.Document.8">
                  <p:embed/>
                </p:oleObj>
              </mc:Choice>
              <mc:Fallback>
                <p:oleObj name="Document" r:id="rId3" imgW="7074123" imgH="6481045"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7388" cy="6457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1"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spcAft>
                <a:spcPts val="1600"/>
              </a:spcAft>
              <a:buClrTx/>
            </a:pPr>
            <a:r>
              <a:rPr lang="en-US" altLang="zh-CN" sz="1400" b="1">
                <a:latin typeface="Lucida Console" panose="020B0609040504020204" pitchFamily="49" charset="0"/>
                <a:ea typeface="宋体" panose="02010600030101010101" pitchFamily="2" charset="-122"/>
              </a:rPr>
              <a:t>Fig17_15.cpp</a:t>
            </a:r>
            <a:r>
              <a:rPr lang="en-US" altLang="zh-CN" sz="1200" b="1">
                <a:latin typeface="Lucida Console" panose="020B0609040504020204" pitchFamily="49" charset="0"/>
                <a:ea typeface="宋体" panose="02010600030101010101" pitchFamily="2" charset="-122"/>
              </a:rPr>
              <a:t> </a:t>
            </a:r>
            <a:endParaRPr lang="en-US" altLang="zh-CN" sz="1400" b="1">
              <a:latin typeface="Lucida Console" panose="020B0609040504020204" pitchFamily="49" charset="0"/>
              <a:ea typeface="宋体" panose="02010600030101010101" pitchFamily="2" charset="-122"/>
            </a:endParaRPr>
          </a:p>
          <a:p>
            <a:pPr eaLnBrk="1" hangingPunct="1">
              <a:spcBef>
                <a:spcPct val="0"/>
              </a:spcBef>
              <a:spcAft>
                <a:spcPts val="1600"/>
              </a:spcAft>
              <a:buClrTx/>
            </a:pPr>
            <a:r>
              <a:rPr lang="en-US" altLang="zh-CN">
                <a:ea typeface="宋体" panose="02010600030101010101" pitchFamily="2" charset="-122"/>
              </a:rPr>
              <a:t>(7 of 10)</a:t>
            </a:r>
          </a:p>
        </p:txBody>
      </p:sp>
    </p:spTree>
    <p:extLst>
      <p:ext uri="{BB962C8B-B14F-4D97-AF65-F5344CB8AC3E}">
        <p14:creationId xmlns:p14="http://schemas.microsoft.com/office/powerpoint/2010/main" val="42722621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Object 2"/>
          <p:cNvGraphicFramePr>
            <a:graphicFrameLocks noChangeAspect="1"/>
          </p:cNvGraphicFramePr>
          <p:nvPr/>
        </p:nvGraphicFramePr>
        <p:xfrm>
          <a:off x="0" y="0"/>
          <a:ext cx="7037388" cy="6457950"/>
        </p:xfrm>
        <a:graphic>
          <a:graphicData uri="http://schemas.openxmlformats.org/presentationml/2006/ole">
            <mc:AlternateContent xmlns:mc="http://schemas.openxmlformats.org/markup-compatibility/2006">
              <mc:Choice xmlns:v="urn:schemas-microsoft-com:vml" Requires="v">
                <p:oleObj name="Document" r:id="rId3" imgW="7074123" imgH="6481045" progId="Word.Document.8">
                  <p:embed/>
                </p:oleObj>
              </mc:Choice>
              <mc:Fallback>
                <p:oleObj name="Document" r:id="rId3" imgW="7074123" imgH="6481045"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7388" cy="6457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5"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spcAft>
                <a:spcPts val="1600"/>
              </a:spcAft>
              <a:buClrTx/>
            </a:pPr>
            <a:r>
              <a:rPr lang="en-US" altLang="zh-CN" sz="1400" b="1">
                <a:latin typeface="Lucida Console" panose="020B0609040504020204" pitchFamily="49" charset="0"/>
                <a:ea typeface="宋体" panose="02010600030101010101" pitchFamily="2" charset="-122"/>
              </a:rPr>
              <a:t>Fig17_15.cpp</a:t>
            </a:r>
            <a:r>
              <a:rPr lang="en-US" altLang="zh-CN" sz="1200" b="1">
                <a:latin typeface="Lucida Console" panose="020B0609040504020204" pitchFamily="49" charset="0"/>
                <a:ea typeface="宋体" panose="02010600030101010101" pitchFamily="2" charset="-122"/>
              </a:rPr>
              <a:t> </a:t>
            </a:r>
            <a:endParaRPr lang="en-US" altLang="zh-CN" sz="1400" b="1">
              <a:latin typeface="Lucida Console" panose="020B0609040504020204" pitchFamily="49" charset="0"/>
              <a:ea typeface="宋体" panose="02010600030101010101" pitchFamily="2" charset="-122"/>
            </a:endParaRPr>
          </a:p>
          <a:p>
            <a:pPr eaLnBrk="1" hangingPunct="1">
              <a:spcBef>
                <a:spcPct val="0"/>
              </a:spcBef>
              <a:spcAft>
                <a:spcPts val="1600"/>
              </a:spcAft>
              <a:buClrTx/>
            </a:pPr>
            <a:r>
              <a:rPr lang="en-US" altLang="zh-CN">
                <a:ea typeface="宋体" panose="02010600030101010101" pitchFamily="2" charset="-122"/>
              </a:rPr>
              <a:t>(8 of 10)</a:t>
            </a:r>
          </a:p>
        </p:txBody>
      </p:sp>
      <p:sp>
        <p:nvSpPr>
          <p:cNvPr id="1337349" name="Text Box 5"/>
          <p:cNvSpPr txBox="1">
            <a:spLocks noChangeArrowheads="1"/>
          </p:cNvSpPr>
          <p:nvPr/>
        </p:nvSpPr>
        <p:spPr bwMode="auto">
          <a:xfrm>
            <a:off x="5257800" y="3962400"/>
            <a:ext cx="3124200" cy="590550"/>
          </a:xfrm>
          <a:prstGeom prst="rect">
            <a:avLst/>
          </a:prstGeom>
          <a:solidFill>
            <a:srgbClr val="F0F5F7"/>
          </a:solidFill>
          <a:ln w="9525" algn="ctr">
            <a:solidFill>
              <a:schemeClr val="tx1"/>
            </a:solidFill>
            <a:miter lim="800000"/>
            <a:headEnd/>
            <a:tailEnd/>
          </a:ln>
        </p:spPr>
        <p:txBody>
          <a:bodyPr>
            <a:spAutoFit/>
          </a:bodyPr>
          <a:lstStyle>
            <a:lvl1pPr marL="228600" indent="-228600"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r>
              <a:rPr lang="en-US" altLang="zh-CN">
                <a:ea typeface="Times New Roman" panose="02020603050405020304" pitchFamily="18" charset="0"/>
                <a:cs typeface="AGaramond" pitchFamily="18" charset="0"/>
              </a:rPr>
              <a:t>Display an error message indicating that the account exists</a:t>
            </a:r>
          </a:p>
        </p:txBody>
      </p:sp>
      <p:sp>
        <p:nvSpPr>
          <p:cNvPr id="1337350" name="Line 6"/>
          <p:cNvSpPr>
            <a:spLocks noChangeShapeType="1"/>
          </p:cNvSpPr>
          <p:nvPr/>
        </p:nvSpPr>
        <p:spPr bwMode="auto">
          <a:xfrm flipH="1">
            <a:off x="4114800" y="4114800"/>
            <a:ext cx="11430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Tree>
    <p:extLst>
      <p:ext uri="{BB962C8B-B14F-4D97-AF65-F5344CB8AC3E}">
        <p14:creationId xmlns:p14="http://schemas.microsoft.com/office/powerpoint/2010/main" val="37132602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7349"/>
                                        </p:tgtEl>
                                        <p:attrNameLst>
                                          <p:attrName>style.visibility</p:attrName>
                                        </p:attrNameLst>
                                      </p:cBhvr>
                                      <p:to>
                                        <p:strVal val="visible"/>
                                      </p:to>
                                    </p:set>
                                  </p:childTnLst>
                                  <p:subTnLst>
                                    <p:set>
                                      <p:cBhvr override="childStyle">
                                        <p:cTn dur="1" fill="hold" display="0" masterRel="nextClick" afterEffect="1"/>
                                        <p:tgtEl>
                                          <p:spTgt spid="1337349"/>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1337350"/>
                                        </p:tgtEl>
                                        <p:attrNameLst>
                                          <p:attrName>style.visibility</p:attrName>
                                        </p:attrNameLst>
                                      </p:cBhvr>
                                      <p:to>
                                        <p:strVal val="visible"/>
                                      </p:to>
                                    </p:set>
                                  </p:childTnLst>
                                  <p:subTnLst>
                                    <p:set>
                                      <p:cBhvr override="childStyle">
                                        <p:cTn dur="1" fill="hold" display="0" masterRel="nextClick" afterEffect="1"/>
                                        <p:tgtEl>
                                          <p:spTgt spid="133735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7349" grpId="0" animBg="1"/>
      <p:bldP spid="1337350"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Object 2"/>
          <p:cNvGraphicFramePr>
            <a:graphicFrameLocks noChangeAspect="1"/>
          </p:cNvGraphicFramePr>
          <p:nvPr/>
        </p:nvGraphicFramePr>
        <p:xfrm>
          <a:off x="0" y="0"/>
          <a:ext cx="7037388" cy="6042025"/>
        </p:xfrm>
        <a:graphic>
          <a:graphicData uri="http://schemas.openxmlformats.org/presentationml/2006/ole">
            <mc:AlternateContent xmlns:mc="http://schemas.openxmlformats.org/markup-compatibility/2006">
              <mc:Choice xmlns:v="urn:schemas-microsoft-com:vml" Requires="v">
                <p:oleObj name="Document" r:id="rId3" imgW="7074123" imgH="6060651" progId="Word.Document.8">
                  <p:embed/>
                </p:oleObj>
              </mc:Choice>
              <mc:Fallback>
                <p:oleObj name="Document" r:id="rId3" imgW="7074123" imgH="6060651"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7388" cy="604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69"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spcAft>
                <a:spcPts val="1600"/>
              </a:spcAft>
              <a:buClrTx/>
            </a:pPr>
            <a:r>
              <a:rPr lang="en-US" altLang="zh-CN" sz="1400" b="1">
                <a:latin typeface="Lucida Console" panose="020B0609040504020204" pitchFamily="49" charset="0"/>
                <a:ea typeface="宋体" panose="02010600030101010101" pitchFamily="2" charset="-122"/>
              </a:rPr>
              <a:t>Fig17_15.cpp</a:t>
            </a:r>
          </a:p>
          <a:p>
            <a:pPr eaLnBrk="1" hangingPunct="1">
              <a:spcBef>
                <a:spcPct val="0"/>
              </a:spcBef>
              <a:spcAft>
                <a:spcPts val="1600"/>
              </a:spcAft>
              <a:buClrTx/>
            </a:pPr>
            <a:r>
              <a:rPr lang="en-US" altLang="zh-CN">
                <a:ea typeface="宋体" panose="02010600030101010101" pitchFamily="2" charset="-122"/>
              </a:rPr>
              <a:t>(9 of 10)</a:t>
            </a:r>
          </a:p>
        </p:txBody>
      </p:sp>
      <p:sp>
        <p:nvSpPr>
          <p:cNvPr id="1338373" name="Text Box 5"/>
          <p:cNvSpPr txBox="1">
            <a:spLocks noChangeArrowheads="1"/>
          </p:cNvSpPr>
          <p:nvPr/>
        </p:nvSpPr>
        <p:spPr bwMode="auto">
          <a:xfrm>
            <a:off x="5715000" y="4648200"/>
            <a:ext cx="2971800" cy="590550"/>
          </a:xfrm>
          <a:prstGeom prst="rect">
            <a:avLst/>
          </a:prstGeom>
          <a:solidFill>
            <a:srgbClr val="F0F5F7"/>
          </a:solidFill>
          <a:ln w="9525" algn="ctr">
            <a:solidFill>
              <a:schemeClr val="tx1"/>
            </a:solidFill>
            <a:miter lim="800000"/>
            <a:headEnd/>
            <a:tailEnd/>
          </a:ln>
        </p:spPr>
        <p:txBody>
          <a:bodyPr>
            <a:spAutoFit/>
          </a:bodyPr>
          <a:lstStyle>
            <a:lvl1pPr marL="228600" indent="-228600"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r>
              <a:rPr lang="en-US" altLang="zh-CN">
                <a:ea typeface="Times New Roman" panose="02020603050405020304" pitchFamily="18" charset="0"/>
                <a:cs typeface="AGaramond" pitchFamily="18" charset="0"/>
              </a:rPr>
              <a:t>If the specified account is empty, display an error message</a:t>
            </a:r>
          </a:p>
        </p:txBody>
      </p:sp>
      <p:sp>
        <p:nvSpPr>
          <p:cNvPr id="1338374" name="Line 6"/>
          <p:cNvSpPr>
            <a:spLocks noChangeShapeType="1"/>
          </p:cNvSpPr>
          <p:nvPr/>
        </p:nvSpPr>
        <p:spPr bwMode="auto">
          <a:xfrm flipH="1">
            <a:off x="4572000" y="4876800"/>
            <a:ext cx="1143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8375" name="Text Box 7"/>
          <p:cNvSpPr txBox="1">
            <a:spLocks noChangeArrowheads="1"/>
          </p:cNvSpPr>
          <p:nvPr/>
        </p:nvSpPr>
        <p:spPr bwMode="auto">
          <a:xfrm>
            <a:off x="5715000" y="3352800"/>
            <a:ext cx="2895600" cy="590550"/>
          </a:xfrm>
          <a:prstGeom prst="rect">
            <a:avLst/>
          </a:prstGeom>
          <a:solidFill>
            <a:srgbClr val="F0F5F7"/>
          </a:solidFill>
          <a:ln w="9525" algn="ctr">
            <a:solidFill>
              <a:schemeClr val="tx1"/>
            </a:solidFill>
            <a:miter lim="800000"/>
            <a:headEnd/>
            <a:tailEnd/>
          </a:ln>
        </p:spPr>
        <p:txBody>
          <a:bodyPr>
            <a:spAutoFit/>
          </a:bodyPr>
          <a:lstStyle>
            <a:lvl1pPr marL="228600" indent="-228600"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r>
              <a:rPr lang="en-US" altLang="zh-CN">
                <a:ea typeface="Times New Roman" panose="02020603050405020304" pitchFamily="18" charset="0"/>
                <a:cs typeface="AGaramond" pitchFamily="18" charset="0"/>
              </a:rPr>
              <a:t>Copy an empty record into the file to reinitialize that account</a:t>
            </a:r>
          </a:p>
        </p:txBody>
      </p:sp>
      <p:sp>
        <p:nvSpPr>
          <p:cNvPr id="1338376" name="Line 8"/>
          <p:cNvSpPr>
            <a:spLocks noChangeShapeType="1"/>
          </p:cNvSpPr>
          <p:nvPr/>
        </p:nvSpPr>
        <p:spPr bwMode="auto">
          <a:xfrm flipH="1">
            <a:off x="4114800" y="3657600"/>
            <a:ext cx="16002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Tree>
    <p:extLst>
      <p:ext uri="{BB962C8B-B14F-4D97-AF65-F5344CB8AC3E}">
        <p14:creationId xmlns:p14="http://schemas.microsoft.com/office/powerpoint/2010/main" val="23208634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8375"/>
                                        </p:tgtEl>
                                        <p:attrNameLst>
                                          <p:attrName>style.visibility</p:attrName>
                                        </p:attrNameLst>
                                      </p:cBhvr>
                                      <p:to>
                                        <p:strVal val="visible"/>
                                      </p:to>
                                    </p:set>
                                  </p:childTnLst>
                                  <p:subTnLst>
                                    <p:set>
                                      <p:cBhvr override="childStyle">
                                        <p:cTn dur="1" fill="hold" display="0" masterRel="nextClick" afterEffect="1"/>
                                        <p:tgtEl>
                                          <p:spTgt spid="1338375"/>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1338376"/>
                                        </p:tgtEl>
                                        <p:attrNameLst>
                                          <p:attrName>style.visibility</p:attrName>
                                        </p:attrNameLst>
                                      </p:cBhvr>
                                      <p:to>
                                        <p:strVal val="visible"/>
                                      </p:to>
                                    </p:set>
                                  </p:childTnLst>
                                  <p:subTnLst>
                                    <p:set>
                                      <p:cBhvr override="childStyle">
                                        <p:cTn dur="1" fill="hold" display="0" masterRel="nextClick" afterEffect="1"/>
                                        <p:tgtEl>
                                          <p:spTgt spid="1338376"/>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38373"/>
                                        </p:tgtEl>
                                        <p:attrNameLst>
                                          <p:attrName>style.visibility</p:attrName>
                                        </p:attrNameLst>
                                      </p:cBhvr>
                                      <p:to>
                                        <p:strVal val="visible"/>
                                      </p:to>
                                    </p:set>
                                  </p:childTnLst>
                                  <p:subTnLst>
                                    <p:set>
                                      <p:cBhvr override="childStyle">
                                        <p:cTn dur="1" fill="hold" display="0" masterRel="nextClick" afterEffect="1"/>
                                        <p:tgtEl>
                                          <p:spTgt spid="1338373"/>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1338374"/>
                                        </p:tgtEl>
                                        <p:attrNameLst>
                                          <p:attrName>style.visibility</p:attrName>
                                        </p:attrNameLst>
                                      </p:cBhvr>
                                      <p:to>
                                        <p:strVal val="visible"/>
                                      </p:to>
                                    </p:set>
                                  </p:childTnLst>
                                  <p:subTnLst>
                                    <p:set>
                                      <p:cBhvr override="childStyle">
                                        <p:cTn dur="1" fill="hold" display="0" masterRel="nextClick" afterEffect="1"/>
                                        <p:tgtEl>
                                          <p:spTgt spid="133837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8373" grpId="0" animBg="1"/>
      <p:bldP spid="1338374" grpId="0" animBg="1"/>
      <p:bldP spid="1338375" grpId="0" animBg="1"/>
      <p:bldP spid="133837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90" name="Object 2"/>
          <p:cNvGraphicFramePr>
            <a:graphicFrameLocks noChangeAspect="1"/>
          </p:cNvGraphicFramePr>
          <p:nvPr/>
        </p:nvGraphicFramePr>
        <p:xfrm>
          <a:off x="0" y="0"/>
          <a:ext cx="7053263" cy="5221288"/>
        </p:xfrm>
        <a:graphic>
          <a:graphicData uri="http://schemas.openxmlformats.org/presentationml/2006/ole">
            <mc:AlternateContent xmlns:mc="http://schemas.openxmlformats.org/markup-compatibility/2006">
              <mc:Choice xmlns:v="urn:schemas-microsoft-com:vml" Requires="v">
                <p:oleObj name="Document" r:id="rId3" imgW="7056048" imgH="5222443" progId="Word.Document.8">
                  <p:embed/>
                </p:oleObj>
              </mc:Choice>
              <mc:Fallback>
                <p:oleObj name="Document" r:id="rId3" imgW="7056048" imgH="5222443"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53263" cy="5221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3" name="Rectangle 4"/>
          <p:cNvSpPr>
            <a:spLocks noChangeArrowheads="1"/>
          </p:cNvSpPr>
          <p:nvPr/>
        </p:nvSpPr>
        <p:spPr bwMode="auto">
          <a:xfrm>
            <a:off x="7162800" y="1068388"/>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6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25000"/>
              </a:spcAft>
              <a:buClr>
                <a:schemeClr val="tx1"/>
              </a:buClr>
              <a:defRPr sz="16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spcAft>
                <a:spcPts val="1600"/>
              </a:spcAft>
              <a:buClrTx/>
            </a:pPr>
            <a:r>
              <a:rPr lang="en-US" altLang="zh-CN" sz="1400" b="1">
                <a:latin typeface="Lucida Console" panose="020B0609040504020204" pitchFamily="49" charset="0"/>
                <a:ea typeface="宋体" panose="02010600030101010101" pitchFamily="2" charset="-122"/>
              </a:rPr>
              <a:t>Fig17_15.cpp</a:t>
            </a:r>
            <a:r>
              <a:rPr lang="en-US" altLang="zh-CN" sz="1200" b="1">
                <a:latin typeface="Lucida Console" panose="020B0609040504020204" pitchFamily="49" charset="0"/>
                <a:ea typeface="宋体" panose="02010600030101010101" pitchFamily="2" charset="-122"/>
              </a:rPr>
              <a:t> </a:t>
            </a:r>
            <a:endParaRPr lang="en-US" altLang="zh-CN" sz="1400" b="1">
              <a:latin typeface="Lucida Console" panose="020B0609040504020204" pitchFamily="49" charset="0"/>
              <a:ea typeface="宋体" panose="02010600030101010101" pitchFamily="2" charset="-122"/>
            </a:endParaRPr>
          </a:p>
          <a:p>
            <a:pPr eaLnBrk="1" hangingPunct="1">
              <a:spcBef>
                <a:spcPct val="0"/>
              </a:spcBef>
              <a:spcAft>
                <a:spcPts val="1600"/>
              </a:spcAft>
              <a:buClrTx/>
            </a:pPr>
            <a:r>
              <a:rPr lang="en-US" altLang="zh-CN">
                <a:ea typeface="宋体" panose="02010600030101010101" pitchFamily="2" charset="-122"/>
              </a:rPr>
              <a:t>(10 of 10)</a:t>
            </a:r>
          </a:p>
        </p:txBody>
      </p:sp>
    </p:spTree>
    <p:extLst>
      <p:ext uri="{BB962C8B-B14F-4D97-AF65-F5344CB8AC3E}">
        <p14:creationId xmlns:p14="http://schemas.microsoft.com/office/powerpoint/2010/main" val="39714863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Grp="1" noChangeArrowheads="1"/>
          </p:cNvSpPr>
          <p:nvPr>
            <p:ph type="title"/>
          </p:nvPr>
        </p:nvSpPr>
        <p:spPr>
          <a:xfrm>
            <a:off x="457200" y="76200"/>
            <a:ext cx="8458200" cy="1143000"/>
          </a:xfrm>
          <a:noFill/>
        </p:spPr>
        <p:txBody>
          <a:bodyPr/>
          <a:lstStyle/>
          <a:p>
            <a:pPr eaLnBrk="1" hangingPunct="1"/>
            <a:r>
              <a:rPr lang="en-US" altLang="zh-CN" dirty="0">
                <a:ea typeface="宋体" panose="02010600030101010101" pitchFamily="2" charset="-122"/>
              </a:rPr>
              <a:t>05 Overview of Object Serialization</a:t>
            </a:r>
          </a:p>
        </p:txBody>
      </p:sp>
      <p:sp>
        <p:nvSpPr>
          <p:cNvPr id="84996" name="Rectangle 3"/>
          <p:cNvSpPr>
            <a:spLocks noGrp="1" noChangeArrowheads="1"/>
          </p:cNvSpPr>
          <p:nvPr>
            <p:ph type="body" idx="1"/>
          </p:nvPr>
        </p:nvSpPr>
        <p:spPr>
          <a:xfrm>
            <a:off x="304800" y="1447852"/>
            <a:ext cx="8382000" cy="5029148"/>
          </a:xfrm>
        </p:spPr>
        <p:txBody>
          <a:bodyPr/>
          <a:lstStyle/>
          <a:p>
            <a:pPr marL="342900" indent="-342900" eaLnBrk="1" hangingPunct="1">
              <a:buFont typeface="Arial" panose="020B0604020202020204" pitchFamily="34" charset="0"/>
              <a:buChar char="•"/>
            </a:pPr>
            <a:r>
              <a:rPr lang="en-US" altLang="zh-CN" dirty="0">
                <a:ea typeface="宋体" panose="02010600030101010101" pitchFamily="2" charset="-122"/>
              </a:rPr>
              <a:t>When object data members are output to a disk file, we lose the object’s type information</a:t>
            </a:r>
          </a:p>
          <a:p>
            <a:pPr lvl="1" eaLnBrk="1" hangingPunct="1"/>
            <a:r>
              <a:rPr lang="en-US" altLang="zh-CN" dirty="0">
                <a:ea typeface="宋体" panose="02010600030101010101" pitchFamily="2" charset="-122"/>
              </a:rPr>
              <a:t>Store only the values of the object’s attributes, not type information, on the disk</a:t>
            </a:r>
          </a:p>
          <a:p>
            <a:pPr lvl="1" eaLnBrk="1" hangingPunct="1"/>
            <a:r>
              <a:rPr lang="en-US" altLang="zh-CN" dirty="0">
                <a:ea typeface="宋体" panose="02010600030101010101" pitchFamily="2" charset="-122"/>
              </a:rPr>
              <a:t>If the program that reads this data knows the object type to which the data corresponds, the program can read the data into an object of that type</a:t>
            </a:r>
          </a:p>
          <a:p>
            <a:pPr marL="342900" indent="-342900" eaLnBrk="1" hangingPunct="1">
              <a:buFont typeface="Arial" panose="020B0604020202020204" pitchFamily="34" charset="0"/>
              <a:buChar char="•"/>
            </a:pPr>
            <a:r>
              <a:rPr lang="en-US" altLang="zh-CN" dirty="0">
                <a:ea typeface="宋体" panose="02010600030101010101" pitchFamily="2" charset="-122"/>
              </a:rPr>
              <a:t>Object serialization</a:t>
            </a:r>
          </a:p>
          <a:p>
            <a:pPr lvl="1" eaLnBrk="1" hangingPunct="1"/>
            <a:r>
              <a:rPr lang="en-US" altLang="zh-CN" dirty="0">
                <a:ea typeface="宋体" panose="02010600030101010101" pitchFamily="2" charset="-122"/>
              </a:rPr>
              <a:t>A serialized object is represented as a sequence of bytes that includes the object’s data as well as information about the object’s type and the types of data stored in the object</a:t>
            </a:r>
          </a:p>
          <a:p>
            <a:pPr lvl="1" eaLnBrk="1" hangingPunct="1"/>
            <a:r>
              <a:rPr lang="en-US" altLang="zh-CN" dirty="0">
                <a:ea typeface="宋体" panose="02010600030101010101" pitchFamily="2" charset="-122"/>
              </a:rPr>
              <a:t>After a serialized object has been written to a file, it can be read from the file and </a:t>
            </a:r>
            <a:r>
              <a:rPr lang="en-US" altLang="zh-CN" dirty="0" err="1">
                <a:ea typeface="宋体" panose="02010600030101010101" pitchFamily="2" charset="-122"/>
              </a:rPr>
              <a:t>deserialized</a:t>
            </a:r>
            <a:r>
              <a:rPr lang="en-US" altLang="zh-CN" dirty="0">
                <a:ea typeface="宋体" panose="02010600030101010101" pitchFamily="2" charset="-122"/>
              </a:rPr>
              <a:t>, the type information and bytes that represent the object and its data can be used to recreate the object in memory. </a:t>
            </a:r>
          </a:p>
          <a:p>
            <a:pPr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val="541741864"/>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a:xfrm>
            <a:off x="457200" y="152400"/>
            <a:ext cx="8305690" cy="1371600"/>
          </a:xfrm>
          <a:noFill/>
        </p:spPr>
        <p:txBody>
          <a:bodyPr/>
          <a:lstStyle/>
          <a:p>
            <a:pPr eaLnBrk="1" hangingPunct="1"/>
            <a:r>
              <a:rPr lang="en-US" altLang="zh-CN" dirty="0">
                <a:ea typeface="宋体" panose="02010600030101010101" pitchFamily="2" charset="-122"/>
              </a:rPr>
              <a:t>05 Overview of Object Serialization (cont.)</a:t>
            </a:r>
          </a:p>
        </p:txBody>
      </p:sp>
      <p:sp>
        <p:nvSpPr>
          <p:cNvPr id="87044" name="Rectangle 3"/>
          <p:cNvSpPr>
            <a:spLocks noGrp="1" noChangeArrowheads="1"/>
          </p:cNvSpPr>
          <p:nvPr>
            <p:ph type="body" idx="1"/>
          </p:nvPr>
        </p:nvSpPr>
        <p:spPr>
          <a:xfrm>
            <a:off x="685800" y="1905040"/>
            <a:ext cx="8001000" cy="4419560"/>
          </a:xfrm>
        </p:spPr>
        <p:txBody>
          <a:bodyPr/>
          <a:lstStyle/>
          <a:p>
            <a:pPr eaLnBrk="1" hangingPunct="1"/>
            <a:r>
              <a:rPr lang="en-US" altLang="zh-CN" dirty="0">
                <a:ea typeface="宋体" panose="02010600030101010101" pitchFamily="2" charset="-122"/>
              </a:rPr>
              <a:t>C++ does not provide a built-in serialization mechanism</a:t>
            </a:r>
          </a:p>
          <a:p>
            <a:pPr eaLnBrk="1" hangingPunct="1"/>
            <a:r>
              <a:rPr lang="en-US" altLang="zh-CN" dirty="0">
                <a:ea typeface="宋体" panose="02010600030101010101" pitchFamily="2" charset="-122"/>
              </a:rPr>
              <a:t>There are third party and open source C++ libraries that support object serialization.</a:t>
            </a:r>
          </a:p>
          <a:p>
            <a:pPr eaLnBrk="1" hangingPunct="1"/>
            <a:r>
              <a:rPr lang="en-US" altLang="zh-CN" dirty="0">
                <a:ea typeface="宋体" panose="02010600030101010101" pitchFamily="2" charset="-122"/>
              </a:rPr>
              <a:t>The open source Boost C++ Libraries provide support for serializing objects in text, binary and extensible markup language (XML) formats (</a:t>
            </a:r>
            <a:r>
              <a:rPr lang="en-US" altLang="zh-CN" dirty="0">
                <a:ea typeface="宋体" panose="02010600030101010101" pitchFamily="2" charset="-122"/>
                <a:hlinkClick r:id="rId3"/>
              </a:rPr>
              <a:t>www.boost.org/libs/serialization/doc/index.html</a:t>
            </a:r>
            <a:r>
              <a:rPr lang="en-US" altLang="zh-CN" dirty="0">
                <a:ea typeface="宋体" panose="02010600030101010101" pitchFamily="2" charset="-122"/>
              </a:rPr>
              <a:t>). </a:t>
            </a:r>
          </a:p>
        </p:txBody>
      </p:sp>
    </p:spTree>
    <p:extLst>
      <p:ext uri="{BB962C8B-B14F-4D97-AF65-F5344CB8AC3E}">
        <p14:creationId xmlns:p14="http://schemas.microsoft.com/office/powerpoint/2010/main" val="41367152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3"/>
          <p:cNvSpPr>
            <a:spLocks noGrp="1" noChangeArrowheads="1"/>
          </p:cNvSpPr>
          <p:nvPr>
            <p:ph type="body" idx="1"/>
          </p:nvPr>
        </p:nvSpPr>
        <p:spPr>
          <a:xfrm>
            <a:off x="685800" y="1752644"/>
            <a:ext cx="8001000" cy="4648156"/>
          </a:xfrm>
        </p:spPr>
        <p:txBody>
          <a:bodyPr/>
          <a:lstStyle/>
          <a:p>
            <a:pPr marL="342900" indent="-342900" eaLnBrk="1" hangingPunct="1">
              <a:buFont typeface="Arial" panose="020B0604020202020204" pitchFamily="34" charset="0"/>
              <a:buChar char="•"/>
            </a:pPr>
            <a:r>
              <a:rPr lang="en-US" altLang="zh-CN" dirty="0">
                <a:ea typeface="宋体" panose="02010600030101010101" pitchFamily="2" charset="-122"/>
              </a:rPr>
              <a:t>File</a:t>
            </a:r>
          </a:p>
          <a:p>
            <a:pPr lvl="1" eaLnBrk="1" hangingPunct="1"/>
            <a:r>
              <a:rPr lang="en-US" altLang="zh-CN" dirty="0">
                <a:ea typeface="宋体" panose="02010600030101010101" pitchFamily="2" charset="-122"/>
              </a:rPr>
              <a:t>Composed of a group of related records</a:t>
            </a:r>
          </a:p>
          <a:p>
            <a:pPr lvl="1" eaLnBrk="1" hangingPunct="1"/>
            <a:r>
              <a:rPr lang="en-US" altLang="zh-CN" dirty="0">
                <a:ea typeface="宋体" panose="02010600030101010101" pitchFamily="2" charset="-122"/>
              </a:rPr>
              <a:t>Example</a:t>
            </a:r>
          </a:p>
          <a:p>
            <a:pPr lvl="2" eaLnBrk="1" hangingPunct="1"/>
            <a:r>
              <a:rPr lang="en-US" altLang="zh-CN" dirty="0">
                <a:ea typeface="宋体" panose="02010600030101010101" pitchFamily="2" charset="-122"/>
              </a:rPr>
              <a:t>A payroll file containing one record for each employee</a:t>
            </a:r>
          </a:p>
          <a:p>
            <a:pPr lvl="1" eaLnBrk="1" hangingPunct="1"/>
            <a:r>
              <a:rPr lang="en-US" altLang="zh-CN" dirty="0">
                <a:ea typeface="宋体" panose="02010600030101010101" pitchFamily="2" charset="-122"/>
              </a:rPr>
              <a:t>Many ways to organize records in a file</a:t>
            </a:r>
          </a:p>
          <a:p>
            <a:pPr lvl="2" eaLnBrk="1" hangingPunct="1"/>
            <a:r>
              <a:rPr lang="en-US" altLang="zh-CN" dirty="0">
                <a:ea typeface="宋体" panose="02010600030101010101" pitchFamily="2" charset="-122"/>
              </a:rPr>
              <a:t>Such as a sequential file</a:t>
            </a:r>
          </a:p>
          <a:p>
            <a:pPr lvl="3" eaLnBrk="1" hangingPunct="1"/>
            <a:r>
              <a:rPr lang="en-US" altLang="zh-CN" dirty="0">
                <a:ea typeface="宋体" panose="02010600030101010101" pitchFamily="2" charset="-122"/>
              </a:rPr>
              <a:t>Records are stored in order by a record-key field</a:t>
            </a:r>
          </a:p>
          <a:p>
            <a:pPr marL="342900" indent="-342900" eaLnBrk="1" hangingPunct="1">
              <a:buFont typeface="Arial" panose="020B0604020202020204" pitchFamily="34" charset="0"/>
              <a:buChar char="•"/>
            </a:pPr>
            <a:r>
              <a:rPr lang="en-US" altLang="zh-CN" dirty="0">
                <a:ea typeface="宋体" panose="02010600030101010101" pitchFamily="2" charset="-122"/>
              </a:rPr>
              <a:t>Database</a:t>
            </a:r>
          </a:p>
          <a:p>
            <a:pPr lvl="1" eaLnBrk="1" hangingPunct="1"/>
            <a:r>
              <a:rPr lang="en-US" altLang="zh-CN" dirty="0">
                <a:ea typeface="宋体" panose="02010600030101010101" pitchFamily="2" charset="-122"/>
              </a:rPr>
              <a:t>Composed of a group of related files</a:t>
            </a:r>
          </a:p>
          <a:p>
            <a:pPr lvl="1" eaLnBrk="1" hangingPunct="1"/>
            <a:r>
              <a:rPr lang="en-US" altLang="zh-CN" dirty="0">
                <a:ea typeface="宋体" panose="02010600030101010101" pitchFamily="2" charset="-122"/>
              </a:rPr>
              <a:t>Managed by a collection of programs called a database management system (DBMS)</a:t>
            </a:r>
          </a:p>
        </p:txBody>
      </p:sp>
      <p:sp>
        <p:nvSpPr>
          <p:cNvPr id="6" name="Rectangle 2"/>
          <p:cNvSpPr>
            <a:spLocks noGrp="1" noChangeArrowheads="1"/>
          </p:cNvSpPr>
          <p:nvPr>
            <p:ph type="title"/>
          </p:nvPr>
        </p:nvSpPr>
        <p:spPr>
          <a:xfrm>
            <a:off x="457200" y="152400"/>
            <a:ext cx="8000898" cy="1371600"/>
          </a:xfrm>
          <a:noFill/>
        </p:spPr>
        <p:txBody>
          <a:bodyPr/>
          <a:lstStyle/>
          <a:p>
            <a:pPr eaLnBrk="1" hangingPunct="1"/>
            <a:r>
              <a:rPr lang="en-US" altLang="zh-CN" dirty="0">
                <a:ea typeface="宋体" panose="02010600030101010101" pitchFamily="2" charset="-122"/>
              </a:rPr>
              <a:t>01 File Introduction(Cont.)</a:t>
            </a:r>
          </a:p>
        </p:txBody>
      </p:sp>
    </p:spTree>
    <p:extLst>
      <p:ext uri="{BB962C8B-B14F-4D97-AF65-F5344CB8AC3E}">
        <p14:creationId xmlns:p14="http://schemas.microsoft.com/office/powerpoint/2010/main" val="199465987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a:xfrm>
            <a:off x="3240859" y="5532406"/>
            <a:ext cx="2668631" cy="377887"/>
          </a:xfrm>
          <a:noFill/>
        </p:spPr>
        <p:txBody>
          <a:bodyPr/>
          <a:lstStyle/>
          <a:p>
            <a:pPr eaLnBrk="1" hangingPunct="1"/>
            <a:r>
              <a:rPr lang="en-US" altLang="zh-CN" sz="1200" dirty="0">
                <a:solidFill>
                  <a:srgbClr val="4D99FF"/>
                </a:solidFill>
                <a:ea typeface="宋体" panose="02010600030101010101" pitchFamily="2" charset="-122"/>
              </a:rPr>
              <a:t>Fig. 17.1</a:t>
            </a:r>
            <a:r>
              <a:rPr lang="en-US" altLang="zh-CN" sz="1200" dirty="0">
                <a:solidFill>
                  <a:srgbClr val="4F87C6"/>
                </a:solidFill>
                <a:latin typeface="Goudy Sans Medium" pitchFamily="34" charset="0"/>
                <a:ea typeface="宋体" panose="02010600030101010101" pitchFamily="2" charset="-122"/>
              </a:rPr>
              <a:t> </a:t>
            </a:r>
            <a:r>
              <a:rPr lang="en-US" altLang="zh-CN" sz="1200" dirty="0">
                <a:solidFill>
                  <a:srgbClr val="000000"/>
                </a:solidFill>
                <a:ea typeface="宋体" panose="02010600030101010101" pitchFamily="2" charset="-122"/>
                <a:cs typeface="Times New Roman" panose="02020603050405020304" pitchFamily="18" charset="0"/>
              </a:rPr>
              <a:t>| Data hierarchy.</a:t>
            </a:r>
          </a:p>
        </p:txBody>
      </p:sp>
      <p:pic>
        <p:nvPicPr>
          <p:cNvPr id="58372" name="Picture 3" descr="AAEMYSQ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4200" y="381000"/>
            <a:ext cx="5441950" cy="488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5538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a:noFill/>
        </p:spPr>
        <p:txBody>
          <a:bodyPr/>
          <a:lstStyle/>
          <a:p>
            <a:pPr eaLnBrk="1" hangingPunct="1"/>
            <a:r>
              <a:rPr lang="en-US" altLang="zh-CN" sz="3200" dirty="0">
                <a:solidFill>
                  <a:srgbClr val="1A1AFA"/>
                </a:solidFill>
                <a:ea typeface="宋体" panose="02010600030101010101" pitchFamily="2" charset="-122"/>
              </a:rPr>
              <a:t>Files and Streams</a:t>
            </a:r>
          </a:p>
        </p:txBody>
      </p:sp>
      <p:sp>
        <p:nvSpPr>
          <p:cNvPr id="59396" name="Rectangle 3"/>
          <p:cNvSpPr>
            <a:spLocks noGrp="1" noChangeArrowheads="1"/>
          </p:cNvSpPr>
          <p:nvPr>
            <p:ph type="body" idx="1"/>
          </p:nvPr>
        </p:nvSpPr>
        <p:spPr>
          <a:xfrm>
            <a:off x="685800" y="1752644"/>
            <a:ext cx="8001000" cy="4648156"/>
          </a:xfrm>
        </p:spPr>
        <p:txBody>
          <a:bodyPr/>
          <a:lstStyle/>
          <a:p>
            <a:pPr marL="342900" indent="-342900" eaLnBrk="1" hangingPunct="1">
              <a:lnSpc>
                <a:spcPct val="90000"/>
              </a:lnSpc>
              <a:buFont typeface="Arial" panose="020B0604020202020204" pitchFamily="34" charset="0"/>
              <a:buChar char="•"/>
            </a:pPr>
            <a:r>
              <a:rPr lang="en-US" altLang="zh-CN" dirty="0">
                <a:ea typeface="宋体" panose="02010600030101010101" pitchFamily="2" charset="-122"/>
              </a:rPr>
              <a:t>Files</a:t>
            </a:r>
          </a:p>
          <a:p>
            <a:pPr lvl="1" eaLnBrk="1" hangingPunct="1">
              <a:lnSpc>
                <a:spcPct val="90000"/>
              </a:lnSpc>
            </a:pPr>
            <a:r>
              <a:rPr lang="en-US" altLang="zh-CN" dirty="0">
                <a:ea typeface="宋体" panose="02010600030101010101" pitchFamily="2" charset="-122"/>
              </a:rPr>
              <a:t>Viewed by C++ as a sequence of bytes</a:t>
            </a:r>
          </a:p>
          <a:p>
            <a:pPr lvl="1" eaLnBrk="1" hangingPunct="1">
              <a:lnSpc>
                <a:spcPct val="90000"/>
              </a:lnSpc>
            </a:pPr>
            <a:r>
              <a:rPr lang="en-US" altLang="zh-CN" dirty="0">
                <a:ea typeface="宋体" panose="02010600030101010101" pitchFamily="2" charset="-122"/>
              </a:rPr>
              <a:t>Ends either with an end-of-file marker or at a system-recorded byte number</a:t>
            </a:r>
          </a:p>
          <a:p>
            <a:pPr lvl="1" eaLnBrk="1" hangingPunct="1">
              <a:lnSpc>
                <a:spcPct val="90000"/>
              </a:lnSpc>
            </a:pPr>
            <a:r>
              <a:rPr lang="en-US" altLang="zh-CN" dirty="0">
                <a:ea typeface="宋体" panose="02010600030101010101" pitchFamily="2" charset="-122"/>
              </a:rPr>
              <a:t>Communication between a program and a file is performed through stream objects</a:t>
            </a:r>
          </a:p>
          <a:p>
            <a:pPr lvl="2" eaLnBrk="1" hangingPunct="1">
              <a:lnSpc>
                <a:spcPct val="90000"/>
              </a:lnSpc>
            </a:pPr>
            <a:r>
              <a:rPr lang="en-US" altLang="zh-CN" dirty="0">
                <a:latin typeface="Lucida Console" panose="020B0609040504020204" pitchFamily="49" charset="0"/>
                <a:ea typeface="宋体" panose="02010600030101010101" pitchFamily="2" charset="-122"/>
              </a:rPr>
              <a:t>&lt;</a:t>
            </a:r>
            <a:r>
              <a:rPr lang="en-US" altLang="zh-CN" dirty="0" err="1">
                <a:latin typeface="Lucida Console" panose="020B0609040504020204" pitchFamily="49" charset="0"/>
                <a:ea typeface="宋体" panose="02010600030101010101" pitchFamily="2" charset="-122"/>
              </a:rPr>
              <a:t>fstream</a:t>
            </a:r>
            <a:r>
              <a:rPr lang="en-US" altLang="zh-CN" dirty="0">
                <a:latin typeface="Lucida Console" panose="020B0609040504020204" pitchFamily="49" charset="0"/>
                <a:ea typeface="宋体" panose="02010600030101010101" pitchFamily="2" charset="-122"/>
              </a:rPr>
              <a:t>&gt;</a:t>
            </a:r>
            <a:r>
              <a:rPr lang="en-US" altLang="zh-CN" dirty="0">
                <a:ea typeface="宋体" panose="02010600030101010101" pitchFamily="2" charset="-122"/>
              </a:rPr>
              <a:t> header file</a:t>
            </a:r>
            <a:endParaRPr lang="en-US" altLang="zh-CN" dirty="0">
              <a:latin typeface="Lucida Console" panose="020B0609040504020204" pitchFamily="49" charset="0"/>
              <a:ea typeface="宋体" panose="02010600030101010101" pitchFamily="2" charset="-122"/>
            </a:endParaRPr>
          </a:p>
          <a:p>
            <a:pPr lvl="3" eaLnBrk="1" hangingPunct="1">
              <a:lnSpc>
                <a:spcPct val="90000"/>
              </a:lnSpc>
            </a:pPr>
            <a:r>
              <a:rPr lang="en-US" altLang="zh-CN" dirty="0">
                <a:ea typeface="宋体" panose="02010600030101010101" pitchFamily="2" charset="-122"/>
              </a:rPr>
              <a:t>Stream class templates</a:t>
            </a:r>
          </a:p>
          <a:p>
            <a:pPr lvl="4" eaLnBrk="1" hangingPunct="1">
              <a:lnSpc>
                <a:spcPct val="90000"/>
              </a:lnSpc>
            </a:pPr>
            <a:r>
              <a:rPr lang="en-US" altLang="zh-CN" dirty="0" err="1">
                <a:latin typeface="Lucida Console" panose="020B0609040504020204" pitchFamily="49" charset="0"/>
                <a:ea typeface="宋体" panose="02010600030101010101" pitchFamily="2" charset="-122"/>
              </a:rPr>
              <a:t>basic_ifstream</a:t>
            </a:r>
            <a:r>
              <a:rPr lang="en-US" altLang="zh-CN" dirty="0">
                <a:ea typeface="宋体" panose="02010600030101010101" pitchFamily="2" charset="-122"/>
              </a:rPr>
              <a:t> – for file input</a:t>
            </a:r>
          </a:p>
          <a:p>
            <a:pPr lvl="4" eaLnBrk="1" hangingPunct="1">
              <a:lnSpc>
                <a:spcPct val="90000"/>
              </a:lnSpc>
            </a:pPr>
            <a:r>
              <a:rPr lang="en-US" altLang="zh-CN" dirty="0" err="1">
                <a:latin typeface="Lucida Console" panose="020B0609040504020204" pitchFamily="49" charset="0"/>
                <a:ea typeface="宋体" panose="02010600030101010101" pitchFamily="2" charset="-122"/>
              </a:rPr>
              <a:t>basic_ofstream</a:t>
            </a:r>
            <a:r>
              <a:rPr lang="en-US" altLang="zh-CN" dirty="0">
                <a:ea typeface="宋体" panose="02010600030101010101" pitchFamily="2" charset="-122"/>
              </a:rPr>
              <a:t> – for file output</a:t>
            </a:r>
          </a:p>
          <a:p>
            <a:pPr lvl="4" eaLnBrk="1" hangingPunct="1">
              <a:lnSpc>
                <a:spcPct val="90000"/>
              </a:lnSpc>
            </a:pPr>
            <a:r>
              <a:rPr lang="en-US" altLang="zh-CN" dirty="0" err="1">
                <a:latin typeface="Lucida Console" panose="020B0609040504020204" pitchFamily="49" charset="0"/>
                <a:ea typeface="宋体" panose="02010600030101010101" pitchFamily="2" charset="-122"/>
              </a:rPr>
              <a:t>basic_fstream</a:t>
            </a:r>
            <a:r>
              <a:rPr lang="en-US" altLang="zh-CN" dirty="0">
                <a:ea typeface="宋体" panose="02010600030101010101" pitchFamily="2" charset="-122"/>
              </a:rPr>
              <a:t> – for file input and output</a:t>
            </a:r>
          </a:p>
          <a:p>
            <a:pPr lvl="3" eaLnBrk="1" hangingPunct="1">
              <a:lnSpc>
                <a:spcPct val="90000"/>
              </a:lnSpc>
            </a:pPr>
            <a:r>
              <a:rPr lang="en-US" altLang="zh-CN" dirty="0">
                <a:ea typeface="宋体" panose="02010600030101010101" pitchFamily="2" charset="-122"/>
              </a:rPr>
              <a:t>Files are opened by creating objects of stream template specializations</a:t>
            </a:r>
          </a:p>
        </p:txBody>
      </p:sp>
    </p:spTree>
    <p:extLst>
      <p:ext uri="{BB962C8B-B14F-4D97-AF65-F5344CB8AC3E}">
        <p14:creationId xmlns:p14="http://schemas.microsoft.com/office/powerpoint/2010/main" val="2692142690"/>
      </p:ext>
    </p:extLst>
  </p:cSld>
  <p:clrMapOvr>
    <a:masterClrMapping/>
  </p:clrMapOvr>
  <p:transition/>
</p:sld>
</file>

<file path=ppt/theme/theme1.xml><?xml version="1.0" encoding="utf-8"?>
<a:theme xmlns:a="http://schemas.openxmlformats.org/drawingml/2006/main" name="Deitel_HTP_Title">
  <a:themeElements>
    <a:clrScheme name="Deitel_HTP_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itel_HTP_Titl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Deitel_HTP_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itel_HTP_Tit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itel_HTP_Tit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itel_HTP_Tit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itel_HTP_Tit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itel_HTP_Tit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itel_HTP_Titl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itel_HTP_Tit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itel_HTP_Tit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itel_HTP_Tit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itel_HTP_Tit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itel_HTP_Tit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Quotes">
  <a:themeElements>
    <a:clrScheme name="Quot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Quotes">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Quot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Quot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Quot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Quot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Quot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Quot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Quot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Quot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Quot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Quot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Quot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Quot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bjectives">
  <a:themeElements>
    <a:clrScheme name="Object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bjective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Object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bject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bject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bject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bject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bject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bject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bject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bject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bject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bject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bject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utline">
  <a:themeElements>
    <a:clrScheme name="Outl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utline">
      <a:majorFont>
        <a:latin typeface="Goudy Sans Medium"/>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Outl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utlin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utlin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utlin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utlin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utlin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utlin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utlin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utlin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utlin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utlin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utlin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ips">
  <a:themeElements>
    <a:clrScheme name="Tip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ps">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Tip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ip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ip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ip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ip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ip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ip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ip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ip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ip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ip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ip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Code">
  <a:themeElements>
    <a:clrScheme name="Co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ode">
      <a:majorFont>
        <a:latin typeface="Arial"/>
        <a:ea typeface="宋体"/>
        <a:cs typeface=""/>
      </a:majorFont>
      <a:minorFont>
        <a:latin typeface="Lucida Console"/>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Co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Figures">
  <a:themeElements>
    <a:clrScheme name="Figu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igures">
      <a:majorFont>
        <a:latin typeface="Arial"/>
        <a:ea typeface="宋体"/>
        <a:cs typeface=""/>
      </a:majorFont>
      <a:minorFont>
        <a:latin typeface="AGaramond"/>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Figu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igur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igur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igur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igur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igur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igur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igur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igur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igur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igur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igur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Paragraphs">
  <a:themeElements>
    <a:clrScheme name="Paragraph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aragraphs">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Paragraph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aragraph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aragraph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aragraph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aragraph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aragraph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aragraph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aragraph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aragraph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aragraph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aragraph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aragraph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基本">
  <a:themeElements>
    <a:clrScheme name="基本 1">
      <a:dk1>
        <a:srgbClr val="000000"/>
      </a:dk1>
      <a:lt1>
        <a:srgbClr val="FFFFFF"/>
      </a:lt1>
      <a:dk2>
        <a:srgbClr val="D1282E"/>
      </a:dk2>
      <a:lt2>
        <a:srgbClr val="C8C8B1"/>
      </a:lt2>
      <a:accent1>
        <a:srgbClr val="7A7A7A"/>
      </a:accent1>
      <a:accent2>
        <a:srgbClr val="F5C201"/>
      </a:accent2>
      <a:accent3>
        <a:srgbClr val="FFFFFF"/>
      </a:accent3>
      <a:accent4>
        <a:srgbClr val="000000"/>
      </a:accent4>
      <a:accent5>
        <a:srgbClr val="BEBEBE"/>
      </a:accent5>
      <a:accent6>
        <a:srgbClr val="DEB001"/>
      </a:accent6>
      <a:hlink>
        <a:srgbClr val="CC9900"/>
      </a:hlink>
      <a:folHlink>
        <a:srgbClr val="969696"/>
      </a:folHlink>
    </a:clrScheme>
    <a:fontScheme name="基本">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基本 1">
        <a:dk1>
          <a:srgbClr val="000000"/>
        </a:dk1>
        <a:lt1>
          <a:srgbClr val="FFFFFF"/>
        </a:lt1>
        <a:dk2>
          <a:srgbClr val="D1282E"/>
        </a:dk2>
        <a:lt2>
          <a:srgbClr val="C8C8B1"/>
        </a:lt2>
        <a:accent1>
          <a:srgbClr val="7A7A7A"/>
        </a:accent1>
        <a:accent2>
          <a:srgbClr val="F5C201"/>
        </a:accent2>
        <a:accent3>
          <a:srgbClr val="FFFFFF"/>
        </a:accent3>
        <a:accent4>
          <a:srgbClr val="000000"/>
        </a:accent4>
        <a:accent5>
          <a:srgbClr val="BEBEBE"/>
        </a:accent5>
        <a:accent6>
          <a:srgbClr val="DEB001"/>
        </a:accent6>
        <a:hlink>
          <a:srgbClr val="CC9900"/>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3899</TotalTime>
  <Pages>0</Pages>
  <Words>2336</Words>
  <Characters>0</Characters>
  <Application>Microsoft Office PowerPoint</Application>
  <DocSecurity>0</DocSecurity>
  <PresentationFormat>全屏显示(4:3)</PresentationFormat>
  <Lines>0</Lines>
  <Paragraphs>385</Paragraphs>
  <Slides>65</Slides>
  <Notes>62</Notes>
  <HiddenSlides>0</HiddenSlides>
  <MMClips>0</MMClips>
  <ScaleCrop>false</ScaleCrop>
  <HeadingPairs>
    <vt:vector size="8" baseType="variant">
      <vt:variant>
        <vt:lpstr>已用的字体</vt:lpstr>
      </vt:variant>
      <vt:variant>
        <vt:i4>12</vt:i4>
      </vt:variant>
      <vt:variant>
        <vt:lpstr>主题</vt:lpstr>
      </vt:variant>
      <vt:variant>
        <vt:i4>9</vt:i4>
      </vt:variant>
      <vt:variant>
        <vt:lpstr>嵌入 OLE 服务器</vt:lpstr>
      </vt:variant>
      <vt:variant>
        <vt:i4>1</vt:i4>
      </vt:variant>
      <vt:variant>
        <vt:lpstr>幻灯片标题</vt:lpstr>
      </vt:variant>
      <vt:variant>
        <vt:i4>65</vt:i4>
      </vt:variant>
    </vt:vector>
  </HeadingPairs>
  <TitlesOfParts>
    <vt:vector size="87" baseType="lpstr">
      <vt:lpstr>AGaramond</vt:lpstr>
      <vt:lpstr>Goudy Sans Medium</vt:lpstr>
      <vt:lpstr>Kozuka Mincho Pr6N H</vt:lpstr>
      <vt:lpstr>微软雅黑</vt:lpstr>
      <vt:lpstr>Algerian</vt:lpstr>
      <vt:lpstr>Arial</vt:lpstr>
      <vt:lpstr>Arial Black</vt:lpstr>
      <vt:lpstr>Courier New</vt:lpstr>
      <vt:lpstr>Lucida Console</vt:lpstr>
      <vt:lpstr>Times</vt:lpstr>
      <vt:lpstr>Times New Roman</vt:lpstr>
      <vt:lpstr>Wingdings</vt:lpstr>
      <vt:lpstr>Deitel_HTP_Title</vt:lpstr>
      <vt:lpstr>Quotes</vt:lpstr>
      <vt:lpstr>Objectives</vt:lpstr>
      <vt:lpstr>Outline</vt:lpstr>
      <vt:lpstr>Tips</vt:lpstr>
      <vt:lpstr>Code</vt:lpstr>
      <vt:lpstr>Figures</vt:lpstr>
      <vt:lpstr>Paragraphs</vt:lpstr>
      <vt:lpstr>基本</vt:lpstr>
      <vt:lpstr>Document</vt:lpstr>
      <vt:lpstr>Stream(File) Input/Output </vt:lpstr>
      <vt:lpstr>OBJECTIVES</vt:lpstr>
      <vt:lpstr>PowerPoint 演示文稿</vt:lpstr>
      <vt:lpstr>01 File Introduction</vt:lpstr>
      <vt:lpstr>01 File Introduction(Cont.)</vt:lpstr>
      <vt:lpstr>01 File Introduction(Cont.)</vt:lpstr>
      <vt:lpstr>01 File Introduction(Cont.)</vt:lpstr>
      <vt:lpstr>Fig. 17.1 | Data hierarchy.</vt:lpstr>
      <vt:lpstr>Files and Streams</vt:lpstr>
      <vt:lpstr>Fig. 17.2 | C++’s view of a file of n bytes.</vt:lpstr>
      <vt:lpstr>Fig. 17.3 | Portion of stream I/O template hierarchy.</vt:lpstr>
      <vt:lpstr>02 Sequential File</vt:lpstr>
      <vt:lpstr>2.1 Creating a Sequential File (Cont.)</vt:lpstr>
      <vt:lpstr>2.1 Creating a Sequential File (Cont.)</vt:lpstr>
      <vt:lpstr>PowerPoint 演示文稿</vt:lpstr>
      <vt:lpstr>PowerPoint 演示文稿</vt:lpstr>
      <vt:lpstr>Fig. 17.5 | File open modes.</vt:lpstr>
      <vt:lpstr>Fig. 17.6 | End-of-file key combinations for various popular computer systems. </vt:lpstr>
      <vt:lpstr>2.2 Reading Data from a Sequential File</vt:lpstr>
      <vt:lpstr>2.2 Reading Data from a Sequential File (Cont.)</vt:lpstr>
      <vt:lpstr>2.2 Reading Data from a Sequential File (Cont.)</vt:lpstr>
      <vt:lpstr>2.2 Reading Data from a Sequential File (Cont.)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2.3 Updating Sequential Files</vt:lpstr>
      <vt:lpstr>03 Random-Access Files</vt:lpstr>
      <vt:lpstr>Fig. 17.9 | C++ view of a random-access file.</vt:lpstr>
      <vt:lpstr>3.1 Creating a Random-Access File </vt:lpstr>
      <vt:lpstr>3.1 Creating a Random-Access File (Cont.)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3.2 Writing Data Randomly to  a Random-Access File</vt:lpstr>
      <vt:lpstr>PowerPoint 演示文稿</vt:lpstr>
      <vt:lpstr>PowerPoint 演示文稿</vt:lpstr>
      <vt:lpstr>PowerPoint 演示文稿</vt:lpstr>
      <vt:lpstr>PowerPoint 演示文稿</vt:lpstr>
      <vt:lpstr>3.3 Reading from a Random-Access File Sequentially</vt:lpstr>
      <vt:lpstr>PowerPoint 演示文稿</vt:lpstr>
      <vt:lpstr>PowerPoint 演示文稿</vt:lpstr>
      <vt:lpstr>PowerPoint 演示文稿</vt:lpstr>
      <vt:lpstr>04 Case Study:  A Transaction-Processing Program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05 Overview of Object Serialization</vt:lpstr>
      <vt:lpstr>05 Overview of Object Serialization (cont.)</vt:lpstr>
    </vt:vector>
  </TitlesOfParts>
  <Manager/>
  <Company>Laserwords</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subject/>
  <dc:creator>Prabhu</dc:creator>
  <cp:keywords/>
  <dc:description/>
  <cp:lastModifiedBy>8615986113566</cp:lastModifiedBy>
  <cp:revision>785</cp:revision>
  <dcterms:created xsi:type="dcterms:W3CDTF">2004-12-20T05:11:56Z</dcterms:created>
  <dcterms:modified xsi:type="dcterms:W3CDTF">2021-04-02T08:08:45Z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2052-9.1.0.5113</vt:lpwstr>
  </property>
</Properties>
</file>