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6.xml" ContentType="application/vnd.openxmlformats-officedocument.theme+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theme/theme7.xml" ContentType="application/vnd.openxmlformats-officedocument.theme+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theme/theme8.xml" ContentType="application/vnd.openxmlformats-officedocument.theme+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theme/theme9.xml" ContentType="application/vnd.openxmlformats-officedocument.theme+xml"/>
  <Override PartName="/ppt/theme/theme10.xml" ContentType="application/vnd.openxmlformats-officedocument.them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 id="2147483672" r:id="rId3"/>
    <p:sldMasterId id="2147483684" r:id="rId4"/>
    <p:sldMasterId id="2147483696" r:id="rId5"/>
    <p:sldMasterId id="2147483708" r:id="rId6"/>
    <p:sldMasterId id="2147483720" r:id="rId7"/>
    <p:sldMasterId id="2147483732" r:id="rId8"/>
    <p:sldMasterId id="2147483744" r:id="rId9"/>
  </p:sldMasterIdLst>
  <p:notesMasterIdLst>
    <p:notesMasterId r:id="rId27"/>
  </p:notesMasterIdLst>
  <p:sldIdLst>
    <p:sldId id="256" r:id="rId10"/>
    <p:sldId id="573" r:id="rId11"/>
    <p:sldId id="418" r:id="rId12"/>
    <p:sldId id="692" r:id="rId13"/>
    <p:sldId id="693" r:id="rId14"/>
    <p:sldId id="680" r:id="rId15"/>
    <p:sldId id="681" r:id="rId16"/>
    <p:sldId id="682" r:id="rId17"/>
    <p:sldId id="683" r:id="rId18"/>
    <p:sldId id="684" r:id="rId19"/>
    <p:sldId id="685" r:id="rId20"/>
    <p:sldId id="686" r:id="rId21"/>
    <p:sldId id="687" r:id="rId22"/>
    <p:sldId id="688" r:id="rId23"/>
    <p:sldId id="689" r:id="rId24"/>
    <p:sldId id="690" r:id="rId25"/>
    <p:sldId id="691" r:id="rId26"/>
  </p:sldIdLst>
  <p:sldSz cx="9144000" cy="6858000" type="screen4x3"/>
  <p:notesSz cx="6858000" cy="9144000"/>
  <p:defaultTextStyle>
    <a:defPPr>
      <a:defRPr lang="en-US"/>
    </a:defPPr>
    <a:lvl1pPr algn="l" rtl="0" eaLnBrk="0" fontAlgn="base" hangingPunct="0">
      <a:spcBef>
        <a:spcPct val="0"/>
      </a:spcBef>
      <a:spcAft>
        <a:spcPct val="0"/>
      </a:spcAft>
      <a:defRPr sz="16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sz="16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sz="16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sz="16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sz="16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6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16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16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1600" kern="1200">
        <a:solidFill>
          <a:schemeClr val="tx1"/>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59">
          <p15:clr>
            <a:srgbClr val="A4A3A4"/>
          </p15:clr>
        </p15:guide>
        <p15:guide id="2" pos="2904">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8615986113566" initials="8" lastIdx="1" clrIdx="0">
    <p:extLst>
      <p:ext uri="{19B8F6BF-5375-455C-9EA6-DF929625EA0E}">
        <p15:presenceInfo xmlns:p15="http://schemas.microsoft.com/office/powerpoint/2012/main" userId="e9de499e2328bd12"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A1AFA"/>
    <a:srgbClr val="4D99FF"/>
    <a:srgbClr val="00FF00"/>
    <a:srgbClr val="FFFFCC"/>
    <a:srgbClr val="F0F7F7"/>
    <a:srgbClr val="4F87C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414" autoAdjust="0"/>
    <p:restoredTop sz="94660"/>
  </p:normalViewPr>
  <p:slideViewPr>
    <p:cSldViewPr>
      <p:cViewPr varScale="1">
        <p:scale>
          <a:sx n="97" d="100"/>
          <a:sy n="97" d="100"/>
        </p:scale>
        <p:origin x="869" y="82"/>
      </p:cViewPr>
      <p:guideLst>
        <p:guide orient="horz" pos="2159"/>
        <p:guide pos="2904"/>
      </p:guideLst>
    </p:cSldViewPr>
  </p:slideViewPr>
  <p:notesTextViewPr>
    <p:cViewPr>
      <p:scale>
        <a:sx n="1" d="1"/>
        <a:sy n="1" d="1"/>
      </p:scale>
      <p:origin x="0" y="0"/>
    </p:cViewPr>
  </p:notesTextViewPr>
  <p:gridSpacing cx="76198" cy="76198"/>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 Target="slides/slide4.xml"/><Relationship Id="rId18" Type="http://schemas.openxmlformats.org/officeDocument/2006/relationships/slide" Target="slides/slide9.xml"/><Relationship Id="rId26" Type="http://schemas.openxmlformats.org/officeDocument/2006/relationships/slide" Target="slides/slide17.xml"/><Relationship Id="rId3" Type="http://schemas.openxmlformats.org/officeDocument/2006/relationships/slideMaster" Target="slideMasters/slideMaster3.xml"/><Relationship Id="rId21" Type="http://schemas.openxmlformats.org/officeDocument/2006/relationships/slide" Target="slides/slide12.xml"/><Relationship Id="rId7" Type="http://schemas.openxmlformats.org/officeDocument/2006/relationships/slideMaster" Target="slideMasters/slideMaster7.xml"/><Relationship Id="rId12" Type="http://schemas.openxmlformats.org/officeDocument/2006/relationships/slide" Target="slides/slide3.xml"/><Relationship Id="rId17" Type="http://schemas.openxmlformats.org/officeDocument/2006/relationships/slide" Target="slides/slide8.xml"/><Relationship Id="rId25" Type="http://schemas.openxmlformats.org/officeDocument/2006/relationships/slide" Target="slides/slide16.xml"/><Relationship Id="rId2" Type="http://schemas.openxmlformats.org/officeDocument/2006/relationships/slideMaster" Target="slideMasters/slideMaster2.xml"/><Relationship Id="rId16" Type="http://schemas.openxmlformats.org/officeDocument/2006/relationships/slide" Target="slides/slide7.xml"/><Relationship Id="rId20" Type="http://schemas.openxmlformats.org/officeDocument/2006/relationships/slide" Target="slides/slide11.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2.xml"/><Relationship Id="rId24" Type="http://schemas.openxmlformats.org/officeDocument/2006/relationships/slide" Target="slides/slide15.xml"/><Relationship Id="rId32" Type="http://schemas.openxmlformats.org/officeDocument/2006/relationships/tableStyles" Target="tableStyles.xml"/><Relationship Id="rId5" Type="http://schemas.openxmlformats.org/officeDocument/2006/relationships/slideMaster" Target="slideMasters/slideMaster5.xml"/><Relationship Id="rId15" Type="http://schemas.openxmlformats.org/officeDocument/2006/relationships/slide" Target="slides/slide6.xml"/><Relationship Id="rId23" Type="http://schemas.openxmlformats.org/officeDocument/2006/relationships/slide" Target="slides/slide14.xml"/><Relationship Id="rId28" Type="http://schemas.openxmlformats.org/officeDocument/2006/relationships/commentAuthors" Target="commentAuthors.xml"/><Relationship Id="rId10" Type="http://schemas.openxmlformats.org/officeDocument/2006/relationships/slide" Target="slides/slide1.xml"/><Relationship Id="rId19" Type="http://schemas.openxmlformats.org/officeDocument/2006/relationships/slide" Target="slides/slide10.xml"/><Relationship Id="rId31"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5.xml"/><Relationship Id="rId22" Type="http://schemas.openxmlformats.org/officeDocument/2006/relationships/slide" Target="slides/slide13.xml"/><Relationship Id="rId27" Type="http://schemas.openxmlformats.org/officeDocument/2006/relationships/notesMaster" Target="notesMasters/notesMaster1.xml"/><Relationship Id="rId30"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1-04-16T15:24:46.430" idx="1">
    <p:pos x="1258" y="2157"/>
    <p:text>此处C类实例应有五个对象，四个继承，一个属于自己派生而来</p:text>
    <p:extLst>
      <p:ext uri="{C676402C-5697-4E1C-873F-D02D1690AC5C}">
        <p15:threadingInfo xmlns:p15="http://schemas.microsoft.com/office/powerpoint/2012/main" timeZoneBias="-48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1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42" name="Rectangle 2"/>
          <p:cNvSpPr>
            <a:spLocks noGrp="1" noChangeArrowheads="1"/>
          </p:cNvSpPr>
          <p:nvPr>
            <p:ph type="hdr" sz="quarter"/>
          </p:nvPr>
        </p:nvSpPr>
        <p:spPr bwMode="auto">
          <a:xfrm>
            <a:off x="0" y="0"/>
            <a:ext cx="29702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eaLnBrk="1" hangingPunct="1">
              <a:buFont typeface="Arial" panose="020B0604020202020204" pitchFamily="34" charset="0"/>
              <a:buNone/>
              <a:defRPr sz="1200">
                <a:latin typeface="Arial" panose="020B0604020202020204" pitchFamily="34" charset="0"/>
              </a:defRPr>
            </a:lvl1pPr>
          </a:lstStyle>
          <a:p>
            <a:pPr>
              <a:defRPr/>
            </a:pPr>
            <a:endParaRPr lang="zh-CN" altLang="en-US"/>
          </a:p>
        </p:txBody>
      </p:sp>
      <p:sp>
        <p:nvSpPr>
          <p:cNvPr id="10243" name="Rectangle 3"/>
          <p:cNvSpPr>
            <a:spLocks noGrp="1" noChangeArrowheads="1"/>
          </p:cNvSpPr>
          <p:nvPr>
            <p:ph type="dt" idx="1"/>
          </p:nvPr>
        </p:nvSpPr>
        <p:spPr bwMode="auto">
          <a:xfrm>
            <a:off x="3883025" y="0"/>
            <a:ext cx="29733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lgn="r" eaLnBrk="1" hangingPunct="1">
              <a:buFont typeface="Arial" panose="020B0604020202020204" pitchFamily="34" charset="0"/>
              <a:buNone/>
              <a:defRPr sz="1200">
                <a:latin typeface="Arial" panose="020B0604020202020204" pitchFamily="34" charset="0"/>
              </a:defRPr>
            </a:lvl1pPr>
          </a:lstStyle>
          <a:p>
            <a:pPr>
              <a:defRPr/>
            </a:pPr>
            <a:endParaRPr lang="zh-CN" altLang="en-US"/>
          </a:p>
        </p:txBody>
      </p:sp>
      <p:sp>
        <p:nvSpPr>
          <p:cNvPr id="10244" name="Rectangle 4"/>
          <p:cNvSpPr>
            <a:spLocks noGrp="1" noRot="1" noChangeAspect="1" noChangeArrowheads="1"/>
          </p:cNvSpPr>
          <p:nvPr>
            <p:ph type="sldImg" idx="2"/>
          </p:nvPr>
        </p:nvSpPr>
        <p:spPr bwMode="auto">
          <a:xfrm>
            <a:off x="1143000" y="685800"/>
            <a:ext cx="457200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10245" name="Rectangle 5"/>
          <p:cNvSpPr>
            <a:spLocks noGrp="1" noChangeArrowheads="1"/>
          </p:cNvSpPr>
          <p:nvPr>
            <p:ph type="body" sz="quarter" idx="3"/>
          </p:nvPr>
        </p:nvSpPr>
        <p:spPr bwMode="auto">
          <a:xfrm>
            <a:off x="685800" y="4343400"/>
            <a:ext cx="5486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246" name="Rectangle 6"/>
          <p:cNvSpPr>
            <a:spLocks noGrp="1" noChangeArrowheads="1"/>
          </p:cNvSpPr>
          <p:nvPr>
            <p:ph type="ftr" sz="quarter" idx="4"/>
          </p:nvPr>
        </p:nvSpPr>
        <p:spPr bwMode="auto">
          <a:xfrm>
            <a:off x="0" y="8685213"/>
            <a:ext cx="29702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eaLnBrk="1" hangingPunct="1">
              <a:buFont typeface="Arial" panose="020B0604020202020204" pitchFamily="34" charset="0"/>
              <a:buNone/>
              <a:defRPr sz="1200">
                <a:latin typeface="Arial" panose="020B0604020202020204" pitchFamily="34" charset="0"/>
              </a:defRPr>
            </a:lvl1pPr>
          </a:lstStyle>
          <a:p>
            <a:pPr>
              <a:defRPr/>
            </a:pPr>
            <a:endParaRPr lang="zh-CN" altLang="en-US"/>
          </a:p>
        </p:txBody>
      </p:sp>
      <p:sp>
        <p:nvSpPr>
          <p:cNvPr id="10247" name="Rectangle 7"/>
          <p:cNvSpPr>
            <a:spLocks noGrp="1" noChangeArrowheads="1"/>
          </p:cNvSpPr>
          <p:nvPr>
            <p:ph type="sldNum" sz="quarter" idx="5"/>
          </p:nvPr>
        </p:nvSpPr>
        <p:spPr bwMode="auto">
          <a:xfrm>
            <a:off x="3883025" y="8685213"/>
            <a:ext cx="29733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lgn="r" eaLnBrk="1" hangingPunct="1">
              <a:buFont typeface="Arial" panose="020B0604020202020204" pitchFamily="34" charset="0"/>
              <a:buNone/>
              <a:defRPr sz="1200">
                <a:latin typeface="Arial" panose="020B0604020202020204" pitchFamily="34" charset="0"/>
              </a:defRPr>
            </a:lvl1pPr>
          </a:lstStyle>
          <a:p>
            <a:pPr>
              <a:defRPr/>
            </a:pPr>
            <a:fld id="{0D4F9C04-2E53-4346-B71D-96BA7F5DB683}" type="slidenum">
              <a:rPr lang="en-US"/>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Rectangle 7"/>
          <p:cNvSpPr>
            <a:spLocks noGrp="1" noChangeArrowheads="1"/>
          </p:cNvSpPr>
          <p:nvPr>
            <p:ph type="sldNum" sz="quarter" idx="10"/>
          </p:nvPr>
        </p:nvSpPr>
        <p:spPr/>
        <p:txBody>
          <a:bodyPr/>
          <a:lstStyle>
            <a:lvl1pPr>
              <a:defRPr/>
            </a:lvl1pPr>
          </a:lstStyle>
          <a:p>
            <a:pPr>
              <a:defRPr/>
            </a:pPr>
            <a:fld id="{3B9E957F-FCFE-44F7-9007-355DC35DA1D3}" type="slidenum">
              <a:rPr lang="en-US"/>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7"/>
          <p:cNvSpPr>
            <a:spLocks noGrp="1" noChangeArrowheads="1"/>
          </p:cNvSpPr>
          <p:nvPr>
            <p:ph type="sldNum" sz="quarter" idx="10"/>
          </p:nvPr>
        </p:nvSpPr>
        <p:spPr/>
        <p:txBody>
          <a:bodyPr/>
          <a:lstStyle>
            <a:lvl1pPr>
              <a:defRPr/>
            </a:lvl1pPr>
          </a:lstStyle>
          <a:p>
            <a:pPr>
              <a:defRPr/>
            </a:pPr>
            <a:fld id="{633C7284-D7C6-450E-8FC6-85BA57D0792F}" type="slidenum">
              <a:rPr lang="en-US"/>
              <a:t>‹#›</a:t>
            </a:fld>
            <a:endParaRPr lang="en-US"/>
          </a:p>
        </p:txBody>
      </p:sp>
    </p:spTree>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152400"/>
            <a:ext cx="5791200" cy="1371600"/>
          </a:xfrm>
        </p:spPr>
        <p:txBody>
          <a:bodyPr/>
          <a:lstStyle/>
          <a:p>
            <a:r>
              <a:rPr lang="zh-CN" altLang="en-US"/>
              <a:t>单击此处编辑母版标题样式</a:t>
            </a:r>
          </a:p>
        </p:txBody>
      </p:sp>
      <p:sp>
        <p:nvSpPr>
          <p:cNvPr id="3" name="文本占位符 2"/>
          <p:cNvSpPr>
            <a:spLocks noGrp="1"/>
          </p:cNvSpPr>
          <p:nvPr>
            <p:ph type="body" sz="half" idx="1"/>
          </p:nvPr>
        </p:nvSpPr>
        <p:spPr>
          <a:xfrm>
            <a:off x="457200" y="1752600"/>
            <a:ext cx="3733800" cy="43735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343400" y="1752600"/>
            <a:ext cx="3733800" cy="43735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Date Placeholder 3"/>
          <p:cNvSpPr>
            <a:spLocks noGrp="1" noChangeArrowheads="1"/>
          </p:cNvSpPr>
          <p:nvPr>
            <p:ph type="dt" sz="half" idx="10"/>
          </p:nvPr>
        </p:nvSpPr>
        <p:spPr/>
        <p:txBody>
          <a:bodyPr/>
          <a:lstStyle>
            <a:lvl1pPr>
              <a:defRPr/>
            </a:lvl1pPr>
          </a:lstStyle>
          <a:p>
            <a:pPr>
              <a:defRPr/>
            </a:pPr>
            <a:fld id="{A6CD7829-51CA-45F2-ABDB-BBDCF971FB31}" type="datetime4">
              <a:rPr lang="en-US"/>
              <a:t>April 16, 2021</a:t>
            </a:fld>
            <a:endParaRPr lang="en-US"/>
          </a:p>
        </p:txBody>
      </p:sp>
      <p:sp>
        <p:nvSpPr>
          <p:cNvPr id="6" name="Footer Placeholder 4"/>
          <p:cNvSpPr>
            <a:spLocks noGrp="1" noChangeArrowheads="1"/>
          </p:cNvSpPr>
          <p:nvPr>
            <p:ph type="ftr" sz="quarter" idx="11"/>
          </p:nvPr>
        </p:nvSpPr>
        <p:spPr/>
        <p:txBody>
          <a:bodyPr/>
          <a:lstStyle>
            <a:lvl1pPr>
              <a:defRPr/>
            </a:lvl1pPr>
          </a:lstStyle>
          <a:p>
            <a:pPr>
              <a:defRPr/>
            </a:pPr>
            <a:endParaRPr lang="en-US"/>
          </a:p>
        </p:txBody>
      </p:sp>
    </p:spTree>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userDrawn="1">
  <p:cSld name="1_仅标题">
    <p:spTree>
      <p:nvGrpSpPr>
        <p:cNvPr id="1" name=""/>
        <p:cNvGrpSpPr/>
        <p:nvPr/>
      </p:nvGrpSpPr>
      <p:grpSpPr>
        <a:xfrm>
          <a:off x="0" y="0"/>
          <a:ext cx="0" cy="0"/>
          <a:chOff x="0" y="0"/>
          <a:chExt cx="0" cy="0"/>
        </a:xfrm>
      </p:grpSpPr>
    </p:spTree>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userDrawn="1">
  <p:cSld name="2_仅标题">
    <p:spTree>
      <p:nvGrpSpPr>
        <p:cNvPr id="1" name=""/>
        <p:cNvGrpSpPr/>
        <p:nvPr/>
      </p:nvGrpSpPr>
      <p:grpSpPr>
        <a:xfrm>
          <a:off x="0" y="0"/>
          <a:ext cx="0" cy="0"/>
          <a:chOff x="0" y="0"/>
          <a:chExt cx="0" cy="0"/>
        </a:xfrm>
      </p:grpSpPr>
    </p:spTree>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userDrawn="1">
  <p:cSld name="3_仅标题">
    <p:spTree>
      <p:nvGrpSpPr>
        <p:cNvPr id="1" name=""/>
        <p:cNvGrpSpPr/>
        <p:nvPr/>
      </p:nvGrpSpPr>
      <p:grpSpPr>
        <a:xfrm>
          <a:off x="0" y="0"/>
          <a:ext cx="0" cy="0"/>
          <a:chOff x="0" y="0"/>
          <a:chExt cx="0" cy="0"/>
        </a:xfrm>
      </p:grpSpPr>
    </p:spTree>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userDrawn="1">
  <p:cSld name="4_仅标题">
    <p:spTree>
      <p:nvGrpSpPr>
        <p:cNvPr id="1" name=""/>
        <p:cNvGrpSpPr/>
        <p:nvPr/>
      </p:nvGrpSpPr>
      <p:grpSpPr>
        <a:xfrm>
          <a:off x="0" y="0"/>
          <a:ext cx="0" cy="0"/>
          <a:chOff x="0" y="0"/>
          <a:chExt cx="0" cy="0"/>
        </a:xfrm>
      </p:grpSpPr>
    </p:spTree>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userDrawn="1">
  <p:cSld name="5_仅标题">
    <p:spTree>
      <p:nvGrpSpPr>
        <p:cNvPr id="1" name=""/>
        <p:cNvGrpSpPr/>
        <p:nvPr/>
      </p:nvGrpSpPr>
      <p:grpSpPr>
        <a:xfrm>
          <a:off x="0" y="0"/>
          <a:ext cx="0" cy="0"/>
          <a:chOff x="0" y="0"/>
          <a:chExt cx="0" cy="0"/>
        </a:xfrm>
      </p:grpSpPr>
    </p:spTree>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userDrawn="1">
  <p:cSld name="6_仅标题">
    <p:spTree>
      <p:nvGrpSpPr>
        <p:cNvPr id="1" name=""/>
        <p:cNvGrpSpPr/>
        <p:nvPr/>
      </p:nvGrpSpPr>
      <p:grpSpPr>
        <a:xfrm>
          <a:off x="0" y="0"/>
          <a:ext cx="0" cy="0"/>
          <a:chOff x="0" y="0"/>
          <a:chExt cx="0" cy="0"/>
        </a:xfrm>
      </p:grpSpPr>
    </p:spTree>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userDrawn="1">
  <p:cSld name="7_仅标题">
    <p:spTree>
      <p:nvGrpSpPr>
        <p:cNvPr id="1" name=""/>
        <p:cNvGrpSpPr/>
        <p:nvPr/>
      </p:nvGrpSpPr>
      <p:grpSpPr>
        <a:xfrm>
          <a:off x="0" y="0"/>
          <a:ext cx="0" cy="0"/>
          <a:chOff x="0" y="0"/>
          <a:chExt cx="0" cy="0"/>
        </a:xfrm>
      </p:grpSpPr>
    </p:spTree>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userDrawn="1">
  <p:cSld name="8_仅标题">
    <p:spTree>
      <p:nvGrpSpPr>
        <p:cNvPr id="1" name=""/>
        <p:cNvGrpSpPr/>
        <p:nvPr/>
      </p:nvGrpSpPr>
      <p:grpSpPr>
        <a:xfrm>
          <a:off x="0" y="0"/>
          <a:ext cx="0" cy="0"/>
          <a:chOff x="0" y="0"/>
          <a:chExt cx="0" cy="0"/>
        </a:xfrm>
      </p:grpSpPr>
    </p:spTree>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userDrawn="1">
  <p:cSld name="9_仅标题">
    <p:spTree>
      <p:nvGrpSpPr>
        <p:cNvPr id="1" name=""/>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5873750" y="889000"/>
            <a:ext cx="4289425" cy="5421313"/>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999288" y="889000"/>
            <a:ext cx="12720638" cy="5421313"/>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7"/>
          <p:cNvSpPr>
            <a:spLocks noGrp="1" noChangeArrowheads="1"/>
          </p:cNvSpPr>
          <p:nvPr>
            <p:ph type="sldNum" sz="quarter" idx="10"/>
          </p:nvPr>
        </p:nvSpPr>
        <p:spPr/>
        <p:txBody>
          <a:bodyPr/>
          <a:lstStyle>
            <a:lvl1pPr>
              <a:defRPr/>
            </a:lvl1pPr>
          </a:lstStyle>
          <a:p>
            <a:pPr>
              <a:defRPr/>
            </a:pPr>
            <a:fld id="{829CB134-D71F-444E-8AB6-BB19285A5E8B}" type="slidenum">
              <a:rPr lang="en-US"/>
              <a:t>‹#›</a:t>
            </a:fld>
            <a:endParaRPr lang="en-US"/>
          </a:p>
        </p:txBody>
      </p:sp>
    </p:spTree>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userDrawn="1">
  <p:cSld name="10_仅标题">
    <p:spTree>
      <p:nvGrpSpPr>
        <p:cNvPr id="1" name=""/>
        <p:cNvGrpSpPr/>
        <p:nvPr/>
      </p:nvGrpSpPr>
      <p:grpSpPr>
        <a:xfrm>
          <a:off x="0" y="0"/>
          <a:ext cx="0" cy="0"/>
          <a:chOff x="0" y="0"/>
          <a:chExt cx="0" cy="0"/>
        </a:xfrm>
      </p:grpSpPr>
    </p:spTree>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userDrawn="1">
  <p:cSld name="11_仅标题">
    <p:spTree>
      <p:nvGrpSpPr>
        <p:cNvPr id="1" name=""/>
        <p:cNvGrpSpPr/>
        <p:nvPr/>
      </p:nvGrpSpPr>
      <p:grpSpPr>
        <a:xfrm>
          <a:off x="0" y="0"/>
          <a:ext cx="0" cy="0"/>
          <a:chOff x="0" y="0"/>
          <a:chExt cx="0" cy="0"/>
        </a:xfrm>
      </p:grpSpPr>
    </p:spTree>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userDrawn="1">
  <p:cSld name="12_仅标题">
    <p:spTree>
      <p:nvGrpSpPr>
        <p:cNvPr id="1" name=""/>
        <p:cNvGrpSpPr/>
        <p:nvPr/>
      </p:nvGrpSpPr>
      <p:grpSpPr>
        <a:xfrm>
          <a:off x="0" y="0"/>
          <a:ext cx="0" cy="0"/>
          <a:chOff x="0" y="0"/>
          <a:chExt cx="0" cy="0"/>
        </a:xfrm>
      </p:grpSpPr>
    </p:spTree>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userDrawn="1">
  <p:cSld name="13_仅标题">
    <p:spTree>
      <p:nvGrpSpPr>
        <p:cNvPr id="1" name=""/>
        <p:cNvGrpSpPr/>
        <p:nvPr/>
      </p:nvGrpSpPr>
      <p:grpSpPr>
        <a:xfrm>
          <a:off x="0" y="0"/>
          <a:ext cx="0" cy="0"/>
          <a:chOff x="0" y="0"/>
          <a:chExt cx="0" cy="0"/>
        </a:xfrm>
      </p:grpSpPr>
    </p:spTree>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userDrawn="1">
  <p:cSld name="14_仅标题">
    <p:spTree>
      <p:nvGrpSpPr>
        <p:cNvPr id="1" name=""/>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Rectangle 6"/>
          <p:cNvSpPr>
            <a:spLocks noGrp="1" noChangeArrowheads="1"/>
          </p:cNvSpPr>
          <p:nvPr>
            <p:ph type="sldNum" sz="quarter" idx="10"/>
          </p:nvPr>
        </p:nvSpPr>
        <p:spPr/>
        <p:txBody>
          <a:bodyPr/>
          <a:lstStyle>
            <a:lvl1pPr>
              <a:defRPr/>
            </a:lvl1pPr>
          </a:lstStyle>
          <a:p>
            <a:pPr>
              <a:defRPr/>
            </a:pPr>
            <a:fld id="{ABE54A35-929E-4595-934F-C6F3B8F83A27}" type="slidenum">
              <a:rPr lang="en-US"/>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
          <p:cNvSpPr>
            <a:spLocks noGrp="1" noChangeArrowheads="1"/>
          </p:cNvSpPr>
          <p:nvPr>
            <p:ph type="sldNum" sz="quarter" idx="10"/>
          </p:nvPr>
        </p:nvSpPr>
        <p:spPr/>
        <p:txBody>
          <a:bodyPr/>
          <a:lstStyle>
            <a:lvl1pPr>
              <a:defRPr/>
            </a:lvl1pPr>
          </a:lstStyle>
          <a:p>
            <a:pPr>
              <a:defRPr/>
            </a:pPr>
            <a:fld id="{D74EB33A-0CB8-4EFA-8D28-773B268B72B9}" type="slidenum">
              <a:rPr lang="en-US"/>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
        <p:nvSpPr>
          <p:cNvPr id="4" name="Rectangle 6"/>
          <p:cNvSpPr>
            <a:spLocks noGrp="1" noChangeArrowheads="1"/>
          </p:cNvSpPr>
          <p:nvPr>
            <p:ph type="sldNum" sz="quarter" idx="10"/>
          </p:nvPr>
        </p:nvSpPr>
        <p:spPr/>
        <p:txBody>
          <a:bodyPr/>
          <a:lstStyle>
            <a:lvl1pPr>
              <a:defRPr/>
            </a:lvl1pPr>
          </a:lstStyle>
          <a:p>
            <a:pPr>
              <a:defRPr/>
            </a:pPr>
            <a:fld id="{FFAC85C2-DC03-40D8-B2BF-C8DDA288FCF0}" type="slidenum">
              <a:rPr lang="en-US"/>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1219200" y="762000"/>
            <a:ext cx="3810000" cy="21177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5181600" y="762000"/>
            <a:ext cx="3810000" cy="21177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6"/>
          <p:cNvSpPr>
            <a:spLocks noGrp="1" noChangeArrowheads="1"/>
          </p:cNvSpPr>
          <p:nvPr>
            <p:ph type="sldNum" sz="quarter" idx="10"/>
          </p:nvPr>
        </p:nvSpPr>
        <p:spPr/>
        <p:txBody>
          <a:bodyPr/>
          <a:lstStyle>
            <a:lvl1pPr>
              <a:defRPr/>
            </a:lvl1pPr>
          </a:lstStyle>
          <a:p>
            <a:pPr>
              <a:defRPr/>
            </a:pPr>
            <a:fld id="{2B822DCF-738F-4116-AD79-B858AFBCD57E}" type="slidenum">
              <a:rPr lang="en-US"/>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6"/>
          <p:cNvSpPr>
            <a:spLocks noGrp="1" noChangeArrowheads="1"/>
          </p:cNvSpPr>
          <p:nvPr>
            <p:ph type="sldNum" sz="quarter" idx="10"/>
          </p:nvPr>
        </p:nvSpPr>
        <p:spPr/>
        <p:txBody>
          <a:bodyPr/>
          <a:lstStyle>
            <a:lvl1pPr>
              <a:defRPr/>
            </a:lvl1pPr>
          </a:lstStyle>
          <a:p>
            <a:pPr>
              <a:defRPr/>
            </a:pPr>
            <a:fld id="{B2192F1C-FEE0-4FDF-8AA5-17C0076D23DF}" type="slidenum">
              <a:rPr lang="en-US"/>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6"/>
          <p:cNvSpPr>
            <a:spLocks noGrp="1" noChangeArrowheads="1"/>
          </p:cNvSpPr>
          <p:nvPr>
            <p:ph type="sldNum" sz="quarter" idx="10"/>
          </p:nvPr>
        </p:nvSpPr>
        <p:spPr/>
        <p:txBody>
          <a:bodyPr/>
          <a:lstStyle>
            <a:lvl1pPr>
              <a:defRPr/>
            </a:lvl1pPr>
          </a:lstStyle>
          <a:p>
            <a:pPr>
              <a:defRPr/>
            </a:pPr>
            <a:fld id="{F3F0A154-51E5-424F-B27A-5A10EF6075B7}" type="slidenum">
              <a:rPr lang="en-US"/>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p:txBody>
          <a:bodyPr/>
          <a:lstStyle>
            <a:lvl1pPr>
              <a:defRPr/>
            </a:lvl1pPr>
          </a:lstStyle>
          <a:p>
            <a:pPr>
              <a:defRPr/>
            </a:pPr>
            <a:fld id="{DDF1280F-3C53-497D-AF6C-532BDD7EF5DB}" type="slidenum">
              <a:rPr lang="en-US"/>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Rectangle 6"/>
          <p:cNvSpPr>
            <a:spLocks noGrp="1" noChangeArrowheads="1"/>
          </p:cNvSpPr>
          <p:nvPr>
            <p:ph type="sldNum" sz="quarter" idx="10"/>
          </p:nvPr>
        </p:nvSpPr>
        <p:spPr/>
        <p:txBody>
          <a:bodyPr/>
          <a:lstStyle>
            <a:lvl1pPr>
              <a:defRPr/>
            </a:lvl1pPr>
          </a:lstStyle>
          <a:p>
            <a:pPr>
              <a:defRPr/>
            </a:pPr>
            <a:fld id="{FE87B1B2-2820-4273-9299-23590693D455}" type="slidenum">
              <a:rPr lang="en-US"/>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7"/>
          <p:cNvSpPr>
            <a:spLocks noGrp="1" noChangeArrowheads="1"/>
          </p:cNvSpPr>
          <p:nvPr>
            <p:ph type="sldNum" sz="quarter" idx="10"/>
          </p:nvPr>
        </p:nvSpPr>
        <p:spPr/>
        <p:txBody>
          <a:bodyPr/>
          <a:lstStyle>
            <a:lvl1pPr>
              <a:defRPr/>
            </a:lvl1pPr>
          </a:lstStyle>
          <a:p>
            <a:pPr>
              <a:defRPr/>
            </a:pPr>
            <a:fld id="{5D307A2C-2335-451E-BCE4-30F7F705D871}" type="slidenum">
              <a:rPr lang="en-US"/>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Rectangle 6"/>
          <p:cNvSpPr>
            <a:spLocks noGrp="1" noChangeArrowheads="1"/>
          </p:cNvSpPr>
          <p:nvPr>
            <p:ph type="sldNum" sz="quarter" idx="10"/>
          </p:nvPr>
        </p:nvSpPr>
        <p:spPr/>
        <p:txBody>
          <a:bodyPr/>
          <a:lstStyle>
            <a:lvl1pPr>
              <a:defRPr/>
            </a:lvl1pPr>
          </a:lstStyle>
          <a:p>
            <a:pPr>
              <a:defRPr/>
            </a:pPr>
            <a:fld id="{89F38215-8DF2-49F7-B357-29F4D0EB2EF4}" type="slidenum">
              <a:rPr lang="en-US"/>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
          <p:cNvSpPr>
            <a:spLocks noGrp="1" noChangeArrowheads="1"/>
          </p:cNvSpPr>
          <p:nvPr>
            <p:ph type="sldNum" sz="quarter" idx="10"/>
          </p:nvPr>
        </p:nvSpPr>
        <p:spPr/>
        <p:txBody>
          <a:bodyPr/>
          <a:lstStyle>
            <a:lvl1pPr>
              <a:defRPr/>
            </a:lvl1pPr>
          </a:lstStyle>
          <a:p>
            <a:pPr>
              <a:defRPr/>
            </a:pPr>
            <a:fld id="{A66FD91F-9466-4A14-9642-B790018881E9}" type="slidenum">
              <a:rPr lang="en-US"/>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43700" y="0"/>
            <a:ext cx="2247900" cy="28797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0" y="0"/>
            <a:ext cx="6591300" cy="28797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
          <p:cNvSpPr>
            <a:spLocks noGrp="1" noChangeArrowheads="1"/>
          </p:cNvSpPr>
          <p:nvPr>
            <p:ph type="sldNum" sz="quarter" idx="10"/>
          </p:nvPr>
        </p:nvSpPr>
        <p:spPr/>
        <p:txBody>
          <a:bodyPr/>
          <a:lstStyle>
            <a:lvl1pPr>
              <a:defRPr/>
            </a:lvl1pPr>
          </a:lstStyle>
          <a:p>
            <a:pPr>
              <a:defRPr/>
            </a:pPr>
            <a:fld id="{2E110D78-A341-476E-8283-4B41DDC4A349}" type="slidenum">
              <a:rPr lang="en-US"/>
              <a:t>‹#›</a:t>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Rectangle 4"/>
          <p:cNvSpPr>
            <a:spLocks noGrp="1" noChangeArrowheads="1"/>
          </p:cNvSpPr>
          <p:nvPr>
            <p:ph type="sldNum" sz="quarter" idx="10"/>
          </p:nvPr>
        </p:nvSpPr>
        <p:spPr/>
        <p:txBody>
          <a:bodyPr/>
          <a:lstStyle>
            <a:lvl1pPr>
              <a:defRPr/>
            </a:lvl1pPr>
          </a:lstStyle>
          <a:p>
            <a:pPr>
              <a:defRPr/>
            </a:pPr>
            <a:fld id="{6BDD09CF-E684-4B2A-81C2-8690D911B2CD}" type="slidenum">
              <a:rPr lang="en-US"/>
              <a:t>‹#›</a:t>
            </a:fld>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sldNum" sz="quarter" idx="10"/>
          </p:nvPr>
        </p:nvSpPr>
        <p:spPr/>
        <p:txBody>
          <a:bodyPr/>
          <a:lstStyle>
            <a:lvl1pPr>
              <a:defRPr/>
            </a:lvl1pPr>
          </a:lstStyle>
          <a:p>
            <a:pPr>
              <a:defRPr/>
            </a:pPr>
            <a:fld id="{6BC990D2-FD07-4D19-84B2-5521EA4B7EF4}" type="slidenum">
              <a:rPr lang="en-US"/>
              <a:t>‹#›</a:t>
            </a:fld>
            <a:endParaRPr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
        <p:nvSpPr>
          <p:cNvPr id="4" name="Rectangle 4"/>
          <p:cNvSpPr>
            <a:spLocks noGrp="1" noChangeArrowheads="1"/>
          </p:cNvSpPr>
          <p:nvPr>
            <p:ph type="sldNum" sz="quarter" idx="10"/>
          </p:nvPr>
        </p:nvSpPr>
        <p:spPr/>
        <p:txBody>
          <a:bodyPr/>
          <a:lstStyle>
            <a:lvl1pPr>
              <a:defRPr/>
            </a:lvl1pPr>
          </a:lstStyle>
          <a:p>
            <a:pPr>
              <a:defRPr/>
            </a:pPr>
            <a:fld id="{673A50E4-6C8E-42CF-9D87-4845E3E4879D}" type="slidenum">
              <a:rPr lang="en-US"/>
              <a:t>‹#›</a:t>
            </a:fld>
            <a:endParaRPr 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990600" y="1255713"/>
            <a:ext cx="3543300" cy="211931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86300" y="1255713"/>
            <a:ext cx="3543300" cy="211931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sldNum" sz="quarter" idx="10"/>
          </p:nvPr>
        </p:nvSpPr>
        <p:spPr/>
        <p:txBody>
          <a:bodyPr/>
          <a:lstStyle>
            <a:lvl1pPr>
              <a:defRPr/>
            </a:lvl1pPr>
          </a:lstStyle>
          <a:p>
            <a:pPr>
              <a:defRPr/>
            </a:pPr>
            <a:fld id="{3ADEA092-2EB9-4EE4-B894-4B472241CF91}" type="slidenum">
              <a:rPr lang="en-US"/>
              <a:t>‹#›</a:t>
            </a:fld>
            <a:endParaRPr 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p:cNvSpPr>
            <a:spLocks noGrp="1" noChangeArrowheads="1"/>
          </p:cNvSpPr>
          <p:nvPr>
            <p:ph type="sldNum" sz="quarter" idx="10"/>
          </p:nvPr>
        </p:nvSpPr>
        <p:spPr/>
        <p:txBody>
          <a:bodyPr/>
          <a:lstStyle>
            <a:lvl1pPr>
              <a:defRPr/>
            </a:lvl1pPr>
          </a:lstStyle>
          <a:p>
            <a:pPr>
              <a:defRPr/>
            </a:pPr>
            <a:fld id="{4071D139-23B2-4EFB-913D-8DF5EF1C4C82}" type="slidenum">
              <a:rPr lang="en-US"/>
              <a:t>‹#›</a:t>
            </a:fld>
            <a:endParaRPr 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p:cNvSpPr>
            <a:spLocks noGrp="1" noChangeArrowheads="1"/>
          </p:cNvSpPr>
          <p:nvPr>
            <p:ph type="sldNum" sz="quarter" idx="10"/>
          </p:nvPr>
        </p:nvSpPr>
        <p:spPr/>
        <p:txBody>
          <a:bodyPr/>
          <a:lstStyle>
            <a:lvl1pPr>
              <a:defRPr/>
            </a:lvl1pPr>
          </a:lstStyle>
          <a:p>
            <a:pPr>
              <a:defRPr/>
            </a:pPr>
            <a:fld id="{FF3F082C-37F6-440D-A996-E16BFF998318}" type="slidenum">
              <a:rPr lang="en-US"/>
              <a:t>‹#›</a:t>
            </a:fld>
            <a:endParaRPr 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sldNum" sz="quarter" idx="10"/>
          </p:nvPr>
        </p:nvSpPr>
        <p:spPr/>
        <p:txBody>
          <a:bodyPr/>
          <a:lstStyle>
            <a:lvl1pPr>
              <a:defRPr/>
            </a:lvl1pPr>
          </a:lstStyle>
          <a:p>
            <a:pPr>
              <a:defRPr/>
            </a:pPr>
            <a:fld id="{2F71A965-355E-4D57-9349-738A3A94A77D}" type="slidenum">
              <a:rPr lang="en-US"/>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
        <p:nvSpPr>
          <p:cNvPr id="4" name="Rectangle 7"/>
          <p:cNvSpPr>
            <a:spLocks noGrp="1" noChangeArrowheads="1"/>
          </p:cNvSpPr>
          <p:nvPr>
            <p:ph type="sldNum" sz="quarter" idx="10"/>
          </p:nvPr>
        </p:nvSpPr>
        <p:spPr/>
        <p:txBody>
          <a:bodyPr/>
          <a:lstStyle>
            <a:lvl1pPr>
              <a:defRPr/>
            </a:lvl1pPr>
          </a:lstStyle>
          <a:p>
            <a:pPr>
              <a:defRPr/>
            </a:pPr>
            <a:fld id="{C535A118-60CB-4655-BADA-2BE11B236BF8}" type="slidenum">
              <a:rPr lang="en-US"/>
              <a:t>‹#›</a:t>
            </a:fld>
            <a:endParaRPr 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Rectangle 4"/>
          <p:cNvSpPr>
            <a:spLocks noGrp="1" noChangeArrowheads="1"/>
          </p:cNvSpPr>
          <p:nvPr>
            <p:ph type="sldNum" sz="quarter" idx="10"/>
          </p:nvPr>
        </p:nvSpPr>
        <p:spPr/>
        <p:txBody>
          <a:bodyPr/>
          <a:lstStyle>
            <a:lvl1pPr>
              <a:defRPr/>
            </a:lvl1pPr>
          </a:lstStyle>
          <a:p>
            <a:pPr>
              <a:defRPr/>
            </a:pPr>
            <a:fld id="{33F8B8C8-A4A7-4973-8880-A4DD2B84B11B}" type="slidenum">
              <a:rPr lang="en-US"/>
              <a:t>‹#›</a:t>
            </a:fld>
            <a:endParaRPr 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Rectangle 4"/>
          <p:cNvSpPr>
            <a:spLocks noGrp="1" noChangeArrowheads="1"/>
          </p:cNvSpPr>
          <p:nvPr>
            <p:ph type="sldNum" sz="quarter" idx="10"/>
          </p:nvPr>
        </p:nvSpPr>
        <p:spPr/>
        <p:txBody>
          <a:bodyPr/>
          <a:lstStyle>
            <a:lvl1pPr>
              <a:defRPr/>
            </a:lvl1pPr>
          </a:lstStyle>
          <a:p>
            <a:pPr>
              <a:defRPr/>
            </a:pPr>
            <a:fld id="{872E7506-EB48-4AC8-B518-8593DEF983FD}" type="slidenum">
              <a:rPr lang="en-US"/>
              <a:t>‹#›</a:t>
            </a:fld>
            <a:endParaRPr 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sldNum" sz="quarter" idx="10"/>
          </p:nvPr>
        </p:nvSpPr>
        <p:spPr/>
        <p:txBody>
          <a:bodyPr/>
          <a:lstStyle>
            <a:lvl1pPr>
              <a:defRPr/>
            </a:lvl1pPr>
          </a:lstStyle>
          <a:p>
            <a:pPr>
              <a:defRPr/>
            </a:pPr>
            <a:fld id="{A683D7C6-6BCA-47DC-8EF8-606BAC5B9EAA}" type="slidenum">
              <a:rPr lang="en-US"/>
              <a:t>‹#›</a:t>
            </a:fld>
            <a:endParaRPr 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362700" y="533400"/>
            <a:ext cx="1866900" cy="28416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762000" y="533400"/>
            <a:ext cx="5448300" cy="28416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sldNum" sz="quarter" idx="10"/>
          </p:nvPr>
        </p:nvSpPr>
        <p:spPr/>
        <p:txBody>
          <a:bodyPr/>
          <a:lstStyle>
            <a:lvl1pPr>
              <a:defRPr/>
            </a:lvl1pPr>
          </a:lstStyle>
          <a:p>
            <a:pPr>
              <a:defRPr/>
            </a:pPr>
            <a:fld id="{76B06A55-44EB-4C4F-A78E-49C4B501B974}" type="slidenum">
              <a:rPr lang="en-US"/>
              <a:t>‹#›</a:t>
            </a:fld>
            <a:endParaRPr 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a:prstGeom prst="rect">
            <a:avLst/>
          </a:prstGeo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Rectangle 3"/>
          <p:cNvSpPr>
            <a:spLocks noGrp="1" noChangeArrowheads="1"/>
          </p:cNvSpPr>
          <p:nvPr>
            <p:ph type="sldNum" sz="quarter" idx="10"/>
          </p:nvPr>
        </p:nvSpPr>
        <p:spPr/>
        <p:txBody>
          <a:bodyPr/>
          <a:lstStyle>
            <a:lvl1pPr>
              <a:defRPr/>
            </a:lvl1pPr>
          </a:lstStyle>
          <a:p>
            <a:pPr>
              <a:defRPr/>
            </a:pPr>
            <a:fld id="{BAD21EAA-204A-4DB3-87D9-666F51B1D3B9}" type="slidenum">
              <a:rPr lang="en-US"/>
              <a:t>‹#›</a:t>
            </a:fld>
            <a:endParaRPr lang="en-U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5"/>
            <a:ext cx="7886700" cy="1325563"/>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3"/>
          <p:cNvSpPr>
            <a:spLocks noGrp="1" noChangeArrowheads="1"/>
          </p:cNvSpPr>
          <p:nvPr>
            <p:ph type="sldNum" sz="quarter" idx="10"/>
          </p:nvPr>
        </p:nvSpPr>
        <p:spPr/>
        <p:txBody>
          <a:bodyPr/>
          <a:lstStyle>
            <a:lvl1pPr>
              <a:defRPr/>
            </a:lvl1pPr>
          </a:lstStyle>
          <a:p>
            <a:pPr>
              <a:defRPr/>
            </a:pPr>
            <a:fld id="{FFC742E5-47ED-46A4-895E-900BEFD7C195}" type="slidenum">
              <a:rPr lang="en-US"/>
              <a:t>‹#›</a:t>
            </a:fld>
            <a:endParaRPr lang="en-US"/>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a:prstGeom prst="rect">
            <a:avLst/>
          </a:prstGeo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
        <p:nvSpPr>
          <p:cNvPr id="4" name="Rectangle 3"/>
          <p:cNvSpPr>
            <a:spLocks noGrp="1" noChangeArrowheads="1"/>
          </p:cNvSpPr>
          <p:nvPr>
            <p:ph type="sldNum" sz="quarter" idx="10"/>
          </p:nvPr>
        </p:nvSpPr>
        <p:spPr/>
        <p:txBody>
          <a:bodyPr/>
          <a:lstStyle>
            <a:lvl1pPr>
              <a:defRPr/>
            </a:lvl1pPr>
          </a:lstStyle>
          <a:p>
            <a:pPr>
              <a:defRPr/>
            </a:pPr>
            <a:fld id="{0B4E3CD1-1905-420F-BAE7-E1511B2CC331}" type="slidenum">
              <a:rPr lang="en-US"/>
              <a:t>‹#›</a:t>
            </a:fld>
            <a:endParaRPr lang="en-US"/>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5"/>
            <a:ext cx="7886700" cy="1325563"/>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609600" y="460375"/>
            <a:ext cx="3695700" cy="19256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457700" y="460375"/>
            <a:ext cx="3695700" cy="19256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3"/>
          <p:cNvSpPr>
            <a:spLocks noGrp="1" noChangeArrowheads="1"/>
          </p:cNvSpPr>
          <p:nvPr>
            <p:ph type="sldNum" sz="quarter" idx="10"/>
          </p:nvPr>
        </p:nvSpPr>
        <p:spPr/>
        <p:txBody>
          <a:bodyPr/>
          <a:lstStyle>
            <a:lvl1pPr>
              <a:defRPr/>
            </a:lvl1pPr>
          </a:lstStyle>
          <a:p>
            <a:pPr>
              <a:defRPr/>
            </a:pPr>
            <a:fld id="{F47757FD-0061-4AF1-B4CC-BAA209503DA3}" type="slidenum">
              <a:rPr lang="en-US"/>
              <a:t>‹#›</a:t>
            </a:fld>
            <a:endParaRPr lang="en-US"/>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a:prstGeom prst="rect">
            <a:avLst/>
          </a:prstGeom>
        </p:spPr>
        <p:txBody>
          <a:bodyPr/>
          <a:lstStyle/>
          <a:p>
            <a:r>
              <a:rPr lang="zh-CN" altLang="en-US"/>
              <a:t>单击此处编辑母版标题样式</a:t>
            </a:r>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3"/>
          <p:cNvSpPr>
            <a:spLocks noGrp="1" noChangeArrowheads="1"/>
          </p:cNvSpPr>
          <p:nvPr>
            <p:ph type="sldNum" sz="quarter" idx="10"/>
          </p:nvPr>
        </p:nvSpPr>
        <p:spPr/>
        <p:txBody>
          <a:bodyPr/>
          <a:lstStyle>
            <a:lvl1pPr>
              <a:defRPr/>
            </a:lvl1pPr>
          </a:lstStyle>
          <a:p>
            <a:pPr>
              <a:defRPr/>
            </a:pPr>
            <a:fld id="{0E4A4B0A-F489-449F-888C-1DAE2E52E498}" type="slidenum">
              <a:rPr lang="en-US"/>
              <a:t>‹#›</a:t>
            </a:fld>
            <a:endParaRPr lang="en-US"/>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5"/>
            <a:ext cx="7886700" cy="1325563"/>
          </a:xfrm>
          <a:prstGeom prst="rect">
            <a:avLst/>
          </a:prstGeom>
        </p:spPr>
        <p:txBody>
          <a:bodyPr/>
          <a:lstStyle/>
          <a:p>
            <a:r>
              <a:rPr lang="zh-CN" altLang="en-US"/>
              <a:t>单击此处编辑母版标题样式</a:t>
            </a:r>
          </a:p>
        </p:txBody>
      </p:sp>
      <p:sp>
        <p:nvSpPr>
          <p:cNvPr id="3" name="Rectangle 3"/>
          <p:cNvSpPr>
            <a:spLocks noGrp="1" noChangeArrowheads="1"/>
          </p:cNvSpPr>
          <p:nvPr>
            <p:ph type="sldNum" sz="quarter" idx="10"/>
          </p:nvPr>
        </p:nvSpPr>
        <p:spPr/>
        <p:txBody>
          <a:bodyPr/>
          <a:lstStyle>
            <a:lvl1pPr>
              <a:defRPr/>
            </a:lvl1pPr>
          </a:lstStyle>
          <a:p>
            <a:pPr>
              <a:defRPr/>
            </a:pPr>
            <a:fld id="{69D9A093-76B4-4A67-AA28-F63093BD9102}" type="slidenum">
              <a:rPr lang="en-US"/>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914400" y="2490788"/>
            <a:ext cx="3581400" cy="38195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2490788"/>
            <a:ext cx="3581400" cy="38195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7"/>
          <p:cNvSpPr>
            <a:spLocks noGrp="1" noChangeArrowheads="1"/>
          </p:cNvSpPr>
          <p:nvPr>
            <p:ph type="sldNum" sz="quarter" idx="10"/>
          </p:nvPr>
        </p:nvSpPr>
        <p:spPr/>
        <p:txBody>
          <a:bodyPr/>
          <a:lstStyle>
            <a:lvl1pPr>
              <a:defRPr/>
            </a:lvl1pPr>
          </a:lstStyle>
          <a:p>
            <a:pPr>
              <a:defRPr/>
            </a:pPr>
            <a:fld id="{23358834-06AC-4908-BBDB-6003DE9B79FD}" type="slidenum">
              <a:rPr lang="en-US"/>
              <a:t>‹#›</a:t>
            </a:fld>
            <a:endParaRPr 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3"/>
          <p:cNvSpPr>
            <a:spLocks noGrp="1" noChangeArrowheads="1"/>
          </p:cNvSpPr>
          <p:nvPr>
            <p:ph type="sldNum" sz="quarter" idx="10"/>
          </p:nvPr>
        </p:nvSpPr>
        <p:spPr/>
        <p:txBody>
          <a:bodyPr/>
          <a:lstStyle>
            <a:lvl1pPr>
              <a:defRPr/>
            </a:lvl1pPr>
          </a:lstStyle>
          <a:p>
            <a:pPr>
              <a:defRPr/>
            </a:pPr>
            <a:fld id="{73377123-C363-484E-BDAE-2813CA6BE7FB}" type="slidenum">
              <a:rPr lang="en-US"/>
              <a:t>‹#›</a:t>
            </a:fld>
            <a:endParaRPr lang="en-US"/>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a:prstGeom prst="rect">
            <a:avLst/>
          </a:prstGeo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Rectangle 3"/>
          <p:cNvSpPr>
            <a:spLocks noGrp="1" noChangeArrowheads="1"/>
          </p:cNvSpPr>
          <p:nvPr>
            <p:ph type="sldNum" sz="quarter" idx="10"/>
          </p:nvPr>
        </p:nvSpPr>
        <p:spPr/>
        <p:txBody>
          <a:bodyPr/>
          <a:lstStyle>
            <a:lvl1pPr>
              <a:defRPr/>
            </a:lvl1pPr>
          </a:lstStyle>
          <a:p>
            <a:pPr>
              <a:defRPr/>
            </a:pPr>
            <a:fld id="{BE30DE3D-8B2A-48BB-B538-60DA67B5F98F}" type="slidenum">
              <a:rPr lang="en-US"/>
              <a:t>‹#›</a:t>
            </a:fld>
            <a:endParaRPr lang="en-US"/>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a:prstGeom prst="rect">
            <a:avLst/>
          </a:prstGeo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Rectangle 3"/>
          <p:cNvSpPr>
            <a:spLocks noGrp="1" noChangeArrowheads="1"/>
          </p:cNvSpPr>
          <p:nvPr>
            <p:ph type="sldNum" sz="quarter" idx="10"/>
          </p:nvPr>
        </p:nvSpPr>
        <p:spPr/>
        <p:txBody>
          <a:bodyPr/>
          <a:lstStyle>
            <a:lvl1pPr>
              <a:defRPr/>
            </a:lvl1pPr>
          </a:lstStyle>
          <a:p>
            <a:pPr>
              <a:defRPr/>
            </a:pPr>
            <a:fld id="{6B7A2668-18E8-49A0-B93E-3098F74F5E16}" type="slidenum">
              <a:rPr lang="en-US"/>
              <a:t>‹#›</a:t>
            </a:fld>
            <a:endParaRPr lang="en-US"/>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5"/>
            <a:ext cx="7886700" cy="1325563"/>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3"/>
          <p:cNvSpPr>
            <a:spLocks noGrp="1" noChangeArrowheads="1"/>
          </p:cNvSpPr>
          <p:nvPr>
            <p:ph type="sldNum" sz="quarter" idx="10"/>
          </p:nvPr>
        </p:nvSpPr>
        <p:spPr/>
        <p:txBody>
          <a:bodyPr/>
          <a:lstStyle>
            <a:lvl1pPr>
              <a:defRPr/>
            </a:lvl1pPr>
          </a:lstStyle>
          <a:p>
            <a:pPr>
              <a:defRPr/>
            </a:pPr>
            <a:fld id="{ED3154A0-B63F-4701-AD1A-9C30A935A398}" type="slidenum">
              <a:rPr lang="en-US"/>
              <a:t>‹#›</a:t>
            </a:fld>
            <a:endParaRPr lang="en-US"/>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38913" y="365125"/>
            <a:ext cx="1976437" cy="2020888"/>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365125"/>
            <a:ext cx="5776913" cy="202088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3"/>
          <p:cNvSpPr>
            <a:spLocks noGrp="1" noChangeArrowheads="1"/>
          </p:cNvSpPr>
          <p:nvPr>
            <p:ph type="sldNum" sz="quarter" idx="10"/>
          </p:nvPr>
        </p:nvSpPr>
        <p:spPr/>
        <p:txBody>
          <a:bodyPr/>
          <a:lstStyle>
            <a:lvl1pPr>
              <a:defRPr/>
            </a:lvl1pPr>
          </a:lstStyle>
          <a:p>
            <a:pPr>
              <a:defRPr/>
            </a:pPr>
            <a:fld id="{1BB6F401-DC3E-487F-A385-0FDE17FED3C5}" type="slidenum">
              <a:rPr lang="en-US"/>
              <a:t>‹#›</a:t>
            </a:fld>
            <a:endParaRPr lang="en-US"/>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Rectangle 2"/>
          <p:cNvSpPr>
            <a:spLocks noGrp="1" noChangeArrowheads="1"/>
          </p:cNvSpPr>
          <p:nvPr>
            <p:ph type="sldNum" sz="quarter" idx="10"/>
          </p:nvPr>
        </p:nvSpPr>
        <p:spPr/>
        <p:txBody>
          <a:bodyPr/>
          <a:lstStyle>
            <a:lvl1pPr>
              <a:defRPr/>
            </a:lvl1pPr>
          </a:lstStyle>
          <a:p>
            <a:pPr>
              <a:defRPr/>
            </a:pPr>
            <a:fld id="{20FE4655-7928-4B48-B33E-AC7D9D6DF27F}" type="slidenum">
              <a:rPr lang="en-US"/>
              <a:t>‹#›</a:t>
            </a:fld>
            <a:endParaRPr lang="en-US"/>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2"/>
          <p:cNvSpPr>
            <a:spLocks noGrp="1" noChangeArrowheads="1"/>
          </p:cNvSpPr>
          <p:nvPr>
            <p:ph type="sldNum" sz="quarter" idx="10"/>
          </p:nvPr>
        </p:nvSpPr>
        <p:spPr/>
        <p:txBody>
          <a:bodyPr/>
          <a:lstStyle>
            <a:lvl1pPr>
              <a:defRPr/>
            </a:lvl1pPr>
          </a:lstStyle>
          <a:p>
            <a:pPr>
              <a:defRPr/>
            </a:pPr>
            <a:fld id="{C6B14E70-1323-4A09-8315-576057AD01E5}" type="slidenum">
              <a:rPr lang="en-US"/>
              <a:t>‹#›</a:t>
            </a:fld>
            <a:endParaRPr lang="en-US"/>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
        <p:nvSpPr>
          <p:cNvPr id="4" name="Rectangle 2"/>
          <p:cNvSpPr>
            <a:spLocks noGrp="1" noChangeArrowheads="1"/>
          </p:cNvSpPr>
          <p:nvPr>
            <p:ph type="sldNum" sz="quarter" idx="10"/>
          </p:nvPr>
        </p:nvSpPr>
        <p:spPr/>
        <p:txBody>
          <a:bodyPr/>
          <a:lstStyle>
            <a:lvl1pPr>
              <a:defRPr/>
            </a:lvl1pPr>
          </a:lstStyle>
          <a:p>
            <a:pPr>
              <a:defRPr/>
            </a:pPr>
            <a:fld id="{6910C162-1411-467C-8600-0CD82381842B}" type="slidenum">
              <a:rPr lang="en-US"/>
              <a:t>‹#›</a:t>
            </a:fld>
            <a:endParaRPr lang="en-US"/>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1371600" y="2303463"/>
            <a:ext cx="3543300" cy="210343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5067300" y="2303463"/>
            <a:ext cx="3543300" cy="210343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2"/>
          <p:cNvSpPr>
            <a:spLocks noGrp="1" noChangeArrowheads="1"/>
          </p:cNvSpPr>
          <p:nvPr>
            <p:ph type="sldNum" sz="quarter" idx="10"/>
          </p:nvPr>
        </p:nvSpPr>
        <p:spPr/>
        <p:txBody>
          <a:bodyPr/>
          <a:lstStyle>
            <a:lvl1pPr>
              <a:defRPr/>
            </a:lvl1pPr>
          </a:lstStyle>
          <a:p>
            <a:pPr>
              <a:defRPr/>
            </a:pPr>
            <a:fld id="{C78198E9-BCB8-4C68-A7CF-35CEE44F8231}" type="slidenum">
              <a:rPr lang="en-US"/>
              <a:t>‹#›</a:t>
            </a:fld>
            <a:endParaRPr lang="en-US"/>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2"/>
          <p:cNvSpPr>
            <a:spLocks noGrp="1" noChangeArrowheads="1"/>
          </p:cNvSpPr>
          <p:nvPr>
            <p:ph type="sldNum" sz="quarter" idx="10"/>
          </p:nvPr>
        </p:nvSpPr>
        <p:spPr/>
        <p:txBody>
          <a:bodyPr/>
          <a:lstStyle>
            <a:lvl1pPr>
              <a:defRPr/>
            </a:lvl1pPr>
          </a:lstStyle>
          <a:p>
            <a:pPr>
              <a:defRPr/>
            </a:pPr>
            <a:fld id="{F9B5FDDA-E226-4F50-8AC5-89FE35A96B76}" type="slidenum">
              <a:rPr lang="en-US"/>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7"/>
          <p:cNvSpPr>
            <a:spLocks noGrp="1" noChangeArrowheads="1"/>
          </p:cNvSpPr>
          <p:nvPr>
            <p:ph type="sldNum" sz="quarter" idx="10"/>
          </p:nvPr>
        </p:nvSpPr>
        <p:spPr/>
        <p:txBody>
          <a:bodyPr/>
          <a:lstStyle>
            <a:lvl1pPr>
              <a:defRPr/>
            </a:lvl1pPr>
          </a:lstStyle>
          <a:p>
            <a:pPr>
              <a:defRPr/>
            </a:pPr>
            <a:fld id="{E760DAA8-5F35-4C8F-A81B-8F8C5AF6344F}" type="slidenum">
              <a:rPr lang="en-US"/>
              <a:t>‹#›</a:t>
            </a:fld>
            <a:endParaRPr lang="en-US"/>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2"/>
          <p:cNvSpPr>
            <a:spLocks noGrp="1" noChangeArrowheads="1"/>
          </p:cNvSpPr>
          <p:nvPr>
            <p:ph type="sldNum" sz="quarter" idx="10"/>
          </p:nvPr>
        </p:nvSpPr>
        <p:spPr/>
        <p:txBody>
          <a:bodyPr/>
          <a:lstStyle>
            <a:lvl1pPr>
              <a:defRPr/>
            </a:lvl1pPr>
          </a:lstStyle>
          <a:p>
            <a:pPr>
              <a:defRPr/>
            </a:pPr>
            <a:fld id="{7328706F-1507-4EB6-91BD-5A452724BF5C}" type="slidenum">
              <a:rPr lang="en-US"/>
              <a:t>‹#›</a:t>
            </a:fld>
            <a:endParaRPr lang="en-US"/>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2"/>
          <p:cNvSpPr>
            <a:spLocks noGrp="1" noChangeArrowheads="1"/>
          </p:cNvSpPr>
          <p:nvPr>
            <p:ph type="sldNum" sz="quarter" idx="10"/>
          </p:nvPr>
        </p:nvSpPr>
        <p:spPr/>
        <p:txBody>
          <a:bodyPr/>
          <a:lstStyle>
            <a:lvl1pPr>
              <a:defRPr/>
            </a:lvl1pPr>
          </a:lstStyle>
          <a:p>
            <a:pPr>
              <a:defRPr/>
            </a:pPr>
            <a:fld id="{7D3EEF42-F650-4498-AA56-E9C7D49A353E}" type="slidenum">
              <a:rPr lang="en-US"/>
              <a:t>‹#›</a:t>
            </a:fld>
            <a:endParaRPr lang="en-US"/>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Rectangle 2"/>
          <p:cNvSpPr>
            <a:spLocks noGrp="1" noChangeArrowheads="1"/>
          </p:cNvSpPr>
          <p:nvPr>
            <p:ph type="sldNum" sz="quarter" idx="10"/>
          </p:nvPr>
        </p:nvSpPr>
        <p:spPr/>
        <p:txBody>
          <a:bodyPr/>
          <a:lstStyle>
            <a:lvl1pPr>
              <a:defRPr/>
            </a:lvl1pPr>
          </a:lstStyle>
          <a:p>
            <a:pPr>
              <a:defRPr/>
            </a:pPr>
            <a:fld id="{AAC7C2CB-F707-4E40-82AA-601F8086F145}" type="slidenum">
              <a:rPr lang="en-US"/>
              <a:t>‹#›</a:t>
            </a:fld>
            <a:endParaRPr lang="en-US"/>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Rectangle 2"/>
          <p:cNvSpPr>
            <a:spLocks noGrp="1" noChangeArrowheads="1"/>
          </p:cNvSpPr>
          <p:nvPr>
            <p:ph type="sldNum" sz="quarter" idx="10"/>
          </p:nvPr>
        </p:nvSpPr>
        <p:spPr/>
        <p:txBody>
          <a:bodyPr/>
          <a:lstStyle>
            <a:lvl1pPr>
              <a:defRPr/>
            </a:lvl1pPr>
          </a:lstStyle>
          <a:p>
            <a:pPr>
              <a:defRPr/>
            </a:pPr>
            <a:fld id="{2444E1D0-BD34-4C96-BD68-E3DFEA9FBCF4}" type="slidenum">
              <a:rPr lang="en-US"/>
              <a:t>‹#›</a:t>
            </a:fld>
            <a:endParaRPr lang="en-US"/>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2"/>
          <p:cNvSpPr>
            <a:spLocks noGrp="1" noChangeArrowheads="1"/>
          </p:cNvSpPr>
          <p:nvPr>
            <p:ph type="sldNum" sz="quarter" idx="10"/>
          </p:nvPr>
        </p:nvSpPr>
        <p:spPr/>
        <p:txBody>
          <a:bodyPr/>
          <a:lstStyle>
            <a:lvl1pPr>
              <a:defRPr/>
            </a:lvl1pPr>
          </a:lstStyle>
          <a:p>
            <a:pPr>
              <a:defRPr/>
            </a:pPr>
            <a:fld id="{A20C98C5-C102-4494-9177-B11A34F08528}" type="slidenum">
              <a:rPr lang="en-US"/>
              <a:t>‹#›</a:t>
            </a:fld>
            <a:endParaRPr lang="en-US"/>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43700" y="685800"/>
            <a:ext cx="1943100" cy="37211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914400" y="685800"/>
            <a:ext cx="5676900" cy="37211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2"/>
          <p:cNvSpPr>
            <a:spLocks noGrp="1" noChangeArrowheads="1"/>
          </p:cNvSpPr>
          <p:nvPr>
            <p:ph type="sldNum" sz="quarter" idx="10"/>
          </p:nvPr>
        </p:nvSpPr>
        <p:spPr/>
        <p:txBody>
          <a:bodyPr/>
          <a:lstStyle>
            <a:lvl1pPr>
              <a:defRPr/>
            </a:lvl1pPr>
          </a:lstStyle>
          <a:p>
            <a:pPr>
              <a:defRPr/>
            </a:pPr>
            <a:fld id="{F241ABA0-E51E-4DE2-8502-E612D85DE002}" type="slidenum">
              <a:rPr lang="en-US"/>
              <a:t>‹#›</a:t>
            </a:fld>
            <a:endParaRPr lang="en-US"/>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Rectangle 4"/>
          <p:cNvSpPr>
            <a:spLocks noGrp="1" noChangeArrowheads="1"/>
          </p:cNvSpPr>
          <p:nvPr>
            <p:ph type="sldNum" sz="quarter" idx="10"/>
          </p:nvPr>
        </p:nvSpPr>
        <p:spPr/>
        <p:txBody>
          <a:bodyPr/>
          <a:lstStyle>
            <a:lvl1pPr>
              <a:defRPr/>
            </a:lvl1pPr>
          </a:lstStyle>
          <a:p>
            <a:pPr>
              <a:defRPr/>
            </a:pPr>
            <a:fld id="{56323D67-6CBD-42C9-A163-DE9B34173F2C}" type="slidenum">
              <a:rPr lang="en-US"/>
              <a:t>‹#›</a:t>
            </a:fld>
            <a:endParaRPr lang="en-US"/>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sldNum" sz="quarter" idx="10"/>
          </p:nvPr>
        </p:nvSpPr>
        <p:spPr/>
        <p:txBody>
          <a:bodyPr/>
          <a:lstStyle>
            <a:lvl1pPr>
              <a:defRPr/>
            </a:lvl1pPr>
          </a:lstStyle>
          <a:p>
            <a:pPr>
              <a:defRPr/>
            </a:pPr>
            <a:fld id="{C19055A7-96AE-43A5-B634-CEB3C7C43762}" type="slidenum">
              <a:rPr lang="en-US"/>
              <a:t>‹#›</a:t>
            </a:fld>
            <a:endParaRPr lang="en-US"/>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
        <p:nvSpPr>
          <p:cNvPr id="4" name="Rectangle 4"/>
          <p:cNvSpPr>
            <a:spLocks noGrp="1" noChangeArrowheads="1"/>
          </p:cNvSpPr>
          <p:nvPr>
            <p:ph type="sldNum" sz="quarter" idx="10"/>
          </p:nvPr>
        </p:nvSpPr>
        <p:spPr/>
        <p:txBody>
          <a:bodyPr/>
          <a:lstStyle>
            <a:lvl1pPr>
              <a:defRPr/>
            </a:lvl1pPr>
          </a:lstStyle>
          <a:p>
            <a:pPr>
              <a:defRPr/>
            </a:pPr>
            <a:fld id="{DBB06FE0-4E39-42A1-A5D2-5E55BFEADE8E}" type="slidenum">
              <a:rPr lang="en-US"/>
              <a:t>‹#›</a:t>
            </a:fld>
            <a:endParaRPr lang="en-US"/>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7162800" y="1166813"/>
            <a:ext cx="914400" cy="32385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8229600" y="1166813"/>
            <a:ext cx="914400" cy="32385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sldNum" sz="quarter" idx="10"/>
          </p:nvPr>
        </p:nvSpPr>
        <p:spPr/>
        <p:txBody>
          <a:bodyPr/>
          <a:lstStyle>
            <a:lvl1pPr>
              <a:defRPr/>
            </a:lvl1pPr>
          </a:lstStyle>
          <a:p>
            <a:pPr>
              <a:defRPr/>
            </a:pPr>
            <a:fld id="{8BE37C0B-7048-4F3B-9B26-984F47E4401C}" type="slidenum">
              <a:rPr lang="en-US"/>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7"/>
          <p:cNvSpPr>
            <a:spLocks noGrp="1" noChangeArrowheads="1"/>
          </p:cNvSpPr>
          <p:nvPr>
            <p:ph type="sldNum" sz="quarter" idx="10"/>
          </p:nvPr>
        </p:nvSpPr>
        <p:spPr/>
        <p:txBody>
          <a:bodyPr/>
          <a:lstStyle>
            <a:lvl1pPr>
              <a:defRPr/>
            </a:lvl1pPr>
          </a:lstStyle>
          <a:p>
            <a:pPr>
              <a:defRPr/>
            </a:pPr>
            <a:fld id="{B2FE9B26-EF93-4372-BFE1-B056D23CE1B4}" type="slidenum">
              <a:rPr lang="en-US"/>
              <a:t>‹#›</a:t>
            </a:fld>
            <a:endParaRPr lang="en-US"/>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p:cNvSpPr>
            <a:spLocks noGrp="1" noChangeArrowheads="1"/>
          </p:cNvSpPr>
          <p:nvPr>
            <p:ph type="sldNum" sz="quarter" idx="10"/>
          </p:nvPr>
        </p:nvSpPr>
        <p:spPr/>
        <p:txBody>
          <a:bodyPr/>
          <a:lstStyle>
            <a:lvl1pPr>
              <a:defRPr/>
            </a:lvl1pPr>
          </a:lstStyle>
          <a:p>
            <a:pPr>
              <a:defRPr/>
            </a:pPr>
            <a:fld id="{AECE9D6D-8B1B-4BD5-B669-9A3A88E8CE3B}" type="slidenum">
              <a:rPr lang="en-US"/>
              <a:t>‹#›</a:t>
            </a:fld>
            <a:endParaRPr lang="en-US"/>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p:cNvSpPr>
            <a:spLocks noGrp="1" noChangeArrowheads="1"/>
          </p:cNvSpPr>
          <p:nvPr>
            <p:ph type="sldNum" sz="quarter" idx="10"/>
          </p:nvPr>
        </p:nvSpPr>
        <p:spPr/>
        <p:txBody>
          <a:bodyPr/>
          <a:lstStyle>
            <a:lvl1pPr>
              <a:defRPr/>
            </a:lvl1pPr>
          </a:lstStyle>
          <a:p>
            <a:pPr>
              <a:defRPr/>
            </a:pPr>
            <a:fld id="{647F4C12-774C-46E3-8D88-7B6C43D231DB}" type="slidenum">
              <a:rPr lang="en-US"/>
              <a:t>‹#›</a:t>
            </a:fld>
            <a:endParaRPr lang="en-US"/>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sldNum" sz="quarter" idx="10"/>
          </p:nvPr>
        </p:nvSpPr>
        <p:spPr/>
        <p:txBody>
          <a:bodyPr/>
          <a:lstStyle>
            <a:lvl1pPr>
              <a:defRPr/>
            </a:lvl1pPr>
          </a:lstStyle>
          <a:p>
            <a:pPr>
              <a:defRPr/>
            </a:pPr>
            <a:fld id="{48D3B61C-CD88-4783-BC5C-C47D7BF1724C}" type="slidenum">
              <a:rPr lang="en-US"/>
              <a:t>‹#›</a:t>
            </a:fld>
            <a:endParaRPr lang="en-US"/>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Rectangle 4"/>
          <p:cNvSpPr>
            <a:spLocks noGrp="1" noChangeArrowheads="1"/>
          </p:cNvSpPr>
          <p:nvPr>
            <p:ph type="sldNum" sz="quarter" idx="10"/>
          </p:nvPr>
        </p:nvSpPr>
        <p:spPr/>
        <p:txBody>
          <a:bodyPr/>
          <a:lstStyle>
            <a:lvl1pPr>
              <a:defRPr/>
            </a:lvl1pPr>
          </a:lstStyle>
          <a:p>
            <a:pPr>
              <a:defRPr/>
            </a:pPr>
            <a:fld id="{CAAA6DA8-20BF-4D59-A6E7-AA0F77A41FB8}" type="slidenum">
              <a:rPr lang="en-US"/>
              <a:t>‹#›</a:t>
            </a:fld>
            <a:endParaRPr lang="en-US"/>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Rectangle 4"/>
          <p:cNvSpPr>
            <a:spLocks noGrp="1" noChangeArrowheads="1"/>
          </p:cNvSpPr>
          <p:nvPr>
            <p:ph type="sldNum" sz="quarter" idx="10"/>
          </p:nvPr>
        </p:nvSpPr>
        <p:spPr/>
        <p:txBody>
          <a:bodyPr/>
          <a:lstStyle>
            <a:lvl1pPr>
              <a:defRPr/>
            </a:lvl1pPr>
          </a:lstStyle>
          <a:p>
            <a:pPr>
              <a:defRPr/>
            </a:pPr>
            <a:fld id="{A4060F82-1A64-44A6-A78D-748A93E57CC9}" type="slidenum">
              <a:rPr lang="en-US"/>
              <a:t>‹#›</a:t>
            </a:fld>
            <a:endParaRPr lang="en-US"/>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sldNum" sz="quarter" idx="10"/>
          </p:nvPr>
        </p:nvSpPr>
        <p:spPr/>
        <p:txBody>
          <a:bodyPr/>
          <a:lstStyle>
            <a:lvl1pPr>
              <a:defRPr/>
            </a:lvl1pPr>
          </a:lstStyle>
          <a:p>
            <a:pPr>
              <a:defRPr/>
            </a:pPr>
            <a:fld id="{5265B844-3F51-4778-A81B-B905BE3C4679}" type="slidenum">
              <a:rPr lang="en-US"/>
              <a:t>‹#›</a:t>
            </a:fld>
            <a:endParaRPr lang="en-US"/>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629650" y="152400"/>
            <a:ext cx="514350" cy="4252913"/>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7086600" y="152400"/>
            <a:ext cx="1390650" cy="4252913"/>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sldNum" sz="quarter" idx="10"/>
          </p:nvPr>
        </p:nvSpPr>
        <p:spPr/>
        <p:txBody>
          <a:bodyPr/>
          <a:lstStyle>
            <a:lvl1pPr>
              <a:defRPr/>
            </a:lvl1pPr>
          </a:lstStyle>
          <a:p>
            <a:pPr>
              <a:defRPr/>
            </a:pPr>
            <a:fld id="{40D91448-BAE0-44EB-8198-952050C59575}" type="slidenum">
              <a:rPr lang="en-US"/>
              <a:t>‹#›</a:t>
            </a:fld>
            <a:endParaRPr lang="en-US"/>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143000" y="3602038"/>
            <a:ext cx="6858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a:xfrm>
            <a:off x="628650" y="1825625"/>
            <a:ext cx="7886700" cy="4351338"/>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623888" y="4589463"/>
            <a:ext cx="7886700" cy="1500187"/>
          </a:xfrm>
          <a:prstGeom prst="rect">
            <a:avLst/>
          </a:prstGeo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7"/>
          <p:cNvSpPr>
            <a:spLocks noGrp="1" noChangeArrowheads="1"/>
          </p:cNvSpPr>
          <p:nvPr>
            <p:ph type="sldNum" sz="quarter" idx="10"/>
          </p:nvPr>
        </p:nvSpPr>
        <p:spPr/>
        <p:txBody>
          <a:bodyPr/>
          <a:lstStyle>
            <a:lvl1pPr>
              <a:defRPr/>
            </a:lvl1pPr>
          </a:lstStyle>
          <a:p>
            <a:pPr>
              <a:defRPr/>
            </a:pPr>
            <a:fld id="{E6845B27-B125-4381-8036-D1B4BB65DF8B}" type="slidenum">
              <a:rPr lang="en-US"/>
              <a:t>‹#›</a:t>
            </a:fld>
            <a:endParaRPr lang="en-US"/>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28650" y="1825625"/>
            <a:ext cx="3867150" cy="4351338"/>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825625"/>
            <a:ext cx="3867150" cy="4351338"/>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630238" y="1681163"/>
            <a:ext cx="386873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30238" y="2505075"/>
            <a:ext cx="3868737" cy="3684588"/>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29150" y="1681163"/>
            <a:ext cx="38877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29150" y="2505075"/>
            <a:ext cx="3887788" cy="3684588"/>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3887788" y="987425"/>
            <a:ext cx="462915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3887788" y="987425"/>
            <a:ext cx="462915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a:xfrm>
            <a:off x="628650" y="1825625"/>
            <a:ext cx="7886700" cy="4351338"/>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43700" y="1825625"/>
            <a:ext cx="2171700" cy="465137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228600" y="1825625"/>
            <a:ext cx="6362700" cy="4651375"/>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Rectangle 2"/>
          <p:cNvSpPr>
            <a:spLocks noGrp="1" noChangeArrowheads="1"/>
          </p:cNvSpPr>
          <p:nvPr>
            <p:ph type="sldNum" sz="quarter" idx="10"/>
          </p:nvPr>
        </p:nvSpPr>
        <p:spPr/>
        <p:txBody>
          <a:bodyPr/>
          <a:lstStyle>
            <a:lvl1pPr>
              <a:defRPr/>
            </a:lvl1pPr>
          </a:lstStyle>
          <a:p>
            <a:pPr>
              <a:defRPr/>
            </a:pPr>
            <a:fld id="{A0D9B889-F37F-4A4C-9C26-4948CCD2C0AB}" type="slidenum">
              <a:rPr lang="en-US"/>
              <a:t>‹#›</a:t>
            </a:fld>
            <a:endParaRPr lang="en-US"/>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2"/>
          <p:cNvSpPr>
            <a:spLocks noGrp="1" noChangeArrowheads="1"/>
          </p:cNvSpPr>
          <p:nvPr>
            <p:ph type="sldNum" sz="quarter" idx="10"/>
          </p:nvPr>
        </p:nvSpPr>
        <p:spPr/>
        <p:txBody>
          <a:bodyPr/>
          <a:lstStyle>
            <a:lvl1pPr>
              <a:defRPr/>
            </a:lvl1pPr>
          </a:lstStyle>
          <a:p>
            <a:pPr>
              <a:defRPr/>
            </a:pPr>
            <a:fld id="{CA569151-F539-4524-98D6-8D070A2B2E51}" type="slidenum">
              <a:rPr lang="en-US"/>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Rectangle 7"/>
          <p:cNvSpPr>
            <a:spLocks noGrp="1" noChangeArrowheads="1"/>
          </p:cNvSpPr>
          <p:nvPr>
            <p:ph type="sldNum" sz="quarter" idx="10"/>
          </p:nvPr>
        </p:nvSpPr>
        <p:spPr/>
        <p:txBody>
          <a:bodyPr/>
          <a:lstStyle>
            <a:lvl1pPr>
              <a:defRPr/>
            </a:lvl1pPr>
          </a:lstStyle>
          <a:p>
            <a:pPr>
              <a:defRPr/>
            </a:pPr>
            <a:fld id="{8DF5ABE7-B16C-4A5A-8FE9-50785651D522}" type="slidenum">
              <a:rPr lang="en-US"/>
              <a:t>‹#›</a:t>
            </a:fld>
            <a:endParaRPr lang="en-US"/>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
        <p:nvSpPr>
          <p:cNvPr id="4" name="Rectangle 2"/>
          <p:cNvSpPr>
            <a:spLocks noGrp="1" noChangeArrowheads="1"/>
          </p:cNvSpPr>
          <p:nvPr>
            <p:ph type="sldNum" sz="quarter" idx="10"/>
          </p:nvPr>
        </p:nvSpPr>
        <p:spPr/>
        <p:txBody>
          <a:bodyPr/>
          <a:lstStyle>
            <a:lvl1pPr>
              <a:defRPr/>
            </a:lvl1pPr>
          </a:lstStyle>
          <a:p>
            <a:pPr>
              <a:defRPr/>
            </a:pPr>
            <a:fld id="{C6AD3BA4-BA8E-4BB3-BF6E-22CB17345FAB}" type="slidenum">
              <a:rPr lang="en-US"/>
              <a:t>‹#›</a:t>
            </a:fld>
            <a:endParaRPr lang="en-US"/>
          </a:p>
        </p:txBody>
      </p:sp>
    </p:spTree>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85800" y="1341438"/>
            <a:ext cx="3924300" cy="452596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762500" y="1341438"/>
            <a:ext cx="3924300" cy="452596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2"/>
          <p:cNvSpPr>
            <a:spLocks noGrp="1" noChangeArrowheads="1"/>
          </p:cNvSpPr>
          <p:nvPr>
            <p:ph type="sldNum" sz="quarter" idx="10"/>
          </p:nvPr>
        </p:nvSpPr>
        <p:spPr/>
        <p:txBody>
          <a:bodyPr/>
          <a:lstStyle>
            <a:lvl1pPr>
              <a:defRPr/>
            </a:lvl1pPr>
          </a:lstStyle>
          <a:p>
            <a:pPr>
              <a:defRPr/>
            </a:pPr>
            <a:fld id="{FEE44831-F220-45C6-9B0F-C5842684541B}" type="slidenum">
              <a:rPr lang="en-US"/>
              <a:t>‹#›</a:t>
            </a:fld>
            <a:endParaRPr lang="en-US"/>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2"/>
          <p:cNvSpPr>
            <a:spLocks noGrp="1" noChangeArrowheads="1"/>
          </p:cNvSpPr>
          <p:nvPr>
            <p:ph type="sldNum" sz="quarter" idx="10"/>
          </p:nvPr>
        </p:nvSpPr>
        <p:spPr/>
        <p:txBody>
          <a:bodyPr/>
          <a:lstStyle>
            <a:lvl1pPr>
              <a:defRPr/>
            </a:lvl1pPr>
          </a:lstStyle>
          <a:p>
            <a:pPr>
              <a:defRPr/>
            </a:pPr>
            <a:fld id="{B7AA1571-AD5F-4513-9B7F-675C3EF25DF6}" type="slidenum">
              <a:rPr lang="en-US"/>
              <a:t>‹#›</a:t>
            </a:fld>
            <a:endParaRPr lang="en-US"/>
          </a:p>
        </p:txBody>
      </p:sp>
    </p:spTree>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2"/>
          <p:cNvSpPr>
            <a:spLocks noGrp="1" noChangeArrowheads="1"/>
          </p:cNvSpPr>
          <p:nvPr>
            <p:ph type="sldNum" sz="quarter" idx="10"/>
          </p:nvPr>
        </p:nvSpPr>
        <p:spPr/>
        <p:txBody>
          <a:bodyPr/>
          <a:lstStyle>
            <a:lvl1pPr>
              <a:defRPr/>
            </a:lvl1pPr>
          </a:lstStyle>
          <a:p>
            <a:pPr>
              <a:defRPr/>
            </a:pPr>
            <a:fld id="{2F20B550-E4EA-4C0F-8ACA-F27AF2C65325}" type="slidenum">
              <a:rPr lang="en-US"/>
              <a:t>‹#›</a:t>
            </a:fld>
            <a:endParaRPr lang="en-US"/>
          </a:p>
        </p:txBody>
      </p:sp>
    </p:spTree>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2"/>
          <p:cNvSpPr>
            <a:spLocks noGrp="1" noChangeArrowheads="1"/>
          </p:cNvSpPr>
          <p:nvPr>
            <p:ph type="sldNum" sz="quarter" idx="10"/>
          </p:nvPr>
        </p:nvSpPr>
        <p:spPr/>
        <p:txBody>
          <a:bodyPr/>
          <a:lstStyle>
            <a:lvl1pPr>
              <a:defRPr/>
            </a:lvl1pPr>
          </a:lstStyle>
          <a:p>
            <a:pPr>
              <a:defRPr/>
            </a:pPr>
            <a:fld id="{39240910-7BC0-443C-860F-304A0756BC3B}" type="slidenum">
              <a:rPr lang="en-US"/>
              <a:t>‹#›</a:t>
            </a:fld>
            <a:endParaRPr lang="en-US"/>
          </a:p>
        </p:txBody>
      </p:sp>
    </p:spTree>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Rectangle 2"/>
          <p:cNvSpPr>
            <a:spLocks noGrp="1" noChangeArrowheads="1"/>
          </p:cNvSpPr>
          <p:nvPr>
            <p:ph type="sldNum" sz="quarter" idx="10"/>
          </p:nvPr>
        </p:nvSpPr>
        <p:spPr/>
        <p:txBody>
          <a:bodyPr/>
          <a:lstStyle>
            <a:lvl1pPr>
              <a:defRPr/>
            </a:lvl1pPr>
          </a:lstStyle>
          <a:p>
            <a:pPr>
              <a:defRPr/>
            </a:pPr>
            <a:fld id="{80FCADFA-5EA6-4B23-BCE5-1F94B2736376}" type="slidenum">
              <a:rPr lang="en-US"/>
              <a:t>‹#›</a:t>
            </a:fld>
            <a:endParaRPr lang="en-US"/>
          </a:p>
        </p:txBody>
      </p:sp>
    </p:spTree>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Rectangle 2"/>
          <p:cNvSpPr>
            <a:spLocks noGrp="1" noChangeArrowheads="1"/>
          </p:cNvSpPr>
          <p:nvPr>
            <p:ph type="sldNum" sz="quarter" idx="10"/>
          </p:nvPr>
        </p:nvSpPr>
        <p:spPr/>
        <p:txBody>
          <a:bodyPr/>
          <a:lstStyle>
            <a:lvl1pPr>
              <a:defRPr/>
            </a:lvl1pPr>
          </a:lstStyle>
          <a:p>
            <a:pPr>
              <a:defRPr/>
            </a:pPr>
            <a:fld id="{8D4F7C68-C9A9-424B-AC07-4915C93C23C1}" type="slidenum">
              <a:rPr lang="en-US"/>
              <a:t>‹#›</a:t>
            </a:fld>
            <a:endParaRPr lang="en-US"/>
          </a:p>
        </p:txBody>
      </p:sp>
    </p:spTree>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2"/>
          <p:cNvSpPr>
            <a:spLocks noGrp="1" noChangeArrowheads="1"/>
          </p:cNvSpPr>
          <p:nvPr>
            <p:ph type="sldNum" sz="quarter" idx="10"/>
          </p:nvPr>
        </p:nvSpPr>
        <p:spPr/>
        <p:txBody>
          <a:bodyPr/>
          <a:lstStyle>
            <a:lvl1pPr>
              <a:defRPr/>
            </a:lvl1pPr>
          </a:lstStyle>
          <a:p>
            <a:pPr>
              <a:defRPr/>
            </a:pPr>
            <a:fld id="{904F5C9C-9DFC-45D6-AB99-AA0A082D4BA6}" type="slidenum">
              <a:rPr lang="en-US"/>
              <a:t>‹#›</a:t>
            </a:fld>
            <a:endParaRPr lang="en-US"/>
          </a:p>
        </p:txBody>
      </p:sp>
    </p:spTree>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76200"/>
            <a:ext cx="2057400" cy="57912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76200"/>
            <a:ext cx="6019800" cy="57912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2"/>
          <p:cNvSpPr>
            <a:spLocks noGrp="1" noChangeArrowheads="1"/>
          </p:cNvSpPr>
          <p:nvPr>
            <p:ph type="sldNum" sz="quarter" idx="10"/>
          </p:nvPr>
        </p:nvSpPr>
        <p:spPr/>
        <p:txBody>
          <a:bodyPr/>
          <a:lstStyle>
            <a:lvl1pPr>
              <a:defRPr/>
            </a:lvl1pPr>
          </a:lstStyle>
          <a:p>
            <a:pPr>
              <a:defRPr/>
            </a:pPr>
            <a:fld id="{0B5BBF96-32F4-4823-A5C8-770F63A946ED}" type="slidenum">
              <a:rPr lang="en-US"/>
              <a:t>‹#›</a:t>
            </a:fld>
            <a:endParaRPr lang="en-US"/>
          </a:p>
        </p:txBody>
      </p:sp>
    </p:spTree>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Date Placeholder 3"/>
          <p:cNvSpPr>
            <a:spLocks noGrp="1" noChangeArrowheads="1"/>
          </p:cNvSpPr>
          <p:nvPr>
            <p:ph type="dt" sz="half" idx="10"/>
          </p:nvPr>
        </p:nvSpPr>
        <p:spPr/>
        <p:txBody>
          <a:bodyPr/>
          <a:lstStyle>
            <a:lvl1pPr>
              <a:defRPr/>
            </a:lvl1pPr>
          </a:lstStyle>
          <a:p>
            <a:pPr>
              <a:defRPr/>
            </a:pPr>
            <a:fld id="{A7BC1D58-39C4-4037-96C8-2DDBB18FE846}" type="datetime4">
              <a:rPr lang="en-US"/>
              <a:t>April 16, 2021</a:t>
            </a:fld>
            <a:endParaRPr lang="en-US"/>
          </a:p>
        </p:txBody>
      </p:sp>
      <p:sp>
        <p:nvSpPr>
          <p:cNvPr id="5" name="Footer Placeholder 4"/>
          <p:cNvSpPr>
            <a:spLocks noGrp="1" noChangeArrowheads="1"/>
          </p:cNvSpPr>
          <p:nvPr>
            <p:ph type="ftr" sz="quarter" idx="11"/>
          </p:nvPr>
        </p:nvSpPr>
        <p:spPr/>
        <p:txBody>
          <a:bodyPr/>
          <a:lstStyle>
            <a:lvl1pPr>
              <a:defRPr/>
            </a:lvl1pPr>
          </a:lstStyle>
          <a:p>
            <a:pPr>
              <a:defRPr/>
            </a:pP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Rectangle 7"/>
          <p:cNvSpPr>
            <a:spLocks noGrp="1" noChangeArrowheads="1"/>
          </p:cNvSpPr>
          <p:nvPr>
            <p:ph type="sldNum" sz="quarter" idx="10"/>
          </p:nvPr>
        </p:nvSpPr>
        <p:spPr/>
        <p:txBody>
          <a:bodyPr/>
          <a:lstStyle>
            <a:lvl1pPr>
              <a:defRPr/>
            </a:lvl1pPr>
          </a:lstStyle>
          <a:p>
            <a:pPr>
              <a:defRPr/>
            </a:pPr>
            <a:fld id="{CD9A6555-EE67-4243-9427-B33CE8523E05}" type="slidenum">
              <a:rPr lang="en-US"/>
              <a:t>‹#›</a:t>
            </a:fld>
            <a:endParaRPr lang="en-US"/>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Date Placeholder 3"/>
          <p:cNvSpPr>
            <a:spLocks noGrp="1" noChangeArrowheads="1"/>
          </p:cNvSpPr>
          <p:nvPr>
            <p:ph type="dt" sz="half" idx="10"/>
          </p:nvPr>
        </p:nvSpPr>
        <p:spPr/>
        <p:txBody>
          <a:bodyPr/>
          <a:lstStyle>
            <a:lvl1pPr>
              <a:defRPr/>
            </a:lvl1pPr>
          </a:lstStyle>
          <a:p>
            <a:pPr>
              <a:defRPr/>
            </a:pPr>
            <a:fld id="{CB350BF2-B984-4CEC-BE83-0AA5257F088F}" type="datetime4">
              <a:rPr lang="en-US"/>
              <a:t>April 16, 2021</a:t>
            </a:fld>
            <a:endParaRPr lang="en-US"/>
          </a:p>
        </p:txBody>
      </p:sp>
      <p:sp>
        <p:nvSpPr>
          <p:cNvPr id="5" name="Footer Placeholder 4"/>
          <p:cNvSpPr>
            <a:spLocks noGrp="1" noChangeArrowheads="1"/>
          </p:cNvSpPr>
          <p:nvPr>
            <p:ph type="ftr" sz="quarter" idx="11"/>
          </p:nvPr>
        </p:nvSpPr>
        <p:spPr/>
        <p:txBody>
          <a:bodyPr/>
          <a:lstStyle>
            <a:lvl1pPr>
              <a:defRPr/>
            </a:lvl1pPr>
          </a:lstStyle>
          <a:p>
            <a:pPr>
              <a:defRPr/>
            </a:pPr>
            <a:endParaRPr lang="en-US"/>
          </a:p>
        </p:txBody>
      </p:sp>
    </p:spTree>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
        <p:nvSpPr>
          <p:cNvPr id="4" name="Date Placeholder 3"/>
          <p:cNvSpPr>
            <a:spLocks noGrp="1" noChangeArrowheads="1"/>
          </p:cNvSpPr>
          <p:nvPr>
            <p:ph type="dt" sz="half" idx="10"/>
          </p:nvPr>
        </p:nvSpPr>
        <p:spPr/>
        <p:txBody>
          <a:bodyPr/>
          <a:lstStyle>
            <a:lvl1pPr>
              <a:defRPr/>
            </a:lvl1pPr>
          </a:lstStyle>
          <a:p>
            <a:pPr>
              <a:defRPr/>
            </a:pPr>
            <a:fld id="{31B080DD-28B4-4341-AD2C-77411E045AE4}" type="datetime4">
              <a:rPr lang="en-US"/>
              <a:t>April 16, 2021</a:t>
            </a:fld>
            <a:endParaRPr lang="en-US"/>
          </a:p>
        </p:txBody>
      </p:sp>
      <p:sp>
        <p:nvSpPr>
          <p:cNvPr id="5" name="Footer Placeholder 4"/>
          <p:cNvSpPr>
            <a:spLocks noGrp="1" noChangeArrowheads="1"/>
          </p:cNvSpPr>
          <p:nvPr>
            <p:ph type="ftr" sz="quarter" idx="11"/>
          </p:nvPr>
        </p:nvSpPr>
        <p:spPr/>
        <p:txBody>
          <a:bodyPr/>
          <a:lstStyle>
            <a:lvl1pPr>
              <a:defRPr/>
            </a:lvl1pPr>
          </a:lstStyle>
          <a:p>
            <a:pPr>
              <a:defRPr/>
            </a:pPr>
            <a:endParaRPr lang="en-US"/>
          </a:p>
        </p:txBody>
      </p:sp>
    </p:spTree>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752600"/>
            <a:ext cx="3733800" cy="43735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343400" y="1752600"/>
            <a:ext cx="3733800" cy="43735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Date Placeholder 3"/>
          <p:cNvSpPr>
            <a:spLocks noGrp="1" noChangeArrowheads="1"/>
          </p:cNvSpPr>
          <p:nvPr>
            <p:ph type="dt" sz="half" idx="10"/>
          </p:nvPr>
        </p:nvSpPr>
        <p:spPr/>
        <p:txBody>
          <a:bodyPr/>
          <a:lstStyle>
            <a:lvl1pPr>
              <a:defRPr/>
            </a:lvl1pPr>
          </a:lstStyle>
          <a:p>
            <a:pPr>
              <a:defRPr/>
            </a:pPr>
            <a:fld id="{C76D8D96-FE5E-458D-A141-C202692EE40E}" type="datetime4">
              <a:rPr lang="en-US"/>
              <a:t>April 16, 2021</a:t>
            </a:fld>
            <a:endParaRPr lang="en-US"/>
          </a:p>
        </p:txBody>
      </p:sp>
      <p:sp>
        <p:nvSpPr>
          <p:cNvPr id="6" name="Footer Placeholder 4"/>
          <p:cNvSpPr>
            <a:spLocks noGrp="1" noChangeArrowheads="1"/>
          </p:cNvSpPr>
          <p:nvPr>
            <p:ph type="ftr" sz="quarter" idx="11"/>
          </p:nvPr>
        </p:nvSpPr>
        <p:spPr/>
        <p:txBody>
          <a:bodyPr/>
          <a:lstStyle>
            <a:lvl1pPr>
              <a:defRPr/>
            </a:lvl1pPr>
          </a:lstStyle>
          <a:p>
            <a:pPr>
              <a:defRPr/>
            </a:pPr>
            <a:endParaRPr lang="en-US"/>
          </a:p>
        </p:txBody>
      </p:sp>
    </p:spTree>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Date Placeholder 3"/>
          <p:cNvSpPr>
            <a:spLocks noGrp="1" noChangeArrowheads="1"/>
          </p:cNvSpPr>
          <p:nvPr>
            <p:ph type="dt" sz="half" idx="10"/>
          </p:nvPr>
        </p:nvSpPr>
        <p:spPr/>
        <p:txBody>
          <a:bodyPr/>
          <a:lstStyle>
            <a:lvl1pPr>
              <a:defRPr/>
            </a:lvl1pPr>
          </a:lstStyle>
          <a:p>
            <a:pPr>
              <a:defRPr/>
            </a:pPr>
            <a:fld id="{BB6A3BB4-9B2E-407F-92FE-F381AC080528}" type="datetime4">
              <a:rPr lang="en-US"/>
              <a:t>April 16, 2021</a:t>
            </a:fld>
            <a:endParaRPr lang="en-US"/>
          </a:p>
        </p:txBody>
      </p:sp>
      <p:sp>
        <p:nvSpPr>
          <p:cNvPr id="8" name="Footer Placeholder 4"/>
          <p:cNvSpPr>
            <a:spLocks noGrp="1" noChangeArrowheads="1"/>
          </p:cNvSpPr>
          <p:nvPr>
            <p:ph type="ftr" sz="quarter" idx="11"/>
          </p:nvPr>
        </p:nvSpPr>
        <p:spPr/>
        <p:txBody>
          <a:bodyPr/>
          <a:lstStyle>
            <a:lvl1pPr>
              <a:defRPr/>
            </a:lvl1pPr>
          </a:lstStyle>
          <a:p>
            <a:pPr>
              <a:defRPr/>
            </a:pPr>
            <a:endParaRPr lang="en-US"/>
          </a:p>
        </p:txBody>
      </p:sp>
    </p:spTree>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Date Placeholder 3"/>
          <p:cNvSpPr>
            <a:spLocks noGrp="1" noChangeArrowheads="1"/>
          </p:cNvSpPr>
          <p:nvPr>
            <p:ph type="dt" sz="half" idx="10"/>
          </p:nvPr>
        </p:nvSpPr>
        <p:spPr/>
        <p:txBody>
          <a:bodyPr/>
          <a:lstStyle>
            <a:lvl1pPr>
              <a:defRPr/>
            </a:lvl1pPr>
          </a:lstStyle>
          <a:p>
            <a:pPr>
              <a:defRPr/>
            </a:pPr>
            <a:fld id="{89D49C18-D6C7-43A2-B6E1-43A62A366BAF}" type="datetime4">
              <a:rPr lang="en-US"/>
              <a:t>April 16, 2021</a:t>
            </a:fld>
            <a:endParaRPr lang="en-US"/>
          </a:p>
        </p:txBody>
      </p:sp>
      <p:sp>
        <p:nvSpPr>
          <p:cNvPr id="4" name="Footer Placeholder 4"/>
          <p:cNvSpPr>
            <a:spLocks noGrp="1" noChangeArrowheads="1"/>
          </p:cNvSpPr>
          <p:nvPr>
            <p:ph type="ftr" sz="quarter" idx="11"/>
          </p:nvPr>
        </p:nvSpPr>
        <p:spPr/>
        <p:txBody>
          <a:bodyPr/>
          <a:lstStyle>
            <a:lvl1pPr>
              <a:defRPr/>
            </a:lvl1pPr>
          </a:lstStyle>
          <a:p>
            <a:pPr>
              <a:defRPr/>
            </a:pPr>
            <a:endParaRPr lang="en-US"/>
          </a:p>
        </p:txBody>
      </p:sp>
    </p:spTree>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3"/>
          <p:cNvSpPr>
            <a:spLocks noGrp="1" noChangeArrowheads="1"/>
          </p:cNvSpPr>
          <p:nvPr>
            <p:ph type="dt" sz="half" idx="10"/>
          </p:nvPr>
        </p:nvSpPr>
        <p:spPr/>
        <p:txBody>
          <a:bodyPr/>
          <a:lstStyle>
            <a:lvl1pPr>
              <a:defRPr/>
            </a:lvl1pPr>
          </a:lstStyle>
          <a:p>
            <a:pPr>
              <a:defRPr/>
            </a:pPr>
            <a:fld id="{9ABE18D7-11EB-4FEF-9354-CBC83A477D7B}" type="datetime4">
              <a:rPr lang="en-US"/>
              <a:t>April 16, 2021</a:t>
            </a:fld>
            <a:endParaRPr lang="en-US"/>
          </a:p>
        </p:txBody>
      </p:sp>
      <p:sp>
        <p:nvSpPr>
          <p:cNvPr id="3" name="Footer Placeholder 4"/>
          <p:cNvSpPr>
            <a:spLocks noGrp="1" noChangeArrowheads="1"/>
          </p:cNvSpPr>
          <p:nvPr>
            <p:ph type="ftr" sz="quarter" idx="11"/>
          </p:nvPr>
        </p:nvSpPr>
        <p:spPr/>
        <p:txBody>
          <a:bodyPr/>
          <a:lstStyle>
            <a:lvl1pPr>
              <a:defRPr/>
            </a:lvl1pPr>
          </a:lstStyle>
          <a:p>
            <a:pPr>
              <a:defRPr/>
            </a:pPr>
            <a:endParaRPr lang="en-US"/>
          </a:p>
        </p:txBody>
      </p:sp>
    </p:spTree>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lstStyle>
            <a:lvl1pPr>
              <a:defRPr sz="3200"/>
            </a:lvl1pPr>
          </a:lstStyle>
          <a:p>
            <a:r>
              <a:rPr lang="zh-CN" altLang="en-US"/>
              <a:t>单击此处编辑母版标题样式</a:t>
            </a:r>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3"/>
          <p:cNvSpPr>
            <a:spLocks noGrp="1" noChangeArrowheads="1"/>
          </p:cNvSpPr>
          <p:nvPr>
            <p:ph type="dt" sz="half" idx="10"/>
          </p:nvPr>
        </p:nvSpPr>
        <p:spPr/>
        <p:txBody>
          <a:bodyPr/>
          <a:lstStyle>
            <a:lvl1pPr>
              <a:defRPr/>
            </a:lvl1pPr>
          </a:lstStyle>
          <a:p>
            <a:pPr>
              <a:defRPr/>
            </a:pPr>
            <a:fld id="{4CE011A2-C9C1-445A-B242-D34BA2DBE06C}" type="datetime4">
              <a:rPr lang="en-US"/>
              <a:t>April 16, 2021</a:t>
            </a:fld>
            <a:endParaRPr lang="en-US"/>
          </a:p>
        </p:txBody>
      </p:sp>
      <p:sp>
        <p:nvSpPr>
          <p:cNvPr id="6" name="Footer Placeholder 4"/>
          <p:cNvSpPr>
            <a:spLocks noGrp="1" noChangeArrowheads="1"/>
          </p:cNvSpPr>
          <p:nvPr>
            <p:ph type="ftr" sz="quarter" idx="11"/>
          </p:nvPr>
        </p:nvSpPr>
        <p:spPr/>
        <p:txBody>
          <a:bodyPr/>
          <a:lstStyle>
            <a:lvl1pPr>
              <a:defRPr/>
            </a:lvl1pPr>
          </a:lstStyle>
          <a:p>
            <a:pPr>
              <a:defRPr/>
            </a:pPr>
            <a:endParaRPr lang="en-US"/>
          </a:p>
        </p:txBody>
      </p:sp>
    </p:spTree>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lstStyle>
            <a:lvl1pPr>
              <a:defRPr sz="3200"/>
            </a:lvl1pPr>
          </a:lstStyle>
          <a:p>
            <a:r>
              <a:rPr lang="zh-CN" altLang="en-US"/>
              <a:t>单击此处编辑母版标题样式</a:t>
            </a:r>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3"/>
          <p:cNvSpPr>
            <a:spLocks noGrp="1" noChangeArrowheads="1"/>
          </p:cNvSpPr>
          <p:nvPr>
            <p:ph type="dt" sz="half" idx="10"/>
          </p:nvPr>
        </p:nvSpPr>
        <p:spPr/>
        <p:txBody>
          <a:bodyPr/>
          <a:lstStyle>
            <a:lvl1pPr>
              <a:defRPr/>
            </a:lvl1pPr>
          </a:lstStyle>
          <a:p>
            <a:pPr>
              <a:defRPr/>
            </a:pPr>
            <a:fld id="{EBD1C185-EB78-45A2-B246-D4046ABC5FFC}" type="datetime4">
              <a:rPr lang="en-US"/>
              <a:t>April 16, 2021</a:t>
            </a:fld>
            <a:endParaRPr lang="en-US"/>
          </a:p>
        </p:txBody>
      </p:sp>
      <p:sp>
        <p:nvSpPr>
          <p:cNvPr id="6" name="Footer Placeholder 4"/>
          <p:cNvSpPr>
            <a:spLocks noGrp="1" noChangeArrowheads="1"/>
          </p:cNvSpPr>
          <p:nvPr>
            <p:ph type="ftr" sz="quarter" idx="11"/>
          </p:nvPr>
        </p:nvSpPr>
        <p:spPr/>
        <p:txBody>
          <a:bodyPr/>
          <a:lstStyle>
            <a:lvl1pPr>
              <a:defRPr/>
            </a:lvl1pPr>
          </a:lstStyle>
          <a:p>
            <a:pPr>
              <a:defRPr/>
            </a:pPr>
            <a:endParaRPr lang="en-US"/>
          </a:p>
        </p:txBody>
      </p:sp>
    </p:spTree>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Date Placeholder 3"/>
          <p:cNvSpPr>
            <a:spLocks noGrp="1" noChangeArrowheads="1"/>
          </p:cNvSpPr>
          <p:nvPr>
            <p:ph type="dt" sz="half" idx="10"/>
          </p:nvPr>
        </p:nvSpPr>
        <p:spPr/>
        <p:txBody>
          <a:bodyPr/>
          <a:lstStyle>
            <a:lvl1pPr>
              <a:defRPr/>
            </a:lvl1pPr>
          </a:lstStyle>
          <a:p>
            <a:pPr>
              <a:defRPr/>
            </a:pPr>
            <a:fld id="{76D19ABB-EF23-4448-8793-D79379486CD9}" type="datetime4">
              <a:rPr lang="en-US"/>
              <a:t>April 16, 2021</a:t>
            </a:fld>
            <a:endParaRPr lang="en-US"/>
          </a:p>
        </p:txBody>
      </p:sp>
      <p:sp>
        <p:nvSpPr>
          <p:cNvPr id="5" name="Footer Placeholder 4"/>
          <p:cNvSpPr>
            <a:spLocks noGrp="1" noChangeArrowheads="1"/>
          </p:cNvSpPr>
          <p:nvPr>
            <p:ph type="ftr" sz="quarter" idx="11"/>
          </p:nvPr>
        </p:nvSpPr>
        <p:spPr/>
        <p:txBody>
          <a:bodyPr/>
          <a:lstStyle>
            <a:lvl1pPr>
              <a:defRPr/>
            </a:lvl1pPr>
          </a:lstStyle>
          <a:p>
            <a:pPr>
              <a:defRPr/>
            </a:pPr>
            <a:endParaRPr lang="en-US"/>
          </a:p>
        </p:txBody>
      </p:sp>
    </p:spTree>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172200" y="152400"/>
            <a:ext cx="1905000" cy="5973763"/>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152400"/>
            <a:ext cx="5562600" cy="5973763"/>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Date Placeholder 3"/>
          <p:cNvSpPr>
            <a:spLocks noGrp="1" noChangeArrowheads="1"/>
          </p:cNvSpPr>
          <p:nvPr>
            <p:ph type="dt" sz="half" idx="10"/>
          </p:nvPr>
        </p:nvSpPr>
        <p:spPr/>
        <p:txBody>
          <a:bodyPr/>
          <a:lstStyle>
            <a:lvl1pPr>
              <a:defRPr/>
            </a:lvl1pPr>
          </a:lstStyle>
          <a:p>
            <a:pPr>
              <a:defRPr/>
            </a:pPr>
            <a:fld id="{385377A3-405F-474B-851E-45CE29C3F5D8}" type="datetime4">
              <a:rPr lang="en-US"/>
              <a:t>April 16, 2021</a:t>
            </a:fld>
            <a:endParaRPr lang="en-US"/>
          </a:p>
        </p:txBody>
      </p:sp>
      <p:sp>
        <p:nvSpPr>
          <p:cNvPr id="5" name="Footer Placeholder 4"/>
          <p:cNvSpPr>
            <a:spLocks noGrp="1" noChangeArrowheads="1"/>
          </p:cNvSpPr>
          <p:nvPr>
            <p:ph type="ftr" sz="quarter" idx="11"/>
          </p:nvPr>
        </p:nvSpPr>
        <p:spPr/>
        <p:txBody>
          <a:bodyPr/>
          <a:lstStyle>
            <a:lvl1pPr>
              <a:defRPr/>
            </a:lvl1pPr>
          </a:lstStyle>
          <a:p>
            <a:pPr>
              <a:defRPr/>
            </a:pP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image" Target="../media/image1.png"/><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theme" Target="../theme/theme6.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4.xml"/><Relationship Id="rId3" Type="http://schemas.openxmlformats.org/officeDocument/2006/relationships/slideLayout" Target="../slideLayouts/slideLayout69.xml"/><Relationship Id="rId7" Type="http://schemas.openxmlformats.org/officeDocument/2006/relationships/slideLayout" Target="../slideLayouts/slideLayout73.xml"/><Relationship Id="rId12" Type="http://schemas.openxmlformats.org/officeDocument/2006/relationships/theme" Target="../theme/theme7.xml"/><Relationship Id="rId2" Type="http://schemas.openxmlformats.org/officeDocument/2006/relationships/slideLayout" Target="../slideLayouts/slideLayout68.xml"/><Relationship Id="rId1" Type="http://schemas.openxmlformats.org/officeDocument/2006/relationships/slideLayout" Target="../slideLayouts/slideLayout67.xml"/><Relationship Id="rId6" Type="http://schemas.openxmlformats.org/officeDocument/2006/relationships/slideLayout" Target="../slideLayouts/slideLayout72.xml"/><Relationship Id="rId11" Type="http://schemas.openxmlformats.org/officeDocument/2006/relationships/slideLayout" Target="../slideLayouts/slideLayout77.xml"/><Relationship Id="rId5" Type="http://schemas.openxmlformats.org/officeDocument/2006/relationships/slideLayout" Target="../slideLayouts/slideLayout71.xml"/><Relationship Id="rId10" Type="http://schemas.openxmlformats.org/officeDocument/2006/relationships/slideLayout" Target="../slideLayouts/slideLayout76.xml"/><Relationship Id="rId4" Type="http://schemas.openxmlformats.org/officeDocument/2006/relationships/slideLayout" Target="../slideLayouts/slideLayout70.xml"/><Relationship Id="rId9" Type="http://schemas.openxmlformats.org/officeDocument/2006/relationships/slideLayout" Target="../slideLayouts/slideLayout75.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85.xml"/><Relationship Id="rId3" Type="http://schemas.openxmlformats.org/officeDocument/2006/relationships/slideLayout" Target="../slideLayouts/slideLayout80.xml"/><Relationship Id="rId7" Type="http://schemas.openxmlformats.org/officeDocument/2006/relationships/slideLayout" Target="../slideLayouts/slideLayout84.xml"/><Relationship Id="rId12" Type="http://schemas.openxmlformats.org/officeDocument/2006/relationships/theme" Target="../theme/theme8.xml"/><Relationship Id="rId2" Type="http://schemas.openxmlformats.org/officeDocument/2006/relationships/slideLayout" Target="../slideLayouts/slideLayout79.xml"/><Relationship Id="rId1" Type="http://schemas.openxmlformats.org/officeDocument/2006/relationships/slideLayout" Target="../slideLayouts/slideLayout78.xml"/><Relationship Id="rId6" Type="http://schemas.openxmlformats.org/officeDocument/2006/relationships/slideLayout" Target="../slideLayouts/slideLayout83.xml"/><Relationship Id="rId11" Type="http://schemas.openxmlformats.org/officeDocument/2006/relationships/slideLayout" Target="../slideLayouts/slideLayout88.xml"/><Relationship Id="rId5" Type="http://schemas.openxmlformats.org/officeDocument/2006/relationships/slideLayout" Target="../slideLayouts/slideLayout82.xml"/><Relationship Id="rId10" Type="http://schemas.openxmlformats.org/officeDocument/2006/relationships/slideLayout" Target="../slideLayouts/slideLayout87.xml"/><Relationship Id="rId4" Type="http://schemas.openxmlformats.org/officeDocument/2006/relationships/slideLayout" Target="../slideLayouts/slideLayout81.xml"/><Relationship Id="rId9" Type="http://schemas.openxmlformats.org/officeDocument/2006/relationships/slideLayout" Target="../slideLayouts/slideLayout86.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96.xml"/><Relationship Id="rId13" Type="http://schemas.openxmlformats.org/officeDocument/2006/relationships/slideLayout" Target="../slideLayouts/slideLayout101.xml"/><Relationship Id="rId18" Type="http://schemas.openxmlformats.org/officeDocument/2006/relationships/slideLayout" Target="../slideLayouts/slideLayout106.xml"/><Relationship Id="rId26" Type="http://schemas.openxmlformats.org/officeDocument/2006/relationships/slideLayout" Target="../slideLayouts/slideLayout114.xml"/><Relationship Id="rId3" Type="http://schemas.openxmlformats.org/officeDocument/2006/relationships/slideLayout" Target="../slideLayouts/slideLayout91.xml"/><Relationship Id="rId21" Type="http://schemas.openxmlformats.org/officeDocument/2006/relationships/slideLayout" Target="../slideLayouts/slideLayout109.xml"/><Relationship Id="rId7" Type="http://schemas.openxmlformats.org/officeDocument/2006/relationships/slideLayout" Target="../slideLayouts/slideLayout95.xml"/><Relationship Id="rId12" Type="http://schemas.openxmlformats.org/officeDocument/2006/relationships/slideLayout" Target="../slideLayouts/slideLayout100.xml"/><Relationship Id="rId17" Type="http://schemas.openxmlformats.org/officeDocument/2006/relationships/slideLayout" Target="../slideLayouts/slideLayout105.xml"/><Relationship Id="rId25" Type="http://schemas.openxmlformats.org/officeDocument/2006/relationships/slideLayout" Target="../slideLayouts/slideLayout113.xml"/><Relationship Id="rId2" Type="http://schemas.openxmlformats.org/officeDocument/2006/relationships/slideLayout" Target="../slideLayouts/slideLayout90.xml"/><Relationship Id="rId16" Type="http://schemas.openxmlformats.org/officeDocument/2006/relationships/slideLayout" Target="../slideLayouts/slideLayout104.xml"/><Relationship Id="rId20" Type="http://schemas.openxmlformats.org/officeDocument/2006/relationships/slideLayout" Target="../slideLayouts/slideLayout108.xml"/><Relationship Id="rId1" Type="http://schemas.openxmlformats.org/officeDocument/2006/relationships/slideLayout" Target="../slideLayouts/slideLayout89.xml"/><Relationship Id="rId6" Type="http://schemas.openxmlformats.org/officeDocument/2006/relationships/slideLayout" Target="../slideLayouts/slideLayout94.xml"/><Relationship Id="rId11" Type="http://schemas.openxmlformats.org/officeDocument/2006/relationships/slideLayout" Target="../slideLayouts/slideLayout99.xml"/><Relationship Id="rId24" Type="http://schemas.openxmlformats.org/officeDocument/2006/relationships/slideLayout" Target="../slideLayouts/slideLayout112.xml"/><Relationship Id="rId5" Type="http://schemas.openxmlformats.org/officeDocument/2006/relationships/slideLayout" Target="../slideLayouts/slideLayout93.xml"/><Relationship Id="rId15" Type="http://schemas.openxmlformats.org/officeDocument/2006/relationships/slideLayout" Target="../slideLayouts/slideLayout103.xml"/><Relationship Id="rId23" Type="http://schemas.openxmlformats.org/officeDocument/2006/relationships/slideLayout" Target="../slideLayouts/slideLayout111.xml"/><Relationship Id="rId10" Type="http://schemas.openxmlformats.org/officeDocument/2006/relationships/slideLayout" Target="../slideLayouts/slideLayout98.xml"/><Relationship Id="rId19" Type="http://schemas.openxmlformats.org/officeDocument/2006/relationships/slideLayout" Target="../slideLayouts/slideLayout107.xml"/><Relationship Id="rId4" Type="http://schemas.openxmlformats.org/officeDocument/2006/relationships/slideLayout" Target="../slideLayouts/slideLayout92.xml"/><Relationship Id="rId9" Type="http://schemas.openxmlformats.org/officeDocument/2006/relationships/slideLayout" Target="../slideLayouts/slideLayout97.xml"/><Relationship Id="rId14" Type="http://schemas.openxmlformats.org/officeDocument/2006/relationships/slideLayout" Target="../slideLayouts/slideLayout102.xml"/><Relationship Id="rId22" Type="http://schemas.openxmlformats.org/officeDocument/2006/relationships/slideLayout" Target="../slideLayouts/slideLayout110.xml"/><Relationship Id="rId27" Type="http://schemas.openxmlformats.org/officeDocument/2006/relationships/theme" Target="../theme/theme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rgbClr val="F0F5F7"/>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auto">
          <a:xfrm flipV="1">
            <a:off x="0" y="0"/>
            <a:ext cx="9144000" cy="1600200"/>
          </a:xfrm>
          <a:prstGeom prst="rect">
            <a:avLst/>
          </a:prstGeom>
          <a:solidFill>
            <a:srgbClr val="F9F9F7"/>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1600">
                <a:solidFill>
                  <a:schemeClr val="tx1"/>
                </a:solidFill>
                <a:latin typeface="Times New Roman" panose="02020603050405020304" pitchFamily="18" charset="0"/>
                <a:ea typeface="宋体" panose="02010600030101010101" pitchFamily="2" charset="-122"/>
              </a:defRPr>
            </a:lvl1pPr>
            <a:lvl2pPr marL="742950" indent="-285750" eaLnBrk="0" hangingPunct="0">
              <a:defRPr sz="1600">
                <a:solidFill>
                  <a:schemeClr val="tx1"/>
                </a:solidFill>
                <a:latin typeface="Times New Roman" panose="02020603050405020304" pitchFamily="18" charset="0"/>
                <a:ea typeface="宋体" panose="02010600030101010101" pitchFamily="2" charset="-122"/>
              </a:defRPr>
            </a:lvl2pPr>
            <a:lvl3pPr marL="1143000" indent="-228600" eaLnBrk="0" hangingPunct="0">
              <a:defRPr sz="1600">
                <a:solidFill>
                  <a:schemeClr val="tx1"/>
                </a:solidFill>
                <a:latin typeface="Times New Roman" panose="02020603050405020304" pitchFamily="18" charset="0"/>
                <a:ea typeface="宋体" panose="02010600030101010101" pitchFamily="2" charset="-122"/>
              </a:defRPr>
            </a:lvl3pPr>
            <a:lvl4pPr marL="1600200" indent="-228600" eaLnBrk="0" hangingPunct="0">
              <a:defRPr sz="1600">
                <a:solidFill>
                  <a:schemeClr val="tx1"/>
                </a:solidFill>
                <a:latin typeface="Times New Roman" panose="02020603050405020304" pitchFamily="18" charset="0"/>
                <a:ea typeface="宋体" panose="02010600030101010101" pitchFamily="2" charset="-122"/>
              </a:defRPr>
            </a:lvl4pPr>
            <a:lvl5pPr marL="2057400" indent="-228600" eaLnBrk="0" hangingPunct="0">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600">
                <a:solidFill>
                  <a:schemeClr val="tx1"/>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defRPr/>
            </a:pPr>
            <a:endParaRPr lang="zh-CN" altLang="en-US"/>
          </a:p>
        </p:txBody>
      </p:sp>
      <p:sp>
        <p:nvSpPr>
          <p:cNvPr id="1027" name="Rectangle 3"/>
          <p:cNvSpPr>
            <a:spLocks noChangeArrowheads="1"/>
          </p:cNvSpPr>
          <p:nvPr/>
        </p:nvSpPr>
        <p:spPr bwMode="auto">
          <a:xfrm>
            <a:off x="0" y="1600200"/>
            <a:ext cx="457200" cy="5257800"/>
          </a:xfrm>
          <a:prstGeom prst="rect">
            <a:avLst/>
          </a:prstGeom>
          <a:solidFill>
            <a:srgbClr val="A0CED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1600">
                <a:solidFill>
                  <a:schemeClr val="tx1"/>
                </a:solidFill>
                <a:latin typeface="Times New Roman" panose="02020603050405020304" pitchFamily="18" charset="0"/>
                <a:ea typeface="宋体" panose="02010600030101010101" pitchFamily="2" charset="-122"/>
              </a:defRPr>
            </a:lvl1pPr>
            <a:lvl2pPr marL="742950" indent="-285750" eaLnBrk="0" hangingPunct="0">
              <a:defRPr sz="1600">
                <a:solidFill>
                  <a:schemeClr val="tx1"/>
                </a:solidFill>
                <a:latin typeface="Times New Roman" panose="02020603050405020304" pitchFamily="18" charset="0"/>
                <a:ea typeface="宋体" panose="02010600030101010101" pitchFamily="2" charset="-122"/>
              </a:defRPr>
            </a:lvl2pPr>
            <a:lvl3pPr marL="1143000" indent="-228600" eaLnBrk="0" hangingPunct="0">
              <a:defRPr sz="1600">
                <a:solidFill>
                  <a:schemeClr val="tx1"/>
                </a:solidFill>
                <a:latin typeface="Times New Roman" panose="02020603050405020304" pitchFamily="18" charset="0"/>
                <a:ea typeface="宋体" panose="02010600030101010101" pitchFamily="2" charset="-122"/>
              </a:defRPr>
            </a:lvl3pPr>
            <a:lvl4pPr marL="1600200" indent="-228600" eaLnBrk="0" hangingPunct="0">
              <a:defRPr sz="1600">
                <a:solidFill>
                  <a:schemeClr val="tx1"/>
                </a:solidFill>
                <a:latin typeface="Times New Roman" panose="02020603050405020304" pitchFamily="18" charset="0"/>
                <a:ea typeface="宋体" panose="02010600030101010101" pitchFamily="2" charset="-122"/>
              </a:defRPr>
            </a:lvl4pPr>
            <a:lvl5pPr marL="2057400" indent="-228600" eaLnBrk="0" hangingPunct="0">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600">
                <a:solidFill>
                  <a:schemeClr val="tx1"/>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defRPr/>
            </a:pPr>
            <a:endParaRPr lang="zh-CN" altLang="en-US"/>
          </a:p>
        </p:txBody>
      </p:sp>
      <p:sp>
        <p:nvSpPr>
          <p:cNvPr id="1028" name="Line 4"/>
          <p:cNvSpPr>
            <a:spLocks noChangeShapeType="1"/>
          </p:cNvSpPr>
          <p:nvPr/>
        </p:nvSpPr>
        <p:spPr bwMode="auto">
          <a:xfrm flipH="1">
            <a:off x="0" y="1600200"/>
            <a:ext cx="9144000" cy="0"/>
          </a:xfrm>
          <a:prstGeom prst="line">
            <a:avLst/>
          </a:prstGeom>
          <a:noFill/>
          <a:ln w="12700">
            <a:solidFill>
              <a:srgbClr val="5F5F5F"/>
            </a:solidFill>
            <a:round/>
          </a:ln>
          <a:extLst>
            <a:ext uri="{909E8E84-426E-40DD-AFC4-6F175D3DCCD1}">
              <a14:hiddenFill xmlns:a14="http://schemas.microsoft.com/office/drawing/2010/main">
                <a:noFill/>
              </a14:hiddenFill>
            </a:ext>
          </a:extLst>
        </p:spPr>
        <p:txBody>
          <a:bodyPr anchor="ctr"/>
          <a:lstStyle/>
          <a:p>
            <a:endParaRPr lang="zh-CN" altLang="en-US"/>
          </a:p>
        </p:txBody>
      </p:sp>
      <p:sp>
        <p:nvSpPr>
          <p:cNvPr id="1029" name="Rectangle 5"/>
          <p:cNvSpPr>
            <a:spLocks noGrp="1" noChangeArrowheads="1"/>
          </p:cNvSpPr>
          <p:nvPr>
            <p:ph type="title"/>
          </p:nvPr>
        </p:nvSpPr>
        <p:spPr bwMode="auto">
          <a:xfrm>
            <a:off x="-6999288" y="889000"/>
            <a:ext cx="17162463" cy="1390650"/>
          </a:xfrm>
          <a:prstGeom prst="rect">
            <a:avLst/>
          </a:prstGeom>
          <a:solidFill>
            <a:srgbClr val="FDC382"/>
          </a:solidFill>
          <a:ln>
            <a:noFill/>
          </a:ln>
          <a:effectLst>
            <a:outerShdw dist="63500" dir="2212194" algn="ctr" rotWithShape="0">
              <a:srgbClr val="5F5F5F"/>
            </a:outerShdw>
          </a:effectLst>
          <a:extLst>
            <a:ext uri="{91240B29-F687-4F45-9708-019B960494DF}">
              <a14:hiddenLine xmlns:a14="http://schemas.microsoft.com/office/drawing/2010/main" w="9525">
                <a:solidFill>
                  <a:srgbClr val="000000"/>
                </a:solidFill>
                <a:miter lim="800000"/>
                <a:headEnd/>
                <a:tailEnd/>
              </a14:hiddenLine>
            </a:ext>
          </a:extLst>
        </p:spPr>
        <p:txBody>
          <a:bodyPr vert="horz" wrap="none" lIns="182880" tIns="0" rIns="182880" bIns="0" numCol="1" anchor="ctr" anchorCtr="0" compatLnSpc="1">
            <a:spAutoFit/>
          </a:bodyPr>
          <a:lstStyle/>
          <a:p>
            <a:pPr lvl="0"/>
            <a:r>
              <a:rPr lang="en-US" altLang="zh-CN"/>
              <a:t>Click to edit Master title style</a:t>
            </a:r>
          </a:p>
        </p:txBody>
      </p:sp>
      <p:sp>
        <p:nvSpPr>
          <p:cNvPr id="1030" name="Rectangle 6"/>
          <p:cNvSpPr>
            <a:spLocks noGrp="1" noChangeArrowheads="1"/>
          </p:cNvSpPr>
          <p:nvPr>
            <p:ph type="body" idx="1"/>
          </p:nvPr>
        </p:nvSpPr>
        <p:spPr bwMode="auto">
          <a:xfrm>
            <a:off x="914400" y="2490788"/>
            <a:ext cx="7315200" cy="381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spAutoFit/>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031" name="Rectangle 7"/>
          <p:cNvSpPr>
            <a:spLocks noGrp="1" noChangeArrowheads="1"/>
          </p:cNvSpPr>
          <p:nvPr>
            <p:ph type="sldNum" sz="quarter" idx="4"/>
          </p:nvPr>
        </p:nvSpPr>
        <p:spPr bwMode="auto">
          <a:xfrm>
            <a:off x="7010400" y="0"/>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lgn="r" eaLnBrk="1" hangingPunct="1">
              <a:buFont typeface="Arial" panose="020B0604020202020204" pitchFamily="34" charset="0"/>
              <a:buNone/>
              <a:defRPr sz="1200">
                <a:latin typeface="+mn-lt"/>
              </a:defRPr>
            </a:lvl1pPr>
          </a:lstStyle>
          <a:p>
            <a:pPr>
              <a:defRPr/>
            </a:pPr>
            <a:fld id="{3D461C45-88FF-4173-80FE-F7A559C24077}" type="slidenum">
              <a:rPr lang="en-US"/>
              <a:t>‹#›</a:t>
            </a:fld>
            <a:endParaRPr lang="en-US"/>
          </a:p>
        </p:txBody>
      </p:sp>
      <p:sp>
        <p:nvSpPr>
          <p:cNvPr id="1032" name="Rectangle 8"/>
          <p:cNvSpPr>
            <a:spLocks noChangeArrowheads="1"/>
          </p:cNvSpPr>
          <p:nvPr/>
        </p:nvSpPr>
        <p:spPr bwMode="auto">
          <a:xfrm>
            <a:off x="5419725" y="6577013"/>
            <a:ext cx="3686175"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Times New Roman" panose="02020603050405020304" pitchFamily="18" charset="0"/>
                <a:ea typeface="宋体" panose="02010600030101010101" pitchFamily="2" charset="-122"/>
              </a:defRPr>
            </a:lvl1pPr>
            <a:lvl2pPr marL="742950" indent="-285750" eaLnBrk="0" hangingPunct="0">
              <a:defRPr sz="1600">
                <a:solidFill>
                  <a:schemeClr val="tx1"/>
                </a:solidFill>
                <a:latin typeface="Times New Roman" panose="02020603050405020304" pitchFamily="18" charset="0"/>
                <a:ea typeface="宋体" panose="02010600030101010101" pitchFamily="2" charset="-122"/>
              </a:defRPr>
            </a:lvl2pPr>
            <a:lvl3pPr marL="1143000" indent="-228600" eaLnBrk="0" hangingPunct="0">
              <a:defRPr sz="1600">
                <a:solidFill>
                  <a:schemeClr val="tx1"/>
                </a:solidFill>
                <a:latin typeface="Times New Roman" panose="02020603050405020304" pitchFamily="18" charset="0"/>
                <a:ea typeface="宋体" panose="02010600030101010101" pitchFamily="2" charset="-122"/>
              </a:defRPr>
            </a:lvl3pPr>
            <a:lvl4pPr marL="1600200" indent="-228600" eaLnBrk="0" hangingPunct="0">
              <a:defRPr sz="1600">
                <a:solidFill>
                  <a:schemeClr val="tx1"/>
                </a:solidFill>
                <a:latin typeface="Times New Roman" panose="02020603050405020304" pitchFamily="18" charset="0"/>
                <a:ea typeface="宋体" panose="02010600030101010101" pitchFamily="2" charset="-122"/>
              </a:defRPr>
            </a:lvl4pPr>
            <a:lvl5pPr marL="2057400" indent="-228600" eaLnBrk="0" hangingPunct="0">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600">
                <a:solidFill>
                  <a:schemeClr val="tx1"/>
                </a:solidFill>
                <a:latin typeface="Times New Roman" panose="02020603050405020304" pitchFamily="18" charset="0"/>
                <a:ea typeface="宋体" panose="02010600030101010101" pitchFamily="2" charset="-122"/>
              </a:defRPr>
            </a:lvl9pPr>
          </a:lstStyle>
          <a:p>
            <a:pPr algn="ctr" eaLnBrk="1" hangingPunct="1">
              <a:buFont typeface="Arial" panose="020B0604020202020204" pitchFamily="34" charset="0"/>
              <a:buNone/>
              <a:defRPr/>
            </a:pPr>
            <a:r>
              <a:rPr lang="en-US" sz="1200">
                <a:latin typeface="Arial" panose="020B0604020202020204" pitchFamily="34" charset="0"/>
                <a:cs typeface="Times New Roman" panose="02020603050405020304" pitchFamily="18" charset="0"/>
                <a:sym typeface="Symbol" panose="05050102010706020507" pitchFamily="18" charset="2"/>
              </a:rPr>
              <a:t></a:t>
            </a:r>
            <a:r>
              <a:rPr lang="en-US" sz="1200">
                <a:solidFill>
                  <a:srgbClr val="000000"/>
                </a:solidFill>
                <a:latin typeface="Arial" panose="020B0604020202020204" pitchFamily="34" charset="0"/>
              </a:rPr>
              <a:t> 2008 Pearson Education, Inc.  All rights reserved.</a:t>
            </a:r>
          </a:p>
        </p:txBody>
      </p:sp>
      <p:sp>
        <p:nvSpPr>
          <p:cNvPr id="1033" name="AutoShape 9">
            <a:hlinkClick r:id="" action="ppaction://hlinkshowjump?jump=nextslide" highlightClick="1"/>
          </p:cNvPr>
          <p:cNvSpPr>
            <a:spLocks noChangeArrowheads="1"/>
          </p:cNvSpPr>
          <p:nvPr userDrawn="1"/>
        </p:nvSpPr>
        <p:spPr bwMode="auto">
          <a:xfrm>
            <a:off x="8686800" y="6256338"/>
            <a:ext cx="327025" cy="365125"/>
          </a:xfrm>
          <a:prstGeom prst="actionButtonForwardNext">
            <a:avLst/>
          </a:prstGeom>
          <a:solidFill>
            <a:srgbClr val="67B4B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1600">
                <a:solidFill>
                  <a:schemeClr val="tx1"/>
                </a:solidFill>
                <a:latin typeface="Times New Roman" panose="02020603050405020304" pitchFamily="18" charset="0"/>
                <a:ea typeface="宋体" panose="02010600030101010101" pitchFamily="2" charset="-122"/>
              </a:defRPr>
            </a:lvl1pPr>
            <a:lvl2pPr marL="742950" indent="-285750" eaLnBrk="0" hangingPunct="0">
              <a:defRPr sz="1600">
                <a:solidFill>
                  <a:schemeClr val="tx1"/>
                </a:solidFill>
                <a:latin typeface="Times New Roman" panose="02020603050405020304" pitchFamily="18" charset="0"/>
                <a:ea typeface="宋体" panose="02010600030101010101" pitchFamily="2" charset="-122"/>
              </a:defRPr>
            </a:lvl2pPr>
            <a:lvl3pPr marL="1143000" indent="-228600" eaLnBrk="0" hangingPunct="0">
              <a:defRPr sz="1600">
                <a:solidFill>
                  <a:schemeClr val="tx1"/>
                </a:solidFill>
                <a:latin typeface="Times New Roman" panose="02020603050405020304" pitchFamily="18" charset="0"/>
                <a:ea typeface="宋体" panose="02010600030101010101" pitchFamily="2" charset="-122"/>
              </a:defRPr>
            </a:lvl3pPr>
            <a:lvl4pPr marL="1600200" indent="-228600" eaLnBrk="0" hangingPunct="0">
              <a:defRPr sz="1600">
                <a:solidFill>
                  <a:schemeClr val="tx1"/>
                </a:solidFill>
                <a:latin typeface="Times New Roman" panose="02020603050405020304" pitchFamily="18" charset="0"/>
                <a:ea typeface="宋体" panose="02010600030101010101" pitchFamily="2" charset="-122"/>
              </a:defRPr>
            </a:lvl4pPr>
            <a:lvl5pPr marL="2057400" indent="-228600" eaLnBrk="0" hangingPunct="0">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600">
                <a:solidFill>
                  <a:schemeClr val="tx1"/>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defRPr/>
            </a:pPr>
            <a:endParaRPr lang="zh-CN" altLang="en-US"/>
          </a:p>
        </p:txBody>
      </p:sp>
      <p:sp>
        <p:nvSpPr>
          <p:cNvPr id="1034" name="AutoShape 10">
            <a:hlinkClick r:id="" action="ppaction://hlinkshowjump?jump=previousslide" highlightClick="1"/>
          </p:cNvPr>
          <p:cNvSpPr>
            <a:spLocks noChangeArrowheads="1"/>
          </p:cNvSpPr>
          <p:nvPr userDrawn="1"/>
        </p:nvSpPr>
        <p:spPr bwMode="auto">
          <a:xfrm rot="10800000">
            <a:off x="8281988" y="6256338"/>
            <a:ext cx="328612" cy="365125"/>
          </a:xfrm>
          <a:prstGeom prst="actionButtonForwardNext">
            <a:avLst/>
          </a:prstGeom>
          <a:solidFill>
            <a:srgbClr val="67B4B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1600">
                <a:solidFill>
                  <a:schemeClr val="tx1"/>
                </a:solidFill>
                <a:latin typeface="Times New Roman" panose="02020603050405020304" pitchFamily="18" charset="0"/>
                <a:ea typeface="宋体" panose="02010600030101010101" pitchFamily="2" charset="-122"/>
              </a:defRPr>
            </a:lvl1pPr>
            <a:lvl2pPr marL="742950" indent="-285750" eaLnBrk="0" hangingPunct="0">
              <a:defRPr sz="1600">
                <a:solidFill>
                  <a:schemeClr val="tx1"/>
                </a:solidFill>
                <a:latin typeface="Times New Roman" panose="02020603050405020304" pitchFamily="18" charset="0"/>
                <a:ea typeface="宋体" panose="02010600030101010101" pitchFamily="2" charset="-122"/>
              </a:defRPr>
            </a:lvl2pPr>
            <a:lvl3pPr marL="1143000" indent="-228600" eaLnBrk="0" hangingPunct="0">
              <a:defRPr sz="1600">
                <a:solidFill>
                  <a:schemeClr val="tx1"/>
                </a:solidFill>
                <a:latin typeface="Times New Roman" panose="02020603050405020304" pitchFamily="18" charset="0"/>
                <a:ea typeface="宋体" panose="02010600030101010101" pitchFamily="2" charset="-122"/>
              </a:defRPr>
            </a:lvl3pPr>
            <a:lvl4pPr marL="1600200" indent="-228600" eaLnBrk="0" hangingPunct="0">
              <a:defRPr sz="1600">
                <a:solidFill>
                  <a:schemeClr val="tx1"/>
                </a:solidFill>
                <a:latin typeface="Times New Roman" panose="02020603050405020304" pitchFamily="18" charset="0"/>
                <a:ea typeface="宋体" panose="02010600030101010101" pitchFamily="2" charset="-122"/>
              </a:defRPr>
            </a:lvl4pPr>
            <a:lvl5pPr marL="2057400" indent="-228600" eaLnBrk="0" hangingPunct="0">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600">
                <a:solidFill>
                  <a:schemeClr val="tx1"/>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defRPr/>
            </a:pP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lnSpc>
          <a:spcPct val="95000"/>
        </a:lnSpc>
        <a:spcBef>
          <a:spcPct val="0"/>
        </a:spcBef>
        <a:spcAft>
          <a:spcPct val="0"/>
        </a:spcAft>
        <a:defRPr sz="9600" b="1" kern="1200">
          <a:solidFill>
            <a:schemeClr val="bg1"/>
          </a:solidFill>
          <a:latin typeface="+mj-lt"/>
          <a:ea typeface="+mj-ea"/>
          <a:cs typeface="+mj-cs"/>
        </a:defRPr>
      </a:lvl1pPr>
      <a:lvl2pPr algn="ctr" rtl="0" eaLnBrk="0" fontAlgn="base" hangingPunct="0">
        <a:lnSpc>
          <a:spcPct val="95000"/>
        </a:lnSpc>
        <a:spcBef>
          <a:spcPct val="0"/>
        </a:spcBef>
        <a:spcAft>
          <a:spcPct val="0"/>
        </a:spcAft>
        <a:defRPr sz="9600" b="1">
          <a:solidFill>
            <a:schemeClr val="bg1"/>
          </a:solidFill>
          <a:latin typeface="Arial" panose="020B0604020202020204" pitchFamily="34" charset="0"/>
          <a:ea typeface="宋体" panose="02010600030101010101" pitchFamily="2" charset="-122"/>
        </a:defRPr>
      </a:lvl2pPr>
      <a:lvl3pPr algn="ctr" rtl="0" eaLnBrk="0" fontAlgn="base" hangingPunct="0">
        <a:lnSpc>
          <a:spcPct val="95000"/>
        </a:lnSpc>
        <a:spcBef>
          <a:spcPct val="0"/>
        </a:spcBef>
        <a:spcAft>
          <a:spcPct val="0"/>
        </a:spcAft>
        <a:defRPr sz="9600" b="1">
          <a:solidFill>
            <a:schemeClr val="bg1"/>
          </a:solidFill>
          <a:latin typeface="Arial" panose="020B0604020202020204" pitchFamily="34" charset="0"/>
          <a:ea typeface="宋体" panose="02010600030101010101" pitchFamily="2" charset="-122"/>
        </a:defRPr>
      </a:lvl3pPr>
      <a:lvl4pPr algn="ctr" rtl="0" eaLnBrk="0" fontAlgn="base" hangingPunct="0">
        <a:lnSpc>
          <a:spcPct val="95000"/>
        </a:lnSpc>
        <a:spcBef>
          <a:spcPct val="0"/>
        </a:spcBef>
        <a:spcAft>
          <a:spcPct val="0"/>
        </a:spcAft>
        <a:defRPr sz="9600" b="1">
          <a:solidFill>
            <a:schemeClr val="bg1"/>
          </a:solidFill>
          <a:latin typeface="Arial" panose="020B0604020202020204" pitchFamily="34" charset="0"/>
          <a:ea typeface="宋体" panose="02010600030101010101" pitchFamily="2" charset="-122"/>
        </a:defRPr>
      </a:lvl4pPr>
      <a:lvl5pPr algn="ctr" rtl="0" eaLnBrk="0" fontAlgn="base" hangingPunct="0">
        <a:lnSpc>
          <a:spcPct val="95000"/>
        </a:lnSpc>
        <a:spcBef>
          <a:spcPct val="0"/>
        </a:spcBef>
        <a:spcAft>
          <a:spcPct val="0"/>
        </a:spcAft>
        <a:defRPr sz="9600" b="1">
          <a:solidFill>
            <a:schemeClr val="bg1"/>
          </a:solidFill>
          <a:latin typeface="Arial" panose="020B0604020202020204" pitchFamily="34" charset="0"/>
          <a:ea typeface="宋体" panose="02010600030101010101" pitchFamily="2" charset="-122"/>
        </a:defRPr>
      </a:lvl5pPr>
      <a:lvl6pPr marL="457200" algn="ctr" rtl="0" eaLnBrk="0" fontAlgn="base" hangingPunct="0">
        <a:lnSpc>
          <a:spcPct val="95000"/>
        </a:lnSpc>
        <a:spcBef>
          <a:spcPct val="0"/>
        </a:spcBef>
        <a:spcAft>
          <a:spcPct val="0"/>
        </a:spcAft>
        <a:defRPr sz="9600" b="1">
          <a:solidFill>
            <a:schemeClr val="bg1"/>
          </a:solidFill>
          <a:latin typeface="Arial" panose="020B0604020202020204" pitchFamily="34" charset="0"/>
          <a:ea typeface="宋体" panose="02010600030101010101" pitchFamily="2" charset="-122"/>
        </a:defRPr>
      </a:lvl6pPr>
      <a:lvl7pPr marL="914400" algn="ctr" rtl="0" eaLnBrk="0" fontAlgn="base" hangingPunct="0">
        <a:lnSpc>
          <a:spcPct val="95000"/>
        </a:lnSpc>
        <a:spcBef>
          <a:spcPct val="0"/>
        </a:spcBef>
        <a:spcAft>
          <a:spcPct val="0"/>
        </a:spcAft>
        <a:defRPr sz="9600" b="1">
          <a:solidFill>
            <a:schemeClr val="bg1"/>
          </a:solidFill>
          <a:latin typeface="Arial" panose="020B0604020202020204" pitchFamily="34" charset="0"/>
          <a:ea typeface="宋体" panose="02010600030101010101" pitchFamily="2" charset="-122"/>
        </a:defRPr>
      </a:lvl7pPr>
      <a:lvl8pPr marL="1371600" algn="ctr" rtl="0" eaLnBrk="0" fontAlgn="base" hangingPunct="0">
        <a:lnSpc>
          <a:spcPct val="95000"/>
        </a:lnSpc>
        <a:spcBef>
          <a:spcPct val="0"/>
        </a:spcBef>
        <a:spcAft>
          <a:spcPct val="0"/>
        </a:spcAft>
        <a:defRPr sz="9600" b="1">
          <a:solidFill>
            <a:schemeClr val="bg1"/>
          </a:solidFill>
          <a:latin typeface="Arial" panose="020B0604020202020204" pitchFamily="34" charset="0"/>
          <a:ea typeface="宋体" panose="02010600030101010101" pitchFamily="2" charset="-122"/>
        </a:defRPr>
      </a:lvl8pPr>
      <a:lvl9pPr marL="1828800" algn="ctr" rtl="0" eaLnBrk="0" fontAlgn="base" hangingPunct="0">
        <a:lnSpc>
          <a:spcPct val="95000"/>
        </a:lnSpc>
        <a:spcBef>
          <a:spcPct val="0"/>
        </a:spcBef>
        <a:spcAft>
          <a:spcPct val="0"/>
        </a:spcAft>
        <a:defRPr sz="9600" b="1">
          <a:solidFill>
            <a:schemeClr val="bg1"/>
          </a:solidFill>
          <a:latin typeface="Arial" panose="020B0604020202020204" pitchFamily="34" charset="0"/>
          <a:ea typeface="宋体" panose="02010600030101010101" pitchFamily="2" charset="-122"/>
        </a:defRPr>
      </a:lvl9pPr>
    </p:titleStyle>
    <p:bodyStyle>
      <a:lvl1pPr marL="342900" indent="-342900" algn="ctr" rtl="0" eaLnBrk="0" fontAlgn="base" hangingPunct="0">
        <a:lnSpc>
          <a:spcPct val="95000"/>
        </a:lnSpc>
        <a:spcBef>
          <a:spcPct val="0"/>
        </a:spcBef>
        <a:spcAft>
          <a:spcPct val="20000"/>
        </a:spcAft>
        <a:buChar char="•"/>
        <a:defRPr sz="6000" b="1" kern="1200">
          <a:solidFill>
            <a:srgbClr val="4F87C6"/>
          </a:solidFill>
          <a:latin typeface="+mn-lt"/>
          <a:ea typeface="+mn-ea"/>
          <a:cs typeface="+mn-cs"/>
        </a:defRPr>
      </a:lvl1pPr>
      <a:lvl2pPr marL="742950" indent="-285750" algn="l" rtl="0" eaLnBrk="0" fontAlgn="base" hangingPunct="0">
        <a:lnSpc>
          <a:spcPct val="95000"/>
        </a:lnSpc>
        <a:spcBef>
          <a:spcPct val="0"/>
        </a:spcBef>
        <a:spcAft>
          <a:spcPct val="20000"/>
        </a:spcAft>
        <a:buChar char="–"/>
        <a:defRPr sz="4000" i="1" kern="1200">
          <a:solidFill>
            <a:schemeClr val="tx1"/>
          </a:solidFill>
          <a:latin typeface="+mn-lt"/>
          <a:ea typeface="+mn-ea"/>
          <a:cs typeface="+mn-cs"/>
        </a:defRPr>
      </a:lvl2pPr>
      <a:lvl3pPr marL="1143000" indent="-228600" algn="l" rtl="0" eaLnBrk="0" fontAlgn="base" hangingPunct="0">
        <a:lnSpc>
          <a:spcPct val="95000"/>
        </a:lnSpc>
        <a:spcBef>
          <a:spcPct val="0"/>
        </a:spcBef>
        <a:spcAft>
          <a:spcPct val="20000"/>
        </a:spcAft>
        <a:buChar char="•"/>
        <a:defRPr sz="2400" kern="1200">
          <a:solidFill>
            <a:schemeClr val="tx1"/>
          </a:solidFill>
          <a:latin typeface="+mn-lt"/>
          <a:ea typeface="+mn-ea"/>
          <a:cs typeface="+mn-cs"/>
        </a:defRPr>
      </a:lvl3pPr>
      <a:lvl4pPr marL="1600200" indent="-228600" algn="l" rtl="0" eaLnBrk="0" fontAlgn="base" hangingPunct="0">
        <a:lnSpc>
          <a:spcPct val="95000"/>
        </a:lnSpc>
        <a:spcBef>
          <a:spcPct val="0"/>
        </a:spcBef>
        <a:spcAft>
          <a:spcPct val="20000"/>
        </a:spcAft>
        <a:buChar char="–"/>
        <a:defRPr sz="2000" kern="1200">
          <a:solidFill>
            <a:schemeClr val="tx1"/>
          </a:solidFill>
          <a:latin typeface="+mn-lt"/>
          <a:ea typeface="+mn-ea"/>
          <a:cs typeface="+mn-cs"/>
        </a:defRPr>
      </a:lvl4pPr>
      <a:lvl5pPr marL="2057400" indent="-228600" algn="l" rtl="0" eaLnBrk="0" fontAlgn="base" hangingPunct="0">
        <a:lnSpc>
          <a:spcPct val="95000"/>
        </a:lnSpc>
        <a:spcBef>
          <a:spcPct val="0"/>
        </a:spcBef>
        <a:spcAft>
          <a:spcPct val="2000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solidFill>
          <a:srgbClr val="A0CED6"/>
        </a:solidFill>
        <a:effectLst/>
      </p:bgPr>
    </p:bg>
    <p:spTree>
      <p:nvGrpSpPr>
        <p:cNvPr id="1" name=""/>
        <p:cNvGrpSpPr/>
        <p:nvPr/>
      </p:nvGrpSpPr>
      <p:grpSpPr>
        <a:xfrm>
          <a:off x="0" y="0"/>
          <a:ext cx="0" cy="0"/>
          <a:chOff x="0" y="0"/>
          <a:chExt cx="0" cy="0"/>
        </a:xfrm>
      </p:grpSpPr>
      <p:sp>
        <p:nvSpPr>
          <p:cNvPr id="2050" name="Rectangle 2"/>
          <p:cNvSpPr>
            <a:spLocks noChangeArrowheads="1"/>
          </p:cNvSpPr>
          <p:nvPr/>
        </p:nvSpPr>
        <p:spPr bwMode="auto">
          <a:xfrm flipV="1">
            <a:off x="0" y="0"/>
            <a:ext cx="9144000" cy="457200"/>
          </a:xfrm>
          <a:prstGeom prst="rect">
            <a:avLst/>
          </a:prstGeom>
          <a:solidFill>
            <a:srgbClr val="F9F9F7"/>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1600">
                <a:solidFill>
                  <a:schemeClr val="tx1"/>
                </a:solidFill>
                <a:latin typeface="Times New Roman" panose="02020603050405020304" pitchFamily="18" charset="0"/>
                <a:ea typeface="宋体" panose="02010600030101010101" pitchFamily="2" charset="-122"/>
              </a:defRPr>
            </a:lvl1pPr>
            <a:lvl2pPr marL="742950" indent="-285750" eaLnBrk="0" hangingPunct="0">
              <a:defRPr sz="1600">
                <a:solidFill>
                  <a:schemeClr val="tx1"/>
                </a:solidFill>
                <a:latin typeface="Times New Roman" panose="02020603050405020304" pitchFamily="18" charset="0"/>
                <a:ea typeface="宋体" panose="02010600030101010101" pitchFamily="2" charset="-122"/>
              </a:defRPr>
            </a:lvl2pPr>
            <a:lvl3pPr marL="1143000" indent="-228600" eaLnBrk="0" hangingPunct="0">
              <a:defRPr sz="1600">
                <a:solidFill>
                  <a:schemeClr val="tx1"/>
                </a:solidFill>
                <a:latin typeface="Times New Roman" panose="02020603050405020304" pitchFamily="18" charset="0"/>
                <a:ea typeface="宋体" panose="02010600030101010101" pitchFamily="2" charset="-122"/>
              </a:defRPr>
            </a:lvl3pPr>
            <a:lvl4pPr marL="1600200" indent="-228600" eaLnBrk="0" hangingPunct="0">
              <a:defRPr sz="1600">
                <a:solidFill>
                  <a:schemeClr val="tx1"/>
                </a:solidFill>
                <a:latin typeface="Times New Roman" panose="02020603050405020304" pitchFamily="18" charset="0"/>
                <a:ea typeface="宋体" panose="02010600030101010101" pitchFamily="2" charset="-122"/>
              </a:defRPr>
            </a:lvl4pPr>
            <a:lvl5pPr marL="2057400" indent="-228600" eaLnBrk="0" hangingPunct="0">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600">
                <a:solidFill>
                  <a:schemeClr val="tx1"/>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defRPr/>
            </a:pPr>
            <a:endParaRPr lang="zh-CN" altLang="en-US"/>
          </a:p>
        </p:txBody>
      </p:sp>
      <p:sp>
        <p:nvSpPr>
          <p:cNvPr id="2051" name="Rectangle 3"/>
          <p:cNvSpPr>
            <a:spLocks noChangeArrowheads="1"/>
          </p:cNvSpPr>
          <p:nvPr/>
        </p:nvSpPr>
        <p:spPr bwMode="auto">
          <a:xfrm>
            <a:off x="0" y="457200"/>
            <a:ext cx="914400" cy="6400800"/>
          </a:xfrm>
          <a:prstGeom prst="rect">
            <a:avLst/>
          </a:prstGeom>
          <a:solidFill>
            <a:srgbClr val="F0F5F7"/>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1600">
                <a:solidFill>
                  <a:schemeClr val="tx1"/>
                </a:solidFill>
                <a:latin typeface="Times New Roman" panose="02020603050405020304" pitchFamily="18" charset="0"/>
                <a:ea typeface="宋体" panose="02010600030101010101" pitchFamily="2" charset="-122"/>
              </a:defRPr>
            </a:lvl1pPr>
            <a:lvl2pPr marL="742950" indent="-285750" eaLnBrk="0" hangingPunct="0">
              <a:defRPr sz="1600">
                <a:solidFill>
                  <a:schemeClr val="tx1"/>
                </a:solidFill>
                <a:latin typeface="Times New Roman" panose="02020603050405020304" pitchFamily="18" charset="0"/>
                <a:ea typeface="宋体" panose="02010600030101010101" pitchFamily="2" charset="-122"/>
              </a:defRPr>
            </a:lvl2pPr>
            <a:lvl3pPr marL="1143000" indent="-228600" eaLnBrk="0" hangingPunct="0">
              <a:defRPr sz="1600">
                <a:solidFill>
                  <a:schemeClr val="tx1"/>
                </a:solidFill>
                <a:latin typeface="Times New Roman" panose="02020603050405020304" pitchFamily="18" charset="0"/>
                <a:ea typeface="宋体" panose="02010600030101010101" pitchFamily="2" charset="-122"/>
              </a:defRPr>
            </a:lvl3pPr>
            <a:lvl4pPr marL="1600200" indent="-228600" eaLnBrk="0" hangingPunct="0">
              <a:defRPr sz="1600">
                <a:solidFill>
                  <a:schemeClr val="tx1"/>
                </a:solidFill>
                <a:latin typeface="Times New Roman" panose="02020603050405020304" pitchFamily="18" charset="0"/>
                <a:ea typeface="宋体" panose="02010600030101010101" pitchFamily="2" charset="-122"/>
              </a:defRPr>
            </a:lvl4pPr>
            <a:lvl5pPr marL="2057400" indent="-228600" eaLnBrk="0" hangingPunct="0">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600">
                <a:solidFill>
                  <a:schemeClr val="tx1"/>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defRPr/>
            </a:pPr>
            <a:endParaRPr lang="zh-CN" altLang="en-US"/>
          </a:p>
        </p:txBody>
      </p:sp>
      <p:sp>
        <p:nvSpPr>
          <p:cNvPr id="2052" name="Line 4"/>
          <p:cNvSpPr>
            <a:spLocks noChangeShapeType="1"/>
          </p:cNvSpPr>
          <p:nvPr/>
        </p:nvSpPr>
        <p:spPr bwMode="auto">
          <a:xfrm flipH="1">
            <a:off x="0" y="457200"/>
            <a:ext cx="9144000" cy="0"/>
          </a:xfrm>
          <a:prstGeom prst="line">
            <a:avLst/>
          </a:prstGeom>
          <a:noFill/>
          <a:ln w="12700">
            <a:solidFill>
              <a:srgbClr val="5F5F5F"/>
            </a:solidFill>
            <a:round/>
          </a:ln>
          <a:extLst>
            <a:ext uri="{909E8E84-426E-40DD-AFC4-6F175D3DCCD1}">
              <a14:hiddenFill xmlns:a14="http://schemas.microsoft.com/office/drawing/2010/main">
                <a:noFill/>
              </a14:hiddenFill>
            </a:ext>
          </a:extLst>
        </p:spPr>
        <p:txBody>
          <a:bodyPr anchor="ctr"/>
          <a:lstStyle/>
          <a:p>
            <a:endParaRPr lang="zh-CN" altLang="en-US"/>
          </a:p>
        </p:txBody>
      </p:sp>
      <p:sp>
        <p:nvSpPr>
          <p:cNvPr id="2053" name="Rectangle 5"/>
          <p:cNvSpPr>
            <a:spLocks noGrp="1" noChangeArrowheads="1"/>
          </p:cNvSpPr>
          <p:nvPr>
            <p:ph type="body" idx="1"/>
          </p:nvPr>
        </p:nvSpPr>
        <p:spPr bwMode="auto">
          <a:xfrm>
            <a:off x="1219200" y="762000"/>
            <a:ext cx="7772400" cy="211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spAutoFit/>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2054" name="Rectangle 6"/>
          <p:cNvSpPr>
            <a:spLocks noGrp="1" noChangeArrowheads="1"/>
          </p:cNvSpPr>
          <p:nvPr>
            <p:ph type="sldNum" sz="quarter" idx="4"/>
          </p:nvPr>
        </p:nvSpPr>
        <p:spPr bwMode="auto">
          <a:xfrm>
            <a:off x="7010400" y="0"/>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lgn="r" eaLnBrk="1" hangingPunct="1">
              <a:buFont typeface="Arial" panose="020B0604020202020204" pitchFamily="34" charset="0"/>
              <a:buNone/>
              <a:defRPr sz="1200">
                <a:latin typeface="+mj-lt"/>
              </a:defRPr>
            </a:lvl1pPr>
          </a:lstStyle>
          <a:p>
            <a:pPr>
              <a:defRPr/>
            </a:pPr>
            <a:fld id="{3ADBF8FE-3EA7-4F03-AB39-4590E0BAF323}" type="slidenum">
              <a:rPr lang="en-US"/>
              <a:t>‹#›</a:t>
            </a:fld>
            <a:endParaRPr lang="en-US"/>
          </a:p>
        </p:txBody>
      </p:sp>
      <p:sp>
        <p:nvSpPr>
          <p:cNvPr id="2055" name="Rectangle 7"/>
          <p:cNvSpPr>
            <a:spLocks noGrp="1" noChangeArrowheads="1"/>
          </p:cNvSpPr>
          <p:nvPr>
            <p:ph type="title"/>
          </p:nvPr>
        </p:nvSpPr>
        <p:spPr bwMode="auto">
          <a:xfrm>
            <a:off x="0" y="0"/>
            <a:ext cx="6705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en-US" altLang="zh-CN"/>
              <a:t>Click to edit Master title style</a:t>
            </a:r>
          </a:p>
        </p:txBody>
      </p:sp>
      <p:sp>
        <p:nvSpPr>
          <p:cNvPr id="2056" name="AutoShape 8">
            <a:hlinkClick r:id="" action="ppaction://hlinkshowjump?jump=nextslide" highlightClick="1"/>
          </p:cNvPr>
          <p:cNvSpPr>
            <a:spLocks noChangeArrowheads="1"/>
          </p:cNvSpPr>
          <p:nvPr/>
        </p:nvSpPr>
        <p:spPr bwMode="auto">
          <a:xfrm>
            <a:off x="8686800" y="6256338"/>
            <a:ext cx="327025" cy="365125"/>
          </a:xfrm>
          <a:prstGeom prst="actionButtonForwardNext">
            <a:avLst/>
          </a:prstGeom>
          <a:solidFill>
            <a:srgbClr val="F0F5F7"/>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1600">
                <a:solidFill>
                  <a:schemeClr val="tx1"/>
                </a:solidFill>
                <a:latin typeface="Times New Roman" panose="02020603050405020304" pitchFamily="18" charset="0"/>
                <a:ea typeface="宋体" panose="02010600030101010101" pitchFamily="2" charset="-122"/>
              </a:defRPr>
            </a:lvl1pPr>
            <a:lvl2pPr marL="742950" indent="-285750" eaLnBrk="0" hangingPunct="0">
              <a:defRPr sz="1600">
                <a:solidFill>
                  <a:schemeClr val="tx1"/>
                </a:solidFill>
                <a:latin typeface="Times New Roman" panose="02020603050405020304" pitchFamily="18" charset="0"/>
                <a:ea typeface="宋体" panose="02010600030101010101" pitchFamily="2" charset="-122"/>
              </a:defRPr>
            </a:lvl2pPr>
            <a:lvl3pPr marL="1143000" indent="-228600" eaLnBrk="0" hangingPunct="0">
              <a:defRPr sz="1600">
                <a:solidFill>
                  <a:schemeClr val="tx1"/>
                </a:solidFill>
                <a:latin typeface="Times New Roman" panose="02020603050405020304" pitchFamily="18" charset="0"/>
                <a:ea typeface="宋体" panose="02010600030101010101" pitchFamily="2" charset="-122"/>
              </a:defRPr>
            </a:lvl3pPr>
            <a:lvl4pPr marL="1600200" indent="-228600" eaLnBrk="0" hangingPunct="0">
              <a:defRPr sz="1600">
                <a:solidFill>
                  <a:schemeClr val="tx1"/>
                </a:solidFill>
                <a:latin typeface="Times New Roman" panose="02020603050405020304" pitchFamily="18" charset="0"/>
                <a:ea typeface="宋体" panose="02010600030101010101" pitchFamily="2" charset="-122"/>
              </a:defRPr>
            </a:lvl4pPr>
            <a:lvl5pPr marL="2057400" indent="-228600" eaLnBrk="0" hangingPunct="0">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600">
                <a:solidFill>
                  <a:schemeClr val="tx1"/>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defRPr/>
            </a:pPr>
            <a:endParaRPr lang="zh-CN" altLang="en-US"/>
          </a:p>
        </p:txBody>
      </p:sp>
      <p:sp>
        <p:nvSpPr>
          <p:cNvPr id="2057" name="AutoShape 9">
            <a:hlinkClick r:id="" action="ppaction://hlinkshowjump?jump=previousslide" highlightClick="1"/>
          </p:cNvPr>
          <p:cNvSpPr>
            <a:spLocks noChangeArrowheads="1"/>
          </p:cNvSpPr>
          <p:nvPr/>
        </p:nvSpPr>
        <p:spPr bwMode="auto">
          <a:xfrm rot="10800000">
            <a:off x="8281988" y="6256338"/>
            <a:ext cx="328612" cy="365125"/>
          </a:xfrm>
          <a:prstGeom prst="actionButtonForwardNext">
            <a:avLst/>
          </a:prstGeom>
          <a:solidFill>
            <a:srgbClr val="F0F5F7"/>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1600">
                <a:solidFill>
                  <a:schemeClr val="tx1"/>
                </a:solidFill>
                <a:latin typeface="Times New Roman" panose="02020603050405020304" pitchFamily="18" charset="0"/>
                <a:ea typeface="宋体" panose="02010600030101010101" pitchFamily="2" charset="-122"/>
              </a:defRPr>
            </a:lvl1pPr>
            <a:lvl2pPr marL="742950" indent="-285750" eaLnBrk="0" hangingPunct="0">
              <a:defRPr sz="1600">
                <a:solidFill>
                  <a:schemeClr val="tx1"/>
                </a:solidFill>
                <a:latin typeface="Times New Roman" panose="02020603050405020304" pitchFamily="18" charset="0"/>
                <a:ea typeface="宋体" panose="02010600030101010101" pitchFamily="2" charset="-122"/>
              </a:defRPr>
            </a:lvl2pPr>
            <a:lvl3pPr marL="1143000" indent="-228600" eaLnBrk="0" hangingPunct="0">
              <a:defRPr sz="1600">
                <a:solidFill>
                  <a:schemeClr val="tx1"/>
                </a:solidFill>
                <a:latin typeface="Times New Roman" panose="02020603050405020304" pitchFamily="18" charset="0"/>
                <a:ea typeface="宋体" panose="02010600030101010101" pitchFamily="2" charset="-122"/>
              </a:defRPr>
            </a:lvl3pPr>
            <a:lvl4pPr marL="1600200" indent="-228600" eaLnBrk="0" hangingPunct="0">
              <a:defRPr sz="1600">
                <a:solidFill>
                  <a:schemeClr val="tx1"/>
                </a:solidFill>
                <a:latin typeface="Times New Roman" panose="02020603050405020304" pitchFamily="18" charset="0"/>
                <a:ea typeface="宋体" panose="02010600030101010101" pitchFamily="2" charset="-122"/>
              </a:defRPr>
            </a:lvl4pPr>
            <a:lvl5pPr marL="2057400" indent="-228600" eaLnBrk="0" hangingPunct="0">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600">
                <a:solidFill>
                  <a:schemeClr val="tx1"/>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defRPr/>
            </a:pPr>
            <a:endParaRPr lang="zh-CN" altLang="en-US"/>
          </a:p>
        </p:txBody>
      </p:sp>
      <p:sp>
        <p:nvSpPr>
          <p:cNvPr id="2058" name="Rectangle 10"/>
          <p:cNvSpPr>
            <a:spLocks noChangeArrowheads="1"/>
          </p:cNvSpPr>
          <p:nvPr userDrawn="1"/>
        </p:nvSpPr>
        <p:spPr bwMode="auto">
          <a:xfrm>
            <a:off x="5419725" y="6577013"/>
            <a:ext cx="3686175"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Times New Roman" panose="02020603050405020304" pitchFamily="18" charset="0"/>
                <a:ea typeface="宋体" panose="02010600030101010101" pitchFamily="2" charset="-122"/>
              </a:defRPr>
            </a:lvl1pPr>
            <a:lvl2pPr marL="742950" indent="-285750" eaLnBrk="0" hangingPunct="0">
              <a:defRPr sz="1600">
                <a:solidFill>
                  <a:schemeClr val="tx1"/>
                </a:solidFill>
                <a:latin typeface="Times New Roman" panose="02020603050405020304" pitchFamily="18" charset="0"/>
                <a:ea typeface="宋体" panose="02010600030101010101" pitchFamily="2" charset="-122"/>
              </a:defRPr>
            </a:lvl2pPr>
            <a:lvl3pPr marL="1143000" indent="-228600" eaLnBrk="0" hangingPunct="0">
              <a:defRPr sz="1600">
                <a:solidFill>
                  <a:schemeClr val="tx1"/>
                </a:solidFill>
                <a:latin typeface="Times New Roman" panose="02020603050405020304" pitchFamily="18" charset="0"/>
                <a:ea typeface="宋体" panose="02010600030101010101" pitchFamily="2" charset="-122"/>
              </a:defRPr>
            </a:lvl3pPr>
            <a:lvl4pPr marL="1600200" indent="-228600" eaLnBrk="0" hangingPunct="0">
              <a:defRPr sz="1600">
                <a:solidFill>
                  <a:schemeClr val="tx1"/>
                </a:solidFill>
                <a:latin typeface="Times New Roman" panose="02020603050405020304" pitchFamily="18" charset="0"/>
                <a:ea typeface="宋体" panose="02010600030101010101" pitchFamily="2" charset="-122"/>
              </a:defRPr>
            </a:lvl4pPr>
            <a:lvl5pPr marL="2057400" indent="-228600" eaLnBrk="0" hangingPunct="0">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600">
                <a:solidFill>
                  <a:schemeClr val="tx1"/>
                </a:solidFill>
                <a:latin typeface="Times New Roman" panose="02020603050405020304" pitchFamily="18" charset="0"/>
                <a:ea typeface="宋体" panose="02010600030101010101" pitchFamily="2" charset="-122"/>
              </a:defRPr>
            </a:lvl9pPr>
          </a:lstStyle>
          <a:p>
            <a:pPr algn="ctr" eaLnBrk="1" hangingPunct="1">
              <a:buFont typeface="Arial" panose="020B0604020202020204" pitchFamily="34" charset="0"/>
              <a:buNone/>
              <a:defRPr/>
            </a:pPr>
            <a:r>
              <a:rPr lang="en-US" sz="1200">
                <a:latin typeface="Arial" panose="020B0604020202020204" pitchFamily="34" charset="0"/>
                <a:cs typeface="Times New Roman" panose="02020603050405020304" pitchFamily="18" charset="0"/>
                <a:sym typeface="Symbol" panose="05050102010706020507" pitchFamily="18" charset="2"/>
              </a:rPr>
              <a:t></a:t>
            </a:r>
            <a:r>
              <a:rPr lang="en-US" sz="1200">
                <a:solidFill>
                  <a:srgbClr val="000000"/>
                </a:solidFill>
                <a:latin typeface="Arial" panose="020B0604020202020204" pitchFamily="34" charset="0"/>
              </a:rPr>
              <a:t> 2008 Pearson Education, Inc.  All rights reserved.</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0" fontAlgn="base" hangingPunct="0">
        <a:spcBef>
          <a:spcPct val="0"/>
        </a:spcBef>
        <a:spcAft>
          <a:spcPct val="0"/>
        </a:spcAft>
        <a:defRPr sz="1400" b="1" kern="1200">
          <a:solidFill>
            <a:schemeClr val="bg1"/>
          </a:solidFill>
          <a:latin typeface="+mj-lt"/>
          <a:ea typeface="+mj-ea"/>
          <a:cs typeface="+mj-cs"/>
        </a:defRPr>
      </a:lvl1pPr>
      <a:lvl2pPr algn="ctr" rtl="0" eaLnBrk="0" fontAlgn="base" hangingPunct="0">
        <a:spcBef>
          <a:spcPct val="0"/>
        </a:spcBef>
        <a:spcAft>
          <a:spcPct val="0"/>
        </a:spcAft>
        <a:defRPr sz="1400" b="1">
          <a:solidFill>
            <a:schemeClr val="bg1"/>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1400" b="1">
          <a:solidFill>
            <a:schemeClr val="bg1"/>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1400" b="1">
          <a:solidFill>
            <a:schemeClr val="bg1"/>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1400" b="1">
          <a:solidFill>
            <a:schemeClr val="bg1"/>
          </a:solidFill>
          <a:latin typeface="Arial" panose="020B0604020202020204" pitchFamily="34" charset="0"/>
          <a:ea typeface="宋体" panose="02010600030101010101" pitchFamily="2" charset="-122"/>
        </a:defRPr>
      </a:lvl5pPr>
      <a:lvl6pPr marL="457200" algn="ctr" rtl="0" eaLnBrk="0" fontAlgn="base" hangingPunct="0">
        <a:spcBef>
          <a:spcPct val="0"/>
        </a:spcBef>
        <a:spcAft>
          <a:spcPct val="0"/>
        </a:spcAft>
        <a:defRPr sz="1400" b="1">
          <a:solidFill>
            <a:schemeClr val="bg1"/>
          </a:solidFill>
          <a:latin typeface="Arial" panose="020B0604020202020204" pitchFamily="34" charset="0"/>
          <a:ea typeface="宋体" panose="02010600030101010101" pitchFamily="2" charset="-122"/>
        </a:defRPr>
      </a:lvl6pPr>
      <a:lvl7pPr marL="914400" algn="ctr" rtl="0" eaLnBrk="0" fontAlgn="base" hangingPunct="0">
        <a:spcBef>
          <a:spcPct val="0"/>
        </a:spcBef>
        <a:spcAft>
          <a:spcPct val="0"/>
        </a:spcAft>
        <a:defRPr sz="1400" b="1">
          <a:solidFill>
            <a:schemeClr val="bg1"/>
          </a:solidFill>
          <a:latin typeface="Arial" panose="020B0604020202020204" pitchFamily="34" charset="0"/>
          <a:ea typeface="宋体" panose="02010600030101010101" pitchFamily="2" charset="-122"/>
        </a:defRPr>
      </a:lvl7pPr>
      <a:lvl8pPr marL="1371600" algn="ctr" rtl="0" eaLnBrk="0" fontAlgn="base" hangingPunct="0">
        <a:spcBef>
          <a:spcPct val="0"/>
        </a:spcBef>
        <a:spcAft>
          <a:spcPct val="0"/>
        </a:spcAft>
        <a:defRPr sz="1400" b="1">
          <a:solidFill>
            <a:schemeClr val="bg1"/>
          </a:solidFill>
          <a:latin typeface="Arial" panose="020B0604020202020204" pitchFamily="34" charset="0"/>
          <a:ea typeface="宋体" panose="02010600030101010101" pitchFamily="2" charset="-122"/>
        </a:defRPr>
      </a:lvl8pPr>
      <a:lvl9pPr marL="1828800" algn="ctr" rtl="0" eaLnBrk="0" fontAlgn="base" hangingPunct="0">
        <a:spcBef>
          <a:spcPct val="0"/>
        </a:spcBef>
        <a:spcAft>
          <a:spcPct val="0"/>
        </a:spcAft>
        <a:defRPr sz="1400" b="1">
          <a:solidFill>
            <a:schemeClr val="bg1"/>
          </a:solidFill>
          <a:latin typeface="Arial" panose="020B0604020202020204" pitchFamily="34" charset="0"/>
          <a:ea typeface="宋体" panose="02010600030101010101" pitchFamily="2" charset="-122"/>
        </a:defRPr>
      </a:lvl9pPr>
    </p:titleStyle>
    <p:bodyStyle>
      <a:lvl1pPr marL="342900" indent="-342900" algn="l" rtl="0" eaLnBrk="0" fontAlgn="base" hangingPunct="0">
        <a:lnSpc>
          <a:spcPct val="95000"/>
        </a:lnSpc>
        <a:spcBef>
          <a:spcPct val="0"/>
        </a:spcBef>
        <a:spcAft>
          <a:spcPct val="20000"/>
        </a:spcAft>
        <a:buFont typeface="Times" panose="02020603050405020304" pitchFamily="18" charset="0"/>
        <a:buChar char="•"/>
        <a:defRPr sz="2800" b="1" i="1" kern="1200">
          <a:solidFill>
            <a:schemeClr val="tx1"/>
          </a:solidFill>
          <a:latin typeface="+mn-lt"/>
          <a:ea typeface="+mn-ea"/>
          <a:cs typeface="+mn-cs"/>
        </a:defRPr>
      </a:lvl1pPr>
      <a:lvl2pPr marL="803275" indent="-346075" algn="l" rtl="0" eaLnBrk="0" fontAlgn="base" hangingPunct="0">
        <a:lnSpc>
          <a:spcPct val="95000"/>
        </a:lnSpc>
        <a:spcBef>
          <a:spcPct val="0"/>
        </a:spcBef>
        <a:spcAft>
          <a:spcPct val="30000"/>
        </a:spcAft>
        <a:buFont typeface="Times" panose="02020603050405020304" pitchFamily="18" charset="0"/>
        <a:buChar char="—"/>
        <a:defRPr sz="2200" kern="1200">
          <a:solidFill>
            <a:schemeClr val="tx1"/>
          </a:solidFill>
          <a:latin typeface="+mn-lt"/>
          <a:ea typeface="+mn-ea"/>
          <a:cs typeface="+mn-cs"/>
        </a:defRPr>
      </a:lvl2pPr>
      <a:lvl3pPr marL="3030855" indent="-117475" algn="l" rtl="0" eaLnBrk="0" fontAlgn="base" hangingPunct="0">
        <a:spcBef>
          <a:spcPct val="20000"/>
        </a:spcBef>
        <a:spcAft>
          <a:spcPct val="0"/>
        </a:spcAft>
        <a:buFont typeface="Times" panose="02020603050405020304" pitchFamily="18" charset="0"/>
        <a:buChar char="•"/>
        <a:defRPr sz="2000" kern="1200">
          <a:solidFill>
            <a:schemeClr val="tx1"/>
          </a:solidFill>
          <a:latin typeface="+mn-lt"/>
          <a:ea typeface="+mn-ea"/>
          <a:cs typeface="+mn-cs"/>
        </a:defRPr>
      </a:lvl3pPr>
      <a:lvl4pPr marL="3373755" indent="-228600" algn="l" rtl="0" eaLnBrk="0" fontAlgn="base" hangingPunct="0">
        <a:spcBef>
          <a:spcPct val="20000"/>
        </a:spcBef>
        <a:spcAft>
          <a:spcPct val="0"/>
        </a:spcAft>
        <a:buFont typeface="Times" panose="02020603050405020304" pitchFamily="18" charset="0"/>
        <a:buChar char="–"/>
        <a:defRPr sz="2000" kern="1200">
          <a:solidFill>
            <a:schemeClr val="tx1"/>
          </a:solidFill>
          <a:latin typeface="+mn-lt"/>
          <a:ea typeface="+mn-ea"/>
          <a:cs typeface="+mn-cs"/>
        </a:defRPr>
      </a:lvl4pPr>
      <a:lvl5pPr marL="3716655" indent="-228600" algn="l" rtl="0" eaLnBrk="0" fontAlgn="base" hangingPunct="0">
        <a:spcBef>
          <a:spcPct val="20000"/>
        </a:spcBef>
        <a:spcAft>
          <a:spcPct val="0"/>
        </a:spcAft>
        <a:buFont typeface="Times" panose="02020603050405020304" pitchFamily="18"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bwMode="auto">
      <p:bgPr>
        <a:solidFill>
          <a:srgbClr val="F0F5F7"/>
        </a:solidFill>
        <a:effectLst/>
      </p:bgPr>
    </p:bg>
    <p:spTree>
      <p:nvGrpSpPr>
        <p:cNvPr id="1" name=""/>
        <p:cNvGrpSpPr/>
        <p:nvPr/>
      </p:nvGrpSpPr>
      <p:grpSpPr>
        <a:xfrm>
          <a:off x="0" y="0"/>
          <a:ext cx="0" cy="0"/>
          <a:chOff x="0" y="0"/>
          <a:chExt cx="0" cy="0"/>
        </a:xfrm>
      </p:grpSpPr>
      <p:sp>
        <p:nvSpPr>
          <p:cNvPr id="3074" name="Line 2"/>
          <p:cNvSpPr>
            <a:spLocks noChangeShapeType="1"/>
          </p:cNvSpPr>
          <p:nvPr/>
        </p:nvSpPr>
        <p:spPr bwMode="auto">
          <a:xfrm flipH="1">
            <a:off x="152400" y="457200"/>
            <a:ext cx="8991600" cy="0"/>
          </a:xfrm>
          <a:prstGeom prst="line">
            <a:avLst/>
          </a:prstGeom>
          <a:noFill/>
          <a:ln w="38100">
            <a:solidFill>
              <a:srgbClr val="67B4BF"/>
            </a:solidFill>
            <a:round/>
          </a:ln>
          <a:extLst>
            <a:ext uri="{909E8E84-426E-40DD-AFC4-6F175D3DCCD1}">
              <a14:hiddenFill xmlns:a14="http://schemas.microsoft.com/office/drawing/2010/main">
                <a:noFill/>
              </a14:hiddenFill>
            </a:ext>
          </a:extLst>
        </p:spPr>
        <p:txBody>
          <a:bodyPr anchor="ctr"/>
          <a:lstStyle/>
          <a:p>
            <a:endParaRPr lang="zh-CN" altLang="en-US"/>
          </a:p>
        </p:txBody>
      </p:sp>
      <p:sp>
        <p:nvSpPr>
          <p:cNvPr id="3075" name="Rectangle 3"/>
          <p:cNvSpPr>
            <a:spLocks noGrp="1" noChangeArrowheads="1"/>
          </p:cNvSpPr>
          <p:nvPr>
            <p:ph type="body" idx="1"/>
          </p:nvPr>
        </p:nvSpPr>
        <p:spPr bwMode="auto">
          <a:xfrm>
            <a:off x="990600" y="1255713"/>
            <a:ext cx="7239000" cy="2119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spAutoFit/>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3076" name="Rectangle 4"/>
          <p:cNvSpPr>
            <a:spLocks noGrp="1" noChangeArrowheads="1"/>
          </p:cNvSpPr>
          <p:nvPr>
            <p:ph type="sldNum" sz="quarter" idx="4"/>
          </p:nvPr>
        </p:nvSpPr>
        <p:spPr bwMode="auto">
          <a:xfrm>
            <a:off x="7010400" y="0"/>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lgn="r" eaLnBrk="1" hangingPunct="1">
              <a:buFont typeface="Arial" panose="020B0604020202020204" pitchFamily="34" charset="0"/>
              <a:buNone/>
              <a:defRPr sz="1200">
                <a:latin typeface="+mn-lt"/>
              </a:defRPr>
            </a:lvl1pPr>
          </a:lstStyle>
          <a:p>
            <a:pPr>
              <a:defRPr/>
            </a:pPr>
            <a:fld id="{866BEBEC-6B9F-434F-A952-82A10EE4E30F}" type="slidenum">
              <a:rPr lang="en-US"/>
              <a:t>‹#›</a:t>
            </a:fld>
            <a:endParaRPr lang="en-US"/>
          </a:p>
        </p:txBody>
      </p:sp>
      <p:sp>
        <p:nvSpPr>
          <p:cNvPr id="3077" name="Rectangle 5"/>
          <p:cNvSpPr>
            <a:spLocks noGrp="1" noChangeArrowheads="1"/>
          </p:cNvSpPr>
          <p:nvPr>
            <p:ph type="title"/>
          </p:nvPr>
        </p:nvSpPr>
        <p:spPr bwMode="auto">
          <a:xfrm>
            <a:off x="762000" y="533400"/>
            <a:ext cx="6705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en-US" altLang="zh-CN"/>
              <a:t>Click to edit Master title style</a:t>
            </a:r>
          </a:p>
        </p:txBody>
      </p:sp>
      <p:sp>
        <p:nvSpPr>
          <p:cNvPr id="3078" name="Line 6"/>
          <p:cNvSpPr>
            <a:spLocks noChangeShapeType="1"/>
          </p:cNvSpPr>
          <p:nvPr/>
        </p:nvSpPr>
        <p:spPr bwMode="auto">
          <a:xfrm flipH="1" flipV="1">
            <a:off x="685800" y="76200"/>
            <a:ext cx="0" cy="6781800"/>
          </a:xfrm>
          <a:prstGeom prst="line">
            <a:avLst/>
          </a:prstGeom>
          <a:noFill/>
          <a:ln w="38100">
            <a:solidFill>
              <a:srgbClr val="67B4BF"/>
            </a:solidFill>
            <a:round/>
          </a:ln>
          <a:extLst>
            <a:ext uri="{909E8E84-426E-40DD-AFC4-6F175D3DCCD1}">
              <a14:hiddenFill xmlns:a14="http://schemas.microsoft.com/office/drawing/2010/main">
                <a:noFill/>
              </a14:hiddenFill>
            </a:ext>
          </a:extLst>
        </p:spPr>
        <p:txBody>
          <a:bodyPr anchor="ctr"/>
          <a:lstStyle/>
          <a:p>
            <a:endParaRPr lang="zh-CN" altLang="en-US"/>
          </a:p>
        </p:txBody>
      </p:sp>
      <p:sp>
        <p:nvSpPr>
          <p:cNvPr id="3079" name="AutoShape 7">
            <a:hlinkClick r:id="" action="ppaction://hlinkshowjump?jump=nextslide" highlightClick="1"/>
          </p:cNvPr>
          <p:cNvSpPr>
            <a:spLocks noChangeArrowheads="1"/>
          </p:cNvSpPr>
          <p:nvPr userDrawn="1"/>
        </p:nvSpPr>
        <p:spPr bwMode="auto">
          <a:xfrm>
            <a:off x="8686800" y="6256338"/>
            <a:ext cx="327025" cy="365125"/>
          </a:xfrm>
          <a:prstGeom prst="actionButtonForwardNext">
            <a:avLst/>
          </a:prstGeom>
          <a:solidFill>
            <a:srgbClr val="67B4B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1600">
                <a:solidFill>
                  <a:schemeClr val="tx1"/>
                </a:solidFill>
                <a:latin typeface="Times New Roman" panose="02020603050405020304" pitchFamily="18" charset="0"/>
                <a:ea typeface="宋体" panose="02010600030101010101" pitchFamily="2" charset="-122"/>
              </a:defRPr>
            </a:lvl1pPr>
            <a:lvl2pPr marL="742950" indent="-285750" eaLnBrk="0" hangingPunct="0">
              <a:defRPr sz="1600">
                <a:solidFill>
                  <a:schemeClr val="tx1"/>
                </a:solidFill>
                <a:latin typeface="Times New Roman" panose="02020603050405020304" pitchFamily="18" charset="0"/>
                <a:ea typeface="宋体" panose="02010600030101010101" pitchFamily="2" charset="-122"/>
              </a:defRPr>
            </a:lvl2pPr>
            <a:lvl3pPr marL="1143000" indent="-228600" eaLnBrk="0" hangingPunct="0">
              <a:defRPr sz="1600">
                <a:solidFill>
                  <a:schemeClr val="tx1"/>
                </a:solidFill>
                <a:latin typeface="Times New Roman" panose="02020603050405020304" pitchFamily="18" charset="0"/>
                <a:ea typeface="宋体" panose="02010600030101010101" pitchFamily="2" charset="-122"/>
              </a:defRPr>
            </a:lvl3pPr>
            <a:lvl4pPr marL="1600200" indent="-228600" eaLnBrk="0" hangingPunct="0">
              <a:defRPr sz="1600">
                <a:solidFill>
                  <a:schemeClr val="tx1"/>
                </a:solidFill>
                <a:latin typeface="Times New Roman" panose="02020603050405020304" pitchFamily="18" charset="0"/>
                <a:ea typeface="宋体" panose="02010600030101010101" pitchFamily="2" charset="-122"/>
              </a:defRPr>
            </a:lvl4pPr>
            <a:lvl5pPr marL="2057400" indent="-228600" eaLnBrk="0" hangingPunct="0">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600">
                <a:solidFill>
                  <a:schemeClr val="tx1"/>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defRPr/>
            </a:pPr>
            <a:endParaRPr lang="zh-CN" altLang="en-US"/>
          </a:p>
        </p:txBody>
      </p:sp>
      <p:sp>
        <p:nvSpPr>
          <p:cNvPr id="3080" name="AutoShape 8">
            <a:hlinkClick r:id="" action="ppaction://hlinkshowjump?jump=previousslide" highlightClick="1"/>
          </p:cNvPr>
          <p:cNvSpPr>
            <a:spLocks noChangeArrowheads="1"/>
          </p:cNvSpPr>
          <p:nvPr userDrawn="1"/>
        </p:nvSpPr>
        <p:spPr bwMode="auto">
          <a:xfrm rot="10800000">
            <a:off x="8281988" y="6256338"/>
            <a:ext cx="328612" cy="365125"/>
          </a:xfrm>
          <a:prstGeom prst="actionButtonForwardNext">
            <a:avLst/>
          </a:prstGeom>
          <a:solidFill>
            <a:srgbClr val="67B4B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1600">
                <a:solidFill>
                  <a:schemeClr val="tx1"/>
                </a:solidFill>
                <a:latin typeface="Times New Roman" panose="02020603050405020304" pitchFamily="18" charset="0"/>
                <a:ea typeface="宋体" panose="02010600030101010101" pitchFamily="2" charset="-122"/>
              </a:defRPr>
            </a:lvl1pPr>
            <a:lvl2pPr marL="742950" indent="-285750" eaLnBrk="0" hangingPunct="0">
              <a:defRPr sz="1600">
                <a:solidFill>
                  <a:schemeClr val="tx1"/>
                </a:solidFill>
                <a:latin typeface="Times New Roman" panose="02020603050405020304" pitchFamily="18" charset="0"/>
                <a:ea typeface="宋体" panose="02010600030101010101" pitchFamily="2" charset="-122"/>
              </a:defRPr>
            </a:lvl2pPr>
            <a:lvl3pPr marL="1143000" indent="-228600" eaLnBrk="0" hangingPunct="0">
              <a:defRPr sz="1600">
                <a:solidFill>
                  <a:schemeClr val="tx1"/>
                </a:solidFill>
                <a:latin typeface="Times New Roman" panose="02020603050405020304" pitchFamily="18" charset="0"/>
                <a:ea typeface="宋体" panose="02010600030101010101" pitchFamily="2" charset="-122"/>
              </a:defRPr>
            </a:lvl3pPr>
            <a:lvl4pPr marL="1600200" indent="-228600" eaLnBrk="0" hangingPunct="0">
              <a:defRPr sz="1600">
                <a:solidFill>
                  <a:schemeClr val="tx1"/>
                </a:solidFill>
                <a:latin typeface="Times New Roman" panose="02020603050405020304" pitchFamily="18" charset="0"/>
                <a:ea typeface="宋体" panose="02010600030101010101" pitchFamily="2" charset="-122"/>
              </a:defRPr>
            </a:lvl4pPr>
            <a:lvl5pPr marL="2057400" indent="-228600" eaLnBrk="0" hangingPunct="0">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600">
                <a:solidFill>
                  <a:schemeClr val="tx1"/>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defRPr/>
            </a:pPr>
            <a:endParaRPr lang="zh-CN" altLang="en-US"/>
          </a:p>
        </p:txBody>
      </p:sp>
      <p:sp>
        <p:nvSpPr>
          <p:cNvPr id="3081" name="Rectangle 9"/>
          <p:cNvSpPr>
            <a:spLocks noChangeArrowheads="1"/>
          </p:cNvSpPr>
          <p:nvPr userDrawn="1"/>
        </p:nvSpPr>
        <p:spPr bwMode="auto">
          <a:xfrm>
            <a:off x="5419725" y="6577013"/>
            <a:ext cx="3686175"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Times New Roman" panose="02020603050405020304" pitchFamily="18" charset="0"/>
                <a:ea typeface="宋体" panose="02010600030101010101" pitchFamily="2" charset="-122"/>
              </a:defRPr>
            </a:lvl1pPr>
            <a:lvl2pPr marL="742950" indent="-285750" eaLnBrk="0" hangingPunct="0">
              <a:defRPr sz="1600">
                <a:solidFill>
                  <a:schemeClr val="tx1"/>
                </a:solidFill>
                <a:latin typeface="Times New Roman" panose="02020603050405020304" pitchFamily="18" charset="0"/>
                <a:ea typeface="宋体" panose="02010600030101010101" pitchFamily="2" charset="-122"/>
              </a:defRPr>
            </a:lvl2pPr>
            <a:lvl3pPr marL="1143000" indent="-228600" eaLnBrk="0" hangingPunct="0">
              <a:defRPr sz="1600">
                <a:solidFill>
                  <a:schemeClr val="tx1"/>
                </a:solidFill>
                <a:latin typeface="Times New Roman" panose="02020603050405020304" pitchFamily="18" charset="0"/>
                <a:ea typeface="宋体" panose="02010600030101010101" pitchFamily="2" charset="-122"/>
              </a:defRPr>
            </a:lvl3pPr>
            <a:lvl4pPr marL="1600200" indent="-228600" eaLnBrk="0" hangingPunct="0">
              <a:defRPr sz="1600">
                <a:solidFill>
                  <a:schemeClr val="tx1"/>
                </a:solidFill>
                <a:latin typeface="Times New Roman" panose="02020603050405020304" pitchFamily="18" charset="0"/>
                <a:ea typeface="宋体" panose="02010600030101010101" pitchFamily="2" charset="-122"/>
              </a:defRPr>
            </a:lvl4pPr>
            <a:lvl5pPr marL="2057400" indent="-228600" eaLnBrk="0" hangingPunct="0">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600">
                <a:solidFill>
                  <a:schemeClr val="tx1"/>
                </a:solidFill>
                <a:latin typeface="Times New Roman" panose="02020603050405020304" pitchFamily="18" charset="0"/>
                <a:ea typeface="宋体" panose="02010600030101010101" pitchFamily="2" charset="-122"/>
              </a:defRPr>
            </a:lvl9pPr>
          </a:lstStyle>
          <a:p>
            <a:pPr algn="ctr" eaLnBrk="1" hangingPunct="1">
              <a:buFont typeface="Arial" panose="020B0604020202020204" pitchFamily="34" charset="0"/>
              <a:buNone/>
              <a:defRPr/>
            </a:pPr>
            <a:r>
              <a:rPr lang="en-US" sz="1200">
                <a:latin typeface="Arial" panose="020B0604020202020204" pitchFamily="34" charset="0"/>
                <a:cs typeface="Times New Roman" panose="02020603050405020304" pitchFamily="18" charset="0"/>
                <a:sym typeface="Symbol" panose="05050102010706020507" pitchFamily="18" charset="2"/>
              </a:rPr>
              <a:t></a:t>
            </a:r>
            <a:r>
              <a:rPr lang="en-US" sz="1200">
                <a:solidFill>
                  <a:srgbClr val="000000"/>
                </a:solidFill>
                <a:latin typeface="Arial" panose="020B0604020202020204" pitchFamily="34" charset="0"/>
              </a:rPr>
              <a:t> 2008 Pearson Education, Inc.  All rights reserved.</a:t>
            </a:r>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0" fontAlgn="base" hangingPunct="0">
        <a:spcBef>
          <a:spcPct val="0"/>
        </a:spcBef>
        <a:spcAft>
          <a:spcPct val="0"/>
        </a:spcAft>
        <a:defRPr sz="3600" b="1" kern="1200">
          <a:solidFill>
            <a:srgbClr val="F9A75E"/>
          </a:solidFill>
          <a:latin typeface="+mj-lt"/>
          <a:ea typeface="+mj-ea"/>
          <a:cs typeface="+mj-cs"/>
        </a:defRPr>
      </a:lvl1pPr>
      <a:lvl2pPr algn="l" rtl="0" eaLnBrk="0" fontAlgn="base" hangingPunct="0">
        <a:spcBef>
          <a:spcPct val="0"/>
        </a:spcBef>
        <a:spcAft>
          <a:spcPct val="0"/>
        </a:spcAft>
        <a:defRPr sz="3600" b="1">
          <a:solidFill>
            <a:srgbClr val="F9A75E"/>
          </a:solidFill>
          <a:latin typeface="Arial" panose="020B0604020202020204" pitchFamily="34" charset="0"/>
          <a:ea typeface="宋体" panose="02010600030101010101" pitchFamily="2" charset="-122"/>
        </a:defRPr>
      </a:lvl2pPr>
      <a:lvl3pPr algn="l" rtl="0" eaLnBrk="0" fontAlgn="base" hangingPunct="0">
        <a:spcBef>
          <a:spcPct val="0"/>
        </a:spcBef>
        <a:spcAft>
          <a:spcPct val="0"/>
        </a:spcAft>
        <a:defRPr sz="3600" b="1">
          <a:solidFill>
            <a:srgbClr val="F9A75E"/>
          </a:solidFill>
          <a:latin typeface="Arial" panose="020B0604020202020204" pitchFamily="34" charset="0"/>
          <a:ea typeface="宋体" panose="02010600030101010101" pitchFamily="2" charset="-122"/>
        </a:defRPr>
      </a:lvl3pPr>
      <a:lvl4pPr algn="l" rtl="0" eaLnBrk="0" fontAlgn="base" hangingPunct="0">
        <a:spcBef>
          <a:spcPct val="0"/>
        </a:spcBef>
        <a:spcAft>
          <a:spcPct val="0"/>
        </a:spcAft>
        <a:defRPr sz="3600" b="1">
          <a:solidFill>
            <a:srgbClr val="F9A75E"/>
          </a:solidFill>
          <a:latin typeface="Arial" panose="020B0604020202020204" pitchFamily="34" charset="0"/>
          <a:ea typeface="宋体" panose="02010600030101010101" pitchFamily="2" charset="-122"/>
        </a:defRPr>
      </a:lvl4pPr>
      <a:lvl5pPr algn="l" rtl="0" eaLnBrk="0" fontAlgn="base" hangingPunct="0">
        <a:spcBef>
          <a:spcPct val="0"/>
        </a:spcBef>
        <a:spcAft>
          <a:spcPct val="0"/>
        </a:spcAft>
        <a:defRPr sz="3600" b="1">
          <a:solidFill>
            <a:srgbClr val="F9A75E"/>
          </a:solidFill>
          <a:latin typeface="Arial" panose="020B0604020202020204" pitchFamily="34" charset="0"/>
          <a:ea typeface="宋体" panose="02010600030101010101" pitchFamily="2" charset="-122"/>
        </a:defRPr>
      </a:lvl5pPr>
      <a:lvl6pPr marL="457200" algn="l" rtl="0" eaLnBrk="0" fontAlgn="base" hangingPunct="0">
        <a:spcBef>
          <a:spcPct val="0"/>
        </a:spcBef>
        <a:spcAft>
          <a:spcPct val="0"/>
        </a:spcAft>
        <a:defRPr sz="3600" b="1">
          <a:solidFill>
            <a:srgbClr val="F9A75E"/>
          </a:solidFill>
          <a:latin typeface="Arial" panose="020B0604020202020204" pitchFamily="34" charset="0"/>
          <a:ea typeface="宋体" panose="02010600030101010101" pitchFamily="2" charset="-122"/>
        </a:defRPr>
      </a:lvl6pPr>
      <a:lvl7pPr marL="914400" algn="l" rtl="0" eaLnBrk="0" fontAlgn="base" hangingPunct="0">
        <a:spcBef>
          <a:spcPct val="0"/>
        </a:spcBef>
        <a:spcAft>
          <a:spcPct val="0"/>
        </a:spcAft>
        <a:defRPr sz="3600" b="1">
          <a:solidFill>
            <a:srgbClr val="F9A75E"/>
          </a:solidFill>
          <a:latin typeface="Arial" panose="020B0604020202020204" pitchFamily="34" charset="0"/>
          <a:ea typeface="宋体" panose="02010600030101010101" pitchFamily="2" charset="-122"/>
        </a:defRPr>
      </a:lvl7pPr>
      <a:lvl8pPr marL="1371600" algn="l" rtl="0" eaLnBrk="0" fontAlgn="base" hangingPunct="0">
        <a:spcBef>
          <a:spcPct val="0"/>
        </a:spcBef>
        <a:spcAft>
          <a:spcPct val="0"/>
        </a:spcAft>
        <a:defRPr sz="3600" b="1">
          <a:solidFill>
            <a:srgbClr val="F9A75E"/>
          </a:solidFill>
          <a:latin typeface="Arial" panose="020B0604020202020204" pitchFamily="34" charset="0"/>
          <a:ea typeface="宋体" panose="02010600030101010101" pitchFamily="2" charset="-122"/>
        </a:defRPr>
      </a:lvl8pPr>
      <a:lvl9pPr marL="1828800" algn="l" rtl="0" eaLnBrk="0" fontAlgn="base" hangingPunct="0">
        <a:spcBef>
          <a:spcPct val="0"/>
        </a:spcBef>
        <a:spcAft>
          <a:spcPct val="0"/>
        </a:spcAft>
        <a:defRPr sz="3600" b="1">
          <a:solidFill>
            <a:srgbClr val="F9A75E"/>
          </a:solidFill>
          <a:latin typeface="Arial" panose="020B0604020202020204" pitchFamily="34" charset="0"/>
          <a:ea typeface="宋体" panose="02010600030101010101" pitchFamily="2" charset="-122"/>
        </a:defRPr>
      </a:lvl9pPr>
    </p:titleStyle>
    <p:bodyStyle>
      <a:lvl1pPr marL="282575" indent="-282575" algn="l" rtl="0" eaLnBrk="0" fontAlgn="base" hangingPunct="0">
        <a:lnSpc>
          <a:spcPct val="95000"/>
        </a:lnSpc>
        <a:spcBef>
          <a:spcPct val="0"/>
        </a:spcBef>
        <a:spcAft>
          <a:spcPct val="20000"/>
        </a:spcAft>
        <a:buClr>
          <a:srgbClr val="4E87C6"/>
        </a:buClr>
        <a:buFont typeface="Wingdings" panose="05000000000000000000" pitchFamily="2" charset="2"/>
        <a:buChar char="§"/>
        <a:defRPr sz="2800" b="1" kern="1200">
          <a:solidFill>
            <a:srgbClr val="000000"/>
          </a:solidFill>
          <a:latin typeface="+mn-lt"/>
          <a:ea typeface="+mn-ea"/>
          <a:cs typeface="+mn-cs"/>
        </a:defRPr>
      </a:lvl1pPr>
      <a:lvl2pPr marL="868680" indent="-301625" algn="l" rtl="0" eaLnBrk="0" fontAlgn="base" hangingPunct="0">
        <a:lnSpc>
          <a:spcPct val="95000"/>
        </a:lnSpc>
        <a:spcBef>
          <a:spcPct val="0"/>
        </a:spcBef>
        <a:spcAft>
          <a:spcPct val="30000"/>
        </a:spcAft>
        <a:buFont typeface="Arial" panose="020B0604020202020204" pitchFamily="34" charset="0"/>
        <a:buChar char="–"/>
        <a:defRPr sz="2200" b="1" kern="1200">
          <a:solidFill>
            <a:srgbClr val="000000"/>
          </a:solidFill>
          <a:latin typeface="+mn-lt"/>
          <a:ea typeface="+mn-ea"/>
          <a:cs typeface="+mn-cs"/>
        </a:defRPr>
      </a:lvl2pPr>
      <a:lvl3pPr marL="121158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body" idx="1"/>
          </p:nvPr>
        </p:nvSpPr>
        <p:spPr bwMode="auto">
          <a:xfrm>
            <a:off x="609600" y="460375"/>
            <a:ext cx="7543800" cy="1925638"/>
          </a:xfrm>
          <a:prstGeom prst="rect">
            <a:avLst/>
          </a:prstGeom>
          <a:solidFill>
            <a:srgbClr val="FFF7EB"/>
          </a:solidFill>
          <a:ln w="12700">
            <a:solidFill>
              <a:srgbClr val="F9A75E"/>
            </a:solidFill>
            <a:miter lim="800000"/>
          </a:ln>
        </p:spPr>
        <p:txBody>
          <a:bodyPr vert="horz" wrap="square" lIns="182880" tIns="91440" rIns="182880" bIns="91440" numCol="1" anchor="t" anchorCtr="0" compatLnSpc="1">
            <a:spAutoFit/>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4099" name="Rectangle 3"/>
          <p:cNvSpPr>
            <a:spLocks noGrp="1" noChangeArrowheads="1"/>
          </p:cNvSpPr>
          <p:nvPr>
            <p:ph type="sldNum" sz="quarter" idx="4"/>
          </p:nvPr>
        </p:nvSpPr>
        <p:spPr bwMode="auto">
          <a:xfrm>
            <a:off x="7010400" y="0"/>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lgn="r" eaLnBrk="1" hangingPunct="1">
              <a:buFont typeface="Arial" panose="020B0604020202020204" pitchFamily="34" charset="0"/>
              <a:buNone/>
              <a:defRPr sz="1200">
                <a:latin typeface="+mn-lt"/>
              </a:defRPr>
            </a:lvl1pPr>
          </a:lstStyle>
          <a:p>
            <a:pPr>
              <a:defRPr/>
            </a:pPr>
            <a:fld id="{53A20D41-F4EE-4234-B39F-8C9036DE1500}" type="slidenum">
              <a:rPr lang="en-US"/>
              <a:t>‹#›</a:t>
            </a:fld>
            <a:endParaRPr lang="en-US"/>
          </a:p>
        </p:txBody>
      </p:sp>
      <p:pic>
        <p:nvPicPr>
          <p:cNvPr id="4100" name="Picture 4" descr="Picture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6200" y="460375"/>
            <a:ext cx="609600"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1" name="Rectangle 5"/>
          <p:cNvSpPr>
            <a:spLocks noChangeArrowheads="1"/>
          </p:cNvSpPr>
          <p:nvPr userDrawn="1"/>
        </p:nvSpPr>
        <p:spPr bwMode="auto">
          <a:xfrm>
            <a:off x="0" y="22225"/>
            <a:ext cx="3095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1600">
                <a:solidFill>
                  <a:schemeClr val="tx1"/>
                </a:solidFill>
                <a:latin typeface="Times New Roman" panose="02020603050405020304" pitchFamily="18" charset="0"/>
                <a:ea typeface="宋体" panose="02010600030101010101" pitchFamily="2" charset="-122"/>
              </a:defRPr>
            </a:lvl1pPr>
            <a:lvl2pPr marL="742950" indent="-285750" eaLnBrk="0" hangingPunct="0">
              <a:defRPr sz="1600">
                <a:solidFill>
                  <a:schemeClr val="tx1"/>
                </a:solidFill>
                <a:latin typeface="Times New Roman" panose="02020603050405020304" pitchFamily="18" charset="0"/>
                <a:ea typeface="宋体" panose="02010600030101010101" pitchFamily="2" charset="-122"/>
              </a:defRPr>
            </a:lvl2pPr>
            <a:lvl3pPr marL="1143000" indent="-228600" eaLnBrk="0" hangingPunct="0">
              <a:defRPr sz="1600">
                <a:solidFill>
                  <a:schemeClr val="tx1"/>
                </a:solidFill>
                <a:latin typeface="Times New Roman" panose="02020603050405020304" pitchFamily="18" charset="0"/>
                <a:ea typeface="宋体" panose="02010600030101010101" pitchFamily="2" charset="-122"/>
              </a:defRPr>
            </a:lvl3pPr>
            <a:lvl4pPr marL="1600200" indent="-228600" eaLnBrk="0" hangingPunct="0">
              <a:defRPr sz="1600">
                <a:solidFill>
                  <a:schemeClr val="tx1"/>
                </a:solidFill>
                <a:latin typeface="Times New Roman" panose="02020603050405020304" pitchFamily="18" charset="0"/>
                <a:ea typeface="宋体" panose="02010600030101010101" pitchFamily="2" charset="-122"/>
              </a:defRPr>
            </a:lvl4pPr>
            <a:lvl5pPr marL="2057400" indent="-228600" eaLnBrk="0" hangingPunct="0">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600">
                <a:solidFill>
                  <a:schemeClr val="tx1"/>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defRPr/>
            </a:pPr>
            <a:endParaRPr lang="zh-CN" altLang="en-US"/>
          </a:p>
        </p:txBody>
      </p:sp>
      <p:sp>
        <p:nvSpPr>
          <p:cNvPr id="4102" name="AutoShape 6">
            <a:hlinkClick r:id="" action="ppaction://hlinkshowjump?jump=nextslide" highlightClick="1"/>
          </p:cNvPr>
          <p:cNvSpPr>
            <a:spLocks noChangeArrowheads="1"/>
          </p:cNvSpPr>
          <p:nvPr userDrawn="1"/>
        </p:nvSpPr>
        <p:spPr bwMode="auto">
          <a:xfrm>
            <a:off x="8686800" y="6256338"/>
            <a:ext cx="327025" cy="365125"/>
          </a:xfrm>
          <a:prstGeom prst="actionButtonForwardNext">
            <a:avLst/>
          </a:prstGeom>
          <a:solidFill>
            <a:srgbClr val="67B4B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1600">
                <a:solidFill>
                  <a:schemeClr val="tx1"/>
                </a:solidFill>
                <a:latin typeface="Times New Roman" panose="02020603050405020304" pitchFamily="18" charset="0"/>
                <a:ea typeface="宋体" panose="02010600030101010101" pitchFamily="2" charset="-122"/>
              </a:defRPr>
            </a:lvl1pPr>
            <a:lvl2pPr marL="742950" indent="-285750" eaLnBrk="0" hangingPunct="0">
              <a:defRPr sz="1600">
                <a:solidFill>
                  <a:schemeClr val="tx1"/>
                </a:solidFill>
                <a:latin typeface="Times New Roman" panose="02020603050405020304" pitchFamily="18" charset="0"/>
                <a:ea typeface="宋体" panose="02010600030101010101" pitchFamily="2" charset="-122"/>
              </a:defRPr>
            </a:lvl2pPr>
            <a:lvl3pPr marL="1143000" indent="-228600" eaLnBrk="0" hangingPunct="0">
              <a:defRPr sz="1600">
                <a:solidFill>
                  <a:schemeClr val="tx1"/>
                </a:solidFill>
                <a:latin typeface="Times New Roman" panose="02020603050405020304" pitchFamily="18" charset="0"/>
                <a:ea typeface="宋体" panose="02010600030101010101" pitchFamily="2" charset="-122"/>
              </a:defRPr>
            </a:lvl3pPr>
            <a:lvl4pPr marL="1600200" indent="-228600" eaLnBrk="0" hangingPunct="0">
              <a:defRPr sz="1600">
                <a:solidFill>
                  <a:schemeClr val="tx1"/>
                </a:solidFill>
                <a:latin typeface="Times New Roman" panose="02020603050405020304" pitchFamily="18" charset="0"/>
                <a:ea typeface="宋体" panose="02010600030101010101" pitchFamily="2" charset="-122"/>
              </a:defRPr>
            </a:lvl4pPr>
            <a:lvl5pPr marL="2057400" indent="-228600" eaLnBrk="0" hangingPunct="0">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600">
                <a:solidFill>
                  <a:schemeClr val="tx1"/>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defRPr/>
            </a:pPr>
            <a:endParaRPr lang="zh-CN" altLang="en-US"/>
          </a:p>
        </p:txBody>
      </p:sp>
      <p:sp>
        <p:nvSpPr>
          <p:cNvPr id="4103" name="AutoShape 7">
            <a:hlinkClick r:id="" action="ppaction://hlinkshowjump?jump=previousslide" highlightClick="1"/>
          </p:cNvPr>
          <p:cNvSpPr>
            <a:spLocks noChangeArrowheads="1"/>
          </p:cNvSpPr>
          <p:nvPr userDrawn="1"/>
        </p:nvSpPr>
        <p:spPr bwMode="auto">
          <a:xfrm rot="10800000">
            <a:off x="8281988" y="6256338"/>
            <a:ext cx="328612" cy="365125"/>
          </a:xfrm>
          <a:prstGeom prst="actionButtonForwardNext">
            <a:avLst/>
          </a:prstGeom>
          <a:solidFill>
            <a:srgbClr val="67B4B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1600">
                <a:solidFill>
                  <a:schemeClr val="tx1"/>
                </a:solidFill>
                <a:latin typeface="Times New Roman" panose="02020603050405020304" pitchFamily="18" charset="0"/>
                <a:ea typeface="宋体" panose="02010600030101010101" pitchFamily="2" charset="-122"/>
              </a:defRPr>
            </a:lvl1pPr>
            <a:lvl2pPr marL="742950" indent="-285750" eaLnBrk="0" hangingPunct="0">
              <a:defRPr sz="1600">
                <a:solidFill>
                  <a:schemeClr val="tx1"/>
                </a:solidFill>
                <a:latin typeface="Times New Roman" panose="02020603050405020304" pitchFamily="18" charset="0"/>
                <a:ea typeface="宋体" panose="02010600030101010101" pitchFamily="2" charset="-122"/>
              </a:defRPr>
            </a:lvl2pPr>
            <a:lvl3pPr marL="1143000" indent="-228600" eaLnBrk="0" hangingPunct="0">
              <a:defRPr sz="1600">
                <a:solidFill>
                  <a:schemeClr val="tx1"/>
                </a:solidFill>
                <a:latin typeface="Times New Roman" panose="02020603050405020304" pitchFamily="18" charset="0"/>
                <a:ea typeface="宋体" panose="02010600030101010101" pitchFamily="2" charset="-122"/>
              </a:defRPr>
            </a:lvl3pPr>
            <a:lvl4pPr marL="1600200" indent="-228600" eaLnBrk="0" hangingPunct="0">
              <a:defRPr sz="1600">
                <a:solidFill>
                  <a:schemeClr val="tx1"/>
                </a:solidFill>
                <a:latin typeface="Times New Roman" panose="02020603050405020304" pitchFamily="18" charset="0"/>
                <a:ea typeface="宋体" panose="02010600030101010101" pitchFamily="2" charset="-122"/>
              </a:defRPr>
            </a:lvl4pPr>
            <a:lvl5pPr marL="2057400" indent="-228600" eaLnBrk="0" hangingPunct="0">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600">
                <a:solidFill>
                  <a:schemeClr val="tx1"/>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defRPr/>
            </a:pPr>
            <a:endParaRPr lang="zh-CN" altLang="en-US"/>
          </a:p>
        </p:txBody>
      </p:sp>
      <p:sp>
        <p:nvSpPr>
          <p:cNvPr id="4104" name="Rectangle 8"/>
          <p:cNvSpPr>
            <a:spLocks noChangeArrowheads="1"/>
          </p:cNvSpPr>
          <p:nvPr userDrawn="1"/>
        </p:nvSpPr>
        <p:spPr bwMode="auto">
          <a:xfrm>
            <a:off x="5419725" y="6577013"/>
            <a:ext cx="3686175"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Times New Roman" panose="02020603050405020304" pitchFamily="18" charset="0"/>
                <a:ea typeface="宋体" panose="02010600030101010101" pitchFamily="2" charset="-122"/>
              </a:defRPr>
            </a:lvl1pPr>
            <a:lvl2pPr marL="742950" indent="-285750" eaLnBrk="0" hangingPunct="0">
              <a:defRPr sz="1600">
                <a:solidFill>
                  <a:schemeClr val="tx1"/>
                </a:solidFill>
                <a:latin typeface="Times New Roman" panose="02020603050405020304" pitchFamily="18" charset="0"/>
                <a:ea typeface="宋体" panose="02010600030101010101" pitchFamily="2" charset="-122"/>
              </a:defRPr>
            </a:lvl2pPr>
            <a:lvl3pPr marL="1143000" indent="-228600" eaLnBrk="0" hangingPunct="0">
              <a:defRPr sz="1600">
                <a:solidFill>
                  <a:schemeClr val="tx1"/>
                </a:solidFill>
                <a:latin typeface="Times New Roman" panose="02020603050405020304" pitchFamily="18" charset="0"/>
                <a:ea typeface="宋体" panose="02010600030101010101" pitchFamily="2" charset="-122"/>
              </a:defRPr>
            </a:lvl3pPr>
            <a:lvl4pPr marL="1600200" indent="-228600" eaLnBrk="0" hangingPunct="0">
              <a:defRPr sz="1600">
                <a:solidFill>
                  <a:schemeClr val="tx1"/>
                </a:solidFill>
                <a:latin typeface="Times New Roman" panose="02020603050405020304" pitchFamily="18" charset="0"/>
                <a:ea typeface="宋体" panose="02010600030101010101" pitchFamily="2" charset="-122"/>
              </a:defRPr>
            </a:lvl4pPr>
            <a:lvl5pPr marL="2057400" indent="-228600" eaLnBrk="0" hangingPunct="0">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600">
                <a:solidFill>
                  <a:schemeClr val="tx1"/>
                </a:solidFill>
                <a:latin typeface="Times New Roman" panose="02020603050405020304" pitchFamily="18" charset="0"/>
                <a:ea typeface="宋体" panose="02010600030101010101" pitchFamily="2" charset="-122"/>
              </a:defRPr>
            </a:lvl9pPr>
          </a:lstStyle>
          <a:p>
            <a:pPr algn="ctr" eaLnBrk="1" hangingPunct="1">
              <a:buFont typeface="Arial" panose="020B0604020202020204" pitchFamily="34" charset="0"/>
              <a:buNone/>
              <a:defRPr/>
            </a:pPr>
            <a:r>
              <a:rPr lang="en-US" sz="1200">
                <a:latin typeface="Arial" panose="020B0604020202020204" pitchFamily="34" charset="0"/>
                <a:cs typeface="Times New Roman" panose="02020603050405020304" pitchFamily="18" charset="0"/>
                <a:sym typeface="Symbol" panose="05050102010706020507" pitchFamily="18" charset="2"/>
              </a:rPr>
              <a:t></a:t>
            </a:r>
            <a:r>
              <a:rPr lang="en-US" sz="1200">
                <a:solidFill>
                  <a:srgbClr val="000000"/>
                </a:solidFill>
                <a:latin typeface="Arial" panose="020B0604020202020204" pitchFamily="34" charset="0"/>
              </a:rPr>
              <a:t> 2008 Pearson Education, Inc.  All rights reserved.</a:t>
            </a:r>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0" fontAlgn="base" hangingPunct="0">
        <a:spcBef>
          <a:spcPct val="0"/>
        </a:spcBef>
        <a:spcAft>
          <a:spcPct val="0"/>
        </a:spcAft>
        <a:defRPr sz="3600" b="1" kern="1200">
          <a:solidFill>
            <a:srgbClr val="F9A75E"/>
          </a:solidFill>
          <a:latin typeface="+mj-lt"/>
          <a:ea typeface="+mj-ea"/>
          <a:cs typeface="+mj-cs"/>
        </a:defRPr>
      </a:lvl1pPr>
      <a:lvl2pPr algn="l" rtl="0" eaLnBrk="0" fontAlgn="base" hangingPunct="0">
        <a:spcBef>
          <a:spcPct val="0"/>
        </a:spcBef>
        <a:spcAft>
          <a:spcPct val="0"/>
        </a:spcAft>
        <a:defRPr sz="3600" b="1">
          <a:solidFill>
            <a:srgbClr val="F9A75E"/>
          </a:solidFill>
          <a:latin typeface="Goudy Sans Medium" pitchFamily="2" charset="0"/>
          <a:ea typeface="宋体" panose="02010600030101010101" pitchFamily="2" charset="-122"/>
        </a:defRPr>
      </a:lvl2pPr>
      <a:lvl3pPr algn="l" rtl="0" eaLnBrk="0" fontAlgn="base" hangingPunct="0">
        <a:spcBef>
          <a:spcPct val="0"/>
        </a:spcBef>
        <a:spcAft>
          <a:spcPct val="0"/>
        </a:spcAft>
        <a:defRPr sz="3600" b="1">
          <a:solidFill>
            <a:srgbClr val="F9A75E"/>
          </a:solidFill>
          <a:latin typeface="Goudy Sans Medium" pitchFamily="2" charset="0"/>
          <a:ea typeface="宋体" panose="02010600030101010101" pitchFamily="2" charset="-122"/>
        </a:defRPr>
      </a:lvl3pPr>
      <a:lvl4pPr algn="l" rtl="0" eaLnBrk="0" fontAlgn="base" hangingPunct="0">
        <a:spcBef>
          <a:spcPct val="0"/>
        </a:spcBef>
        <a:spcAft>
          <a:spcPct val="0"/>
        </a:spcAft>
        <a:defRPr sz="3600" b="1">
          <a:solidFill>
            <a:srgbClr val="F9A75E"/>
          </a:solidFill>
          <a:latin typeface="Goudy Sans Medium" pitchFamily="2" charset="0"/>
          <a:ea typeface="宋体" panose="02010600030101010101" pitchFamily="2" charset="-122"/>
        </a:defRPr>
      </a:lvl4pPr>
      <a:lvl5pPr algn="l" rtl="0" eaLnBrk="0" fontAlgn="base" hangingPunct="0">
        <a:spcBef>
          <a:spcPct val="0"/>
        </a:spcBef>
        <a:spcAft>
          <a:spcPct val="0"/>
        </a:spcAft>
        <a:defRPr sz="3600" b="1">
          <a:solidFill>
            <a:srgbClr val="F9A75E"/>
          </a:solidFill>
          <a:latin typeface="Goudy Sans Medium" pitchFamily="2" charset="0"/>
          <a:ea typeface="宋体" panose="02010600030101010101" pitchFamily="2" charset="-122"/>
        </a:defRPr>
      </a:lvl5pPr>
      <a:lvl6pPr marL="457200" algn="l" rtl="0" eaLnBrk="0" fontAlgn="base" hangingPunct="0">
        <a:spcBef>
          <a:spcPct val="0"/>
        </a:spcBef>
        <a:spcAft>
          <a:spcPct val="0"/>
        </a:spcAft>
        <a:defRPr sz="3600" b="1">
          <a:solidFill>
            <a:srgbClr val="F9A75E"/>
          </a:solidFill>
          <a:latin typeface="Goudy Sans Medium" pitchFamily="2" charset="0"/>
          <a:ea typeface="宋体" panose="02010600030101010101" pitchFamily="2" charset="-122"/>
        </a:defRPr>
      </a:lvl6pPr>
      <a:lvl7pPr marL="914400" algn="l" rtl="0" eaLnBrk="0" fontAlgn="base" hangingPunct="0">
        <a:spcBef>
          <a:spcPct val="0"/>
        </a:spcBef>
        <a:spcAft>
          <a:spcPct val="0"/>
        </a:spcAft>
        <a:defRPr sz="3600" b="1">
          <a:solidFill>
            <a:srgbClr val="F9A75E"/>
          </a:solidFill>
          <a:latin typeface="Goudy Sans Medium" pitchFamily="2" charset="0"/>
          <a:ea typeface="宋体" panose="02010600030101010101" pitchFamily="2" charset="-122"/>
        </a:defRPr>
      </a:lvl7pPr>
      <a:lvl8pPr marL="1371600" algn="l" rtl="0" eaLnBrk="0" fontAlgn="base" hangingPunct="0">
        <a:spcBef>
          <a:spcPct val="0"/>
        </a:spcBef>
        <a:spcAft>
          <a:spcPct val="0"/>
        </a:spcAft>
        <a:defRPr sz="3600" b="1">
          <a:solidFill>
            <a:srgbClr val="F9A75E"/>
          </a:solidFill>
          <a:latin typeface="Goudy Sans Medium" pitchFamily="2" charset="0"/>
          <a:ea typeface="宋体" panose="02010600030101010101" pitchFamily="2" charset="-122"/>
        </a:defRPr>
      </a:lvl8pPr>
      <a:lvl9pPr marL="1828800" algn="l" rtl="0" eaLnBrk="0" fontAlgn="base" hangingPunct="0">
        <a:spcBef>
          <a:spcPct val="0"/>
        </a:spcBef>
        <a:spcAft>
          <a:spcPct val="0"/>
        </a:spcAft>
        <a:defRPr sz="3600" b="1">
          <a:solidFill>
            <a:srgbClr val="F9A75E"/>
          </a:solidFill>
          <a:latin typeface="Goudy Sans Medium" pitchFamily="2" charset="0"/>
          <a:ea typeface="宋体" panose="02010600030101010101" pitchFamily="2" charset="-122"/>
        </a:defRPr>
      </a:lvl9pPr>
    </p:titleStyle>
    <p:bodyStyle>
      <a:lvl1pPr marL="798830" indent="-798830" algn="l" rtl="0" eaLnBrk="0" fontAlgn="base" hangingPunct="0">
        <a:lnSpc>
          <a:spcPct val="95000"/>
        </a:lnSpc>
        <a:spcBef>
          <a:spcPct val="0"/>
        </a:spcBef>
        <a:spcAft>
          <a:spcPct val="35000"/>
        </a:spcAft>
        <a:buClr>
          <a:srgbClr val="4E87C6"/>
        </a:buClr>
        <a:buFont typeface="Wingdings" panose="05000000000000000000" pitchFamily="2" charset="2"/>
        <a:buChar char="•"/>
        <a:defRPr sz="2000" b="1" kern="1200">
          <a:solidFill>
            <a:srgbClr val="000000"/>
          </a:solidFill>
          <a:latin typeface="+mn-lt"/>
          <a:ea typeface="+mn-ea"/>
          <a:cs typeface="+mn-cs"/>
        </a:defRPr>
      </a:lvl1pPr>
      <a:lvl2pPr marL="1713230" indent="-798830" algn="l" rtl="0" eaLnBrk="0" fontAlgn="base" hangingPunct="0">
        <a:lnSpc>
          <a:spcPct val="95000"/>
        </a:lnSpc>
        <a:spcBef>
          <a:spcPct val="0"/>
        </a:spcBef>
        <a:spcAft>
          <a:spcPct val="35000"/>
        </a:spcAft>
        <a:buFont typeface="Arial" panose="020B0604020202020204" pitchFamily="34" charset="0"/>
        <a:buChar char="–"/>
        <a:defRPr sz="2000" b="1" kern="1200">
          <a:solidFill>
            <a:srgbClr val="000000"/>
          </a:solidFill>
          <a:latin typeface="+mn-lt"/>
          <a:ea typeface="+mn-ea"/>
          <a:cs typeface="+mn-cs"/>
        </a:defRPr>
      </a:lvl2pPr>
      <a:lvl3pPr marL="3711575" indent="-228600" algn="l" rtl="0" eaLnBrk="0" fontAlgn="base" hangingPunct="0">
        <a:spcBef>
          <a:spcPct val="0"/>
        </a:spcBef>
        <a:spcAft>
          <a:spcPct val="0"/>
        </a:spcAft>
        <a:buFont typeface="Arial" panose="020B0604020202020204" pitchFamily="34" charset="0"/>
        <a:buChar char="•"/>
        <a:defRPr sz="2000" kern="1200">
          <a:solidFill>
            <a:schemeClr val="tx1"/>
          </a:solidFill>
          <a:latin typeface="+mn-lt"/>
          <a:ea typeface="+mn-ea"/>
          <a:cs typeface="+mn-cs"/>
        </a:defRPr>
      </a:lvl3pPr>
      <a:lvl4pPr marL="4054475" indent="-228600" algn="l" rtl="0" eaLnBrk="0" fontAlgn="base" hangingPunct="0">
        <a:spcBef>
          <a:spcPct val="0"/>
        </a:spcBef>
        <a:spcAft>
          <a:spcPct val="0"/>
        </a:spcAft>
        <a:buFont typeface="Arial" panose="020B0604020202020204" pitchFamily="34" charset="0"/>
        <a:buChar char="–"/>
        <a:defRPr sz="2000" kern="1200">
          <a:solidFill>
            <a:schemeClr val="tx1"/>
          </a:solidFill>
          <a:latin typeface="+mn-lt"/>
          <a:ea typeface="+mn-ea"/>
          <a:cs typeface="+mn-cs"/>
        </a:defRPr>
      </a:lvl4pPr>
      <a:lvl5pPr marL="4397375" indent="-228600" algn="l" rtl="0" eaLnBrk="0" fontAlgn="base" hangingPunct="0">
        <a:spcBef>
          <a:spcPct val="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sldNum" sz="quarter" idx="4"/>
          </p:nvPr>
        </p:nvSpPr>
        <p:spPr bwMode="auto">
          <a:xfrm>
            <a:off x="7010400" y="0"/>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lgn="r" eaLnBrk="1" hangingPunct="1">
              <a:buFont typeface="Arial" panose="020B0604020202020204" pitchFamily="34" charset="0"/>
              <a:buNone/>
              <a:defRPr sz="1200">
                <a:latin typeface="+mj-lt"/>
              </a:defRPr>
            </a:lvl1pPr>
          </a:lstStyle>
          <a:p>
            <a:pPr>
              <a:defRPr/>
            </a:pPr>
            <a:fld id="{3742EE8D-7D9F-4C75-B971-CD0D652283F5}" type="slidenum">
              <a:rPr lang="en-US"/>
              <a:t>‹#›</a:t>
            </a:fld>
            <a:endParaRPr lang="en-US"/>
          </a:p>
        </p:txBody>
      </p:sp>
      <p:sp>
        <p:nvSpPr>
          <p:cNvPr id="5123" name="Rectangle 3"/>
          <p:cNvSpPr>
            <a:spLocks noGrp="1" noChangeArrowheads="1"/>
          </p:cNvSpPr>
          <p:nvPr>
            <p:ph type="title"/>
          </p:nvPr>
        </p:nvSpPr>
        <p:spPr bwMode="auto">
          <a:xfrm>
            <a:off x="914400" y="6858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0" rIns="91440" bIns="45720" numCol="1" anchor="ctr" anchorCtr="0" compatLnSpc="1"/>
          <a:lstStyle/>
          <a:p>
            <a:pPr lvl="0"/>
            <a:r>
              <a:rPr lang="en-US" altLang="zh-CN"/>
              <a:t>Click to edit Master title style</a:t>
            </a:r>
          </a:p>
        </p:txBody>
      </p:sp>
      <p:sp>
        <p:nvSpPr>
          <p:cNvPr id="5124" name="AutoShape 4">
            <a:hlinkClick r:id="" action="ppaction://hlinkshowjump?jump=nextslide" highlightClick="1"/>
          </p:cNvPr>
          <p:cNvSpPr>
            <a:spLocks noChangeArrowheads="1"/>
          </p:cNvSpPr>
          <p:nvPr userDrawn="1"/>
        </p:nvSpPr>
        <p:spPr bwMode="auto">
          <a:xfrm>
            <a:off x="8686800" y="6256338"/>
            <a:ext cx="327025" cy="365125"/>
          </a:xfrm>
          <a:prstGeom prst="actionButtonForwardNext">
            <a:avLst/>
          </a:prstGeom>
          <a:solidFill>
            <a:srgbClr val="67B4B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1600">
                <a:solidFill>
                  <a:schemeClr val="tx1"/>
                </a:solidFill>
                <a:latin typeface="Times New Roman" panose="02020603050405020304" pitchFamily="18" charset="0"/>
                <a:ea typeface="宋体" panose="02010600030101010101" pitchFamily="2" charset="-122"/>
              </a:defRPr>
            </a:lvl1pPr>
            <a:lvl2pPr marL="742950" indent="-285750" eaLnBrk="0" hangingPunct="0">
              <a:defRPr sz="1600">
                <a:solidFill>
                  <a:schemeClr val="tx1"/>
                </a:solidFill>
                <a:latin typeface="Times New Roman" panose="02020603050405020304" pitchFamily="18" charset="0"/>
                <a:ea typeface="宋体" panose="02010600030101010101" pitchFamily="2" charset="-122"/>
              </a:defRPr>
            </a:lvl2pPr>
            <a:lvl3pPr marL="1143000" indent="-228600" eaLnBrk="0" hangingPunct="0">
              <a:defRPr sz="1600">
                <a:solidFill>
                  <a:schemeClr val="tx1"/>
                </a:solidFill>
                <a:latin typeface="Times New Roman" panose="02020603050405020304" pitchFamily="18" charset="0"/>
                <a:ea typeface="宋体" panose="02010600030101010101" pitchFamily="2" charset="-122"/>
              </a:defRPr>
            </a:lvl3pPr>
            <a:lvl4pPr marL="1600200" indent="-228600" eaLnBrk="0" hangingPunct="0">
              <a:defRPr sz="1600">
                <a:solidFill>
                  <a:schemeClr val="tx1"/>
                </a:solidFill>
                <a:latin typeface="Times New Roman" panose="02020603050405020304" pitchFamily="18" charset="0"/>
                <a:ea typeface="宋体" panose="02010600030101010101" pitchFamily="2" charset="-122"/>
              </a:defRPr>
            </a:lvl4pPr>
            <a:lvl5pPr marL="2057400" indent="-228600" eaLnBrk="0" hangingPunct="0">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600">
                <a:solidFill>
                  <a:schemeClr val="tx1"/>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defRPr/>
            </a:pPr>
            <a:endParaRPr lang="zh-CN" altLang="en-US"/>
          </a:p>
        </p:txBody>
      </p:sp>
      <p:sp>
        <p:nvSpPr>
          <p:cNvPr id="5125" name="AutoShape 5">
            <a:hlinkClick r:id="" action="ppaction://hlinkshowjump?jump=previousslide" highlightClick="1"/>
          </p:cNvPr>
          <p:cNvSpPr>
            <a:spLocks noChangeArrowheads="1"/>
          </p:cNvSpPr>
          <p:nvPr userDrawn="1"/>
        </p:nvSpPr>
        <p:spPr bwMode="auto">
          <a:xfrm rot="10800000">
            <a:off x="8281988" y="6256338"/>
            <a:ext cx="328612" cy="365125"/>
          </a:xfrm>
          <a:prstGeom prst="actionButtonForwardNext">
            <a:avLst/>
          </a:prstGeom>
          <a:solidFill>
            <a:srgbClr val="67B4B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1600">
                <a:solidFill>
                  <a:schemeClr val="tx1"/>
                </a:solidFill>
                <a:latin typeface="Times New Roman" panose="02020603050405020304" pitchFamily="18" charset="0"/>
                <a:ea typeface="宋体" panose="02010600030101010101" pitchFamily="2" charset="-122"/>
              </a:defRPr>
            </a:lvl1pPr>
            <a:lvl2pPr marL="742950" indent="-285750" eaLnBrk="0" hangingPunct="0">
              <a:defRPr sz="1600">
                <a:solidFill>
                  <a:schemeClr val="tx1"/>
                </a:solidFill>
                <a:latin typeface="Times New Roman" panose="02020603050405020304" pitchFamily="18" charset="0"/>
                <a:ea typeface="宋体" panose="02010600030101010101" pitchFamily="2" charset="-122"/>
              </a:defRPr>
            </a:lvl2pPr>
            <a:lvl3pPr marL="1143000" indent="-228600" eaLnBrk="0" hangingPunct="0">
              <a:defRPr sz="1600">
                <a:solidFill>
                  <a:schemeClr val="tx1"/>
                </a:solidFill>
                <a:latin typeface="Times New Roman" panose="02020603050405020304" pitchFamily="18" charset="0"/>
                <a:ea typeface="宋体" panose="02010600030101010101" pitchFamily="2" charset="-122"/>
              </a:defRPr>
            </a:lvl3pPr>
            <a:lvl4pPr marL="1600200" indent="-228600" eaLnBrk="0" hangingPunct="0">
              <a:defRPr sz="1600">
                <a:solidFill>
                  <a:schemeClr val="tx1"/>
                </a:solidFill>
                <a:latin typeface="Times New Roman" panose="02020603050405020304" pitchFamily="18" charset="0"/>
                <a:ea typeface="宋体" panose="02010600030101010101" pitchFamily="2" charset="-122"/>
              </a:defRPr>
            </a:lvl4pPr>
            <a:lvl5pPr marL="2057400" indent="-228600" eaLnBrk="0" hangingPunct="0">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600">
                <a:solidFill>
                  <a:schemeClr val="tx1"/>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defRPr/>
            </a:pPr>
            <a:endParaRPr lang="zh-CN" altLang="en-US"/>
          </a:p>
        </p:txBody>
      </p:sp>
      <p:sp>
        <p:nvSpPr>
          <p:cNvPr id="5126" name="Line 6"/>
          <p:cNvSpPr>
            <a:spLocks noChangeShapeType="1"/>
          </p:cNvSpPr>
          <p:nvPr userDrawn="1"/>
        </p:nvSpPr>
        <p:spPr bwMode="auto">
          <a:xfrm>
            <a:off x="914400" y="1600200"/>
            <a:ext cx="8229600" cy="0"/>
          </a:xfrm>
          <a:prstGeom prst="line">
            <a:avLst/>
          </a:prstGeom>
          <a:noFill/>
          <a:ln w="25400">
            <a:solidFill>
              <a:srgbClr val="5AD9B3"/>
            </a:solidFill>
            <a:rou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5127" name="Line 7"/>
          <p:cNvSpPr>
            <a:spLocks noChangeShapeType="1"/>
          </p:cNvSpPr>
          <p:nvPr userDrawn="1"/>
        </p:nvSpPr>
        <p:spPr bwMode="auto">
          <a:xfrm>
            <a:off x="0" y="5867400"/>
            <a:ext cx="8229600" cy="0"/>
          </a:xfrm>
          <a:prstGeom prst="line">
            <a:avLst/>
          </a:prstGeom>
          <a:noFill/>
          <a:ln w="25400">
            <a:solidFill>
              <a:srgbClr val="5AD9B3"/>
            </a:solidFill>
            <a:rou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5128" name="Rectangle 8"/>
          <p:cNvSpPr>
            <a:spLocks noGrp="1" noChangeArrowheads="1"/>
          </p:cNvSpPr>
          <p:nvPr>
            <p:ph type="body" idx="1"/>
          </p:nvPr>
        </p:nvSpPr>
        <p:spPr bwMode="auto">
          <a:xfrm>
            <a:off x="1371600" y="2303463"/>
            <a:ext cx="7239000" cy="2103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spAutoFit/>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5129" name="Rectangle 9"/>
          <p:cNvSpPr>
            <a:spLocks noChangeArrowheads="1"/>
          </p:cNvSpPr>
          <p:nvPr userDrawn="1"/>
        </p:nvSpPr>
        <p:spPr bwMode="auto">
          <a:xfrm>
            <a:off x="5419725" y="6577013"/>
            <a:ext cx="3686175"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Times New Roman" panose="02020603050405020304" pitchFamily="18" charset="0"/>
                <a:ea typeface="宋体" panose="02010600030101010101" pitchFamily="2" charset="-122"/>
              </a:defRPr>
            </a:lvl1pPr>
            <a:lvl2pPr marL="742950" indent="-285750" eaLnBrk="0" hangingPunct="0">
              <a:defRPr sz="1600">
                <a:solidFill>
                  <a:schemeClr val="tx1"/>
                </a:solidFill>
                <a:latin typeface="Times New Roman" panose="02020603050405020304" pitchFamily="18" charset="0"/>
                <a:ea typeface="宋体" panose="02010600030101010101" pitchFamily="2" charset="-122"/>
              </a:defRPr>
            </a:lvl2pPr>
            <a:lvl3pPr marL="1143000" indent="-228600" eaLnBrk="0" hangingPunct="0">
              <a:defRPr sz="1600">
                <a:solidFill>
                  <a:schemeClr val="tx1"/>
                </a:solidFill>
                <a:latin typeface="Times New Roman" panose="02020603050405020304" pitchFamily="18" charset="0"/>
                <a:ea typeface="宋体" panose="02010600030101010101" pitchFamily="2" charset="-122"/>
              </a:defRPr>
            </a:lvl3pPr>
            <a:lvl4pPr marL="1600200" indent="-228600" eaLnBrk="0" hangingPunct="0">
              <a:defRPr sz="1600">
                <a:solidFill>
                  <a:schemeClr val="tx1"/>
                </a:solidFill>
                <a:latin typeface="Times New Roman" panose="02020603050405020304" pitchFamily="18" charset="0"/>
                <a:ea typeface="宋体" panose="02010600030101010101" pitchFamily="2" charset="-122"/>
              </a:defRPr>
            </a:lvl4pPr>
            <a:lvl5pPr marL="2057400" indent="-228600" eaLnBrk="0" hangingPunct="0">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600">
                <a:solidFill>
                  <a:schemeClr val="tx1"/>
                </a:solidFill>
                <a:latin typeface="Times New Roman" panose="02020603050405020304" pitchFamily="18" charset="0"/>
                <a:ea typeface="宋体" panose="02010600030101010101" pitchFamily="2" charset="-122"/>
              </a:defRPr>
            </a:lvl9pPr>
          </a:lstStyle>
          <a:p>
            <a:pPr algn="ctr" eaLnBrk="1" hangingPunct="1">
              <a:buFont typeface="Arial" panose="020B0604020202020204" pitchFamily="34" charset="0"/>
              <a:buNone/>
              <a:defRPr/>
            </a:pPr>
            <a:r>
              <a:rPr lang="en-US" sz="1200">
                <a:latin typeface="Arial" panose="020B0604020202020204" pitchFamily="34" charset="0"/>
                <a:cs typeface="Times New Roman" panose="02020603050405020304" pitchFamily="18" charset="0"/>
                <a:sym typeface="Symbol" panose="05050102010706020507" pitchFamily="18" charset="2"/>
              </a:rPr>
              <a:t></a:t>
            </a:r>
            <a:r>
              <a:rPr lang="en-US" sz="1200">
                <a:solidFill>
                  <a:srgbClr val="000000"/>
                </a:solidFill>
                <a:latin typeface="Arial" panose="020B0604020202020204" pitchFamily="34" charset="0"/>
              </a:rPr>
              <a:t> 2008 Pearson Education, Inc.  All rights reserved.</a:t>
            </a:r>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0" fontAlgn="base" hangingPunct="0">
        <a:spcBef>
          <a:spcPct val="0"/>
        </a:spcBef>
        <a:spcAft>
          <a:spcPct val="0"/>
        </a:spcAft>
        <a:defRPr sz="3600" b="1" kern="1200">
          <a:solidFill>
            <a:srgbClr val="5AD9B3"/>
          </a:solidFill>
          <a:latin typeface="+mj-lt"/>
          <a:ea typeface="+mj-ea"/>
          <a:cs typeface="+mj-cs"/>
        </a:defRPr>
      </a:lvl1pPr>
      <a:lvl2pPr algn="l" rtl="0" eaLnBrk="0" fontAlgn="base" hangingPunct="0">
        <a:spcBef>
          <a:spcPct val="0"/>
        </a:spcBef>
        <a:spcAft>
          <a:spcPct val="0"/>
        </a:spcAft>
        <a:defRPr sz="3600" b="1">
          <a:solidFill>
            <a:srgbClr val="5AD9B3"/>
          </a:solidFill>
          <a:latin typeface="Arial" panose="020B0604020202020204" pitchFamily="34" charset="0"/>
          <a:ea typeface="宋体" panose="02010600030101010101" pitchFamily="2" charset="-122"/>
        </a:defRPr>
      </a:lvl2pPr>
      <a:lvl3pPr algn="l" rtl="0" eaLnBrk="0" fontAlgn="base" hangingPunct="0">
        <a:spcBef>
          <a:spcPct val="0"/>
        </a:spcBef>
        <a:spcAft>
          <a:spcPct val="0"/>
        </a:spcAft>
        <a:defRPr sz="3600" b="1">
          <a:solidFill>
            <a:srgbClr val="5AD9B3"/>
          </a:solidFill>
          <a:latin typeface="Arial" panose="020B0604020202020204" pitchFamily="34" charset="0"/>
          <a:ea typeface="宋体" panose="02010600030101010101" pitchFamily="2" charset="-122"/>
        </a:defRPr>
      </a:lvl3pPr>
      <a:lvl4pPr algn="l" rtl="0" eaLnBrk="0" fontAlgn="base" hangingPunct="0">
        <a:spcBef>
          <a:spcPct val="0"/>
        </a:spcBef>
        <a:spcAft>
          <a:spcPct val="0"/>
        </a:spcAft>
        <a:defRPr sz="3600" b="1">
          <a:solidFill>
            <a:srgbClr val="5AD9B3"/>
          </a:solidFill>
          <a:latin typeface="Arial" panose="020B0604020202020204" pitchFamily="34" charset="0"/>
          <a:ea typeface="宋体" panose="02010600030101010101" pitchFamily="2" charset="-122"/>
        </a:defRPr>
      </a:lvl4pPr>
      <a:lvl5pPr algn="l" rtl="0" eaLnBrk="0" fontAlgn="base" hangingPunct="0">
        <a:spcBef>
          <a:spcPct val="0"/>
        </a:spcBef>
        <a:spcAft>
          <a:spcPct val="0"/>
        </a:spcAft>
        <a:defRPr sz="3600" b="1">
          <a:solidFill>
            <a:srgbClr val="5AD9B3"/>
          </a:solidFill>
          <a:latin typeface="Arial" panose="020B0604020202020204" pitchFamily="34" charset="0"/>
          <a:ea typeface="宋体" panose="02010600030101010101" pitchFamily="2" charset="-122"/>
        </a:defRPr>
      </a:lvl5pPr>
      <a:lvl6pPr marL="457200" algn="l" rtl="0" eaLnBrk="0" fontAlgn="base" hangingPunct="0">
        <a:spcBef>
          <a:spcPct val="0"/>
        </a:spcBef>
        <a:spcAft>
          <a:spcPct val="0"/>
        </a:spcAft>
        <a:defRPr sz="3600" b="1">
          <a:solidFill>
            <a:srgbClr val="5AD9B3"/>
          </a:solidFill>
          <a:latin typeface="Arial" panose="020B0604020202020204" pitchFamily="34" charset="0"/>
          <a:ea typeface="宋体" panose="02010600030101010101" pitchFamily="2" charset="-122"/>
        </a:defRPr>
      </a:lvl6pPr>
      <a:lvl7pPr marL="914400" algn="l" rtl="0" eaLnBrk="0" fontAlgn="base" hangingPunct="0">
        <a:spcBef>
          <a:spcPct val="0"/>
        </a:spcBef>
        <a:spcAft>
          <a:spcPct val="0"/>
        </a:spcAft>
        <a:defRPr sz="3600" b="1">
          <a:solidFill>
            <a:srgbClr val="5AD9B3"/>
          </a:solidFill>
          <a:latin typeface="Arial" panose="020B0604020202020204" pitchFamily="34" charset="0"/>
          <a:ea typeface="宋体" panose="02010600030101010101" pitchFamily="2" charset="-122"/>
        </a:defRPr>
      </a:lvl7pPr>
      <a:lvl8pPr marL="1371600" algn="l" rtl="0" eaLnBrk="0" fontAlgn="base" hangingPunct="0">
        <a:spcBef>
          <a:spcPct val="0"/>
        </a:spcBef>
        <a:spcAft>
          <a:spcPct val="0"/>
        </a:spcAft>
        <a:defRPr sz="3600" b="1">
          <a:solidFill>
            <a:srgbClr val="5AD9B3"/>
          </a:solidFill>
          <a:latin typeface="Arial" panose="020B0604020202020204" pitchFamily="34" charset="0"/>
          <a:ea typeface="宋体" panose="02010600030101010101" pitchFamily="2" charset="-122"/>
        </a:defRPr>
      </a:lvl8pPr>
      <a:lvl9pPr marL="1828800" algn="l" rtl="0" eaLnBrk="0" fontAlgn="base" hangingPunct="0">
        <a:spcBef>
          <a:spcPct val="0"/>
        </a:spcBef>
        <a:spcAft>
          <a:spcPct val="0"/>
        </a:spcAft>
        <a:defRPr sz="3600" b="1">
          <a:solidFill>
            <a:srgbClr val="5AD9B3"/>
          </a:solidFill>
          <a:latin typeface="Arial" panose="020B0604020202020204" pitchFamily="34" charset="0"/>
          <a:ea typeface="宋体" panose="02010600030101010101" pitchFamily="2" charset="-122"/>
        </a:defRPr>
      </a:lvl9pPr>
    </p:titleStyle>
    <p:bodyStyle>
      <a:lvl1pPr marL="342900" indent="-342900" algn="l" rtl="0" eaLnBrk="0" fontAlgn="base" hangingPunct="0">
        <a:lnSpc>
          <a:spcPct val="90000"/>
        </a:lnSpc>
        <a:spcBef>
          <a:spcPct val="0"/>
        </a:spcBef>
        <a:spcAft>
          <a:spcPct val="25000"/>
        </a:spcAft>
        <a:buClr>
          <a:schemeClr val="tx1"/>
        </a:buClr>
        <a:buChar char="•"/>
        <a:defRPr sz="2800" b="1" kern="1200">
          <a:solidFill>
            <a:srgbClr val="000000"/>
          </a:solidFill>
          <a:latin typeface="+mn-lt"/>
          <a:ea typeface="+mn-ea"/>
          <a:cs typeface="+mn-cs"/>
        </a:defRPr>
      </a:lvl1pPr>
      <a:lvl2pPr marL="463550" indent="-6350" algn="l" rtl="0" eaLnBrk="0" fontAlgn="base" hangingPunct="0">
        <a:spcBef>
          <a:spcPct val="0"/>
        </a:spcBef>
        <a:spcAft>
          <a:spcPct val="25000"/>
        </a:spcAft>
        <a:buClr>
          <a:schemeClr val="tx1"/>
        </a:buClr>
        <a:buChar char="–"/>
        <a:defRPr sz="2200" b="1" kern="1200">
          <a:solidFill>
            <a:srgbClr val="000000"/>
          </a:solidFill>
          <a:latin typeface="+mn-lt"/>
          <a:ea typeface="+mn-ea"/>
          <a:cs typeface="+mn-cs"/>
        </a:defRPr>
      </a:lvl2pPr>
      <a:lvl3pPr marL="914400" algn="l" rtl="0" eaLnBrk="0" fontAlgn="base" hangingPunct="0">
        <a:spcBef>
          <a:spcPct val="0"/>
        </a:spcBef>
        <a:spcAft>
          <a:spcPct val="25000"/>
        </a:spcAft>
        <a:buClr>
          <a:schemeClr val="tx1"/>
        </a:buClr>
        <a:buChar char="•"/>
        <a:defRPr sz="2000" b="1" kern="1200">
          <a:solidFill>
            <a:schemeClr val="tx1"/>
          </a:solidFill>
          <a:latin typeface="+mn-lt"/>
          <a:ea typeface="+mn-ea"/>
          <a:cs typeface="+mn-cs"/>
        </a:defRPr>
      </a:lvl3pPr>
      <a:lvl4pPr marL="1377950" indent="-6350" algn="l" rtl="0" eaLnBrk="0" fontAlgn="base" hangingPunct="0">
        <a:spcBef>
          <a:spcPct val="0"/>
        </a:spcBef>
        <a:spcAft>
          <a:spcPct val="25000"/>
        </a:spcAft>
        <a:buClr>
          <a:schemeClr val="tx1"/>
        </a:buClr>
        <a:buChar char="–"/>
        <a:defRPr sz="2000" b="1" kern="1200">
          <a:solidFill>
            <a:schemeClr val="tx1"/>
          </a:solidFill>
          <a:latin typeface="+mn-lt"/>
          <a:ea typeface="+mn-ea"/>
          <a:cs typeface="+mn-cs"/>
        </a:defRPr>
      </a:lvl4pPr>
      <a:lvl5pPr marL="1828800" algn="l" rtl="0" eaLnBrk="0" fontAlgn="base" hangingPunct="0">
        <a:spcBef>
          <a:spcPct val="0"/>
        </a:spcBef>
        <a:spcAft>
          <a:spcPct val="25000"/>
        </a:spcAft>
        <a:buClr>
          <a:schemeClr val="tx1"/>
        </a:buClr>
        <a:buChar char="»"/>
        <a:defRPr sz="20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body" idx="1"/>
          </p:nvPr>
        </p:nvSpPr>
        <p:spPr bwMode="auto">
          <a:xfrm>
            <a:off x="7162800" y="1166813"/>
            <a:ext cx="1981200" cy="323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0" bIns="45720" numCol="1" anchor="t" anchorCtr="0" compatLnSpc="1">
            <a:spAutoFit/>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6147" name="Rectangle 3"/>
          <p:cNvSpPr>
            <a:spLocks noGrp="1" noChangeArrowheads="1"/>
          </p:cNvSpPr>
          <p:nvPr>
            <p:ph type="title"/>
          </p:nvPr>
        </p:nvSpPr>
        <p:spPr bwMode="auto">
          <a:xfrm>
            <a:off x="7086600" y="152400"/>
            <a:ext cx="20574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spAutoFit/>
          </a:bodyPr>
          <a:lstStyle/>
          <a:p>
            <a:pPr lvl="0"/>
            <a:r>
              <a:rPr lang="en-US" altLang="zh-CN"/>
              <a:t>Click to edit Master title style</a:t>
            </a:r>
          </a:p>
        </p:txBody>
      </p:sp>
      <p:sp>
        <p:nvSpPr>
          <p:cNvPr id="6148" name="Rectangle 4"/>
          <p:cNvSpPr>
            <a:spLocks noGrp="1" noChangeArrowheads="1"/>
          </p:cNvSpPr>
          <p:nvPr>
            <p:ph type="sldNum" sz="quarter" idx="4"/>
          </p:nvPr>
        </p:nvSpPr>
        <p:spPr bwMode="auto">
          <a:xfrm>
            <a:off x="7010400" y="0"/>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lgn="r" eaLnBrk="1" hangingPunct="1">
              <a:buFont typeface="Arial" panose="020B0604020202020204" pitchFamily="34" charset="0"/>
              <a:buNone/>
              <a:defRPr sz="1200">
                <a:latin typeface="+mj-lt"/>
              </a:defRPr>
            </a:lvl1pPr>
          </a:lstStyle>
          <a:p>
            <a:pPr>
              <a:defRPr/>
            </a:pPr>
            <a:fld id="{910B263C-8AF8-42D4-90E0-86E4F931BC9D}" type="slidenum">
              <a:rPr lang="en-US"/>
              <a:t>‹#›</a:t>
            </a:fld>
            <a:endParaRPr lang="en-US"/>
          </a:p>
        </p:txBody>
      </p:sp>
      <p:sp>
        <p:nvSpPr>
          <p:cNvPr id="6149" name="Rectangle 5"/>
          <p:cNvSpPr>
            <a:spLocks noChangeArrowheads="1"/>
          </p:cNvSpPr>
          <p:nvPr/>
        </p:nvSpPr>
        <p:spPr bwMode="auto">
          <a:xfrm>
            <a:off x="7010400" y="63246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635" eaLnBrk="0" hangingPunct="0">
              <a:tabLst>
                <a:tab pos="340995" algn="l"/>
                <a:tab pos="741045" algn="l"/>
              </a:tabLst>
              <a:defRPr sz="1600">
                <a:solidFill>
                  <a:schemeClr val="tx1"/>
                </a:solidFill>
                <a:latin typeface="Times New Roman" panose="02020603050405020304" pitchFamily="18" charset="0"/>
                <a:ea typeface="宋体" panose="02010600030101010101" pitchFamily="2" charset="-122"/>
              </a:defRPr>
            </a:lvl1pPr>
            <a:lvl2pPr marL="742950" indent="-285750" defTabSz="-635" eaLnBrk="0" hangingPunct="0">
              <a:tabLst>
                <a:tab pos="340995" algn="l"/>
                <a:tab pos="741045" algn="l"/>
              </a:tabLst>
              <a:defRPr sz="1600">
                <a:solidFill>
                  <a:schemeClr val="tx1"/>
                </a:solidFill>
                <a:latin typeface="Times New Roman" panose="02020603050405020304" pitchFamily="18" charset="0"/>
                <a:ea typeface="宋体" panose="02010600030101010101" pitchFamily="2" charset="-122"/>
              </a:defRPr>
            </a:lvl2pPr>
            <a:lvl3pPr marL="1143000" indent="-228600" defTabSz="-635" eaLnBrk="0" hangingPunct="0">
              <a:tabLst>
                <a:tab pos="340995" algn="l"/>
                <a:tab pos="741045" algn="l"/>
              </a:tabLst>
              <a:defRPr sz="1600">
                <a:solidFill>
                  <a:schemeClr val="tx1"/>
                </a:solidFill>
                <a:latin typeface="Times New Roman" panose="02020603050405020304" pitchFamily="18" charset="0"/>
                <a:ea typeface="宋体" panose="02010600030101010101" pitchFamily="2" charset="-122"/>
              </a:defRPr>
            </a:lvl3pPr>
            <a:lvl4pPr marL="1600200" indent="-228600" defTabSz="-635" eaLnBrk="0" hangingPunct="0">
              <a:tabLst>
                <a:tab pos="340995" algn="l"/>
                <a:tab pos="741045" algn="l"/>
              </a:tabLst>
              <a:defRPr sz="1600">
                <a:solidFill>
                  <a:schemeClr val="tx1"/>
                </a:solidFill>
                <a:latin typeface="Times New Roman" panose="02020603050405020304" pitchFamily="18" charset="0"/>
                <a:ea typeface="宋体" panose="02010600030101010101" pitchFamily="2" charset="-122"/>
              </a:defRPr>
            </a:lvl4pPr>
            <a:lvl5pPr marL="2057400" indent="-228600" defTabSz="-635" eaLnBrk="0" hangingPunct="0">
              <a:tabLst>
                <a:tab pos="340995" algn="l"/>
                <a:tab pos="741045" algn="l"/>
              </a:tabLst>
              <a:defRPr sz="1600">
                <a:solidFill>
                  <a:schemeClr val="tx1"/>
                </a:solidFill>
                <a:latin typeface="Times New Roman" panose="02020603050405020304" pitchFamily="18" charset="0"/>
                <a:ea typeface="宋体" panose="02010600030101010101" pitchFamily="2" charset="-122"/>
              </a:defRPr>
            </a:lvl5pPr>
            <a:lvl6pPr marL="2514600" indent="-228600" defTabSz="-635" eaLnBrk="0" fontAlgn="base" hangingPunct="0">
              <a:spcBef>
                <a:spcPct val="0"/>
              </a:spcBef>
              <a:spcAft>
                <a:spcPct val="0"/>
              </a:spcAft>
              <a:buFont typeface="Arial" panose="020B0604020202020204" pitchFamily="34" charset="0"/>
              <a:tabLst>
                <a:tab pos="340995" algn="l"/>
                <a:tab pos="741045" algn="l"/>
              </a:tabLst>
              <a:defRPr sz="1600">
                <a:solidFill>
                  <a:schemeClr val="tx1"/>
                </a:solidFill>
                <a:latin typeface="Times New Roman" panose="02020603050405020304" pitchFamily="18" charset="0"/>
                <a:ea typeface="宋体" panose="02010600030101010101" pitchFamily="2" charset="-122"/>
              </a:defRPr>
            </a:lvl6pPr>
            <a:lvl7pPr marL="2971800" indent="-228600" defTabSz="-635" eaLnBrk="0" fontAlgn="base" hangingPunct="0">
              <a:spcBef>
                <a:spcPct val="0"/>
              </a:spcBef>
              <a:spcAft>
                <a:spcPct val="0"/>
              </a:spcAft>
              <a:buFont typeface="Arial" panose="020B0604020202020204" pitchFamily="34" charset="0"/>
              <a:tabLst>
                <a:tab pos="340995" algn="l"/>
                <a:tab pos="741045" algn="l"/>
              </a:tabLst>
              <a:defRPr sz="1600">
                <a:solidFill>
                  <a:schemeClr val="tx1"/>
                </a:solidFill>
                <a:latin typeface="Times New Roman" panose="02020603050405020304" pitchFamily="18" charset="0"/>
                <a:ea typeface="宋体" panose="02010600030101010101" pitchFamily="2" charset="-122"/>
              </a:defRPr>
            </a:lvl7pPr>
            <a:lvl8pPr marL="3429000" indent="-228600" defTabSz="-635" eaLnBrk="0" fontAlgn="base" hangingPunct="0">
              <a:spcBef>
                <a:spcPct val="0"/>
              </a:spcBef>
              <a:spcAft>
                <a:spcPct val="0"/>
              </a:spcAft>
              <a:buFont typeface="Arial" panose="020B0604020202020204" pitchFamily="34" charset="0"/>
              <a:tabLst>
                <a:tab pos="340995" algn="l"/>
                <a:tab pos="741045" algn="l"/>
              </a:tabLst>
              <a:defRPr sz="1600">
                <a:solidFill>
                  <a:schemeClr val="tx1"/>
                </a:solidFill>
                <a:latin typeface="Times New Roman" panose="02020603050405020304" pitchFamily="18" charset="0"/>
                <a:ea typeface="宋体" panose="02010600030101010101" pitchFamily="2" charset="-122"/>
              </a:defRPr>
            </a:lvl8pPr>
            <a:lvl9pPr marL="3886200" indent="-228600" defTabSz="-635" eaLnBrk="0" fontAlgn="base" hangingPunct="0">
              <a:spcBef>
                <a:spcPct val="0"/>
              </a:spcBef>
              <a:spcAft>
                <a:spcPct val="0"/>
              </a:spcAft>
              <a:buFont typeface="Arial" panose="020B0604020202020204" pitchFamily="34" charset="0"/>
              <a:tabLst>
                <a:tab pos="340995" algn="l"/>
                <a:tab pos="741045" algn="l"/>
              </a:tabLst>
              <a:defRPr sz="1600">
                <a:solidFill>
                  <a:schemeClr val="tx1"/>
                </a:solidFill>
                <a:latin typeface="Times New Roman" panose="02020603050405020304" pitchFamily="18" charset="0"/>
                <a:ea typeface="宋体" panose="02010600030101010101" pitchFamily="2" charset="-122"/>
              </a:defRPr>
            </a:lvl9pPr>
          </a:lstStyle>
          <a:p>
            <a:pPr algn="r" eaLnBrk="1" hangingPunct="1">
              <a:spcBef>
                <a:spcPct val="50000"/>
              </a:spcBef>
              <a:buFont typeface="Arial" panose="020B0604020202020204" pitchFamily="34" charset="0"/>
              <a:buNone/>
              <a:defRPr/>
            </a:pPr>
            <a:r>
              <a:rPr lang="en-US" sz="1200">
                <a:latin typeface="Arial" panose="020B0604020202020204" pitchFamily="34" charset="0"/>
                <a:cs typeface="Times New Roman" panose="02020603050405020304" pitchFamily="18" charset="0"/>
                <a:sym typeface="Symbol" panose="05050102010706020507" pitchFamily="18" charset="2"/>
              </a:rPr>
              <a:t></a:t>
            </a:r>
            <a:r>
              <a:rPr lang="en-US" sz="1200">
                <a:latin typeface="Arial" panose="020B0604020202020204" pitchFamily="34" charset="0"/>
                <a:cs typeface="Times New Roman" panose="02020603050405020304" pitchFamily="18" charset="0"/>
              </a:rPr>
              <a:t> 2008 Pearson Education, Inc.  All rights reserved.</a:t>
            </a:r>
          </a:p>
        </p:txBody>
      </p:sp>
      <p:sp>
        <p:nvSpPr>
          <p:cNvPr id="6150" name="AutoShape 6">
            <a:hlinkClick r:id="" action="ppaction://hlinkshowjump?jump=nextslide" highlightClick="1"/>
          </p:cNvPr>
          <p:cNvSpPr>
            <a:spLocks noChangeArrowheads="1"/>
          </p:cNvSpPr>
          <p:nvPr userDrawn="1"/>
        </p:nvSpPr>
        <p:spPr bwMode="auto">
          <a:xfrm>
            <a:off x="8458200" y="6027738"/>
            <a:ext cx="327025" cy="365125"/>
          </a:xfrm>
          <a:prstGeom prst="actionButtonForwardNext">
            <a:avLst/>
          </a:prstGeom>
          <a:solidFill>
            <a:srgbClr val="67B4B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1600">
                <a:solidFill>
                  <a:schemeClr val="tx1"/>
                </a:solidFill>
                <a:latin typeface="Times New Roman" panose="02020603050405020304" pitchFamily="18" charset="0"/>
                <a:ea typeface="宋体" panose="02010600030101010101" pitchFamily="2" charset="-122"/>
              </a:defRPr>
            </a:lvl1pPr>
            <a:lvl2pPr marL="742950" indent="-285750" eaLnBrk="0" hangingPunct="0">
              <a:defRPr sz="1600">
                <a:solidFill>
                  <a:schemeClr val="tx1"/>
                </a:solidFill>
                <a:latin typeface="Times New Roman" panose="02020603050405020304" pitchFamily="18" charset="0"/>
                <a:ea typeface="宋体" panose="02010600030101010101" pitchFamily="2" charset="-122"/>
              </a:defRPr>
            </a:lvl2pPr>
            <a:lvl3pPr marL="1143000" indent="-228600" eaLnBrk="0" hangingPunct="0">
              <a:defRPr sz="1600">
                <a:solidFill>
                  <a:schemeClr val="tx1"/>
                </a:solidFill>
                <a:latin typeface="Times New Roman" panose="02020603050405020304" pitchFamily="18" charset="0"/>
                <a:ea typeface="宋体" panose="02010600030101010101" pitchFamily="2" charset="-122"/>
              </a:defRPr>
            </a:lvl3pPr>
            <a:lvl4pPr marL="1600200" indent="-228600" eaLnBrk="0" hangingPunct="0">
              <a:defRPr sz="1600">
                <a:solidFill>
                  <a:schemeClr val="tx1"/>
                </a:solidFill>
                <a:latin typeface="Times New Roman" panose="02020603050405020304" pitchFamily="18" charset="0"/>
                <a:ea typeface="宋体" panose="02010600030101010101" pitchFamily="2" charset="-122"/>
              </a:defRPr>
            </a:lvl4pPr>
            <a:lvl5pPr marL="2057400" indent="-228600" eaLnBrk="0" hangingPunct="0">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600">
                <a:solidFill>
                  <a:schemeClr val="tx1"/>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defRPr/>
            </a:pPr>
            <a:endParaRPr lang="zh-CN" altLang="en-US"/>
          </a:p>
        </p:txBody>
      </p:sp>
      <p:sp>
        <p:nvSpPr>
          <p:cNvPr id="6151" name="AutoShape 7">
            <a:hlinkClick r:id="" action="ppaction://hlinkshowjump?jump=previousslide" highlightClick="1"/>
          </p:cNvPr>
          <p:cNvSpPr>
            <a:spLocks noChangeArrowheads="1"/>
          </p:cNvSpPr>
          <p:nvPr userDrawn="1"/>
        </p:nvSpPr>
        <p:spPr bwMode="auto">
          <a:xfrm rot="10800000">
            <a:off x="8053388" y="6027738"/>
            <a:ext cx="328612" cy="365125"/>
          </a:xfrm>
          <a:prstGeom prst="actionButtonForwardNext">
            <a:avLst/>
          </a:prstGeom>
          <a:solidFill>
            <a:srgbClr val="67B4B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1600">
                <a:solidFill>
                  <a:schemeClr val="tx1"/>
                </a:solidFill>
                <a:latin typeface="Times New Roman" panose="02020603050405020304" pitchFamily="18" charset="0"/>
                <a:ea typeface="宋体" panose="02010600030101010101" pitchFamily="2" charset="-122"/>
              </a:defRPr>
            </a:lvl1pPr>
            <a:lvl2pPr marL="742950" indent="-285750" eaLnBrk="0" hangingPunct="0">
              <a:defRPr sz="1600">
                <a:solidFill>
                  <a:schemeClr val="tx1"/>
                </a:solidFill>
                <a:latin typeface="Times New Roman" panose="02020603050405020304" pitchFamily="18" charset="0"/>
                <a:ea typeface="宋体" panose="02010600030101010101" pitchFamily="2" charset="-122"/>
              </a:defRPr>
            </a:lvl2pPr>
            <a:lvl3pPr marL="1143000" indent="-228600" eaLnBrk="0" hangingPunct="0">
              <a:defRPr sz="1600">
                <a:solidFill>
                  <a:schemeClr val="tx1"/>
                </a:solidFill>
                <a:latin typeface="Times New Roman" panose="02020603050405020304" pitchFamily="18" charset="0"/>
                <a:ea typeface="宋体" panose="02010600030101010101" pitchFamily="2" charset="-122"/>
              </a:defRPr>
            </a:lvl3pPr>
            <a:lvl4pPr marL="1600200" indent="-228600" eaLnBrk="0" hangingPunct="0">
              <a:defRPr sz="1600">
                <a:solidFill>
                  <a:schemeClr val="tx1"/>
                </a:solidFill>
                <a:latin typeface="Times New Roman" panose="02020603050405020304" pitchFamily="18" charset="0"/>
                <a:ea typeface="宋体" panose="02010600030101010101" pitchFamily="2" charset="-122"/>
              </a:defRPr>
            </a:lvl4pPr>
            <a:lvl5pPr marL="2057400" indent="-228600" eaLnBrk="0" hangingPunct="0">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600">
                <a:solidFill>
                  <a:schemeClr val="tx1"/>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defRPr/>
            </a:pPr>
            <a:endParaRPr lang="zh-CN" altLang="en-US"/>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rtl="0" eaLnBrk="0" fontAlgn="base" hangingPunct="0">
        <a:spcBef>
          <a:spcPct val="0"/>
        </a:spcBef>
        <a:spcAft>
          <a:spcPct val="0"/>
        </a:spcAft>
        <a:defRPr sz="2000" u="sng" kern="1200">
          <a:solidFill>
            <a:schemeClr val="tx2"/>
          </a:solidFill>
          <a:latin typeface="+mj-lt"/>
          <a:ea typeface="+mj-ea"/>
          <a:cs typeface="+mj-cs"/>
        </a:defRPr>
      </a:lvl1pPr>
      <a:lvl2pPr algn="l" rtl="0" eaLnBrk="0" fontAlgn="base" hangingPunct="0">
        <a:spcBef>
          <a:spcPct val="0"/>
        </a:spcBef>
        <a:spcAft>
          <a:spcPct val="0"/>
        </a:spcAft>
        <a:defRPr sz="2000" u="sng">
          <a:solidFill>
            <a:schemeClr val="tx2"/>
          </a:solidFill>
          <a:latin typeface="Arial" panose="020B0604020202020204" pitchFamily="34" charset="0"/>
          <a:ea typeface="宋体" panose="02010600030101010101" pitchFamily="2" charset="-122"/>
        </a:defRPr>
      </a:lvl2pPr>
      <a:lvl3pPr algn="l" rtl="0" eaLnBrk="0" fontAlgn="base" hangingPunct="0">
        <a:spcBef>
          <a:spcPct val="0"/>
        </a:spcBef>
        <a:spcAft>
          <a:spcPct val="0"/>
        </a:spcAft>
        <a:defRPr sz="2000" u="sng">
          <a:solidFill>
            <a:schemeClr val="tx2"/>
          </a:solidFill>
          <a:latin typeface="Arial" panose="020B0604020202020204" pitchFamily="34" charset="0"/>
          <a:ea typeface="宋体" panose="02010600030101010101" pitchFamily="2" charset="-122"/>
        </a:defRPr>
      </a:lvl3pPr>
      <a:lvl4pPr algn="l" rtl="0" eaLnBrk="0" fontAlgn="base" hangingPunct="0">
        <a:spcBef>
          <a:spcPct val="0"/>
        </a:spcBef>
        <a:spcAft>
          <a:spcPct val="0"/>
        </a:spcAft>
        <a:defRPr sz="2000" u="sng">
          <a:solidFill>
            <a:schemeClr val="tx2"/>
          </a:solidFill>
          <a:latin typeface="Arial" panose="020B0604020202020204" pitchFamily="34" charset="0"/>
          <a:ea typeface="宋体" panose="02010600030101010101" pitchFamily="2" charset="-122"/>
        </a:defRPr>
      </a:lvl4pPr>
      <a:lvl5pPr algn="l" rtl="0" eaLnBrk="0" fontAlgn="base" hangingPunct="0">
        <a:spcBef>
          <a:spcPct val="0"/>
        </a:spcBef>
        <a:spcAft>
          <a:spcPct val="0"/>
        </a:spcAft>
        <a:defRPr sz="2000" u="sng">
          <a:solidFill>
            <a:schemeClr val="tx2"/>
          </a:solidFill>
          <a:latin typeface="Arial" panose="020B0604020202020204" pitchFamily="34" charset="0"/>
          <a:ea typeface="宋体" panose="02010600030101010101" pitchFamily="2" charset="-122"/>
        </a:defRPr>
      </a:lvl5pPr>
      <a:lvl6pPr marL="457200" algn="l" rtl="0" eaLnBrk="0" fontAlgn="base" hangingPunct="0">
        <a:spcBef>
          <a:spcPct val="0"/>
        </a:spcBef>
        <a:spcAft>
          <a:spcPct val="0"/>
        </a:spcAft>
        <a:defRPr sz="2000" u="sng">
          <a:solidFill>
            <a:schemeClr val="tx2"/>
          </a:solidFill>
          <a:latin typeface="Arial" panose="020B0604020202020204" pitchFamily="34" charset="0"/>
          <a:ea typeface="宋体" panose="02010600030101010101" pitchFamily="2" charset="-122"/>
        </a:defRPr>
      </a:lvl6pPr>
      <a:lvl7pPr marL="914400" algn="l" rtl="0" eaLnBrk="0" fontAlgn="base" hangingPunct="0">
        <a:spcBef>
          <a:spcPct val="0"/>
        </a:spcBef>
        <a:spcAft>
          <a:spcPct val="0"/>
        </a:spcAft>
        <a:defRPr sz="2000" u="sng">
          <a:solidFill>
            <a:schemeClr val="tx2"/>
          </a:solidFill>
          <a:latin typeface="Arial" panose="020B0604020202020204" pitchFamily="34" charset="0"/>
          <a:ea typeface="宋体" panose="02010600030101010101" pitchFamily="2" charset="-122"/>
        </a:defRPr>
      </a:lvl7pPr>
      <a:lvl8pPr marL="1371600" algn="l" rtl="0" eaLnBrk="0" fontAlgn="base" hangingPunct="0">
        <a:spcBef>
          <a:spcPct val="0"/>
        </a:spcBef>
        <a:spcAft>
          <a:spcPct val="0"/>
        </a:spcAft>
        <a:defRPr sz="2000" u="sng">
          <a:solidFill>
            <a:schemeClr val="tx2"/>
          </a:solidFill>
          <a:latin typeface="Arial" panose="020B0604020202020204" pitchFamily="34" charset="0"/>
          <a:ea typeface="宋体" panose="02010600030101010101" pitchFamily="2" charset="-122"/>
        </a:defRPr>
      </a:lvl8pPr>
      <a:lvl9pPr marL="1828800" algn="l" rtl="0" eaLnBrk="0" fontAlgn="base" hangingPunct="0">
        <a:spcBef>
          <a:spcPct val="0"/>
        </a:spcBef>
        <a:spcAft>
          <a:spcPct val="0"/>
        </a:spcAft>
        <a:defRPr sz="2000" u="sng">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0"/>
        </a:spcBef>
        <a:spcAft>
          <a:spcPts val="1600"/>
        </a:spcAft>
        <a:buChar char="•"/>
        <a:defRPr sz="1400" b="1" kern="1200">
          <a:solidFill>
            <a:schemeClr val="tx1"/>
          </a:solidFill>
          <a:latin typeface="+mn-lt"/>
          <a:ea typeface="+mn-ea"/>
          <a:cs typeface="+mn-cs"/>
        </a:defRPr>
      </a:lvl1pPr>
      <a:lvl2pPr marL="116205" indent="-1905" algn="l" rtl="0" eaLnBrk="0" fontAlgn="base" hangingPunct="0">
        <a:spcBef>
          <a:spcPct val="20000"/>
        </a:spcBef>
        <a:spcAft>
          <a:spcPct val="0"/>
        </a:spcAft>
        <a:buChar char="–"/>
        <a:defRPr sz="1600" kern="1200">
          <a:solidFill>
            <a:schemeClr val="tx1"/>
          </a:solidFill>
          <a:latin typeface="Times New Roman" panose="02020603050405020304" pitchFamily="18" charset="0"/>
          <a:ea typeface="+mn-ea"/>
          <a:cs typeface="+mn-cs"/>
        </a:defRPr>
      </a:lvl2pPr>
      <a:lvl3pPr marL="463550" indent="450850" algn="l" rtl="0" eaLnBrk="0" fontAlgn="base" hangingPunct="0">
        <a:spcBef>
          <a:spcPct val="20000"/>
        </a:spcBef>
        <a:spcAft>
          <a:spcPct val="0"/>
        </a:spcAft>
        <a:buChar char="•"/>
        <a:defRPr sz="2000" b="1" i="1" kern="1200">
          <a:solidFill>
            <a:schemeClr val="tx1"/>
          </a:solidFill>
          <a:latin typeface="Times New Roman" panose="02020603050405020304" pitchFamily="18" charset="0"/>
          <a:ea typeface="+mn-ea"/>
          <a:cs typeface="+mn-cs"/>
        </a:defRPr>
      </a:lvl3pPr>
      <a:lvl4pPr marL="682625" indent="688975" algn="l" rtl="0" eaLnBrk="0" fontAlgn="base" hangingPunct="0">
        <a:spcBef>
          <a:spcPct val="20000"/>
        </a:spcBef>
        <a:spcAft>
          <a:spcPct val="0"/>
        </a:spcAft>
        <a:buChar char="–"/>
        <a:defRPr sz="2000" b="1" i="1" kern="1200">
          <a:solidFill>
            <a:schemeClr val="tx1"/>
          </a:solidFill>
          <a:latin typeface="Times New Roman" panose="02020603050405020304" pitchFamily="18" charset="0"/>
          <a:ea typeface="+mn-ea"/>
          <a:cs typeface="+mn-cs"/>
        </a:defRPr>
      </a:lvl4pPr>
      <a:lvl5pPr marL="863600" indent="965200" algn="l" rtl="0" eaLnBrk="0" fontAlgn="base" hangingPunct="0">
        <a:spcBef>
          <a:spcPct val="20000"/>
        </a:spcBef>
        <a:spcAft>
          <a:spcPct val="0"/>
        </a:spcAft>
        <a:buChar char="»"/>
        <a:defRPr sz="2000" b="1" i="1" kern="1200">
          <a:solidFill>
            <a:schemeClr val="tx1"/>
          </a:solidFill>
          <a:latin typeface="Times New Roman" panose="0202060305040502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7170" name="Rectangle 3"/>
          <p:cNvSpPr>
            <a:spLocks noGrp="1" noChangeArrowheads="1"/>
          </p:cNvSpPr>
          <p:nvPr>
            <p:ph type="title"/>
          </p:nvPr>
        </p:nvSpPr>
        <p:spPr bwMode="auto">
          <a:xfrm>
            <a:off x="228600" y="5334000"/>
            <a:ext cx="868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0" rIns="91440" bIns="45720" numCol="1" anchor="ctr" anchorCtr="0" compatLnSpc="1"/>
          <a:lstStyle/>
          <a:p>
            <a:pPr lvl="0"/>
            <a:r>
              <a:rPr lang="en-US" altLang="zh-CN"/>
              <a:t>Click to edit Master title style</a:t>
            </a:r>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ctr" rtl="0" eaLnBrk="0" fontAlgn="base" hangingPunct="0">
        <a:lnSpc>
          <a:spcPct val="95000"/>
        </a:lnSpc>
        <a:spcBef>
          <a:spcPct val="0"/>
        </a:spcBef>
        <a:spcAft>
          <a:spcPct val="0"/>
        </a:spcAft>
        <a:defRPr sz="1600" b="1" kern="1200">
          <a:solidFill>
            <a:schemeClr val="tx1"/>
          </a:solidFill>
          <a:latin typeface="+mj-lt"/>
          <a:ea typeface="+mj-ea"/>
          <a:cs typeface="+mj-cs"/>
        </a:defRPr>
      </a:lvl1pPr>
      <a:lvl2pPr algn="ctr" rtl="0" eaLnBrk="0" fontAlgn="base" hangingPunct="0">
        <a:lnSpc>
          <a:spcPct val="95000"/>
        </a:lnSpc>
        <a:spcBef>
          <a:spcPct val="0"/>
        </a:spcBef>
        <a:spcAft>
          <a:spcPct val="0"/>
        </a:spcAft>
        <a:defRPr sz="1600" b="1">
          <a:solidFill>
            <a:schemeClr val="tx1"/>
          </a:solidFill>
          <a:latin typeface="Arial" panose="020B0604020202020204" pitchFamily="34" charset="0"/>
          <a:ea typeface="宋体" panose="02010600030101010101" pitchFamily="2" charset="-122"/>
        </a:defRPr>
      </a:lvl2pPr>
      <a:lvl3pPr algn="ctr" rtl="0" eaLnBrk="0" fontAlgn="base" hangingPunct="0">
        <a:lnSpc>
          <a:spcPct val="95000"/>
        </a:lnSpc>
        <a:spcBef>
          <a:spcPct val="0"/>
        </a:spcBef>
        <a:spcAft>
          <a:spcPct val="0"/>
        </a:spcAft>
        <a:defRPr sz="1600" b="1">
          <a:solidFill>
            <a:schemeClr val="tx1"/>
          </a:solidFill>
          <a:latin typeface="Arial" panose="020B0604020202020204" pitchFamily="34" charset="0"/>
          <a:ea typeface="宋体" panose="02010600030101010101" pitchFamily="2" charset="-122"/>
        </a:defRPr>
      </a:lvl3pPr>
      <a:lvl4pPr algn="ctr" rtl="0" eaLnBrk="0" fontAlgn="base" hangingPunct="0">
        <a:lnSpc>
          <a:spcPct val="95000"/>
        </a:lnSpc>
        <a:spcBef>
          <a:spcPct val="0"/>
        </a:spcBef>
        <a:spcAft>
          <a:spcPct val="0"/>
        </a:spcAft>
        <a:defRPr sz="1600" b="1">
          <a:solidFill>
            <a:schemeClr val="tx1"/>
          </a:solidFill>
          <a:latin typeface="Arial" panose="020B0604020202020204" pitchFamily="34" charset="0"/>
          <a:ea typeface="宋体" panose="02010600030101010101" pitchFamily="2" charset="-122"/>
        </a:defRPr>
      </a:lvl4pPr>
      <a:lvl5pPr algn="ctr" rtl="0" eaLnBrk="0" fontAlgn="base" hangingPunct="0">
        <a:lnSpc>
          <a:spcPct val="95000"/>
        </a:lnSpc>
        <a:spcBef>
          <a:spcPct val="0"/>
        </a:spcBef>
        <a:spcAft>
          <a:spcPct val="0"/>
        </a:spcAft>
        <a:defRPr sz="1600" b="1">
          <a:solidFill>
            <a:schemeClr val="tx1"/>
          </a:solidFill>
          <a:latin typeface="Arial" panose="020B0604020202020204" pitchFamily="34" charset="0"/>
          <a:ea typeface="宋体" panose="02010600030101010101" pitchFamily="2" charset="-122"/>
        </a:defRPr>
      </a:lvl5pPr>
      <a:lvl6pPr marL="457200" algn="ctr" rtl="0" eaLnBrk="0" fontAlgn="base" hangingPunct="0">
        <a:lnSpc>
          <a:spcPct val="95000"/>
        </a:lnSpc>
        <a:spcBef>
          <a:spcPct val="0"/>
        </a:spcBef>
        <a:spcAft>
          <a:spcPct val="0"/>
        </a:spcAft>
        <a:defRPr sz="1600" b="1">
          <a:solidFill>
            <a:schemeClr val="tx1"/>
          </a:solidFill>
          <a:latin typeface="Arial" panose="020B0604020202020204" pitchFamily="34" charset="0"/>
          <a:ea typeface="宋体" panose="02010600030101010101" pitchFamily="2" charset="-122"/>
        </a:defRPr>
      </a:lvl6pPr>
      <a:lvl7pPr marL="914400" algn="ctr" rtl="0" eaLnBrk="0" fontAlgn="base" hangingPunct="0">
        <a:lnSpc>
          <a:spcPct val="95000"/>
        </a:lnSpc>
        <a:spcBef>
          <a:spcPct val="0"/>
        </a:spcBef>
        <a:spcAft>
          <a:spcPct val="0"/>
        </a:spcAft>
        <a:defRPr sz="1600" b="1">
          <a:solidFill>
            <a:schemeClr val="tx1"/>
          </a:solidFill>
          <a:latin typeface="Arial" panose="020B0604020202020204" pitchFamily="34" charset="0"/>
          <a:ea typeface="宋体" panose="02010600030101010101" pitchFamily="2" charset="-122"/>
        </a:defRPr>
      </a:lvl7pPr>
      <a:lvl8pPr marL="1371600" algn="ctr" rtl="0" eaLnBrk="0" fontAlgn="base" hangingPunct="0">
        <a:lnSpc>
          <a:spcPct val="95000"/>
        </a:lnSpc>
        <a:spcBef>
          <a:spcPct val="0"/>
        </a:spcBef>
        <a:spcAft>
          <a:spcPct val="0"/>
        </a:spcAft>
        <a:defRPr sz="1600" b="1">
          <a:solidFill>
            <a:schemeClr val="tx1"/>
          </a:solidFill>
          <a:latin typeface="Arial" panose="020B0604020202020204" pitchFamily="34" charset="0"/>
          <a:ea typeface="宋体" panose="02010600030101010101" pitchFamily="2" charset="-122"/>
        </a:defRPr>
      </a:lvl8pPr>
      <a:lvl9pPr marL="1828800" algn="ctr" rtl="0" eaLnBrk="0" fontAlgn="base" hangingPunct="0">
        <a:lnSpc>
          <a:spcPct val="95000"/>
        </a:lnSpc>
        <a:spcBef>
          <a:spcPct val="0"/>
        </a:spcBef>
        <a:spcAft>
          <a:spcPct val="0"/>
        </a:spcAft>
        <a:defRPr sz="1600" b="1">
          <a:solidFill>
            <a:schemeClr val="tx1"/>
          </a:solidFill>
          <a:latin typeface="Arial" panose="020B0604020202020204" pitchFamily="34" charset="0"/>
          <a:ea typeface="宋体" panose="02010600030101010101" pitchFamily="2" charset="-122"/>
        </a:defRPr>
      </a:lvl9pPr>
    </p:titleStyle>
    <p:bodyStyle>
      <a:lvl1pPr marL="228600" indent="-228600" algn="l" rtl="0" eaLnBrk="0" fontAlgn="base" hangingPunct="0">
        <a:spcBef>
          <a:spcPct val="0"/>
        </a:spcBef>
        <a:spcAft>
          <a:spcPct val="25000"/>
        </a:spcAft>
        <a:buClr>
          <a:schemeClr val="tx1"/>
        </a:buClr>
        <a:buChar char="•"/>
        <a:defRPr sz="3000" b="1" i="1" kern="1200">
          <a:solidFill>
            <a:srgbClr val="4E87C6"/>
          </a:solidFill>
          <a:latin typeface="+mn-lt"/>
          <a:ea typeface="+mn-ea"/>
          <a:cs typeface="+mn-cs"/>
        </a:defRPr>
      </a:lvl1pPr>
      <a:lvl2pPr marL="685800" indent="-228600" algn="l" rtl="0" eaLnBrk="0" fontAlgn="base" hangingPunct="0">
        <a:spcBef>
          <a:spcPct val="0"/>
        </a:spcBef>
        <a:spcAft>
          <a:spcPct val="25000"/>
        </a:spcAft>
        <a:buClr>
          <a:schemeClr val="tx1"/>
        </a:buClr>
        <a:buChar char="–"/>
        <a:defRPr sz="3000" b="1" i="1" kern="1200">
          <a:solidFill>
            <a:srgbClr val="4E87C6"/>
          </a:solidFill>
          <a:latin typeface="+mn-lt"/>
          <a:ea typeface="+mn-ea"/>
          <a:cs typeface="+mn-cs"/>
        </a:defRPr>
      </a:lvl2pPr>
      <a:lvl3pPr marL="1143000" indent="-228600" algn="l" rtl="0" eaLnBrk="0" fontAlgn="base" hangingPunct="0">
        <a:spcBef>
          <a:spcPct val="0"/>
        </a:spcBef>
        <a:spcAft>
          <a:spcPct val="25000"/>
        </a:spcAft>
        <a:buClr>
          <a:schemeClr val="tx1"/>
        </a:buClr>
        <a:buChar char="•"/>
        <a:defRPr sz="3000" b="1" i="1" kern="1200">
          <a:solidFill>
            <a:srgbClr val="4E87C6"/>
          </a:solidFill>
          <a:latin typeface="+mn-lt"/>
          <a:ea typeface="+mn-ea"/>
          <a:cs typeface="+mn-cs"/>
        </a:defRPr>
      </a:lvl3pPr>
      <a:lvl4pPr marL="1600200" indent="-228600" algn="l" rtl="0" eaLnBrk="0" fontAlgn="base" hangingPunct="0">
        <a:spcBef>
          <a:spcPct val="0"/>
        </a:spcBef>
        <a:spcAft>
          <a:spcPct val="25000"/>
        </a:spcAft>
        <a:buClr>
          <a:schemeClr val="tx1"/>
        </a:buClr>
        <a:buChar char="–"/>
        <a:defRPr sz="3000" b="1" i="1" kern="1200">
          <a:solidFill>
            <a:srgbClr val="4E87C6"/>
          </a:solidFill>
          <a:latin typeface="+mn-lt"/>
          <a:ea typeface="+mn-ea"/>
          <a:cs typeface="+mn-cs"/>
        </a:defRPr>
      </a:lvl4pPr>
      <a:lvl5pPr marL="2057400" indent="-228600" algn="l" rtl="0" eaLnBrk="0" fontAlgn="base" hangingPunct="0">
        <a:spcBef>
          <a:spcPct val="0"/>
        </a:spcBef>
        <a:spcAft>
          <a:spcPct val="25000"/>
        </a:spcAft>
        <a:buClr>
          <a:schemeClr val="tx1"/>
        </a:buClr>
        <a:buChar char="»"/>
        <a:defRPr sz="3000" b="1" i="1" kern="1200">
          <a:solidFill>
            <a:srgbClr val="4E87C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sldNum" sz="quarter" idx="4"/>
          </p:nvPr>
        </p:nvSpPr>
        <p:spPr bwMode="auto">
          <a:xfrm>
            <a:off x="7010400" y="0"/>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lgn="r" eaLnBrk="1" hangingPunct="1">
              <a:buFont typeface="Arial" panose="020B0604020202020204" pitchFamily="34" charset="0"/>
              <a:buNone/>
              <a:defRPr sz="1200">
                <a:latin typeface="+mj-lt"/>
              </a:defRPr>
            </a:lvl1pPr>
          </a:lstStyle>
          <a:p>
            <a:pPr>
              <a:defRPr/>
            </a:pPr>
            <a:fld id="{16255CDC-7715-455B-9E43-FED4617F6EE1}" type="slidenum">
              <a:rPr lang="en-US"/>
              <a:t>‹#›</a:t>
            </a:fld>
            <a:endParaRPr lang="en-US"/>
          </a:p>
        </p:txBody>
      </p:sp>
      <p:sp>
        <p:nvSpPr>
          <p:cNvPr id="8195" name="Rectangle 3"/>
          <p:cNvSpPr>
            <a:spLocks noGrp="1" noChangeArrowheads="1"/>
          </p:cNvSpPr>
          <p:nvPr>
            <p:ph type="title"/>
          </p:nvPr>
        </p:nvSpPr>
        <p:spPr bwMode="auto">
          <a:xfrm>
            <a:off x="457200" y="7620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0" rIns="91440" bIns="45720" numCol="1" anchor="ctr" anchorCtr="0" compatLnSpc="1"/>
          <a:lstStyle/>
          <a:p>
            <a:pPr lvl="0"/>
            <a:r>
              <a:rPr lang="en-US" altLang="zh-CN"/>
              <a:t>Click to edit Master title style</a:t>
            </a:r>
          </a:p>
        </p:txBody>
      </p:sp>
      <p:sp>
        <p:nvSpPr>
          <p:cNvPr id="8196" name="Rectangle 4"/>
          <p:cNvSpPr>
            <a:spLocks noGrp="1" noChangeArrowheads="1"/>
          </p:cNvSpPr>
          <p:nvPr>
            <p:ph type="body" idx="1"/>
          </p:nvPr>
        </p:nvSpPr>
        <p:spPr bwMode="auto">
          <a:xfrm>
            <a:off x="685800" y="1341438"/>
            <a:ext cx="80010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8197" name="AutoShape 5">
            <a:hlinkClick r:id="" action="ppaction://hlinkshowjump?jump=nextslide" highlightClick="1"/>
          </p:cNvPr>
          <p:cNvSpPr>
            <a:spLocks noChangeArrowheads="1"/>
          </p:cNvSpPr>
          <p:nvPr userDrawn="1"/>
        </p:nvSpPr>
        <p:spPr bwMode="auto">
          <a:xfrm>
            <a:off x="8686800" y="6256338"/>
            <a:ext cx="327025" cy="365125"/>
          </a:xfrm>
          <a:prstGeom prst="actionButtonForwardNext">
            <a:avLst/>
          </a:prstGeom>
          <a:solidFill>
            <a:srgbClr val="67B4B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1600">
                <a:solidFill>
                  <a:schemeClr val="tx1"/>
                </a:solidFill>
                <a:latin typeface="Times New Roman" panose="02020603050405020304" pitchFamily="18" charset="0"/>
                <a:ea typeface="宋体" panose="02010600030101010101" pitchFamily="2" charset="-122"/>
              </a:defRPr>
            </a:lvl1pPr>
            <a:lvl2pPr marL="742950" indent="-285750" eaLnBrk="0" hangingPunct="0">
              <a:defRPr sz="1600">
                <a:solidFill>
                  <a:schemeClr val="tx1"/>
                </a:solidFill>
                <a:latin typeface="Times New Roman" panose="02020603050405020304" pitchFamily="18" charset="0"/>
                <a:ea typeface="宋体" panose="02010600030101010101" pitchFamily="2" charset="-122"/>
              </a:defRPr>
            </a:lvl2pPr>
            <a:lvl3pPr marL="1143000" indent="-228600" eaLnBrk="0" hangingPunct="0">
              <a:defRPr sz="1600">
                <a:solidFill>
                  <a:schemeClr val="tx1"/>
                </a:solidFill>
                <a:latin typeface="Times New Roman" panose="02020603050405020304" pitchFamily="18" charset="0"/>
                <a:ea typeface="宋体" panose="02010600030101010101" pitchFamily="2" charset="-122"/>
              </a:defRPr>
            </a:lvl3pPr>
            <a:lvl4pPr marL="1600200" indent="-228600" eaLnBrk="0" hangingPunct="0">
              <a:defRPr sz="1600">
                <a:solidFill>
                  <a:schemeClr val="tx1"/>
                </a:solidFill>
                <a:latin typeface="Times New Roman" panose="02020603050405020304" pitchFamily="18" charset="0"/>
                <a:ea typeface="宋体" panose="02010600030101010101" pitchFamily="2" charset="-122"/>
              </a:defRPr>
            </a:lvl4pPr>
            <a:lvl5pPr marL="2057400" indent="-228600" eaLnBrk="0" hangingPunct="0">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600">
                <a:solidFill>
                  <a:schemeClr val="tx1"/>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defRPr/>
            </a:pPr>
            <a:endParaRPr lang="zh-CN" altLang="en-US"/>
          </a:p>
        </p:txBody>
      </p:sp>
      <p:sp>
        <p:nvSpPr>
          <p:cNvPr id="8198" name="AutoShape 6">
            <a:hlinkClick r:id="" action="ppaction://hlinkshowjump?jump=previousslide" highlightClick="1"/>
          </p:cNvPr>
          <p:cNvSpPr>
            <a:spLocks noChangeArrowheads="1"/>
          </p:cNvSpPr>
          <p:nvPr userDrawn="1"/>
        </p:nvSpPr>
        <p:spPr bwMode="auto">
          <a:xfrm rot="10800000">
            <a:off x="8281988" y="6256338"/>
            <a:ext cx="328612" cy="365125"/>
          </a:xfrm>
          <a:prstGeom prst="actionButtonForwardNext">
            <a:avLst/>
          </a:prstGeom>
          <a:solidFill>
            <a:srgbClr val="67B4B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1600">
                <a:solidFill>
                  <a:schemeClr val="tx1"/>
                </a:solidFill>
                <a:latin typeface="Times New Roman" panose="02020603050405020304" pitchFamily="18" charset="0"/>
                <a:ea typeface="宋体" panose="02010600030101010101" pitchFamily="2" charset="-122"/>
              </a:defRPr>
            </a:lvl1pPr>
            <a:lvl2pPr marL="742950" indent="-285750" eaLnBrk="0" hangingPunct="0">
              <a:defRPr sz="1600">
                <a:solidFill>
                  <a:schemeClr val="tx1"/>
                </a:solidFill>
                <a:latin typeface="Times New Roman" panose="02020603050405020304" pitchFamily="18" charset="0"/>
                <a:ea typeface="宋体" panose="02010600030101010101" pitchFamily="2" charset="-122"/>
              </a:defRPr>
            </a:lvl2pPr>
            <a:lvl3pPr marL="1143000" indent="-228600" eaLnBrk="0" hangingPunct="0">
              <a:defRPr sz="1600">
                <a:solidFill>
                  <a:schemeClr val="tx1"/>
                </a:solidFill>
                <a:latin typeface="Times New Roman" panose="02020603050405020304" pitchFamily="18" charset="0"/>
                <a:ea typeface="宋体" panose="02010600030101010101" pitchFamily="2" charset="-122"/>
              </a:defRPr>
            </a:lvl3pPr>
            <a:lvl4pPr marL="1600200" indent="-228600" eaLnBrk="0" hangingPunct="0">
              <a:defRPr sz="1600">
                <a:solidFill>
                  <a:schemeClr val="tx1"/>
                </a:solidFill>
                <a:latin typeface="Times New Roman" panose="02020603050405020304" pitchFamily="18" charset="0"/>
                <a:ea typeface="宋体" panose="02010600030101010101" pitchFamily="2" charset="-122"/>
              </a:defRPr>
            </a:lvl4pPr>
            <a:lvl5pPr marL="2057400" indent="-228600" eaLnBrk="0" hangingPunct="0">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600">
                <a:solidFill>
                  <a:schemeClr val="tx1"/>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defRPr/>
            </a:pPr>
            <a:endParaRPr lang="zh-CN" altLang="en-US"/>
          </a:p>
        </p:txBody>
      </p:sp>
      <p:sp>
        <p:nvSpPr>
          <p:cNvPr id="8199" name="Rectangle 7"/>
          <p:cNvSpPr>
            <a:spLocks noChangeArrowheads="1"/>
          </p:cNvSpPr>
          <p:nvPr userDrawn="1"/>
        </p:nvSpPr>
        <p:spPr bwMode="auto">
          <a:xfrm>
            <a:off x="5419725" y="6577013"/>
            <a:ext cx="3686175"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Times New Roman" panose="02020603050405020304" pitchFamily="18" charset="0"/>
                <a:ea typeface="宋体" panose="02010600030101010101" pitchFamily="2" charset="-122"/>
              </a:defRPr>
            </a:lvl1pPr>
            <a:lvl2pPr marL="742950" indent="-285750" eaLnBrk="0" hangingPunct="0">
              <a:defRPr sz="1600">
                <a:solidFill>
                  <a:schemeClr val="tx1"/>
                </a:solidFill>
                <a:latin typeface="Times New Roman" panose="02020603050405020304" pitchFamily="18" charset="0"/>
                <a:ea typeface="宋体" panose="02010600030101010101" pitchFamily="2" charset="-122"/>
              </a:defRPr>
            </a:lvl2pPr>
            <a:lvl3pPr marL="1143000" indent="-228600" eaLnBrk="0" hangingPunct="0">
              <a:defRPr sz="1600">
                <a:solidFill>
                  <a:schemeClr val="tx1"/>
                </a:solidFill>
                <a:latin typeface="Times New Roman" panose="02020603050405020304" pitchFamily="18" charset="0"/>
                <a:ea typeface="宋体" panose="02010600030101010101" pitchFamily="2" charset="-122"/>
              </a:defRPr>
            </a:lvl3pPr>
            <a:lvl4pPr marL="1600200" indent="-228600" eaLnBrk="0" hangingPunct="0">
              <a:defRPr sz="1600">
                <a:solidFill>
                  <a:schemeClr val="tx1"/>
                </a:solidFill>
                <a:latin typeface="Times New Roman" panose="02020603050405020304" pitchFamily="18" charset="0"/>
                <a:ea typeface="宋体" panose="02010600030101010101" pitchFamily="2" charset="-122"/>
              </a:defRPr>
            </a:lvl4pPr>
            <a:lvl5pPr marL="2057400" indent="-228600" eaLnBrk="0" hangingPunct="0">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600">
                <a:solidFill>
                  <a:schemeClr val="tx1"/>
                </a:solidFill>
                <a:latin typeface="Times New Roman" panose="02020603050405020304" pitchFamily="18" charset="0"/>
                <a:ea typeface="宋体" panose="02010600030101010101" pitchFamily="2" charset="-122"/>
              </a:defRPr>
            </a:lvl9pPr>
          </a:lstStyle>
          <a:p>
            <a:pPr algn="ctr" eaLnBrk="1" hangingPunct="1">
              <a:buFont typeface="Arial" panose="020B0604020202020204" pitchFamily="34" charset="0"/>
              <a:buNone/>
              <a:defRPr/>
            </a:pPr>
            <a:r>
              <a:rPr lang="en-US" sz="1200">
                <a:latin typeface="Arial" panose="020B0604020202020204" pitchFamily="34" charset="0"/>
                <a:cs typeface="Times New Roman" panose="02020603050405020304" pitchFamily="18" charset="0"/>
                <a:sym typeface="Symbol" panose="05050102010706020507" pitchFamily="18" charset="2"/>
              </a:rPr>
              <a:t></a:t>
            </a:r>
            <a:r>
              <a:rPr lang="en-US" sz="1200">
                <a:solidFill>
                  <a:srgbClr val="000000"/>
                </a:solidFill>
                <a:latin typeface="Arial" panose="020B0604020202020204" pitchFamily="34" charset="0"/>
              </a:rPr>
              <a:t> 2008 Pearson Education, Inc.  All rights reserved.</a:t>
            </a:r>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rtl="0" eaLnBrk="0" fontAlgn="base" hangingPunct="0">
        <a:spcBef>
          <a:spcPct val="0"/>
        </a:spcBef>
        <a:spcAft>
          <a:spcPct val="0"/>
        </a:spcAft>
        <a:defRPr sz="3600" b="1" kern="1200">
          <a:solidFill>
            <a:srgbClr val="F9A75E"/>
          </a:solidFill>
          <a:latin typeface="+mj-lt"/>
          <a:ea typeface="+mj-ea"/>
          <a:cs typeface="+mj-cs"/>
        </a:defRPr>
      </a:lvl1pPr>
      <a:lvl2pPr algn="l" rtl="0" eaLnBrk="0" fontAlgn="base" hangingPunct="0">
        <a:spcBef>
          <a:spcPct val="0"/>
        </a:spcBef>
        <a:spcAft>
          <a:spcPct val="0"/>
        </a:spcAft>
        <a:defRPr sz="3600" b="1">
          <a:solidFill>
            <a:srgbClr val="F9A75E"/>
          </a:solidFill>
          <a:latin typeface="Arial" panose="020B0604020202020204" pitchFamily="34" charset="0"/>
          <a:ea typeface="宋体" panose="02010600030101010101" pitchFamily="2" charset="-122"/>
        </a:defRPr>
      </a:lvl2pPr>
      <a:lvl3pPr algn="l" rtl="0" eaLnBrk="0" fontAlgn="base" hangingPunct="0">
        <a:spcBef>
          <a:spcPct val="0"/>
        </a:spcBef>
        <a:spcAft>
          <a:spcPct val="0"/>
        </a:spcAft>
        <a:defRPr sz="3600" b="1">
          <a:solidFill>
            <a:srgbClr val="F9A75E"/>
          </a:solidFill>
          <a:latin typeface="Arial" panose="020B0604020202020204" pitchFamily="34" charset="0"/>
          <a:ea typeface="宋体" panose="02010600030101010101" pitchFamily="2" charset="-122"/>
        </a:defRPr>
      </a:lvl3pPr>
      <a:lvl4pPr algn="l" rtl="0" eaLnBrk="0" fontAlgn="base" hangingPunct="0">
        <a:spcBef>
          <a:spcPct val="0"/>
        </a:spcBef>
        <a:spcAft>
          <a:spcPct val="0"/>
        </a:spcAft>
        <a:defRPr sz="3600" b="1">
          <a:solidFill>
            <a:srgbClr val="F9A75E"/>
          </a:solidFill>
          <a:latin typeface="Arial" panose="020B0604020202020204" pitchFamily="34" charset="0"/>
          <a:ea typeface="宋体" panose="02010600030101010101" pitchFamily="2" charset="-122"/>
        </a:defRPr>
      </a:lvl4pPr>
      <a:lvl5pPr algn="l" rtl="0" eaLnBrk="0" fontAlgn="base" hangingPunct="0">
        <a:spcBef>
          <a:spcPct val="0"/>
        </a:spcBef>
        <a:spcAft>
          <a:spcPct val="0"/>
        </a:spcAft>
        <a:defRPr sz="3600" b="1">
          <a:solidFill>
            <a:srgbClr val="F9A75E"/>
          </a:solidFill>
          <a:latin typeface="Arial" panose="020B0604020202020204" pitchFamily="34" charset="0"/>
          <a:ea typeface="宋体" panose="02010600030101010101" pitchFamily="2" charset="-122"/>
        </a:defRPr>
      </a:lvl5pPr>
      <a:lvl6pPr marL="457200" algn="l" rtl="0" eaLnBrk="0" fontAlgn="base" hangingPunct="0">
        <a:spcBef>
          <a:spcPct val="0"/>
        </a:spcBef>
        <a:spcAft>
          <a:spcPct val="0"/>
        </a:spcAft>
        <a:defRPr sz="3600" b="1">
          <a:solidFill>
            <a:srgbClr val="F9A75E"/>
          </a:solidFill>
          <a:latin typeface="Arial" panose="020B0604020202020204" pitchFamily="34" charset="0"/>
          <a:ea typeface="宋体" panose="02010600030101010101" pitchFamily="2" charset="-122"/>
        </a:defRPr>
      </a:lvl6pPr>
      <a:lvl7pPr marL="914400" algn="l" rtl="0" eaLnBrk="0" fontAlgn="base" hangingPunct="0">
        <a:spcBef>
          <a:spcPct val="0"/>
        </a:spcBef>
        <a:spcAft>
          <a:spcPct val="0"/>
        </a:spcAft>
        <a:defRPr sz="3600" b="1">
          <a:solidFill>
            <a:srgbClr val="F9A75E"/>
          </a:solidFill>
          <a:latin typeface="Arial" panose="020B0604020202020204" pitchFamily="34" charset="0"/>
          <a:ea typeface="宋体" panose="02010600030101010101" pitchFamily="2" charset="-122"/>
        </a:defRPr>
      </a:lvl7pPr>
      <a:lvl8pPr marL="1371600" algn="l" rtl="0" eaLnBrk="0" fontAlgn="base" hangingPunct="0">
        <a:spcBef>
          <a:spcPct val="0"/>
        </a:spcBef>
        <a:spcAft>
          <a:spcPct val="0"/>
        </a:spcAft>
        <a:defRPr sz="3600" b="1">
          <a:solidFill>
            <a:srgbClr val="F9A75E"/>
          </a:solidFill>
          <a:latin typeface="Arial" panose="020B0604020202020204" pitchFamily="34" charset="0"/>
          <a:ea typeface="宋体" panose="02010600030101010101" pitchFamily="2" charset="-122"/>
        </a:defRPr>
      </a:lvl8pPr>
      <a:lvl9pPr marL="1828800" algn="l" rtl="0" eaLnBrk="0" fontAlgn="base" hangingPunct="0">
        <a:spcBef>
          <a:spcPct val="0"/>
        </a:spcBef>
        <a:spcAft>
          <a:spcPct val="0"/>
        </a:spcAft>
        <a:defRPr sz="3600" b="1">
          <a:solidFill>
            <a:srgbClr val="F9A75E"/>
          </a:solidFill>
          <a:latin typeface="Arial" panose="020B0604020202020204" pitchFamily="34" charset="0"/>
          <a:ea typeface="宋体" panose="02010600030101010101" pitchFamily="2" charset="-122"/>
        </a:defRPr>
      </a:lvl9pPr>
    </p:titleStyle>
    <p:bodyStyle>
      <a:lvl1pPr marL="228600" indent="-228600" algn="l" rtl="0" eaLnBrk="0" fontAlgn="base" hangingPunct="0">
        <a:spcBef>
          <a:spcPct val="0"/>
        </a:spcBef>
        <a:spcAft>
          <a:spcPct val="25000"/>
        </a:spcAft>
        <a:buClr>
          <a:schemeClr val="tx1"/>
        </a:buClr>
        <a:buChar char="•"/>
        <a:defRPr sz="2800" b="1" kern="1200">
          <a:solidFill>
            <a:srgbClr val="000000"/>
          </a:solidFill>
          <a:latin typeface="+mn-lt"/>
          <a:ea typeface="+mn-ea"/>
          <a:cs typeface="+mn-cs"/>
        </a:defRPr>
      </a:lvl1pPr>
      <a:lvl2pPr marL="748030" indent="-290830" algn="l" rtl="0" eaLnBrk="0" fontAlgn="base" hangingPunct="0">
        <a:spcBef>
          <a:spcPct val="0"/>
        </a:spcBef>
        <a:spcAft>
          <a:spcPct val="25000"/>
        </a:spcAft>
        <a:buClr>
          <a:schemeClr val="tx1"/>
        </a:buClr>
        <a:buChar char="–"/>
        <a:defRPr sz="2200" b="1" kern="1200">
          <a:solidFill>
            <a:srgbClr val="000000"/>
          </a:solidFill>
          <a:latin typeface="+mn-lt"/>
          <a:ea typeface="+mn-ea"/>
          <a:cs typeface="+mn-cs"/>
        </a:defRPr>
      </a:lvl2pPr>
      <a:lvl3pPr marL="1143000" indent="-228600" algn="l" rtl="0" eaLnBrk="0" fontAlgn="base" hangingPunct="0">
        <a:spcBef>
          <a:spcPct val="0"/>
        </a:spcBef>
        <a:spcAft>
          <a:spcPct val="25000"/>
        </a:spcAft>
        <a:buClr>
          <a:schemeClr val="tx1"/>
        </a:buClr>
        <a:buChar char="•"/>
        <a:defRPr sz="2000" b="1" kern="1200">
          <a:solidFill>
            <a:schemeClr val="tx1"/>
          </a:solidFill>
          <a:latin typeface="+mn-lt"/>
          <a:ea typeface="+mn-ea"/>
          <a:cs typeface="+mn-cs"/>
        </a:defRPr>
      </a:lvl3pPr>
      <a:lvl4pPr marL="1662430" indent="-290830" algn="l" rtl="0" eaLnBrk="0" fontAlgn="base" hangingPunct="0">
        <a:spcBef>
          <a:spcPct val="0"/>
        </a:spcBef>
        <a:spcAft>
          <a:spcPct val="25000"/>
        </a:spcAft>
        <a:buClr>
          <a:schemeClr val="tx1"/>
        </a:buClr>
        <a:buChar char="–"/>
        <a:defRPr sz="2000" b="1" kern="1200">
          <a:solidFill>
            <a:schemeClr val="tx1"/>
          </a:solidFill>
          <a:latin typeface="+mn-lt"/>
          <a:ea typeface="+mn-ea"/>
          <a:cs typeface="+mn-cs"/>
        </a:defRPr>
      </a:lvl4pPr>
      <a:lvl5pPr marL="2057400" indent="-228600" algn="l" rtl="0" eaLnBrk="0" fontAlgn="base" hangingPunct="0">
        <a:spcBef>
          <a:spcPct val="0"/>
        </a:spcBef>
        <a:spcAft>
          <a:spcPct val="25000"/>
        </a:spcAft>
        <a:buClr>
          <a:schemeClr val="tx1"/>
        </a:buClr>
        <a:buChar char="•"/>
        <a:defRPr sz="20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9218" name="Title Placeholder 1"/>
          <p:cNvSpPr>
            <a:spLocks noGrp="1" noChangeArrowheads="1"/>
          </p:cNvSpPr>
          <p:nvPr>
            <p:ph type="title"/>
          </p:nvPr>
        </p:nvSpPr>
        <p:spPr bwMode="auto">
          <a:xfrm>
            <a:off x="457200" y="152400"/>
            <a:ext cx="57912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p>
            <a:pPr lvl="0"/>
            <a:r>
              <a:rPr lang="zh-CN" altLang="en-US"/>
              <a:t>单击此处编辑母版标题样式</a:t>
            </a:r>
          </a:p>
        </p:txBody>
      </p:sp>
      <p:sp>
        <p:nvSpPr>
          <p:cNvPr id="9219" name="Text Placeholder 2"/>
          <p:cNvSpPr>
            <a:spLocks noGrp="1" noChangeArrowheads="1"/>
          </p:cNvSpPr>
          <p:nvPr>
            <p:ph type="body" idx="1"/>
          </p:nvPr>
        </p:nvSpPr>
        <p:spPr bwMode="auto">
          <a:xfrm>
            <a:off x="457200" y="1752600"/>
            <a:ext cx="7620000" cy="437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9220" name="Date Placeholder 3"/>
          <p:cNvSpPr>
            <a:spLocks noGrp="1" noChangeArrowheads="1"/>
          </p:cNvSpPr>
          <p:nvPr>
            <p:ph type="dt" sz="half" idx="2"/>
          </p:nvPr>
        </p:nvSpPr>
        <p:spPr bwMode="auto">
          <a:xfrm>
            <a:off x="457200" y="6172200"/>
            <a:ext cx="3429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0" numCol="1" anchor="b" anchorCtr="0" compatLnSpc="1"/>
          <a:lstStyle>
            <a:lvl1pPr eaLnBrk="1" hangingPunct="1">
              <a:buFont typeface="Arial" panose="020B0604020202020204" pitchFamily="34" charset="0"/>
              <a:buNone/>
              <a:defRPr sz="1000"/>
            </a:lvl1pPr>
          </a:lstStyle>
          <a:p>
            <a:pPr>
              <a:defRPr/>
            </a:pPr>
            <a:fld id="{2FD8AA41-61FA-46D4-A9ED-6E900F7369FC}" type="datetime4">
              <a:rPr lang="en-US"/>
              <a:t>April 16, 2021</a:t>
            </a:fld>
            <a:endParaRPr lang="en-US"/>
          </a:p>
        </p:txBody>
      </p:sp>
      <p:sp>
        <p:nvSpPr>
          <p:cNvPr id="9221" name="Footer Placeholder 4"/>
          <p:cNvSpPr>
            <a:spLocks noGrp="1" noChangeArrowheads="1"/>
          </p:cNvSpPr>
          <p:nvPr>
            <p:ph type="ftr" sz="quarter" idx="3"/>
          </p:nvPr>
        </p:nvSpPr>
        <p:spPr bwMode="auto">
          <a:xfrm>
            <a:off x="457200" y="6492875"/>
            <a:ext cx="3429000" cy="28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eaLnBrk="1" hangingPunct="1">
              <a:buFont typeface="Arial" panose="020B0604020202020204" pitchFamily="34" charset="0"/>
              <a:buNone/>
              <a:defRPr sz="1000"/>
            </a:lvl1pPr>
          </a:lstStyle>
          <a:p>
            <a:pPr>
              <a:defRPr/>
            </a:pPr>
            <a:endParaRPr lang="en-US"/>
          </a:p>
        </p:txBody>
      </p:sp>
      <p:sp>
        <p:nvSpPr>
          <p:cNvPr id="9222" name="Rectangle 6"/>
          <p:cNvSpPr>
            <a:spLocks noChangeArrowheads="1"/>
          </p:cNvSpPr>
          <p:nvPr/>
        </p:nvSpPr>
        <p:spPr bwMode="auto">
          <a:xfrm>
            <a:off x="9001125" y="0"/>
            <a:ext cx="142875" cy="1371600"/>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1600">
                <a:solidFill>
                  <a:schemeClr val="tx1"/>
                </a:solidFill>
                <a:latin typeface="Times New Roman" panose="02020603050405020304" pitchFamily="18" charset="0"/>
                <a:ea typeface="宋体" panose="02010600030101010101" pitchFamily="2" charset="-122"/>
              </a:defRPr>
            </a:lvl1pPr>
            <a:lvl2pPr marL="742950" indent="-285750" eaLnBrk="0" hangingPunct="0">
              <a:defRPr sz="1600">
                <a:solidFill>
                  <a:schemeClr val="tx1"/>
                </a:solidFill>
                <a:latin typeface="Times New Roman" panose="02020603050405020304" pitchFamily="18" charset="0"/>
                <a:ea typeface="宋体" panose="02010600030101010101" pitchFamily="2" charset="-122"/>
              </a:defRPr>
            </a:lvl2pPr>
            <a:lvl3pPr marL="1143000" indent="-228600" eaLnBrk="0" hangingPunct="0">
              <a:defRPr sz="1600">
                <a:solidFill>
                  <a:schemeClr val="tx1"/>
                </a:solidFill>
                <a:latin typeface="Times New Roman" panose="02020603050405020304" pitchFamily="18" charset="0"/>
                <a:ea typeface="宋体" panose="02010600030101010101" pitchFamily="2" charset="-122"/>
              </a:defRPr>
            </a:lvl3pPr>
            <a:lvl4pPr marL="1600200" indent="-228600" eaLnBrk="0" hangingPunct="0">
              <a:defRPr sz="1600">
                <a:solidFill>
                  <a:schemeClr val="tx1"/>
                </a:solidFill>
                <a:latin typeface="Times New Roman" panose="02020603050405020304" pitchFamily="18" charset="0"/>
                <a:ea typeface="宋体" panose="02010600030101010101" pitchFamily="2" charset="-122"/>
              </a:defRPr>
            </a:lvl4pPr>
            <a:lvl5pPr marL="2057400" indent="-228600" eaLnBrk="0" hangingPunct="0">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600">
                <a:solidFill>
                  <a:schemeClr val="tx1"/>
                </a:solidFill>
                <a:latin typeface="Times New Roman" panose="02020603050405020304" pitchFamily="18" charset="0"/>
                <a:ea typeface="宋体" panose="02010600030101010101" pitchFamily="2" charset="-122"/>
              </a:defRPr>
            </a:lvl9pPr>
          </a:lstStyle>
          <a:p>
            <a:pPr algn="ctr" eaLnBrk="1" hangingPunct="1">
              <a:buFont typeface="Arial" panose="020B0604020202020204" pitchFamily="34" charset="0"/>
              <a:buNone/>
              <a:defRPr/>
            </a:pPr>
            <a:endParaRPr lang="en-US">
              <a:solidFill>
                <a:srgbClr val="FFFFFF"/>
              </a:solidFill>
              <a:latin typeface="Arial" panose="020B0604020202020204" pitchFamily="34" charset="0"/>
            </a:endParaRPr>
          </a:p>
        </p:txBody>
      </p:sp>
      <p:sp>
        <p:nvSpPr>
          <p:cNvPr id="9223" name="Rectangle 7"/>
          <p:cNvSpPr>
            <a:spLocks noChangeArrowheads="1"/>
          </p:cNvSpPr>
          <p:nvPr/>
        </p:nvSpPr>
        <p:spPr bwMode="auto">
          <a:xfrm>
            <a:off x="9001125" y="1371600"/>
            <a:ext cx="142875" cy="548640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1600">
                <a:solidFill>
                  <a:schemeClr val="tx1"/>
                </a:solidFill>
                <a:latin typeface="Times New Roman" panose="02020603050405020304" pitchFamily="18" charset="0"/>
                <a:ea typeface="宋体" panose="02010600030101010101" pitchFamily="2" charset="-122"/>
              </a:defRPr>
            </a:lvl1pPr>
            <a:lvl2pPr marL="742950" indent="-285750" eaLnBrk="0" hangingPunct="0">
              <a:defRPr sz="1600">
                <a:solidFill>
                  <a:schemeClr val="tx1"/>
                </a:solidFill>
                <a:latin typeface="Times New Roman" panose="02020603050405020304" pitchFamily="18" charset="0"/>
                <a:ea typeface="宋体" panose="02010600030101010101" pitchFamily="2" charset="-122"/>
              </a:defRPr>
            </a:lvl2pPr>
            <a:lvl3pPr marL="1143000" indent="-228600" eaLnBrk="0" hangingPunct="0">
              <a:defRPr sz="1600">
                <a:solidFill>
                  <a:schemeClr val="tx1"/>
                </a:solidFill>
                <a:latin typeface="Times New Roman" panose="02020603050405020304" pitchFamily="18" charset="0"/>
                <a:ea typeface="宋体" panose="02010600030101010101" pitchFamily="2" charset="-122"/>
              </a:defRPr>
            </a:lvl3pPr>
            <a:lvl4pPr marL="1600200" indent="-228600" eaLnBrk="0" hangingPunct="0">
              <a:defRPr sz="1600">
                <a:solidFill>
                  <a:schemeClr val="tx1"/>
                </a:solidFill>
                <a:latin typeface="Times New Roman" panose="02020603050405020304" pitchFamily="18" charset="0"/>
                <a:ea typeface="宋体" panose="02010600030101010101" pitchFamily="2" charset="-122"/>
              </a:defRPr>
            </a:lvl4pPr>
            <a:lvl5pPr marL="2057400" indent="-228600" eaLnBrk="0" hangingPunct="0">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600">
                <a:solidFill>
                  <a:schemeClr val="tx1"/>
                </a:solidFill>
                <a:latin typeface="Times New Roman" panose="02020603050405020304" pitchFamily="18" charset="0"/>
                <a:ea typeface="宋体" panose="02010600030101010101" pitchFamily="2" charset="-122"/>
              </a:defRPr>
            </a:lvl9pPr>
          </a:lstStyle>
          <a:p>
            <a:pPr algn="ctr" eaLnBrk="1" hangingPunct="1">
              <a:buFont typeface="Arial" panose="020B0604020202020204" pitchFamily="34" charset="0"/>
              <a:buNone/>
              <a:defRPr/>
            </a:pPr>
            <a:endParaRPr lang="en-US">
              <a:solidFill>
                <a:srgbClr val="FFFFFF"/>
              </a:solidFill>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56" r:id="rId12"/>
    <p:sldLayoutId id="2147483757" r:id="rId13"/>
    <p:sldLayoutId id="2147483758" r:id="rId14"/>
    <p:sldLayoutId id="2147483759" r:id="rId15"/>
    <p:sldLayoutId id="2147483760" r:id="rId16"/>
    <p:sldLayoutId id="2147483761" r:id="rId17"/>
    <p:sldLayoutId id="2147483762" r:id="rId18"/>
    <p:sldLayoutId id="2147483763" r:id="rId19"/>
    <p:sldLayoutId id="2147483764" r:id="rId20"/>
    <p:sldLayoutId id="2147483765" r:id="rId21"/>
    <p:sldLayoutId id="2147483766" r:id="rId22"/>
    <p:sldLayoutId id="2147483767" r:id="rId23"/>
    <p:sldLayoutId id="2147483768" r:id="rId24"/>
    <p:sldLayoutId id="2147483769" r:id="rId25"/>
    <p:sldLayoutId id="2147483770" r:id="rId26"/>
  </p:sldLayoutIdLst>
  <p:txStyles>
    <p:titleStyle>
      <a:lvl1pPr algn="l" rtl="0" eaLnBrk="0" fontAlgn="base" hangingPunct="0">
        <a:spcBef>
          <a:spcPct val="0"/>
        </a:spcBef>
        <a:spcAft>
          <a:spcPct val="0"/>
        </a:spcAft>
        <a:defRPr sz="3600" kern="1200">
          <a:solidFill>
            <a:schemeClr val="tx2"/>
          </a:solidFill>
          <a:latin typeface="+mj-lt"/>
          <a:ea typeface="+mj-ea"/>
          <a:cs typeface="+mj-cs"/>
        </a:defRPr>
      </a:lvl1pPr>
      <a:lvl2pPr algn="l" rtl="0" eaLnBrk="0" fontAlgn="base" hangingPunct="0">
        <a:spcBef>
          <a:spcPct val="0"/>
        </a:spcBef>
        <a:spcAft>
          <a:spcPct val="0"/>
        </a:spcAft>
        <a:defRPr sz="3600">
          <a:solidFill>
            <a:schemeClr val="tx2"/>
          </a:solidFill>
          <a:latin typeface="Arial Black" panose="020B0A04020102020204" pitchFamily="34" charset="0"/>
        </a:defRPr>
      </a:lvl2pPr>
      <a:lvl3pPr algn="l" rtl="0" eaLnBrk="0" fontAlgn="base" hangingPunct="0">
        <a:spcBef>
          <a:spcPct val="0"/>
        </a:spcBef>
        <a:spcAft>
          <a:spcPct val="0"/>
        </a:spcAft>
        <a:defRPr sz="3600">
          <a:solidFill>
            <a:schemeClr val="tx2"/>
          </a:solidFill>
          <a:latin typeface="Arial Black" panose="020B0A04020102020204" pitchFamily="34" charset="0"/>
        </a:defRPr>
      </a:lvl3pPr>
      <a:lvl4pPr algn="l" rtl="0" eaLnBrk="0" fontAlgn="base" hangingPunct="0">
        <a:spcBef>
          <a:spcPct val="0"/>
        </a:spcBef>
        <a:spcAft>
          <a:spcPct val="0"/>
        </a:spcAft>
        <a:defRPr sz="3600">
          <a:solidFill>
            <a:schemeClr val="tx2"/>
          </a:solidFill>
          <a:latin typeface="Arial Black" panose="020B0A04020102020204" pitchFamily="34" charset="0"/>
        </a:defRPr>
      </a:lvl4pPr>
      <a:lvl5pPr algn="l" rtl="0" eaLnBrk="0" fontAlgn="base" hangingPunct="0">
        <a:spcBef>
          <a:spcPct val="0"/>
        </a:spcBef>
        <a:spcAft>
          <a:spcPct val="0"/>
        </a:spcAft>
        <a:defRPr sz="3600">
          <a:solidFill>
            <a:schemeClr val="tx2"/>
          </a:solidFill>
          <a:latin typeface="Arial Black" panose="020B0A04020102020204" pitchFamily="34" charset="0"/>
        </a:defRPr>
      </a:lvl5pPr>
      <a:lvl6pPr marL="457200" algn="l" rtl="0" fontAlgn="base">
        <a:spcBef>
          <a:spcPct val="0"/>
        </a:spcBef>
        <a:spcAft>
          <a:spcPct val="0"/>
        </a:spcAft>
        <a:defRPr sz="3600">
          <a:solidFill>
            <a:schemeClr val="tx2"/>
          </a:solidFill>
          <a:latin typeface="Arial Black" panose="020B0A04020102020204" pitchFamily="34" charset="0"/>
        </a:defRPr>
      </a:lvl6pPr>
      <a:lvl7pPr marL="914400" algn="l" rtl="0" fontAlgn="base">
        <a:spcBef>
          <a:spcPct val="0"/>
        </a:spcBef>
        <a:spcAft>
          <a:spcPct val="0"/>
        </a:spcAft>
        <a:defRPr sz="3600">
          <a:solidFill>
            <a:schemeClr val="tx2"/>
          </a:solidFill>
          <a:latin typeface="Arial Black" panose="020B0A04020102020204" pitchFamily="34" charset="0"/>
        </a:defRPr>
      </a:lvl7pPr>
      <a:lvl8pPr marL="1371600" algn="l" rtl="0" fontAlgn="base">
        <a:spcBef>
          <a:spcPct val="0"/>
        </a:spcBef>
        <a:spcAft>
          <a:spcPct val="0"/>
        </a:spcAft>
        <a:defRPr sz="3600">
          <a:solidFill>
            <a:schemeClr val="tx2"/>
          </a:solidFill>
          <a:latin typeface="Arial Black" panose="020B0A04020102020204" pitchFamily="34" charset="0"/>
        </a:defRPr>
      </a:lvl8pPr>
      <a:lvl9pPr marL="1828800" algn="l" rtl="0" fontAlgn="base">
        <a:spcBef>
          <a:spcPct val="0"/>
        </a:spcBef>
        <a:spcAft>
          <a:spcPct val="0"/>
        </a:spcAft>
        <a:defRPr sz="3600">
          <a:solidFill>
            <a:schemeClr val="tx2"/>
          </a:solidFill>
          <a:latin typeface="Arial Black" panose="020B0A04020102020204" pitchFamily="34" charset="0"/>
        </a:defRPr>
      </a:lvl9pPr>
    </p:titleStyle>
    <p:bodyStyle>
      <a:lvl1pPr algn="l" rtl="0" eaLnBrk="0" fontAlgn="base" hangingPunct="0">
        <a:spcBef>
          <a:spcPct val="20000"/>
        </a:spcBef>
        <a:spcAft>
          <a:spcPts val="600"/>
        </a:spcAft>
        <a:buFont typeface="Arial" panose="020B0604020202020204" pitchFamily="34" charset="0"/>
        <a:defRPr sz="2000" b="1" kern="1200">
          <a:solidFill>
            <a:schemeClr val="tx1"/>
          </a:solidFill>
          <a:latin typeface="+mn-lt"/>
          <a:ea typeface="+mn-ea"/>
          <a:cs typeface="+mn-cs"/>
        </a:defRPr>
      </a:lvl1pPr>
      <a:lvl2pPr marL="457200" indent="-182880" algn="l" rtl="0" eaLnBrk="0" fontAlgn="base" hangingPunct="0">
        <a:spcBef>
          <a:spcPct val="20000"/>
        </a:spcBef>
        <a:spcAft>
          <a:spcPct val="0"/>
        </a:spcAft>
        <a:buClr>
          <a:schemeClr val="tx2"/>
        </a:buClr>
        <a:buFont typeface="Arial" panose="020B0604020202020204" pitchFamily="34" charset="0"/>
        <a:buChar char="•"/>
        <a:defRPr sz="20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Font typeface="Arial" panose="020B0604020202020204" pitchFamily="34" charset="0"/>
        <a:buChar char="•"/>
        <a:defRPr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89.xml"/></Relationships>
</file>

<file path=ppt/slides/_rels/slide10.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105.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0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0.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11.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ctrTitle"/>
          </p:nvPr>
        </p:nvSpPr>
        <p:spPr>
          <a:xfrm>
            <a:off x="685800" y="2130425"/>
            <a:ext cx="7772400" cy="1470025"/>
          </a:xfrm>
        </p:spPr>
        <p:txBody>
          <a:bodyPr/>
          <a:lstStyle/>
          <a:p>
            <a:pPr algn="l" eaLnBrk="1" hangingPunct="1">
              <a:buFontTx/>
              <a:buNone/>
            </a:pPr>
            <a:r>
              <a:rPr lang="en-US" altLang="zh-CN" sz="3600" dirty="0">
                <a:ea typeface="宋体" panose="02010600030101010101" pitchFamily="2" charset="-122"/>
              </a:rPr>
              <a:t>Object-Oriented</a:t>
            </a:r>
            <a:br>
              <a:rPr lang="en-US" altLang="zh-CN" sz="3600" dirty="0">
                <a:ea typeface="宋体" panose="02010600030101010101" pitchFamily="2" charset="-122"/>
              </a:rPr>
            </a:br>
            <a:r>
              <a:rPr lang="en-US" altLang="zh-CN" sz="3600" dirty="0">
                <a:ea typeface="宋体" panose="02010600030101010101" pitchFamily="2" charset="-122"/>
              </a:rPr>
              <a:t>Programming:</a:t>
            </a:r>
            <a:br>
              <a:rPr lang="en-US" altLang="zh-CN" sz="3600" dirty="0">
                <a:ea typeface="宋体" panose="02010600030101010101" pitchFamily="2" charset="-122"/>
              </a:rPr>
            </a:br>
            <a:r>
              <a:rPr lang="en-US" altLang="zh-CN" sz="3600" dirty="0">
                <a:ea typeface="宋体" panose="02010600030101010101" pitchFamily="2" charset="-122"/>
              </a:rPr>
              <a:t>Inheritance</a:t>
            </a:r>
          </a:p>
        </p:txBody>
      </p:sp>
      <p:sp>
        <p:nvSpPr>
          <p:cNvPr id="11267" name="Rectangle 3"/>
          <p:cNvSpPr>
            <a:spLocks noGrp="1" noChangeArrowheads="1"/>
          </p:cNvSpPr>
          <p:nvPr>
            <p:ph type="subTitle" idx="1"/>
          </p:nvPr>
        </p:nvSpPr>
        <p:spPr>
          <a:xfrm>
            <a:off x="1371600" y="3886200"/>
            <a:ext cx="6400800" cy="1752600"/>
          </a:xfrm>
        </p:spPr>
        <p:txBody>
          <a:bodyPr/>
          <a:lstStyle/>
          <a:p>
            <a:pPr eaLnBrk="1" hangingPunct="1"/>
            <a:r>
              <a:rPr lang="zh-CN" altLang="en-US" sz="3600" b="0" dirty="0">
                <a:latin typeface="Arial Black" panose="020B0A04020102020204" pitchFamily="34" charset="0"/>
                <a:ea typeface="宋体" panose="02010600030101010101" pitchFamily="2" charset="-122"/>
                <a:sym typeface="Arial" panose="020B0604020202020204" pitchFamily="34" charset="0"/>
              </a:rPr>
              <a:t>Chapter </a:t>
            </a:r>
            <a:r>
              <a:rPr lang="en-US" altLang="zh-CN" sz="3600" b="0" dirty="0">
                <a:latin typeface="Arial Black" panose="020B0A04020102020204" pitchFamily="34" charset="0"/>
                <a:ea typeface="宋体" panose="02010600030101010101" pitchFamily="2" charset="-122"/>
                <a:sym typeface="Arial" panose="020B0604020202020204" pitchFamily="34" charset="0"/>
              </a:rPr>
              <a:t>12</a:t>
            </a:r>
          </a:p>
          <a:p>
            <a:pPr eaLnBrk="1" hangingPunct="1"/>
            <a:r>
              <a:rPr lang="zh-CN" altLang="en-US" sz="3600" dirty="0">
                <a:latin typeface="Arial Black" panose="020B0A04020102020204" pitchFamily="34" charset="0"/>
                <a:ea typeface="宋体" panose="02010600030101010101" pitchFamily="2" charset="-122"/>
                <a:sym typeface="Arial" panose="020B0604020202020204" pitchFamily="34" charset="0"/>
              </a:rPr>
              <a:t>Lecture </a:t>
            </a:r>
            <a:r>
              <a:rPr lang="en-US" altLang="zh-CN" sz="3600" dirty="0">
                <a:latin typeface="Arial Black" panose="020B0A04020102020204" pitchFamily="34" charset="0"/>
                <a:ea typeface="宋体" panose="02010600030101010101" pitchFamily="2" charset="-122"/>
                <a:sym typeface="Arial" panose="020B0604020202020204" pitchFamily="34" charset="0"/>
              </a:rPr>
              <a:t>11</a:t>
            </a:r>
            <a:r>
              <a:rPr lang="zh-CN" altLang="en-US" sz="3600" dirty="0">
                <a:latin typeface="Arial Black" panose="020B0A04020102020204" pitchFamily="34" charset="0"/>
                <a:ea typeface="宋体" panose="02010600030101010101" pitchFamily="2" charset="-122"/>
                <a:sym typeface="Arial" panose="020B0604020202020204" pitchFamily="34" charset="0"/>
              </a:rPr>
              <a:t>-</a:t>
            </a:r>
            <a:r>
              <a:rPr lang="en-US" altLang="zh-CN" sz="3600" dirty="0">
                <a:latin typeface="Arial Black" panose="020B0A04020102020204" pitchFamily="34" charset="0"/>
                <a:ea typeface="宋体" panose="02010600030101010101" pitchFamily="2" charset="-122"/>
                <a:sym typeface="Arial" panose="020B0604020202020204" pitchFamily="34" charset="0"/>
              </a:rPr>
              <a:t>2</a:t>
            </a:r>
          </a:p>
        </p:txBody>
      </p:sp>
      <p:sp>
        <p:nvSpPr>
          <p:cNvPr id="11268" name="文本框 1"/>
          <p:cNvSpPr txBox="1">
            <a:spLocks noChangeArrowheads="1"/>
          </p:cNvSpPr>
          <p:nvPr/>
        </p:nvSpPr>
        <p:spPr bwMode="auto">
          <a:xfrm>
            <a:off x="-687388" y="952500"/>
            <a:ext cx="18415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defRPr>
            </a:lvl9pPr>
          </a:lstStyle>
          <a:p>
            <a:pPr eaLnBrk="1" hangingPunct="1">
              <a:spcBef>
                <a:spcPct val="0"/>
              </a:spcBef>
              <a:spcAft>
                <a:spcPct val="0"/>
              </a:spcAft>
            </a:pPr>
            <a:endParaRPr lang="zh-CN" altLang="en-US" sz="1600" b="0">
              <a:latin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6450" name="Rectangle 2"/>
          <p:cNvSpPr>
            <a:spLocks noChangeArrowheads="1"/>
          </p:cNvSpPr>
          <p:nvPr/>
        </p:nvSpPr>
        <p:spPr bwMode="auto">
          <a:xfrm>
            <a:off x="628650" y="303213"/>
            <a:ext cx="4476750" cy="2778125"/>
          </a:xfrm>
          <a:prstGeom prst="rect">
            <a:avLst/>
          </a:prstGeom>
          <a:noFill/>
          <a:ln w="9525">
            <a:noFill/>
            <a:miter lim="800000"/>
            <a:headEnd type="none" w="sm" len="med"/>
          </a:ln>
          <a:effectLst/>
        </p:spPr>
        <p:txBody>
          <a:bodyPr lIns="90000" tIns="46800" rIns="90000" bIns="46800" anchor="ctr">
            <a:spAutoFit/>
          </a:bodyPr>
          <a:lstStyle/>
          <a:p>
            <a:pPr algn="l">
              <a:lnSpc>
                <a:spcPct val="160000"/>
              </a:lnSpc>
            </a:pPr>
            <a:r>
              <a:rPr lang="zh-CN" altLang="en-US" sz="2000" b="1" i="1">
                <a:solidFill>
                  <a:srgbClr val="008000"/>
                </a:solidFill>
              </a:rPr>
              <a:t>例如：</a:t>
            </a:r>
          </a:p>
          <a:p>
            <a:pPr algn="l">
              <a:lnSpc>
                <a:spcPct val="160000"/>
              </a:lnSpc>
            </a:pPr>
            <a:r>
              <a:rPr lang="en-US" altLang="zh-CN" sz="1800"/>
              <a:t>class  B  { public : int  b ;} ;</a:t>
            </a:r>
          </a:p>
          <a:p>
            <a:pPr algn="l">
              <a:lnSpc>
                <a:spcPct val="160000"/>
              </a:lnSpc>
            </a:pPr>
            <a:r>
              <a:rPr lang="en-US" altLang="zh-CN" sz="1800"/>
              <a:t>class  B1 : public  B { private : int  b1 ; } ;</a:t>
            </a:r>
          </a:p>
          <a:p>
            <a:pPr algn="l">
              <a:lnSpc>
                <a:spcPct val="160000"/>
              </a:lnSpc>
            </a:pPr>
            <a:r>
              <a:rPr lang="en-US" altLang="zh-CN" sz="1800"/>
              <a:t>class  B2 : public  B { private : int  b2 ; } ;</a:t>
            </a:r>
          </a:p>
          <a:p>
            <a:pPr algn="l">
              <a:lnSpc>
                <a:spcPct val="160000"/>
              </a:lnSpc>
            </a:pPr>
            <a:r>
              <a:rPr lang="en-US" altLang="zh-CN" sz="1800"/>
              <a:t>class  C : public  B1 , public  B2 </a:t>
            </a:r>
          </a:p>
          <a:p>
            <a:pPr algn="l">
              <a:lnSpc>
                <a:spcPct val="160000"/>
              </a:lnSpc>
            </a:pPr>
            <a:r>
              <a:rPr lang="en-US" altLang="zh-CN" sz="1800"/>
              <a:t>    { public : int  f ( ) ;  private : int  d ; } ;</a:t>
            </a:r>
          </a:p>
        </p:txBody>
      </p:sp>
      <p:sp>
        <p:nvSpPr>
          <p:cNvPr id="616451" name="Rectangle 3"/>
          <p:cNvSpPr>
            <a:spLocks noChangeArrowheads="1"/>
          </p:cNvSpPr>
          <p:nvPr/>
        </p:nvSpPr>
        <p:spPr bwMode="auto">
          <a:xfrm>
            <a:off x="628650" y="3459163"/>
            <a:ext cx="4664075" cy="2439987"/>
          </a:xfrm>
          <a:prstGeom prst="rect">
            <a:avLst/>
          </a:prstGeom>
          <a:noFill/>
          <a:ln w="9525">
            <a:noFill/>
            <a:miter lim="800000"/>
            <a:headEnd type="none" w="sm" len="med"/>
          </a:ln>
          <a:effectLst/>
        </p:spPr>
        <p:txBody>
          <a:bodyPr lIns="90000" tIns="46800" rIns="90000" bIns="46800" anchor="ctr">
            <a:spAutoFit/>
          </a:bodyPr>
          <a:lstStyle/>
          <a:p>
            <a:pPr algn="l">
              <a:lnSpc>
                <a:spcPct val="140000"/>
              </a:lnSpc>
            </a:pPr>
            <a:r>
              <a:rPr lang="zh-CN" altLang="en-US" sz="2000" b="1" i="1" dirty="0">
                <a:solidFill>
                  <a:srgbClr val="008000"/>
                </a:solidFill>
              </a:rPr>
              <a:t>有：</a:t>
            </a:r>
          </a:p>
          <a:p>
            <a:pPr algn="l">
              <a:lnSpc>
                <a:spcPct val="140000"/>
              </a:lnSpc>
            </a:pPr>
            <a:r>
              <a:rPr lang="en-US" altLang="zh-CN" sz="1800" dirty="0"/>
              <a:t>C  </a:t>
            </a:r>
            <a:r>
              <a:rPr lang="en-US" altLang="zh-CN" sz="1800" dirty="0" err="1"/>
              <a:t>c</a:t>
            </a:r>
            <a:r>
              <a:rPr lang="en-US" altLang="zh-CN" sz="1800" dirty="0"/>
              <a:t> ;</a:t>
            </a:r>
          </a:p>
          <a:p>
            <a:pPr algn="l">
              <a:lnSpc>
                <a:spcPct val="140000"/>
              </a:lnSpc>
            </a:pPr>
            <a:r>
              <a:rPr lang="en-US" altLang="zh-CN" sz="1800" b="1" i="1" dirty="0">
                <a:solidFill>
                  <a:srgbClr val="C00000"/>
                </a:solidFill>
              </a:rPr>
              <a:t>c . B ;</a:t>
            </a:r>
            <a:r>
              <a:rPr lang="en-US" altLang="zh-CN" sz="1800" dirty="0"/>
              <a:t>		</a:t>
            </a:r>
            <a:r>
              <a:rPr lang="en-US" altLang="zh-CN" sz="1800" b="1" i="1" dirty="0">
                <a:solidFill>
                  <a:srgbClr val="006600"/>
                </a:solidFill>
              </a:rPr>
              <a:t>// error</a:t>
            </a:r>
          </a:p>
          <a:p>
            <a:pPr algn="l">
              <a:lnSpc>
                <a:spcPct val="140000"/>
              </a:lnSpc>
            </a:pPr>
            <a:r>
              <a:rPr lang="en-US" altLang="zh-CN" sz="1800" b="1" i="1" dirty="0">
                <a:solidFill>
                  <a:srgbClr val="C00000"/>
                </a:solidFill>
              </a:rPr>
              <a:t>c . B :: b ;</a:t>
            </a:r>
            <a:r>
              <a:rPr lang="en-US" altLang="zh-CN" sz="1800" dirty="0"/>
              <a:t>	</a:t>
            </a:r>
            <a:r>
              <a:rPr lang="en-US" altLang="zh-CN" sz="1800" b="1" i="1" dirty="0">
                <a:solidFill>
                  <a:srgbClr val="006600"/>
                </a:solidFill>
              </a:rPr>
              <a:t>// error</a:t>
            </a:r>
            <a:r>
              <a:rPr lang="zh-CN" altLang="en-US" sz="1800" b="1" i="1" dirty="0">
                <a:solidFill>
                  <a:srgbClr val="006600"/>
                </a:solidFill>
              </a:rPr>
              <a:t>，从哪里继承的？</a:t>
            </a:r>
          </a:p>
          <a:p>
            <a:pPr algn="l">
              <a:lnSpc>
                <a:spcPct val="140000"/>
              </a:lnSpc>
            </a:pPr>
            <a:r>
              <a:rPr lang="en-US" altLang="zh-CN" sz="1800" dirty="0"/>
              <a:t>c . B1 :: b	 ;	</a:t>
            </a:r>
            <a:r>
              <a:rPr lang="en-US" altLang="zh-CN" sz="1800" b="1" i="1" dirty="0">
                <a:solidFill>
                  <a:srgbClr val="006600"/>
                </a:solidFill>
              </a:rPr>
              <a:t>// ok</a:t>
            </a:r>
            <a:r>
              <a:rPr lang="zh-CN" altLang="en-US" sz="1800" b="1" i="1" dirty="0">
                <a:solidFill>
                  <a:srgbClr val="006600"/>
                </a:solidFill>
              </a:rPr>
              <a:t>，从</a:t>
            </a:r>
            <a:r>
              <a:rPr lang="en-US" altLang="zh-CN" sz="1800" b="1" i="1" dirty="0">
                <a:solidFill>
                  <a:srgbClr val="006600"/>
                </a:solidFill>
              </a:rPr>
              <a:t>B1</a:t>
            </a:r>
            <a:r>
              <a:rPr lang="zh-CN" altLang="en-US" sz="1800" b="1" i="1" dirty="0">
                <a:solidFill>
                  <a:srgbClr val="006600"/>
                </a:solidFill>
              </a:rPr>
              <a:t>继承的</a:t>
            </a:r>
          </a:p>
          <a:p>
            <a:pPr algn="l">
              <a:lnSpc>
                <a:spcPct val="140000"/>
              </a:lnSpc>
            </a:pPr>
            <a:r>
              <a:rPr lang="en-US" altLang="zh-CN" sz="1800" dirty="0"/>
              <a:t>c . B2 :: b	 ;	</a:t>
            </a:r>
            <a:r>
              <a:rPr lang="en-US" altLang="zh-CN" sz="1800" b="1" i="1" dirty="0">
                <a:solidFill>
                  <a:srgbClr val="006600"/>
                </a:solidFill>
              </a:rPr>
              <a:t>// ok </a:t>
            </a:r>
            <a:r>
              <a:rPr lang="zh-CN" altLang="en-US" sz="1800" b="1" i="1" dirty="0">
                <a:solidFill>
                  <a:srgbClr val="006600"/>
                </a:solidFill>
              </a:rPr>
              <a:t>，从</a:t>
            </a:r>
            <a:r>
              <a:rPr lang="en-US" altLang="zh-CN" sz="1800" b="1" i="1" dirty="0">
                <a:solidFill>
                  <a:srgbClr val="006600"/>
                </a:solidFill>
              </a:rPr>
              <a:t>B2</a:t>
            </a:r>
            <a:r>
              <a:rPr lang="zh-CN" altLang="en-US" sz="1800" b="1" i="1" dirty="0">
                <a:solidFill>
                  <a:srgbClr val="006600"/>
                </a:solidFill>
              </a:rPr>
              <a:t>继承的</a:t>
            </a:r>
          </a:p>
        </p:txBody>
      </p:sp>
      <p:sp>
        <p:nvSpPr>
          <p:cNvPr id="616452" name="Rectangle 4"/>
          <p:cNvSpPr>
            <a:spLocks noChangeArrowheads="1"/>
          </p:cNvSpPr>
          <p:nvPr/>
        </p:nvSpPr>
        <p:spPr bwMode="auto">
          <a:xfrm>
            <a:off x="5943600" y="3095625"/>
            <a:ext cx="1889125" cy="431800"/>
          </a:xfrm>
          <a:prstGeom prst="rect">
            <a:avLst/>
          </a:prstGeom>
          <a:solidFill>
            <a:srgbClr val="FFFF00"/>
          </a:solidFill>
          <a:ln w="9525">
            <a:solidFill>
              <a:schemeClr val="tx1"/>
            </a:solidFill>
            <a:miter lim="800000"/>
            <a:headEnd type="none" w="sm" len="med"/>
          </a:ln>
          <a:effectLst>
            <a:outerShdw dist="53882" dir="18900000" algn="ctr" rotWithShape="0">
              <a:srgbClr val="808080"/>
            </a:outerShdw>
          </a:effectLst>
        </p:spPr>
        <p:txBody>
          <a:bodyPr wrap="none" lIns="90000" tIns="46800" rIns="90000" bIns="46800" anchor="ctr"/>
          <a:lstStyle/>
          <a:p>
            <a:r>
              <a:rPr lang="en-US" altLang="zh-CN" sz="1800"/>
              <a:t>class C { f () , d }</a:t>
            </a:r>
          </a:p>
        </p:txBody>
      </p:sp>
      <p:sp>
        <p:nvSpPr>
          <p:cNvPr id="616453" name="Rectangle 5"/>
          <p:cNvSpPr>
            <a:spLocks noChangeArrowheads="1"/>
          </p:cNvSpPr>
          <p:nvPr/>
        </p:nvSpPr>
        <p:spPr bwMode="auto">
          <a:xfrm>
            <a:off x="4953000" y="2009775"/>
            <a:ext cx="1606550" cy="431800"/>
          </a:xfrm>
          <a:prstGeom prst="rect">
            <a:avLst/>
          </a:prstGeom>
          <a:solidFill>
            <a:srgbClr val="99FF99"/>
          </a:solidFill>
          <a:ln w="9525">
            <a:solidFill>
              <a:schemeClr val="tx1"/>
            </a:solidFill>
            <a:miter lim="800000"/>
            <a:headEnd type="none" w="sm" len="med"/>
          </a:ln>
          <a:effectLst>
            <a:outerShdw dist="53882" dir="18900000" algn="ctr" rotWithShape="0">
              <a:srgbClr val="808080"/>
            </a:outerShdw>
          </a:effectLst>
        </p:spPr>
        <p:txBody>
          <a:bodyPr wrap="none" lIns="90000" tIns="46800" rIns="90000" bIns="46800" anchor="ctr"/>
          <a:lstStyle/>
          <a:p>
            <a:pPr>
              <a:lnSpc>
                <a:spcPct val="80000"/>
              </a:lnSpc>
            </a:pPr>
            <a:r>
              <a:rPr lang="en-US" altLang="zh-CN" sz="1800"/>
              <a:t>class B1 { b1 }</a:t>
            </a:r>
          </a:p>
        </p:txBody>
      </p:sp>
      <p:sp>
        <p:nvSpPr>
          <p:cNvPr id="616454" name="Rectangle 6"/>
          <p:cNvSpPr>
            <a:spLocks noChangeArrowheads="1"/>
          </p:cNvSpPr>
          <p:nvPr/>
        </p:nvSpPr>
        <p:spPr bwMode="auto">
          <a:xfrm>
            <a:off x="7205663" y="2009775"/>
            <a:ext cx="1606550" cy="431800"/>
          </a:xfrm>
          <a:prstGeom prst="rect">
            <a:avLst/>
          </a:prstGeom>
          <a:solidFill>
            <a:srgbClr val="99FF99"/>
          </a:solidFill>
          <a:ln w="9525">
            <a:solidFill>
              <a:schemeClr val="tx1"/>
            </a:solidFill>
            <a:miter lim="800000"/>
            <a:headEnd type="none" w="sm" len="med"/>
          </a:ln>
          <a:effectLst>
            <a:outerShdw dist="53882" dir="18900000" algn="ctr" rotWithShape="0">
              <a:srgbClr val="808080"/>
            </a:outerShdw>
          </a:effectLst>
        </p:spPr>
        <p:txBody>
          <a:bodyPr wrap="none" lIns="90000" tIns="46800" rIns="90000" bIns="46800" anchor="ctr"/>
          <a:lstStyle/>
          <a:p>
            <a:r>
              <a:rPr lang="en-US" altLang="zh-CN" sz="1800"/>
              <a:t>class B2 {b2} </a:t>
            </a:r>
          </a:p>
        </p:txBody>
      </p:sp>
      <p:grpSp>
        <p:nvGrpSpPr>
          <p:cNvPr id="616455" name="Group 7"/>
          <p:cNvGrpSpPr/>
          <p:nvPr/>
        </p:nvGrpSpPr>
        <p:grpSpPr bwMode="auto">
          <a:xfrm>
            <a:off x="5753100" y="2419350"/>
            <a:ext cx="2252663" cy="620713"/>
            <a:chOff x="1968" y="2364"/>
            <a:chExt cx="1884" cy="684"/>
          </a:xfrm>
        </p:grpSpPr>
        <p:sp>
          <p:nvSpPr>
            <p:cNvPr id="616456" name="Line 8"/>
            <p:cNvSpPr>
              <a:spLocks noChangeShapeType="1"/>
            </p:cNvSpPr>
            <p:nvPr/>
          </p:nvSpPr>
          <p:spPr bwMode="auto">
            <a:xfrm>
              <a:off x="1968" y="2376"/>
              <a:ext cx="912" cy="672"/>
            </a:xfrm>
            <a:prstGeom prst="line">
              <a:avLst/>
            </a:prstGeom>
            <a:noFill/>
            <a:ln w="38100">
              <a:solidFill>
                <a:srgbClr val="C0C0C0"/>
              </a:solidFill>
              <a:round/>
              <a:headEnd type="stealth" w="lg" len="lg"/>
              <a:tailEnd type="none" w="lg" len="lg"/>
            </a:ln>
            <a:effectLst>
              <a:outerShdw dist="40161" dir="1106097" algn="ctr" rotWithShape="0">
                <a:srgbClr val="808080"/>
              </a:outerShdw>
            </a:effectLst>
          </p:spPr>
          <p:txBody>
            <a:bodyPr wrap="none" lIns="90000" tIns="46800" rIns="90000" bIns="46800" anchor="ctr"/>
            <a:lstStyle/>
            <a:p>
              <a:endParaRPr lang="zh-CN" altLang="en-US"/>
            </a:p>
          </p:txBody>
        </p:sp>
        <p:sp>
          <p:nvSpPr>
            <p:cNvPr id="616457" name="Line 9"/>
            <p:cNvSpPr>
              <a:spLocks noChangeShapeType="1"/>
            </p:cNvSpPr>
            <p:nvPr/>
          </p:nvSpPr>
          <p:spPr bwMode="auto">
            <a:xfrm flipH="1">
              <a:off x="2880" y="2364"/>
              <a:ext cx="972" cy="684"/>
            </a:xfrm>
            <a:prstGeom prst="line">
              <a:avLst/>
            </a:prstGeom>
            <a:noFill/>
            <a:ln w="38100">
              <a:solidFill>
                <a:srgbClr val="C0C0C0"/>
              </a:solidFill>
              <a:round/>
              <a:headEnd type="stealth" w="lg" len="lg"/>
              <a:tailEnd type="none" w="lg" len="lg"/>
            </a:ln>
            <a:effectLst>
              <a:outerShdw dist="40161" dir="1106097" algn="ctr" rotWithShape="0">
                <a:srgbClr val="808080"/>
              </a:outerShdw>
            </a:effectLst>
          </p:spPr>
          <p:txBody>
            <a:bodyPr wrap="none" lIns="90000" tIns="46800" rIns="90000" bIns="46800" anchor="ctr"/>
            <a:lstStyle/>
            <a:p>
              <a:endParaRPr lang="zh-CN" altLang="en-US"/>
            </a:p>
          </p:txBody>
        </p:sp>
      </p:grpSp>
      <p:sp>
        <p:nvSpPr>
          <p:cNvPr id="616458" name="Line 10"/>
          <p:cNvSpPr>
            <a:spLocks noChangeShapeType="1"/>
          </p:cNvSpPr>
          <p:nvPr/>
        </p:nvSpPr>
        <p:spPr bwMode="auto">
          <a:xfrm flipV="1">
            <a:off x="5781675" y="1352550"/>
            <a:ext cx="0" cy="620713"/>
          </a:xfrm>
          <a:prstGeom prst="line">
            <a:avLst/>
          </a:prstGeom>
          <a:noFill/>
          <a:ln w="38100">
            <a:solidFill>
              <a:srgbClr val="C0C0C0"/>
            </a:solidFill>
            <a:round/>
            <a:headEnd type="none" w="lg" len="lg"/>
            <a:tailEnd type="stealth" w="lg" len="lg"/>
          </a:ln>
          <a:effectLst>
            <a:outerShdw dist="40161" dir="1106097" algn="ctr" rotWithShape="0">
              <a:srgbClr val="808080"/>
            </a:outerShdw>
          </a:effectLst>
        </p:spPr>
        <p:txBody>
          <a:bodyPr wrap="none" lIns="90000" tIns="46800" rIns="90000" bIns="46800" anchor="ctr"/>
          <a:lstStyle/>
          <a:p>
            <a:endParaRPr lang="zh-CN" altLang="en-US"/>
          </a:p>
        </p:txBody>
      </p:sp>
      <p:sp>
        <p:nvSpPr>
          <p:cNvPr id="616459" name="Line 11"/>
          <p:cNvSpPr>
            <a:spLocks noChangeShapeType="1"/>
          </p:cNvSpPr>
          <p:nvPr/>
        </p:nvSpPr>
        <p:spPr bwMode="auto">
          <a:xfrm flipH="1" flipV="1">
            <a:off x="8034338" y="1368425"/>
            <a:ext cx="0" cy="615950"/>
          </a:xfrm>
          <a:prstGeom prst="line">
            <a:avLst/>
          </a:prstGeom>
          <a:noFill/>
          <a:ln w="38100">
            <a:solidFill>
              <a:srgbClr val="C0C0C0"/>
            </a:solidFill>
            <a:round/>
            <a:headEnd type="none" w="lg" len="lg"/>
            <a:tailEnd type="stealth" w="lg" len="lg"/>
          </a:ln>
          <a:effectLst>
            <a:outerShdw dist="40161" dir="1106097" algn="ctr" rotWithShape="0">
              <a:srgbClr val="808080"/>
            </a:outerShdw>
          </a:effectLst>
        </p:spPr>
        <p:txBody>
          <a:bodyPr wrap="none" lIns="90000" tIns="46800" rIns="90000" bIns="46800" anchor="ctr"/>
          <a:lstStyle/>
          <a:p>
            <a:endParaRPr lang="zh-CN" altLang="en-US"/>
          </a:p>
        </p:txBody>
      </p:sp>
      <p:sp>
        <p:nvSpPr>
          <p:cNvPr id="616460" name="Rectangle 12"/>
          <p:cNvSpPr>
            <a:spLocks noChangeArrowheads="1"/>
          </p:cNvSpPr>
          <p:nvPr/>
        </p:nvSpPr>
        <p:spPr bwMode="auto">
          <a:xfrm>
            <a:off x="5016500" y="946150"/>
            <a:ext cx="1606550" cy="431800"/>
          </a:xfrm>
          <a:prstGeom prst="rect">
            <a:avLst/>
          </a:prstGeom>
          <a:solidFill>
            <a:srgbClr val="FFCC66"/>
          </a:solidFill>
          <a:ln w="9525">
            <a:solidFill>
              <a:schemeClr val="tx1"/>
            </a:solidFill>
            <a:miter lim="800000"/>
            <a:headEnd type="none" w="sm" len="med"/>
          </a:ln>
          <a:effectLst>
            <a:outerShdw dist="53882" dir="18900000" algn="ctr" rotWithShape="0">
              <a:srgbClr val="808080"/>
            </a:outerShdw>
          </a:effectLst>
        </p:spPr>
        <p:txBody>
          <a:bodyPr wrap="none" lIns="90000" tIns="46800" rIns="90000" bIns="46800" anchor="ctr"/>
          <a:lstStyle/>
          <a:p>
            <a:r>
              <a:rPr lang="en-US" altLang="zh-CN" sz="1800"/>
              <a:t>class B  {  </a:t>
            </a:r>
            <a:r>
              <a:rPr lang="en-US" altLang="zh-CN" sz="1800" b="1">
                <a:solidFill>
                  <a:schemeClr val="accent2"/>
                </a:solidFill>
              </a:rPr>
              <a:t>b</a:t>
            </a:r>
            <a:r>
              <a:rPr lang="en-US" altLang="zh-CN" sz="1800"/>
              <a:t> }</a:t>
            </a:r>
          </a:p>
        </p:txBody>
      </p:sp>
      <p:sp>
        <p:nvSpPr>
          <p:cNvPr id="616461" name="Rectangle 13"/>
          <p:cNvSpPr>
            <a:spLocks noChangeArrowheads="1"/>
          </p:cNvSpPr>
          <p:nvPr/>
        </p:nvSpPr>
        <p:spPr bwMode="auto">
          <a:xfrm>
            <a:off x="7208838" y="962025"/>
            <a:ext cx="1606550" cy="431800"/>
          </a:xfrm>
          <a:prstGeom prst="rect">
            <a:avLst/>
          </a:prstGeom>
          <a:solidFill>
            <a:srgbClr val="FFCC66"/>
          </a:solidFill>
          <a:ln w="9525">
            <a:solidFill>
              <a:schemeClr val="tx1"/>
            </a:solidFill>
            <a:miter lim="800000"/>
            <a:headEnd type="none" w="sm" len="med"/>
          </a:ln>
          <a:effectLst>
            <a:outerShdw dist="53882" dir="18900000" algn="ctr" rotWithShape="0">
              <a:srgbClr val="808080"/>
            </a:outerShdw>
          </a:effectLst>
        </p:spPr>
        <p:txBody>
          <a:bodyPr wrap="none" lIns="90000" tIns="46800" rIns="90000" bIns="46800" anchor="ctr"/>
          <a:lstStyle/>
          <a:p>
            <a:r>
              <a:rPr lang="en-US" altLang="zh-CN" sz="1800"/>
              <a:t>class B  {  </a:t>
            </a:r>
            <a:r>
              <a:rPr lang="en-US" altLang="zh-CN" sz="1800" b="1">
                <a:solidFill>
                  <a:schemeClr val="accent2"/>
                </a:solidFill>
              </a:rPr>
              <a:t>b </a:t>
            </a:r>
            <a:r>
              <a:rPr lang="en-US" altLang="zh-CN" sz="1800"/>
              <a:t>}</a:t>
            </a:r>
          </a:p>
        </p:txBody>
      </p:sp>
      <p:sp>
        <p:nvSpPr>
          <p:cNvPr id="616462" name="Rectangle 14"/>
          <p:cNvSpPr>
            <a:spLocks noGrp="1" noChangeArrowheads="1"/>
          </p:cNvSpPr>
          <p:nvPr>
            <p:ph type="title" idx="4294967295"/>
          </p:nvPr>
        </p:nvSpPr>
        <p:spPr>
          <a:xfrm>
            <a:off x="838200" y="260350"/>
            <a:ext cx="7543800" cy="1143000"/>
          </a:xfrm>
          <a:prstGeom prst="rect">
            <a:avLst/>
          </a:prstGeom>
        </p:spPr>
        <p:txBody>
          <a:bodyPr/>
          <a:lstStyle/>
          <a:p>
            <a:r>
              <a:rPr lang="en-US" altLang="zh-CN" sz="100" dirty="0">
                <a:solidFill>
                  <a:schemeClr val="bg1"/>
                </a:solidFill>
              </a:rPr>
              <a:t>8.5.2  </a:t>
            </a:r>
            <a:r>
              <a:rPr lang="zh-CN" altLang="en-US" sz="100" dirty="0">
                <a:solidFill>
                  <a:schemeClr val="bg1"/>
                </a:solidFill>
              </a:rPr>
              <a:t>虚基类</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afterEffect">
                                  <p:stCondLst>
                                    <p:cond delay="2000"/>
                                  </p:stCondLst>
                                  <p:childTnLst>
                                    <p:set>
                                      <p:cBhvr>
                                        <p:cTn id="6" dur="1" fill="hold">
                                          <p:stCondLst>
                                            <p:cond delay="0"/>
                                          </p:stCondLst>
                                        </p:cTn>
                                        <p:tgtEl>
                                          <p:spTgt spid="616450"/>
                                        </p:tgtEl>
                                        <p:attrNameLst>
                                          <p:attrName>style.visibility</p:attrName>
                                        </p:attrNameLst>
                                      </p:cBhvr>
                                      <p:to>
                                        <p:strVal val="visible"/>
                                      </p:to>
                                    </p:set>
                                    <p:animEffect transition="in" filter="checkerboard(across)">
                                      <p:cBhvr>
                                        <p:cTn id="7" dur="500"/>
                                        <p:tgtEl>
                                          <p:spTgt spid="616450"/>
                                        </p:tgtEl>
                                      </p:cBhvr>
                                    </p:animEffect>
                                  </p:childTnLst>
                                </p:cTn>
                              </p:par>
                            </p:childTnLst>
                          </p:cTn>
                        </p:par>
                        <p:par>
                          <p:cTn id="8" fill="hold">
                            <p:stCondLst>
                              <p:cond delay="2500"/>
                            </p:stCondLst>
                            <p:childTnLst>
                              <p:par>
                                <p:cTn id="9" presetID="4" presetClass="entr" presetSubtype="32" fill="hold" grpId="0" nodeType="afterEffect">
                                  <p:stCondLst>
                                    <p:cond delay="1000"/>
                                  </p:stCondLst>
                                  <p:childTnLst>
                                    <p:set>
                                      <p:cBhvr>
                                        <p:cTn id="10" dur="1" fill="hold">
                                          <p:stCondLst>
                                            <p:cond delay="0"/>
                                          </p:stCondLst>
                                        </p:cTn>
                                        <p:tgtEl>
                                          <p:spTgt spid="616460"/>
                                        </p:tgtEl>
                                        <p:attrNameLst>
                                          <p:attrName>style.visibility</p:attrName>
                                        </p:attrNameLst>
                                      </p:cBhvr>
                                      <p:to>
                                        <p:strVal val="visible"/>
                                      </p:to>
                                    </p:set>
                                    <p:animEffect transition="in" filter="box(out)">
                                      <p:cBhvr>
                                        <p:cTn id="11" dur="500"/>
                                        <p:tgtEl>
                                          <p:spTgt spid="616460"/>
                                        </p:tgtEl>
                                      </p:cBhvr>
                                    </p:animEffect>
                                  </p:childTnLst>
                                </p:cTn>
                              </p:par>
                            </p:childTnLst>
                          </p:cTn>
                        </p:par>
                        <p:par>
                          <p:cTn id="12" fill="hold">
                            <p:stCondLst>
                              <p:cond delay="4000"/>
                            </p:stCondLst>
                            <p:childTnLst>
                              <p:par>
                                <p:cTn id="13" presetID="17" presetClass="entr" presetSubtype="1" fill="hold" grpId="0" nodeType="afterEffect">
                                  <p:stCondLst>
                                    <p:cond delay="1000"/>
                                  </p:stCondLst>
                                  <p:childTnLst>
                                    <p:set>
                                      <p:cBhvr>
                                        <p:cTn id="14" dur="1" fill="hold">
                                          <p:stCondLst>
                                            <p:cond delay="0"/>
                                          </p:stCondLst>
                                        </p:cTn>
                                        <p:tgtEl>
                                          <p:spTgt spid="616458"/>
                                        </p:tgtEl>
                                        <p:attrNameLst>
                                          <p:attrName>style.visibility</p:attrName>
                                        </p:attrNameLst>
                                      </p:cBhvr>
                                      <p:to>
                                        <p:strVal val="visible"/>
                                      </p:to>
                                    </p:set>
                                    <p:anim calcmode="lin" valueType="num">
                                      <p:cBhvr>
                                        <p:cTn id="15" dur="500" fill="hold"/>
                                        <p:tgtEl>
                                          <p:spTgt spid="616458"/>
                                        </p:tgtEl>
                                        <p:attrNameLst>
                                          <p:attrName>ppt_x</p:attrName>
                                        </p:attrNameLst>
                                      </p:cBhvr>
                                      <p:tavLst>
                                        <p:tav tm="0">
                                          <p:val>
                                            <p:strVal val="#ppt_x"/>
                                          </p:val>
                                        </p:tav>
                                        <p:tav tm="100000">
                                          <p:val>
                                            <p:strVal val="#ppt_x"/>
                                          </p:val>
                                        </p:tav>
                                      </p:tavLst>
                                    </p:anim>
                                    <p:anim calcmode="lin" valueType="num">
                                      <p:cBhvr>
                                        <p:cTn id="16" dur="500" fill="hold"/>
                                        <p:tgtEl>
                                          <p:spTgt spid="616458"/>
                                        </p:tgtEl>
                                        <p:attrNameLst>
                                          <p:attrName>ppt_y</p:attrName>
                                        </p:attrNameLst>
                                      </p:cBhvr>
                                      <p:tavLst>
                                        <p:tav tm="0">
                                          <p:val>
                                            <p:strVal val="#ppt_y-#ppt_h/2"/>
                                          </p:val>
                                        </p:tav>
                                        <p:tav tm="100000">
                                          <p:val>
                                            <p:strVal val="#ppt_y"/>
                                          </p:val>
                                        </p:tav>
                                      </p:tavLst>
                                    </p:anim>
                                    <p:anim calcmode="lin" valueType="num">
                                      <p:cBhvr>
                                        <p:cTn id="17" dur="500" fill="hold"/>
                                        <p:tgtEl>
                                          <p:spTgt spid="616458"/>
                                        </p:tgtEl>
                                        <p:attrNameLst>
                                          <p:attrName>ppt_w</p:attrName>
                                        </p:attrNameLst>
                                      </p:cBhvr>
                                      <p:tavLst>
                                        <p:tav tm="0">
                                          <p:val>
                                            <p:strVal val="#ppt_w"/>
                                          </p:val>
                                        </p:tav>
                                        <p:tav tm="100000">
                                          <p:val>
                                            <p:strVal val="#ppt_w"/>
                                          </p:val>
                                        </p:tav>
                                      </p:tavLst>
                                    </p:anim>
                                    <p:anim calcmode="lin" valueType="num">
                                      <p:cBhvr>
                                        <p:cTn id="18" dur="500" fill="hold"/>
                                        <p:tgtEl>
                                          <p:spTgt spid="616458"/>
                                        </p:tgtEl>
                                        <p:attrNameLst>
                                          <p:attrName>ppt_h</p:attrName>
                                        </p:attrNameLst>
                                      </p:cBhvr>
                                      <p:tavLst>
                                        <p:tav tm="0">
                                          <p:val>
                                            <p:fltVal val="0"/>
                                          </p:val>
                                        </p:tav>
                                        <p:tav tm="100000">
                                          <p:val>
                                            <p:strVal val="#ppt_h"/>
                                          </p:val>
                                        </p:tav>
                                      </p:tavLst>
                                    </p:anim>
                                  </p:childTnLst>
                                </p:cTn>
                              </p:par>
                            </p:childTnLst>
                          </p:cTn>
                        </p:par>
                        <p:par>
                          <p:cTn id="19" fill="hold">
                            <p:stCondLst>
                              <p:cond delay="5500"/>
                            </p:stCondLst>
                            <p:childTnLst>
                              <p:par>
                                <p:cTn id="20" presetID="4" presetClass="entr" presetSubtype="32" fill="hold" grpId="0" nodeType="afterEffect">
                                  <p:stCondLst>
                                    <p:cond delay="0"/>
                                  </p:stCondLst>
                                  <p:childTnLst>
                                    <p:set>
                                      <p:cBhvr>
                                        <p:cTn id="21" dur="1" fill="hold">
                                          <p:stCondLst>
                                            <p:cond delay="0"/>
                                          </p:stCondLst>
                                        </p:cTn>
                                        <p:tgtEl>
                                          <p:spTgt spid="616453"/>
                                        </p:tgtEl>
                                        <p:attrNameLst>
                                          <p:attrName>style.visibility</p:attrName>
                                        </p:attrNameLst>
                                      </p:cBhvr>
                                      <p:to>
                                        <p:strVal val="visible"/>
                                      </p:to>
                                    </p:set>
                                    <p:animEffect transition="in" filter="box(out)">
                                      <p:cBhvr>
                                        <p:cTn id="22" dur="500"/>
                                        <p:tgtEl>
                                          <p:spTgt spid="616453"/>
                                        </p:tgtEl>
                                      </p:cBhvr>
                                    </p:animEffect>
                                  </p:childTnLst>
                                </p:cTn>
                              </p:par>
                            </p:childTnLst>
                          </p:cTn>
                        </p:par>
                        <p:par>
                          <p:cTn id="23" fill="hold">
                            <p:stCondLst>
                              <p:cond delay="6000"/>
                            </p:stCondLst>
                            <p:childTnLst>
                              <p:par>
                                <p:cTn id="24" presetID="4" presetClass="entr" presetSubtype="32" fill="hold" grpId="0" nodeType="afterEffect">
                                  <p:stCondLst>
                                    <p:cond delay="1000"/>
                                  </p:stCondLst>
                                  <p:childTnLst>
                                    <p:set>
                                      <p:cBhvr>
                                        <p:cTn id="25" dur="1" fill="hold">
                                          <p:stCondLst>
                                            <p:cond delay="0"/>
                                          </p:stCondLst>
                                        </p:cTn>
                                        <p:tgtEl>
                                          <p:spTgt spid="616461"/>
                                        </p:tgtEl>
                                        <p:attrNameLst>
                                          <p:attrName>style.visibility</p:attrName>
                                        </p:attrNameLst>
                                      </p:cBhvr>
                                      <p:to>
                                        <p:strVal val="visible"/>
                                      </p:to>
                                    </p:set>
                                    <p:animEffect transition="in" filter="box(out)">
                                      <p:cBhvr>
                                        <p:cTn id="26" dur="500"/>
                                        <p:tgtEl>
                                          <p:spTgt spid="616461"/>
                                        </p:tgtEl>
                                      </p:cBhvr>
                                    </p:animEffect>
                                  </p:childTnLst>
                                </p:cTn>
                              </p:par>
                            </p:childTnLst>
                          </p:cTn>
                        </p:par>
                        <p:par>
                          <p:cTn id="27" fill="hold">
                            <p:stCondLst>
                              <p:cond delay="7500"/>
                            </p:stCondLst>
                            <p:childTnLst>
                              <p:par>
                                <p:cTn id="28" presetID="17" presetClass="entr" presetSubtype="1" fill="hold" grpId="0" nodeType="afterEffect">
                                  <p:stCondLst>
                                    <p:cond delay="1000"/>
                                  </p:stCondLst>
                                  <p:childTnLst>
                                    <p:set>
                                      <p:cBhvr>
                                        <p:cTn id="29" dur="1" fill="hold">
                                          <p:stCondLst>
                                            <p:cond delay="0"/>
                                          </p:stCondLst>
                                        </p:cTn>
                                        <p:tgtEl>
                                          <p:spTgt spid="616459"/>
                                        </p:tgtEl>
                                        <p:attrNameLst>
                                          <p:attrName>style.visibility</p:attrName>
                                        </p:attrNameLst>
                                      </p:cBhvr>
                                      <p:to>
                                        <p:strVal val="visible"/>
                                      </p:to>
                                    </p:set>
                                    <p:anim calcmode="lin" valueType="num">
                                      <p:cBhvr>
                                        <p:cTn id="30" dur="500" fill="hold"/>
                                        <p:tgtEl>
                                          <p:spTgt spid="616459"/>
                                        </p:tgtEl>
                                        <p:attrNameLst>
                                          <p:attrName>ppt_x</p:attrName>
                                        </p:attrNameLst>
                                      </p:cBhvr>
                                      <p:tavLst>
                                        <p:tav tm="0">
                                          <p:val>
                                            <p:strVal val="#ppt_x"/>
                                          </p:val>
                                        </p:tav>
                                        <p:tav tm="100000">
                                          <p:val>
                                            <p:strVal val="#ppt_x"/>
                                          </p:val>
                                        </p:tav>
                                      </p:tavLst>
                                    </p:anim>
                                    <p:anim calcmode="lin" valueType="num">
                                      <p:cBhvr>
                                        <p:cTn id="31" dur="500" fill="hold"/>
                                        <p:tgtEl>
                                          <p:spTgt spid="616459"/>
                                        </p:tgtEl>
                                        <p:attrNameLst>
                                          <p:attrName>ppt_y</p:attrName>
                                        </p:attrNameLst>
                                      </p:cBhvr>
                                      <p:tavLst>
                                        <p:tav tm="0">
                                          <p:val>
                                            <p:strVal val="#ppt_y-#ppt_h/2"/>
                                          </p:val>
                                        </p:tav>
                                        <p:tav tm="100000">
                                          <p:val>
                                            <p:strVal val="#ppt_y"/>
                                          </p:val>
                                        </p:tav>
                                      </p:tavLst>
                                    </p:anim>
                                    <p:anim calcmode="lin" valueType="num">
                                      <p:cBhvr>
                                        <p:cTn id="32" dur="500" fill="hold"/>
                                        <p:tgtEl>
                                          <p:spTgt spid="616459"/>
                                        </p:tgtEl>
                                        <p:attrNameLst>
                                          <p:attrName>ppt_w</p:attrName>
                                        </p:attrNameLst>
                                      </p:cBhvr>
                                      <p:tavLst>
                                        <p:tav tm="0">
                                          <p:val>
                                            <p:strVal val="#ppt_w"/>
                                          </p:val>
                                        </p:tav>
                                        <p:tav tm="100000">
                                          <p:val>
                                            <p:strVal val="#ppt_w"/>
                                          </p:val>
                                        </p:tav>
                                      </p:tavLst>
                                    </p:anim>
                                    <p:anim calcmode="lin" valueType="num">
                                      <p:cBhvr>
                                        <p:cTn id="33" dur="500" fill="hold"/>
                                        <p:tgtEl>
                                          <p:spTgt spid="616459"/>
                                        </p:tgtEl>
                                        <p:attrNameLst>
                                          <p:attrName>ppt_h</p:attrName>
                                        </p:attrNameLst>
                                      </p:cBhvr>
                                      <p:tavLst>
                                        <p:tav tm="0">
                                          <p:val>
                                            <p:fltVal val="0"/>
                                          </p:val>
                                        </p:tav>
                                        <p:tav tm="100000">
                                          <p:val>
                                            <p:strVal val="#ppt_h"/>
                                          </p:val>
                                        </p:tav>
                                      </p:tavLst>
                                    </p:anim>
                                  </p:childTnLst>
                                </p:cTn>
                              </p:par>
                            </p:childTnLst>
                          </p:cTn>
                        </p:par>
                        <p:par>
                          <p:cTn id="34" fill="hold">
                            <p:stCondLst>
                              <p:cond delay="9000"/>
                            </p:stCondLst>
                            <p:childTnLst>
                              <p:par>
                                <p:cTn id="35" presetID="4" presetClass="entr" presetSubtype="32" fill="hold" grpId="0" nodeType="afterEffect">
                                  <p:stCondLst>
                                    <p:cond delay="1000"/>
                                  </p:stCondLst>
                                  <p:childTnLst>
                                    <p:set>
                                      <p:cBhvr>
                                        <p:cTn id="36" dur="1" fill="hold">
                                          <p:stCondLst>
                                            <p:cond delay="0"/>
                                          </p:stCondLst>
                                        </p:cTn>
                                        <p:tgtEl>
                                          <p:spTgt spid="616454"/>
                                        </p:tgtEl>
                                        <p:attrNameLst>
                                          <p:attrName>style.visibility</p:attrName>
                                        </p:attrNameLst>
                                      </p:cBhvr>
                                      <p:to>
                                        <p:strVal val="visible"/>
                                      </p:to>
                                    </p:set>
                                    <p:animEffect transition="in" filter="box(out)">
                                      <p:cBhvr>
                                        <p:cTn id="37" dur="500"/>
                                        <p:tgtEl>
                                          <p:spTgt spid="616454"/>
                                        </p:tgtEl>
                                      </p:cBhvr>
                                    </p:animEffect>
                                  </p:childTnLst>
                                </p:cTn>
                              </p:par>
                            </p:childTnLst>
                          </p:cTn>
                        </p:par>
                        <p:par>
                          <p:cTn id="38" fill="hold">
                            <p:stCondLst>
                              <p:cond delay="10500"/>
                            </p:stCondLst>
                            <p:childTnLst>
                              <p:par>
                                <p:cTn id="39" presetID="17" presetClass="entr" presetSubtype="1" fill="hold" nodeType="afterEffect">
                                  <p:stCondLst>
                                    <p:cond delay="1000"/>
                                  </p:stCondLst>
                                  <p:childTnLst>
                                    <p:set>
                                      <p:cBhvr>
                                        <p:cTn id="40" dur="1" fill="hold">
                                          <p:stCondLst>
                                            <p:cond delay="0"/>
                                          </p:stCondLst>
                                        </p:cTn>
                                        <p:tgtEl>
                                          <p:spTgt spid="616455"/>
                                        </p:tgtEl>
                                        <p:attrNameLst>
                                          <p:attrName>style.visibility</p:attrName>
                                        </p:attrNameLst>
                                      </p:cBhvr>
                                      <p:to>
                                        <p:strVal val="visible"/>
                                      </p:to>
                                    </p:set>
                                    <p:anim calcmode="lin" valueType="num">
                                      <p:cBhvr>
                                        <p:cTn id="41" dur="500" fill="hold"/>
                                        <p:tgtEl>
                                          <p:spTgt spid="616455"/>
                                        </p:tgtEl>
                                        <p:attrNameLst>
                                          <p:attrName>ppt_x</p:attrName>
                                        </p:attrNameLst>
                                      </p:cBhvr>
                                      <p:tavLst>
                                        <p:tav tm="0">
                                          <p:val>
                                            <p:strVal val="#ppt_x"/>
                                          </p:val>
                                        </p:tav>
                                        <p:tav tm="100000">
                                          <p:val>
                                            <p:strVal val="#ppt_x"/>
                                          </p:val>
                                        </p:tav>
                                      </p:tavLst>
                                    </p:anim>
                                    <p:anim calcmode="lin" valueType="num">
                                      <p:cBhvr>
                                        <p:cTn id="42" dur="500" fill="hold"/>
                                        <p:tgtEl>
                                          <p:spTgt spid="616455"/>
                                        </p:tgtEl>
                                        <p:attrNameLst>
                                          <p:attrName>ppt_y</p:attrName>
                                        </p:attrNameLst>
                                      </p:cBhvr>
                                      <p:tavLst>
                                        <p:tav tm="0">
                                          <p:val>
                                            <p:strVal val="#ppt_y-#ppt_h/2"/>
                                          </p:val>
                                        </p:tav>
                                        <p:tav tm="100000">
                                          <p:val>
                                            <p:strVal val="#ppt_y"/>
                                          </p:val>
                                        </p:tav>
                                      </p:tavLst>
                                    </p:anim>
                                    <p:anim calcmode="lin" valueType="num">
                                      <p:cBhvr>
                                        <p:cTn id="43" dur="500" fill="hold"/>
                                        <p:tgtEl>
                                          <p:spTgt spid="616455"/>
                                        </p:tgtEl>
                                        <p:attrNameLst>
                                          <p:attrName>ppt_w</p:attrName>
                                        </p:attrNameLst>
                                      </p:cBhvr>
                                      <p:tavLst>
                                        <p:tav tm="0">
                                          <p:val>
                                            <p:strVal val="#ppt_w"/>
                                          </p:val>
                                        </p:tav>
                                        <p:tav tm="100000">
                                          <p:val>
                                            <p:strVal val="#ppt_w"/>
                                          </p:val>
                                        </p:tav>
                                      </p:tavLst>
                                    </p:anim>
                                    <p:anim calcmode="lin" valueType="num">
                                      <p:cBhvr>
                                        <p:cTn id="44" dur="500" fill="hold"/>
                                        <p:tgtEl>
                                          <p:spTgt spid="616455"/>
                                        </p:tgtEl>
                                        <p:attrNameLst>
                                          <p:attrName>ppt_h</p:attrName>
                                        </p:attrNameLst>
                                      </p:cBhvr>
                                      <p:tavLst>
                                        <p:tav tm="0">
                                          <p:val>
                                            <p:fltVal val="0"/>
                                          </p:val>
                                        </p:tav>
                                        <p:tav tm="100000">
                                          <p:val>
                                            <p:strVal val="#ppt_h"/>
                                          </p:val>
                                        </p:tav>
                                      </p:tavLst>
                                    </p:anim>
                                  </p:childTnLst>
                                </p:cTn>
                              </p:par>
                            </p:childTnLst>
                          </p:cTn>
                        </p:par>
                        <p:par>
                          <p:cTn id="45" fill="hold">
                            <p:stCondLst>
                              <p:cond delay="12000"/>
                            </p:stCondLst>
                            <p:childTnLst>
                              <p:par>
                                <p:cTn id="46" presetID="4" presetClass="entr" presetSubtype="32" fill="hold" grpId="0" nodeType="afterEffect">
                                  <p:stCondLst>
                                    <p:cond delay="1000"/>
                                  </p:stCondLst>
                                  <p:childTnLst>
                                    <p:set>
                                      <p:cBhvr>
                                        <p:cTn id="47" dur="1" fill="hold">
                                          <p:stCondLst>
                                            <p:cond delay="0"/>
                                          </p:stCondLst>
                                        </p:cTn>
                                        <p:tgtEl>
                                          <p:spTgt spid="616452"/>
                                        </p:tgtEl>
                                        <p:attrNameLst>
                                          <p:attrName>style.visibility</p:attrName>
                                        </p:attrNameLst>
                                      </p:cBhvr>
                                      <p:to>
                                        <p:strVal val="visible"/>
                                      </p:to>
                                    </p:set>
                                    <p:animEffect transition="in" filter="box(out)">
                                      <p:cBhvr>
                                        <p:cTn id="48" dur="500"/>
                                        <p:tgtEl>
                                          <p:spTgt spid="616452"/>
                                        </p:tgtEl>
                                      </p:cBhvr>
                                    </p:animEffect>
                                  </p:childTnLst>
                                </p:cTn>
                              </p:par>
                            </p:childTnLst>
                          </p:cTn>
                        </p:par>
                      </p:childTnLst>
                    </p:cTn>
                  </p:par>
                  <p:par>
                    <p:cTn id="49" fill="hold">
                      <p:stCondLst>
                        <p:cond delay="indefinite"/>
                      </p:stCondLst>
                      <p:childTnLst>
                        <p:par>
                          <p:cTn id="50" fill="hold">
                            <p:stCondLst>
                              <p:cond delay="0"/>
                            </p:stCondLst>
                            <p:childTnLst>
                              <p:par>
                                <p:cTn id="51" presetID="5" presetClass="entr" presetSubtype="10" fill="hold" grpId="0" nodeType="clickEffect">
                                  <p:stCondLst>
                                    <p:cond delay="0"/>
                                  </p:stCondLst>
                                  <p:childTnLst>
                                    <p:set>
                                      <p:cBhvr>
                                        <p:cTn id="52" dur="1" fill="hold">
                                          <p:stCondLst>
                                            <p:cond delay="0"/>
                                          </p:stCondLst>
                                        </p:cTn>
                                        <p:tgtEl>
                                          <p:spTgt spid="616451"/>
                                        </p:tgtEl>
                                        <p:attrNameLst>
                                          <p:attrName>style.visibility</p:attrName>
                                        </p:attrNameLst>
                                      </p:cBhvr>
                                      <p:to>
                                        <p:strVal val="visible"/>
                                      </p:to>
                                    </p:set>
                                    <p:animEffect transition="in" filter="checkerboard(across)">
                                      <p:cBhvr>
                                        <p:cTn id="53" dur="500"/>
                                        <p:tgtEl>
                                          <p:spTgt spid="6164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6450" grpId="0" autoUpdateAnimBg="0"/>
      <p:bldP spid="616451" grpId="0" autoUpdateAnimBg="0"/>
      <p:bldP spid="616452" grpId="0" animBg="1" autoUpdateAnimBg="0"/>
      <p:bldP spid="616453" grpId="0" animBg="1" autoUpdateAnimBg="0"/>
      <p:bldP spid="616454" grpId="0" animBg="1" autoUpdateAnimBg="0"/>
      <p:bldP spid="616458" grpId="0" animBg="1"/>
      <p:bldP spid="616459" grpId="0" animBg="1"/>
      <p:bldP spid="616460" grpId="0" animBg="1" autoUpdateAnimBg="0"/>
      <p:bldP spid="616461" grpId="0" animBg="1"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7474" name="Rectangle 2"/>
          <p:cNvSpPr>
            <a:spLocks noChangeArrowheads="1"/>
          </p:cNvSpPr>
          <p:nvPr/>
        </p:nvSpPr>
        <p:spPr bwMode="auto">
          <a:xfrm>
            <a:off x="628650" y="303213"/>
            <a:ext cx="4476750" cy="2778125"/>
          </a:xfrm>
          <a:prstGeom prst="rect">
            <a:avLst/>
          </a:prstGeom>
          <a:noFill/>
          <a:ln w="9525">
            <a:noFill/>
            <a:miter lim="800000"/>
            <a:headEnd type="none" w="sm" len="med"/>
          </a:ln>
          <a:effectLst/>
        </p:spPr>
        <p:txBody>
          <a:bodyPr lIns="90000" tIns="46800" rIns="90000" bIns="46800" anchor="ctr">
            <a:spAutoFit/>
          </a:bodyPr>
          <a:lstStyle/>
          <a:p>
            <a:pPr algn="l">
              <a:lnSpc>
                <a:spcPct val="160000"/>
              </a:lnSpc>
            </a:pPr>
            <a:r>
              <a:rPr lang="zh-CN" altLang="en-US" sz="2000" b="1" i="1">
                <a:solidFill>
                  <a:srgbClr val="008000"/>
                </a:solidFill>
              </a:rPr>
              <a:t>例如：</a:t>
            </a:r>
          </a:p>
          <a:p>
            <a:pPr algn="l">
              <a:lnSpc>
                <a:spcPct val="160000"/>
              </a:lnSpc>
            </a:pPr>
            <a:r>
              <a:rPr lang="en-US" altLang="zh-CN" sz="1800"/>
              <a:t>class  B  { public : int  b ;} ;</a:t>
            </a:r>
          </a:p>
          <a:p>
            <a:pPr algn="l">
              <a:lnSpc>
                <a:spcPct val="160000"/>
              </a:lnSpc>
            </a:pPr>
            <a:r>
              <a:rPr lang="en-US" altLang="zh-CN" sz="1800"/>
              <a:t>class  B1 : public  B { private : int  b1 ; } ;</a:t>
            </a:r>
          </a:p>
          <a:p>
            <a:pPr algn="l">
              <a:lnSpc>
                <a:spcPct val="160000"/>
              </a:lnSpc>
            </a:pPr>
            <a:r>
              <a:rPr lang="en-US" altLang="zh-CN" sz="1800"/>
              <a:t>class  B2 : public  B { private : int  b2 ; } ;</a:t>
            </a:r>
          </a:p>
          <a:p>
            <a:pPr algn="l">
              <a:lnSpc>
                <a:spcPct val="160000"/>
              </a:lnSpc>
            </a:pPr>
            <a:r>
              <a:rPr lang="en-US" altLang="zh-CN" sz="1800"/>
              <a:t>class  C : public  B1 , public  B2 </a:t>
            </a:r>
          </a:p>
          <a:p>
            <a:pPr algn="l">
              <a:lnSpc>
                <a:spcPct val="160000"/>
              </a:lnSpc>
            </a:pPr>
            <a:r>
              <a:rPr lang="en-US" altLang="zh-CN" sz="1800"/>
              <a:t>    { public : int  f ( ) ;  private : int  d ; } ;</a:t>
            </a:r>
          </a:p>
        </p:txBody>
      </p:sp>
      <p:sp>
        <p:nvSpPr>
          <p:cNvPr id="617475" name="Rectangle 3"/>
          <p:cNvSpPr>
            <a:spLocks noChangeArrowheads="1"/>
          </p:cNvSpPr>
          <p:nvPr/>
        </p:nvSpPr>
        <p:spPr bwMode="auto">
          <a:xfrm>
            <a:off x="5943600" y="3095625"/>
            <a:ext cx="1889125" cy="431800"/>
          </a:xfrm>
          <a:prstGeom prst="rect">
            <a:avLst/>
          </a:prstGeom>
          <a:solidFill>
            <a:srgbClr val="FFFF00"/>
          </a:solidFill>
          <a:ln w="9525">
            <a:solidFill>
              <a:schemeClr val="tx1"/>
            </a:solidFill>
            <a:miter lim="800000"/>
            <a:headEnd type="none" w="sm" len="med"/>
          </a:ln>
          <a:effectLst>
            <a:outerShdw dist="53882" dir="18900000" algn="ctr" rotWithShape="0">
              <a:srgbClr val="808080"/>
            </a:outerShdw>
          </a:effectLst>
        </p:spPr>
        <p:txBody>
          <a:bodyPr wrap="none" lIns="90000" tIns="46800" rIns="90000" bIns="46800" anchor="ctr"/>
          <a:lstStyle/>
          <a:p>
            <a:r>
              <a:rPr lang="en-US" altLang="zh-CN" sz="1800"/>
              <a:t>class C { f () , d }</a:t>
            </a:r>
          </a:p>
        </p:txBody>
      </p:sp>
      <p:sp>
        <p:nvSpPr>
          <p:cNvPr id="617476" name="Rectangle 4"/>
          <p:cNvSpPr>
            <a:spLocks noChangeArrowheads="1"/>
          </p:cNvSpPr>
          <p:nvPr/>
        </p:nvSpPr>
        <p:spPr bwMode="auto">
          <a:xfrm>
            <a:off x="4953000" y="2009775"/>
            <a:ext cx="1606550" cy="431800"/>
          </a:xfrm>
          <a:prstGeom prst="rect">
            <a:avLst/>
          </a:prstGeom>
          <a:solidFill>
            <a:srgbClr val="99FF99"/>
          </a:solidFill>
          <a:ln w="9525">
            <a:solidFill>
              <a:schemeClr val="tx1"/>
            </a:solidFill>
            <a:miter lim="800000"/>
            <a:headEnd type="none" w="sm" len="med"/>
          </a:ln>
          <a:effectLst>
            <a:outerShdw dist="53882" dir="18900000" algn="ctr" rotWithShape="0">
              <a:srgbClr val="808080"/>
            </a:outerShdw>
          </a:effectLst>
        </p:spPr>
        <p:txBody>
          <a:bodyPr wrap="none" lIns="90000" tIns="46800" rIns="90000" bIns="46800" anchor="ctr"/>
          <a:lstStyle/>
          <a:p>
            <a:pPr>
              <a:lnSpc>
                <a:spcPct val="80000"/>
              </a:lnSpc>
            </a:pPr>
            <a:r>
              <a:rPr lang="en-US" altLang="zh-CN" sz="1800"/>
              <a:t>class B1 { b1 }</a:t>
            </a:r>
          </a:p>
        </p:txBody>
      </p:sp>
      <p:sp>
        <p:nvSpPr>
          <p:cNvPr id="617477" name="Rectangle 5"/>
          <p:cNvSpPr>
            <a:spLocks noChangeArrowheads="1"/>
          </p:cNvSpPr>
          <p:nvPr/>
        </p:nvSpPr>
        <p:spPr bwMode="auto">
          <a:xfrm>
            <a:off x="7205663" y="2009775"/>
            <a:ext cx="1606550" cy="431800"/>
          </a:xfrm>
          <a:prstGeom prst="rect">
            <a:avLst/>
          </a:prstGeom>
          <a:solidFill>
            <a:srgbClr val="99FF99"/>
          </a:solidFill>
          <a:ln w="9525">
            <a:solidFill>
              <a:schemeClr val="tx1"/>
            </a:solidFill>
            <a:miter lim="800000"/>
            <a:headEnd type="none" w="sm" len="med"/>
          </a:ln>
          <a:effectLst>
            <a:outerShdw dist="53882" dir="18900000" algn="ctr" rotWithShape="0">
              <a:srgbClr val="808080"/>
            </a:outerShdw>
          </a:effectLst>
        </p:spPr>
        <p:txBody>
          <a:bodyPr wrap="none" lIns="90000" tIns="46800" rIns="90000" bIns="46800" anchor="ctr"/>
          <a:lstStyle/>
          <a:p>
            <a:r>
              <a:rPr lang="en-US" altLang="zh-CN" sz="1800"/>
              <a:t>class B2 {b2} </a:t>
            </a:r>
          </a:p>
        </p:txBody>
      </p:sp>
      <p:grpSp>
        <p:nvGrpSpPr>
          <p:cNvPr id="617478" name="Group 6"/>
          <p:cNvGrpSpPr/>
          <p:nvPr/>
        </p:nvGrpSpPr>
        <p:grpSpPr bwMode="auto">
          <a:xfrm>
            <a:off x="5753100" y="2419350"/>
            <a:ext cx="2252663" cy="620713"/>
            <a:chOff x="1968" y="2364"/>
            <a:chExt cx="1884" cy="684"/>
          </a:xfrm>
        </p:grpSpPr>
        <p:sp>
          <p:nvSpPr>
            <p:cNvPr id="617479" name="Line 7"/>
            <p:cNvSpPr>
              <a:spLocks noChangeShapeType="1"/>
            </p:cNvSpPr>
            <p:nvPr/>
          </p:nvSpPr>
          <p:spPr bwMode="auto">
            <a:xfrm>
              <a:off x="1968" y="2376"/>
              <a:ext cx="912" cy="672"/>
            </a:xfrm>
            <a:prstGeom prst="line">
              <a:avLst/>
            </a:prstGeom>
            <a:noFill/>
            <a:ln w="38100">
              <a:solidFill>
                <a:srgbClr val="C0C0C0"/>
              </a:solidFill>
              <a:round/>
              <a:headEnd type="stealth" w="lg" len="lg"/>
              <a:tailEnd type="none" w="lg" len="lg"/>
            </a:ln>
            <a:effectLst>
              <a:outerShdw dist="40161" dir="1106097" algn="ctr" rotWithShape="0">
                <a:srgbClr val="808080"/>
              </a:outerShdw>
            </a:effectLst>
          </p:spPr>
          <p:txBody>
            <a:bodyPr wrap="none" lIns="90000" tIns="46800" rIns="90000" bIns="46800" anchor="ctr"/>
            <a:lstStyle/>
            <a:p>
              <a:endParaRPr lang="zh-CN" altLang="en-US"/>
            </a:p>
          </p:txBody>
        </p:sp>
        <p:sp>
          <p:nvSpPr>
            <p:cNvPr id="617480" name="Line 8"/>
            <p:cNvSpPr>
              <a:spLocks noChangeShapeType="1"/>
            </p:cNvSpPr>
            <p:nvPr/>
          </p:nvSpPr>
          <p:spPr bwMode="auto">
            <a:xfrm flipH="1">
              <a:off x="2880" y="2364"/>
              <a:ext cx="972" cy="684"/>
            </a:xfrm>
            <a:prstGeom prst="line">
              <a:avLst/>
            </a:prstGeom>
            <a:noFill/>
            <a:ln w="38100">
              <a:solidFill>
                <a:srgbClr val="C0C0C0"/>
              </a:solidFill>
              <a:round/>
              <a:headEnd type="stealth" w="lg" len="lg"/>
              <a:tailEnd type="none" w="lg" len="lg"/>
            </a:ln>
            <a:effectLst>
              <a:outerShdw dist="40161" dir="1106097" algn="ctr" rotWithShape="0">
                <a:srgbClr val="808080"/>
              </a:outerShdw>
            </a:effectLst>
          </p:spPr>
          <p:txBody>
            <a:bodyPr wrap="none" lIns="90000" tIns="46800" rIns="90000" bIns="46800" anchor="ctr"/>
            <a:lstStyle/>
            <a:p>
              <a:endParaRPr lang="zh-CN" altLang="en-US"/>
            </a:p>
          </p:txBody>
        </p:sp>
      </p:grpSp>
      <p:sp>
        <p:nvSpPr>
          <p:cNvPr id="617481" name="Line 9"/>
          <p:cNvSpPr>
            <a:spLocks noChangeShapeType="1"/>
          </p:cNvSpPr>
          <p:nvPr/>
        </p:nvSpPr>
        <p:spPr bwMode="auto">
          <a:xfrm flipV="1">
            <a:off x="5781675" y="1352550"/>
            <a:ext cx="0" cy="620713"/>
          </a:xfrm>
          <a:prstGeom prst="line">
            <a:avLst/>
          </a:prstGeom>
          <a:noFill/>
          <a:ln w="38100">
            <a:solidFill>
              <a:srgbClr val="C0C0C0"/>
            </a:solidFill>
            <a:round/>
            <a:tailEnd type="stealth" w="lg" len="lg"/>
          </a:ln>
          <a:effectLst>
            <a:outerShdw dist="40161" dir="1106097" algn="ctr" rotWithShape="0">
              <a:srgbClr val="808080"/>
            </a:outerShdw>
          </a:effectLst>
        </p:spPr>
        <p:txBody>
          <a:bodyPr wrap="none" lIns="90000" tIns="46800" rIns="90000" bIns="46800" anchor="ctr"/>
          <a:lstStyle/>
          <a:p>
            <a:endParaRPr lang="zh-CN" altLang="en-US"/>
          </a:p>
        </p:txBody>
      </p:sp>
      <p:sp>
        <p:nvSpPr>
          <p:cNvPr id="617482" name="Line 10"/>
          <p:cNvSpPr>
            <a:spLocks noChangeShapeType="1"/>
          </p:cNvSpPr>
          <p:nvPr/>
        </p:nvSpPr>
        <p:spPr bwMode="auto">
          <a:xfrm flipH="1" flipV="1">
            <a:off x="8034338" y="1368425"/>
            <a:ext cx="0" cy="615950"/>
          </a:xfrm>
          <a:prstGeom prst="line">
            <a:avLst/>
          </a:prstGeom>
          <a:noFill/>
          <a:ln w="38100">
            <a:solidFill>
              <a:srgbClr val="C0C0C0"/>
            </a:solidFill>
            <a:round/>
            <a:tailEnd type="stealth" w="lg" len="lg"/>
          </a:ln>
          <a:effectLst>
            <a:outerShdw dist="40161" dir="1106097" algn="ctr" rotWithShape="0">
              <a:srgbClr val="808080"/>
            </a:outerShdw>
          </a:effectLst>
        </p:spPr>
        <p:txBody>
          <a:bodyPr wrap="none" lIns="90000" tIns="46800" rIns="90000" bIns="46800" anchor="ctr"/>
          <a:lstStyle/>
          <a:p>
            <a:endParaRPr lang="zh-CN" altLang="en-US"/>
          </a:p>
        </p:txBody>
      </p:sp>
      <p:sp>
        <p:nvSpPr>
          <p:cNvPr id="617483" name="Rectangle 11"/>
          <p:cNvSpPr>
            <a:spLocks noChangeArrowheads="1"/>
          </p:cNvSpPr>
          <p:nvPr/>
        </p:nvSpPr>
        <p:spPr bwMode="auto">
          <a:xfrm>
            <a:off x="5016500" y="946150"/>
            <a:ext cx="1606550" cy="431800"/>
          </a:xfrm>
          <a:prstGeom prst="rect">
            <a:avLst/>
          </a:prstGeom>
          <a:solidFill>
            <a:srgbClr val="FFCC66"/>
          </a:solidFill>
          <a:ln w="9525">
            <a:solidFill>
              <a:schemeClr val="tx1"/>
            </a:solidFill>
            <a:miter lim="800000"/>
            <a:headEnd type="none" w="sm" len="med"/>
          </a:ln>
          <a:effectLst>
            <a:outerShdw dist="53882" dir="18900000" algn="ctr" rotWithShape="0">
              <a:srgbClr val="808080"/>
            </a:outerShdw>
          </a:effectLst>
        </p:spPr>
        <p:txBody>
          <a:bodyPr wrap="none" lIns="90000" tIns="46800" rIns="90000" bIns="46800" anchor="ctr"/>
          <a:lstStyle/>
          <a:p>
            <a:r>
              <a:rPr lang="en-US" altLang="zh-CN" sz="1800"/>
              <a:t>class B  {  </a:t>
            </a:r>
            <a:r>
              <a:rPr lang="en-US" altLang="zh-CN" sz="1800" b="1">
                <a:solidFill>
                  <a:schemeClr val="accent2"/>
                </a:solidFill>
              </a:rPr>
              <a:t>b</a:t>
            </a:r>
            <a:r>
              <a:rPr lang="en-US" altLang="zh-CN" sz="1800"/>
              <a:t> }</a:t>
            </a:r>
          </a:p>
        </p:txBody>
      </p:sp>
      <p:sp>
        <p:nvSpPr>
          <p:cNvPr id="617484" name="Rectangle 12"/>
          <p:cNvSpPr>
            <a:spLocks noChangeArrowheads="1"/>
          </p:cNvSpPr>
          <p:nvPr/>
        </p:nvSpPr>
        <p:spPr bwMode="auto">
          <a:xfrm>
            <a:off x="7208838" y="962025"/>
            <a:ext cx="1606550" cy="431800"/>
          </a:xfrm>
          <a:prstGeom prst="rect">
            <a:avLst/>
          </a:prstGeom>
          <a:solidFill>
            <a:srgbClr val="FFCC66"/>
          </a:solidFill>
          <a:ln w="9525">
            <a:solidFill>
              <a:schemeClr val="tx1"/>
            </a:solidFill>
            <a:miter lim="800000"/>
            <a:headEnd type="none" w="sm" len="med"/>
          </a:ln>
          <a:effectLst>
            <a:outerShdw dist="53882" dir="18900000" algn="ctr" rotWithShape="0">
              <a:srgbClr val="808080"/>
            </a:outerShdw>
          </a:effectLst>
        </p:spPr>
        <p:txBody>
          <a:bodyPr wrap="none" lIns="90000" tIns="46800" rIns="90000" bIns="46800" anchor="ctr"/>
          <a:lstStyle/>
          <a:p>
            <a:r>
              <a:rPr lang="en-US" altLang="zh-CN" sz="1800"/>
              <a:t>class B  {  </a:t>
            </a:r>
            <a:r>
              <a:rPr lang="en-US" altLang="zh-CN" sz="1800" b="1">
                <a:solidFill>
                  <a:schemeClr val="accent2"/>
                </a:solidFill>
              </a:rPr>
              <a:t>b </a:t>
            </a:r>
            <a:r>
              <a:rPr lang="en-US" altLang="zh-CN" sz="1800"/>
              <a:t>}</a:t>
            </a:r>
          </a:p>
        </p:txBody>
      </p:sp>
      <p:sp>
        <p:nvSpPr>
          <p:cNvPr id="617485" name="Rectangle 13"/>
          <p:cNvSpPr>
            <a:spLocks noChangeArrowheads="1"/>
          </p:cNvSpPr>
          <p:nvPr/>
        </p:nvSpPr>
        <p:spPr bwMode="auto">
          <a:xfrm>
            <a:off x="625475" y="3143250"/>
            <a:ext cx="4860925" cy="3165475"/>
          </a:xfrm>
          <a:prstGeom prst="rect">
            <a:avLst/>
          </a:prstGeom>
          <a:noFill/>
          <a:ln w="9525">
            <a:noFill/>
            <a:miter lim="800000"/>
            <a:headEnd type="none" w="sm" len="med"/>
          </a:ln>
          <a:effectLst/>
        </p:spPr>
        <p:txBody>
          <a:bodyPr lIns="90000" tIns="46800" rIns="90000" bIns="46800" anchor="ctr">
            <a:spAutoFit/>
          </a:bodyPr>
          <a:lstStyle/>
          <a:p>
            <a:pPr algn="l">
              <a:lnSpc>
                <a:spcPct val="140000"/>
              </a:lnSpc>
            </a:pPr>
            <a:r>
              <a:rPr lang="en-US" altLang="zh-CN" sz="1800"/>
              <a:t>#include&lt;iostream&gt;</a:t>
            </a:r>
          </a:p>
          <a:p>
            <a:pPr algn="l">
              <a:lnSpc>
                <a:spcPct val="140000"/>
              </a:lnSpc>
            </a:pPr>
            <a:r>
              <a:rPr lang="en-US" altLang="zh-CN" sz="1800"/>
              <a:t>using namespace std ;</a:t>
            </a:r>
          </a:p>
          <a:p>
            <a:pPr algn="l">
              <a:lnSpc>
                <a:spcPct val="140000"/>
              </a:lnSpc>
            </a:pPr>
            <a:r>
              <a:rPr lang="en-US" altLang="zh-CN" sz="1800"/>
              <a:t>int main ()	</a:t>
            </a:r>
          </a:p>
          <a:p>
            <a:pPr algn="l">
              <a:lnSpc>
                <a:spcPct val="140000"/>
              </a:lnSpc>
            </a:pPr>
            <a:r>
              <a:rPr lang="en-US" altLang="zh-CN" sz="1800"/>
              <a:t>{ C  c ;</a:t>
            </a:r>
          </a:p>
          <a:p>
            <a:pPr algn="l">
              <a:lnSpc>
                <a:spcPct val="140000"/>
              </a:lnSpc>
            </a:pPr>
            <a:r>
              <a:rPr lang="en-US" altLang="zh-CN" sz="1800"/>
              <a:t>  c . B1 :: b = 5 ;       c . B2 :: b = 10 ;</a:t>
            </a:r>
          </a:p>
          <a:p>
            <a:pPr algn="l">
              <a:lnSpc>
                <a:spcPct val="140000"/>
              </a:lnSpc>
            </a:pPr>
            <a:r>
              <a:rPr lang="en-US" altLang="zh-CN" sz="1800"/>
              <a:t>  cout &lt;&lt; </a:t>
            </a:r>
            <a:r>
              <a:rPr lang="en-US" altLang="zh-CN" sz="1800" b="1"/>
              <a:t>"</a:t>
            </a:r>
            <a:r>
              <a:rPr lang="en-US" altLang="zh-CN" sz="1800"/>
              <a:t>path B1==&gt; </a:t>
            </a:r>
            <a:r>
              <a:rPr lang="en-US" altLang="zh-CN" sz="1800" b="1"/>
              <a:t>"</a:t>
            </a:r>
            <a:r>
              <a:rPr lang="en-US" altLang="zh-CN" sz="1800"/>
              <a:t> &lt;&lt; c . B1 :: b &lt;&lt; endl ;</a:t>
            </a:r>
          </a:p>
          <a:p>
            <a:pPr algn="l">
              <a:lnSpc>
                <a:spcPct val="140000"/>
              </a:lnSpc>
            </a:pPr>
            <a:r>
              <a:rPr lang="en-US" altLang="zh-CN" sz="1800"/>
              <a:t>  cout &lt;&lt; </a:t>
            </a:r>
            <a:r>
              <a:rPr lang="en-US" altLang="zh-CN" sz="1800" b="1"/>
              <a:t>"</a:t>
            </a:r>
            <a:r>
              <a:rPr lang="en-US" altLang="zh-CN" sz="1800"/>
              <a:t>path B2==&gt; </a:t>
            </a:r>
            <a:r>
              <a:rPr lang="en-US" altLang="zh-CN" sz="1800" b="1"/>
              <a:t>"</a:t>
            </a:r>
            <a:r>
              <a:rPr lang="en-US" altLang="zh-CN" sz="1800"/>
              <a:t> &lt;&lt; c . B2 :: b &lt;&lt; endl ;</a:t>
            </a:r>
          </a:p>
          <a:p>
            <a:pPr algn="l">
              <a:lnSpc>
                <a:spcPct val="140000"/>
              </a:lnSpc>
            </a:pPr>
            <a:r>
              <a:rPr lang="en-US" altLang="zh-CN" sz="1800"/>
              <a:t>}</a:t>
            </a:r>
          </a:p>
        </p:txBody>
      </p:sp>
      <p:sp>
        <p:nvSpPr>
          <p:cNvPr id="617487" name="Rectangle 15"/>
          <p:cNvSpPr>
            <a:spLocks noGrp="1" noChangeArrowheads="1"/>
          </p:cNvSpPr>
          <p:nvPr>
            <p:ph type="title" idx="4294967295"/>
          </p:nvPr>
        </p:nvSpPr>
        <p:spPr>
          <a:xfrm>
            <a:off x="838200" y="260350"/>
            <a:ext cx="7543800" cy="1143000"/>
          </a:xfrm>
          <a:prstGeom prst="rect">
            <a:avLst/>
          </a:prstGeom>
        </p:spPr>
        <p:txBody>
          <a:bodyPr/>
          <a:lstStyle/>
          <a:p>
            <a:r>
              <a:rPr lang="en-US" altLang="zh-CN" sz="100" dirty="0">
                <a:solidFill>
                  <a:schemeClr val="bg1"/>
                </a:solidFill>
              </a:rPr>
              <a:t>8.5.2  </a:t>
            </a:r>
            <a:r>
              <a:rPr lang="zh-CN" altLang="en-US" sz="100" dirty="0">
                <a:solidFill>
                  <a:schemeClr val="bg1"/>
                </a:solidFill>
              </a:rPr>
              <a:t>虚基类</a:t>
            </a:r>
          </a:p>
        </p:txBody>
      </p:sp>
      <p:pic>
        <p:nvPicPr>
          <p:cNvPr id="617489" name="Picture 17"/>
          <p:cNvPicPr>
            <a:picLocks noChangeAspect="1" noChangeArrowheads="1"/>
          </p:cNvPicPr>
          <p:nvPr/>
        </p:nvPicPr>
        <p:blipFill>
          <a:blip r:embed="rId2"/>
          <a:srcRect/>
          <a:stretch>
            <a:fillRect/>
          </a:stretch>
        </p:blipFill>
        <p:spPr bwMode="auto">
          <a:xfrm>
            <a:off x="5435600" y="4365625"/>
            <a:ext cx="3405188" cy="1439863"/>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5" fill="hold" grpId="0" nodeType="afterEffect">
                                  <p:stCondLst>
                                    <p:cond delay="1000"/>
                                  </p:stCondLst>
                                  <p:childTnLst>
                                    <p:set>
                                      <p:cBhvr>
                                        <p:cTn id="6" dur="1" fill="hold">
                                          <p:stCondLst>
                                            <p:cond delay="0"/>
                                          </p:stCondLst>
                                        </p:cTn>
                                        <p:tgtEl>
                                          <p:spTgt spid="617485"/>
                                        </p:tgtEl>
                                        <p:attrNameLst>
                                          <p:attrName>style.visibility</p:attrName>
                                        </p:attrNameLst>
                                      </p:cBhvr>
                                      <p:to>
                                        <p:strVal val="visible"/>
                                      </p:to>
                                    </p:set>
                                    <p:animEffect transition="in" filter="checkerboard(down)">
                                      <p:cBhvr>
                                        <p:cTn id="7" dur="500"/>
                                        <p:tgtEl>
                                          <p:spTgt spid="61748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17489"/>
                                        </p:tgtEl>
                                        <p:attrNameLst>
                                          <p:attrName>style.visibility</p:attrName>
                                        </p:attrNameLst>
                                      </p:cBhvr>
                                      <p:to>
                                        <p:strVal val="visible"/>
                                      </p:to>
                                    </p:set>
                                    <p:animEffect transition="in" filter="blinds(horizontal)">
                                      <p:cBhvr>
                                        <p:cTn id="12" dur="500"/>
                                        <p:tgtEl>
                                          <p:spTgt spid="6174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7485" grpId="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8499" name="Rectangle 3"/>
          <p:cNvSpPr>
            <a:spLocks noChangeArrowheads="1"/>
          </p:cNvSpPr>
          <p:nvPr/>
        </p:nvSpPr>
        <p:spPr bwMode="auto">
          <a:xfrm>
            <a:off x="628650" y="303213"/>
            <a:ext cx="4476750" cy="2778125"/>
          </a:xfrm>
          <a:prstGeom prst="rect">
            <a:avLst/>
          </a:prstGeom>
          <a:noFill/>
          <a:ln w="9525">
            <a:noFill/>
            <a:miter lim="800000"/>
            <a:headEnd type="none" w="sm" len="med"/>
          </a:ln>
          <a:effectLst/>
        </p:spPr>
        <p:txBody>
          <a:bodyPr lIns="90000" tIns="46800" rIns="90000" bIns="46800" anchor="ctr">
            <a:spAutoFit/>
          </a:bodyPr>
          <a:lstStyle/>
          <a:p>
            <a:pPr algn="l">
              <a:lnSpc>
                <a:spcPct val="160000"/>
              </a:lnSpc>
            </a:pPr>
            <a:r>
              <a:rPr lang="zh-CN" altLang="en-US" sz="2000" b="1" i="1">
                <a:solidFill>
                  <a:srgbClr val="008000"/>
                </a:solidFill>
              </a:rPr>
              <a:t>例如：</a:t>
            </a:r>
          </a:p>
          <a:p>
            <a:pPr algn="l">
              <a:lnSpc>
                <a:spcPct val="160000"/>
              </a:lnSpc>
            </a:pPr>
            <a:r>
              <a:rPr lang="en-US" altLang="zh-CN" sz="1800"/>
              <a:t>class  B  { public : int  b ;} ;</a:t>
            </a:r>
          </a:p>
          <a:p>
            <a:pPr algn="l">
              <a:lnSpc>
                <a:spcPct val="160000"/>
              </a:lnSpc>
            </a:pPr>
            <a:r>
              <a:rPr lang="en-US" altLang="zh-CN" sz="1800"/>
              <a:t>class  B1 : public  B { private : int  b1 ; } ;</a:t>
            </a:r>
          </a:p>
          <a:p>
            <a:pPr algn="l">
              <a:lnSpc>
                <a:spcPct val="160000"/>
              </a:lnSpc>
            </a:pPr>
            <a:r>
              <a:rPr lang="en-US" altLang="zh-CN" sz="1800"/>
              <a:t>class  B2 : public  B { private : int  b2 ; } ;</a:t>
            </a:r>
          </a:p>
          <a:p>
            <a:pPr algn="l">
              <a:lnSpc>
                <a:spcPct val="160000"/>
              </a:lnSpc>
            </a:pPr>
            <a:r>
              <a:rPr lang="en-US" altLang="zh-CN" sz="1800"/>
              <a:t>class  C : public  B1 , public  B2 </a:t>
            </a:r>
          </a:p>
          <a:p>
            <a:pPr algn="l">
              <a:lnSpc>
                <a:spcPct val="160000"/>
              </a:lnSpc>
            </a:pPr>
            <a:r>
              <a:rPr lang="en-US" altLang="zh-CN" sz="1800"/>
              <a:t>    { public : int  f ( ) ;  private : int  d ; } ;</a:t>
            </a:r>
          </a:p>
        </p:txBody>
      </p:sp>
      <p:sp>
        <p:nvSpPr>
          <p:cNvPr id="618500" name="Rectangle 4"/>
          <p:cNvSpPr>
            <a:spLocks noChangeArrowheads="1"/>
          </p:cNvSpPr>
          <p:nvPr/>
        </p:nvSpPr>
        <p:spPr bwMode="auto">
          <a:xfrm>
            <a:off x="5943600" y="3095625"/>
            <a:ext cx="1889125" cy="431800"/>
          </a:xfrm>
          <a:prstGeom prst="rect">
            <a:avLst/>
          </a:prstGeom>
          <a:solidFill>
            <a:srgbClr val="FFFF00"/>
          </a:solidFill>
          <a:ln w="9525">
            <a:solidFill>
              <a:schemeClr val="tx1"/>
            </a:solidFill>
            <a:miter lim="800000"/>
            <a:headEnd type="none" w="sm" len="med"/>
          </a:ln>
          <a:effectLst>
            <a:outerShdw dist="53882" dir="18900000" algn="ctr" rotWithShape="0">
              <a:srgbClr val="808080"/>
            </a:outerShdw>
          </a:effectLst>
        </p:spPr>
        <p:txBody>
          <a:bodyPr wrap="none" lIns="90000" tIns="46800" rIns="90000" bIns="46800" anchor="ctr"/>
          <a:lstStyle/>
          <a:p>
            <a:r>
              <a:rPr lang="en-US" altLang="zh-CN" sz="1800"/>
              <a:t>class C { f () , d }</a:t>
            </a:r>
          </a:p>
        </p:txBody>
      </p:sp>
      <p:sp>
        <p:nvSpPr>
          <p:cNvPr id="618501" name="Rectangle 5"/>
          <p:cNvSpPr>
            <a:spLocks noChangeArrowheads="1"/>
          </p:cNvSpPr>
          <p:nvPr/>
        </p:nvSpPr>
        <p:spPr bwMode="auto">
          <a:xfrm>
            <a:off x="4953000" y="2009775"/>
            <a:ext cx="1606550" cy="431800"/>
          </a:xfrm>
          <a:prstGeom prst="rect">
            <a:avLst/>
          </a:prstGeom>
          <a:solidFill>
            <a:srgbClr val="99FF99"/>
          </a:solidFill>
          <a:ln w="9525">
            <a:solidFill>
              <a:schemeClr val="tx1"/>
            </a:solidFill>
            <a:miter lim="800000"/>
            <a:headEnd type="none" w="sm" len="med"/>
          </a:ln>
          <a:effectLst>
            <a:outerShdw dist="53882" dir="18900000" algn="ctr" rotWithShape="0">
              <a:srgbClr val="808080"/>
            </a:outerShdw>
          </a:effectLst>
        </p:spPr>
        <p:txBody>
          <a:bodyPr wrap="none" lIns="90000" tIns="46800" rIns="90000" bIns="46800" anchor="ctr"/>
          <a:lstStyle/>
          <a:p>
            <a:pPr>
              <a:lnSpc>
                <a:spcPct val="80000"/>
              </a:lnSpc>
            </a:pPr>
            <a:r>
              <a:rPr lang="en-US" altLang="zh-CN" sz="1800"/>
              <a:t>class B1 { b1 }</a:t>
            </a:r>
          </a:p>
        </p:txBody>
      </p:sp>
      <p:sp>
        <p:nvSpPr>
          <p:cNvPr id="618502" name="Rectangle 6"/>
          <p:cNvSpPr>
            <a:spLocks noChangeArrowheads="1"/>
          </p:cNvSpPr>
          <p:nvPr/>
        </p:nvSpPr>
        <p:spPr bwMode="auto">
          <a:xfrm>
            <a:off x="7205663" y="2009775"/>
            <a:ext cx="1606550" cy="431800"/>
          </a:xfrm>
          <a:prstGeom prst="rect">
            <a:avLst/>
          </a:prstGeom>
          <a:solidFill>
            <a:srgbClr val="99FF99"/>
          </a:solidFill>
          <a:ln w="9525">
            <a:solidFill>
              <a:schemeClr val="tx1"/>
            </a:solidFill>
            <a:miter lim="800000"/>
            <a:headEnd type="none" w="sm" len="med"/>
          </a:ln>
          <a:effectLst>
            <a:outerShdw dist="53882" dir="18900000" algn="ctr" rotWithShape="0">
              <a:srgbClr val="808080"/>
            </a:outerShdw>
          </a:effectLst>
        </p:spPr>
        <p:txBody>
          <a:bodyPr wrap="none" lIns="90000" tIns="46800" rIns="90000" bIns="46800" anchor="ctr"/>
          <a:lstStyle/>
          <a:p>
            <a:r>
              <a:rPr lang="en-US" altLang="zh-CN" sz="1800"/>
              <a:t>class B2 {b2} </a:t>
            </a:r>
          </a:p>
        </p:txBody>
      </p:sp>
      <p:grpSp>
        <p:nvGrpSpPr>
          <p:cNvPr id="618503" name="Group 7"/>
          <p:cNvGrpSpPr/>
          <p:nvPr/>
        </p:nvGrpSpPr>
        <p:grpSpPr bwMode="auto">
          <a:xfrm>
            <a:off x="5753100" y="2419350"/>
            <a:ext cx="2252663" cy="620713"/>
            <a:chOff x="1968" y="2364"/>
            <a:chExt cx="1884" cy="684"/>
          </a:xfrm>
        </p:grpSpPr>
        <p:sp>
          <p:nvSpPr>
            <p:cNvPr id="618504" name="Line 8"/>
            <p:cNvSpPr>
              <a:spLocks noChangeShapeType="1"/>
            </p:cNvSpPr>
            <p:nvPr/>
          </p:nvSpPr>
          <p:spPr bwMode="auto">
            <a:xfrm>
              <a:off x="1968" y="2376"/>
              <a:ext cx="912" cy="672"/>
            </a:xfrm>
            <a:prstGeom prst="line">
              <a:avLst/>
            </a:prstGeom>
            <a:noFill/>
            <a:ln w="38100">
              <a:solidFill>
                <a:srgbClr val="C0C0C0"/>
              </a:solidFill>
              <a:round/>
              <a:headEnd type="stealth" w="med" len="lg"/>
              <a:tailEnd type="none" w="lg" len="lg"/>
            </a:ln>
            <a:effectLst>
              <a:outerShdw dist="40161" dir="1106097" algn="ctr" rotWithShape="0">
                <a:srgbClr val="808080"/>
              </a:outerShdw>
            </a:effectLst>
          </p:spPr>
          <p:txBody>
            <a:bodyPr wrap="none" lIns="90000" tIns="46800" rIns="90000" bIns="46800" anchor="ctr"/>
            <a:lstStyle/>
            <a:p>
              <a:endParaRPr lang="zh-CN" altLang="en-US"/>
            </a:p>
          </p:txBody>
        </p:sp>
        <p:sp>
          <p:nvSpPr>
            <p:cNvPr id="618505" name="Line 9"/>
            <p:cNvSpPr>
              <a:spLocks noChangeShapeType="1"/>
            </p:cNvSpPr>
            <p:nvPr/>
          </p:nvSpPr>
          <p:spPr bwMode="auto">
            <a:xfrm flipH="1">
              <a:off x="2880" y="2364"/>
              <a:ext cx="972" cy="684"/>
            </a:xfrm>
            <a:prstGeom prst="line">
              <a:avLst/>
            </a:prstGeom>
            <a:noFill/>
            <a:ln w="38100">
              <a:solidFill>
                <a:srgbClr val="C0C0C0"/>
              </a:solidFill>
              <a:round/>
              <a:headEnd type="stealth" w="med" len="lg"/>
              <a:tailEnd type="none" w="lg" len="lg"/>
            </a:ln>
            <a:effectLst>
              <a:outerShdw dist="40161" dir="1106097" algn="ctr" rotWithShape="0">
                <a:srgbClr val="808080"/>
              </a:outerShdw>
            </a:effectLst>
          </p:spPr>
          <p:txBody>
            <a:bodyPr wrap="none" lIns="90000" tIns="46800" rIns="90000" bIns="46800" anchor="ctr"/>
            <a:lstStyle/>
            <a:p>
              <a:endParaRPr lang="zh-CN" altLang="en-US"/>
            </a:p>
          </p:txBody>
        </p:sp>
      </p:grpSp>
      <p:sp>
        <p:nvSpPr>
          <p:cNvPr id="618506" name="Line 10"/>
          <p:cNvSpPr>
            <a:spLocks noChangeShapeType="1"/>
          </p:cNvSpPr>
          <p:nvPr/>
        </p:nvSpPr>
        <p:spPr bwMode="auto">
          <a:xfrm flipV="1">
            <a:off x="5781675" y="1352550"/>
            <a:ext cx="0" cy="620713"/>
          </a:xfrm>
          <a:prstGeom prst="line">
            <a:avLst/>
          </a:prstGeom>
          <a:noFill/>
          <a:ln w="38100">
            <a:solidFill>
              <a:srgbClr val="C0C0C0"/>
            </a:solidFill>
            <a:round/>
            <a:tailEnd type="stealth" w="lg" len="lg"/>
          </a:ln>
          <a:effectLst>
            <a:outerShdw dist="40161" dir="1106097" algn="ctr" rotWithShape="0">
              <a:srgbClr val="808080"/>
            </a:outerShdw>
          </a:effectLst>
        </p:spPr>
        <p:txBody>
          <a:bodyPr wrap="none" lIns="90000" tIns="46800" rIns="90000" bIns="46800" anchor="ctr"/>
          <a:lstStyle/>
          <a:p>
            <a:endParaRPr lang="zh-CN" altLang="en-US"/>
          </a:p>
        </p:txBody>
      </p:sp>
      <p:sp>
        <p:nvSpPr>
          <p:cNvPr id="618507" name="Line 11"/>
          <p:cNvSpPr>
            <a:spLocks noChangeShapeType="1"/>
          </p:cNvSpPr>
          <p:nvPr/>
        </p:nvSpPr>
        <p:spPr bwMode="auto">
          <a:xfrm flipH="1" flipV="1">
            <a:off x="8034338" y="1368425"/>
            <a:ext cx="0" cy="615950"/>
          </a:xfrm>
          <a:prstGeom prst="line">
            <a:avLst/>
          </a:prstGeom>
          <a:noFill/>
          <a:ln w="38100">
            <a:solidFill>
              <a:srgbClr val="C0C0C0"/>
            </a:solidFill>
            <a:round/>
            <a:tailEnd type="stealth" w="lg" len="lg"/>
          </a:ln>
          <a:effectLst>
            <a:outerShdw dist="40161" dir="1106097" algn="ctr" rotWithShape="0">
              <a:srgbClr val="808080"/>
            </a:outerShdw>
          </a:effectLst>
        </p:spPr>
        <p:txBody>
          <a:bodyPr wrap="none" lIns="90000" tIns="46800" rIns="90000" bIns="46800" anchor="ctr"/>
          <a:lstStyle/>
          <a:p>
            <a:endParaRPr lang="zh-CN" altLang="en-US"/>
          </a:p>
        </p:txBody>
      </p:sp>
      <p:sp>
        <p:nvSpPr>
          <p:cNvPr id="618508" name="Rectangle 12"/>
          <p:cNvSpPr>
            <a:spLocks noChangeArrowheads="1"/>
          </p:cNvSpPr>
          <p:nvPr/>
        </p:nvSpPr>
        <p:spPr bwMode="auto">
          <a:xfrm>
            <a:off x="5016500" y="946150"/>
            <a:ext cx="1606550" cy="431800"/>
          </a:xfrm>
          <a:prstGeom prst="rect">
            <a:avLst/>
          </a:prstGeom>
          <a:solidFill>
            <a:srgbClr val="FFCC66"/>
          </a:solidFill>
          <a:ln w="9525">
            <a:solidFill>
              <a:schemeClr val="tx1"/>
            </a:solidFill>
            <a:miter lim="800000"/>
            <a:headEnd type="none" w="sm" len="med"/>
          </a:ln>
          <a:effectLst>
            <a:outerShdw dist="53882" dir="18900000" algn="ctr" rotWithShape="0">
              <a:srgbClr val="808080"/>
            </a:outerShdw>
          </a:effectLst>
        </p:spPr>
        <p:txBody>
          <a:bodyPr wrap="none" lIns="90000" tIns="46800" rIns="90000" bIns="46800" anchor="ctr"/>
          <a:lstStyle/>
          <a:p>
            <a:r>
              <a:rPr lang="en-US" altLang="zh-CN" sz="1800"/>
              <a:t>class B  {  </a:t>
            </a:r>
            <a:r>
              <a:rPr lang="en-US" altLang="zh-CN" sz="1800" b="1">
                <a:solidFill>
                  <a:schemeClr val="accent2"/>
                </a:solidFill>
              </a:rPr>
              <a:t>b</a:t>
            </a:r>
            <a:r>
              <a:rPr lang="en-US" altLang="zh-CN" sz="1800"/>
              <a:t> }</a:t>
            </a:r>
          </a:p>
        </p:txBody>
      </p:sp>
      <p:sp>
        <p:nvSpPr>
          <p:cNvPr id="618509" name="Rectangle 13"/>
          <p:cNvSpPr>
            <a:spLocks noChangeArrowheads="1"/>
          </p:cNvSpPr>
          <p:nvPr/>
        </p:nvSpPr>
        <p:spPr bwMode="auto">
          <a:xfrm>
            <a:off x="7208838" y="962025"/>
            <a:ext cx="1606550" cy="431800"/>
          </a:xfrm>
          <a:prstGeom prst="rect">
            <a:avLst/>
          </a:prstGeom>
          <a:solidFill>
            <a:srgbClr val="FFCC66"/>
          </a:solidFill>
          <a:ln w="9525">
            <a:solidFill>
              <a:schemeClr val="tx1"/>
            </a:solidFill>
            <a:miter lim="800000"/>
            <a:headEnd type="none" w="sm" len="med"/>
          </a:ln>
          <a:effectLst>
            <a:outerShdw dist="53882" dir="18900000" algn="ctr" rotWithShape="0">
              <a:srgbClr val="808080"/>
            </a:outerShdw>
          </a:effectLst>
        </p:spPr>
        <p:txBody>
          <a:bodyPr wrap="none" lIns="90000" tIns="46800" rIns="90000" bIns="46800" anchor="ctr"/>
          <a:lstStyle/>
          <a:p>
            <a:r>
              <a:rPr lang="en-US" altLang="zh-CN" sz="1800"/>
              <a:t>class B  {  </a:t>
            </a:r>
            <a:r>
              <a:rPr lang="en-US" altLang="zh-CN" sz="1800" b="1">
                <a:solidFill>
                  <a:schemeClr val="accent2"/>
                </a:solidFill>
              </a:rPr>
              <a:t>b </a:t>
            </a:r>
            <a:r>
              <a:rPr lang="en-US" altLang="zh-CN" sz="1800"/>
              <a:t>}</a:t>
            </a:r>
          </a:p>
        </p:txBody>
      </p:sp>
      <p:grpSp>
        <p:nvGrpSpPr>
          <p:cNvPr id="618510" name="Group 14"/>
          <p:cNvGrpSpPr/>
          <p:nvPr/>
        </p:nvGrpSpPr>
        <p:grpSpPr bwMode="auto">
          <a:xfrm>
            <a:off x="704850" y="3689350"/>
            <a:ext cx="1390650" cy="2182813"/>
            <a:chOff x="624" y="2153"/>
            <a:chExt cx="876" cy="1375"/>
          </a:xfrm>
        </p:grpSpPr>
        <p:sp>
          <p:nvSpPr>
            <p:cNvPr id="618511" name="Rectangle 15"/>
            <p:cNvSpPr>
              <a:spLocks noChangeArrowheads="1"/>
            </p:cNvSpPr>
            <p:nvPr/>
          </p:nvSpPr>
          <p:spPr bwMode="auto">
            <a:xfrm>
              <a:off x="624" y="2153"/>
              <a:ext cx="876" cy="271"/>
            </a:xfrm>
            <a:prstGeom prst="rect">
              <a:avLst/>
            </a:prstGeom>
            <a:solidFill>
              <a:srgbClr val="FFCC66"/>
            </a:solidFill>
            <a:ln w="9525">
              <a:solidFill>
                <a:schemeClr val="tx1"/>
              </a:solidFill>
              <a:miter lim="800000"/>
              <a:headEnd type="none" w="sm" len="med"/>
            </a:ln>
            <a:effectLst>
              <a:outerShdw dist="45791" dir="18221404" algn="ctr" rotWithShape="0">
                <a:srgbClr val="808080"/>
              </a:outerShdw>
            </a:effectLst>
          </p:spPr>
          <p:txBody>
            <a:bodyPr wrap="none" lIns="90000" tIns="46800" rIns="90000" bIns="46800" anchor="ctr"/>
            <a:lstStyle/>
            <a:p>
              <a:r>
                <a:rPr lang="en-US" altLang="zh-CN" sz="1800"/>
                <a:t>c.b</a:t>
              </a:r>
            </a:p>
          </p:txBody>
        </p:sp>
        <p:sp>
          <p:nvSpPr>
            <p:cNvPr id="618512" name="Rectangle 16"/>
            <p:cNvSpPr>
              <a:spLocks noChangeArrowheads="1"/>
            </p:cNvSpPr>
            <p:nvPr/>
          </p:nvSpPr>
          <p:spPr bwMode="auto">
            <a:xfrm>
              <a:off x="624" y="2429"/>
              <a:ext cx="876" cy="271"/>
            </a:xfrm>
            <a:prstGeom prst="rect">
              <a:avLst/>
            </a:prstGeom>
            <a:solidFill>
              <a:srgbClr val="99FF99"/>
            </a:solidFill>
            <a:ln w="9525">
              <a:solidFill>
                <a:schemeClr val="tx1"/>
              </a:solidFill>
              <a:miter lim="800000"/>
              <a:headEnd type="none" w="sm" len="med"/>
            </a:ln>
            <a:effectLst>
              <a:outerShdw dist="45791" dir="18221404" algn="ctr" rotWithShape="0">
                <a:srgbClr val="808080"/>
              </a:outerShdw>
            </a:effectLst>
          </p:spPr>
          <p:txBody>
            <a:bodyPr wrap="none" lIns="90000" tIns="46800" rIns="90000" bIns="46800" anchor="ctr"/>
            <a:lstStyle/>
            <a:p>
              <a:r>
                <a:rPr lang="en-US" altLang="zh-CN" sz="1800"/>
                <a:t>c.b1</a:t>
              </a:r>
            </a:p>
          </p:txBody>
        </p:sp>
        <p:sp>
          <p:nvSpPr>
            <p:cNvPr id="618513" name="Rectangle 17"/>
            <p:cNvSpPr>
              <a:spLocks noChangeArrowheads="1"/>
            </p:cNvSpPr>
            <p:nvPr/>
          </p:nvSpPr>
          <p:spPr bwMode="auto">
            <a:xfrm>
              <a:off x="624" y="2705"/>
              <a:ext cx="876" cy="271"/>
            </a:xfrm>
            <a:prstGeom prst="rect">
              <a:avLst/>
            </a:prstGeom>
            <a:solidFill>
              <a:srgbClr val="FFCC66"/>
            </a:solidFill>
            <a:ln w="9525">
              <a:solidFill>
                <a:schemeClr val="tx1"/>
              </a:solidFill>
              <a:miter lim="800000"/>
              <a:headEnd type="none" w="sm" len="med"/>
            </a:ln>
            <a:effectLst>
              <a:outerShdw dist="45791" dir="18221404" algn="ctr" rotWithShape="0">
                <a:srgbClr val="808080"/>
              </a:outerShdw>
            </a:effectLst>
          </p:spPr>
          <p:txBody>
            <a:bodyPr wrap="none" lIns="90000" tIns="46800" rIns="90000" bIns="46800" anchor="ctr"/>
            <a:lstStyle/>
            <a:p>
              <a:r>
                <a:rPr lang="en-US" altLang="zh-CN" sz="1800"/>
                <a:t>c.b</a:t>
              </a:r>
            </a:p>
          </p:txBody>
        </p:sp>
        <p:sp>
          <p:nvSpPr>
            <p:cNvPr id="618514" name="Rectangle 18"/>
            <p:cNvSpPr>
              <a:spLocks noChangeArrowheads="1"/>
            </p:cNvSpPr>
            <p:nvPr/>
          </p:nvSpPr>
          <p:spPr bwMode="auto">
            <a:xfrm>
              <a:off x="624" y="2981"/>
              <a:ext cx="876" cy="271"/>
            </a:xfrm>
            <a:prstGeom prst="rect">
              <a:avLst/>
            </a:prstGeom>
            <a:solidFill>
              <a:srgbClr val="99FF99"/>
            </a:solidFill>
            <a:ln w="9525">
              <a:solidFill>
                <a:schemeClr val="tx1"/>
              </a:solidFill>
              <a:miter lim="800000"/>
              <a:headEnd type="none" w="sm" len="med"/>
            </a:ln>
            <a:effectLst>
              <a:outerShdw dist="45791" dir="18221404" algn="ctr" rotWithShape="0">
                <a:srgbClr val="808080"/>
              </a:outerShdw>
            </a:effectLst>
          </p:spPr>
          <p:txBody>
            <a:bodyPr wrap="none" lIns="90000" tIns="46800" rIns="90000" bIns="46800" anchor="ctr"/>
            <a:lstStyle/>
            <a:p>
              <a:r>
                <a:rPr lang="en-US" altLang="zh-CN" sz="1800"/>
                <a:t>c.b2</a:t>
              </a:r>
            </a:p>
          </p:txBody>
        </p:sp>
        <p:sp>
          <p:nvSpPr>
            <p:cNvPr id="618515" name="Rectangle 19"/>
            <p:cNvSpPr>
              <a:spLocks noChangeArrowheads="1"/>
            </p:cNvSpPr>
            <p:nvPr/>
          </p:nvSpPr>
          <p:spPr bwMode="auto">
            <a:xfrm>
              <a:off x="624" y="3257"/>
              <a:ext cx="876" cy="271"/>
            </a:xfrm>
            <a:prstGeom prst="rect">
              <a:avLst/>
            </a:prstGeom>
            <a:solidFill>
              <a:srgbClr val="FFFFCC"/>
            </a:solidFill>
            <a:ln w="9525">
              <a:solidFill>
                <a:schemeClr val="tx1"/>
              </a:solidFill>
              <a:miter lim="800000"/>
              <a:headEnd type="none" w="sm" len="med"/>
            </a:ln>
            <a:effectLst>
              <a:outerShdw dist="45791" dir="18221404" algn="ctr" rotWithShape="0">
                <a:srgbClr val="808080"/>
              </a:outerShdw>
            </a:effectLst>
          </p:spPr>
          <p:txBody>
            <a:bodyPr wrap="none" lIns="90000" tIns="46800" rIns="90000" bIns="46800" anchor="ctr"/>
            <a:lstStyle/>
            <a:p>
              <a:r>
                <a:rPr lang="en-US" altLang="zh-CN" sz="1800"/>
                <a:t>c.d</a:t>
              </a:r>
            </a:p>
          </p:txBody>
        </p:sp>
      </p:grpSp>
      <p:grpSp>
        <p:nvGrpSpPr>
          <p:cNvPr id="618516" name="Group 20"/>
          <p:cNvGrpSpPr/>
          <p:nvPr/>
        </p:nvGrpSpPr>
        <p:grpSpPr bwMode="auto">
          <a:xfrm>
            <a:off x="2076450" y="3689350"/>
            <a:ext cx="2571750" cy="2190750"/>
            <a:chOff x="1536" y="2585"/>
            <a:chExt cx="1947" cy="1380"/>
          </a:xfrm>
        </p:grpSpPr>
        <p:sp>
          <p:nvSpPr>
            <p:cNvPr id="618517" name="Line 21"/>
            <p:cNvSpPr>
              <a:spLocks noChangeShapeType="1"/>
            </p:cNvSpPr>
            <p:nvPr/>
          </p:nvSpPr>
          <p:spPr bwMode="auto">
            <a:xfrm>
              <a:off x="1548" y="2585"/>
              <a:ext cx="1935" cy="0"/>
            </a:xfrm>
            <a:prstGeom prst="line">
              <a:avLst/>
            </a:prstGeom>
            <a:noFill/>
            <a:ln w="9525">
              <a:solidFill>
                <a:schemeClr val="tx1"/>
              </a:solidFill>
              <a:round/>
              <a:headEnd type="none" w="lg" len="lg"/>
              <a:tailEnd type="none" w="lg" len="lg"/>
            </a:ln>
            <a:effectLst/>
          </p:spPr>
          <p:txBody>
            <a:bodyPr wrap="none" lIns="90000" tIns="46800" rIns="90000" bIns="46800" anchor="ctr"/>
            <a:lstStyle/>
            <a:p>
              <a:endParaRPr lang="zh-CN" altLang="en-US"/>
            </a:p>
          </p:txBody>
        </p:sp>
        <p:sp>
          <p:nvSpPr>
            <p:cNvPr id="618518" name="Line 22"/>
            <p:cNvSpPr>
              <a:spLocks noChangeShapeType="1"/>
            </p:cNvSpPr>
            <p:nvPr/>
          </p:nvSpPr>
          <p:spPr bwMode="auto">
            <a:xfrm flipV="1">
              <a:off x="1560" y="3965"/>
              <a:ext cx="1923" cy="0"/>
            </a:xfrm>
            <a:prstGeom prst="line">
              <a:avLst/>
            </a:prstGeom>
            <a:noFill/>
            <a:ln w="9525">
              <a:solidFill>
                <a:schemeClr val="tx1"/>
              </a:solidFill>
              <a:round/>
              <a:headEnd type="none" w="lg" len="lg"/>
              <a:tailEnd type="none" w="lg" len="lg"/>
            </a:ln>
            <a:effectLst/>
          </p:spPr>
          <p:txBody>
            <a:bodyPr wrap="none" lIns="90000" tIns="46800" rIns="90000" bIns="46800" anchor="ctr"/>
            <a:lstStyle/>
            <a:p>
              <a:endParaRPr lang="zh-CN" altLang="en-US"/>
            </a:p>
          </p:txBody>
        </p:sp>
        <p:sp>
          <p:nvSpPr>
            <p:cNvPr id="618519" name="Line 23"/>
            <p:cNvSpPr>
              <a:spLocks noChangeShapeType="1"/>
            </p:cNvSpPr>
            <p:nvPr/>
          </p:nvSpPr>
          <p:spPr bwMode="auto">
            <a:xfrm>
              <a:off x="1548" y="2856"/>
              <a:ext cx="768" cy="0"/>
            </a:xfrm>
            <a:prstGeom prst="line">
              <a:avLst/>
            </a:prstGeom>
            <a:noFill/>
            <a:ln w="9525">
              <a:solidFill>
                <a:schemeClr val="tx1"/>
              </a:solidFill>
              <a:round/>
              <a:headEnd type="none" w="lg" len="lg"/>
              <a:tailEnd type="none" w="lg" len="lg"/>
            </a:ln>
            <a:effectLst/>
          </p:spPr>
          <p:txBody>
            <a:bodyPr wrap="none" lIns="90000" tIns="46800" rIns="90000" bIns="46800" anchor="ctr"/>
            <a:lstStyle/>
            <a:p>
              <a:endParaRPr lang="zh-CN" altLang="en-US"/>
            </a:p>
          </p:txBody>
        </p:sp>
        <p:sp>
          <p:nvSpPr>
            <p:cNvPr id="618520" name="Line 24"/>
            <p:cNvSpPr>
              <a:spLocks noChangeShapeType="1"/>
            </p:cNvSpPr>
            <p:nvPr/>
          </p:nvSpPr>
          <p:spPr bwMode="auto">
            <a:xfrm>
              <a:off x="1548" y="3408"/>
              <a:ext cx="768" cy="5"/>
            </a:xfrm>
            <a:prstGeom prst="line">
              <a:avLst/>
            </a:prstGeom>
            <a:noFill/>
            <a:ln w="9525">
              <a:solidFill>
                <a:schemeClr val="tx1"/>
              </a:solidFill>
              <a:round/>
              <a:headEnd type="none" w="lg" len="lg"/>
              <a:tailEnd type="none" w="lg" len="lg"/>
            </a:ln>
            <a:effectLst/>
          </p:spPr>
          <p:txBody>
            <a:bodyPr wrap="none" lIns="90000" tIns="46800" rIns="90000" bIns="46800" anchor="ctr"/>
            <a:lstStyle/>
            <a:p>
              <a:endParaRPr lang="zh-CN" altLang="en-US"/>
            </a:p>
          </p:txBody>
        </p:sp>
        <p:sp>
          <p:nvSpPr>
            <p:cNvPr id="618521" name="Line 25"/>
            <p:cNvSpPr>
              <a:spLocks noChangeShapeType="1"/>
            </p:cNvSpPr>
            <p:nvPr/>
          </p:nvSpPr>
          <p:spPr bwMode="auto">
            <a:xfrm>
              <a:off x="1548" y="3132"/>
              <a:ext cx="1380" cy="0"/>
            </a:xfrm>
            <a:prstGeom prst="line">
              <a:avLst/>
            </a:prstGeom>
            <a:noFill/>
            <a:ln w="9525">
              <a:solidFill>
                <a:schemeClr val="tx1"/>
              </a:solidFill>
              <a:round/>
              <a:headEnd type="none" w="lg" len="lg"/>
              <a:tailEnd type="none" w="lg" len="lg"/>
            </a:ln>
            <a:effectLst/>
          </p:spPr>
          <p:txBody>
            <a:bodyPr wrap="none" lIns="90000" tIns="46800" rIns="90000" bIns="46800" anchor="ctr"/>
            <a:lstStyle/>
            <a:p>
              <a:endParaRPr lang="zh-CN" altLang="en-US"/>
            </a:p>
          </p:txBody>
        </p:sp>
        <p:sp>
          <p:nvSpPr>
            <p:cNvPr id="618522" name="Line 26"/>
            <p:cNvSpPr>
              <a:spLocks noChangeShapeType="1"/>
            </p:cNvSpPr>
            <p:nvPr/>
          </p:nvSpPr>
          <p:spPr bwMode="auto">
            <a:xfrm flipV="1">
              <a:off x="1536" y="3684"/>
              <a:ext cx="1380" cy="0"/>
            </a:xfrm>
            <a:prstGeom prst="line">
              <a:avLst/>
            </a:prstGeom>
            <a:noFill/>
            <a:ln w="9525">
              <a:solidFill>
                <a:schemeClr val="tx1"/>
              </a:solidFill>
              <a:round/>
              <a:headEnd type="none" w="lg" len="lg"/>
              <a:tailEnd type="none" w="lg" len="lg"/>
            </a:ln>
            <a:effectLst/>
          </p:spPr>
          <p:txBody>
            <a:bodyPr wrap="none" lIns="90000" tIns="46800" rIns="90000" bIns="46800" anchor="ctr"/>
            <a:lstStyle/>
            <a:p>
              <a:endParaRPr lang="zh-CN" altLang="en-US"/>
            </a:p>
          </p:txBody>
        </p:sp>
        <p:sp>
          <p:nvSpPr>
            <p:cNvPr id="618523" name="Line 27"/>
            <p:cNvSpPr>
              <a:spLocks noChangeShapeType="1"/>
            </p:cNvSpPr>
            <p:nvPr/>
          </p:nvSpPr>
          <p:spPr bwMode="auto">
            <a:xfrm>
              <a:off x="1968" y="2585"/>
              <a:ext cx="0" cy="276"/>
            </a:xfrm>
            <a:prstGeom prst="line">
              <a:avLst/>
            </a:prstGeom>
            <a:noFill/>
            <a:ln w="28575">
              <a:solidFill>
                <a:schemeClr val="tx1"/>
              </a:solidFill>
              <a:round/>
              <a:headEnd type="stealth" w="lg" len="lg"/>
              <a:tailEnd type="stealth" w="lg" len="lg"/>
            </a:ln>
            <a:effectLst/>
          </p:spPr>
          <p:txBody>
            <a:bodyPr wrap="none" lIns="90000" tIns="46800" rIns="90000" bIns="46800" anchor="ctr"/>
            <a:lstStyle/>
            <a:p>
              <a:endParaRPr lang="zh-CN" altLang="en-US"/>
            </a:p>
          </p:txBody>
        </p:sp>
        <p:sp>
          <p:nvSpPr>
            <p:cNvPr id="618524" name="Line 28"/>
            <p:cNvSpPr>
              <a:spLocks noChangeShapeType="1"/>
            </p:cNvSpPr>
            <p:nvPr/>
          </p:nvSpPr>
          <p:spPr bwMode="auto">
            <a:xfrm>
              <a:off x="1968" y="3137"/>
              <a:ext cx="0" cy="276"/>
            </a:xfrm>
            <a:prstGeom prst="line">
              <a:avLst/>
            </a:prstGeom>
            <a:noFill/>
            <a:ln w="28575">
              <a:solidFill>
                <a:schemeClr val="tx1"/>
              </a:solidFill>
              <a:round/>
              <a:headEnd type="stealth" w="lg" len="lg"/>
              <a:tailEnd type="stealth" w="lg" len="lg"/>
            </a:ln>
            <a:effectLst/>
          </p:spPr>
          <p:txBody>
            <a:bodyPr wrap="none" lIns="90000" tIns="46800" rIns="90000" bIns="46800" anchor="ctr"/>
            <a:lstStyle/>
            <a:p>
              <a:endParaRPr lang="zh-CN" altLang="en-US"/>
            </a:p>
          </p:txBody>
        </p:sp>
        <p:sp>
          <p:nvSpPr>
            <p:cNvPr id="618525" name="Line 29"/>
            <p:cNvSpPr>
              <a:spLocks noChangeShapeType="1"/>
            </p:cNvSpPr>
            <p:nvPr/>
          </p:nvSpPr>
          <p:spPr bwMode="auto">
            <a:xfrm>
              <a:off x="2520" y="2585"/>
              <a:ext cx="0" cy="547"/>
            </a:xfrm>
            <a:prstGeom prst="line">
              <a:avLst/>
            </a:prstGeom>
            <a:noFill/>
            <a:ln w="28575">
              <a:solidFill>
                <a:schemeClr val="tx1"/>
              </a:solidFill>
              <a:round/>
              <a:headEnd type="stealth" w="lg" len="lg"/>
              <a:tailEnd type="stealth" w="lg" len="lg"/>
            </a:ln>
            <a:effectLst/>
          </p:spPr>
          <p:txBody>
            <a:bodyPr wrap="none" lIns="90000" tIns="46800" rIns="90000" bIns="46800" anchor="ctr"/>
            <a:lstStyle/>
            <a:p>
              <a:endParaRPr lang="zh-CN" altLang="en-US"/>
            </a:p>
          </p:txBody>
        </p:sp>
        <p:sp>
          <p:nvSpPr>
            <p:cNvPr id="618526" name="Line 30"/>
            <p:cNvSpPr>
              <a:spLocks noChangeShapeType="1"/>
            </p:cNvSpPr>
            <p:nvPr/>
          </p:nvSpPr>
          <p:spPr bwMode="auto">
            <a:xfrm>
              <a:off x="2520" y="3149"/>
              <a:ext cx="0" cy="523"/>
            </a:xfrm>
            <a:prstGeom prst="line">
              <a:avLst/>
            </a:prstGeom>
            <a:noFill/>
            <a:ln w="28575">
              <a:solidFill>
                <a:schemeClr val="tx1"/>
              </a:solidFill>
              <a:round/>
              <a:headEnd type="stealth" w="lg" len="lg"/>
              <a:tailEnd type="stealth" w="lg" len="lg"/>
            </a:ln>
            <a:effectLst/>
          </p:spPr>
          <p:txBody>
            <a:bodyPr wrap="none" lIns="90000" tIns="46800" rIns="90000" bIns="46800" anchor="ctr"/>
            <a:lstStyle/>
            <a:p>
              <a:endParaRPr lang="zh-CN" altLang="en-US"/>
            </a:p>
          </p:txBody>
        </p:sp>
        <p:sp>
          <p:nvSpPr>
            <p:cNvPr id="618527" name="Line 31"/>
            <p:cNvSpPr>
              <a:spLocks noChangeShapeType="1"/>
            </p:cNvSpPr>
            <p:nvPr/>
          </p:nvSpPr>
          <p:spPr bwMode="auto">
            <a:xfrm>
              <a:off x="3132" y="2585"/>
              <a:ext cx="0" cy="1375"/>
            </a:xfrm>
            <a:prstGeom prst="line">
              <a:avLst/>
            </a:prstGeom>
            <a:noFill/>
            <a:ln w="28575">
              <a:solidFill>
                <a:schemeClr val="tx1"/>
              </a:solidFill>
              <a:round/>
              <a:headEnd type="stealth" w="lg" len="lg"/>
              <a:tailEnd type="stealth" w="lg" len="lg"/>
            </a:ln>
            <a:effectLst/>
          </p:spPr>
          <p:txBody>
            <a:bodyPr wrap="none" lIns="90000" tIns="46800" rIns="90000" bIns="46800" anchor="ctr"/>
            <a:lstStyle/>
            <a:p>
              <a:endParaRPr lang="zh-CN" altLang="en-US"/>
            </a:p>
          </p:txBody>
        </p:sp>
        <p:sp>
          <p:nvSpPr>
            <p:cNvPr id="618528" name="Text Box 32"/>
            <p:cNvSpPr txBox="1">
              <a:spLocks noChangeArrowheads="1"/>
            </p:cNvSpPr>
            <p:nvPr/>
          </p:nvSpPr>
          <p:spPr bwMode="auto">
            <a:xfrm>
              <a:off x="2085" y="2630"/>
              <a:ext cx="253" cy="231"/>
            </a:xfrm>
            <a:prstGeom prst="rect">
              <a:avLst/>
            </a:prstGeom>
            <a:noFill/>
            <a:ln w="9525">
              <a:noFill/>
              <a:miter lim="800000"/>
              <a:headEnd type="none" w="sm" len="med"/>
            </a:ln>
            <a:effectLst/>
          </p:spPr>
          <p:txBody>
            <a:bodyPr wrap="none" lIns="90000" tIns="46800" rIns="90000" bIns="46800" anchor="ctr">
              <a:spAutoFit/>
            </a:bodyPr>
            <a:lstStyle/>
            <a:p>
              <a:r>
                <a:rPr lang="en-US" altLang="zh-CN" sz="1800" b="1">
                  <a:solidFill>
                    <a:srgbClr val="FF9900"/>
                  </a:solidFill>
                  <a:effectLst>
                    <a:outerShdw blurRad="38100" dist="38100" dir="2700000" algn="tl">
                      <a:srgbClr val="000000"/>
                    </a:outerShdw>
                  </a:effectLst>
                </a:rPr>
                <a:t>B</a:t>
              </a:r>
              <a:endParaRPr lang="en-US" altLang="zh-CN" sz="1800" b="1">
                <a:solidFill>
                  <a:srgbClr val="FFCC66"/>
                </a:solidFill>
                <a:effectLst>
                  <a:outerShdw blurRad="38100" dist="38100" dir="2700000" algn="tl">
                    <a:srgbClr val="000000"/>
                  </a:outerShdw>
                </a:effectLst>
              </a:endParaRPr>
            </a:p>
          </p:txBody>
        </p:sp>
        <p:sp>
          <p:nvSpPr>
            <p:cNvPr id="618529" name="Text Box 33"/>
            <p:cNvSpPr txBox="1">
              <a:spLocks noChangeArrowheads="1"/>
            </p:cNvSpPr>
            <p:nvPr/>
          </p:nvSpPr>
          <p:spPr bwMode="auto">
            <a:xfrm>
              <a:off x="2085" y="3182"/>
              <a:ext cx="253" cy="231"/>
            </a:xfrm>
            <a:prstGeom prst="rect">
              <a:avLst/>
            </a:prstGeom>
            <a:noFill/>
            <a:ln w="9525">
              <a:noFill/>
              <a:miter lim="800000"/>
              <a:headEnd type="none" w="sm" len="med"/>
            </a:ln>
            <a:effectLst/>
          </p:spPr>
          <p:txBody>
            <a:bodyPr wrap="none" lIns="90000" tIns="46800" rIns="90000" bIns="46800" anchor="ctr">
              <a:spAutoFit/>
            </a:bodyPr>
            <a:lstStyle/>
            <a:p>
              <a:r>
                <a:rPr lang="en-US" altLang="zh-CN" sz="1800" b="1">
                  <a:solidFill>
                    <a:srgbClr val="FF9900"/>
                  </a:solidFill>
                  <a:effectLst>
                    <a:outerShdw blurRad="38100" dist="38100" dir="2700000" algn="tl">
                      <a:srgbClr val="000000"/>
                    </a:outerShdw>
                  </a:effectLst>
                </a:rPr>
                <a:t>B</a:t>
              </a:r>
            </a:p>
          </p:txBody>
        </p:sp>
        <p:sp>
          <p:nvSpPr>
            <p:cNvPr id="618530" name="Text Box 34"/>
            <p:cNvSpPr txBox="1">
              <a:spLocks noChangeArrowheads="1"/>
            </p:cNvSpPr>
            <p:nvPr/>
          </p:nvSpPr>
          <p:spPr bwMode="auto">
            <a:xfrm>
              <a:off x="2531" y="2753"/>
              <a:ext cx="339" cy="231"/>
            </a:xfrm>
            <a:prstGeom prst="rect">
              <a:avLst/>
            </a:prstGeom>
            <a:noFill/>
            <a:ln w="9525">
              <a:noFill/>
              <a:miter lim="800000"/>
              <a:headEnd type="none" w="sm" len="med"/>
            </a:ln>
            <a:effectLst/>
          </p:spPr>
          <p:txBody>
            <a:bodyPr wrap="none" lIns="90000" tIns="46800" rIns="90000" bIns="46800" anchor="ctr">
              <a:spAutoFit/>
            </a:bodyPr>
            <a:lstStyle/>
            <a:p>
              <a:r>
                <a:rPr lang="en-US" altLang="zh-CN" sz="1800" b="1">
                  <a:solidFill>
                    <a:srgbClr val="339933"/>
                  </a:solidFill>
                  <a:effectLst>
                    <a:outerShdw blurRad="38100" dist="38100" dir="2700000" algn="tl">
                      <a:srgbClr val="000000"/>
                    </a:outerShdw>
                  </a:effectLst>
                </a:rPr>
                <a:t>B1</a:t>
              </a:r>
              <a:endParaRPr lang="en-US" altLang="zh-CN" sz="1800" b="1">
                <a:solidFill>
                  <a:srgbClr val="99FF99"/>
                </a:solidFill>
                <a:effectLst>
                  <a:outerShdw blurRad="38100" dist="38100" dir="2700000" algn="tl">
                    <a:srgbClr val="000000"/>
                  </a:outerShdw>
                </a:effectLst>
              </a:endParaRPr>
            </a:p>
          </p:txBody>
        </p:sp>
        <p:sp>
          <p:nvSpPr>
            <p:cNvPr id="618531" name="Text Box 35"/>
            <p:cNvSpPr txBox="1">
              <a:spLocks noChangeArrowheads="1"/>
            </p:cNvSpPr>
            <p:nvPr/>
          </p:nvSpPr>
          <p:spPr bwMode="auto">
            <a:xfrm>
              <a:off x="2531" y="3293"/>
              <a:ext cx="339" cy="231"/>
            </a:xfrm>
            <a:prstGeom prst="rect">
              <a:avLst/>
            </a:prstGeom>
            <a:noFill/>
            <a:ln w="9525">
              <a:noFill/>
              <a:miter lim="800000"/>
              <a:headEnd type="none" w="sm" len="med"/>
            </a:ln>
            <a:effectLst/>
          </p:spPr>
          <p:txBody>
            <a:bodyPr wrap="none" lIns="90000" tIns="46800" rIns="90000" bIns="46800" anchor="ctr">
              <a:spAutoFit/>
            </a:bodyPr>
            <a:lstStyle/>
            <a:p>
              <a:r>
                <a:rPr lang="en-US" altLang="zh-CN" sz="1800" b="1">
                  <a:solidFill>
                    <a:srgbClr val="339933"/>
                  </a:solidFill>
                  <a:effectLst>
                    <a:outerShdw blurRad="38100" dist="38100" dir="2700000" algn="tl">
                      <a:srgbClr val="000000"/>
                    </a:outerShdw>
                  </a:effectLst>
                </a:rPr>
                <a:t>B2</a:t>
              </a:r>
              <a:endParaRPr lang="en-US" altLang="zh-CN" sz="1800" b="1">
                <a:solidFill>
                  <a:srgbClr val="99FF99"/>
                </a:solidFill>
                <a:effectLst>
                  <a:outerShdw blurRad="38100" dist="38100" dir="2700000" algn="tl">
                    <a:srgbClr val="000000"/>
                  </a:outerShdw>
                </a:effectLst>
              </a:endParaRPr>
            </a:p>
          </p:txBody>
        </p:sp>
        <p:sp>
          <p:nvSpPr>
            <p:cNvPr id="618532" name="Text Box 36"/>
            <p:cNvSpPr txBox="1">
              <a:spLocks noChangeArrowheads="1"/>
            </p:cNvSpPr>
            <p:nvPr/>
          </p:nvSpPr>
          <p:spPr bwMode="auto">
            <a:xfrm>
              <a:off x="3157" y="3190"/>
              <a:ext cx="262" cy="231"/>
            </a:xfrm>
            <a:prstGeom prst="rect">
              <a:avLst/>
            </a:prstGeom>
            <a:noFill/>
            <a:ln w="9525">
              <a:noFill/>
              <a:miter lim="800000"/>
              <a:headEnd type="none" w="sm" len="med"/>
            </a:ln>
            <a:effectLst/>
          </p:spPr>
          <p:txBody>
            <a:bodyPr wrap="none" lIns="90000" tIns="46800" rIns="90000" bIns="46800" anchor="ctr">
              <a:spAutoFit/>
            </a:bodyPr>
            <a:lstStyle/>
            <a:p>
              <a:r>
                <a:rPr lang="en-US" altLang="zh-CN" sz="1800" b="1">
                  <a:effectLst>
                    <a:outerShdw blurRad="38100" dist="38100" dir="2700000" algn="tl">
                      <a:srgbClr val="FFFFFF"/>
                    </a:outerShdw>
                  </a:effectLst>
                </a:rPr>
                <a:t>C</a:t>
              </a:r>
              <a:endParaRPr lang="en-US" altLang="zh-CN" sz="1800" b="1">
                <a:solidFill>
                  <a:srgbClr val="FFFF00"/>
                </a:solidFill>
                <a:effectLst>
                  <a:outerShdw blurRad="38100" dist="38100" dir="2700000" algn="tl">
                    <a:srgbClr val="000000"/>
                  </a:outerShdw>
                </a:effectLst>
              </a:endParaRPr>
            </a:p>
          </p:txBody>
        </p:sp>
      </p:grpSp>
      <p:sp>
        <p:nvSpPr>
          <p:cNvPr id="618533" name="Text Box 37"/>
          <p:cNvSpPr txBox="1">
            <a:spLocks noChangeArrowheads="1"/>
          </p:cNvSpPr>
          <p:nvPr/>
        </p:nvSpPr>
        <p:spPr bwMode="auto">
          <a:xfrm>
            <a:off x="385763" y="3246438"/>
            <a:ext cx="3876675" cy="366712"/>
          </a:xfrm>
          <a:prstGeom prst="rect">
            <a:avLst/>
          </a:prstGeom>
          <a:noFill/>
          <a:ln w="9525">
            <a:noFill/>
            <a:miter lim="800000"/>
            <a:headEnd type="none" w="sm" len="med"/>
          </a:ln>
          <a:effectLst/>
        </p:spPr>
        <p:txBody>
          <a:bodyPr wrap="none" lIns="90000" tIns="46800" rIns="90000" bIns="46800" anchor="ctr">
            <a:spAutoFit/>
          </a:bodyPr>
          <a:lstStyle/>
          <a:p>
            <a:pPr algn="l"/>
            <a:r>
              <a:rPr lang="zh-CN" altLang="en-US" sz="1800" b="1" i="1">
                <a:solidFill>
                  <a:srgbClr val="008000"/>
                </a:solidFill>
              </a:rPr>
              <a:t>多重派生类 </a:t>
            </a:r>
            <a:r>
              <a:rPr lang="en-US" altLang="zh-CN" sz="1800" b="1" i="1">
                <a:solidFill>
                  <a:srgbClr val="008000"/>
                </a:solidFill>
              </a:rPr>
              <a:t>C </a:t>
            </a:r>
            <a:r>
              <a:rPr lang="zh-CN" altLang="en-US" sz="1800" b="1" i="1">
                <a:solidFill>
                  <a:srgbClr val="008000"/>
                </a:solidFill>
              </a:rPr>
              <a:t>的对象的存储结构示意</a:t>
            </a:r>
          </a:p>
        </p:txBody>
      </p:sp>
      <p:sp>
        <p:nvSpPr>
          <p:cNvPr id="618534" name="AutoShape 38"/>
          <p:cNvSpPr>
            <a:spLocks noChangeArrowheads="1"/>
          </p:cNvSpPr>
          <p:nvPr/>
        </p:nvSpPr>
        <p:spPr bwMode="auto">
          <a:xfrm flipH="1">
            <a:off x="5167313" y="3460750"/>
            <a:ext cx="3671887" cy="2643188"/>
          </a:xfrm>
          <a:prstGeom prst="horizontalScroll">
            <a:avLst>
              <a:gd name="adj" fmla="val 8227"/>
            </a:avLst>
          </a:prstGeom>
          <a:solidFill>
            <a:srgbClr val="FFFFFF"/>
          </a:solidFill>
          <a:ln w="9525">
            <a:solidFill>
              <a:schemeClr val="tx1"/>
            </a:solidFill>
            <a:round/>
            <a:headEnd type="none" w="sm" len="med"/>
          </a:ln>
          <a:effectLst>
            <a:outerShdw dist="40161" dir="20493903" algn="ctr" rotWithShape="0">
              <a:srgbClr val="808080"/>
            </a:outerShdw>
          </a:effectLst>
        </p:spPr>
        <p:txBody>
          <a:bodyPr wrap="none" lIns="90000" tIns="46800" rIns="90000" bIns="46800" anchor="ctr"/>
          <a:lstStyle/>
          <a:p>
            <a:pPr algn="l">
              <a:lnSpc>
                <a:spcPct val="130000"/>
              </a:lnSpc>
            </a:pPr>
            <a:r>
              <a:rPr lang="en-US" altLang="zh-CN" sz="1800" b="1">
                <a:ea typeface="Arial Unicode MS" panose="020B0604020202020204" pitchFamily="34" charset="-122"/>
                <a:cs typeface="Arial Unicode MS" panose="020B0604020202020204" pitchFamily="34" charset="-122"/>
              </a:rPr>
              <a:t>        </a:t>
            </a:r>
            <a:r>
              <a:rPr lang="zh-CN" altLang="en-US" sz="1800" b="1">
                <a:ea typeface="Arial Unicode MS" panose="020B0604020202020204" pitchFamily="34" charset="-122"/>
                <a:cs typeface="Arial Unicode MS" panose="020B0604020202020204" pitchFamily="34" charset="-122"/>
              </a:rPr>
              <a:t>建立 </a:t>
            </a:r>
            <a:r>
              <a:rPr lang="en-US" altLang="zh-CN" sz="1800" b="1">
                <a:ea typeface="Arial Unicode MS" panose="020B0604020202020204" pitchFamily="34" charset="-122"/>
                <a:cs typeface="Arial Unicode MS" panose="020B0604020202020204" pitchFamily="34" charset="-122"/>
              </a:rPr>
              <a:t>C </a:t>
            </a:r>
            <a:r>
              <a:rPr lang="zh-CN" altLang="en-US" sz="1800" b="1">
                <a:ea typeface="Arial Unicode MS" panose="020B0604020202020204" pitchFamily="34" charset="-122"/>
                <a:cs typeface="Arial Unicode MS" panose="020B0604020202020204" pitchFamily="34" charset="-122"/>
              </a:rPr>
              <a:t>类的对象时，</a:t>
            </a:r>
            <a:r>
              <a:rPr lang="en-US" altLang="zh-CN" sz="1800" b="1">
                <a:ea typeface="Arial Unicode MS" panose="020B0604020202020204" pitchFamily="34" charset="-122"/>
                <a:cs typeface="Arial Unicode MS" panose="020B0604020202020204" pitchFamily="34" charset="-122"/>
              </a:rPr>
              <a:t>B </a:t>
            </a:r>
            <a:r>
              <a:rPr lang="zh-CN" altLang="en-US" sz="1800" b="1">
                <a:ea typeface="Arial Unicode MS" panose="020B0604020202020204" pitchFamily="34" charset="-122"/>
                <a:cs typeface="Arial Unicode MS" panose="020B0604020202020204" pitchFamily="34" charset="-122"/>
              </a:rPr>
              <a:t>的</a:t>
            </a:r>
          </a:p>
          <a:p>
            <a:pPr algn="l">
              <a:lnSpc>
                <a:spcPct val="130000"/>
              </a:lnSpc>
            </a:pPr>
            <a:r>
              <a:rPr lang="zh-CN" altLang="en-US" sz="1800" b="1">
                <a:ea typeface="Arial Unicode MS" panose="020B0604020202020204" pitchFamily="34" charset="-122"/>
                <a:cs typeface="Arial Unicode MS" panose="020B0604020202020204" pitchFamily="34" charset="-122"/>
              </a:rPr>
              <a:t>构造函数将被调用两次：一次</a:t>
            </a:r>
          </a:p>
          <a:p>
            <a:pPr algn="l">
              <a:lnSpc>
                <a:spcPct val="130000"/>
              </a:lnSpc>
            </a:pPr>
            <a:r>
              <a:rPr lang="zh-CN" altLang="en-US" sz="1800" b="1">
                <a:ea typeface="Arial Unicode MS" panose="020B0604020202020204" pitchFamily="34" charset="-122"/>
                <a:cs typeface="Arial Unicode MS" panose="020B0604020202020204" pitchFamily="34" charset="-122"/>
              </a:rPr>
              <a:t>由</a:t>
            </a:r>
            <a:r>
              <a:rPr lang="en-US" altLang="zh-CN" sz="1800" b="1">
                <a:ea typeface="Arial Unicode MS" panose="020B0604020202020204" pitchFamily="34" charset="-122"/>
                <a:cs typeface="Arial Unicode MS" panose="020B0604020202020204" pitchFamily="34" charset="-122"/>
              </a:rPr>
              <a:t>B1</a:t>
            </a:r>
            <a:r>
              <a:rPr lang="zh-CN" altLang="en-US" sz="1800" b="1">
                <a:ea typeface="Arial Unicode MS" panose="020B0604020202020204" pitchFamily="34" charset="-122"/>
                <a:cs typeface="Arial Unicode MS" panose="020B0604020202020204" pitchFamily="34" charset="-122"/>
              </a:rPr>
              <a:t>调用，另一次由 </a:t>
            </a:r>
            <a:r>
              <a:rPr lang="en-US" altLang="zh-CN" sz="1800" b="1">
                <a:ea typeface="Arial Unicode MS" panose="020B0604020202020204" pitchFamily="34" charset="-122"/>
                <a:cs typeface="Arial Unicode MS" panose="020B0604020202020204" pitchFamily="34" charset="-122"/>
              </a:rPr>
              <a:t>B2 </a:t>
            </a:r>
            <a:r>
              <a:rPr lang="zh-CN" altLang="en-US" sz="1800" b="1">
                <a:ea typeface="Arial Unicode MS" panose="020B0604020202020204" pitchFamily="34" charset="-122"/>
                <a:cs typeface="Arial Unicode MS" panose="020B0604020202020204" pitchFamily="34" charset="-122"/>
              </a:rPr>
              <a:t>调用，</a:t>
            </a:r>
          </a:p>
          <a:p>
            <a:pPr algn="l">
              <a:lnSpc>
                <a:spcPct val="130000"/>
              </a:lnSpc>
            </a:pPr>
            <a:r>
              <a:rPr lang="zh-CN" altLang="en-US" sz="1800" b="1">
                <a:ea typeface="Arial Unicode MS" panose="020B0604020202020204" pitchFamily="34" charset="-122"/>
                <a:cs typeface="Arial Unicode MS" panose="020B0604020202020204" pitchFamily="34" charset="-122"/>
              </a:rPr>
              <a:t>以初始化 </a:t>
            </a:r>
            <a:r>
              <a:rPr lang="en-US" altLang="zh-CN" sz="1800" b="1">
                <a:ea typeface="Arial Unicode MS" panose="020B0604020202020204" pitchFamily="34" charset="-122"/>
                <a:cs typeface="Arial Unicode MS" panose="020B0604020202020204" pitchFamily="34" charset="-122"/>
              </a:rPr>
              <a:t>C </a:t>
            </a:r>
            <a:r>
              <a:rPr lang="zh-CN" altLang="en-US" sz="1800" b="1">
                <a:ea typeface="Arial Unicode MS" panose="020B0604020202020204" pitchFamily="34" charset="-122"/>
                <a:cs typeface="Arial Unicode MS" panose="020B0604020202020204" pitchFamily="34" charset="-122"/>
              </a:rPr>
              <a:t>类的对象中所包含</a:t>
            </a:r>
          </a:p>
          <a:p>
            <a:pPr algn="l">
              <a:lnSpc>
                <a:spcPct val="130000"/>
              </a:lnSpc>
            </a:pPr>
            <a:r>
              <a:rPr lang="zh-CN" altLang="en-US" sz="1800" b="1">
                <a:ea typeface="Arial Unicode MS" panose="020B0604020202020204" pitchFamily="34" charset="-122"/>
                <a:cs typeface="Arial Unicode MS" panose="020B0604020202020204" pitchFamily="34" charset="-122"/>
              </a:rPr>
              <a:t>的两个 </a:t>
            </a:r>
            <a:r>
              <a:rPr lang="en-US" altLang="zh-CN" sz="1800" b="1">
                <a:ea typeface="Arial Unicode MS" panose="020B0604020202020204" pitchFamily="34" charset="-122"/>
                <a:cs typeface="Arial Unicode MS" panose="020B0604020202020204" pitchFamily="34" charset="-122"/>
              </a:rPr>
              <a:t>B </a:t>
            </a:r>
            <a:r>
              <a:rPr lang="zh-CN" altLang="en-US" sz="1800" b="1">
                <a:ea typeface="Arial Unicode MS" panose="020B0604020202020204" pitchFamily="34" charset="-122"/>
                <a:cs typeface="Arial Unicode MS" panose="020B0604020202020204" pitchFamily="34" charset="-122"/>
              </a:rPr>
              <a:t>类的子对象</a:t>
            </a:r>
          </a:p>
        </p:txBody>
      </p:sp>
      <p:sp>
        <p:nvSpPr>
          <p:cNvPr id="618535" name="Rectangle 39"/>
          <p:cNvSpPr>
            <a:spLocks noGrp="1" noChangeArrowheads="1"/>
          </p:cNvSpPr>
          <p:nvPr>
            <p:ph type="title" idx="4294967295"/>
          </p:nvPr>
        </p:nvSpPr>
        <p:spPr>
          <a:xfrm>
            <a:off x="838200" y="260350"/>
            <a:ext cx="7543800" cy="1143000"/>
          </a:xfrm>
          <a:prstGeom prst="rect">
            <a:avLst/>
          </a:prstGeom>
        </p:spPr>
        <p:txBody>
          <a:bodyPr/>
          <a:lstStyle/>
          <a:p>
            <a:r>
              <a:rPr lang="en-US" altLang="zh-CN" sz="100" dirty="0">
                <a:solidFill>
                  <a:schemeClr val="bg1"/>
                </a:solidFill>
              </a:rPr>
              <a:t>8.5.2  </a:t>
            </a:r>
            <a:r>
              <a:rPr lang="zh-CN" altLang="en-US" sz="100" dirty="0">
                <a:solidFill>
                  <a:schemeClr val="bg1"/>
                </a:solidFill>
              </a:rPr>
              <a:t>虚基类</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afterEffect">
                                  <p:stCondLst>
                                    <p:cond delay="1000"/>
                                  </p:stCondLst>
                                  <p:childTnLst>
                                    <p:set>
                                      <p:cBhvr>
                                        <p:cTn id="6" dur="1" fill="hold">
                                          <p:stCondLst>
                                            <p:cond delay="0"/>
                                          </p:stCondLst>
                                        </p:cTn>
                                        <p:tgtEl>
                                          <p:spTgt spid="618533"/>
                                        </p:tgtEl>
                                        <p:attrNameLst>
                                          <p:attrName>style.visibility</p:attrName>
                                        </p:attrNameLst>
                                      </p:cBhvr>
                                      <p:to>
                                        <p:strVal val="visible"/>
                                      </p:to>
                                    </p:set>
                                    <p:animEffect transition="in" filter="checkerboard(across)">
                                      <p:cBhvr>
                                        <p:cTn id="7" dur="500"/>
                                        <p:tgtEl>
                                          <p:spTgt spid="618533"/>
                                        </p:tgtEl>
                                      </p:cBhvr>
                                    </p:animEffect>
                                  </p:childTnLst>
                                </p:cTn>
                              </p:par>
                            </p:childTnLst>
                          </p:cTn>
                        </p:par>
                        <p:par>
                          <p:cTn id="8" fill="hold">
                            <p:stCondLst>
                              <p:cond delay="1500"/>
                            </p:stCondLst>
                            <p:childTnLst>
                              <p:par>
                                <p:cTn id="9" presetID="3" presetClass="entr" presetSubtype="10" fill="hold" nodeType="afterEffect">
                                  <p:stCondLst>
                                    <p:cond delay="1000"/>
                                  </p:stCondLst>
                                  <p:childTnLst>
                                    <p:set>
                                      <p:cBhvr>
                                        <p:cTn id="10" dur="1" fill="hold">
                                          <p:stCondLst>
                                            <p:cond delay="0"/>
                                          </p:stCondLst>
                                        </p:cTn>
                                        <p:tgtEl>
                                          <p:spTgt spid="618510"/>
                                        </p:tgtEl>
                                        <p:attrNameLst>
                                          <p:attrName>style.visibility</p:attrName>
                                        </p:attrNameLst>
                                      </p:cBhvr>
                                      <p:to>
                                        <p:strVal val="visible"/>
                                      </p:to>
                                    </p:set>
                                    <p:animEffect transition="in" filter="blinds(horizontal)">
                                      <p:cBhvr>
                                        <p:cTn id="11" dur="500"/>
                                        <p:tgtEl>
                                          <p:spTgt spid="618510"/>
                                        </p:tgtEl>
                                      </p:cBhvr>
                                    </p:animEffect>
                                  </p:childTnLst>
                                </p:cTn>
                              </p:par>
                            </p:childTnLst>
                          </p:cTn>
                        </p:par>
                        <p:par>
                          <p:cTn id="12" fill="hold">
                            <p:stCondLst>
                              <p:cond delay="3000"/>
                            </p:stCondLst>
                            <p:childTnLst>
                              <p:par>
                                <p:cTn id="13" presetID="17" presetClass="entr" presetSubtype="8" fill="hold" nodeType="afterEffect">
                                  <p:stCondLst>
                                    <p:cond delay="2000"/>
                                  </p:stCondLst>
                                  <p:childTnLst>
                                    <p:set>
                                      <p:cBhvr>
                                        <p:cTn id="14" dur="1" fill="hold">
                                          <p:stCondLst>
                                            <p:cond delay="0"/>
                                          </p:stCondLst>
                                        </p:cTn>
                                        <p:tgtEl>
                                          <p:spTgt spid="618516"/>
                                        </p:tgtEl>
                                        <p:attrNameLst>
                                          <p:attrName>style.visibility</p:attrName>
                                        </p:attrNameLst>
                                      </p:cBhvr>
                                      <p:to>
                                        <p:strVal val="visible"/>
                                      </p:to>
                                    </p:set>
                                    <p:anim calcmode="lin" valueType="num">
                                      <p:cBhvr>
                                        <p:cTn id="15" dur="500" fill="hold"/>
                                        <p:tgtEl>
                                          <p:spTgt spid="618516"/>
                                        </p:tgtEl>
                                        <p:attrNameLst>
                                          <p:attrName>ppt_x</p:attrName>
                                        </p:attrNameLst>
                                      </p:cBhvr>
                                      <p:tavLst>
                                        <p:tav tm="0">
                                          <p:val>
                                            <p:strVal val="#ppt_x-#ppt_w/2"/>
                                          </p:val>
                                        </p:tav>
                                        <p:tav tm="100000">
                                          <p:val>
                                            <p:strVal val="#ppt_x"/>
                                          </p:val>
                                        </p:tav>
                                      </p:tavLst>
                                    </p:anim>
                                    <p:anim calcmode="lin" valueType="num">
                                      <p:cBhvr>
                                        <p:cTn id="16" dur="500" fill="hold"/>
                                        <p:tgtEl>
                                          <p:spTgt spid="618516"/>
                                        </p:tgtEl>
                                        <p:attrNameLst>
                                          <p:attrName>ppt_y</p:attrName>
                                        </p:attrNameLst>
                                      </p:cBhvr>
                                      <p:tavLst>
                                        <p:tav tm="0">
                                          <p:val>
                                            <p:strVal val="#ppt_y"/>
                                          </p:val>
                                        </p:tav>
                                        <p:tav tm="100000">
                                          <p:val>
                                            <p:strVal val="#ppt_y"/>
                                          </p:val>
                                        </p:tav>
                                      </p:tavLst>
                                    </p:anim>
                                    <p:anim calcmode="lin" valueType="num">
                                      <p:cBhvr>
                                        <p:cTn id="17" dur="500" fill="hold"/>
                                        <p:tgtEl>
                                          <p:spTgt spid="618516"/>
                                        </p:tgtEl>
                                        <p:attrNameLst>
                                          <p:attrName>ppt_w</p:attrName>
                                        </p:attrNameLst>
                                      </p:cBhvr>
                                      <p:tavLst>
                                        <p:tav tm="0">
                                          <p:val>
                                            <p:fltVal val="0"/>
                                          </p:val>
                                        </p:tav>
                                        <p:tav tm="100000">
                                          <p:val>
                                            <p:strVal val="#ppt_w"/>
                                          </p:val>
                                        </p:tav>
                                      </p:tavLst>
                                    </p:anim>
                                    <p:anim calcmode="lin" valueType="num">
                                      <p:cBhvr>
                                        <p:cTn id="18" dur="500" fill="hold"/>
                                        <p:tgtEl>
                                          <p:spTgt spid="618516"/>
                                        </p:tgtEl>
                                        <p:attrNameLst>
                                          <p:attrName>ppt_h</p:attrName>
                                        </p:attrNameLst>
                                      </p:cBhvr>
                                      <p:tavLst>
                                        <p:tav tm="0">
                                          <p:val>
                                            <p:strVal val="#ppt_h"/>
                                          </p:val>
                                        </p:tav>
                                        <p:tav tm="100000">
                                          <p:val>
                                            <p:strVal val="#ppt_h"/>
                                          </p:val>
                                        </p:tav>
                                      </p:tavLst>
                                    </p:anim>
                                  </p:childTnLst>
                                </p:cTn>
                              </p:par>
                            </p:childTnLst>
                          </p:cTn>
                        </p:par>
                      </p:childTnLst>
                    </p:cTn>
                  </p:par>
                  <p:par>
                    <p:cTn id="19" fill="hold">
                      <p:stCondLst>
                        <p:cond delay="indefinite"/>
                      </p:stCondLst>
                      <p:childTnLst>
                        <p:par>
                          <p:cTn id="20" fill="hold">
                            <p:stCondLst>
                              <p:cond delay="0"/>
                            </p:stCondLst>
                            <p:childTnLst>
                              <p:par>
                                <p:cTn id="21" presetID="17" presetClass="entr" presetSubtype="1" fill="hold" grpId="0" nodeType="clickEffect">
                                  <p:stCondLst>
                                    <p:cond delay="0"/>
                                  </p:stCondLst>
                                  <p:childTnLst>
                                    <p:set>
                                      <p:cBhvr>
                                        <p:cTn id="22" dur="1" fill="hold">
                                          <p:stCondLst>
                                            <p:cond delay="0"/>
                                          </p:stCondLst>
                                        </p:cTn>
                                        <p:tgtEl>
                                          <p:spTgt spid="618534"/>
                                        </p:tgtEl>
                                        <p:attrNameLst>
                                          <p:attrName>style.visibility</p:attrName>
                                        </p:attrNameLst>
                                      </p:cBhvr>
                                      <p:to>
                                        <p:strVal val="visible"/>
                                      </p:to>
                                    </p:set>
                                    <p:anim calcmode="lin" valueType="num">
                                      <p:cBhvr>
                                        <p:cTn id="23" dur="500" fill="hold"/>
                                        <p:tgtEl>
                                          <p:spTgt spid="618534"/>
                                        </p:tgtEl>
                                        <p:attrNameLst>
                                          <p:attrName>ppt_x</p:attrName>
                                        </p:attrNameLst>
                                      </p:cBhvr>
                                      <p:tavLst>
                                        <p:tav tm="0">
                                          <p:val>
                                            <p:strVal val="#ppt_x"/>
                                          </p:val>
                                        </p:tav>
                                        <p:tav tm="100000">
                                          <p:val>
                                            <p:strVal val="#ppt_x"/>
                                          </p:val>
                                        </p:tav>
                                      </p:tavLst>
                                    </p:anim>
                                    <p:anim calcmode="lin" valueType="num">
                                      <p:cBhvr>
                                        <p:cTn id="24" dur="500" fill="hold"/>
                                        <p:tgtEl>
                                          <p:spTgt spid="618534"/>
                                        </p:tgtEl>
                                        <p:attrNameLst>
                                          <p:attrName>ppt_y</p:attrName>
                                        </p:attrNameLst>
                                      </p:cBhvr>
                                      <p:tavLst>
                                        <p:tav tm="0">
                                          <p:val>
                                            <p:strVal val="#ppt_y-#ppt_h/2"/>
                                          </p:val>
                                        </p:tav>
                                        <p:tav tm="100000">
                                          <p:val>
                                            <p:strVal val="#ppt_y"/>
                                          </p:val>
                                        </p:tav>
                                      </p:tavLst>
                                    </p:anim>
                                    <p:anim calcmode="lin" valueType="num">
                                      <p:cBhvr>
                                        <p:cTn id="25" dur="500" fill="hold"/>
                                        <p:tgtEl>
                                          <p:spTgt spid="618534"/>
                                        </p:tgtEl>
                                        <p:attrNameLst>
                                          <p:attrName>ppt_w</p:attrName>
                                        </p:attrNameLst>
                                      </p:cBhvr>
                                      <p:tavLst>
                                        <p:tav tm="0">
                                          <p:val>
                                            <p:strVal val="#ppt_w"/>
                                          </p:val>
                                        </p:tav>
                                        <p:tav tm="100000">
                                          <p:val>
                                            <p:strVal val="#ppt_w"/>
                                          </p:val>
                                        </p:tav>
                                      </p:tavLst>
                                    </p:anim>
                                    <p:anim calcmode="lin" valueType="num">
                                      <p:cBhvr>
                                        <p:cTn id="26" dur="500" fill="hold"/>
                                        <p:tgtEl>
                                          <p:spTgt spid="618534"/>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8533" grpId="0" autoUpdateAnimBg="0"/>
      <p:bldP spid="618534" grpId="0" animBg="1"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9522" name="Rectangle 2"/>
          <p:cNvSpPr>
            <a:spLocks noChangeArrowheads="1"/>
          </p:cNvSpPr>
          <p:nvPr/>
        </p:nvSpPr>
        <p:spPr bwMode="auto">
          <a:xfrm>
            <a:off x="762000" y="633413"/>
            <a:ext cx="5638800" cy="609600"/>
          </a:xfrm>
          <a:prstGeom prst="rect">
            <a:avLst/>
          </a:prstGeom>
          <a:noFill/>
          <a:ln w="9525">
            <a:noFill/>
            <a:miter lim="800000"/>
          </a:ln>
          <a:effectLst/>
        </p:spPr>
        <p:txBody>
          <a:bodyPr lIns="92075" tIns="46038" rIns="92075" bIns="46038" anchor="ctr"/>
          <a:lstStyle/>
          <a:p>
            <a:pPr marL="342900" indent="-342900" algn="l">
              <a:spcBef>
                <a:spcPct val="20000"/>
              </a:spcBef>
              <a:buClr>
                <a:schemeClr val="tx2"/>
              </a:buClr>
              <a:buFont typeface="Wingdings" panose="05000000000000000000" pitchFamily="2" charset="2"/>
              <a:buNone/>
            </a:pPr>
            <a:r>
              <a:rPr lang="en-US" altLang="zh-CN" b="1" dirty="0">
                <a:solidFill>
                  <a:srgbClr val="CC3300"/>
                </a:solidFill>
                <a:latin typeface="宋体" panose="02010600030101010101" pitchFamily="2" charset="-122"/>
              </a:rPr>
              <a:t>2  </a:t>
            </a:r>
            <a:r>
              <a:rPr lang="zh-CN" altLang="en-US" b="1" dirty="0">
                <a:solidFill>
                  <a:srgbClr val="CC3300"/>
                </a:solidFill>
                <a:latin typeface="宋体" panose="02010600030101010101" pitchFamily="2" charset="-122"/>
              </a:rPr>
              <a:t>虚基类</a:t>
            </a:r>
            <a:endParaRPr lang="zh-CN" altLang="en-US" b="1" dirty="0">
              <a:solidFill>
                <a:srgbClr val="CC3300"/>
              </a:solidFill>
              <a:latin typeface="楷体_GB2312" pitchFamily="49" charset="-122"/>
            </a:endParaRPr>
          </a:p>
        </p:txBody>
      </p:sp>
      <p:sp>
        <p:nvSpPr>
          <p:cNvPr id="619523" name="Rectangle 3"/>
          <p:cNvSpPr>
            <a:spLocks noChangeArrowheads="1"/>
          </p:cNvSpPr>
          <p:nvPr/>
        </p:nvSpPr>
        <p:spPr bwMode="auto">
          <a:xfrm>
            <a:off x="1008063" y="1547813"/>
            <a:ext cx="7219950" cy="1463675"/>
          </a:xfrm>
          <a:prstGeom prst="rect">
            <a:avLst/>
          </a:prstGeom>
          <a:noFill/>
          <a:ln w="9525">
            <a:noFill/>
            <a:miter lim="800000"/>
            <a:headEnd type="none" w="sm" len="med"/>
          </a:ln>
          <a:effectLst/>
        </p:spPr>
        <p:txBody>
          <a:bodyPr lIns="90000" tIns="46800" rIns="90000" bIns="46800" anchor="ctr">
            <a:spAutoFit/>
          </a:bodyPr>
          <a:lstStyle/>
          <a:p>
            <a:pPr algn="l">
              <a:lnSpc>
                <a:spcPct val="150000"/>
              </a:lnSpc>
              <a:buFont typeface="Wingdings" panose="05000000000000000000" pitchFamily="2" charset="2"/>
              <a:buChar char="Ø"/>
            </a:pPr>
            <a:r>
              <a:rPr lang="en-US" altLang="zh-CN" sz="2000" b="1">
                <a:solidFill>
                  <a:srgbClr val="FF0000"/>
                </a:solidFill>
                <a:ea typeface="Arial Unicode MS" panose="020B0604020202020204" pitchFamily="34" charset="-122"/>
                <a:cs typeface="Arial Unicode MS" panose="020B0604020202020204" pitchFamily="34" charset="-122"/>
                <a:sym typeface="Symbol" panose="05050102010706020507" pitchFamily="18" charset="2"/>
              </a:rPr>
              <a:t>  </a:t>
            </a:r>
            <a:r>
              <a:rPr lang="zh-CN" altLang="en-US" sz="2000" b="1">
                <a:ea typeface="Arial Unicode MS" panose="020B0604020202020204" pitchFamily="34" charset="-122"/>
                <a:cs typeface="Arial Unicode MS" panose="020B0604020202020204" pitchFamily="34" charset="-122"/>
              </a:rPr>
              <a:t>如果一个派生类从多个基类派生，而这些基类又有一个共同</a:t>
            </a:r>
          </a:p>
          <a:p>
            <a:pPr algn="l">
              <a:lnSpc>
                <a:spcPct val="150000"/>
              </a:lnSpc>
              <a:buFont typeface="Wingdings" panose="05000000000000000000" pitchFamily="2" charset="2"/>
              <a:buNone/>
            </a:pPr>
            <a:r>
              <a:rPr lang="zh-CN" altLang="en-US" sz="2000" b="1">
                <a:ea typeface="Arial Unicode MS" panose="020B0604020202020204" pitchFamily="34" charset="-122"/>
                <a:cs typeface="Arial Unicode MS" panose="020B0604020202020204" pitchFamily="34" charset="-122"/>
              </a:rPr>
              <a:t>     的基类，则在对该基类中声明的名字进行访问时，可能产生</a:t>
            </a:r>
          </a:p>
          <a:p>
            <a:pPr algn="l">
              <a:lnSpc>
                <a:spcPct val="150000"/>
              </a:lnSpc>
              <a:buFont typeface="Wingdings" panose="05000000000000000000" pitchFamily="2" charset="2"/>
              <a:buNone/>
            </a:pPr>
            <a:r>
              <a:rPr lang="zh-CN" altLang="en-US" sz="2000" b="1">
                <a:ea typeface="Arial Unicode MS" panose="020B0604020202020204" pitchFamily="34" charset="-122"/>
                <a:cs typeface="Arial Unicode MS" panose="020B0604020202020204" pitchFamily="34" charset="-122"/>
              </a:rPr>
              <a:t>     二义性。</a:t>
            </a:r>
          </a:p>
        </p:txBody>
      </p:sp>
      <p:sp>
        <p:nvSpPr>
          <p:cNvPr id="619524" name="Rectangle 4"/>
          <p:cNvSpPr>
            <a:spLocks noChangeArrowheads="1"/>
          </p:cNvSpPr>
          <p:nvPr/>
        </p:nvSpPr>
        <p:spPr bwMode="auto">
          <a:xfrm>
            <a:off x="1008063" y="3119438"/>
            <a:ext cx="7380287" cy="917575"/>
          </a:xfrm>
          <a:prstGeom prst="rect">
            <a:avLst/>
          </a:prstGeom>
          <a:noFill/>
          <a:ln w="9525">
            <a:noFill/>
            <a:miter lim="800000"/>
            <a:headEnd type="none" w="sm" len="med"/>
          </a:ln>
          <a:effectLst/>
        </p:spPr>
        <p:txBody>
          <a:bodyPr lIns="90000" tIns="46800" rIns="90000" bIns="46800" anchor="ctr">
            <a:spAutoFit/>
          </a:bodyPr>
          <a:lstStyle/>
          <a:p>
            <a:pPr algn="l">
              <a:lnSpc>
                <a:spcPct val="150000"/>
              </a:lnSpc>
              <a:buFont typeface="Wingdings" panose="05000000000000000000" pitchFamily="2" charset="2"/>
              <a:buChar char="Ø"/>
            </a:pPr>
            <a:r>
              <a:rPr lang="en-US" altLang="zh-CN" sz="1800" b="1">
                <a:solidFill>
                  <a:srgbClr val="FF0000"/>
                </a:solidFill>
                <a:ea typeface="Arial Unicode MS" panose="020B0604020202020204" pitchFamily="34" charset="-122"/>
                <a:cs typeface="Arial Unicode MS" panose="020B0604020202020204" pitchFamily="34" charset="-122"/>
                <a:sym typeface="Symbol" panose="05050102010706020507" pitchFamily="18" charset="2"/>
              </a:rPr>
              <a:t>  </a:t>
            </a:r>
            <a:r>
              <a:rPr lang="zh-CN" altLang="en-US" sz="1800" b="1">
                <a:ea typeface="Arial Unicode MS" panose="020B0604020202020204" pitchFamily="34" charset="-122"/>
                <a:cs typeface="Arial Unicode MS" panose="020B0604020202020204" pitchFamily="34" charset="-122"/>
              </a:rPr>
              <a:t>如果在多条继承路径上有一个公共的基类，那么在继承路径的某处</a:t>
            </a:r>
          </a:p>
          <a:p>
            <a:pPr algn="l">
              <a:lnSpc>
                <a:spcPct val="150000"/>
              </a:lnSpc>
              <a:buFont typeface="Wingdings" panose="05000000000000000000" pitchFamily="2" charset="2"/>
              <a:buNone/>
            </a:pPr>
            <a:r>
              <a:rPr lang="zh-CN" altLang="en-US" sz="1800" b="1">
                <a:ea typeface="Arial Unicode MS" panose="020B0604020202020204" pitchFamily="34" charset="-122"/>
                <a:cs typeface="Arial Unicode MS" panose="020B0604020202020204" pitchFamily="34" charset="-122"/>
              </a:rPr>
              <a:t>     汇合点，这个公共基类就会在派生类的对象中产生多个基类子对象。</a:t>
            </a:r>
          </a:p>
        </p:txBody>
      </p:sp>
      <p:sp>
        <p:nvSpPr>
          <p:cNvPr id="619525" name="Rectangle 5"/>
          <p:cNvSpPr>
            <a:spLocks noChangeArrowheads="1"/>
          </p:cNvSpPr>
          <p:nvPr/>
        </p:nvSpPr>
        <p:spPr bwMode="auto">
          <a:xfrm>
            <a:off x="1008063" y="4144963"/>
            <a:ext cx="7143750" cy="917575"/>
          </a:xfrm>
          <a:prstGeom prst="rect">
            <a:avLst/>
          </a:prstGeom>
          <a:noFill/>
          <a:ln w="9525">
            <a:noFill/>
            <a:miter lim="800000"/>
            <a:headEnd type="none" w="sm" len="med"/>
          </a:ln>
          <a:effectLst/>
        </p:spPr>
        <p:txBody>
          <a:bodyPr lIns="90000" tIns="46800" rIns="90000" bIns="46800" anchor="ctr">
            <a:spAutoFit/>
          </a:bodyPr>
          <a:lstStyle/>
          <a:p>
            <a:pPr algn="l">
              <a:lnSpc>
                <a:spcPct val="150000"/>
              </a:lnSpc>
              <a:buFont typeface="Wingdings" panose="05000000000000000000" pitchFamily="2" charset="2"/>
              <a:buChar char="Ø"/>
            </a:pPr>
            <a:r>
              <a:rPr lang="en-US" altLang="zh-CN" sz="1800" b="1">
                <a:solidFill>
                  <a:srgbClr val="FF0000"/>
                </a:solidFill>
                <a:ea typeface="Arial Unicode MS" panose="020B0604020202020204" pitchFamily="34" charset="-122"/>
                <a:cs typeface="Arial Unicode MS" panose="020B0604020202020204" pitchFamily="34" charset="-122"/>
                <a:sym typeface="Symbol" panose="05050102010706020507" pitchFamily="18" charset="2"/>
              </a:rPr>
              <a:t>  </a:t>
            </a:r>
            <a:r>
              <a:rPr lang="zh-CN" altLang="en-US" sz="1800" b="1">
                <a:ea typeface="Arial Unicode MS" panose="020B0604020202020204" pitchFamily="34" charset="-122"/>
                <a:cs typeface="Arial Unicode MS" panose="020B0604020202020204" pitchFamily="34" charset="-122"/>
              </a:rPr>
              <a:t>要使这个公共基类在派生类中只产生一个子对象，必须对这个基类</a:t>
            </a:r>
          </a:p>
          <a:p>
            <a:pPr algn="l">
              <a:lnSpc>
                <a:spcPct val="150000"/>
              </a:lnSpc>
              <a:buFont typeface="Wingdings" panose="05000000000000000000" pitchFamily="2" charset="2"/>
              <a:buNone/>
            </a:pPr>
            <a:r>
              <a:rPr lang="zh-CN" altLang="en-US" sz="1800" b="1">
                <a:ea typeface="Arial Unicode MS" panose="020B0604020202020204" pitchFamily="34" charset="-122"/>
                <a:cs typeface="Arial Unicode MS" panose="020B0604020202020204" pitchFamily="34" charset="-122"/>
              </a:rPr>
              <a:t>     声明为虚继承，使这个基类成为虚基类。</a:t>
            </a:r>
          </a:p>
        </p:txBody>
      </p:sp>
      <p:sp>
        <p:nvSpPr>
          <p:cNvPr id="619526" name="Rectangle 6"/>
          <p:cNvSpPr>
            <a:spLocks noChangeArrowheads="1"/>
          </p:cNvSpPr>
          <p:nvPr/>
        </p:nvSpPr>
        <p:spPr bwMode="auto">
          <a:xfrm>
            <a:off x="1008063" y="5149850"/>
            <a:ext cx="7297737" cy="549275"/>
          </a:xfrm>
          <a:prstGeom prst="rect">
            <a:avLst/>
          </a:prstGeom>
          <a:noFill/>
          <a:ln w="9525">
            <a:noFill/>
            <a:miter lim="800000"/>
            <a:headEnd type="none" w="sm" len="med"/>
          </a:ln>
          <a:effectLst/>
        </p:spPr>
        <p:txBody>
          <a:bodyPr lIns="90000" tIns="46800" rIns="90000" bIns="46800" anchor="ctr">
            <a:spAutoFit/>
          </a:bodyPr>
          <a:lstStyle/>
          <a:p>
            <a:pPr algn="l">
              <a:lnSpc>
                <a:spcPct val="150000"/>
              </a:lnSpc>
              <a:buFont typeface="Wingdings" panose="05000000000000000000" pitchFamily="2" charset="2"/>
              <a:buChar char="Ø"/>
            </a:pPr>
            <a:r>
              <a:rPr lang="en-US" altLang="zh-CN" sz="1800" b="1">
                <a:solidFill>
                  <a:srgbClr val="FF0000"/>
                </a:solidFill>
                <a:ea typeface="Arial Unicode MS" panose="020B0604020202020204" pitchFamily="34" charset="-122"/>
                <a:cs typeface="Arial Unicode MS" panose="020B0604020202020204" pitchFamily="34" charset="-122"/>
                <a:sym typeface="Symbol" panose="05050102010706020507" pitchFamily="18" charset="2"/>
              </a:rPr>
              <a:t>  </a:t>
            </a:r>
            <a:r>
              <a:rPr lang="zh-CN" altLang="en-US" sz="1800" b="1">
                <a:ea typeface="Arial Unicode MS" panose="020B0604020202020204" pitchFamily="34" charset="-122"/>
                <a:cs typeface="Arial Unicode MS" panose="020B0604020202020204" pitchFamily="34" charset="-122"/>
              </a:rPr>
              <a:t>虚继承声明使用关键字	   </a:t>
            </a:r>
            <a:r>
              <a:rPr lang="zh-CN" altLang="en-US" sz="2000" b="1">
                <a:ea typeface="Arial Unicode MS" panose="020B0604020202020204" pitchFamily="34" charset="-122"/>
                <a:cs typeface="Arial Unicode MS" panose="020B0604020202020204" pitchFamily="34" charset="-122"/>
              </a:rPr>
              <a:t> </a:t>
            </a:r>
            <a:r>
              <a:rPr lang="en-US" altLang="zh-CN" sz="2000" b="1">
                <a:solidFill>
                  <a:srgbClr val="0000FF"/>
                </a:solidFill>
                <a:ea typeface="Arial Unicode MS" panose="020B0604020202020204" pitchFamily="34" charset="-122"/>
                <a:cs typeface="Arial Unicode MS" panose="020B0604020202020204" pitchFamily="34" charset="-122"/>
              </a:rPr>
              <a:t>virtual</a:t>
            </a:r>
          </a:p>
        </p:txBody>
      </p:sp>
      <p:sp>
        <p:nvSpPr>
          <p:cNvPr id="619527" name="Rectangle 7"/>
          <p:cNvSpPr>
            <a:spLocks noGrp="1" noChangeArrowheads="1"/>
          </p:cNvSpPr>
          <p:nvPr>
            <p:ph type="title" idx="4294967295"/>
          </p:nvPr>
        </p:nvSpPr>
        <p:spPr>
          <a:xfrm>
            <a:off x="838200" y="404813"/>
            <a:ext cx="7543800" cy="1143000"/>
          </a:xfrm>
          <a:prstGeom prst="rect">
            <a:avLst/>
          </a:prstGeom>
        </p:spPr>
        <p:txBody>
          <a:bodyPr/>
          <a:lstStyle/>
          <a:p>
            <a:r>
              <a:rPr lang="en-US" altLang="zh-CN" sz="100" dirty="0">
                <a:solidFill>
                  <a:schemeClr val="bg1"/>
                </a:solidFill>
              </a:rPr>
              <a:t>8.5.2  </a:t>
            </a:r>
            <a:r>
              <a:rPr lang="zh-CN" altLang="en-US" sz="100" dirty="0">
                <a:solidFill>
                  <a:schemeClr val="bg1"/>
                </a:solidFill>
              </a:rPr>
              <a:t>虚基类</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afterEffect">
                                  <p:stCondLst>
                                    <p:cond delay="2000"/>
                                  </p:stCondLst>
                                  <p:childTnLst>
                                    <p:set>
                                      <p:cBhvr>
                                        <p:cTn id="6" dur="1" fill="hold">
                                          <p:stCondLst>
                                            <p:cond delay="0"/>
                                          </p:stCondLst>
                                        </p:cTn>
                                        <p:tgtEl>
                                          <p:spTgt spid="619524"/>
                                        </p:tgtEl>
                                        <p:attrNameLst>
                                          <p:attrName>style.visibility</p:attrName>
                                        </p:attrNameLst>
                                      </p:cBhvr>
                                      <p:to>
                                        <p:strVal val="visible"/>
                                      </p:to>
                                    </p:set>
                                    <p:animEffect transition="in" filter="checkerboard(across)">
                                      <p:cBhvr>
                                        <p:cTn id="7" dur="500"/>
                                        <p:tgtEl>
                                          <p:spTgt spid="619524"/>
                                        </p:tgtEl>
                                      </p:cBhvr>
                                    </p:animEffect>
                                  </p:childTnLst>
                                </p:cTn>
                              </p:par>
                            </p:childTnLst>
                          </p:cTn>
                        </p:par>
                        <p:par>
                          <p:cTn id="8" fill="hold">
                            <p:stCondLst>
                              <p:cond delay="2500"/>
                            </p:stCondLst>
                            <p:childTnLst>
                              <p:par>
                                <p:cTn id="9" presetID="5" presetClass="entr" presetSubtype="10" fill="hold" grpId="0" nodeType="afterEffect">
                                  <p:stCondLst>
                                    <p:cond delay="2000"/>
                                  </p:stCondLst>
                                  <p:childTnLst>
                                    <p:set>
                                      <p:cBhvr>
                                        <p:cTn id="10" dur="1" fill="hold">
                                          <p:stCondLst>
                                            <p:cond delay="0"/>
                                          </p:stCondLst>
                                        </p:cTn>
                                        <p:tgtEl>
                                          <p:spTgt spid="619525"/>
                                        </p:tgtEl>
                                        <p:attrNameLst>
                                          <p:attrName>style.visibility</p:attrName>
                                        </p:attrNameLst>
                                      </p:cBhvr>
                                      <p:to>
                                        <p:strVal val="visible"/>
                                      </p:to>
                                    </p:set>
                                    <p:animEffect transition="in" filter="checkerboard(across)">
                                      <p:cBhvr>
                                        <p:cTn id="11" dur="500"/>
                                        <p:tgtEl>
                                          <p:spTgt spid="619525"/>
                                        </p:tgtEl>
                                      </p:cBhvr>
                                    </p:animEffect>
                                  </p:childTnLst>
                                </p:cTn>
                              </p:par>
                            </p:childTnLst>
                          </p:cTn>
                        </p:par>
                        <p:par>
                          <p:cTn id="12" fill="hold">
                            <p:stCondLst>
                              <p:cond delay="5000"/>
                            </p:stCondLst>
                            <p:childTnLst>
                              <p:par>
                                <p:cTn id="13" presetID="5" presetClass="entr" presetSubtype="10" fill="hold" grpId="0" nodeType="afterEffect">
                                  <p:stCondLst>
                                    <p:cond delay="2000"/>
                                  </p:stCondLst>
                                  <p:childTnLst>
                                    <p:set>
                                      <p:cBhvr>
                                        <p:cTn id="14" dur="1" fill="hold">
                                          <p:stCondLst>
                                            <p:cond delay="0"/>
                                          </p:stCondLst>
                                        </p:cTn>
                                        <p:tgtEl>
                                          <p:spTgt spid="619526"/>
                                        </p:tgtEl>
                                        <p:attrNameLst>
                                          <p:attrName>style.visibility</p:attrName>
                                        </p:attrNameLst>
                                      </p:cBhvr>
                                      <p:to>
                                        <p:strVal val="visible"/>
                                      </p:to>
                                    </p:set>
                                    <p:animEffect transition="in" filter="checkerboard(across)">
                                      <p:cBhvr>
                                        <p:cTn id="15" dur="500"/>
                                        <p:tgtEl>
                                          <p:spTgt spid="6195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9524" grpId="0" autoUpdateAnimBg="0"/>
      <p:bldP spid="619525" grpId="0" autoUpdateAnimBg="0"/>
      <p:bldP spid="619526" grpId="0"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0546" name="Rectangle 2"/>
          <p:cNvSpPr>
            <a:spLocks noChangeArrowheads="1"/>
          </p:cNvSpPr>
          <p:nvPr/>
        </p:nvSpPr>
        <p:spPr bwMode="auto">
          <a:xfrm>
            <a:off x="495300" y="188913"/>
            <a:ext cx="4914900" cy="2439987"/>
          </a:xfrm>
          <a:prstGeom prst="rect">
            <a:avLst/>
          </a:prstGeom>
          <a:noFill/>
          <a:ln w="9525">
            <a:noFill/>
            <a:miter lim="800000"/>
            <a:headEnd type="none" w="sm" len="med"/>
          </a:ln>
          <a:effectLst/>
        </p:spPr>
        <p:txBody>
          <a:bodyPr lIns="90000" tIns="46800" rIns="90000" bIns="46800" anchor="ctr">
            <a:spAutoFit/>
          </a:bodyPr>
          <a:lstStyle/>
          <a:p>
            <a:pPr algn="l">
              <a:lnSpc>
                <a:spcPct val="140000"/>
              </a:lnSpc>
            </a:pPr>
            <a:r>
              <a:rPr lang="zh-CN" altLang="en-US" sz="2000" b="1" i="1">
                <a:solidFill>
                  <a:srgbClr val="008000"/>
                </a:solidFill>
              </a:rPr>
              <a:t>例如：</a:t>
            </a:r>
          </a:p>
          <a:p>
            <a:pPr algn="l">
              <a:lnSpc>
                <a:spcPct val="140000"/>
              </a:lnSpc>
            </a:pPr>
            <a:r>
              <a:rPr lang="en-US" altLang="zh-CN" sz="1800"/>
              <a:t>class  B  { public : int  b ;} ;</a:t>
            </a:r>
          </a:p>
          <a:p>
            <a:pPr algn="l">
              <a:lnSpc>
                <a:spcPct val="140000"/>
              </a:lnSpc>
            </a:pPr>
            <a:r>
              <a:rPr lang="en-US" altLang="zh-CN" sz="1800"/>
              <a:t>class  B1 : </a:t>
            </a:r>
            <a:r>
              <a:rPr lang="en-US" altLang="zh-CN" sz="1800" b="1">
                <a:solidFill>
                  <a:srgbClr val="0000FF"/>
                </a:solidFill>
              </a:rPr>
              <a:t>virtual</a:t>
            </a:r>
            <a:r>
              <a:rPr lang="en-US" altLang="zh-CN" sz="1800">
                <a:solidFill>
                  <a:srgbClr val="FF33CC"/>
                </a:solidFill>
              </a:rPr>
              <a:t> </a:t>
            </a:r>
            <a:r>
              <a:rPr lang="en-US" altLang="zh-CN" sz="1800"/>
              <a:t> public  B { private : int  b1 ; } ;</a:t>
            </a:r>
          </a:p>
          <a:p>
            <a:pPr algn="l">
              <a:lnSpc>
                <a:spcPct val="140000"/>
              </a:lnSpc>
            </a:pPr>
            <a:r>
              <a:rPr lang="en-US" altLang="zh-CN" sz="1800"/>
              <a:t>class  B2 : </a:t>
            </a:r>
            <a:r>
              <a:rPr lang="en-US" altLang="zh-CN" sz="1800" b="1">
                <a:solidFill>
                  <a:srgbClr val="0000FF"/>
                </a:solidFill>
              </a:rPr>
              <a:t>virtual </a:t>
            </a:r>
            <a:r>
              <a:rPr lang="en-US" altLang="zh-CN" sz="1800"/>
              <a:t> public  B { private : int  b2 ; } ;</a:t>
            </a:r>
          </a:p>
          <a:p>
            <a:pPr algn="l">
              <a:lnSpc>
                <a:spcPct val="140000"/>
              </a:lnSpc>
            </a:pPr>
            <a:r>
              <a:rPr lang="en-US" altLang="zh-CN" sz="1800"/>
              <a:t>class  C : public  B1 , public  B2 </a:t>
            </a:r>
          </a:p>
          <a:p>
            <a:pPr algn="l">
              <a:lnSpc>
                <a:spcPct val="140000"/>
              </a:lnSpc>
            </a:pPr>
            <a:r>
              <a:rPr lang="en-US" altLang="zh-CN" sz="1800"/>
              <a:t>    { private : float  d ; } ;</a:t>
            </a:r>
          </a:p>
        </p:txBody>
      </p:sp>
      <p:sp>
        <p:nvSpPr>
          <p:cNvPr id="620547" name="Rectangle 3"/>
          <p:cNvSpPr>
            <a:spLocks noChangeArrowheads="1"/>
          </p:cNvSpPr>
          <p:nvPr/>
        </p:nvSpPr>
        <p:spPr bwMode="auto">
          <a:xfrm>
            <a:off x="495300" y="2627313"/>
            <a:ext cx="4648200" cy="1203325"/>
          </a:xfrm>
          <a:prstGeom prst="rect">
            <a:avLst/>
          </a:prstGeom>
          <a:noFill/>
          <a:ln w="9525">
            <a:noFill/>
            <a:miter lim="800000"/>
            <a:headEnd type="none" w="sm" len="med"/>
          </a:ln>
          <a:effectLst/>
        </p:spPr>
        <p:txBody>
          <a:bodyPr lIns="90000" tIns="46800" rIns="90000" bIns="46800" anchor="ctr">
            <a:spAutoFit/>
          </a:bodyPr>
          <a:lstStyle/>
          <a:p>
            <a:pPr algn="l">
              <a:lnSpc>
                <a:spcPct val="130000"/>
              </a:lnSpc>
            </a:pPr>
            <a:r>
              <a:rPr lang="zh-CN" altLang="en-US" sz="2000" b="1" i="1" dirty="0">
                <a:solidFill>
                  <a:srgbClr val="008000"/>
                </a:solidFill>
              </a:rPr>
              <a:t>有：</a:t>
            </a:r>
          </a:p>
          <a:p>
            <a:pPr algn="l">
              <a:lnSpc>
                <a:spcPct val="130000"/>
              </a:lnSpc>
            </a:pPr>
            <a:r>
              <a:rPr lang="en-US" altLang="zh-CN" sz="1800" dirty="0"/>
              <a:t>C  cc ;</a:t>
            </a:r>
          </a:p>
          <a:p>
            <a:pPr algn="l">
              <a:lnSpc>
                <a:spcPct val="130000"/>
              </a:lnSpc>
            </a:pPr>
            <a:r>
              <a:rPr lang="en-US" altLang="zh-CN" sz="1800" b="1" dirty="0">
                <a:solidFill>
                  <a:srgbClr val="C00000"/>
                </a:solidFill>
              </a:rPr>
              <a:t>cc . b</a:t>
            </a:r>
            <a:r>
              <a:rPr lang="en-US" altLang="zh-CN" sz="1800" dirty="0"/>
              <a:t>		</a:t>
            </a:r>
            <a:r>
              <a:rPr lang="en-US" altLang="zh-CN" sz="1800" b="1" i="1" dirty="0">
                <a:solidFill>
                  <a:srgbClr val="006600"/>
                </a:solidFill>
              </a:rPr>
              <a:t>// ok</a:t>
            </a:r>
          </a:p>
        </p:txBody>
      </p:sp>
      <p:sp>
        <p:nvSpPr>
          <p:cNvPr id="620548" name="Rectangle 4"/>
          <p:cNvSpPr>
            <a:spLocks noChangeArrowheads="1"/>
          </p:cNvSpPr>
          <p:nvPr/>
        </p:nvSpPr>
        <p:spPr bwMode="auto">
          <a:xfrm>
            <a:off x="6169025" y="3187700"/>
            <a:ext cx="1828800" cy="431800"/>
          </a:xfrm>
          <a:prstGeom prst="rect">
            <a:avLst/>
          </a:prstGeom>
          <a:solidFill>
            <a:srgbClr val="FFFF00"/>
          </a:solidFill>
          <a:ln w="9525">
            <a:solidFill>
              <a:srgbClr val="C0C0C0"/>
            </a:solidFill>
            <a:miter lim="800000"/>
            <a:headEnd type="none" w="sm" len="med"/>
          </a:ln>
          <a:effectLst>
            <a:outerShdw dist="53882" dir="18900000" algn="ctr" rotWithShape="0">
              <a:srgbClr val="808080"/>
            </a:outerShdw>
          </a:effectLst>
        </p:spPr>
        <p:txBody>
          <a:bodyPr wrap="none" lIns="90000" tIns="46800" rIns="90000" bIns="46800" anchor="ctr"/>
          <a:lstStyle/>
          <a:p>
            <a:r>
              <a:rPr lang="en-US" altLang="zh-CN" sz="1800"/>
              <a:t>class C { d }</a:t>
            </a:r>
          </a:p>
        </p:txBody>
      </p:sp>
      <p:grpSp>
        <p:nvGrpSpPr>
          <p:cNvPr id="620549" name="Group 5"/>
          <p:cNvGrpSpPr/>
          <p:nvPr/>
        </p:nvGrpSpPr>
        <p:grpSpPr bwMode="auto">
          <a:xfrm>
            <a:off x="5210175" y="2103438"/>
            <a:ext cx="3735388" cy="431800"/>
            <a:chOff x="1299" y="1834"/>
            <a:chExt cx="3228" cy="542"/>
          </a:xfrm>
        </p:grpSpPr>
        <p:sp>
          <p:nvSpPr>
            <p:cNvPr id="620550" name="Rectangle 6"/>
            <p:cNvSpPr>
              <a:spLocks noChangeArrowheads="1"/>
            </p:cNvSpPr>
            <p:nvPr/>
          </p:nvSpPr>
          <p:spPr bwMode="auto">
            <a:xfrm>
              <a:off x="1299" y="1834"/>
              <a:ext cx="1344" cy="542"/>
            </a:xfrm>
            <a:prstGeom prst="rect">
              <a:avLst/>
            </a:prstGeom>
            <a:solidFill>
              <a:srgbClr val="99FF99"/>
            </a:solidFill>
            <a:ln w="9525">
              <a:solidFill>
                <a:srgbClr val="C0C0C0"/>
              </a:solidFill>
              <a:miter lim="800000"/>
              <a:headEnd type="none" w="sm" len="med"/>
            </a:ln>
            <a:effectLst>
              <a:outerShdw dist="53882" dir="18900000" algn="ctr" rotWithShape="0">
                <a:srgbClr val="808080"/>
              </a:outerShdw>
            </a:effectLst>
          </p:spPr>
          <p:txBody>
            <a:bodyPr wrap="none" lIns="90000" tIns="46800" rIns="90000" bIns="46800" anchor="ctr"/>
            <a:lstStyle/>
            <a:p>
              <a:pPr>
                <a:lnSpc>
                  <a:spcPct val="80000"/>
                </a:lnSpc>
              </a:pPr>
              <a:r>
                <a:rPr lang="en-US" altLang="zh-CN" sz="1800"/>
                <a:t>class B1 { b1}</a:t>
              </a:r>
            </a:p>
          </p:txBody>
        </p:sp>
        <p:sp>
          <p:nvSpPr>
            <p:cNvPr id="620551" name="Rectangle 7"/>
            <p:cNvSpPr>
              <a:spLocks noChangeArrowheads="1"/>
            </p:cNvSpPr>
            <p:nvPr/>
          </p:nvSpPr>
          <p:spPr bwMode="auto">
            <a:xfrm>
              <a:off x="3183" y="1834"/>
              <a:ext cx="1344" cy="528"/>
            </a:xfrm>
            <a:prstGeom prst="rect">
              <a:avLst/>
            </a:prstGeom>
            <a:solidFill>
              <a:srgbClr val="99FF99"/>
            </a:solidFill>
            <a:ln w="9525">
              <a:solidFill>
                <a:srgbClr val="C0C0C0"/>
              </a:solidFill>
              <a:miter lim="800000"/>
              <a:headEnd type="none" w="sm" len="med"/>
            </a:ln>
            <a:effectLst>
              <a:outerShdw dist="53882" dir="18900000" algn="ctr" rotWithShape="0">
                <a:srgbClr val="808080"/>
              </a:outerShdw>
            </a:effectLst>
          </p:spPr>
          <p:txBody>
            <a:bodyPr wrap="none" lIns="90000" tIns="46800" rIns="90000" bIns="46800" anchor="ctr"/>
            <a:lstStyle/>
            <a:p>
              <a:r>
                <a:rPr lang="en-US" altLang="zh-CN" sz="1800"/>
                <a:t>class B2 {b2} </a:t>
              </a:r>
            </a:p>
          </p:txBody>
        </p:sp>
      </p:grpSp>
      <p:grpSp>
        <p:nvGrpSpPr>
          <p:cNvPr id="620552" name="Group 8"/>
          <p:cNvGrpSpPr/>
          <p:nvPr/>
        </p:nvGrpSpPr>
        <p:grpSpPr bwMode="auto">
          <a:xfrm>
            <a:off x="5983288" y="2551113"/>
            <a:ext cx="2181225" cy="636587"/>
            <a:chOff x="1968" y="2364"/>
            <a:chExt cx="1884" cy="684"/>
          </a:xfrm>
        </p:grpSpPr>
        <p:sp>
          <p:nvSpPr>
            <p:cNvPr id="620553" name="Line 9"/>
            <p:cNvSpPr>
              <a:spLocks noChangeShapeType="1"/>
            </p:cNvSpPr>
            <p:nvPr/>
          </p:nvSpPr>
          <p:spPr bwMode="auto">
            <a:xfrm>
              <a:off x="1968" y="2376"/>
              <a:ext cx="912" cy="672"/>
            </a:xfrm>
            <a:prstGeom prst="line">
              <a:avLst/>
            </a:prstGeom>
            <a:noFill/>
            <a:ln w="38100">
              <a:solidFill>
                <a:srgbClr val="C0C0C0"/>
              </a:solidFill>
              <a:round/>
              <a:headEnd type="stealth" w="lg" len="lg"/>
              <a:tailEnd type="none" w="lg" len="lg"/>
            </a:ln>
            <a:effectLst>
              <a:outerShdw dist="40161" dir="1106097" algn="ctr" rotWithShape="0">
                <a:srgbClr val="808080"/>
              </a:outerShdw>
            </a:effectLst>
          </p:spPr>
          <p:txBody>
            <a:bodyPr wrap="none" lIns="90000" tIns="46800" rIns="90000" bIns="46800" anchor="ctr"/>
            <a:lstStyle/>
            <a:p>
              <a:endParaRPr lang="zh-CN" altLang="en-US"/>
            </a:p>
          </p:txBody>
        </p:sp>
        <p:sp>
          <p:nvSpPr>
            <p:cNvPr id="620554" name="Line 10"/>
            <p:cNvSpPr>
              <a:spLocks noChangeShapeType="1"/>
            </p:cNvSpPr>
            <p:nvPr/>
          </p:nvSpPr>
          <p:spPr bwMode="auto">
            <a:xfrm flipH="1">
              <a:off x="2880" y="2364"/>
              <a:ext cx="972" cy="684"/>
            </a:xfrm>
            <a:prstGeom prst="line">
              <a:avLst/>
            </a:prstGeom>
            <a:noFill/>
            <a:ln w="38100">
              <a:solidFill>
                <a:srgbClr val="C0C0C0"/>
              </a:solidFill>
              <a:round/>
              <a:headEnd type="stealth" w="lg" len="lg"/>
              <a:tailEnd type="none" w="lg" len="lg"/>
            </a:ln>
            <a:effectLst>
              <a:outerShdw dist="40161" dir="1106097" algn="ctr" rotWithShape="0">
                <a:srgbClr val="808080"/>
              </a:outerShdw>
            </a:effectLst>
          </p:spPr>
          <p:txBody>
            <a:bodyPr wrap="none" lIns="90000" tIns="46800" rIns="90000" bIns="46800" anchor="ctr"/>
            <a:lstStyle/>
            <a:p>
              <a:endParaRPr lang="zh-CN" altLang="en-US"/>
            </a:p>
          </p:txBody>
        </p:sp>
      </p:grpSp>
      <p:sp>
        <p:nvSpPr>
          <p:cNvPr id="620555" name="Rectangle 11"/>
          <p:cNvSpPr>
            <a:spLocks noChangeArrowheads="1"/>
          </p:cNvSpPr>
          <p:nvPr/>
        </p:nvSpPr>
        <p:spPr bwMode="auto">
          <a:xfrm>
            <a:off x="6292850" y="1054100"/>
            <a:ext cx="1555750" cy="431800"/>
          </a:xfrm>
          <a:prstGeom prst="rect">
            <a:avLst/>
          </a:prstGeom>
          <a:solidFill>
            <a:srgbClr val="FFCC66"/>
          </a:solidFill>
          <a:ln w="9525">
            <a:solidFill>
              <a:srgbClr val="C0C0C0"/>
            </a:solidFill>
            <a:miter lim="800000"/>
            <a:headEnd type="none" w="sm" len="med"/>
          </a:ln>
          <a:effectLst>
            <a:outerShdw dist="53882" dir="18900000" algn="ctr" rotWithShape="0">
              <a:srgbClr val="808080"/>
            </a:outerShdw>
          </a:effectLst>
        </p:spPr>
        <p:txBody>
          <a:bodyPr wrap="none" lIns="90000" tIns="46800" rIns="90000" bIns="46800" anchor="ctr"/>
          <a:lstStyle/>
          <a:p>
            <a:r>
              <a:rPr lang="en-US" altLang="zh-CN" sz="1800"/>
              <a:t>class B { </a:t>
            </a:r>
            <a:r>
              <a:rPr lang="en-US" altLang="zh-CN" sz="1800" b="1">
                <a:solidFill>
                  <a:schemeClr val="accent2"/>
                </a:solidFill>
              </a:rPr>
              <a:t>b</a:t>
            </a:r>
            <a:r>
              <a:rPr lang="en-US" altLang="zh-CN" sz="1800"/>
              <a:t> }</a:t>
            </a:r>
          </a:p>
        </p:txBody>
      </p:sp>
      <p:grpSp>
        <p:nvGrpSpPr>
          <p:cNvPr id="620556" name="Group 12"/>
          <p:cNvGrpSpPr/>
          <p:nvPr/>
        </p:nvGrpSpPr>
        <p:grpSpPr bwMode="auto">
          <a:xfrm flipV="1">
            <a:off x="6011863" y="1484313"/>
            <a:ext cx="2181225" cy="619125"/>
            <a:chOff x="1968" y="2364"/>
            <a:chExt cx="1884" cy="684"/>
          </a:xfrm>
        </p:grpSpPr>
        <p:sp>
          <p:nvSpPr>
            <p:cNvPr id="620557" name="Line 13"/>
            <p:cNvSpPr>
              <a:spLocks noChangeShapeType="1"/>
            </p:cNvSpPr>
            <p:nvPr/>
          </p:nvSpPr>
          <p:spPr bwMode="auto">
            <a:xfrm>
              <a:off x="1968" y="2376"/>
              <a:ext cx="912" cy="672"/>
            </a:xfrm>
            <a:prstGeom prst="line">
              <a:avLst/>
            </a:prstGeom>
            <a:noFill/>
            <a:ln w="38100">
              <a:solidFill>
                <a:srgbClr val="C0C0C0"/>
              </a:solidFill>
              <a:round/>
              <a:headEnd type="none" w="lg" len="lg"/>
              <a:tailEnd type="stealth" w="lg" len="lg"/>
            </a:ln>
            <a:effectLst>
              <a:outerShdw dist="40161" dir="1106097" algn="ctr" rotWithShape="0">
                <a:srgbClr val="808080"/>
              </a:outerShdw>
            </a:effectLst>
          </p:spPr>
          <p:txBody>
            <a:bodyPr wrap="none" lIns="90000" tIns="46800" rIns="90000" bIns="46800" anchor="ctr"/>
            <a:lstStyle/>
            <a:p>
              <a:endParaRPr lang="zh-CN" altLang="en-US"/>
            </a:p>
          </p:txBody>
        </p:sp>
        <p:sp>
          <p:nvSpPr>
            <p:cNvPr id="620558" name="Line 14"/>
            <p:cNvSpPr>
              <a:spLocks noChangeShapeType="1"/>
            </p:cNvSpPr>
            <p:nvPr/>
          </p:nvSpPr>
          <p:spPr bwMode="auto">
            <a:xfrm flipH="1">
              <a:off x="2880" y="2364"/>
              <a:ext cx="972" cy="684"/>
            </a:xfrm>
            <a:prstGeom prst="line">
              <a:avLst/>
            </a:prstGeom>
            <a:noFill/>
            <a:ln w="38100">
              <a:solidFill>
                <a:srgbClr val="C0C0C0"/>
              </a:solidFill>
              <a:round/>
              <a:headEnd type="none" w="lg" len="lg"/>
              <a:tailEnd type="stealth" w="lg" len="lg"/>
            </a:ln>
            <a:effectLst>
              <a:outerShdw dist="40161" dir="1106097" algn="ctr" rotWithShape="0">
                <a:srgbClr val="808080"/>
              </a:outerShdw>
            </a:effectLst>
          </p:spPr>
          <p:txBody>
            <a:bodyPr wrap="none" lIns="90000" tIns="46800" rIns="90000" bIns="46800" anchor="ctr"/>
            <a:lstStyle/>
            <a:p>
              <a:endParaRPr lang="zh-CN" altLang="en-US"/>
            </a:p>
          </p:txBody>
        </p:sp>
      </p:grpSp>
      <p:sp>
        <p:nvSpPr>
          <p:cNvPr id="620559" name="AutoShape 15"/>
          <p:cNvSpPr>
            <a:spLocks noChangeArrowheads="1"/>
          </p:cNvSpPr>
          <p:nvPr/>
        </p:nvSpPr>
        <p:spPr bwMode="auto">
          <a:xfrm>
            <a:off x="685800" y="3617913"/>
            <a:ext cx="7772400" cy="2743200"/>
          </a:xfrm>
          <a:prstGeom prst="horizontalScroll">
            <a:avLst>
              <a:gd name="adj" fmla="val 7829"/>
            </a:avLst>
          </a:prstGeom>
          <a:solidFill>
            <a:srgbClr val="FFFFFF"/>
          </a:solidFill>
          <a:ln w="9525">
            <a:solidFill>
              <a:schemeClr val="tx1"/>
            </a:solidFill>
            <a:round/>
          </a:ln>
          <a:effectLst/>
        </p:spPr>
        <p:txBody>
          <a:bodyPr wrap="none" anchor="ctr"/>
          <a:lstStyle/>
          <a:p>
            <a:pPr algn="l">
              <a:lnSpc>
                <a:spcPct val="160000"/>
              </a:lnSpc>
            </a:pPr>
            <a:r>
              <a:rPr lang="en-US" altLang="zh-CN" sz="1800" b="1">
                <a:ea typeface="Arial Unicode MS" panose="020B0604020202020204" pitchFamily="34" charset="-122"/>
                <a:cs typeface="Arial Unicode MS" panose="020B0604020202020204" pitchFamily="34" charset="-122"/>
              </a:rPr>
              <a:t>  </a:t>
            </a:r>
            <a:r>
              <a:rPr lang="zh-CN" altLang="en-US" sz="1800" b="1">
                <a:ea typeface="Arial Unicode MS" panose="020B0604020202020204" pitchFamily="34" charset="-122"/>
                <a:cs typeface="Arial Unicode MS" panose="020B0604020202020204" pitchFamily="34" charset="-122"/>
              </a:rPr>
              <a:t>由于类 </a:t>
            </a:r>
            <a:r>
              <a:rPr lang="en-US" altLang="zh-CN" sz="1800" b="1">
                <a:ea typeface="Arial Unicode MS" panose="020B0604020202020204" pitchFamily="34" charset="-122"/>
                <a:cs typeface="Arial Unicode MS" panose="020B0604020202020204" pitchFamily="34" charset="-122"/>
              </a:rPr>
              <a:t>C </a:t>
            </a:r>
            <a:r>
              <a:rPr lang="zh-CN" altLang="en-US" sz="1800" b="1">
                <a:ea typeface="Arial Unicode MS" panose="020B0604020202020204" pitchFamily="34" charset="-122"/>
                <a:cs typeface="Arial Unicode MS" panose="020B0604020202020204" pitchFamily="34" charset="-122"/>
              </a:rPr>
              <a:t>的对象中只有一个 </a:t>
            </a:r>
            <a:r>
              <a:rPr lang="en-US" altLang="zh-CN" sz="1800" b="1">
                <a:ea typeface="Arial Unicode MS" panose="020B0604020202020204" pitchFamily="34" charset="-122"/>
                <a:cs typeface="Arial Unicode MS" panose="020B0604020202020204" pitchFamily="34" charset="-122"/>
              </a:rPr>
              <a:t>B </a:t>
            </a:r>
            <a:r>
              <a:rPr lang="zh-CN" altLang="en-US" sz="1800" b="1">
                <a:ea typeface="Arial Unicode MS" panose="020B0604020202020204" pitchFamily="34" charset="-122"/>
                <a:cs typeface="Arial Unicode MS" panose="020B0604020202020204" pitchFamily="34" charset="-122"/>
              </a:rPr>
              <a:t>类子对象，名字  </a:t>
            </a:r>
            <a:r>
              <a:rPr lang="en-US" altLang="zh-CN" sz="1800" b="1">
                <a:ea typeface="Arial Unicode MS" panose="020B0604020202020204" pitchFamily="34" charset="-122"/>
                <a:cs typeface="Arial Unicode MS" panose="020B0604020202020204" pitchFamily="34" charset="-122"/>
              </a:rPr>
              <a:t>b </a:t>
            </a:r>
            <a:r>
              <a:rPr lang="zh-CN" altLang="en-US" sz="1800" b="1">
                <a:ea typeface="Arial Unicode MS" panose="020B0604020202020204" pitchFamily="34" charset="-122"/>
                <a:cs typeface="Arial Unicode MS" panose="020B0604020202020204" pitchFamily="34" charset="-122"/>
              </a:rPr>
              <a:t>被约束到该子对象上，</a:t>
            </a:r>
          </a:p>
          <a:p>
            <a:pPr algn="l">
              <a:lnSpc>
                <a:spcPct val="160000"/>
              </a:lnSpc>
            </a:pPr>
            <a:r>
              <a:rPr lang="zh-CN" altLang="en-US" sz="1800" b="1">
                <a:ea typeface="Arial Unicode MS" panose="020B0604020202020204" pitchFamily="34" charset="-122"/>
                <a:cs typeface="Arial Unicode MS" panose="020B0604020202020204" pitchFamily="34" charset="-122"/>
              </a:rPr>
              <a:t>  所以，当以不同路径使用名字 </a:t>
            </a:r>
            <a:r>
              <a:rPr lang="en-US" altLang="zh-CN" sz="1800" b="1">
                <a:ea typeface="Arial Unicode MS" panose="020B0604020202020204" pitchFamily="34" charset="-122"/>
                <a:cs typeface="Arial Unicode MS" panose="020B0604020202020204" pitchFamily="34" charset="-122"/>
              </a:rPr>
              <a:t>b </a:t>
            </a:r>
            <a:r>
              <a:rPr lang="zh-CN" altLang="en-US" sz="1800" b="1">
                <a:ea typeface="Arial Unicode MS" panose="020B0604020202020204" pitchFamily="34" charset="-122"/>
                <a:cs typeface="Arial Unicode MS" panose="020B0604020202020204" pitchFamily="34" charset="-122"/>
              </a:rPr>
              <a:t>访问 </a:t>
            </a:r>
            <a:r>
              <a:rPr lang="en-US" altLang="zh-CN" sz="1800" b="1">
                <a:ea typeface="Arial Unicode MS" panose="020B0604020202020204" pitchFamily="34" charset="-122"/>
                <a:cs typeface="Arial Unicode MS" panose="020B0604020202020204" pitchFamily="34" charset="-122"/>
              </a:rPr>
              <a:t>B </a:t>
            </a:r>
            <a:r>
              <a:rPr lang="zh-CN" altLang="en-US" sz="1800" b="1">
                <a:ea typeface="Arial Unicode MS" panose="020B0604020202020204" pitchFamily="34" charset="-122"/>
                <a:cs typeface="Arial Unicode MS" panose="020B0604020202020204" pitchFamily="34" charset="-122"/>
              </a:rPr>
              <a:t>类的子对象时，所访问的都是</a:t>
            </a:r>
          </a:p>
          <a:p>
            <a:pPr algn="l">
              <a:lnSpc>
                <a:spcPct val="160000"/>
              </a:lnSpc>
            </a:pPr>
            <a:r>
              <a:rPr lang="zh-CN" altLang="en-US" sz="1800" b="1">
                <a:ea typeface="Arial Unicode MS" panose="020B0604020202020204" pitchFamily="34" charset="-122"/>
                <a:cs typeface="Arial Unicode MS" panose="020B0604020202020204" pitchFamily="34" charset="-122"/>
              </a:rPr>
              <a:t>  那个唯一的基类子对象。即</a:t>
            </a:r>
          </a:p>
          <a:p>
            <a:pPr algn="l">
              <a:lnSpc>
                <a:spcPct val="160000"/>
              </a:lnSpc>
            </a:pPr>
            <a:r>
              <a:rPr lang="zh-CN" altLang="en-US" sz="1800" b="1">
                <a:ea typeface="Arial Unicode MS" panose="020B0604020202020204" pitchFamily="34" charset="-122"/>
                <a:cs typeface="Arial Unicode MS" panose="020B0604020202020204" pitchFamily="34" charset="-122"/>
              </a:rPr>
              <a:t>	</a:t>
            </a:r>
            <a:r>
              <a:rPr lang="en-US" altLang="zh-CN" sz="1800" b="1">
                <a:ea typeface="Arial Unicode MS" panose="020B0604020202020204" pitchFamily="34" charset="-122"/>
                <a:cs typeface="Arial Unicode MS" panose="020B0604020202020204" pitchFamily="34" charset="-122"/>
              </a:rPr>
              <a:t>cc . B1 :: b   </a:t>
            </a:r>
            <a:r>
              <a:rPr lang="zh-CN" altLang="en-US" sz="1800" b="1">
                <a:ea typeface="Arial Unicode MS" panose="020B0604020202020204" pitchFamily="34" charset="-122"/>
                <a:cs typeface="Arial Unicode MS" panose="020B0604020202020204" pitchFamily="34" charset="-122"/>
              </a:rPr>
              <a:t>和   </a:t>
            </a:r>
            <a:r>
              <a:rPr lang="en-US" altLang="zh-CN" sz="1800" b="1">
                <a:ea typeface="Arial Unicode MS" panose="020B0604020202020204" pitchFamily="34" charset="-122"/>
                <a:cs typeface="Arial Unicode MS" panose="020B0604020202020204" pitchFamily="34" charset="-122"/>
              </a:rPr>
              <a:t>cc . B2 :: b   </a:t>
            </a:r>
          </a:p>
          <a:p>
            <a:pPr algn="l">
              <a:lnSpc>
                <a:spcPct val="160000"/>
              </a:lnSpc>
            </a:pPr>
            <a:r>
              <a:rPr lang="en-US" altLang="zh-CN" sz="1800" b="1">
                <a:ea typeface="Arial Unicode MS" panose="020B0604020202020204" pitchFamily="34" charset="-122"/>
                <a:cs typeface="Arial Unicode MS" panose="020B0604020202020204" pitchFamily="34" charset="-122"/>
              </a:rPr>
              <a:t>  </a:t>
            </a:r>
            <a:r>
              <a:rPr lang="zh-CN" altLang="en-US" sz="1800" b="1">
                <a:ea typeface="Arial Unicode MS" panose="020B0604020202020204" pitchFamily="34" charset="-122"/>
                <a:cs typeface="Arial Unicode MS" panose="020B0604020202020204" pitchFamily="34" charset="-122"/>
              </a:rPr>
              <a:t>引用是同一个基类 </a:t>
            </a:r>
            <a:r>
              <a:rPr lang="en-US" altLang="zh-CN" sz="1800" b="1">
                <a:ea typeface="Arial Unicode MS" panose="020B0604020202020204" pitchFamily="34" charset="-122"/>
                <a:cs typeface="Arial Unicode MS" panose="020B0604020202020204" pitchFamily="34" charset="-122"/>
              </a:rPr>
              <a:t>B </a:t>
            </a:r>
            <a:r>
              <a:rPr lang="zh-CN" altLang="en-US" sz="1800" b="1">
                <a:ea typeface="Arial Unicode MS" panose="020B0604020202020204" pitchFamily="34" charset="-122"/>
                <a:cs typeface="Arial Unicode MS" panose="020B0604020202020204" pitchFamily="34" charset="-122"/>
              </a:rPr>
              <a:t>的子对象</a:t>
            </a:r>
          </a:p>
        </p:txBody>
      </p:sp>
      <p:sp>
        <p:nvSpPr>
          <p:cNvPr id="620560" name="Rectangle 16"/>
          <p:cNvSpPr>
            <a:spLocks noGrp="1" noChangeArrowheads="1"/>
          </p:cNvSpPr>
          <p:nvPr>
            <p:ph type="title" idx="4294967295"/>
          </p:nvPr>
        </p:nvSpPr>
        <p:spPr>
          <a:xfrm>
            <a:off x="838200" y="417513"/>
            <a:ext cx="7543800" cy="1143000"/>
          </a:xfrm>
          <a:prstGeom prst="rect">
            <a:avLst/>
          </a:prstGeom>
        </p:spPr>
        <p:txBody>
          <a:bodyPr/>
          <a:lstStyle/>
          <a:p>
            <a:r>
              <a:rPr lang="en-US" altLang="zh-CN" sz="100" dirty="0">
                <a:solidFill>
                  <a:schemeClr val="bg1"/>
                </a:solidFill>
              </a:rPr>
              <a:t>8.5.2  </a:t>
            </a:r>
            <a:r>
              <a:rPr lang="zh-CN" altLang="en-US" sz="100" dirty="0">
                <a:solidFill>
                  <a:schemeClr val="bg1"/>
                </a:solidFill>
              </a:rPr>
              <a:t>虚基类</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afterEffect">
                                  <p:stCondLst>
                                    <p:cond delay="2000"/>
                                  </p:stCondLst>
                                  <p:childTnLst>
                                    <p:set>
                                      <p:cBhvr>
                                        <p:cTn id="6" dur="1" fill="hold">
                                          <p:stCondLst>
                                            <p:cond delay="0"/>
                                          </p:stCondLst>
                                        </p:cTn>
                                        <p:tgtEl>
                                          <p:spTgt spid="620546"/>
                                        </p:tgtEl>
                                        <p:attrNameLst>
                                          <p:attrName>style.visibility</p:attrName>
                                        </p:attrNameLst>
                                      </p:cBhvr>
                                      <p:to>
                                        <p:strVal val="visible"/>
                                      </p:to>
                                    </p:set>
                                    <p:animEffect transition="in" filter="checkerboard(across)">
                                      <p:cBhvr>
                                        <p:cTn id="7" dur="500"/>
                                        <p:tgtEl>
                                          <p:spTgt spid="620546"/>
                                        </p:tgtEl>
                                      </p:cBhvr>
                                    </p:animEffect>
                                  </p:childTnLst>
                                </p:cTn>
                              </p:par>
                            </p:childTnLst>
                          </p:cTn>
                        </p:par>
                        <p:par>
                          <p:cTn id="8" fill="hold">
                            <p:stCondLst>
                              <p:cond delay="2500"/>
                            </p:stCondLst>
                            <p:childTnLst>
                              <p:par>
                                <p:cTn id="9" presetID="4" presetClass="entr" presetSubtype="32" fill="hold" grpId="0" nodeType="afterEffect">
                                  <p:stCondLst>
                                    <p:cond delay="1000"/>
                                  </p:stCondLst>
                                  <p:childTnLst>
                                    <p:set>
                                      <p:cBhvr>
                                        <p:cTn id="10" dur="1" fill="hold">
                                          <p:stCondLst>
                                            <p:cond delay="0"/>
                                          </p:stCondLst>
                                        </p:cTn>
                                        <p:tgtEl>
                                          <p:spTgt spid="620555"/>
                                        </p:tgtEl>
                                        <p:attrNameLst>
                                          <p:attrName>style.visibility</p:attrName>
                                        </p:attrNameLst>
                                      </p:cBhvr>
                                      <p:to>
                                        <p:strVal val="visible"/>
                                      </p:to>
                                    </p:set>
                                    <p:animEffect transition="in" filter="box(out)">
                                      <p:cBhvr>
                                        <p:cTn id="11" dur="500"/>
                                        <p:tgtEl>
                                          <p:spTgt spid="620555"/>
                                        </p:tgtEl>
                                      </p:cBhvr>
                                    </p:animEffect>
                                  </p:childTnLst>
                                </p:cTn>
                              </p:par>
                            </p:childTnLst>
                          </p:cTn>
                        </p:par>
                        <p:par>
                          <p:cTn id="12" fill="hold">
                            <p:stCondLst>
                              <p:cond delay="4000"/>
                            </p:stCondLst>
                            <p:childTnLst>
                              <p:par>
                                <p:cTn id="13" presetID="17" presetClass="entr" presetSubtype="1" fill="hold" nodeType="afterEffect">
                                  <p:stCondLst>
                                    <p:cond delay="1000"/>
                                  </p:stCondLst>
                                  <p:childTnLst>
                                    <p:set>
                                      <p:cBhvr>
                                        <p:cTn id="14" dur="1" fill="hold">
                                          <p:stCondLst>
                                            <p:cond delay="0"/>
                                          </p:stCondLst>
                                        </p:cTn>
                                        <p:tgtEl>
                                          <p:spTgt spid="620556"/>
                                        </p:tgtEl>
                                        <p:attrNameLst>
                                          <p:attrName>style.visibility</p:attrName>
                                        </p:attrNameLst>
                                      </p:cBhvr>
                                      <p:to>
                                        <p:strVal val="visible"/>
                                      </p:to>
                                    </p:set>
                                    <p:anim calcmode="lin" valueType="num">
                                      <p:cBhvr>
                                        <p:cTn id="15" dur="500" fill="hold"/>
                                        <p:tgtEl>
                                          <p:spTgt spid="620556"/>
                                        </p:tgtEl>
                                        <p:attrNameLst>
                                          <p:attrName>ppt_x</p:attrName>
                                        </p:attrNameLst>
                                      </p:cBhvr>
                                      <p:tavLst>
                                        <p:tav tm="0">
                                          <p:val>
                                            <p:strVal val="#ppt_x"/>
                                          </p:val>
                                        </p:tav>
                                        <p:tav tm="100000">
                                          <p:val>
                                            <p:strVal val="#ppt_x"/>
                                          </p:val>
                                        </p:tav>
                                      </p:tavLst>
                                    </p:anim>
                                    <p:anim calcmode="lin" valueType="num">
                                      <p:cBhvr>
                                        <p:cTn id="16" dur="500" fill="hold"/>
                                        <p:tgtEl>
                                          <p:spTgt spid="620556"/>
                                        </p:tgtEl>
                                        <p:attrNameLst>
                                          <p:attrName>ppt_y</p:attrName>
                                        </p:attrNameLst>
                                      </p:cBhvr>
                                      <p:tavLst>
                                        <p:tav tm="0">
                                          <p:val>
                                            <p:strVal val="#ppt_y-#ppt_h/2"/>
                                          </p:val>
                                        </p:tav>
                                        <p:tav tm="100000">
                                          <p:val>
                                            <p:strVal val="#ppt_y"/>
                                          </p:val>
                                        </p:tav>
                                      </p:tavLst>
                                    </p:anim>
                                    <p:anim calcmode="lin" valueType="num">
                                      <p:cBhvr>
                                        <p:cTn id="17" dur="500" fill="hold"/>
                                        <p:tgtEl>
                                          <p:spTgt spid="620556"/>
                                        </p:tgtEl>
                                        <p:attrNameLst>
                                          <p:attrName>ppt_w</p:attrName>
                                        </p:attrNameLst>
                                      </p:cBhvr>
                                      <p:tavLst>
                                        <p:tav tm="0">
                                          <p:val>
                                            <p:strVal val="#ppt_w"/>
                                          </p:val>
                                        </p:tav>
                                        <p:tav tm="100000">
                                          <p:val>
                                            <p:strVal val="#ppt_w"/>
                                          </p:val>
                                        </p:tav>
                                      </p:tavLst>
                                    </p:anim>
                                    <p:anim calcmode="lin" valueType="num">
                                      <p:cBhvr>
                                        <p:cTn id="18" dur="500" fill="hold"/>
                                        <p:tgtEl>
                                          <p:spTgt spid="620556"/>
                                        </p:tgtEl>
                                        <p:attrNameLst>
                                          <p:attrName>ppt_h</p:attrName>
                                        </p:attrNameLst>
                                      </p:cBhvr>
                                      <p:tavLst>
                                        <p:tav tm="0">
                                          <p:val>
                                            <p:fltVal val="0"/>
                                          </p:val>
                                        </p:tav>
                                        <p:tav tm="100000">
                                          <p:val>
                                            <p:strVal val="#ppt_h"/>
                                          </p:val>
                                        </p:tav>
                                      </p:tavLst>
                                    </p:anim>
                                  </p:childTnLst>
                                </p:cTn>
                              </p:par>
                            </p:childTnLst>
                          </p:cTn>
                        </p:par>
                        <p:par>
                          <p:cTn id="19" fill="hold">
                            <p:stCondLst>
                              <p:cond delay="5500"/>
                            </p:stCondLst>
                            <p:childTnLst>
                              <p:par>
                                <p:cTn id="20" presetID="4" presetClass="entr" presetSubtype="32" fill="hold" nodeType="afterEffect">
                                  <p:stCondLst>
                                    <p:cond delay="0"/>
                                  </p:stCondLst>
                                  <p:childTnLst>
                                    <p:set>
                                      <p:cBhvr>
                                        <p:cTn id="21" dur="1" fill="hold">
                                          <p:stCondLst>
                                            <p:cond delay="0"/>
                                          </p:stCondLst>
                                        </p:cTn>
                                        <p:tgtEl>
                                          <p:spTgt spid="620549"/>
                                        </p:tgtEl>
                                        <p:attrNameLst>
                                          <p:attrName>style.visibility</p:attrName>
                                        </p:attrNameLst>
                                      </p:cBhvr>
                                      <p:to>
                                        <p:strVal val="visible"/>
                                      </p:to>
                                    </p:set>
                                    <p:animEffect transition="in" filter="box(out)">
                                      <p:cBhvr>
                                        <p:cTn id="22" dur="500"/>
                                        <p:tgtEl>
                                          <p:spTgt spid="620549"/>
                                        </p:tgtEl>
                                      </p:cBhvr>
                                    </p:animEffect>
                                  </p:childTnLst>
                                </p:cTn>
                              </p:par>
                            </p:childTnLst>
                          </p:cTn>
                        </p:par>
                        <p:par>
                          <p:cTn id="23" fill="hold">
                            <p:stCondLst>
                              <p:cond delay="6000"/>
                            </p:stCondLst>
                            <p:childTnLst>
                              <p:par>
                                <p:cTn id="24" presetID="17" presetClass="entr" presetSubtype="1" fill="hold" nodeType="afterEffect">
                                  <p:stCondLst>
                                    <p:cond delay="1000"/>
                                  </p:stCondLst>
                                  <p:childTnLst>
                                    <p:set>
                                      <p:cBhvr>
                                        <p:cTn id="25" dur="1" fill="hold">
                                          <p:stCondLst>
                                            <p:cond delay="0"/>
                                          </p:stCondLst>
                                        </p:cTn>
                                        <p:tgtEl>
                                          <p:spTgt spid="620552"/>
                                        </p:tgtEl>
                                        <p:attrNameLst>
                                          <p:attrName>style.visibility</p:attrName>
                                        </p:attrNameLst>
                                      </p:cBhvr>
                                      <p:to>
                                        <p:strVal val="visible"/>
                                      </p:to>
                                    </p:set>
                                    <p:anim calcmode="lin" valueType="num">
                                      <p:cBhvr>
                                        <p:cTn id="26" dur="500" fill="hold"/>
                                        <p:tgtEl>
                                          <p:spTgt spid="620552"/>
                                        </p:tgtEl>
                                        <p:attrNameLst>
                                          <p:attrName>ppt_x</p:attrName>
                                        </p:attrNameLst>
                                      </p:cBhvr>
                                      <p:tavLst>
                                        <p:tav tm="0">
                                          <p:val>
                                            <p:strVal val="#ppt_x"/>
                                          </p:val>
                                        </p:tav>
                                        <p:tav tm="100000">
                                          <p:val>
                                            <p:strVal val="#ppt_x"/>
                                          </p:val>
                                        </p:tav>
                                      </p:tavLst>
                                    </p:anim>
                                    <p:anim calcmode="lin" valueType="num">
                                      <p:cBhvr>
                                        <p:cTn id="27" dur="500" fill="hold"/>
                                        <p:tgtEl>
                                          <p:spTgt spid="620552"/>
                                        </p:tgtEl>
                                        <p:attrNameLst>
                                          <p:attrName>ppt_y</p:attrName>
                                        </p:attrNameLst>
                                      </p:cBhvr>
                                      <p:tavLst>
                                        <p:tav tm="0">
                                          <p:val>
                                            <p:strVal val="#ppt_y-#ppt_h/2"/>
                                          </p:val>
                                        </p:tav>
                                        <p:tav tm="100000">
                                          <p:val>
                                            <p:strVal val="#ppt_y"/>
                                          </p:val>
                                        </p:tav>
                                      </p:tavLst>
                                    </p:anim>
                                    <p:anim calcmode="lin" valueType="num">
                                      <p:cBhvr>
                                        <p:cTn id="28" dur="500" fill="hold"/>
                                        <p:tgtEl>
                                          <p:spTgt spid="620552"/>
                                        </p:tgtEl>
                                        <p:attrNameLst>
                                          <p:attrName>ppt_w</p:attrName>
                                        </p:attrNameLst>
                                      </p:cBhvr>
                                      <p:tavLst>
                                        <p:tav tm="0">
                                          <p:val>
                                            <p:strVal val="#ppt_w"/>
                                          </p:val>
                                        </p:tav>
                                        <p:tav tm="100000">
                                          <p:val>
                                            <p:strVal val="#ppt_w"/>
                                          </p:val>
                                        </p:tav>
                                      </p:tavLst>
                                    </p:anim>
                                    <p:anim calcmode="lin" valueType="num">
                                      <p:cBhvr>
                                        <p:cTn id="29" dur="500" fill="hold"/>
                                        <p:tgtEl>
                                          <p:spTgt spid="620552"/>
                                        </p:tgtEl>
                                        <p:attrNameLst>
                                          <p:attrName>ppt_h</p:attrName>
                                        </p:attrNameLst>
                                      </p:cBhvr>
                                      <p:tavLst>
                                        <p:tav tm="0">
                                          <p:val>
                                            <p:fltVal val="0"/>
                                          </p:val>
                                        </p:tav>
                                        <p:tav tm="100000">
                                          <p:val>
                                            <p:strVal val="#ppt_h"/>
                                          </p:val>
                                        </p:tav>
                                      </p:tavLst>
                                    </p:anim>
                                  </p:childTnLst>
                                </p:cTn>
                              </p:par>
                            </p:childTnLst>
                          </p:cTn>
                        </p:par>
                        <p:par>
                          <p:cTn id="30" fill="hold">
                            <p:stCondLst>
                              <p:cond delay="7500"/>
                            </p:stCondLst>
                            <p:childTnLst>
                              <p:par>
                                <p:cTn id="31" presetID="4" presetClass="entr" presetSubtype="32" fill="hold" grpId="0" nodeType="afterEffect">
                                  <p:stCondLst>
                                    <p:cond delay="1000"/>
                                  </p:stCondLst>
                                  <p:childTnLst>
                                    <p:set>
                                      <p:cBhvr>
                                        <p:cTn id="32" dur="1" fill="hold">
                                          <p:stCondLst>
                                            <p:cond delay="0"/>
                                          </p:stCondLst>
                                        </p:cTn>
                                        <p:tgtEl>
                                          <p:spTgt spid="620548"/>
                                        </p:tgtEl>
                                        <p:attrNameLst>
                                          <p:attrName>style.visibility</p:attrName>
                                        </p:attrNameLst>
                                      </p:cBhvr>
                                      <p:to>
                                        <p:strVal val="visible"/>
                                      </p:to>
                                    </p:set>
                                    <p:animEffect transition="in" filter="box(out)">
                                      <p:cBhvr>
                                        <p:cTn id="33" dur="500"/>
                                        <p:tgtEl>
                                          <p:spTgt spid="620548"/>
                                        </p:tgtEl>
                                      </p:cBhvr>
                                    </p:animEffect>
                                  </p:childTnLst>
                                </p:cTn>
                              </p:par>
                            </p:childTnLst>
                          </p:cTn>
                        </p:par>
                      </p:childTnLst>
                    </p:cTn>
                  </p:par>
                  <p:par>
                    <p:cTn id="34" fill="hold">
                      <p:stCondLst>
                        <p:cond delay="indefinite"/>
                      </p:stCondLst>
                      <p:childTnLst>
                        <p:par>
                          <p:cTn id="35" fill="hold">
                            <p:stCondLst>
                              <p:cond delay="0"/>
                            </p:stCondLst>
                            <p:childTnLst>
                              <p:par>
                                <p:cTn id="36" presetID="5" presetClass="entr" presetSubtype="10" fill="hold" grpId="0" nodeType="clickEffect">
                                  <p:stCondLst>
                                    <p:cond delay="0"/>
                                  </p:stCondLst>
                                  <p:childTnLst>
                                    <p:set>
                                      <p:cBhvr>
                                        <p:cTn id="37" dur="1" fill="hold">
                                          <p:stCondLst>
                                            <p:cond delay="0"/>
                                          </p:stCondLst>
                                        </p:cTn>
                                        <p:tgtEl>
                                          <p:spTgt spid="620547"/>
                                        </p:tgtEl>
                                        <p:attrNameLst>
                                          <p:attrName>style.visibility</p:attrName>
                                        </p:attrNameLst>
                                      </p:cBhvr>
                                      <p:to>
                                        <p:strVal val="visible"/>
                                      </p:to>
                                    </p:set>
                                    <p:animEffect transition="in" filter="checkerboard(across)">
                                      <p:cBhvr>
                                        <p:cTn id="38" dur="500"/>
                                        <p:tgtEl>
                                          <p:spTgt spid="620547"/>
                                        </p:tgtEl>
                                      </p:cBhvr>
                                    </p:animEffect>
                                  </p:childTnLst>
                                </p:cTn>
                              </p:par>
                            </p:childTnLst>
                          </p:cTn>
                        </p:par>
                      </p:childTnLst>
                    </p:cTn>
                  </p:par>
                  <p:par>
                    <p:cTn id="39" fill="hold">
                      <p:stCondLst>
                        <p:cond delay="indefinite"/>
                      </p:stCondLst>
                      <p:childTnLst>
                        <p:par>
                          <p:cTn id="40" fill="hold">
                            <p:stCondLst>
                              <p:cond delay="0"/>
                            </p:stCondLst>
                            <p:childTnLst>
                              <p:par>
                                <p:cTn id="41" presetID="17" presetClass="entr" presetSubtype="10" fill="hold" grpId="0" nodeType="clickEffect">
                                  <p:stCondLst>
                                    <p:cond delay="0"/>
                                  </p:stCondLst>
                                  <p:childTnLst>
                                    <p:set>
                                      <p:cBhvr>
                                        <p:cTn id="42" dur="1" fill="hold">
                                          <p:stCondLst>
                                            <p:cond delay="0"/>
                                          </p:stCondLst>
                                        </p:cTn>
                                        <p:tgtEl>
                                          <p:spTgt spid="620559"/>
                                        </p:tgtEl>
                                        <p:attrNameLst>
                                          <p:attrName>style.visibility</p:attrName>
                                        </p:attrNameLst>
                                      </p:cBhvr>
                                      <p:to>
                                        <p:strVal val="visible"/>
                                      </p:to>
                                    </p:set>
                                    <p:anim calcmode="lin" valueType="num">
                                      <p:cBhvr>
                                        <p:cTn id="43" dur="500" fill="hold"/>
                                        <p:tgtEl>
                                          <p:spTgt spid="620559"/>
                                        </p:tgtEl>
                                        <p:attrNameLst>
                                          <p:attrName>ppt_w</p:attrName>
                                        </p:attrNameLst>
                                      </p:cBhvr>
                                      <p:tavLst>
                                        <p:tav tm="0">
                                          <p:val>
                                            <p:fltVal val="0"/>
                                          </p:val>
                                        </p:tav>
                                        <p:tav tm="100000">
                                          <p:val>
                                            <p:strVal val="#ppt_w"/>
                                          </p:val>
                                        </p:tav>
                                      </p:tavLst>
                                    </p:anim>
                                    <p:anim calcmode="lin" valueType="num">
                                      <p:cBhvr>
                                        <p:cTn id="44" dur="500" fill="hold"/>
                                        <p:tgtEl>
                                          <p:spTgt spid="620559"/>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0546" grpId="0" autoUpdateAnimBg="0"/>
      <p:bldP spid="620547" grpId="0" autoUpdateAnimBg="0"/>
      <p:bldP spid="620548" grpId="0" animBg="1" autoUpdateAnimBg="0"/>
      <p:bldP spid="620555" grpId="0" animBg="1" autoUpdateAnimBg="0"/>
      <p:bldP spid="620559" grpId="0" animBg="1"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1615" name="Rectangle 47"/>
          <p:cNvSpPr>
            <a:spLocks noGrp="1" noChangeArrowheads="1"/>
          </p:cNvSpPr>
          <p:nvPr>
            <p:ph type="title" idx="4294967295"/>
          </p:nvPr>
        </p:nvSpPr>
        <p:spPr>
          <a:xfrm>
            <a:off x="838200" y="417513"/>
            <a:ext cx="7543800" cy="1143000"/>
          </a:xfrm>
          <a:prstGeom prst="rect">
            <a:avLst/>
          </a:prstGeom>
          <a:noFill/>
        </p:spPr>
        <p:txBody>
          <a:bodyPr/>
          <a:lstStyle/>
          <a:p>
            <a:r>
              <a:rPr lang="en-US" altLang="zh-CN" sz="100">
                <a:solidFill>
                  <a:schemeClr val="bg1"/>
                </a:solidFill>
              </a:rPr>
              <a:t>8.5.2  </a:t>
            </a:r>
            <a:r>
              <a:rPr lang="zh-CN" altLang="en-US" sz="100">
                <a:solidFill>
                  <a:schemeClr val="bg1"/>
                </a:solidFill>
              </a:rPr>
              <a:t>虚基类</a:t>
            </a:r>
          </a:p>
        </p:txBody>
      </p:sp>
      <p:sp>
        <p:nvSpPr>
          <p:cNvPr id="621617" name="Rectangle 49"/>
          <p:cNvSpPr>
            <a:spLocks noChangeArrowheads="1"/>
          </p:cNvSpPr>
          <p:nvPr/>
        </p:nvSpPr>
        <p:spPr bwMode="auto">
          <a:xfrm>
            <a:off x="495300" y="188913"/>
            <a:ext cx="4914900" cy="2439987"/>
          </a:xfrm>
          <a:prstGeom prst="rect">
            <a:avLst/>
          </a:prstGeom>
          <a:noFill/>
          <a:ln w="9525">
            <a:noFill/>
            <a:miter lim="800000"/>
            <a:headEnd type="none" w="sm" len="med"/>
          </a:ln>
          <a:effectLst/>
        </p:spPr>
        <p:txBody>
          <a:bodyPr lIns="90000" tIns="46800" rIns="90000" bIns="46800" anchor="ctr">
            <a:spAutoFit/>
          </a:bodyPr>
          <a:lstStyle/>
          <a:p>
            <a:pPr algn="l">
              <a:lnSpc>
                <a:spcPct val="140000"/>
              </a:lnSpc>
            </a:pPr>
            <a:r>
              <a:rPr lang="zh-CN" altLang="en-US" sz="2000" b="1" i="1">
                <a:solidFill>
                  <a:srgbClr val="008000"/>
                </a:solidFill>
              </a:rPr>
              <a:t>例如：</a:t>
            </a:r>
          </a:p>
          <a:p>
            <a:pPr algn="l">
              <a:lnSpc>
                <a:spcPct val="140000"/>
              </a:lnSpc>
            </a:pPr>
            <a:r>
              <a:rPr lang="en-US" altLang="zh-CN" sz="1800"/>
              <a:t>class  B  { public : int  b ;} ;</a:t>
            </a:r>
          </a:p>
          <a:p>
            <a:pPr algn="l">
              <a:lnSpc>
                <a:spcPct val="140000"/>
              </a:lnSpc>
            </a:pPr>
            <a:r>
              <a:rPr lang="en-US" altLang="zh-CN" sz="1800"/>
              <a:t>class  B1 : </a:t>
            </a:r>
            <a:r>
              <a:rPr lang="en-US" altLang="zh-CN" sz="1800" b="1">
                <a:solidFill>
                  <a:srgbClr val="0000FF"/>
                </a:solidFill>
              </a:rPr>
              <a:t>virtual</a:t>
            </a:r>
            <a:r>
              <a:rPr lang="en-US" altLang="zh-CN" sz="1800">
                <a:solidFill>
                  <a:srgbClr val="FF33CC"/>
                </a:solidFill>
              </a:rPr>
              <a:t> </a:t>
            </a:r>
            <a:r>
              <a:rPr lang="en-US" altLang="zh-CN" sz="1800"/>
              <a:t> public  B { private : int  b1 ; } ;</a:t>
            </a:r>
          </a:p>
          <a:p>
            <a:pPr algn="l">
              <a:lnSpc>
                <a:spcPct val="140000"/>
              </a:lnSpc>
            </a:pPr>
            <a:r>
              <a:rPr lang="en-US" altLang="zh-CN" sz="1800"/>
              <a:t>class  B2 : </a:t>
            </a:r>
            <a:r>
              <a:rPr lang="en-US" altLang="zh-CN" sz="1800" b="1">
                <a:solidFill>
                  <a:srgbClr val="0000FF"/>
                </a:solidFill>
              </a:rPr>
              <a:t>virtual </a:t>
            </a:r>
            <a:r>
              <a:rPr lang="en-US" altLang="zh-CN" sz="1800"/>
              <a:t> public  B { private : int  b2 ; } ;</a:t>
            </a:r>
          </a:p>
          <a:p>
            <a:pPr algn="l">
              <a:lnSpc>
                <a:spcPct val="140000"/>
              </a:lnSpc>
            </a:pPr>
            <a:r>
              <a:rPr lang="en-US" altLang="zh-CN" sz="1800"/>
              <a:t>class  C : public  B1 , public  B2 </a:t>
            </a:r>
          </a:p>
          <a:p>
            <a:pPr algn="l">
              <a:lnSpc>
                <a:spcPct val="140000"/>
              </a:lnSpc>
            </a:pPr>
            <a:r>
              <a:rPr lang="en-US" altLang="zh-CN" sz="1800"/>
              <a:t>    { private : float  d ; } ;</a:t>
            </a:r>
          </a:p>
        </p:txBody>
      </p:sp>
      <p:sp>
        <p:nvSpPr>
          <p:cNvPr id="621618" name="Rectangle 50"/>
          <p:cNvSpPr>
            <a:spLocks noChangeArrowheads="1"/>
          </p:cNvSpPr>
          <p:nvPr/>
        </p:nvSpPr>
        <p:spPr bwMode="auto">
          <a:xfrm>
            <a:off x="6169025" y="3187700"/>
            <a:ext cx="1828800" cy="431800"/>
          </a:xfrm>
          <a:prstGeom prst="rect">
            <a:avLst/>
          </a:prstGeom>
          <a:solidFill>
            <a:srgbClr val="FFFF00"/>
          </a:solidFill>
          <a:ln w="9525">
            <a:solidFill>
              <a:srgbClr val="C0C0C0"/>
            </a:solidFill>
            <a:miter lim="800000"/>
            <a:headEnd type="none" w="sm" len="med"/>
          </a:ln>
          <a:effectLst>
            <a:outerShdw dist="53882" dir="18900000" algn="ctr" rotWithShape="0">
              <a:srgbClr val="808080"/>
            </a:outerShdw>
          </a:effectLst>
        </p:spPr>
        <p:txBody>
          <a:bodyPr wrap="none" lIns="90000" tIns="46800" rIns="90000" bIns="46800" anchor="ctr"/>
          <a:lstStyle/>
          <a:p>
            <a:r>
              <a:rPr lang="en-US" altLang="zh-CN" sz="1800"/>
              <a:t>class C { d }</a:t>
            </a:r>
          </a:p>
        </p:txBody>
      </p:sp>
      <p:grpSp>
        <p:nvGrpSpPr>
          <p:cNvPr id="621619" name="Group 51"/>
          <p:cNvGrpSpPr/>
          <p:nvPr/>
        </p:nvGrpSpPr>
        <p:grpSpPr bwMode="auto">
          <a:xfrm>
            <a:off x="5210175" y="2103438"/>
            <a:ext cx="3735388" cy="431800"/>
            <a:chOff x="1299" y="1834"/>
            <a:chExt cx="3228" cy="542"/>
          </a:xfrm>
        </p:grpSpPr>
        <p:sp>
          <p:nvSpPr>
            <p:cNvPr id="621620" name="Rectangle 52"/>
            <p:cNvSpPr>
              <a:spLocks noChangeArrowheads="1"/>
            </p:cNvSpPr>
            <p:nvPr/>
          </p:nvSpPr>
          <p:spPr bwMode="auto">
            <a:xfrm>
              <a:off x="1299" y="1834"/>
              <a:ext cx="1344" cy="542"/>
            </a:xfrm>
            <a:prstGeom prst="rect">
              <a:avLst/>
            </a:prstGeom>
            <a:solidFill>
              <a:srgbClr val="99FF99"/>
            </a:solidFill>
            <a:ln w="9525">
              <a:solidFill>
                <a:srgbClr val="C0C0C0"/>
              </a:solidFill>
              <a:miter lim="800000"/>
              <a:headEnd type="none" w="sm" len="med"/>
            </a:ln>
            <a:effectLst>
              <a:outerShdw dist="53882" dir="18900000" algn="ctr" rotWithShape="0">
                <a:srgbClr val="808080"/>
              </a:outerShdw>
            </a:effectLst>
          </p:spPr>
          <p:txBody>
            <a:bodyPr wrap="none" lIns="90000" tIns="46800" rIns="90000" bIns="46800" anchor="ctr"/>
            <a:lstStyle/>
            <a:p>
              <a:pPr>
                <a:lnSpc>
                  <a:spcPct val="80000"/>
                </a:lnSpc>
              </a:pPr>
              <a:r>
                <a:rPr lang="en-US" altLang="zh-CN" sz="1800"/>
                <a:t>class B1 { b1}</a:t>
              </a:r>
            </a:p>
          </p:txBody>
        </p:sp>
        <p:sp>
          <p:nvSpPr>
            <p:cNvPr id="621621" name="Rectangle 53"/>
            <p:cNvSpPr>
              <a:spLocks noChangeArrowheads="1"/>
            </p:cNvSpPr>
            <p:nvPr/>
          </p:nvSpPr>
          <p:spPr bwMode="auto">
            <a:xfrm>
              <a:off x="3183" y="1834"/>
              <a:ext cx="1344" cy="528"/>
            </a:xfrm>
            <a:prstGeom prst="rect">
              <a:avLst/>
            </a:prstGeom>
            <a:solidFill>
              <a:srgbClr val="99FF99"/>
            </a:solidFill>
            <a:ln w="9525">
              <a:solidFill>
                <a:srgbClr val="C0C0C0"/>
              </a:solidFill>
              <a:miter lim="800000"/>
              <a:headEnd type="none" w="sm" len="med"/>
            </a:ln>
            <a:effectLst>
              <a:outerShdw dist="53882" dir="18900000" algn="ctr" rotWithShape="0">
                <a:srgbClr val="808080"/>
              </a:outerShdw>
            </a:effectLst>
          </p:spPr>
          <p:txBody>
            <a:bodyPr wrap="none" lIns="90000" tIns="46800" rIns="90000" bIns="46800" anchor="ctr"/>
            <a:lstStyle/>
            <a:p>
              <a:r>
                <a:rPr lang="en-US" altLang="zh-CN" sz="1800"/>
                <a:t>class B2 {b2} </a:t>
              </a:r>
            </a:p>
          </p:txBody>
        </p:sp>
      </p:grpSp>
      <p:grpSp>
        <p:nvGrpSpPr>
          <p:cNvPr id="621622" name="Group 54"/>
          <p:cNvGrpSpPr/>
          <p:nvPr/>
        </p:nvGrpSpPr>
        <p:grpSpPr bwMode="auto">
          <a:xfrm>
            <a:off x="5983288" y="2551113"/>
            <a:ext cx="2181225" cy="636587"/>
            <a:chOff x="1968" y="2364"/>
            <a:chExt cx="1884" cy="684"/>
          </a:xfrm>
        </p:grpSpPr>
        <p:sp>
          <p:nvSpPr>
            <p:cNvPr id="621623" name="Line 55"/>
            <p:cNvSpPr>
              <a:spLocks noChangeShapeType="1"/>
            </p:cNvSpPr>
            <p:nvPr/>
          </p:nvSpPr>
          <p:spPr bwMode="auto">
            <a:xfrm>
              <a:off x="1968" y="2376"/>
              <a:ext cx="912" cy="672"/>
            </a:xfrm>
            <a:prstGeom prst="line">
              <a:avLst/>
            </a:prstGeom>
            <a:noFill/>
            <a:ln w="38100">
              <a:solidFill>
                <a:srgbClr val="C0C0C0"/>
              </a:solidFill>
              <a:round/>
              <a:headEnd type="stealth" w="lg" len="lg"/>
              <a:tailEnd type="none" w="lg" len="lg"/>
            </a:ln>
            <a:effectLst>
              <a:outerShdw dist="40161" dir="1106097" algn="ctr" rotWithShape="0">
                <a:srgbClr val="808080"/>
              </a:outerShdw>
            </a:effectLst>
          </p:spPr>
          <p:txBody>
            <a:bodyPr wrap="none" lIns="90000" tIns="46800" rIns="90000" bIns="46800" anchor="ctr"/>
            <a:lstStyle/>
            <a:p>
              <a:endParaRPr lang="zh-CN" altLang="en-US"/>
            </a:p>
          </p:txBody>
        </p:sp>
        <p:sp>
          <p:nvSpPr>
            <p:cNvPr id="621624" name="Line 56"/>
            <p:cNvSpPr>
              <a:spLocks noChangeShapeType="1"/>
            </p:cNvSpPr>
            <p:nvPr/>
          </p:nvSpPr>
          <p:spPr bwMode="auto">
            <a:xfrm flipH="1">
              <a:off x="2880" y="2364"/>
              <a:ext cx="972" cy="684"/>
            </a:xfrm>
            <a:prstGeom prst="line">
              <a:avLst/>
            </a:prstGeom>
            <a:noFill/>
            <a:ln w="38100">
              <a:solidFill>
                <a:srgbClr val="C0C0C0"/>
              </a:solidFill>
              <a:round/>
              <a:headEnd type="stealth" w="lg" len="lg"/>
              <a:tailEnd type="none" w="lg" len="lg"/>
            </a:ln>
            <a:effectLst>
              <a:outerShdw dist="40161" dir="1106097" algn="ctr" rotWithShape="0">
                <a:srgbClr val="808080"/>
              </a:outerShdw>
            </a:effectLst>
          </p:spPr>
          <p:txBody>
            <a:bodyPr wrap="none" lIns="90000" tIns="46800" rIns="90000" bIns="46800" anchor="ctr"/>
            <a:lstStyle/>
            <a:p>
              <a:endParaRPr lang="zh-CN" altLang="en-US"/>
            </a:p>
          </p:txBody>
        </p:sp>
      </p:grpSp>
      <p:sp>
        <p:nvSpPr>
          <p:cNvPr id="621625" name="Rectangle 57"/>
          <p:cNvSpPr>
            <a:spLocks noChangeArrowheads="1"/>
          </p:cNvSpPr>
          <p:nvPr/>
        </p:nvSpPr>
        <p:spPr bwMode="auto">
          <a:xfrm>
            <a:off x="6292850" y="1054100"/>
            <a:ext cx="1555750" cy="431800"/>
          </a:xfrm>
          <a:prstGeom prst="rect">
            <a:avLst/>
          </a:prstGeom>
          <a:solidFill>
            <a:srgbClr val="FFCC66"/>
          </a:solidFill>
          <a:ln w="9525">
            <a:solidFill>
              <a:srgbClr val="C0C0C0"/>
            </a:solidFill>
            <a:miter lim="800000"/>
            <a:headEnd type="none" w="sm" len="med"/>
          </a:ln>
          <a:effectLst>
            <a:outerShdw dist="53882" dir="18900000" algn="ctr" rotWithShape="0">
              <a:srgbClr val="808080"/>
            </a:outerShdw>
          </a:effectLst>
        </p:spPr>
        <p:txBody>
          <a:bodyPr wrap="none" lIns="90000" tIns="46800" rIns="90000" bIns="46800" anchor="ctr"/>
          <a:lstStyle/>
          <a:p>
            <a:r>
              <a:rPr lang="en-US" altLang="zh-CN" sz="1800"/>
              <a:t>class B { </a:t>
            </a:r>
            <a:r>
              <a:rPr lang="en-US" altLang="zh-CN" sz="1800" b="1">
                <a:solidFill>
                  <a:schemeClr val="accent2"/>
                </a:solidFill>
              </a:rPr>
              <a:t>b</a:t>
            </a:r>
            <a:r>
              <a:rPr lang="en-US" altLang="zh-CN" sz="1800"/>
              <a:t> }</a:t>
            </a:r>
          </a:p>
        </p:txBody>
      </p:sp>
      <p:grpSp>
        <p:nvGrpSpPr>
          <p:cNvPr id="621626" name="Group 58"/>
          <p:cNvGrpSpPr/>
          <p:nvPr/>
        </p:nvGrpSpPr>
        <p:grpSpPr bwMode="auto">
          <a:xfrm flipV="1">
            <a:off x="6011863" y="1484313"/>
            <a:ext cx="2181225" cy="619125"/>
            <a:chOff x="1968" y="2364"/>
            <a:chExt cx="1884" cy="684"/>
          </a:xfrm>
        </p:grpSpPr>
        <p:sp>
          <p:nvSpPr>
            <p:cNvPr id="621627" name="Line 59"/>
            <p:cNvSpPr>
              <a:spLocks noChangeShapeType="1"/>
            </p:cNvSpPr>
            <p:nvPr/>
          </p:nvSpPr>
          <p:spPr bwMode="auto">
            <a:xfrm>
              <a:off x="1968" y="2376"/>
              <a:ext cx="912" cy="672"/>
            </a:xfrm>
            <a:prstGeom prst="line">
              <a:avLst/>
            </a:prstGeom>
            <a:noFill/>
            <a:ln w="38100">
              <a:solidFill>
                <a:srgbClr val="C0C0C0"/>
              </a:solidFill>
              <a:round/>
              <a:headEnd type="none" w="lg" len="lg"/>
              <a:tailEnd type="stealth" w="lg" len="lg"/>
            </a:ln>
            <a:effectLst>
              <a:outerShdw dist="40161" dir="1106097" algn="ctr" rotWithShape="0">
                <a:srgbClr val="808080"/>
              </a:outerShdw>
            </a:effectLst>
          </p:spPr>
          <p:txBody>
            <a:bodyPr wrap="none" lIns="90000" tIns="46800" rIns="90000" bIns="46800" anchor="ctr"/>
            <a:lstStyle/>
            <a:p>
              <a:endParaRPr lang="zh-CN" altLang="en-US"/>
            </a:p>
          </p:txBody>
        </p:sp>
        <p:sp>
          <p:nvSpPr>
            <p:cNvPr id="621628" name="Line 60"/>
            <p:cNvSpPr>
              <a:spLocks noChangeShapeType="1"/>
            </p:cNvSpPr>
            <p:nvPr/>
          </p:nvSpPr>
          <p:spPr bwMode="auto">
            <a:xfrm flipH="1">
              <a:off x="2880" y="2364"/>
              <a:ext cx="972" cy="684"/>
            </a:xfrm>
            <a:prstGeom prst="line">
              <a:avLst/>
            </a:prstGeom>
            <a:noFill/>
            <a:ln w="38100">
              <a:solidFill>
                <a:srgbClr val="C0C0C0"/>
              </a:solidFill>
              <a:round/>
              <a:headEnd type="none" w="lg" len="lg"/>
              <a:tailEnd type="stealth" w="lg" len="lg"/>
            </a:ln>
            <a:effectLst>
              <a:outerShdw dist="40161" dir="1106097" algn="ctr" rotWithShape="0">
                <a:srgbClr val="808080"/>
              </a:outerShdw>
            </a:effectLst>
          </p:spPr>
          <p:txBody>
            <a:bodyPr wrap="none" lIns="90000" tIns="46800" rIns="90000" bIns="46800" anchor="ctr"/>
            <a:lstStyle/>
            <a:p>
              <a:endParaRPr lang="zh-CN" altLang="en-US"/>
            </a:p>
          </p:txBody>
        </p:sp>
      </p:grpSp>
      <p:sp>
        <p:nvSpPr>
          <p:cNvPr id="621629" name="Text Box 61"/>
          <p:cNvSpPr txBox="1">
            <a:spLocks noChangeArrowheads="1"/>
          </p:cNvSpPr>
          <p:nvPr/>
        </p:nvSpPr>
        <p:spPr bwMode="auto">
          <a:xfrm>
            <a:off x="385763" y="2932113"/>
            <a:ext cx="5303837" cy="396875"/>
          </a:xfrm>
          <a:prstGeom prst="rect">
            <a:avLst/>
          </a:prstGeom>
          <a:noFill/>
          <a:ln w="9525">
            <a:noFill/>
            <a:miter lim="800000"/>
            <a:headEnd type="none" w="sm" len="med"/>
          </a:ln>
          <a:effectLst/>
        </p:spPr>
        <p:txBody>
          <a:bodyPr wrap="none" lIns="90000" tIns="46800" rIns="90000" bIns="46800" anchor="ctr">
            <a:spAutoFit/>
          </a:bodyPr>
          <a:lstStyle/>
          <a:p>
            <a:pPr algn="l"/>
            <a:r>
              <a:rPr lang="zh-CN" altLang="en-US" sz="2000" b="1" i="1">
                <a:solidFill>
                  <a:srgbClr val="008000"/>
                </a:solidFill>
              </a:rPr>
              <a:t>带有虚基类的派生类 </a:t>
            </a:r>
            <a:r>
              <a:rPr lang="en-US" altLang="zh-CN" sz="2000" b="1" i="1">
                <a:solidFill>
                  <a:srgbClr val="008000"/>
                </a:solidFill>
              </a:rPr>
              <a:t>C </a:t>
            </a:r>
            <a:r>
              <a:rPr lang="zh-CN" altLang="en-US" sz="2000" b="1" i="1">
                <a:solidFill>
                  <a:srgbClr val="008000"/>
                </a:solidFill>
              </a:rPr>
              <a:t>的对象的存储结构示意</a:t>
            </a:r>
          </a:p>
        </p:txBody>
      </p:sp>
      <p:grpSp>
        <p:nvGrpSpPr>
          <p:cNvPr id="621630" name="Group 62"/>
          <p:cNvGrpSpPr/>
          <p:nvPr/>
        </p:nvGrpSpPr>
        <p:grpSpPr bwMode="auto">
          <a:xfrm>
            <a:off x="1276350" y="3759200"/>
            <a:ext cx="1390650" cy="2640013"/>
            <a:chOff x="804" y="2441"/>
            <a:chExt cx="876" cy="1663"/>
          </a:xfrm>
        </p:grpSpPr>
        <p:sp>
          <p:nvSpPr>
            <p:cNvPr id="621631" name="Rectangle 63"/>
            <p:cNvSpPr>
              <a:spLocks noChangeArrowheads="1"/>
            </p:cNvSpPr>
            <p:nvPr/>
          </p:nvSpPr>
          <p:spPr bwMode="auto">
            <a:xfrm>
              <a:off x="804" y="2441"/>
              <a:ext cx="876" cy="271"/>
            </a:xfrm>
            <a:prstGeom prst="rect">
              <a:avLst/>
            </a:prstGeom>
            <a:solidFill>
              <a:srgbClr val="FFE8D1"/>
            </a:solidFill>
            <a:ln w="9525">
              <a:solidFill>
                <a:schemeClr val="tx1"/>
              </a:solidFill>
              <a:miter lim="800000"/>
              <a:headEnd type="none" w="sm" len="med"/>
            </a:ln>
            <a:effectLst/>
          </p:spPr>
          <p:txBody>
            <a:bodyPr wrap="none" lIns="90000" tIns="46800" rIns="90000" bIns="46800" anchor="ctr"/>
            <a:lstStyle/>
            <a:p>
              <a:r>
                <a:rPr lang="en-US" altLang="zh-CN" sz="1800"/>
                <a:t> </a:t>
              </a:r>
            </a:p>
          </p:txBody>
        </p:sp>
        <p:sp>
          <p:nvSpPr>
            <p:cNvPr id="621632" name="Rectangle 64"/>
            <p:cNvSpPr>
              <a:spLocks noChangeArrowheads="1"/>
            </p:cNvSpPr>
            <p:nvPr/>
          </p:nvSpPr>
          <p:spPr bwMode="auto">
            <a:xfrm>
              <a:off x="804" y="2717"/>
              <a:ext cx="876" cy="271"/>
            </a:xfrm>
            <a:prstGeom prst="rect">
              <a:avLst/>
            </a:prstGeom>
            <a:solidFill>
              <a:srgbClr val="99FF99"/>
            </a:solidFill>
            <a:ln w="9525">
              <a:solidFill>
                <a:schemeClr val="tx1"/>
              </a:solidFill>
              <a:miter lim="800000"/>
              <a:headEnd type="none" w="sm" len="med"/>
            </a:ln>
            <a:effectLst>
              <a:outerShdw dist="45791" dir="18221404" algn="ctr" rotWithShape="0">
                <a:srgbClr val="808080"/>
              </a:outerShdw>
            </a:effectLst>
          </p:spPr>
          <p:txBody>
            <a:bodyPr wrap="none" lIns="90000" tIns="46800" rIns="90000" bIns="46800" anchor="ctr"/>
            <a:lstStyle/>
            <a:p>
              <a:r>
                <a:rPr lang="en-US" altLang="zh-CN" sz="1800"/>
                <a:t>c.b1</a:t>
              </a:r>
            </a:p>
          </p:txBody>
        </p:sp>
        <p:sp>
          <p:nvSpPr>
            <p:cNvPr id="621633" name="Rectangle 65"/>
            <p:cNvSpPr>
              <a:spLocks noChangeArrowheads="1"/>
            </p:cNvSpPr>
            <p:nvPr/>
          </p:nvSpPr>
          <p:spPr bwMode="auto">
            <a:xfrm>
              <a:off x="804" y="2993"/>
              <a:ext cx="876" cy="271"/>
            </a:xfrm>
            <a:prstGeom prst="rect">
              <a:avLst/>
            </a:prstGeom>
            <a:solidFill>
              <a:srgbClr val="FFE8D1"/>
            </a:solidFill>
            <a:ln w="9525">
              <a:solidFill>
                <a:schemeClr val="tx1"/>
              </a:solidFill>
              <a:miter lim="800000"/>
              <a:headEnd type="none" w="sm" len="med"/>
            </a:ln>
            <a:effectLst/>
          </p:spPr>
          <p:txBody>
            <a:bodyPr wrap="none" lIns="90000" tIns="46800" rIns="90000" bIns="46800" anchor="ctr"/>
            <a:lstStyle/>
            <a:p>
              <a:r>
                <a:rPr lang="en-US" altLang="zh-CN" sz="1800"/>
                <a:t> </a:t>
              </a:r>
            </a:p>
          </p:txBody>
        </p:sp>
        <p:sp>
          <p:nvSpPr>
            <p:cNvPr id="621634" name="Rectangle 66"/>
            <p:cNvSpPr>
              <a:spLocks noChangeArrowheads="1"/>
            </p:cNvSpPr>
            <p:nvPr/>
          </p:nvSpPr>
          <p:spPr bwMode="auto">
            <a:xfrm>
              <a:off x="804" y="3269"/>
              <a:ext cx="876" cy="271"/>
            </a:xfrm>
            <a:prstGeom prst="rect">
              <a:avLst/>
            </a:prstGeom>
            <a:solidFill>
              <a:srgbClr val="99FF99"/>
            </a:solidFill>
            <a:ln w="9525">
              <a:solidFill>
                <a:schemeClr val="tx1"/>
              </a:solidFill>
              <a:miter lim="800000"/>
              <a:headEnd type="none" w="sm" len="med"/>
            </a:ln>
            <a:effectLst>
              <a:outerShdw dist="45791" dir="18221404" algn="ctr" rotWithShape="0">
                <a:srgbClr val="808080"/>
              </a:outerShdw>
            </a:effectLst>
          </p:spPr>
          <p:txBody>
            <a:bodyPr wrap="none" lIns="90000" tIns="46800" rIns="90000" bIns="46800" anchor="ctr"/>
            <a:lstStyle/>
            <a:p>
              <a:r>
                <a:rPr lang="en-US" altLang="zh-CN" sz="1800"/>
                <a:t>c.b2</a:t>
              </a:r>
            </a:p>
          </p:txBody>
        </p:sp>
        <p:sp>
          <p:nvSpPr>
            <p:cNvPr id="621635" name="Rectangle 67"/>
            <p:cNvSpPr>
              <a:spLocks noChangeArrowheads="1"/>
            </p:cNvSpPr>
            <p:nvPr/>
          </p:nvSpPr>
          <p:spPr bwMode="auto">
            <a:xfrm>
              <a:off x="804" y="3545"/>
              <a:ext cx="876" cy="271"/>
            </a:xfrm>
            <a:prstGeom prst="rect">
              <a:avLst/>
            </a:prstGeom>
            <a:solidFill>
              <a:srgbClr val="FFFFCC"/>
            </a:solidFill>
            <a:ln w="9525">
              <a:solidFill>
                <a:schemeClr val="tx1"/>
              </a:solidFill>
              <a:miter lim="800000"/>
              <a:headEnd type="none" w="sm" len="med"/>
            </a:ln>
            <a:effectLst>
              <a:outerShdw dist="45791" dir="18221404" algn="ctr" rotWithShape="0">
                <a:srgbClr val="808080"/>
              </a:outerShdw>
            </a:effectLst>
          </p:spPr>
          <p:txBody>
            <a:bodyPr wrap="none" lIns="90000" tIns="46800" rIns="90000" bIns="46800" anchor="ctr"/>
            <a:lstStyle/>
            <a:p>
              <a:r>
                <a:rPr lang="en-US" altLang="zh-CN" sz="1800"/>
                <a:t>c.d</a:t>
              </a:r>
            </a:p>
          </p:txBody>
        </p:sp>
        <p:sp>
          <p:nvSpPr>
            <p:cNvPr id="621636" name="Rectangle 68"/>
            <p:cNvSpPr>
              <a:spLocks noChangeArrowheads="1"/>
            </p:cNvSpPr>
            <p:nvPr/>
          </p:nvSpPr>
          <p:spPr bwMode="auto">
            <a:xfrm>
              <a:off x="804" y="3833"/>
              <a:ext cx="876" cy="271"/>
            </a:xfrm>
            <a:prstGeom prst="rect">
              <a:avLst/>
            </a:prstGeom>
            <a:solidFill>
              <a:srgbClr val="FFCC66"/>
            </a:solidFill>
            <a:ln w="9525">
              <a:solidFill>
                <a:schemeClr val="tx1"/>
              </a:solidFill>
              <a:miter lim="800000"/>
              <a:headEnd type="none" w="sm" len="med"/>
            </a:ln>
            <a:effectLst>
              <a:outerShdw dist="45791" dir="18221404" algn="ctr" rotWithShape="0">
                <a:srgbClr val="808080"/>
              </a:outerShdw>
            </a:effectLst>
          </p:spPr>
          <p:txBody>
            <a:bodyPr wrap="none" lIns="90000" tIns="46800" rIns="90000" bIns="46800" anchor="ctr"/>
            <a:lstStyle/>
            <a:p>
              <a:r>
                <a:rPr lang="en-US" altLang="zh-CN" sz="1800"/>
                <a:t>c.b</a:t>
              </a:r>
            </a:p>
          </p:txBody>
        </p:sp>
      </p:grpSp>
      <p:grpSp>
        <p:nvGrpSpPr>
          <p:cNvPr id="621637" name="Group 69"/>
          <p:cNvGrpSpPr/>
          <p:nvPr/>
        </p:nvGrpSpPr>
        <p:grpSpPr bwMode="auto">
          <a:xfrm>
            <a:off x="2647950" y="3759200"/>
            <a:ext cx="2609850" cy="2667000"/>
            <a:chOff x="1644" y="2573"/>
            <a:chExt cx="1947" cy="1680"/>
          </a:xfrm>
        </p:grpSpPr>
        <p:grpSp>
          <p:nvGrpSpPr>
            <p:cNvPr id="621638" name="Group 70"/>
            <p:cNvGrpSpPr/>
            <p:nvPr/>
          </p:nvGrpSpPr>
          <p:grpSpPr bwMode="auto">
            <a:xfrm>
              <a:off x="1644" y="2573"/>
              <a:ext cx="1947" cy="1680"/>
              <a:chOff x="1644" y="2585"/>
              <a:chExt cx="1947" cy="1680"/>
            </a:xfrm>
          </p:grpSpPr>
          <p:sp>
            <p:nvSpPr>
              <p:cNvPr id="621639" name="Line 71"/>
              <p:cNvSpPr>
                <a:spLocks noChangeShapeType="1"/>
              </p:cNvSpPr>
              <p:nvPr/>
            </p:nvSpPr>
            <p:spPr bwMode="auto">
              <a:xfrm>
                <a:off x="1656" y="2585"/>
                <a:ext cx="1935" cy="0"/>
              </a:xfrm>
              <a:prstGeom prst="line">
                <a:avLst/>
              </a:prstGeom>
              <a:noFill/>
              <a:ln w="9525">
                <a:solidFill>
                  <a:schemeClr val="tx1"/>
                </a:solidFill>
                <a:round/>
                <a:headEnd type="none" w="lg" len="lg"/>
                <a:tailEnd type="none" w="lg" len="lg"/>
              </a:ln>
              <a:effectLst/>
            </p:spPr>
            <p:txBody>
              <a:bodyPr wrap="none" lIns="90000" tIns="46800" rIns="90000" bIns="46800" anchor="ctr"/>
              <a:lstStyle/>
              <a:p>
                <a:endParaRPr lang="zh-CN" altLang="en-US"/>
              </a:p>
            </p:txBody>
          </p:sp>
          <p:sp>
            <p:nvSpPr>
              <p:cNvPr id="621640" name="Line 72"/>
              <p:cNvSpPr>
                <a:spLocks noChangeShapeType="1"/>
              </p:cNvSpPr>
              <p:nvPr/>
            </p:nvSpPr>
            <p:spPr bwMode="auto">
              <a:xfrm flipV="1">
                <a:off x="1668" y="4253"/>
                <a:ext cx="1923" cy="0"/>
              </a:xfrm>
              <a:prstGeom prst="line">
                <a:avLst/>
              </a:prstGeom>
              <a:noFill/>
              <a:ln w="9525">
                <a:solidFill>
                  <a:schemeClr val="tx1"/>
                </a:solidFill>
                <a:round/>
                <a:headEnd type="none" w="lg" len="lg"/>
                <a:tailEnd type="none" w="lg" len="lg"/>
              </a:ln>
              <a:effectLst/>
            </p:spPr>
            <p:txBody>
              <a:bodyPr wrap="none" lIns="90000" tIns="46800" rIns="90000" bIns="46800" anchor="ctr"/>
              <a:lstStyle/>
              <a:p>
                <a:endParaRPr lang="zh-CN" altLang="en-US"/>
              </a:p>
            </p:txBody>
          </p:sp>
          <p:sp>
            <p:nvSpPr>
              <p:cNvPr id="621641" name="Line 73"/>
              <p:cNvSpPr>
                <a:spLocks noChangeShapeType="1"/>
              </p:cNvSpPr>
              <p:nvPr/>
            </p:nvSpPr>
            <p:spPr bwMode="auto">
              <a:xfrm>
                <a:off x="1656" y="2856"/>
                <a:ext cx="576" cy="0"/>
              </a:xfrm>
              <a:prstGeom prst="line">
                <a:avLst/>
              </a:prstGeom>
              <a:noFill/>
              <a:ln w="9525">
                <a:solidFill>
                  <a:schemeClr val="tx1"/>
                </a:solidFill>
                <a:prstDash val="dash"/>
                <a:round/>
                <a:headEnd type="none" w="lg" len="lg"/>
                <a:tailEnd type="none" w="lg" len="lg"/>
              </a:ln>
              <a:effectLst/>
            </p:spPr>
            <p:txBody>
              <a:bodyPr wrap="none" lIns="90000" tIns="46800" rIns="90000" bIns="46800" anchor="ctr"/>
              <a:lstStyle/>
              <a:p>
                <a:endParaRPr lang="zh-CN" altLang="en-US"/>
              </a:p>
            </p:txBody>
          </p:sp>
          <p:sp>
            <p:nvSpPr>
              <p:cNvPr id="621642" name="Line 74"/>
              <p:cNvSpPr>
                <a:spLocks noChangeShapeType="1"/>
              </p:cNvSpPr>
              <p:nvPr/>
            </p:nvSpPr>
            <p:spPr bwMode="auto">
              <a:xfrm>
                <a:off x="1656" y="3408"/>
                <a:ext cx="576" cy="0"/>
              </a:xfrm>
              <a:prstGeom prst="line">
                <a:avLst/>
              </a:prstGeom>
              <a:noFill/>
              <a:ln w="9525">
                <a:solidFill>
                  <a:schemeClr val="tx1"/>
                </a:solidFill>
                <a:prstDash val="dash"/>
                <a:round/>
                <a:headEnd type="none" w="lg" len="lg"/>
                <a:tailEnd type="none" w="lg" len="lg"/>
              </a:ln>
              <a:effectLst/>
            </p:spPr>
            <p:txBody>
              <a:bodyPr wrap="none" lIns="90000" tIns="46800" rIns="90000" bIns="46800" anchor="ctr"/>
              <a:lstStyle/>
              <a:p>
                <a:endParaRPr lang="zh-CN" altLang="en-US"/>
              </a:p>
            </p:txBody>
          </p:sp>
          <p:sp>
            <p:nvSpPr>
              <p:cNvPr id="621643" name="Line 75"/>
              <p:cNvSpPr>
                <a:spLocks noChangeShapeType="1"/>
              </p:cNvSpPr>
              <p:nvPr/>
            </p:nvSpPr>
            <p:spPr bwMode="auto">
              <a:xfrm>
                <a:off x="1656" y="3132"/>
                <a:ext cx="1224" cy="0"/>
              </a:xfrm>
              <a:prstGeom prst="line">
                <a:avLst/>
              </a:prstGeom>
              <a:noFill/>
              <a:ln w="9525">
                <a:solidFill>
                  <a:schemeClr val="tx1"/>
                </a:solidFill>
                <a:round/>
                <a:headEnd type="none" w="lg" len="lg"/>
                <a:tailEnd type="none" w="lg" len="lg"/>
              </a:ln>
              <a:effectLst/>
            </p:spPr>
            <p:txBody>
              <a:bodyPr wrap="none" lIns="90000" tIns="46800" rIns="90000" bIns="46800" anchor="ctr"/>
              <a:lstStyle/>
              <a:p>
                <a:endParaRPr lang="zh-CN" altLang="en-US"/>
              </a:p>
            </p:txBody>
          </p:sp>
          <p:sp>
            <p:nvSpPr>
              <p:cNvPr id="621644" name="Line 76"/>
              <p:cNvSpPr>
                <a:spLocks noChangeShapeType="1"/>
              </p:cNvSpPr>
              <p:nvPr/>
            </p:nvSpPr>
            <p:spPr bwMode="auto">
              <a:xfrm flipV="1">
                <a:off x="1644" y="3972"/>
                <a:ext cx="1236" cy="0"/>
              </a:xfrm>
              <a:prstGeom prst="line">
                <a:avLst/>
              </a:prstGeom>
              <a:noFill/>
              <a:ln w="9525">
                <a:solidFill>
                  <a:schemeClr val="tx1"/>
                </a:solidFill>
                <a:round/>
                <a:headEnd type="none" w="lg" len="lg"/>
                <a:tailEnd type="none" w="lg" len="lg"/>
              </a:ln>
              <a:effectLst/>
            </p:spPr>
            <p:txBody>
              <a:bodyPr wrap="none" lIns="90000" tIns="46800" rIns="90000" bIns="46800" anchor="ctr"/>
              <a:lstStyle/>
              <a:p>
                <a:endParaRPr lang="zh-CN" altLang="en-US"/>
              </a:p>
            </p:txBody>
          </p:sp>
          <p:sp>
            <p:nvSpPr>
              <p:cNvPr id="621645" name="Line 77"/>
              <p:cNvSpPr>
                <a:spLocks noChangeShapeType="1"/>
              </p:cNvSpPr>
              <p:nvPr/>
            </p:nvSpPr>
            <p:spPr bwMode="auto">
              <a:xfrm>
                <a:off x="2628" y="3960"/>
                <a:ext cx="0" cy="305"/>
              </a:xfrm>
              <a:prstGeom prst="line">
                <a:avLst/>
              </a:prstGeom>
              <a:noFill/>
              <a:ln w="28575">
                <a:solidFill>
                  <a:schemeClr val="tx1"/>
                </a:solidFill>
                <a:round/>
                <a:headEnd type="stealth" w="lg" len="lg"/>
                <a:tailEnd type="stealth" w="lg" len="lg"/>
              </a:ln>
              <a:effectLst/>
            </p:spPr>
            <p:txBody>
              <a:bodyPr wrap="none" lIns="90000" tIns="46800" rIns="90000" bIns="46800" anchor="ctr"/>
              <a:lstStyle/>
              <a:p>
                <a:endParaRPr lang="zh-CN" altLang="en-US"/>
              </a:p>
            </p:txBody>
          </p:sp>
          <p:sp>
            <p:nvSpPr>
              <p:cNvPr id="621646" name="Line 78"/>
              <p:cNvSpPr>
                <a:spLocks noChangeShapeType="1"/>
              </p:cNvSpPr>
              <p:nvPr/>
            </p:nvSpPr>
            <p:spPr bwMode="auto">
              <a:xfrm>
                <a:off x="2628" y="2585"/>
                <a:ext cx="0" cy="547"/>
              </a:xfrm>
              <a:prstGeom prst="line">
                <a:avLst/>
              </a:prstGeom>
              <a:noFill/>
              <a:ln w="28575">
                <a:solidFill>
                  <a:schemeClr val="tx1"/>
                </a:solidFill>
                <a:round/>
                <a:headEnd type="stealth" w="lg" len="lg"/>
                <a:tailEnd type="stealth" w="lg" len="lg"/>
              </a:ln>
              <a:effectLst/>
            </p:spPr>
            <p:txBody>
              <a:bodyPr wrap="none" lIns="90000" tIns="46800" rIns="90000" bIns="46800" anchor="ctr"/>
              <a:lstStyle/>
              <a:p>
                <a:endParaRPr lang="zh-CN" altLang="en-US"/>
              </a:p>
            </p:txBody>
          </p:sp>
          <p:sp>
            <p:nvSpPr>
              <p:cNvPr id="621647" name="Line 79"/>
              <p:cNvSpPr>
                <a:spLocks noChangeShapeType="1"/>
              </p:cNvSpPr>
              <p:nvPr/>
            </p:nvSpPr>
            <p:spPr bwMode="auto">
              <a:xfrm>
                <a:off x="2628" y="3149"/>
                <a:ext cx="0" cy="523"/>
              </a:xfrm>
              <a:prstGeom prst="line">
                <a:avLst/>
              </a:prstGeom>
              <a:noFill/>
              <a:ln w="28575">
                <a:solidFill>
                  <a:schemeClr val="tx1"/>
                </a:solidFill>
                <a:round/>
                <a:headEnd type="stealth" w="lg" len="lg"/>
                <a:tailEnd type="stealth" w="lg" len="lg"/>
              </a:ln>
              <a:effectLst/>
            </p:spPr>
            <p:txBody>
              <a:bodyPr wrap="none" lIns="90000" tIns="46800" rIns="90000" bIns="46800" anchor="ctr"/>
              <a:lstStyle/>
              <a:p>
                <a:endParaRPr lang="zh-CN" altLang="en-US"/>
              </a:p>
            </p:txBody>
          </p:sp>
          <p:sp>
            <p:nvSpPr>
              <p:cNvPr id="621648" name="Line 80"/>
              <p:cNvSpPr>
                <a:spLocks noChangeShapeType="1"/>
              </p:cNvSpPr>
              <p:nvPr/>
            </p:nvSpPr>
            <p:spPr bwMode="auto">
              <a:xfrm>
                <a:off x="3240" y="2585"/>
                <a:ext cx="0" cy="1663"/>
              </a:xfrm>
              <a:prstGeom prst="line">
                <a:avLst/>
              </a:prstGeom>
              <a:noFill/>
              <a:ln w="28575">
                <a:solidFill>
                  <a:schemeClr val="tx1"/>
                </a:solidFill>
                <a:round/>
                <a:headEnd type="stealth" w="lg" len="lg"/>
                <a:tailEnd type="stealth" w="lg" len="lg"/>
              </a:ln>
              <a:effectLst/>
            </p:spPr>
            <p:txBody>
              <a:bodyPr wrap="none" lIns="90000" tIns="46800" rIns="90000" bIns="46800" anchor="ctr"/>
              <a:lstStyle/>
              <a:p>
                <a:endParaRPr lang="zh-CN" altLang="en-US"/>
              </a:p>
            </p:txBody>
          </p:sp>
          <p:sp>
            <p:nvSpPr>
              <p:cNvPr id="621649" name="Text Box 81"/>
              <p:cNvSpPr txBox="1">
                <a:spLocks noChangeArrowheads="1"/>
              </p:cNvSpPr>
              <p:nvPr/>
            </p:nvSpPr>
            <p:spPr bwMode="auto">
              <a:xfrm>
                <a:off x="2832" y="4034"/>
                <a:ext cx="249" cy="231"/>
              </a:xfrm>
              <a:prstGeom prst="rect">
                <a:avLst/>
              </a:prstGeom>
              <a:noFill/>
              <a:ln w="9525">
                <a:noFill/>
                <a:miter lim="800000"/>
                <a:headEnd type="none" w="sm" len="med"/>
              </a:ln>
              <a:effectLst/>
            </p:spPr>
            <p:txBody>
              <a:bodyPr wrap="none" lIns="90000" tIns="46800" rIns="90000" bIns="46800" anchor="ctr">
                <a:spAutoFit/>
              </a:bodyPr>
              <a:lstStyle/>
              <a:p>
                <a:r>
                  <a:rPr lang="en-US" altLang="zh-CN" sz="1800" b="1">
                    <a:solidFill>
                      <a:srgbClr val="FF9900"/>
                    </a:solidFill>
                    <a:effectLst>
                      <a:outerShdw blurRad="38100" dist="38100" dir="2700000" algn="tl">
                        <a:srgbClr val="000000"/>
                      </a:outerShdw>
                    </a:effectLst>
                  </a:rPr>
                  <a:t>B</a:t>
                </a:r>
              </a:p>
            </p:txBody>
          </p:sp>
          <p:sp>
            <p:nvSpPr>
              <p:cNvPr id="621650" name="Text Box 82"/>
              <p:cNvSpPr txBox="1">
                <a:spLocks noChangeArrowheads="1"/>
              </p:cNvSpPr>
              <p:nvPr/>
            </p:nvSpPr>
            <p:spPr bwMode="auto">
              <a:xfrm>
                <a:off x="2640" y="2753"/>
                <a:ext cx="334" cy="231"/>
              </a:xfrm>
              <a:prstGeom prst="rect">
                <a:avLst/>
              </a:prstGeom>
              <a:noFill/>
              <a:ln w="9525">
                <a:noFill/>
                <a:miter lim="800000"/>
                <a:headEnd type="none" w="sm" len="med"/>
              </a:ln>
              <a:effectLst/>
            </p:spPr>
            <p:txBody>
              <a:bodyPr wrap="none" lIns="90000" tIns="46800" rIns="90000" bIns="46800" anchor="ctr">
                <a:spAutoFit/>
              </a:bodyPr>
              <a:lstStyle/>
              <a:p>
                <a:r>
                  <a:rPr lang="en-US" altLang="zh-CN" sz="1800" b="1">
                    <a:solidFill>
                      <a:srgbClr val="339933"/>
                    </a:solidFill>
                    <a:effectLst>
                      <a:outerShdw blurRad="38100" dist="38100" dir="2700000" algn="tl">
                        <a:srgbClr val="000000"/>
                      </a:outerShdw>
                    </a:effectLst>
                  </a:rPr>
                  <a:t>B1</a:t>
                </a:r>
                <a:endParaRPr lang="en-US" altLang="zh-CN" sz="1800" b="1">
                  <a:solidFill>
                    <a:srgbClr val="99FF99"/>
                  </a:solidFill>
                  <a:effectLst>
                    <a:outerShdw blurRad="38100" dist="38100" dir="2700000" algn="tl">
                      <a:srgbClr val="000000"/>
                    </a:outerShdw>
                  </a:effectLst>
                </a:endParaRPr>
              </a:p>
            </p:txBody>
          </p:sp>
          <p:sp>
            <p:nvSpPr>
              <p:cNvPr id="621651" name="Text Box 83"/>
              <p:cNvSpPr txBox="1">
                <a:spLocks noChangeArrowheads="1"/>
              </p:cNvSpPr>
              <p:nvPr/>
            </p:nvSpPr>
            <p:spPr bwMode="auto">
              <a:xfrm>
                <a:off x="2640" y="3293"/>
                <a:ext cx="334" cy="231"/>
              </a:xfrm>
              <a:prstGeom prst="rect">
                <a:avLst/>
              </a:prstGeom>
              <a:noFill/>
              <a:ln w="9525">
                <a:noFill/>
                <a:miter lim="800000"/>
                <a:headEnd type="none" w="sm" len="med"/>
              </a:ln>
              <a:effectLst/>
            </p:spPr>
            <p:txBody>
              <a:bodyPr wrap="none" lIns="90000" tIns="46800" rIns="90000" bIns="46800" anchor="ctr">
                <a:spAutoFit/>
              </a:bodyPr>
              <a:lstStyle/>
              <a:p>
                <a:r>
                  <a:rPr lang="en-US" altLang="zh-CN" sz="1800" b="1">
                    <a:solidFill>
                      <a:srgbClr val="339933"/>
                    </a:solidFill>
                    <a:effectLst>
                      <a:outerShdw blurRad="38100" dist="38100" dir="2700000" algn="tl">
                        <a:srgbClr val="000000"/>
                      </a:outerShdw>
                    </a:effectLst>
                  </a:rPr>
                  <a:t>B2</a:t>
                </a:r>
                <a:endParaRPr lang="en-US" altLang="zh-CN" sz="1800" b="1">
                  <a:solidFill>
                    <a:srgbClr val="99FF99"/>
                  </a:solidFill>
                  <a:effectLst>
                    <a:outerShdw blurRad="38100" dist="38100" dir="2700000" algn="tl">
                      <a:srgbClr val="000000"/>
                    </a:outerShdw>
                  </a:effectLst>
                </a:endParaRPr>
              </a:p>
            </p:txBody>
          </p:sp>
          <p:sp>
            <p:nvSpPr>
              <p:cNvPr id="621652" name="Text Box 84"/>
              <p:cNvSpPr txBox="1">
                <a:spLocks noChangeArrowheads="1"/>
              </p:cNvSpPr>
              <p:nvPr/>
            </p:nvSpPr>
            <p:spPr bwMode="auto">
              <a:xfrm>
                <a:off x="3267" y="3190"/>
                <a:ext cx="258" cy="231"/>
              </a:xfrm>
              <a:prstGeom prst="rect">
                <a:avLst/>
              </a:prstGeom>
              <a:noFill/>
              <a:ln w="9525">
                <a:noFill/>
                <a:miter lim="800000"/>
                <a:headEnd type="none" w="sm" len="med"/>
              </a:ln>
              <a:effectLst/>
            </p:spPr>
            <p:txBody>
              <a:bodyPr wrap="none" lIns="90000" tIns="46800" rIns="90000" bIns="46800" anchor="ctr">
                <a:spAutoFit/>
              </a:bodyPr>
              <a:lstStyle/>
              <a:p>
                <a:r>
                  <a:rPr lang="en-US" altLang="zh-CN" sz="1800" b="1">
                    <a:effectLst>
                      <a:outerShdw blurRad="38100" dist="38100" dir="2700000" algn="tl">
                        <a:srgbClr val="FFFFFF"/>
                      </a:outerShdw>
                    </a:effectLst>
                  </a:rPr>
                  <a:t>C</a:t>
                </a:r>
                <a:endParaRPr lang="en-US" altLang="zh-CN" sz="1800" b="1">
                  <a:solidFill>
                    <a:srgbClr val="FFFF00"/>
                  </a:solidFill>
                  <a:effectLst>
                    <a:outerShdw blurRad="38100" dist="38100" dir="2700000" algn="tl">
                      <a:srgbClr val="000000"/>
                    </a:outerShdw>
                  </a:effectLst>
                </a:endParaRPr>
              </a:p>
            </p:txBody>
          </p:sp>
        </p:grpSp>
        <p:sp>
          <p:nvSpPr>
            <p:cNvPr id="621653" name="Line 85"/>
            <p:cNvSpPr>
              <a:spLocks noChangeShapeType="1"/>
            </p:cNvSpPr>
            <p:nvPr/>
          </p:nvSpPr>
          <p:spPr bwMode="auto">
            <a:xfrm flipV="1">
              <a:off x="1668" y="3672"/>
              <a:ext cx="1212" cy="0"/>
            </a:xfrm>
            <a:prstGeom prst="line">
              <a:avLst/>
            </a:prstGeom>
            <a:noFill/>
            <a:ln w="9525">
              <a:solidFill>
                <a:schemeClr val="tx1"/>
              </a:solidFill>
              <a:round/>
              <a:headEnd type="none" w="lg" len="lg"/>
              <a:tailEnd type="none" w="lg" len="lg"/>
            </a:ln>
            <a:effectLst/>
          </p:spPr>
          <p:txBody>
            <a:bodyPr wrap="none" lIns="90000" tIns="46800" rIns="90000" bIns="46800" anchor="ctr"/>
            <a:lstStyle/>
            <a:p>
              <a:endParaRPr lang="zh-CN" altLang="en-US"/>
            </a:p>
          </p:txBody>
        </p:sp>
        <p:sp>
          <p:nvSpPr>
            <p:cNvPr id="621654" name="Line 86"/>
            <p:cNvSpPr>
              <a:spLocks noChangeShapeType="1"/>
            </p:cNvSpPr>
            <p:nvPr/>
          </p:nvSpPr>
          <p:spPr bwMode="auto">
            <a:xfrm>
              <a:off x="2232" y="2585"/>
              <a:ext cx="0" cy="1663"/>
            </a:xfrm>
            <a:prstGeom prst="line">
              <a:avLst/>
            </a:prstGeom>
            <a:noFill/>
            <a:ln w="9525">
              <a:solidFill>
                <a:schemeClr val="tx1"/>
              </a:solidFill>
              <a:round/>
              <a:headEnd type="none" w="lg" len="lg"/>
              <a:tailEnd type="none" w="lg" len="lg"/>
            </a:ln>
            <a:effectLst/>
          </p:spPr>
          <p:txBody>
            <a:bodyPr wrap="none" lIns="90000" tIns="46800" rIns="90000" bIns="46800" anchor="ctr"/>
            <a:lstStyle/>
            <a:p>
              <a:endParaRPr lang="zh-CN" altLang="en-US"/>
            </a:p>
          </p:txBody>
        </p:sp>
      </p:grpSp>
      <p:grpSp>
        <p:nvGrpSpPr>
          <p:cNvPr id="621655" name="Group 87"/>
          <p:cNvGrpSpPr/>
          <p:nvPr/>
        </p:nvGrpSpPr>
        <p:grpSpPr bwMode="auto">
          <a:xfrm>
            <a:off x="742950" y="3903663"/>
            <a:ext cx="857250" cy="2246312"/>
            <a:chOff x="444" y="2676"/>
            <a:chExt cx="540" cy="1415"/>
          </a:xfrm>
        </p:grpSpPr>
        <p:sp>
          <p:nvSpPr>
            <p:cNvPr id="621656" name="Line 88"/>
            <p:cNvSpPr>
              <a:spLocks noChangeShapeType="1"/>
            </p:cNvSpPr>
            <p:nvPr/>
          </p:nvSpPr>
          <p:spPr bwMode="auto">
            <a:xfrm>
              <a:off x="444" y="2676"/>
              <a:ext cx="540" cy="0"/>
            </a:xfrm>
            <a:prstGeom prst="line">
              <a:avLst/>
            </a:prstGeom>
            <a:noFill/>
            <a:ln w="28575">
              <a:solidFill>
                <a:schemeClr val="tx1"/>
              </a:solidFill>
              <a:round/>
              <a:headEnd type="none" w="lg" len="lg"/>
              <a:tailEnd type="none" w="lg" len="lg"/>
            </a:ln>
            <a:effectLst/>
          </p:spPr>
          <p:txBody>
            <a:bodyPr wrap="none" lIns="90000" tIns="46800" rIns="90000" bIns="46800" anchor="ctr"/>
            <a:lstStyle/>
            <a:p>
              <a:endParaRPr lang="zh-CN" altLang="en-US"/>
            </a:p>
          </p:txBody>
        </p:sp>
        <p:sp>
          <p:nvSpPr>
            <p:cNvPr id="621657" name="Line 89"/>
            <p:cNvSpPr>
              <a:spLocks noChangeShapeType="1"/>
            </p:cNvSpPr>
            <p:nvPr/>
          </p:nvSpPr>
          <p:spPr bwMode="auto">
            <a:xfrm>
              <a:off x="588" y="3293"/>
              <a:ext cx="396" cy="0"/>
            </a:xfrm>
            <a:prstGeom prst="line">
              <a:avLst/>
            </a:prstGeom>
            <a:noFill/>
            <a:ln w="28575">
              <a:solidFill>
                <a:schemeClr val="tx1"/>
              </a:solidFill>
              <a:round/>
              <a:headEnd type="none" w="lg" len="lg"/>
              <a:tailEnd type="none" w="lg" len="lg"/>
            </a:ln>
            <a:effectLst/>
          </p:spPr>
          <p:txBody>
            <a:bodyPr wrap="none" lIns="90000" tIns="46800" rIns="90000" bIns="46800" anchor="ctr"/>
            <a:lstStyle/>
            <a:p>
              <a:endParaRPr lang="zh-CN" altLang="en-US"/>
            </a:p>
          </p:txBody>
        </p:sp>
        <p:sp>
          <p:nvSpPr>
            <p:cNvPr id="621658" name="Line 90"/>
            <p:cNvSpPr>
              <a:spLocks noChangeShapeType="1"/>
            </p:cNvSpPr>
            <p:nvPr/>
          </p:nvSpPr>
          <p:spPr bwMode="auto">
            <a:xfrm>
              <a:off x="588" y="3293"/>
              <a:ext cx="0" cy="667"/>
            </a:xfrm>
            <a:prstGeom prst="line">
              <a:avLst/>
            </a:prstGeom>
            <a:noFill/>
            <a:ln w="28575">
              <a:solidFill>
                <a:schemeClr val="tx1"/>
              </a:solidFill>
              <a:round/>
              <a:headEnd type="none" w="lg" len="lg"/>
              <a:tailEnd type="none" w="lg" len="lg"/>
            </a:ln>
            <a:effectLst/>
          </p:spPr>
          <p:txBody>
            <a:bodyPr wrap="none" lIns="90000" tIns="46800" rIns="90000" bIns="46800" anchor="ctr"/>
            <a:lstStyle/>
            <a:p>
              <a:endParaRPr lang="zh-CN" altLang="en-US"/>
            </a:p>
          </p:txBody>
        </p:sp>
        <p:sp>
          <p:nvSpPr>
            <p:cNvPr id="621659" name="Line 91"/>
            <p:cNvSpPr>
              <a:spLocks noChangeShapeType="1"/>
            </p:cNvSpPr>
            <p:nvPr/>
          </p:nvSpPr>
          <p:spPr bwMode="auto">
            <a:xfrm>
              <a:off x="588" y="3960"/>
              <a:ext cx="192" cy="74"/>
            </a:xfrm>
            <a:prstGeom prst="line">
              <a:avLst/>
            </a:prstGeom>
            <a:noFill/>
            <a:ln w="28575">
              <a:solidFill>
                <a:schemeClr val="tx1"/>
              </a:solidFill>
              <a:round/>
              <a:headEnd type="none" w="lg" len="lg"/>
              <a:tailEnd type="stealth" w="lg" len="lg"/>
            </a:ln>
            <a:effectLst/>
          </p:spPr>
          <p:txBody>
            <a:bodyPr wrap="none" lIns="90000" tIns="46800" rIns="90000" bIns="46800" anchor="ctr"/>
            <a:lstStyle/>
            <a:p>
              <a:endParaRPr lang="zh-CN" altLang="en-US"/>
            </a:p>
          </p:txBody>
        </p:sp>
        <p:sp>
          <p:nvSpPr>
            <p:cNvPr id="621660" name="Line 92"/>
            <p:cNvSpPr>
              <a:spLocks noChangeShapeType="1"/>
            </p:cNvSpPr>
            <p:nvPr/>
          </p:nvSpPr>
          <p:spPr bwMode="auto">
            <a:xfrm>
              <a:off x="444" y="2676"/>
              <a:ext cx="0" cy="1415"/>
            </a:xfrm>
            <a:prstGeom prst="line">
              <a:avLst/>
            </a:prstGeom>
            <a:noFill/>
            <a:ln w="28575">
              <a:solidFill>
                <a:schemeClr val="tx1"/>
              </a:solidFill>
              <a:round/>
              <a:headEnd type="none" w="lg" len="lg"/>
              <a:tailEnd type="none" w="lg" len="lg"/>
            </a:ln>
            <a:effectLst/>
          </p:spPr>
          <p:txBody>
            <a:bodyPr wrap="none" lIns="90000" tIns="46800" rIns="90000" bIns="46800" anchor="ctr"/>
            <a:lstStyle/>
            <a:p>
              <a:endParaRPr lang="zh-CN" altLang="en-US"/>
            </a:p>
          </p:txBody>
        </p:sp>
        <p:sp>
          <p:nvSpPr>
            <p:cNvPr id="621661" name="Line 93"/>
            <p:cNvSpPr>
              <a:spLocks noChangeShapeType="1"/>
            </p:cNvSpPr>
            <p:nvPr/>
          </p:nvSpPr>
          <p:spPr bwMode="auto">
            <a:xfrm>
              <a:off x="444" y="4091"/>
              <a:ext cx="336" cy="0"/>
            </a:xfrm>
            <a:prstGeom prst="line">
              <a:avLst/>
            </a:prstGeom>
            <a:noFill/>
            <a:ln w="28575">
              <a:solidFill>
                <a:schemeClr val="tx1"/>
              </a:solidFill>
              <a:round/>
              <a:headEnd type="none" w="lg" len="lg"/>
              <a:tailEnd type="stealth" w="lg" len="lg"/>
            </a:ln>
            <a:effectLst/>
          </p:spPr>
          <p:txBody>
            <a:bodyPr wrap="none" lIns="90000" tIns="46800" rIns="90000" bIns="46800" anchor="ct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afterEffect">
                                  <p:stCondLst>
                                    <p:cond delay="1000"/>
                                  </p:stCondLst>
                                  <p:childTnLst>
                                    <p:set>
                                      <p:cBhvr>
                                        <p:cTn id="6" dur="1" fill="hold">
                                          <p:stCondLst>
                                            <p:cond delay="0"/>
                                          </p:stCondLst>
                                        </p:cTn>
                                        <p:tgtEl>
                                          <p:spTgt spid="621629"/>
                                        </p:tgtEl>
                                        <p:attrNameLst>
                                          <p:attrName>style.visibility</p:attrName>
                                        </p:attrNameLst>
                                      </p:cBhvr>
                                      <p:to>
                                        <p:strVal val="visible"/>
                                      </p:to>
                                    </p:set>
                                    <p:animEffect transition="in" filter="checkerboard(across)">
                                      <p:cBhvr>
                                        <p:cTn id="7" dur="500"/>
                                        <p:tgtEl>
                                          <p:spTgt spid="621629"/>
                                        </p:tgtEl>
                                      </p:cBhvr>
                                    </p:animEffect>
                                  </p:childTnLst>
                                </p:cTn>
                              </p:par>
                            </p:childTnLst>
                          </p:cTn>
                        </p:par>
                        <p:par>
                          <p:cTn id="8" fill="hold">
                            <p:stCondLst>
                              <p:cond delay="1500"/>
                            </p:stCondLst>
                            <p:childTnLst>
                              <p:par>
                                <p:cTn id="9" presetID="3" presetClass="entr" presetSubtype="10" fill="hold" nodeType="afterEffect">
                                  <p:stCondLst>
                                    <p:cond delay="1000"/>
                                  </p:stCondLst>
                                  <p:childTnLst>
                                    <p:set>
                                      <p:cBhvr>
                                        <p:cTn id="10" dur="1" fill="hold">
                                          <p:stCondLst>
                                            <p:cond delay="0"/>
                                          </p:stCondLst>
                                        </p:cTn>
                                        <p:tgtEl>
                                          <p:spTgt spid="621630"/>
                                        </p:tgtEl>
                                        <p:attrNameLst>
                                          <p:attrName>style.visibility</p:attrName>
                                        </p:attrNameLst>
                                      </p:cBhvr>
                                      <p:to>
                                        <p:strVal val="visible"/>
                                      </p:to>
                                    </p:set>
                                    <p:animEffect transition="in" filter="blinds(horizontal)">
                                      <p:cBhvr>
                                        <p:cTn id="11" dur="500"/>
                                        <p:tgtEl>
                                          <p:spTgt spid="621630"/>
                                        </p:tgtEl>
                                      </p:cBhvr>
                                    </p:animEffect>
                                  </p:childTnLst>
                                </p:cTn>
                              </p:par>
                            </p:childTnLst>
                          </p:cTn>
                        </p:par>
                        <p:par>
                          <p:cTn id="12" fill="hold">
                            <p:stCondLst>
                              <p:cond delay="3000"/>
                            </p:stCondLst>
                            <p:childTnLst>
                              <p:par>
                                <p:cTn id="13" presetID="17" presetClass="entr" presetSubtype="8" fill="hold" nodeType="afterEffect">
                                  <p:stCondLst>
                                    <p:cond delay="2000"/>
                                  </p:stCondLst>
                                  <p:childTnLst>
                                    <p:set>
                                      <p:cBhvr>
                                        <p:cTn id="14" dur="1" fill="hold">
                                          <p:stCondLst>
                                            <p:cond delay="0"/>
                                          </p:stCondLst>
                                        </p:cTn>
                                        <p:tgtEl>
                                          <p:spTgt spid="621637"/>
                                        </p:tgtEl>
                                        <p:attrNameLst>
                                          <p:attrName>style.visibility</p:attrName>
                                        </p:attrNameLst>
                                      </p:cBhvr>
                                      <p:to>
                                        <p:strVal val="visible"/>
                                      </p:to>
                                    </p:set>
                                    <p:anim calcmode="lin" valueType="num">
                                      <p:cBhvr>
                                        <p:cTn id="15" dur="500" fill="hold"/>
                                        <p:tgtEl>
                                          <p:spTgt spid="621637"/>
                                        </p:tgtEl>
                                        <p:attrNameLst>
                                          <p:attrName>ppt_x</p:attrName>
                                        </p:attrNameLst>
                                      </p:cBhvr>
                                      <p:tavLst>
                                        <p:tav tm="0">
                                          <p:val>
                                            <p:strVal val="#ppt_x-#ppt_w/2"/>
                                          </p:val>
                                        </p:tav>
                                        <p:tav tm="100000">
                                          <p:val>
                                            <p:strVal val="#ppt_x"/>
                                          </p:val>
                                        </p:tav>
                                      </p:tavLst>
                                    </p:anim>
                                    <p:anim calcmode="lin" valueType="num">
                                      <p:cBhvr>
                                        <p:cTn id="16" dur="500" fill="hold"/>
                                        <p:tgtEl>
                                          <p:spTgt spid="621637"/>
                                        </p:tgtEl>
                                        <p:attrNameLst>
                                          <p:attrName>ppt_y</p:attrName>
                                        </p:attrNameLst>
                                      </p:cBhvr>
                                      <p:tavLst>
                                        <p:tav tm="0">
                                          <p:val>
                                            <p:strVal val="#ppt_y"/>
                                          </p:val>
                                        </p:tav>
                                        <p:tav tm="100000">
                                          <p:val>
                                            <p:strVal val="#ppt_y"/>
                                          </p:val>
                                        </p:tav>
                                      </p:tavLst>
                                    </p:anim>
                                    <p:anim calcmode="lin" valueType="num">
                                      <p:cBhvr>
                                        <p:cTn id="17" dur="500" fill="hold"/>
                                        <p:tgtEl>
                                          <p:spTgt spid="621637"/>
                                        </p:tgtEl>
                                        <p:attrNameLst>
                                          <p:attrName>ppt_w</p:attrName>
                                        </p:attrNameLst>
                                      </p:cBhvr>
                                      <p:tavLst>
                                        <p:tav tm="0">
                                          <p:val>
                                            <p:fltVal val="0"/>
                                          </p:val>
                                        </p:tav>
                                        <p:tav tm="100000">
                                          <p:val>
                                            <p:strVal val="#ppt_w"/>
                                          </p:val>
                                        </p:tav>
                                      </p:tavLst>
                                    </p:anim>
                                    <p:anim calcmode="lin" valueType="num">
                                      <p:cBhvr>
                                        <p:cTn id="18" dur="500" fill="hold"/>
                                        <p:tgtEl>
                                          <p:spTgt spid="621637"/>
                                        </p:tgtEl>
                                        <p:attrNameLst>
                                          <p:attrName>ppt_h</p:attrName>
                                        </p:attrNameLst>
                                      </p:cBhvr>
                                      <p:tavLst>
                                        <p:tav tm="0">
                                          <p:val>
                                            <p:strVal val="#ppt_h"/>
                                          </p:val>
                                        </p:tav>
                                        <p:tav tm="100000">
                                          <p:val>
                                            <p:strVal val="#ppt_h"/>
                                          </p:val>
                                        </p:tav>
                                      </p:tavLst>
                                    </p:anim>
                                  </p:childTnLst>
                                </p:cTn>
                              </p:par>
                            </p:childTnLst>
                          </p:cTn>
                        </p:par>
                        <p:par>
                          <p:cTn id="19" fill="hold">
                            <p:stCondLst>
                              <p:cond delay="5500"/>
                            </p:stCondLst>
                            <p:childTnLst>
                              <p:par>
                                <p:cTn id="20" presetID="17" presetClass="entr" presetSubtype="1" fill="hold" nodeType="afterEffect">
                                  <p:stCondLst>
                                    <p:cond delay="2000"/>
                                  </p:stCondLst>
                                  <p:childTnLst>
                                    <p:set>
                                      <p:cBhvr>
                                        <p:cTn id="21" dur="1" fill="hold">
                                          <p:stCondLst>
                                            <p:cond delay="0"/>
                                          </p:stCondLst>
                                        </p:cTn>
                                        <p:tgtEl>
                                          <p:spTgt spid="621655"/>
                                        </p:tgtEl>
                                        <p:attrNameLst>
                                          <p:attrName>style.visibility</p:attrName>
                                        </p:attrNameLst>
                                      </p:cBhvr>
                                      <p:to>
                                        <p:strVal val="visible"/>
                                      </p:to>
                                    </p:set>
                                    <p:anim calcmode="lin" valueType="num">
                                      <p:cBhvr>
                                        <p:cTn id="22" dur="500" fill="hold"/>
                                        <p:tgtEl>
                                          <p:spTgt spid="621655"/>
                                        </p:tgtEl>
                                        <p:attrNameLst>
                                          <p:attrName>ppt_x</p:attrName>
                                        </p:attrNameLst>
                                      </p:cBhvr>
                                      <p:tavLst>
                                        <p:tav tm="0">
                                          <p:val>
                                            <p:strVal val="#ppt_x"/>
                                          </p:val>
                                        </p:tav>
                                        <p:tav tm="100000">
                                          <p:val>
                                            <p:strVal val="#ppt_x"/>
                                          </p:val>
                                        </p:tav>
                                      </p:tavLst>
                                    </p:anim>
                                    <p:anim calcmode="lin" valueType="num">
                                      <p:cBhvr>
                                        <p:cTn id="23" dur="500" fill="hold"/>
                                        <p:tgtEl>
                                          <p:spTgt spid="621655"/>
                                        </p:tgtEl>
                                        <p:attrNameLst>
                                          <p:attrName>ppt_y</p:attrName>
                                        </p:attrNameLst>
                                      </p:cBhvr>
                                      <p:tavLst>
                                        <p:tav tm="0">
                                          <p:val>
                                            <p:strVal val="#ppt_y-#ppt_h/2"/>
                                          </p:val>
                                        </p:tav>
                                        <p:tav tm="100000">
                                          <p:val>
                                            <p:strVal val="#ppt_y"/>
                                          </p:val>
                                        </p:tav>
                                      </p:tavLst>
                                    </p:anim>
                                    <p:anim calcmode="lin" valueType="num">
                                      <p:cBhvr>
                                        <p:cTn id="24" dur="500" fill="hold"/>
                                        <p:tgtEl>
                                          <p:spTgt spid="621655"/>
                                        </p:tgtEl>
                                        <p:attrNameLst>
                                          <p:attrName>ppt_w</p:attrName>
                                        </p:attrNameLst>
                                      </p:cBhvr>
                                      <p:tavLst>
                                        <p:tav tm="0">
                                          <p:val>
                                            <p:strVal val="#ppt_w"/>
                                          </p:val>
                                        </p:tav>
                                        <p:tav tm="100000">
                                          <p:val>
                                            <p:strVal val="#ppt_w"/>
                                          </p:val>
                                        </p:tav>
                                      </p:tavLst>
                                    </p:anim>
                                    <p:anim calcmode="lin" valueType="num">
                                      <p:cBhvr>
                                        <p:cTn id="25" dur="500" fill="hold"/>
                                        <p:tgtEl>
                                          <p:spTgt spid="621655"/>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1629" grpId="0"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22613" name="Picture 21"/>
          <p:cNvPicPr>
            <a:picLocks noChangeAspect="1" noChangeArrowheads="1"/>
          </p:cNvPicPr>
          <p:nvPr/>
        </p:nvPicPr>
        <p:blipFill>
          <a:blip r:embed="rId2"/>
          <a:srcRect/>
          <a:stretch>
            <a:fillRect/>
          </a:stretch>
        </p:blipFill>
        <p:spPr bwMode="auto">
          <a:xfrm>
            <a:off x="5181600" y="4027488"/>
            <a:ext cx="3178175" cy="2138362"/>
          </a:xfrm>
          <a:prstGeom prst="rect">
            <a:avLst/>
          </a:prstGeom>
          <a:noFill/>
        </p:spPr>
      </p:pic>
      <p:sp>
        <p:nvSpPr>
          <p:cNvPr id="622594" name="Text Box 2"/>
          <p:cNvSpPr txBox="1">
            <a:spLocks noChangeArrowheads="1"/>
          </p:cNvSpPr>
          <p:nvPr/>
        </p:nvSpPr>
        <p:spPr bwMode="auto">
          <a:xfrm>
            <a:off x="609600" y="604838"/>
            <a:ext cx="4498975" cy="5584825"/>
          </a:xfrm>
          <a:prstGeom prst="rect">
            <a:avLst/>
          </a:prstGeom>
          <a:noFill/>
          <a:ln w="9525">
            <a:noFill/>
            <a:miter lim="800000"/>
            <a:headEnd type="none" w="sm" len="med"/>
          </a:ln>
          <a:effectLst/>
        </p:spPr>
        <p:txBody>
          <a:bodyPr lIns="90000" tIns="46800" rIns="90000" bIns="46800" anchor="ctr">
            <a:spAutoFit/>
          </a:bodyPr>
          <a:lstStyle/>
          <a:p>
            <a:pPr algn="l"/>
            <a:r>
              <a:rPr lang="en-US" altLang="zh-CN" sz="1800"/>
              <a:t>#include&lt;iostream&gt;</a:t>
            </a:r>
          </a:p>
          <a:p>
            <a:pPr algn="l"/>
            <a:r>
              <a:rPr lang="en-US" altLang="zh-CN" sz="1800"/>
              <a:t>using namespace std ;</a:t>
            </a:r>
          </a:p>
          <a:p>
            <a:pPr algn="l"/>
            <a:r>
              <a:rPr lang="en-US" altLang="zh-CN" sz="1800"/>
              <a:t>class  A</a:t>
            </a:r>
          </a:p>
          <a:p>
            <a:pPr algn="l"/>
            <a:r>
              <a:rPr lang="en-US" altLang="zh-CN" sz="1800"/>
              <a:t>{ public :</a:t>
            </a:r>
          </a:p>
          <a:p>
            <a:pPr algn="l"/>
            <a:r>
              <a:rPr lang="en-US" altLang="zh-CN" sz="1800"/>
              <a:t>       A ( ) { cout &lt;&lt; "class A" &lt;&lt; endl ; } </a:t>
            </a:r>
          </a:p>
          <a:p>
            <a:pPr algn="l"/>
            <a:r>
              <a:rPr lang="en-US" altLang="zh-CN" sz="1800"/>
              <a:t>} ;</a:t>
            </a:r>
          </a:p>
          <a:p>
            <a:pPr algn="l"/>
            <a:r>
              <a:rPr lang="en-US" altLang="zh-CN" sz="1800"/>
              <a:t>class  B </a:t>
            </a:r>
            <a:r>
              <a:rPr lang="en-US" altLang="zh-CN" sz="1800" b="1">
                <a:solidFill>
                  <a:srgbClr val="0000FF"/>
                </a:solidFill>
              </a:rPr>
              <a:t>:  public  A</a:t>
            </a:r>
          </a:p>
          <a:p>
            <a:pPr algn="l"/>
            <a:r>
              <a:rPr lang="en-US" altLang="zh-CN" sz="1800"/>
              <a:t>{ public :  </a:t>
            </a:r>
          </a:p>
          <a:p>
            <a:pPr algn="l"/>
            <a:r>
              <a:rPr lang="en-US" altLang="zh-CN" sz="1800"/>
              <a:t>       B ( ) {cout &lt;&lt; "class B" &lt;&lt; endl ;  } </a:t>
            </a:r>
          </a:p>
          <a:p>
            <a:pPr algn="l"/>
            <a:r>
              <a:rPr lang="en-US" altLang="zh-CN" sz="1800"/>
              <a:t>} ;</a:t>
            </a:r>
          </a:p>
          <a:p>
            <a:pPr algn="l"/>
            <a:r>
              <a:rPr lang="en-US" altLang="zh-CN" sz="1800"/>
              <a:t>class  C </a:t>
            </a:r>
            <a:r>
              <a:rPr lang="en-US" altLang="zh-CN" sz="1800" b="1">
                <a:solidFill>
                  <a:srgbClr val="0000FF"/>
                </a:solidFill>
              </a:rPr>
              <a:t>:  public  A</a:t>
            </a:r>
          </a:p>
          <a:p>
            <a:pPr algn="l"/>
            <a:r>
              <a:rPr lang="en-US" altLang="zh-CN" sz="1800"/>
              <a:t>{ public :</a:t>
            </a:r>
          </a:p>
          <a:p>
            <a:pPr algn="l"/>
            <a:r>
              <a:rPr lang="en-US" altLang="zh-CN" sz="1800"/>
              <a:t>       C ( ) {cout &lt;&lt; "class C" &lt;&lt; endl ;  }</a:t>
            </a:r>
          </a:p>
          <a:p>
            <a:pPr algn="l"/>
            <a:r>
              <a:rPr lang="en-US" altLang="zh-CN" sz="1800"/>
              <a:t>} ;</a:t>
            </a:r>
          </a:p>
          <a:p>
            <a:pPr algn="l"/>
            <a:r>
              <a:rPr lang="en-US" altLang="zh-CN" sz="1800"/>
              <a:t>class  D </a:t>
            </a:r>
            <a:r>
              <a:rPr lang="en-US" altLang="zh-CN" sz="1800" b="1">
                <a:solidFill>
                  <a:srgbClr val="0000FF"/>
                </a:solidFill>
              </a:rPr>
              <a:t>:  public  B ,  public  C</a:t>
            </a:r>
          </a:p>
          <a:p>
            <a:pPr algn="l"/>
            <a:r>
              <a:rPr lang="en-US" altLang="zh-CN" sz="1800"/>
              <a:t>{ public :  </a:t>
            </a:r>
          </a:p>
          <a:p>
            <a:pPr algn="l"/>
            <a:r>
              <a:rPr lang="en-US" altLang="zh-CN" sz="1800"/>
              <a:t>       D ( ) {cout &lt;&lt; "class D" &lt;&lt; endl ; } </a:t>
            </a:r>
          </a:p>
          <a:p>
            <a:pPr algn="l"/>
            <a:r>
              <a:rPr lang="en-US" altLang="zh-CN" sz="1800"/>
              <a:t>} ;</a:t>
            </a:r>
          </a:p>
          <a:p>
            <a:pPr algn="l"/>
            <a:r>
              <a:rPr lang="en-US" altLang="zh-CN" sz="1800"/>
              <a:t>int main ( )</a:t>
            </a:r>
          </a:p>
          <a:p>
            <a:pPr algn="l"/>
            <a:r>
              <a:rPr lang="en-US" altLang="zh-CN" sz="1800"/>
              <a:t>{ D  dd  ;  }</a:t>
            </a:r>
          </a:p>
        </p:txBody>
      </p:sp>
      <p:sp>
        <p:nvSpPr>
          <p:cNvPr id="622595" name="Rectangle 3"/>
          <p:cNvSpPr>
            <a:spLocks noChangeArrowheads="1"/>
          </p:cNvSpPr>
          <p:nvPr/>
        </p:nvSpPr>
        <p:spPr bwMode="auto">
          <a:xfrm>
            <a:off x="5638800" y="333375"/>
            <a:ext cx="2971800" cy="457200"/>
          </a:xfrm>
          <a:prstGeom prst="rect">
            <a:avLst/>
          </a:prstGeom>
          <a:noFill/>
          <a:ln w="9525">
            <a:noFill/>
            <a:miter lim="800000"/>
          </a:ln>
          <a:effectLst/>
        </p:spPr>
        <p:txBody>
          <a:bodyPr>
            <a:spAutoFit/>
          </a:bodyPr>
          <a:lstStyle/>
          <a:p>
            <a:r>
              <a:rPr lang="zh-CN" altLang="en-US" b="1" i="1">
                <a:solidFill>
                  <a:srgbClr val="008000"/>
                </a:solidFill>
              </a:rPr>
              <a:t>例</a:t>
            </a:r>
            <a:r>
              <a:rPr lang="en-US" altLang="zh-CN" b="1" i="1">
                <a:solidFill>
                  <a:srgbClr val="008000"/>
                </a:solidFill>
              </a:rPr>
              <a:t>8-9  </a:t>
            </a:r>
            <a:r>
              <a:rPr lang="zh-CN" altLang="en-US" b="1" i="1">
                <a:solidFill>
                  <a:srgbClr val="008000"/>
                </a:solidFill>
              </a:rPr>
              <a:t>虚继承的测试</a:t>
            </a:r>
          </a:p>
        </p:txBody>
      </p:sp>
      <p:grpSp>
        <p:nvGrpSpPr>
          <p:cNvPr id="622597" name="Group 5"/>
          <p:cNvGrpSpPr/>
          <p:nvPr/>
        </p:nvGrpSpPr>
        <p:grpSpPr bwMode="auto">
          <a:xfrm>
            <a:off x="5257800" y="1468438"/>
            <a:ext cx="3087688" cy="2065337"/>
            <a:chOff x="3120" y="768"/>
            <a:chExt cx="2433" cy="1626"/>
          </a:xfrm>
        </p:grpSpPr>
        <p:sp>
          <p:nvSpPr>
            <p:cNvPr id="622598" name="Rectangle 6"/>
            <p:cNvSpPr>
              <a:spLocks noChangeArrowheads="1"/>
            </p:cNvSpPr>
            <p:nvPr/>
          </p:nvSpPr>
          <p:spPr bwMode="auto">
            <a:xfrm>
              <a:off x="3744" y="2122"/>
              <a:ext cx="1190" cy="272"/>
            </a:xfrm>
            <a:prstGeom prst="rect">
              <a:avLst/>
            </a:prstGeom>
            <a:solidFill>
              <a:srgbClr val="FFFF00"/>
            </a:solidFill>
            <a:ln w="9525">
              <a:solidFill>
                <a:schemeClr val="tx1"/>
              </a:solidFill>
              <a:miter lim="800000"/>
              <a:headEnd type="none" w="sm" len="med"/>
            </a:ln>
            <a:effectLst>
              <a:outerShdw dist="53882" dir="18900000" algn="ctr" rotWithShape="0">
                <a:srgbClr val="808080"/>
              </a:outerShdw>
            </a:effectLst>
          </p:spPr>
          <p:txBody>
            <a:bodyPr wrap="none" lIns="90000" tIns="46800" rIns="90000" bIns="46800" anchor="ctr"/>
            <a:lstStyle/>
            <a:p>
              <a:r>
                <a:rPr lang="en-US" altLang="zh-CN" sz="1800"/>
                <a:t>class D</a:t>
              </a:r>
            </a:p>
          </p:txBody>
        </p:sp>
        <p:sp>
          <p:nvSpPr>
            <p:cNvPr id="622599" name="Rectangle 7"/>
            <p:cNvSpPr>
              <a:spLocks noChangeArrowheads="1"/>
            </p:cNvSpPr>
            <p:nvPr/>
          </p:nvSpPr>
          <p:spPr bwMode="auto">
            <a:xfrm>
              <a:off x="3120" y="1438"/>
              <a:ext cx="1012" cy="272"/>
            </a:xfrm>
            <a:prstGeom prst="rect">
              <a:avLst/>
            </a:prstGeom>
            <a:solidFill>
              <a:srgbClr val="99FF99"/>
            </a:solidFill>
            <a:ln w="9525">
              <a:solidFill>
                <a:schemeClr val="tx1"/>
              </a:solidFill>
              <a:miter lim="800000"/>
              <a:headEnd type="none" w="sm" len="med"/>
            </a:ln>
            <a:effectLst>
              <a:outerShdw dist="53882" dir="18900000" algn="ctr" rotWithShape="0">
                <a:srgbClr val="808080"/>
              </a:outerShdw>
            </a:effectLst>
          </p:spPr>
          <p:txBody>
            <a:bodyPr wrap="none" lIns="90000" tIns="46800" rIns="90000" bIns="46800" anchor="ctr"/>
            <a:lstStyle/>
            <a:p>
              <a:pPr>
                <a:lnSpc>
                  <a:spcPct val="80000"/>
                </a:lnSpc>
              </a:pPr>
              <a:r>
                <a:rPr lang="en-US" altLang="zh-CN" sz="1800"/>
                <a:t>class B</a:t>
              </a:r>
            </a:p>
          </p:txBody>
        </p:sp>
        <p:sp>
          <p:nvSpPr>
            <p:cNvPr id="622600" name="Rectangle 8"/>
            <p:cNvSpPr>
              <a:spLocks noChangeArrowheads="1"/>
            </p:cNvSpPr>
            <p:nvPr/>
          </p:nvSpPr>
          <p:spPr bwMode="auto">
            <a:xfrm>
              <a:off x="4539" y="1438"/>
              <a:ext cx="1012" cy="272"/>
            </a:xfrm>
            <a:prstGeom prst="rect">
              <a:avLst/>
            </a:prstGeom>
            <a:solidFill>
              <a:srgbClr val="99FF99"/>
            </a:solidFill>
            <a:ln w="9525">
              <a:solidFill>
                <a:schemeClr val="tx1"/>
              </a:solidFill>
              <a:miter lim="800000"/>
              <a:headEnd type="none" w="sm" len="med"/>
            </a:ln>
            <a:effectLst>
              <a:outerShdw dist="53882" dir="18900000" algn="ctr" rotWithShape="0">
                <a:srgbClr val="808080"/>
              </a:outerShdw>
            </a:effectLst>
          </p:spPr>
          <p:txBody>
            <a:bodyPr wrap="none" lIns="90000" tIns="46800" rIns="90000" bIns="46800" anchor="ctr"/>
            <a:lstStyle/>
            <a:p>
              <a:r>
                <a:rPr lang="en-US" altLang="zh-CN" sz="1800"/>
                <a:t>class C </a:t>
              </a:r>
            </a:p>
          </p:txBody>
        </p:sp>
        <p:grpSp>
          <p:nvGrpSpPr>
            <p:cNvPr id="622601" name="Group 9"/>
            <p:cNvGrpSpPr/>
            <p:nvPr/>
          </p:nvGrpSpPr>
          <p:grpSpPr bwMode="auto">
            <a:xfrm>
              <a:off x="3624" y="1696"/>
              <a:ext cx="1419" cy="391"/>
              <a:chOff x="1968" y="2364"/>
              <a:chExt cx="1884" cy="684"/>
            </a:xfrm>
          </p:grpSpPr>
          <p:sp>
            <p:nvSpPr>
              <p:cNvPr id="622602" name="Line 10"/>
              <p:cNvSpPr>
                <a:spLocks noChangeShapeType="1"/>
              </p:cNvSpPr>
              <p:nvPr/>
            </p:nvSpPr>
            <p:spPr bwMode="auto">
              <a:xfrm>
                <a:off x="1968" y="2376"/>
                <a:ext cx="912" cy="672"/>
              </a:xfrm>
              <a:prstGeom prst="line">
                <a:avLst/>
              </a:prstGeom>
              <a:noFill/>
              <a:ln w="38100">
                <a:solidFill>
                  <a:srgbClr val="C0C0C0"/>
                </a:solidFill>
                <a:round/>
                <a:headEnd type="stealth" w="lg" len="lg"/>
                <a:tailEnd type="none" w="lg" len="lg"/>
              </a:ln>
              <a:effectLst>
                <a:outerShdw dist="40161" dir="1106097" algn="ctr" rotWithShape="0">
                  <a:srgbClr val="808080"/>
                </a:outerShdw>
              </a:effectLst>
            </p:spPr>
            <p:txBody>
              <a:bodyPr wrap="none" lIns="90000" tIns="46800" rIns="90000" bIns="46800" anchor="ctr"/>
              <a:lstStyle/>
              <a:p>
                <a:endParaRPr lang="zh-CN" altLang="en-US"/>
              </a:p>
            </p:txBody>
          </p:sp>
          <p:sp>
            <p:nvSpPr>
              <p:cNvPr id="622603" name="Line 11"/>
              <p:cNvSpPr>
                <a:spLocks noChangeShapeType="1"/>
              </p:cNvSpPr>
              <p:nvPr/>
            </p:nvSpPr>
            <p:spPr bwMode="auto">
              <a:xfrm flipH="1">
                <a:off x="2880" y="2364"/>
                <a:ext cx="972" cy="684"/>
              </a:xfrm>
              <a:prstGeom prst="line">
                <a:avLst/>
              </a:prstGeom>
              <a:noFill/>
              <a:ln w="38100">
                <a:solidFill>
                  <a:srgbClr val="C0C0C0"/>
                </a:solidFill>
                <a:round/>
                <a:headEnd type="stealth" w="lg" len="lg"/>
                <a:tailEnd type="none" w="lg" len="lg"/>
              </a:ln>
              <a:effectLst>
                <a:outerShdw dist="40161" dir="1106097" algn="ctr" rotWithShape="0">
                  <a:srgbClr val="808080"/>
                </a:outerShdw>
              </a:effectLst>
            </p:spPr>
            <p:txBody>
              <a:bodyPr wrap="none" lIns="90000" tIns="46800" rIns="90000" bIns="46800" anchor="ctr"/>
              <a:lstStyle/>
              <a:p>
                <a:endParaRPr lang="zh-CN" altLang="en-US"/>
              </a:p>
            </p:txBody>
          </p:sp>
        </p:grpSp>
        <p:sp>
          <p:nvSpPr>
            <p:cNvPr id="622604" name="Line 12"/>
            <p:cNvSpPr>
              <a:spLocks noChangeShapeType="1"/>
            </p:cNvSpPr>
            <p:nvPr/>
          </p:nvSpPr>
          <p:spPr bwMode="auto">
            <a:xfrm flipV="1">
              <a:off x="3642" y="1024"/>
              <a:ext cx="0" cy="391"/>
            </a:xfrm>
            <a:prstGeom prst="line">
              <a:avLst/>
            </a:prstGeom>
            <a:noFill/>
            <a:ln w="38100">
              <a:solidFill>
                <a:srgbClr val="C0C0C0"/>
              </a:solidFill>
              <a:round/>
              <a:headEnd type="none" w="lg" len="lg"/>
              <a:tailEnd type="stealth" w="med" len="lg"/>
            </a:ln>
            <a:effectLst>
              <a:outerShdw dist="40161" dir="1106097" algn="ctr" rotWithShape="0">
                <a:srgbClr val="808080"/>
              </a:outerShdw>
            </a:effectLst>
          </p:spPr>
          <p:txBody>
            <a:bodyPr wrap="none" lIns="90000" tIns="46800" rIns="90000" bIns="46800" anchor="ctr"/>
            <a:lstStyle/>
            <a:p>
              <a:endParaRPr lang="zh-CN" altLang="en-US"/>
            </a:p>
          </p:txBody>
        </p:sp>
        <p:sp>
          <p:nvSpPr>
            <p:cNvPr id="622605" name="Line 13"/>
            <p:cNvSpPr>
              <a:spLocks noChangeShapeType="1"/>
            </p:cNvSpPr>
            <p:nvPr/>
          </p:nvSpPr>
          <p:spPr bwMode="auto">
            <a:xfrm flipH="1" flipV="1">
              <a:off x="5061" y="1034"/>
              <a:ext cx="0" cy="388"/>
            </a:xfrm>
            <a:prstGeom prst="line">
              <a:avLst/>
            </a:prstGeom>
            <a:noFill/>
            <a:ln w="38100">
              <a:solidFill>
                <a:srgbClr val="C0C0C0"/>
              </a:solidFill>
              <a:round/>
              <a:headEnd type="none" w="lg" len="lg"/>
              <a:tailEnd type="stealth" w="med" len="lg"/>
            </a:ln>
            <a:effectLst>
              <a:outerShdw dist="40161" dir="1106097" algn="ctr" rotWithShape="0">
                <a:srgbClr val="808080"/>
              </a:outerShdw>
            </a:effectLst>
          </p:spPr>
          <p:txBody>
            <a:bodyPr wrap="none" lIns="90000" tIns="46800" rIns="90000" bIns="46800" anchor="ctr"/>
            <a:lstStyle/>
            <a:p>
              <a:endParaRPr lang="zh-CN" altLang="en-US"/>
            </a:p>
          </p:txBody>
        </p:sp>
        <p:sp>
          <p:nvSpPr>
            <p:cNvPr id="622606" name="Rectangle 14"/>
            <p:cNvSpPr>
              <a:spLocks noChangeArrowheads="1"/>
            </p:cNvSpPr>
            <p:nvPr/>
          </p:nvSpPr>
          <p:spPr bwMode="auto">
            <a:xfrm>
              <a:off x="3160" y="768"/>
              <a:ext cx="1012" cy="272"/>
            </a:xfrm>
            <a:prstGeom prst="rect">
              <a:avLst/>
            </a:prstGeom>
            <a:solidFill>
              <a:srgbClr val="FFCC66"/>
            </a:solidFill>
            <a:ln w="9525">
              <a:solidFill>
                <a:schemeClr val="tx1"/>
              </a:solidFill>
              <a:miter lim="800000"/>
              <a:headEnd type="none" w="sm" len="med"/>
            </a:ln>
            <a:effectLst>
              <a:outerShdw dist="53882" dir="18900000" algn="ctr" rotWithShape="0">
                <a:srgbClr val="808080"/>
              </a:outerShdw>
            </a:effectLst>
          </p:spPr>
          <p:txBody>
            <a:bodyPr wrap="none" lIns="90000" tIns="46800" rIns="90000" bIns="46800" anchor="ctr"/>
            <a:lstStyle/>
            <a:p>
              <a:r>
                <a:rPr lang="en-US" altLang="zh-CN" sz="1800"/>
                <a:t>class A</a:t>
              </a:r>
            </a:p>
          </p:txBody>
        </p:sp>
        <p:sp>
          <p:nvSpPr>
            <p:cNvPr id="622607" name="Rectangle 15"/>
            <p:cNvSpPr>
              <a:spLocks noChangeArrowheads="1"/>
            </p:cNvSpPr>
            <p:nvPr/>
          </p:nvSpPr>
          <p:spPr bwMode="auto">
            <a:xfrm>
              <a:off x="4541" y="778"/>
              <a:ext cx="1012" cy="272"/>
            </a:xfrm>
            <a:prstGeom prst="rect">
              <a:avLst/>
            </a:prstGeom>
            <a:solidFill>
              <a:srgbClr val="FFCC66"/>
            </a:solidFill>
            <a:ln w="9525">
              <a:solidFill>
                <a:schemeClr val="tx1"/>
              </a:solidFill>
              <a:miter lim="800000"/>
              <a:headEnd type="none" w="sm" len="med"/>
            </a:ln>
            <a:effectLst>
              <a:outerShdw dist="53882" dir="18900000" algn="ctr" rotWithShape="0">
                <a:srgbClr val="808080"/>
              </a:outerShdw>
            </a:effectLst>
          </p:spPr>
          <p:txBody>
            <a:bodyPr wrap="none" lIns="90000" tIns="46800" rIns="90000" bIns="46800" anchor="ctr"/>
            <a:lstStyle/>
            <a:p>
              <a:r>
                <a:rPr lang="en-US" altLang="zh-CN" sz="1800"/>
                <a:t>class A</a:t>
              </a:r>
            </a:p>
          </p:txBody>
        </p:sp>
      </p:grpSp>
      <p:sp>
        <p:nvSpPr>
          <p:cNvPr id="622608" name="Oval 16"/>
          <p:cNvSpPr>
            <a:spLocks noChangeArrowheads="1"/>
          </p:cNvSpPr>
          <p:nvPr/>
        </p:nvSpPr>
        <p:spPr bwMode="auto">
          <a:xfrm>
            <a:off x="5105400" y="4295775"/>
            <a:ext cx="1143000" cy="304800"/>
          </a:xfrm>
          <a:prstGeom prst="ellipse">
            <a:avLst/>
          </a:prstGeom>
          <a:noFill/>
          <a:ln w="19050">
            <a:solidFill>
              <a:srgbClr val="FF3300"/>
            </a:solidFill>
            <a:round/>
          </a:ln>
          <a:effectLst/>
        </p:spPr>
        <p:txBody>
          <a:bodyPr wrap="none" anchor="ctr"/>
          <a:lstStyle/>
          <a:p>
            <a:endParaRPr lang="zh-CN" altLang="en-US"/>
          </a:p>
        </p:txBody>
      </p:sp>
      <p:sp>
        <p:nvSpPr>
          <p:cNvPr id="622609" name="Oval 17"/>
          <p:cNvSpPr>
            <a:spLocks noChangeArrowheads="1"/>
          </p:cNvSpPr>
          <p:nvPr/>
        </p:nvSpPr>
        <p:spPr bwMode="auto">
          <a:xfrm>
            <a:off x="5105400" y="4752975"/>
            <a:ext cx="1143000" cy="304800"/>
          </a:xfrm>
          <a:prstGeom prst="ellipse">
            <a:avLst/>
          </a:prstGeom>
          <a:noFill/>
          <a:ln w="19050">
            <a:solidFill>
              <a:srgbClr val="FF3300"/>
            </a:solidFill>
            <a:round/>
          </a:ln>
          <a:effectLst/>
        </p:spPr>
        <p:txBody>
          <a:bodyPr wrap="none" anchor="ctr"/>
          <a:lstStyle/>
          <a:p>
            <a:endParaRPr lang="zh-CN" altLang="en-US"/>
          </a:p>
        </p:txBody>
      </p:sp>
      <p:sp>
        <p:nvSpPr>
          <p:cNvPr id="622610" name="AutoShape 18"/>
          <p:cNvSpPr/>
          <p:nvPr/>
        </p:nvSpPr>
        <p:spPr bwMode="auto">
          <a:xfrm>
            <a:off x="1828800" y="4905375"/>
            <a:ext cx="1828800" cy="914400"/>
          </a:xfrm>
          <a:prstGeom prst="borderCallout2">
            <a:avLst>
              <a:gd name="adj1" fmla="val 12500"/>
              <a:gd name="adj2" fmla="val 104167"/>
              <a:gd name="adj3" fmla="val 12500"/>
              <a:gd name="adj4" fmla="val 121181"/>
              <a:gd name="adj5" fmla="val -32120"/>
              <a:gd name="adj6" fmla="val 175606"/>
            </a:avLst>
          </a:prstGeom>
          <a:solidFill>
            <a:srgbClr val="F5F6FD"/>
          </a:solidFill>
          <a:ln w="19050" cap="sq">
            <a:solidFill>
              <a:srgbClr val="FF3300"/>
            </a:solidFill>
            <a:miter lim="800000"/>
            <a:headEnd type="none" w="sm" len="sm"/>
            <a:tailEnd type="oval" w="lg" len="lg"/>
          </a:ln>
          <a:effectLst/>
        </p:spPr>
        <p:txBody>
          <a:bodyPr/>
          <a:lstStyle/>
          <a:p>
            <a:pPr eaLnBrk="0" hangingPunct="0">
              <a:lnSpc>
                <a:spcPct val="150000"/>
              </a:lnSpc>
              <a:spcBef>
                <a:spcPct val="50000"/>
              </a:spcBef>
            </a:pPr>
            <a:r>
              <a:rPr lang="zh-CN" altLang="en-US" sz="1800" b="1"/>
              <a:t>两次调用</a:t>
            </a:r>
          </a:p>
          <a:p>
            <a:pPr eaLnBrk="0" hangingPunct="0">
              <a:lnSpc>
                <a:spcPct val="70000"/>
              </a:lnSpc>
              <a:spcBef>
                <a:spcPct val="50000"/>
              </a:spcBef>
            </a:pPr>
            <a:r>
              <a:rPr lang="en-US" altLang="zh-CN" sz="1800" b="1"/>
              <a:t>A</a:t>
            </a:r>
            <a:r>
              <a:rPr lang="zh-CN" altLang="en-US" sz="1800" b="1"/>
              <a:t>的构造函数</a:t>
            </a:r>
          </a:p>
        </p:txBody>
      </p:sp>
      <p:sp>
        <p:nvSpPr>
          <p:cNvPr id="622611" name="Rectangle 19"/>
          <p:cNvSpPr>
            <a:spLocks noGrp="1" noChangeArrowheads="1"/>
          </p:cNvSpPr>
          <p:nvPr>
            <p:ph type="title" idx="4294967295"/>
          </p:nvPr>
        </p:nvSpPr>
        <p:spPr>
          <a:xfrm>
            <a:off x="838200" y="409575"/>
            <a:ext cx="7543800" cy="1143000"/>
          </a:xfrm>
          <a:prstGeom prst="rect">
            <a:avLst/>
          </a:prstGeom>
          <a:noFill/>
        </p:spPr>
        <p:txBody>
          <a:bodyPr/>
          <a:lstStyle/>
          <a:p>
            <a:r>
              <a:rPr lang="en-US" altLang="zh-CN" sz="100">
                <a:solidFill>
                  <a:schemeClr val="bg1"/>
                </a:solidFill>
              </a:rPr>
              <a:t>8.5.2  </a:t>
            </a:r>
            <a:r>
              <a:rPr lang="zh-CN" altLang="en-US" sz="100">
                <a:solidFill>
                  <a:schemeClr val="bg1"/>
                </a:solidFill>
              </a:rPr>
              <a:t>虚基类</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622595"/>
                                        </p:tgtEl>
                                        <p:attrNameLst>
                                          <p:attrName>style.visibility</p:attrName>
                                        </p:attrNameLst>
                                      </p:cBhvr>
                                      <p:to>
                                        <p:strVal val="visible"/>
                                      </p:to>
                                    </p:set>
                                    <p:animEffect transition="in" filter="checkerboard(across)">
                                      <p:cBhvr>
                                        <p:cTn id="7" dur="500"/>
                                        <p:tgtEl>
                                          <p:spTgt spid="622595"/>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5" fill="hold" grpId="0" nodeType="clickEffect">
                                  <p:stCondLst>
                                    <p:cond delay="0"/>
                                  </p:stCondLst>
                                  <p:childTnLst>
                                    <p:set>
                                      <p:cBhvr>
                                        <p:cTn id="11" dur="1" fill="hold">
                                          <p:stCondLst>
                                            <p:cond delay="0"/>
                                          </p:stCondLst>
                                        </p:cTn>
                                        <p:tgtEl>
                                          <p:spTgt spid="622594"/>
                                        </p:tgtEl>
                                        <p:attrNameLst>
                                          <p:attrName>style.visibility</p:attrName>
                                        </p:attrNameLst>
                                      </p:cBhvr>
                                      <p:to>
                                        <p:strVal val="visible"/>
                                      </p:to>
                                    </p:set>
                                    <p:animEffect transition="in" filter="checkerboard(down)">
                                      <p:cBhvr>
                                        <p:cTn id="12" dur="500"/>
                                        <p:tgtEl>
                                          <p:spTgt spid="62259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22597"/>
                                        </p:tgtEl>
                                        <p:attrNameLst>
                                          <p:attrName>style.visibility</p:attrName>
                                        </p:attrNameLst>
                                      </p:cBhvr>
                                      <p:to>
                                        <p:strVal val="visible"/>
                                      </p:to>
                                    </p:set>
                                    <p:animEffect transition="in" filter="blinds(horizontal)">
                                      <p:cBhvr>
                                        <p:cTn id="17" dur="500"/>
                                        <p:tgtEl>
                                          <p:spTgt spid="622597"/>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622613"/>
                                        </p:tgtEl>
                                        <p:attrNameLst>
                                          <p:attrName>style.visibility</p:attrName>
                                        </p:attrNameLst>
                                      </p:cBhvr>
                                      <p:to>
                                        <p:strVal val="visible"/>
                                      </p:to>
                                    </p:set>
                                    <p:animEffect transition="in" filter="blinds(horizontal)">
                                      <p:cBhvr>
                                        <p:cTn id="22" dur="500"/>
                                        <p:tgtEl>
                                          <p:spTgt spid="622613"/>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622608"/>
                                        </p:tgtEl>
                                        <p:attrNameLst>
                                          <p:attrName>style.visibility</p:attrName>
                                        </p:attrNameLst>
                                      </p:cBhvr>
                                      <p:to>
                                        <p:strVal val="visible"/>
                                      </p:to>
                                    </p:set>
                                    <p:animEffect transition="in" filter="box(out)">
                                      <p:cBhvr>
                                        <p:cTn id="27" dur="500"/>
                                        <p:tgtEl>
                                          <p:spTgt spid="622608"/>
                                        </p:tgtEl>
                                      </p:cBhvr>
                                    </p:animEffect>
                                  </p:childTnLst>
                                </p:cTn>
                              </p:par>
                            </p:childTnLst>
                          </p:cTn>
                        </p:par>
                        <p:par>
                          <p:cTn id="28" fill="hold">
                            <p:stCondLst>
                              <p:cond delay="500"/>
                            </p:stCondLst>
                            <p:childTnLst>
                              <p:par>
                                <p:cTn id="29" presetID="4" presetClass="entr" presetSubtype="32" fill="hold" grpId="0" nodeType="afterEffect">
                                  <p:stCondLst>
                                    <p:cond delay="0"/>
                                  </p:stCondLst>
                                  <p:childTnLst>
                                    <p:set>
                                      <p:cBhvr>
                                        <p:cTn id="30" dur="1" fill="hold">
                                          <p:stCondLst>
                                            <p:cond delay="0"/>
                                          </p:stCondLst>
                                        </p:cTn>
                                        <p:tgtEl>
                                          <p:spTgt spid="622609"/>
                                        </p:tgtEl>
                                        <p:attrNameLst>
                                          <p:attrName>style.visibility</p:attrName>
                                        </p:attrNameLst>
                                      </p:cBhvr>
                                      <p:to>
                                        <p:strVal val="visible"/>
                                      </p:to>
                                    </p:set>
                                    <p:animEffect transition="in" filter="box(out)">
                                      <p:cBhvr>
                                        <p:cTn id="31" dur="500"/>
                                        <p:tgtEl>
                                          <p:spTgt spid="622609"/>
                                        </p:tgtEl>
                                      </p:cBhvr>
                                    </p:animEffect>
                                  </p:childTnLst>
                                </p:cTn>
                              </p:par>
                            </p:childTnLst>
                          </p:cTn>
                        </p:par>
                      </p:childTnLst>
                    </p:cTn>
                  </p:par>
                  <p:par>
                    <p:cTn id="32" fill="hold">
                      <p:stCondLst>
                        <p:cond delay="indefinite"/>
                      </p:stCondLst>
                      <p:childTnLst>
                        <p:par>
                          <p:cTn id="33" fill="hold">
                            <p:stCondLst>
                              <p:cond delay="0"/>
                            </p:stCondLst>
                            <p:childTnLst>
                              <p:par>
                                <p:cTn id="34" presetID="16" presetClass="entr" presetSubtype="42" fill="hold" grpId="0" nodeType="clickEffect">
                                  <p:stCondLst>
                                    <p:cond delay="0"/>
                                  </p:stCondLst>
                                  <p:childTnLst>
                                    <p:set>
                                      <p:cBhvr>
                                        <p:cTn id="35" dur="1" fill="hold">
                                          <p:stCondLst>
                                            <p:cond delay="0"/>
                                          </p:stCondLst>
                                        </p:cTn>
                                        <p:tgtEl>
                                          <p:spTgt spid="622610"/>
                                        </p:tgtEl>
                                        <p:attrNameLst>
                                          <p:attrName>style.visibility</p:attrName>
                                        </p:attrNameLst>
                                      </p:cBhvr>
                                      <p:to>
                                        <p:strVal val="visible"/>
                                      </p:to>
                                    </p:set>
                                    <p:animEffect transition="in" filter="barn(outHorizontal)">
                                      <p:cBhvr>
                                        <p:cTn id="36" dur="500"/>
                                        <p:tgtEl>
                                          <p:spTgt spid="6226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2594" grpId="0" autoUpdateAnimBg="0"/>
      <p:bldP spid="622595" grpId="0" autoUpdateAnimBg="0"/>
      <p:bldP spid="622608" grpId="0" animBg="1"/>
      <p:bldP spid="622609" grpId="0" animBg="1"/>
      <p:bldP spid="622610" grpId="0" animBg="1"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23653" name="Picture 37"/>
          <p:cNvPicPr>
            <a:picLocks noChangeAspect="1" noChangeArrowheads="1"/>
          </p:cNvPicPr>
          <p:nvPr/>
        </p:nvPicPr>
        <p:blipFill>
          <a:blip r:embed="rId2"/>
          <a:srcRect/>
          <a:stretch>
            <a:fillRect/>
          </a:stretch>
        </p:blipFill>
        <p:spPr bwMode="auto">
          <a:xfrm>
            <a:off x="5148263" y="4243388"/>
            <a:ext cx="3203575" cy="1922462"/>
          </a:xfrm>
          <a:prstGeom prst="rect">
            <a:avLst/>
          </a:prstGeom>
          <a:noFill/>
        </p:spPr>
      </p:pic>
      <p:sp>
        <p:nvSpPr>
          <p:cNvPr id="623619" name="Text Box 3"/>
          <p:cNvSpPr txBox="1">
            <a:spLocks noChangeArrowheads="1"/>
          </p:cNvSpPr>
          <p:nvPr/>
        </p:nvSpPr>
        <p:spPr bwMode="auto">
          <a:xfrm>
            <a:off x="609600" y="604838"/>
            <a:ext cx="4498975" cy="5584825"/>
          </a:xfrm>
          <a:prstGeom prst="rect">
            <a:avLst/>
          </a:prstGeom>
          <a:noFill/>
          <a:ln w="9525">
            <a:noFill/>
            <a:miter lim="800000"/>
            <a:headEnd type="none" w="sm" len="med"/>
          </a:ln>
          <a:effectLst/>
        </p:spPr>
        <p:txBody>
          <a:bodyPr lIns="90000" tIns="46800" rIns="90000" bIns="46800" anchor="ctr">
            <a:spAutoFit/>
          </a:bodyPr>
          <a:lstStyle/>
          <a:p>
            <a:pPr algn="l"/>
            <a:r>
              <a:rPr lang="en-US" altLang="zh-CN" sz="1800"/>
              <a:t>#include&lt;iostream&gt;</a:t>
            </a:r>
          </a:p>
          <a:p>
            <a:pPr algn="l"/>
            <a:r>
              <a:rPr lang="en-US" altLang="zh-CN" sz="1800"/>
              <a:t>using namespace std ;</a:t>
            </a:r>
          </a:p>
          <a:p>
            <a:pPr algn="l"/>
            <a:r>
              <a:rPr lang="en-US" altLang="zh-CN" sz="1800"/>
              <a:t>class  A</a:t>
            </a:r>
          </a:p>
          <a:p>
            <a:pPr algn="l"/>
            <a:r>
              <a:rPr lang="en-US" altLang="zh-CN" sz="1800"/>
              <a:t>{ public :</a:t>
            </a:r>
          </a:p>
          <a:p>
            <a:pPr algn="l"/>
            <a:r>
              <a:rPr lang="en-US" altLang="zh-CN" sz="1800"/>
              <a:t>       A ( ) { cout &lt;&lt; "class A" &lt;&lt; endl ; } </a:t>
            </a:r>
          </a:p>
          <a:p>
            <a:pPr algn="l"/>
            <a:r>
              <a:rPr lang="en-US" altLang="zh-CN" sz="1800"/>
              <a:t>} ;</a:t>
            </a:r>
          </a:p>
          <a:p>
            <a:pPr algn="l"/>
            <a:r>
              <a:rPr lang="en-US" altLang="zh-CN" sz="1800"/>
              <a:t>class  B </a:t>
            </a:r>
            <a:r>
              <a:rPr lang="en-US" altLang="zh-CN" sz="1800" b="1">
                <a:solidFill>
                  <a:srgbClr val="0000FF"/>
                </a:solidFill>
              </a:rPr>
              <a:t>:  public  A</a:t>
            </a:r>
          </a:p>
          <a:p>
            <a:pPr algn="l"/>
            <a:r>
              <a:rPr lang="en-US" altLang="zh-CN" sz="1800"/>
              <a:t>{ public :  </a:t>
            </a:r>
          </a:p>
          <a:p>
            <a:pPr algn="l"/>
            <a:r>
              <a:rPr lang="en-US" altLang="zh-CN" sz="1800"/>
              <a:t>       B ( ) {cout &lt;&lt; "class B" &lt;&lt; endl ;  } </a:t>
            </a:r>
          </a:p>
          <a:p>
            <a:pPr algn="l"/>
            <a:r>
              <a:rPr lang="en-US" altLang="zh-CN" sz="1800"/>
              <a:t>} ;</a:t>
            </a:r>
          </a:p>
          <a:p>
            <a:pPr algn="l"/>
            <a:r>
              <a:rPr lang="en-US" altLang="zh-CN" sz="1800"/>
              <a:t>class  C </a:t>
            </a:r>
            <a:r>
              <a:rPr lang="en-US" altLang="zh-CN" sz="1800" b="1">
                <a:solidFill>
                  <a:srgbClr val="0000FF"/>
                </a:solidFill>
              </a:rPr>
              <a:t>:  public  A</a:t>
            </a:r>
          </a:p>
          <a:p>
            <a:pPr algn="l"/>
            <a:r>
              <a:rPr lang="en-US" altLang="zh-CN" sz="1800"/>
              <a:t>{ public :</a:t>
            </a:r>
          </a:p>
          <a:p>
            <a:pPr algn="l"/>
            <a:r>
              <a:rPr lang="en-US" altLang="zh-CN" sz="1800"/>
              <a:t>       C ( ) {cout &lt;&lt; "class C" &lt;&lt; endl ;  }</a:t>
            </a:r>
          </a:p>
          <a:p>
            <a:pPr algn="l"/>
            <a:r>
              <a:rPr lang="en-US" altLang="zh-CN" sz="1800"/>
              <a:t>} ;</a:t>
            </a:r>
          </a:p>
          <a:p>
            <a:pPr algn="l"/>
            <a:r>
              <a:rPr lang="en-US" altLang="zh-CN" sz="1800"/>
              <a:t>class  D </a:t>
            </a:r>
            <a:r>
              <a:rPr lang="en-US" altLang="zh-CN" sz="1800" b="1">
                <a:solidFill>
                  <a:srgbClr val="0000FF"/>
                </a:solidFill>
              </a:rPr>
              <a:t>:  public  B ,  public  C</a:t>
            </a:r>
          </a:p>
          <a:p>
            <a:pPr algn="l"/>
            <a:r>
              <a:rPr lang="en-US" altLang="zh-CN" sz="1800"/>
              <a:t>{ public :  </a:t>
            </a:r>
          </a:p>
          <a:p>
            <a:pPr algn="l"/>
            <a:r>
              <a:rPr lang="en-US" altLang="zh-CN" sz="1800"/>
              <a:t>       D ( ) {cout &lt;&lt; "class D" &lt;&lt; endl ; } </a:t>
            </a:r>
          </a:p>
          <a:p>
            <a:pPr algn="l"/>
            <a:r>
              <a:rPr lang="en-US" altLang="zh-CN" sz="1800"/>
              <a:t>} ;</a:t>
            </a:r>
          </a:p>
          <a:p>
            <a:pPr algn="l"/>
            <a:r>
              <a:rPr lang="en-US" altLang="zh-CN" sz="1800"/>
              <a:t>int main ( )</a:t>
            </a:r>
          </a:p>
          <a:p>
            <a:pPr algn="l"/>
            <a:r>
              <a:rPr lang="en-US" altLang="zh-CN" sz="1800"/>
              <a:t>{ D  dd  ;  }</a:t>
            </a:r>
          </a:p>
        </p:txBody>
      </p:sp>
      <p:grpSp>
        <p:nvGrpSpPr>
          <p:cNvPr id="623621" name="Group 5"/>
          <p:cNvGrpSpPr/>
          <p:nvPr/>
        </p:nvGrpSpPr>
        <p:grpSpPr bwMode="auto">
          <a:xfrm>
            <a:off x="5257800" y="1468438"/>
            <a:ext cx="3087688" cy="2065337"/>
            <a:chOff x="3120" y="768"/>
            <a:chExt cx="2433" cy="1626"/>
          </a:xfrm>
        </p:grpSpPr>
        <p:sp>
          <p:nvSpPr>
            <p:cNvPr id="623622" name="Rectangle 6"/>
            <p:cNvSpPr>
              <a:spLocks noChangeArrowheads="1"/>
            </p:cNvSpPr>
            <p:nvPr/>
          </p:nvSpPr>
          <p:spPr bwMode="auto">
            <a:xfrm>
              <a:off x="3744" y="2122"/>
              <a:ext cx="1190" cy="272"/>
            </a:xfrm>
            <a:prstGeom prst="rect">
              <a:avLst/>
            </a:prstGeom>
            <a:solidFill>
              <a:srgbClr val="FFFF00"/>
            </a:solidFill>
            <a:ln w="9525">
              <a:solidFill>
                <a:schemeClr val="tx1"/>
              </a:solidFill>
              <a:miter lim="800000"/>
              <a:headEnd type="none" w="sm" len="med"/>
            </a:ln>
            <a:effectLst>
              <a:outerShdw dist="53882" dir="18900000" algn="ctr" rotWithShape="0">
                <a:srgbClr val="808080"/>
              </a:outerShdw>
            </a:effectLst>
          </p:spPr>
          <p:txBody>
            <a:bodyPr wrap="none" lIns="90000" tIns="46800" rIns="90000" bIns="46800" anchor="ctr"/>
            <a:lstStyle/>
            <a:p>
              <a:r>
                <a:rPr lang="en-US" altLang="zh-CN" sz="1800"/>
                <a:t>class D</a:t>
              </a:r>
            </a:p>
          </p:txBody>
        </p:sp>
        <p:sp>
          <p:nvSpPr>
            <p:cNvPr id="623623" name="Rectangle 7"/>
            <p:cNvSpPr>
              <a:spLocks noChangeArrowheads="1"/>
            </p:cNvSpPr>
            <p:nvPr/>
          </p:nvSpPr>
          <p:spPr bwMode="auto">
            <a:xfrm>
              <a:off x="3120" y="1438"/>
              <a:ext cx="1012" cy="272"/>
            </a:xfrm>
            <a:prstGeom prst="rect">
              <a:avLst/>
            </a:prstGeom>
            <a:solidFill>
              <a:srgbClr val="99FF99"/>
            </a:solidFill>
            <a:ln w="9525">
              <a:solidFill>
                <a:schemeClr val="tx1"/>
              </a:solidFill>
              <a:miter lim="800000"/>
              <a:headEnd type="none" w="sm" len="med"/>
            </a:ln>
            <a:effectLst>
              <a:outerShdw dist="53882" dir="18900000" algn="ctr" rotWithShape="0">
                <a:srgbClr val="808080"/>
              </a:outerShdw>
            </a:effectLst>
          </p:spPr>
          <p:txBody>
            <a:bodyPr wrap="none" lIns="90000" tIns="46800" rIns="90000" bIns="46800" anchor="ctr"/>
            <a:lstStyle/>
            <a:p>
              <a:pPr>
                <a:lnSpc>
                  <a:spcPct val="80000"/>
                </a:lnSpc>
              </a:pPr>
              <a:r>
                <a:rPr lang="en-US" altLang="zh-CN" sz="1800"/>
                <a:t>class B</a:t>
              </a:r>
            </a:p>
          </p:txBody>
        </p:sp>
        <p:sp>
          <p:nvSpPr>
            <p:cNvPr id="623624" name="Rectangle 8"/>
            <p:cNvSpPr>
              <a:spLocks noChangeArrowheads="1"/>
            </p:cNvSpPr>
            <p:nvPr/>
          </p:nvSpPr>
          <p:spPr bwMode="auto">
            <a:xfrm>
              <a:off x="4539" y="1438"/>
              <a:ext cx="1012" cy="272"/>
            </a:xfrm>
            <a:prstGeom prst="rect">
              <a:avLst/>
            </a:prstGeom>
            <a:solidFill>
              <a:srgbClr val="99FF99"/>
            </a:solidFill>
            <a:ln w="9525">
              <a:solidFill>
                <a:schemeClr val="tx1"/>
              </a:solidFill>
              <a:miter lim="800000"/>
              <a:headEnd type="none" w="sm" len="med"/>
            </a:ln>
            <a:effectLst>
              <a:outerShdw dist="53882" dir="18900000" algn="ctr" rotWithShape="0">
                <a:srgbClr val="808080"/>
              </a:outerShdw>
            </a:effectLst>
          </p:spPr>
          <p:txBody>
            <a:bodyPr wrap="none" lIns="90000" tIns="46800" rIns="90000" bIns="46800" anchor="ctr"/>
            <a:lstStyle/>
            <a:p>
              <a:r>
                <a:rPr lang="en-US" altLang="zh-CN" sz="1800"/>
                <a:t>class C </a:t>
              </a:r>
            </a:p>
          </p:txBody>
        </p:sp>
        <p:grpSp>
          <p:nvGrpSpPr>
            <p:cNvPr id="623625" name="Group 9"/>
            <p:cNvGrpSpPr/>
            <p:nvPr/>
          </p:nvGrpSpPr>
          <p:grpSpPr bwMode="auto">
            <a:xfrm>
              <a:off x="3624" y="1696"/>
              <a:ext cx="1419" cy="391"/>
              <a:chOff x="1968" y="2364"/>
              <a:chExt cx="1884" cy="684"/>
            </a:xfrm>
          </p:grpSpPr>
          <p:sp>
            <p:nvSpPr>
              <p:cNvPr id="623626" name="Line 10"/>
              <p:cNvSpPr>
                <a:spLocks noChangeShapeType="1"/>
              </p:cNvSpPr>
              <p:nvPr/>
            </p:nvSpPr>
            <p:spPr bwMode="auto">
              <a:xfrm>
                <a:off x="1968" y="2376"/>
                <a:ext cx="912" cy="672"/>
              </a:xfrm>
              <a:prstGeom prst="line">
                <a:avLst/>
              </a:prstGeom>
              <a:noFill/>
              <a:ln w="38100">
                <a:solidFill>
                  <a:srgbClr val="C0C0C0"/>
                </a:solidFill>
                <a:round/>
                <a:headEnd type="stealth" w="lg" len="lg"/>
                <a:tailEnd type="none" w="lg" len="lg"/>
              </a:ln>
              <a:effectLst>
                <a:outerShdw dist="40161" dir="1106097" algn="ctr" rotWithShape="0">
                  <a:srgbClr val="808080"/>
                </a:outerShdw>
              </a:effectLst>
            </p:spPr>
            <p:txBody>
              <a:bodyPr wrap="none" lIns="90000" tIns="46800" rIns="90000" bIns="46800" anchor="ctr"/>
              <a:lstStyle/>
              <a:p>
                <a:endParaRPr lang="zh-CN" altLang="en-US"/>
              </a:p>
            </p:txBody>
          </p:sp>
          <p:sp>
            <p:nvSpPr>
              <p:cNvPr id="623627" name="Line 11"/>
              <p:cNvSpPr>
                <a:spLocks noChangeShapeType="1"/>
              </p:cNvSpPr>
              <p:nvPr/>
            </p:nvSpPr>
            <p:spPr bwMode="auto">
              <a:xfrm flipH="1">
                <a:off x="2880" y="2364"/>
                <a:ext cx="972" cy="684"/>
              </a:xfrm>
              <a:prstGeom prst="line">
                <a:avLst/>
              </a:prstGeom>
              <a:noFill/>
              <a:ln w="38100">
                <a:solidFill>
                  <a:srgbClr val="C0C0C0"/>
                </a:solidFill>
                <a:round/>
                <a:headEnd type="stealth" w="lg" len="lg"/>
                <a:tailEnd type="none" w="lg" len="lg"/>
              </a:ln>
              <a:effectLst>
                <a:outerShdw dist="40161" dir="1106097" algn="ctr" rotWithShape="0">
                  <a:srgbClr val="808080"/>
                </a:outerShdw>
              </a:effectLst>
            </p:spPr>
            <p:txBody>
              <a:bodyPr wrap="none" lIns="90000" tIns="46800" rIns="90000" bIns="46800" anchor="ctr"/>
              <a:lstStyle/>
              <a:p>
                <a:endParaRPr lang="zh-CN" altLang="en-US"/>
              </a:p>
            </p:txBody>
          </p:sp>
        </p:grpSp>
        <p:sp>
          <p:nvSpPr>
            <p:cNvPr id="623628" name="Line 12"/>
            <p:cNvSpPr>
              <a:spLocks noChangeShapeType="1"/>
            </p:cNvSpPr>
            <p:nvPr/>
          </p:nvSpPr>
          <p:spPr bwMode="auto">
            <a:xfrm flipV="1">
              <a:off x="3642" y="1024"/>
              <a:ext cx="0" cy="391"/>
            </a:xfrm>
            <a:prstGeom prst="line">
              <a:avLst/>
            </a:prstGeom>
            <a:noFill/>
            <a:ln w="38100">
              <a:solidFill>
                <a:srgbClr val="C0C0C0"/>
              </a:solidFill>
              <a:round/>
              <a:headEnd type="none" w="lg" len="lg"/>
              <a:tailEnd type="stealth" w="lg" len="lg"/>
            </a:ln>
            <a:effectLst>
              <a:outerShdw dist="40161" dir="1106097" algn="ctr" rotWithShape="0">
                <a:srgbClr val="808080"/>
              </a:outerShdw>
            </a:effectLst>
          </p:spPr>
          <p:txBody>
            <a:bodyPr wrap="none" lIns="90000" tIns="46800" rIns="90000" bIns="46800" anchor="ctr"/>
            <a:lstStyle/>
            <a:p>
              <a:endParaRPr lang="zh-CN" altLang="en-US"/>
            </a:p>
          </p:txBody>
        </p:sp>
        <p:sp>
          <p:nvSpPr>
            <p:cNvPr id="623629" name="Line 13"/>
            <p:cNvSpPr>
              <a:spLocks noChangeShapeType="1"/>
            </p:cNvSpPr>
            <p:nvPr/>
          </p:nvSpPr>
          <p:spPr bwMode="auto">
            <a:xfrm flipH="1" flipV="1">
              <a:off x="5061" y="1034"/>
              <a:ext cx="0" cy="388"/>
            </a:xfrm>
            <a:prstGeom prst="line">
              <a:avLst/>
            </a:prstGeom>
            <a:noFill/>
            <a:ln w="38100">
              <a:solidFill>
                <a:srgbClr val="C0C0C0"/>
              </a:solidFill>
              <a:round/>
              <a:headEnd type="none" w="lg" len="lg"/>
              <a:tailEnd type="stealth" w="lg" len="lg"/>
            </a:ln>
            <a:effectLst>
              <a:outerShdw dist="40161" dir="1106097" algn="ctr" rotWithShape="0">
                <a:srgbClr val="808080"/>
              </a:outerShdw>
            </a:effectLst>
          </p:spPr>
          <p:txBody>
            <a:bodyPr wrap="none" lIns="90000" tIns="46800" rIns="90000" bIns="46800" anchor="ctr"/>
            <a:lstStyle/>
            <a:p>
              <a:endParaRPr lang="zh-CN" altLang="en-US"/>
            </a:p>
          </p:txBody>
        </p:sp>
        <p:sp>
          <p:nvSpPr>
            <p:cNvPr id="623630" name="Rectangle 14"/>
            <p:cNvSpPr>
              <a:spLocks noChangeArrowheads="1"/>
            </p:cNvSpPr>
            <p:nvPr/>
          </p:nvSpPr>
          <p:spPr bwMode="auto">
            <a:xfrm>
              <a:off x="3160" y="768"/>
              <a:ext cx="1012" cy="272"/>
            </a:xfrm>
            <a:prstGeom prst="rect">
              <a:avLst/>
            </a:prstGeom>
            <a:solidFill>
              <a:srgbClr val="FFCC66"/>
            </a:solidFill>
            <a:ln w="9525">
              <a:solidFill>
                <a:schemeClr val="tx1"/>
              </a:solidFill>
              <a:miter lim="800000"/>
              <a:headEnd type="none" w="sm" len="med"/>
            </a:ln>
            <a:effectLst>
              <a:outerShdw dist="53882" dir="18900000" algn="ctr" rotWithShape="0">
                <a:srgbClr val="808080"/>
              </a:outerShdw>
            </a:effectLst>
          </p:spPr>
          <p:txBody>
            <a:bodyPr wrap="none" lIns="90000" tIns="46800" rIns="90000" bIns="46800" anchor="ctr"/>
            <a:lstStyle/>
            <a:p>
              <a:r>
                <a:rPr lang="en-US" altLang="zh-CN" sz="1800"/>
                <a:t>class A</a:t>
              </a:r>
            </a:p>
          </p:txBody>
        </p:sp>
        <p:sp>
          <p:nvSpPr>
            <p:cNvPr id="623631" name="Rectangle 15"/>
            <p:cNvSpPr>
              <a:spLocks noChangeArrowheads="1"/>
            </p:cNvSpPr>
            <p:nvPr/>
          </p:nvSpPr>
          <p:spPr bwMode="auto">
            <a:xfrm>
              <a:off x="4541" y="778"/>
              <a:ext cx="1012" cy="272"/>
            </a:xfrm>
            <a:prstGeom prst="rect">
              <a:avLst/>
            </a:prstGeom>
            <a:solidFill>
              <a:srgbClr val="FFCC66"/>
            </a:solidFill>
            <a:ln w="9525">
              <a:solidFill>
                <a:schemeClr val="tx1"/>
              </a:solidFill>
              <a:miter lim="800000"/>
              <a:headEnd type="none" w="sm" len="med"/>
            </a:ln>
            <a:effectLst>
              <a:outerShdw dist="53882" dir="18900000" algn="ctr" rotWithShape="0">
                <a:srgbClr val="808080"/>
              </a:outerShdw>
            </a:effectLst>
          </p:spPr>
          <p:txBody>
            <a:bodyPr wrap="none" lIns="90000" tIns="46800" rIns="90000" bIns="46800" anchor="ctr"/>
            <a:lstStyle/>
            <a:p>
              <a:r>
                <a:rPr lang="en-US" altLang="zh-CN" sz="1800"/>
                <a:t>class A</a:t>
              </a:r>
            </a:p>
          </p:txBody>
        </p:sp>
      </p:grpSp>
      <p:sp>
        <p:nvSpPr>
          <p:cNvPr id="623632" name="Oval 16"/>
          <p:cNvSpPr>
            <a:spLocks noChangeArrowheads="1"/>
          </p:cNvSpPr>
          <p:nvPr/>
        </p:nvSpPr>
        <p:spPr bwMode="auto">
          <a:xfrm>
            <a:off x="5105400" y="4524375"/>
            <a:ext cx="1143000" cy="304800"/>
          </a:xfrm>
          <a:prstGeom prst="ellipse">
            <a:avLst/>
          </a:prstGeom>
          <a:noFill/>
          <a:ln w="19050">
            <a:solidFill>
              <a:srgbClr val="FF3300"/>
            </a:solidFill>
            <a:round/>
          </a:ln>
          <a:effectLst/>
        </p:spPr>
        <p:txBody>
          <a:bodyPr wrap="none" anchor="ctr"/>
          <a:lstStyle/>
          <a:p>
            <a:endParaRPr lang="zh-CN" altLang="en-US"/>
          </a:p>
        </p:txBody>
      </p:sp>
      <p:sp>
        <p:nvSpPr>
          <p:cNvPr id="623633" name="Rectangle 17"/>
          <p:cNvSpPr>
            <a:spLocks noChangeArrowheads="1"/>
          </p:cNvSpPr>
          <p:nvPr/>
        </p:nvSpPr>
        <p:spPr bwMode="auto">
          <a:xfrm>
            <a:off x="1447800" y="2206625"/>
            <a:ext cx="1981200" cy="366713"/>
          </a:xfrm>
          <a:prstGeom prst="rect">
            <a:avLst/>
          </a:prstGeom>
          <a:gradFill rotWithShape="0">
            <a:gsLst>
              <a:gs pos="0">
                <a:srgbClr val="FFFFFF"/>
              </a:gs>
              <a:gs pos="100000">
                <a:srgbClr val="CCFFFF"/>
              </a:gs>
            </a:gsLst>
            <a:lin ang="5400000" scaled="1"/>
          </a:gradFill>
          <a:ln w="9525">
            <a:noFill/>
            <a:miter lim="800000"/>
          </a:ln>
          <a:effectLst/>
          <a:scene3d>
            <a:camera prst="legacyPerspectiveBottom"/>
            <a:lightRig rig="legacyFlat3" dir="t"/>
          </a:scene3d>
          <a:sp3d extrusionH="430200" prstMaterial="legacyMatte">
            <a:bevelT w="13500" h="13500" prst="angle"/>
            <a:bevelB w="13500" h="13500" prst="angle"/>
            <a:extrusionClr>
              <a:srgbClr val="CCFFFF"/>
            </a:extrusionClr>
          </a:sp3d>
        </p:spPr>
        <p:txBody>
          <a:bodyPr wrap="none">
            <a:spAutoFit/>
            <a:flatTx/>
          </a:bodyPr>
          <a:lstStyle/>
          <a:p>
            <a:r>
              <a:rPr lang="en-US" altLang="zh-CN" sz="1800" b="1">
                <a:solidFill>
                  <a:srgbClr val="0000FF"/>
                </a:solidFill>
              </a:rPr>
              <a:t>:</a:t>
            </a:r>
            <a:r>
              <a:rPr lang="en-US" altLang="zh-CN" sz="1800" b="1">
                <a:solidFill>
                  <a:schemeClr val="accent2"/>
                </a:solidFill>
              </a:rPr>
              <a:t>  virtual </a:t>
            </a:r>
            <a:r>
              <a:rPr lang="en-US" altLang="zh-CN" sz="1800" b="1">
                <a:solidFill>
                  <a:srgbClr val="0000FF"/>
                </a:solidFill>
              </a:rPr>
              <a:t>public  A</a:t>
            </a:r>
          </a:p>
        </p:txBody>
      </p:sp>
      <p:sp>
        <p:nvSpPr>
          <p:cNvPr id="623634" name="Rectangle 18"/>
          <p:cNvSpPr>
            <a:spLocks noChangeArrowheads="1"/>
          </p:cNvSpPr>
          <p:nvPr/>
        </p:nvSpPr>
        <p:spPr bwMode="auto">
          <a:xfrm>
            <a:off x="1447800" y="3349625"/>
            <a:ext cx="1981200" cy="366713"/>
          </a:xfrm>
          <a:prstGeom prst="rect">
            <a:avLst/>
          </a:prstGeom>
          <a:gradFill rotWithShape="0">
            <a:gsLst>
              <a:gs pos="0">
                <a:srgbClr val="FFFFFF"/>
              </a:gs>
              <a:gs pos="100000">
                <a:srgbClr val="CCFFFF"/>
              </a:gs>
            </a:gsLst>
            <a:lin ang="5400000" scaled="1"/>
          </a:gradFill>
          <a:ln w="9525">
            <a:noFill/>
            <a:miter lim="800000"/>
          </a:ln>
          <a:effectLst/>
          <a:scene3d>
            <a:camera prst="legacyPerspectiveBottom"/>
            <a:lightRig rig="legacyFlat3" dir="t"/>
          </a:scene3d>
          <a:sp3d extrusionH="430200" prstMaterial="legacyMatte">
            <a:bevelT w="13500" h="13500" prst="angle"/>
            <a:bevelB w="13500" h="13500" prst="angle"/>
            <a:extrusionClr>
              <a:srgbClr val="CCFFFF"/>
            </a:extrusionClr>
          </a:sp3d>
        </p:spPr>
        <p:txBody>
          <a:bodyPr wrap="none">
            <a:spAutoFit/>
            <a:flatTx/>
          </a:bodyPr>
          <a:lstStyle/>
          <a:p>
            <a:r>
              <a:rPr lang="en-US" altLang="zh-CN" sz="1800" b="1">
                <a:solidFill>
                  <a:srgbClr val="0000FF"/>
                </a:solidFill>
              </a:rPr>
              <a:t>: </a:t>
            </a:r>
            <a:r>
              <a:rPr lang="en-US" altLang="zh-CN" sz="1800" b="1">
                <a:solidFill>
                  <a:schemeClr val="accent2"/>
                </a:solidFill>
              </a:rPr>
              <a:t> virtual </a:t>
            </a:r>
            <a:r>
              <a:rPr lang="en-US" altLang="zh-CN" sz="1800" b="1">
                <a:solidFill>
                  <a:srgbClr val="0000FF"/>
                </a:solidFill>
              </a:rPr>
              <a:t>public  A</a:t>
            </a:r>
          </a:p>
        </p:txBody>
      </p:sp>
      <p:grpSp>
        <p:nvGrpSpPr>
          <p:cNvPr id="623635" name="Group 19"/>
          <p:cNvGrpSpPr/>
          <p:nvPr/>
        </p:nvGrpSpPr>
        <p:grpSpPr bwMode="auto">
          <a:xfrm>
            <a:off x="5029200" y="1247775"/>
            <a:ext cx="3505200" cy="2438400"/>
            <a:chOff x="3264" y="720"/>
            <a:chExt cx="2208" cy="1536"/>
          </a:xfrm>
        </p:grpSpPr>
        <p:sp>
          <p:nvSpPr>
            <p:cNvPr id="623636" name="Rectangle 20"/>
            <p:cNvSpPr>
              <a:spLocks noChangeArrowheads="1"/>
            </p:cNvSpPr>
            <p:nvPr/>
          </p:nvSpPr>
          <p:spPr bwMode="auto">
            <a:xfrm>
              <a:off x="3264" y="720"/>
              <a:ext cx="2208" cy="1536"/>
            </a:xfrm>
            <a:prstGeom prst="rect">
              <a:avLst/>
            </a:prstGeom>
            <a:solidFill>
              <a:srgbClr val="CCFFFF"/>
            </a:solidFill>
            <a:ln w="9525">
              <a:noFill/>
              <a:miter lim="800000"/>
            </a:ln>
            <a:effectLst>
              <a:outerShdw dist="107763" dir="18900000" algn="ctr" rotWithShape="0">
                <a:schemeClr val="bg2"/>
              </a:outerShdw>
            </a:effectLst>
          </p:spPr>
          <p:txBody>
            <a:bodyPr wrap="none" anchor="ctr"/>
            <a:lstStyle/>
            <a:p>
              <a:endParaRPr lang="zh-CN" altLang="en-US"/>
            </a:p>
          </p:txBody>
        </p:sp>
        <p:grpSp>
          <p:nvGrpSpPr>
            <p:cNvPr id="623637" name="Group 21"/>
            <p:cNvGrpSpPr/>
            <p:nvPr/>
          </p:nvGrpSpPr>
          <p:grpSpPr bwMode="auto">
            <a:xfrm>
              <a:off x="3398" y="868"/>
              <a:ext cx="1882" cy="1292"/>
              <a:chOff x="3282" y="737"/>
              <a:chExt cx="2353" cy="1616"/>
            </a:xfrm>
          </p:grpSpPr>
          <p:sp>
            <p:nvSpPr>
              <p:cNvPr id="623638" name="Rectangle 22"/>
              <p:cNvSpPr>
                <a:spLocks noChangeArrowheads="1"/>
              </p:cNvSpPr>
              <p:nvPr/>
            </p:nvSpPr>
            <p:spPr bwMode="auto">
              <a:xfrm>
                <a:off x="3886" y="2081"/>
                <a:ext cx="1152" cy="272"/>
              </a:xfrm>
              <a:prstGeom prst="rect">
                <a:avLst/>
              </a:prstGeom>
              <a:solidFill>
                <a:srgbClr val="FFFF00"/>
              </a:solidFill>
              <a:ln w="9525">
                <a:solidFill>
                  <a:srgbClr val="C0C0C0"/>
                </a:solidFill>
                <a:miter lim="800000"/>
                <a:headEnd type="none" w="sm" len="med"/>
              </a:ln>
              <a:effectLst>
                <a:outerShdw dist="53882" dir="18900000" algn="ctr" rotWithShape="0">
                  <a:srgbClr val="808080"/>
                </a:outerShdw>
              </a:effectLst>
            </p:spPr>
            <p:txBody>
              <a:bodyPr wrap="none" lIns="90000" tIns="46800" rIns="90000" bIns="46800" anchor="ctr"/>
              <a:lstStyle/>
              <a:p>
                <a:r>
                  <a:rPr lang="en-US" altLang="zh-CN" sz="1800"/>
                  <a:t>class D</a:t>
                </a:r>
              </a:p>
            </p:txBody>
          </p:sp>
          <p:grpSp>
            <p:nvGrpSpPr>
              <p:cNvPr id="623639" name="Group 23"/>
              <p:cNvGrpSpPr/>
              <p:nvPr/>
            </p:nvGrpSpPr>
            <p:grpSpPr bwMode="auto">
              <a:xfrm>
                <a:off x="3282" y="1398"/>
                <a:ext cx="2353" cy="272"/>
                <a:chOff x="1299" y="1834"/>
                <a:chExt cx="3228" cy="542"/>
              </a:xfrm>
            </p:grpSpPr>
            <p:sp>
              <p:nvSpPr>
                <p:cNvPr id="623640" name="Rectangle 24"/>
                <p:cNvSpPr>
                  <a:spLocks noChangeArrowheads="1"/>
                </p:cNvSpPr>
                <p:nvPr/>
              </p:nvSpPr>
              <p:spPr bwMode="auto">
                <a:xfrm>
                  <a:off x="1299" y="1834"/>
                  <a:ext cx="1344" cy="542"/>
                </a:xfrm>
                <a:prstGeom prst="rect">
                  <a:avLst/>
                </a:prstGeom>
                <a:solidFill>
                  <a:srgbClr val="99FF99"/>
                </a:solidFill>
                <a:ln w="9525">
                  <a:solidFill>
                    <a:srgbClr val="C0C0C0"/>
                  </a:solidFill>
                  <a:miter lim="800000"/>
                  <a:headEnd type="none" w="sm" len="med"/>
                </a:ln>
                <a:effectLst>
                  <a:outerShdw dist="53882" dir="18900000" algn="ctr" rotWithShape="0">
                    <a:srgbClr val="808080"/>
                  </a:outerShdw>
                </a:effectLst>
              </p:spPr>
              <p:txBody>
                <a:bodyPr wrap="none" lIns="90000" tIns="46800" rIns="90000" bIns="46800" anchor="ctr"/>
                <a:lstStyle/>
                <a:p>
                  <a:pPr>
                    <a:lnSpc>
                      <a:spcPct val="80000"/>
                    </a:lnSpc>
                  </a:pPr>
                  <a:r>
                    <a:rPr lang="en-US" altLang="zh-CN" sz="1800"/>
                    <a:t>class B</a:t>
                  </a:r>
                </a:p>
              </p:txBody>
            </p:sp>
            <p:sp>
              <p:nvSpPr>
                <p:cNvPr id="623641" name="Rectangle 25"/>
                <p:cNvSpPr>
                  <a:spLocks noChangeArrowheads="1"/>
                </p:cNvSpPr>
                <p:nvPr/>
              </p:nvSpPr>
              <p:spPr bwMode="auto">
                <a:xfrm>
                  <a:off x="3183" y="1834"/>
                  <a:ext cx="1344" cy="528"/>
                </a:xfrm>
                <a:prstGeom prst="rect">
                  <a:avLst/>
                </a:prstGeom>
                <a:solidFill>
                  <a:srgbClr val="99FF99"/>
                </a:solidFill>
                <a:ln w="9525">
                  <a:solidFill>
                    <a:srgbClr val="C0C0C0"/>
                  </a:solidFill>
                  <a:miter lim="800000"/>
                  <a:headEnd type="none" w="sm" len="med"/>
                </a:ln>
                <a:effectLst>
                  <a:outerShdw dist="53882" dir="18900000" algn="ctr" rotWithShape="0">
                    <a:srgbClr val="808080"/>
                  </a:outerShdw>
                </a:effectLst>
              </p:spPr>
              <p:txBody>
                <a:bodyPr wrap="none" lIns="90000" tIns="46800" rIns="90000" bIns="46800" anchor="ctr"/>
                <a:lstStyle/>
                <a:p>
                  <a:r>
                    <a:rPr lang="en-US" altLang="zh-CN" sz="1800"/>
                    <a:t>class C </a:t>
                  </a:r>
                </a:p>
              </p:txBody>
            </p:sp>
          </p:grpSp>
          <p:grpSp>
            <p:nvGrpSpPr>
              <p:cNvPr id="623642" name="Group 26"/>
              <p:cNvGrpSpPr/>
              <p:nvPr/>
            </p:nvGrpSpPr>
            <p:grpSpPr bwMode="auto">
              <a:xfrm>
                <a:off x="3769" y="1680"/>
                <a:ext cx="1374" cy="401"/>
                <a:chOff x="1968" y="2364"/>
                <a:chExt cx="1884" cy="684"/>
              </a:xfrm>
            </p:grpSpPr>
            <p:sp>
              <p:nvSpPr>
                <p:cNvPr id="623643" name="Line 27"/>
                <p:cNvSpPr>
                  <a:spLocks noChangeShapeType="1"/>
                </p:cNvSpPr>
                <p:nvPr/>
              </p:nvSpPr>
              <p:spPr bwMode="auto">
                <a:xfrm>
                  <a:off x="1968" y="2376"/>
                  <a:ext cx="912" cy="672"/>
                </a:xfrm>
                <a:prstGeom prst="line">
                  <a:avLst/>
                </a:prstGeom>
                <a:noFill/>
                <a:ln w="38100">
                  <a:solidFill>
                    <a:srgbClr val="C0C0C0"/>
                  </a:solidFill>
                  <a:round/>
                  <a:headEnd type="stealth" w="lg" len="lg"/>
                  <a:tailEnd type="none" w="lg" len="lg"/>
                </a:ln>
                <a:effectLst>
                  <a:outerShdw dist="40161" dir="1106097" algn="ctr" rotWithShape="0">
                    <a:srgbClr val="808080"/>
                  </a:outerShdw>
                </a:effectLst>
              </p:spPr>
              <p:txBody>
                <a:bodyPr wrap="none" lIns="90000" tIns="46800" rIns="90000" bIns="46800" anchor="ctr"/>
                <a:lstStyle/>
                <a:p>
                  <a:endParaRPr lang="zh-CN" altLang="en-US"/>
                </a:p>
              </p:txBody>
            </p:sp>
            <p:sp>
              <p:nvSpPr>
                <p:cNvPr id="623644" name="Line 28"/>
                <p:cNvSpPr>
                  <a:spLocks noChangeShapeType="1"/>
                </p:cNvSpPr>
                <p:nvPr/>
              </p:nvSpPr>
              <p:spPr bwMode="auto">
                <a:xfrm flipH="1">
                  <a:off x="2880" y="2364"/>
                  <a:ext cx="972" cy="684"/>
                </a:xfrm>
                <a:prstGeom prst="line">
                  <a:avLst/>
                </a:prstGeom>
                <a:noFill/>
                <a:ln w="38100">
                  <a:solidFill>
                    <a:srgbClr val="C0C0C0"/>
                  </a:solidFill>
                  <a:round/>
                  <a:headEnd type="stealth" w="lg" len="lg"/>
                  <a:tailEnd type="none" w="lg" len="lg"/>
                </a:ln>
                <a:effectLst>
                  <a:outerShdw dist="40161" dir="1106097" algn="ctr" rotWithShape="0">
                    <a:srgbClr val="808080"/>
                  </a:outerShdw>
                </a:effectLst>
              </p:spPr>
              <p:txBody>
                <a:bodyPr wrap="none" lIns="90000" tIns="46800" rIns="90000" bIns="46800" anchor="ctr"/>
                <a:lstStyle/>
                <a:p>
                  <a:endParaRPr lang="zh-CN" altLang="en-US"/>
                </a:p>
              </p:txBody>
            </p:sp>
          </p:grpSp>
          <p:sp>
            <p:nvSpPr>
              <p:cNvPr id="623645" name="Rectangle 29"/>
              <p:cNvSpPr>
                <a:spLocks noChangeArrowheads="1"/>
              </p:cNvSpPr>
              <p:nvPr/>
            </p:nvSpPr>
            <p:spPr bwMode="auto">
              <a:xfrm>
                <a:off x="3964" y="737"/>
                <a:ext cx="980" cy="272"/>
              </a:xfrm>
              <a:prstGeom prst="rect">
                <a:avLst/>
              </a:prstGeom>
              <a:solidFill>
                <a:srgbClr val="FFCC66"/>
              </a:solidFill>
              <a:ln w="9525">
                <a:solidFill>
                  <a:srgbClr val="C0C0C0"/>
                </a:solidFill>
                <a:miter lim="800000"/>
                <a:headEnd type="none" w="sm" len="med"/>
              </a:ln>
              <a:effectLst>
                <a:outerShdw dist="53882" dir="18900000" algn="ctr" rotWithShape="0">
                  <a:srgbClr val="808080"/>
                </a:outerShdw>
              </a:effectLst>
            </p:spPr>
            <p:txBody>
              <a:bodyPr wrap="none" lIns="90000" tIns="46800" rIns="90000" bIns="46800" anchor="ctr"/>
              <a:lstStyle/>
              <a:p>
                <a:r>
                  <a:rPr lang="en-US" altLang="zh-CN" sz="1800"/>
                  <a:t>class A</a:t>
                </a:r>
              </a:p>
            </p:txBody>
          </p:sp>
          <p:grpSp>
            <p:nvGrpSpPr>
              <p:cNvPr id="623646" name="Group 30"/>
              <p:cNvGrpSpPr/>
              <p:nvPr/>
            </p:nvGrpSpPr>
            <p:grpSpPr bwMode="auto">
              <a:xfrm flipV="1">
                <a:off x="3787" y="1008"/>
                <a:ext cx="1374" cy="390"/>
                <a:chOff x="1968" y="2364"/>
                <a:chExt cx="1884" cy="684"/>
              </a:xfrm>
            </p:grpSpPr>
            <p:sp>
              <p:nvSpPr>
                <p:cNvPr id="623647" name="Line 31"/>
                <p:cNvSpPr>
                  <a:spLocks noChangeShapeType="1"/>
                </p:cNvSpPr>
                <p:nvPr/>
              </p:nvSpPr>
              <p:spPr bwMode="auto">
                <a:xfrm>
                  <a:off x="1968" y="2376"/>
                  <a:ext cx="912" cy="672"/>
                </a:xfrm>
                <a:prstGeom prst="line">
                  <a:avLst/>
                </a:prstGeom>
                <a:noFill/>
                <a:ln w="38100">
                  <a:solidFill>
                    <a:srgbClr val="C0C0C0"/>
                  </a:solidFill>
                  <a:round/>
                  <a:headEnd type="none" w="lg" len="lg"/>
                  <a:tailEnd type="stealth" w="lg" len="lg"/>
                </a:ln>
                <a:effectLst>
                  <a:outerShdw dist="40161" dir="1106097" algn="ctr" rotWithShape="0">
                    <a:srgbClr val="808080"/>
                  </a:outerShdw>
                </a:effectLst>
              </p:spPr>
              <p:txBody>
                <a:bodyPr wrap="none" lIns="90000" tIns="46800" rIns="90000" bIns="46800" anchor="ctr"/>
                <a:lstStyle/>
                <a:p>
                  <a:endParaRPr lang="zh-CN" altLang="en-US"/>
                </a:p>
              </p:txBody>
            </p:sp>
            <p:sp>
              <p:nvSpPr>
                <p:cNvPr id="623648" name="Line 32"/>
                <p:cNvSpPr>
                  <a:spLocks noChangeShapeType="1"/>
                </p:cNvSpPr>
                <p:nvPr/>
              </p:nvSpPr>
              <p:spPr bwMode="auto">
                <a:xfrm flipH="1">
                  <a:off x="2880" y="2364"/>
                  <a:ext cx="972" cy="684"/>
                </a:xfrm>
                <a:prstGeom prst="line">
                  <a:avLst/>
                </a:prstGeom>
                <a:noFill/>
                <a:ln w="38100">
                  <a:solidFill>
                    <a:srgbClr val="C0C0C0"/>
                  </a:solidFill>
                  <a:round/>
                  <a:headEnd type="none" w="lg" len="lg"/>
                  <a:tailEnd type="stealth" w="lg" len="lg"/>
                </a:ln>
                <a:effectLst>
                  <a:outerShdw dist="40161" dir="1106097" algn="ctr" rotWithShape="0">
                    <a:srgbClr val="808080"/>
                  </a:outerShdw>
                </a:effectLst>
              </p:spPr>
              <p:txBody>
                <a:bodyPr wrap="none" lIns="90000" tIns="46800" rIns="90000" bIns="46800" anchor="ctr"/>
                <a:lstStyle/>
                <a:p>
                  <a:endParaRPr lang="zh-CN" altLang="en-US"/>
                </a:p>
              </p:txBody>
            </p:sp>
          </p:grpSp>
        </p:grpSp>
      </p:grpSp>
      <p:sp>
        <p:nvSpPr>
          <p:cNvPr id="623649" name="AutoShape 33"/>
          <p:cNvSpPr/>
          <p:nvPr/>
        </p:nvSpPr>
        <p:spPr bwMode="auto">
          <a:xfrm>
            <a:off x="1828800" y="5133975"/>
            <a:ext cx="1828800" cy="914400"/>
          </a:xfrm>
          <a:prstGeom prst="borderCallout2">
            <a:avLst>
              <a:gd name="adj1" fmla="val 12500"/>
              <a:gd name="adj2" fmla="val 104167"/>
              <a:gd name="adj3" fmla="val 12500"/>
              <a:gd name="adj4" fmla="val 120662"/>
              <a:gd name="adj5" fmla="val -47569"/>
              <a:gd name="adj6" fmla="val 174565"/>
            </a:avLst>
          </a:prstGeom>
          <a:solidFill>
            <a:srgbClr val="F5F6FD"/>
          </a:solidFill>
          <a:ln w="19050" cap="sq">
            <a:solidFill>
              <a:srgbClr val="FF3300"/>
            </a:solidFill>
            <a:miter lim="800000"/>
            <a:headEnd type="none" w="sm" len="sm"/>
            <a:tailEnd type="oval" w="lg" len="lg"/>
          </a:ln>
          <a:effectLst/>
        </p:spPr>
        <p:txBody>
          <a:bodyPr/>
          <a:lstStyle/>
          <a:p>
            <a:pPr eaLnBrk="0" hangingPunct="0">
              <a:lnSpc>
                <a:spcPct val="150000"/>
              </a:lnSpc>
              <a:spcBef>
                <a:spcPct val="50000"/>
              </a:spcBef>
            </a:pPr>
            <a:r>
              <a:rPr lang="zh-CN" altLang="en-US" sz="1800" b="1"/>
              <a:t>一次调用</a:t>
            </a:r>
          </a:p>
          <a:p>
            <a:pPr eaLnBrk="0" hangingPunct="0">
              <a:lnSpc>
                <a:spcPct val="70000"/>
              </a:lnSpc>
              <a:spcBef>
                <a:spcPct val="50000"/>
              </a:spcBef>
            </a:pPr>
            <a:r>
              <a:rPr lang="en-US" altLang="zh-CN" sz="1800" b="1"/>
              <a:t>A</a:t>
            </a:r>
            <a:r>
              <a:rPr lang="zh-CN" altLang="en-US" sz="1800" b="1"/>
              <a:t>的构造函数</a:t>
            </a:r>
          </a:p>
        </p:txBody>
      </p:sp>
      <p:sp>
        <p:nvSpPr>
          <p:cNvPr id="623650" name="Rectangle 34"/>
          <p:cNvSpPr>
            <a:spLocks noGrp="1" noChangeArrowheads="1"/>
          </p:cNvSpPr>
          <p:nvPr>
            <p:ph type="title" idx="4294967295"/>
          </p:nvPr>
        </p:nvSpPr>
        <p:spPr>
          <a:xfrm>
            <a:off x="838200" y="409575"/>
            <a:ext cx="7543800" cy="1143000"/>
          </a:xfrm>
          <a:prstGeom prst="rect">
            <a:avLst/>
          </a:prstGeom>
        </p:spPr>
        <p:txBody>
          <a:bodyPr/>
          <a:lstStyle/>
          <a:p>
            <a:r>
              <a:rPr lang="en-US" altLang="zh-CN" sz="100">
                <a:solidFill>
                  <a:schemeClr val="bg1"/>
                </a:solidFill>
              </a:rPr>
              <a:t>8.5.2  </a:t>
            </a:r>
            <a:r>
              <a:rPr lang="zh-CN" altLang="en-US" sz="100">
                <a:solidFill>
                  <a:schemeClr val="bg1"/>
                </a:solidFill>
              </a:rPr>
              <a:t>虚基类</a:t>
            </a:r>
          </a:p>
        </p:txBody>
      </p:sp>
      <p:sp>
        <p:nvSpPr>
          <p:cNvPr id="623652" name="Rectangle 36"/>
          <p:cNvSpPr>
            <a:spLocks noChangeArrowheads="1"/>
          </p:cNvSpPr>
          <p:nvPr/>
        </p:nvSpPr>
        <p:spPr bwMode="auto">
          <a:xfrm>
            <a:off x="5638800" y="333375"/>
            <a:ext cx="2971800" cy="457200"/>
          </a:xfrm>
          <a:prstGeom prst="rect">
            <a:avLst/>
          </a:prstGeom>
          <a:noFill/>
          <a:ln w="9525">
            <a:noFill/>
            <a:miter lim="800000"/>
          </a:ln>
          <a:effectLst/>
        </p:spPr>
        <p:txBody>
          <a:bodyPr>
            <a:spAutoFit/>
          </a:bodyPr>
          <a:lstStyle/>
          <a:p>
            <a:r>
              <a:rPr lang="zh-CN" altLang="en-US" b="1" i="1">
                <a:solidFill>
                  <a:srgbClr val="008000"/>
                </a:solidFill>
              </a:rPr>
              <a:t>例</a:t>
            </a:r>
            <a:r>
              <a:rPr lang="en-US" altLang="zh-CN" b="1" i="1">
                <a:solidFill>
                  <a:srgbClr val="008000"/>
                </a:solidFill>
              </a:rPr>
              <a:t>8-9  </a:t>
            </a:r>
            <a:r>
              <a:rPr lang="zh-CN" altLang="en-US" b="1" i="1">
                <a:solidFill>
                  <a:srgbClr val="008000"/>
                </a:solidFill>
              </a:rPr>
              <a:t>虚继承的测试</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1" fill="hold" grpId="0" nodeType="clickEffect">
                                  <p:stCondLst>
                                    <p:cond delay="0"/>
                                  </p:stCondLst>
                                  <p:childTnLst>
                                    <p:set>
                                      <p:cBhvr>
                                        <p:cTn id="6" dur="1" fill="hold">
                                          <p:stCondLst>
                                            <p:cond delay="0"/>
                                          </p:stCondLst>
                                        </p:cTn>
                                        <p:tgtEl>
                                          <p:spTgt spid="623633"/>
                                        </p:tgtEl>
                                        <p:attrNameLst>
                                          <p:attrName>style.visibility</p:attrName>
                                        </p:attrNameLst>
                                      </p:cBhvr>
                                      <p:to>
                                        <p:strVal val="visible"/>
                                      </p:to>
                                    </p:set>
                                    <p:animEffect transition="in" filter="slide(fromTop)">
                                      <p:cBhvr>
                                        <p:cTn id="7" dur="500"/>
                                        <p:tgtEl>
                                          <p:spTgt spid="623633"/>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1" fill="hold" grpId="0" nodeType="clickEffect">
                                  <p:stCondLst>
                                    <p:cond delay="0"/>
                                  </p:stCondLst>
                                  <p:childTnLst>
                                    <p:set>
                                      <p:cBhvr>
                                        <p:cTn id="11" dur="1" fill="hold">
                                          <p:stCondLst>
                                            <p:cond delay="0"/>
                                          </p:stCondLst>
                                        </p:cTn>
                                        <p:tgtEl>
                                          <p:spTgt spid="623634"/>
                                        </p:tgtEl>
                                        <p:attrNameLst>
                                          <p:attrName>style.visibility</p:attrName>
                                        </p:attrNameLst>
                                      </p:cBhvr>
                                      <p:to>
                                        <p:strVal val="visible"/>
                                      </p:to>
                                    </p:set>
                                    <p:animEffect transition="in" filter="slide(fromTop)">
                                      <p:cBhvr>
                                        <p:cTn id="12" dur="500"/>
                                        <p:tgtEl>
                                          <p:spTgt spid="623634"/>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623635"/>
                                        </p:tgtEl>
                                        <p:attrNameLst>
                                          <p:attrName>style.visibility</p:attrName>
                                        </p:attrNameLst>
                                      </p:cBhvr>
                                      <p:to>
                                        <p:strVal val="visible"/>
                                      </p:to>
                                    </p:set>
                                    <p:animEffect transition="in" filter="box(in)">
                                      <p:cBhvr>
                                        <p:cTn id="17" dur="500"/>
                                        <p:tgtEl>
                                          <p:spTgt spid="623635"/>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623653"/>
                                        </p:tgtEl>
                                        <p:attrNameLst>
                                          <p:attrName>style.visibility</p:attrName>
                                        </p:attrNameLst>
                                      </p:cBhvr>
                                      <p:to>
                                        <p:strVal val="visible"/>
                                      </p:to>
                                    </p:set>
                                    <p:animEffect transition="in" filter="blinds(horizontal)">
                                      <p:cBhvr>
                                        <p:cTn id="22" dur="500"/>
                                        <p:tgtEl>
                                          <p:spTgt spid="623653"/>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623632"/>
                                        </p:tgtEl>
                                        <p:attrNameLst>
                                          <p:attrName>style.visibility</p:attrName>
                                        </p:attrNameLst>
                                      </p:cBhvr>
                                      <p:to>
                                        <p:strVal val="visible"/>
                                      </p:to>
                                    </p:set>
                                    <p:animEffect transition="in" filter="box(out)">
                                      <p:cBhvr>
                                        <p:cTn id="27" dur="500"/>
                                        <p:tgtEl>
                                          <p:spTgt spid="623632"/>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42" fill="hold" grpId="0" nodeType="clickEffect">
                                  <p:stCondLst>
                                    <p:cond delay="0"/>
                                  </p:stCondLst>
                                  <p:childTnLst>
                                    <p:set>
                                      <p:cBhvr>
                                        <p:cTn id="31" dur="1" fill="hold">
                                          <p:stCondLst>
                                            <p:cond delay="0"/>
                                          </p:stCondLst>
                                        </p:cTn>
                                        <p:tgtEl>
                                          <p:spTgt spid="623649"/>
                                        </p:tgtEl>
                                        <p:attrNameLst>
                                          <p:attrName>style.visibility</p:attrName>
                                        </p:attrNameLst>
                                      </p:cBhvr>
                                      <p:to>
                                        <p:strVal val="visible"/>
                                      </p:to>
                                    </p:set>
                                    <p:animEffect transition="in" filter="barn(outHorizontal)">
                                      <p:cBhvr>
                                        <p:cTn id="32" dur="500"/>
                                        <p:tgtEl>
                                          <p:spTgt spid="6236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3632" grpId="0" animBg="1"/>
      <p:bldP spid="623633" grpId="0" animBg="1" autoUpdateAnimBg="0"/>
      <p:bldP spid="623634" grpId="0" animBg="1" autoUpdateAnimBg="0"/>
      <p:bldP spid="623649" grpId="0" animBg="1"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US" altLang="zh-CN" dirty="0">
                <a:ea typeface="宋体" panose="02010600030101010101" pitchFamily="2" charset="-122"/>
              </a:rPr>
              <a:t>OBJECTIVES</a:t>
            </a:r>
          </a:p>
        </p:txBody>
      </p:sp>
      <p:sp>
        <p:nvSpPr>
          <p:cNvPr id="12291" name="Rectangle 3"/>
          <p:cNvSpPr>
            <a:spLocks noGrp="1" noChangeArrowheads="1"/>
          </p:cNvSpPr>
          <p:nvPr>
            <p:ph type="body" idx="1"/>
          </p:nvPr>
        </p:nvSpPr>
        <p:spPr/>
        <p:txBody>
          <a:bodyPr/>
          <a:lstStyle/>
          <a:p>
            <a:pPr eaLnBrk="1" hangingPunct="1"/>
            <a:r>
              <a:rPr lang="en-US" altLang="zh-CN" dirty="0">
                <a:ea typeface="宋体" panose="02010600030101010101" pitchFamily="2" charset="-122"/>
              </a:rPr>
              <a:t>In this chapter you’ll learn: </a:t>
            </a:r>
          </a:p>
          <a:p>
            <a:pPr marL="285750" indent="-285750" eaLnBrk="1" hangingPunct="1">
              <a:buFont typeface="Arial" panose="020B0604020202020204" pitchFamily="34" charset="0"/>
              <a:buChar char="•"/>
            </a:pPr>
            <a:r>
              <a:rPr lang="en-US" altLang="zh-CN" sz="1600" b="0" dirty="0">
                <a:ea typeface="Times New Roman" panose="02020603050405020304" pitchFamily="18" charset="0"/>
                <a:cs typeface="Goudy Sans Book" pitchFamily="34" charset="0"/>
              </a:rPr>
              <a:t>To create classes by inheriting from existing classes.</a:t>
            </a:r>
          </a:p>
          <a:p>
            <a:pPr marL="285750" indent="-285750" eaLnBrk="1" hangingPunct="1">
              <a:buFont typeface="Arial" panose="020B0604020202020204" pitchFamily="34" charset="0"/>
              <a:buChar char="•"/>
            </a:pPr>
            <a:r>
              <a:rPr lang="en-US" altLang="zh-CN" sz="1600" b="0" dirty="0">
                <a:ea typeface="Times New Roman" panose="02020603050405020304" pitchFamily="18" charset="0"/>
                <a:cs typeface="Goudy Sans Book" pitchFamily="34" charset="0"/>
              </a:rPr>
              <a:t>How inheritance promotes software reuse.</a:t>
            </a:r>
          </a:p>
          <a:p>
            <a:pPr marL="285750" indent="-285750" eaLnBrk="1" hangingPunct="1">
              <a:buFont typeface="Arial" panose="020B0604020202020204" pitchFamily="34" charset="0"/>
              <a:buChar char="•"/>
            </a:pPr>
            <a:r>
              <a:rPr lang="en-US" altLang="zh-CN" sz="1600" b="0" dirty="0">
                <a:ea typeface="Times New Roman" panose="02020603050405020304" pitchFamily="18" charset="0"/>
                <a:cs typeface="Goudy Sans Book" pitchFamily="34" charset="0"/>
              </a:rPr>
              <a:t>The notions of base classes and derived classes and the relationships between them.</a:t>
            </a:r>
          </a:p>
          <a:p>
            <a:pPr marL="285750" indent="-285750" eaLnBrk="1" hangingPunct="1">
              <a:buFont typeface="Arial" panose="020B0604020202020204" pitchFamily="34" charset="0"/>
              <a:buChar char="•"/>
            </a:pPr>
            <a:r>
              <a:rPr lang="en-US" altLang="zh-CN" sz="1600" b="0" dirty="0">
                <a:ea typeface="Times New Roman" panose="02020603050405020304" pitchFamily="18" charset="0"/>
                <a:cs typeface="Goudy Sans Book" pitchFamily="34" charset="0"/>
              </a:rPr>
              <a:t>The </a:t>
            </a:r>
            <a:r>
              <a:rPr lang="en-US" altLang="zh-CN" sz="1600" b="0" dirty="0">
                <a:latin typeface="Lucida Console" panose="020B0609040504020204" pitchFamily="49" charset="0"/>
                <a:ea typeface="Times New Roman" panose="02020603050405020304" pitchFamily="18" charset="0"/>
                <a:cs typeface="Goudy Sans Book" pitchFamily="34" charset="0"/>
              </a:rPr>
              <a:t>protected</a:t>
            </a:r>
            <a:r>
              <a:rPr lang="en-US" altLang="zh-CN" sz="1600" b="0" dirty="0">
                <a:ea typeface="Times New Roman" panose="02020603050405020304" pitchFamily="18" charset="0"/>
                <a:cs typeface="Goudy Sans Book" pitchFamily="34" charset="0"/>
              </a:rPr>
              <a:t> member access specifier.</a:t>
            </a:r>
          </a:p>
          <a:p>
            <a:pPr marL="285750" indent="-285750" eaLnBrk="1" hangingPunct="1">
              <a:buFont typeface="Arial" panose="020B0604020202020204" pitchFamily="34" charset="0"/>
              <a:buChar char="•"/>
            </a:pPr>
            <a:r>
              <a:rPr lang="en-US" altLang="zh-CN" sz="1600" b="0" dirty="0">
                <a:ea typeface="Times New Roman" panose="02020603050405020304" pitchFamily="18" charset="0"/>
                <a:cs typeface="Goudy Sans Book" pitchFamily="34" charset="0"/>
              </a:rPr>
              <a:t>The use of constructors and destructors in inheritance hierarchies.</a:t>
            </a:r>
          </a:p>
          <a:p>
            <a:pPr marL="285750" indent="-285750" eaLnBrk="1" hangingPunct="1">
              <a:buFont typeface="Arial" panose="020B0604020202020204" pitchFamily="34" charset="0"/>
              <a:buChar char="•"/>
            </a:pPr>
            <a:r>
              <a:rPr lang="en-US" altLang="zh-CN" sz="1600" b="0" dirty="0">
                <a:ea typeface="Times New Roman" panose="02020603050405020304" pitchFamily="18" charset="0"/>
                <a:cs typeface="Goudy Sans Book" pitchFamily="34" charset="0"/>
              </a:rPr>
              <a:t>The differences between </a:t>
            </a:r>
            <a:r>
              <a:rPr lang="en-US" altLang="zh-CN" sz="1600" b="0" dirty="0">
                <a:latin typeface="Lucida Console" panose="020B0609040504020204" pitchFamily="49" charset="0"/>
                <a:ea typeface="Times New Roman" panose="02020603050405020304" pitchFamily="18" charset="0"/>
                <a:cs typeface="Goudy Sans Book" pitchFamily="34" charset="0"/>
              </a:rPr>
              <a:t>public</a:t>
            </a:r>
            <a:r>
              <a:rPr lang="en-US" altLang="zh-CN" sz="1600" b="0" dirty="0">
                <a:ea typeface="Times New Roman" panose="02020603050405020304" pitchFamily="18" charset="0"/>
                <a:cs typeface="Goudy Sans Book" pitchFamily="34" charset="0"/>
              </a:rPr>
              <a:t>, </a:t>
            </a:r>
            <a:r>
              <a:rPr lang="en-US" altLang="zh-CN" sz="1600" b="0" dirty="0">
                <a:latin typeface="Lucida Console" panose="020B0609040504020204" pitchFamily="49" charset="0"/>
                <a:ea typeface="Times New Roman" panose="02020603050405020304" pitchFamily="18" charset="0"/>
                <a:cs typeface="Goudy Sans Book" pitchFamily="34" charset="0"/>
              </a:rPr>
              <a:t>protected</a:t>
            </a:r>
            <a:r>
              <a:rPr lang="en-US" altLang="zh-CN" sz="1600" b="0" dirty="0">
                <a:ea typeface="Times New Roman" panose="02020603050405020304" pitchFamily="18" charset="0"/>
                <a:cs typeface="Goudy Sans Book" pitchFamily="34" charset="0"/>
              </a:rPr>
              <a:t> and </a:t>
            </a:r>
            <a:r>
              <a:rPr lang="en-US" altLang="zh-CN" sz="1600" b="0" dirty="0">
                <a:latin typeface="Lucida Console" panose="020B0609040504020204" pitchFamily="49" charset="0"/>
                <a:ea typeface="Times New Roman" panose="02020603050405020304" pitchFamily="18" charset="0"/>
                <a:cs typeface="Goudy Sans Book" pitchFamily="34" charset="0"/>
              </a:rPr>
              <a:t>private</a:t>
            </a:r>
            <a:r>
              <a:rPr lang="en-US" altLang="zh-CN" sz="1600" b="0" dirty="0">
                <a:ea typeface="Times New Roman" panose="02020603050405020304" pitchFamily="18" charset="0"/>
                <a:cs typeface="Goudy Sans Book" pitchFamily="34" charset="0"/>
              </a:rPr>
              <a:t> inheritance.</a:t>
            </a:r>
          </a:p>
          <a:p>
            <a:pPr marL="285750" indent="-285750" eaLnBrk="1" hangingPunct="1">
              <a:buFont typeface="Arial" panose="020B0604020202020204" pitchFamily="34" charset="0"/>
              <a:buChar char="•"/>
            </a:pPr>
            <a:r>
              <a:rPr lang="en-US" altLang="zh-CN" sz="1600" b="0" dirty="0">
                <a:ea typeface="Times New Roman" panose="02020603050405020304" pitchFamily="18" charset="0"/>
                <a:cs typeface="Goudy Sans Book" pitchFamily="34" charset="0"/>
              </a:rPr>
              <a:t>The use of inheritance to customize existing software.</a:t>
            </a:r>
          </a:p>
          <a:p>
            <a:pPr eaLnBrk="1" hangingPunct="1"/>
            <a:endParaRPr lang="en-US" altLang="zh-CN" sz="1800" dirty="0">
              <a:ea typeface="宋体" panose="02010600030101010101" pitchFamily="2"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任意多边形 49"/>
          <p:cNvSpPr>
            <a:spLocks noChangeArrowheads="1"/>
          </p:cNvSpPr>
          <p:nvPr/>
        </p:nvSpPr>
        <p:spPr bwMode="auto">
          <a:xfrm>
            <a:off x="2184400" y="1905040"/>
            <a:ext cx="758825" cy="755650"/>
          </a:xfrm>
          <a:custGeom>
            <a:avLst/>
            <a:gdLst>
              <a:gd name="T0" fmla="*/ 593579 w 800580"/>
              <a:gd name="T1" fmla="*/ 59033 h 755406"/>
              <a:gd name="T2" fmla="*/ 556714 w 800580"/>
              <a:gd name="T3" fmla="*/ 97972 h 755406"/>
              <a:gd name="T4" fmla="*/ 593579 w 800580"/>
              <a:gd name="T5" fmla="*/ 136908 h 755406"/>
              <a:gd name="T6" fmla="*/ 630443 w 800580"/>
              <a:gd name="T7" fmla="*/ 97972 h 755406"/>
              <a:gd name="T8" fmla="*/ 593579 w 800580"/>
              <a:gd name="T9" fmla="*/ 59033 h 755406"/>
              <a:gd name="T10" fmla="*/ 340867 w 800580"/>
              <a:gd name="T11" fmla="*/ 0 h 755406"/>
              <a:gd name="T12" fmla="*/ 681735 w 800580"/>
              <a:gd name="T13" fmla="*/ 0 h 755406"/>
              <a:gd name="T14" fmla="*/ 681735 w 800580"/>
              <a:gd name="T15" fmla="*/ 378069 h 755406"/>
              <a:gd name="T16" fmla="*/ 340867 w 800580"/>
              <a:gd name="T17" fmla="*/ 756138 h 755406"/>
              <a:gd name="T18" fmla="*/ 0 w 800580"/>
              <a:gd name="T19" fmla="*/ 378069 h 755406"/>
              <a:gd name="T20" fmla="*/ 1 w 800580"/>
              <a:gd name="T21" fmla="*/ 378069 h 755406"/>
              <a:gd name="T22" fmla="*/ 340867 w 800580"/>
              <a:gd name="T23" fmla="*/ 0 h 75540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800580"/>
              <a:gd name="T37" fmla="*/ 0 h 755406"/>
              <a:gd name="T38" fmla="*/ 800580 w 800580"/>
              <a:gd name="T39" fmla="*/ 755406 h 75540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800580" h="755406">
                <a:moveTo>
                  <a:pt x="697056" y="58976"/>
                </a:moveTo>
                <a:cubicBezTo>
                  <a:pt x="673147" y="58976"/>
                  <a:pt x="653765" y="76392"/>
                  <a:pt x="653765" y="97876"/>
                </a:cubicBezTo>
                <a:cubicBezTo>
                  <a:pt x="653765" y="119360"/>
                  <a:pt x="673147" y="136776"/>
                  <a:pt x="697056" y="136776"/>
                </a:cubicBezTo>
                <a:cubicBezTo>
                  <a:pt x="720965" y="136776"/>
                  <a:pt x="740347" y="119360"/>
                  <a:pt x="740347" y="97876"/>
                </a:cubicBezTo>
                <a:cubicBezTo>
                  <a:pt x="740347" y="76392"/>
                  <a:pt x="720965" y="58976"/>
                  <a:pt x="697056" y="58976"/>
                </a:cubicBezTo>
                <a:close/>
                <a:moveTo>
                  <a:pt x="400291" y="0"/>
                </a:moveTo>
                <a:lnTo>
                  <a:pt x="800580" y="0"/>
                </a:lnTo>
                <a:lnTo>
                  <a:pt x="800580" y="377703"/>
                </a:lnTo>
                <a:cubicBezTo>
                  <a:pt x="800580" y="586303"/>
                  <a:pt x="621364" y="755406"/>
                  <a:pt x="400290" y="755406"/>
                </a:cubicBezTo>
                <a:cubicBezTo>
                  <a:pt x="179216" y="755406"/>
                  <a:pt x="0" y="586303"/>
                  <a:pt x="0" y="377703"/>
                </a:cubicBezTo>
                <a:lnTo>
                  <a:pt x="1" y="377703"/>
                </a:lnTo>
                <a:cubicBezTo>
                  <a:pt x="1" y="169103"/>
                  <a:pt x="179217" y="0"/>
                  <a:pt x="400291" y="0"/>
                </a:cubicBezTo>
                <a:close/>
              </a:path>
            </a:pathLst>
          </a:custGeom>
          <a:solidFill>
            <a:srgbClr val="BA0D0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defRPr>
            </a:lvl9pPr>
          </a:lstStyle>
          <a:p>
            <a:pPr algn="ctr" eaLnBrk="1" hangingPunct="1">
              <a:spcBef>
                <a:spcPct val="0"/>
              </a:spcBef>
              <a:spcAft>
                <a:spcPct val="0"/>
              </a:spcAft>
            </a:pPr>
            <a:r>
              <a:rPr lang="en-US" altLang="zh-CN" sz="2800" b="0" dirty="0">
                <a:solidFill>
                  <a:srgbClr val="FFFFFF"/>
                </a:solidFill>
                <a:latin typeface="Kozuka Mincho Pr6N H" pitchFamily="2" charset="-128"/>
                <a:ea typeface="Kozuka Mincho Pr6N H" pitchFamily="2" charset="-128"/>
              </a:rPr>
              <a:t>01</a:t>
            </a:r>
            <a:endParaRPr lang="zh-CN" altLang="en-US" sz="2800" b="0">
              <a:solidFill>
                <a:srgbClr val="FFFFFF"/>
              </a:solidFill>
              <a:latin typeface="Kozuka Mincho Pr6N H" pitchFamily="2" charset="-128"/>
              <a:ea typeface="Kozuka Mincho Pr6N H" pitchFamily="2" charset="-128"/>
            </a:endParaRPr>
          </a:p>
        </p:txBody>
      </p:sp>
      <p:sp>
        <p:nvSpPr>
          <p:cNvPr id="13315" name="矩形 7"/>
          <p:cNvSpPr>
            <a:spLocks noChangeArrowheads="1"/>
          </p:cNvSpPr>
          <p:nvPr/>
        </p:nvSpPr>
        <p:spPr bwMode="auto">
          <a:xfrm>
            <a:off x="3005137" y="1905040"/>
            <a:ext cx="3805237" cy="755650"/>
          </a:xfrm>
          <a:prstGeom prst="rect">
            <a:avLst/>
          </a:prstGeom>
          <a:solidFill>
            <a:srgbClr val="BA0D0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defRPr>
            </a:lvl9pPr>
          </a:lstStyle>
          <a:p>
            <a:pPr algn="ctr" eaLnBrk="1" hangingPunct="1">
              <a:spcBef>
                <a:spcPct val="0"/>
              </a:spcBef>
              <a:spcAft>
                <a:spcPct val="0"/>
              </a:spcAft>
            </a:pPr>
            <a:r>
              <a:rPr lang="en-US" altLang="zh-CN" sz="1600" cap="all" dirty="0">
                <a:solidFill>
                  <a:schemeClr val="bg1"/>
                </a:solidFill>
                <a:latin typeface="Times New Roman" panose="02020603050405020304" pitchFamily="18" charset="0"/>
              </a:rPr>
              <a:t>Introduction</a:t>
            </a:r>
          </a:p>
        </p:txBody>
      </p:sp>
      <p:sp>
        <p:nvSpPr>
          <p:cNvPr id="13320" name="文本框 10"/>
          <p:cNvSpPr txBox="1">
            <a:spLocks noChangeArrowheads="1"/>
          </p:cNvSpPr>
          <p:nvPr/>
        </p:nvSpPr>
        <p:spPr bwMode="auto">
          <a:xfrm>
            <a:off x="4579938" y="665163"/>
            <a:ext cx="3319462" cy="106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defRPr>
            </a:lvl9pPr>
          </a:lstStyle>
          <a:p>
            <a:pPr algn="r" eaLnBrk="1" hangingPunct="1">
              <a:spcBef>
                <a:spcPct val="0"/>
              </a:spcBef>
              <a:spcAft>
                <a:spcPct val="0"/>
              </a:spcAft>
            </a:pPr>
            <a:r>
              <a:rPr lang="en-US" altLang="zh-CN" sz="4000" b="0" dirty="0">
                <a:solidFill>
                  <a:srgbClr val="BA0D09"/>
                </a:solidFill>
                <a:latin typeface="Algerian" panose="04020705040A02060702" pitchFamily="82" charset="0"/>
                <a:ea typeface="Kozuka Mincho Pro H" pitchFamily="2" charset="-128"/>
              </a:rPr>
              <a:t>Contents</a:t>
            </a:r>
          </a:p>
          <a:p>
            <a:pPr algn="r" eaLnBrk="1" hangingPunct="1">
              <a:spcBef>
                <a:spcPct val="0"/>
              </a:spcBef>
              <a:spcAft>
                <a:spcPct val="0"/>
              </a:spcAft>
            </a:pPr>
            <a:endParaRPr lang="zh-CN" altLang="en-US" sz="3200" dirty="0">
              <a:solidFill>
                <a:srgbClr val="F97A77"/>
              </a:solidFill>
              <a:latin typeface="微软雅黑" panose="020B0503020204020204" pitchFamily="34" charset="-122"/>
              <a:ea typeface="微软雅黑" panose="020B0503020204020204" pitchFamily="34" charset="-122"/>
            </a:endParaRPr>
          </a:p>
        </p:txBody>
      </p:sp>
      <p:cxnSp>
        <p:nvCxnSpPr>
          <p:cNvPr id="13321" name="直接连接符 11"/>
          <p:cNvCxnSpPr>
            <a:cxnSpLocks noChangeShapeType="1"/>
          </p:cNvCxnSpPr>
          <p:nvPr/>
        </p:nvCxnSpPr>
        <p:spPr bwMode="auto">
          <a:xfrm>
            <a:off x="7810500" y="955675"/>
            <a:ext cx="1325563" cy="0"/>
          </a:xfrm>
          <a:prstGeom prst="line">
            <a:avLst/>
          </a:prstGeom>
          <a:noFill/>
          <a:ln w="38100">
            <a:solidFill>
              <a:srgbClr val="ACAEB0"/>
            </a:solidFill>
            <a:round/>
          </a:ln>
          <a:extLst>
            <a:ext uri="{909E8E84-426E-40DD-AFC4-6F175D3DCCD1}">
              <a14:hiddenFill xmlns:a14="http://schemas.microsoft.com/office/drawing/2010/main">
                <a:noFill/>
              </a14:hiddenFill>
            </a:ext>
          </a:extLst>
        </p:spPr>
      </p:cxnSp>
      <p:cxnSp>
        <p:nvCxnSpPr>
          <p:cNvPr id="13322" name="直接连接符 12"/>
          <p:cNvCxnSpPr>
            <a:cxnSpLocks noChangeShapeType="1"/>
          </p:cNvCxnSpPr>
          <p:nvPr/>
        </p:nvCxnSpPr>
        <p:spPr bwMode="auto">
          <a:xfrm>
            <a:off x="-7938" y="1506538"/>
            <a:ext cx="6838951" cy="0"/>
          </a:xfrm>
          <a:prstGeom prst="line">
            <a:avLst/>
          </a:prstGeom>
          <a:noFill/>
          <a:ln w="38100">
            <a:solidFill>
              <a:srgbClr val="ACAEB0"/>
            </a:solidFill>
            <a:round/>
          </a:ln>
          <a:extLst>
            <a:ext uri="{909E8E84-426E-40DD-AFC4-6F175D3DCCD1}">
              <a14:hiddenFill xmlns:a14="http://schemas.microsoft.com/office/drawing/2010/main">
                <a:noFill/>
              </a14:hiddenFill>
            </a:ext>
          </a:extLst>
        </p:spPr>
      </p:cxnSp>
      <p:sp>
        <p:nvSpPr>
          <p:cNvPr id="13323" name="Text Box 11"/>
          <p:cNvSpPr txBox="1">
            <a:spLocks noChangeArrowheads="1"/>
          </p:cNvSpPr>
          <p:nvPr/>
        </p:nvSpPr>
        <p:spPr bwMode="auto">
          <a:xfrm>
            <a:off x="1433513" y="676275"/>
            <a:ext cx="3748087"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defRPr>
            </a:lvl9pPr>
          </a:lstStyle>
          <a:p>
            <a:pPr eaLnBrk="1" hangingPunct="1">
              <a:spcBef>
                <a:spcPct val="0"/>
              </a:spcBef>
              <a:spcAft>
                <a:spcPct val="0"/>
              </a:spcAft>
            </a:pPr>
            <a:endParaRPr lang="zh-CN" altLang="zh-CN" sz="1600" b="0">
              <a:latin typeface="Times New Roman" panose="02020603050405020304" pitchFamily="18" charset="0"/>
            </a:endParaRPr>
          </a:p>
        </p:txBody>
      </p:sp>
      <p:sp>
        <p:nvSpPr>
          <p:cNvPr id="13324" name="Text Box 12"/>
          <p:cNvSpPr txBox="1">
            <a:spLocks noChangeArrowheads="1"/>
          </p:cNvSpPr>
          <p:nvPr/>
        </p:nvSpPr>
        <p:spPr bwMode="auto">
          <a:xfrm>
            <a:off x="2209800" y="685800"/>
            <a:ext cx="2641600" cy="555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defRPr>
            </a:lvl9pPr>
          </a:lstStyle>
          <a:p>
            <a:pPr eaLnBrk="1" hangingPunct="1">
              <a:spcBef>
                <a:spcPct val="0"/>
              </a:spcBef>
              <a:spcAft>
                <a:spcPct val="0"/>
              </a:spcAft>
            </a:pPr>
            <a:r>
              <a:rPr lang="zh-CN" altLang="en-US" sz="2800" b="0" dirty="0">
                <a:latin typeface="Arial Black" panose="020B0A04020102020204" pitchFamily="34" charset="0"/>
                <a:sym typeface="Arial" panose="020B0604020202020204" pitchFamily="34" charset="0"/>
              </a:rPr>
              <a:t>Lecture </a:t>
            </a:r>
            <a:r>
              <a:rPr lang="en-US" altLang="zh-CN" sz="2800" b="0" dirty="0">
                <a:latin typeface="Arial Black" panose="020B0A04020102020204" pitchFamily="34" charset="0"/>
                <a:sym typeface="Arial" panose="020B0604020202020204" pitchFamily="34" charset="0"/>
              </a:rPr>
              <a:t>11</a:t>
            </a:r>
            <a:r>
              <a:rPr lang="zh-CN" altLang="en-US" sz="2800" b="0" dirty="0">
                <a:latin typeface="Arial Black" panose="020B0A04020102020204" pitchFamily="34" charset="0"/>
                <a:sym typeface="Arial" panose="020B0604020202020204" pitchFamily="34" charset="0"/>
              </a:rPr>
              <a:t>-</a:t>
            </a:r>
            <a:r>
              <a:rPr lang="en-US" altLang="zh-CN" sz="2800" b="0" dirty="0">
                <a:latin typeface="Arial Black" panose="020B0A04020102020204" pitchFamily="34" charset="0"/>
                <a:sym typeface="Arial" panose="020B0604020202020204" pitchFamily="34" charset="0"/>
              </a:rPr>
              <a:t>2</a:t>
            </a:r>
          </a:p>
        </p:txBody>
      </p:sp>
      <p:sp>
        <p:nvSpPr>
          <p:cNvPr id="9" name="任意多边形 49"/>
          <p:cNvSpPr>
            <a:spLocks noChangeArrowheads="1"/>
          </p:cNvSpPr>
          <p:nvPr/>
        </p:nvSpPr>
        <p:spPr bwMode="auto">
          <a:xfrm>
            <a:off x="2176485" y="2819416"/>
            <a:ext cx="758825" cy="755650"/>
          </a:xfrm>
          <a:custGeom>
            <a:avLst/>
            <a:gdLst>
              <a:gd name="T0" fmla="*/ 593579 w 800580"/>
              <a:gd name="T1" fmla="*/ 59033 h 755406"/>
              <a:gd name="T2" fmla="*/ 556714 w 800580"/>
              <a:gd name="T3" fmla="*/ 97972 h 755406"/>
              <a:gd name="T4" fmla="*/ 593579 w 800580"/>
              <a:gd name="T5" fmla="*/ 136908 h 755406"/>
              <a:gd name="T6" fmla="*/ 630443 w 800580"/>
              <a:gd name="T7" fmla="*/ 97972 h 755406"/>
              <a:gd name="T8" fmla="*/ 593579 w 800580"/>
              <a:gd name="T9" fmla="*/ 59033 h 755406"/>
              <a:gd name="T10" fmla="*/ 340867 w 800580"/>
              <a:gd name="T11" fmla="*/ 0 h 755406"/>
              <a:gd name="T12" fmla="*/ 681735 w 800580"/>
              <a:gd name="T13" fmla="*/ 0 h 755406"/>
              <a:gd name="T14" fmla="*/ 681735 w 800580"/>
              <a:gd name="T15" fmla="*/ 378069 h 755406"/>
              <a:gd name="T16" fmla="*/ 340867 w 800580"/>
              <a:gd name="T17" fmla="*/ 756138 h 755406"/>
              <a:gd name="T18" fmla="*/ 0 w 800580"/>
              <a:gd name="T19" fmla="*/ 378069 h 755406"/>
              <a:gd name="T20" fmla="*/ 1 w 800580"/>
              <a:gd name="T21" fmla="*/ 378069 h 755406"/>
              <a:gd name="T22" fmla="*/ 340867 w 800580"/>
              <a:gd name="T23" fmla="*/ 0 h 75540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800580"/>
              <a:gd name="T37" fmla="*/ 0 h 755406"/>
              <a:gd name="T38" fmla="*/ 800580 w 800580"/>
              <a:gd name="T39" fmla="*/ 755406 h 75540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800580" h="755406">
                <a:moveTo>
                  <a:pt x="697056" y="58976"/>
                </a:moveTo>
                <a:cubicBezTo>
                  <a:pt x="673147" y="58976"/>
                  <a:pt x="653765" y="76392"/>
                  <a:pt x="653765" y="97876"/>
                </a:cubicBezTo>
                <a:cubicBezTo>
                  <a:pt x="653765" y="119360"/>
                  <a:pt x="673147" y="136776"/>
                  <a:pt x="697056" y="136776"/>
                </a:cubicBezTo>
                <a:cubicBezTo>
                  <a:pt x="720965" y="136776"/>
                  <a:pt x="740347" y="119360"/>
                  <a:pt x="740347" y="97876"/>
                </a:cubicBezTo>
                <a:cubicBezTo>
                  <a:pt x="740347" y="76392"/>
                  <a:pt x="720965" y="58976"/>
                  <a:pt x="697056" y="58976"/>
                </a:cubicBezTo>
                <a:close/>
                <a:moveTo>
                  <a:pt x="400291" y="0"/>
                </a:moveTo>
                <a:lnTo>
                  <a:pt x="800580" y="0"/>
                </a:lnTo>
                <a:lnTo>
                  <a:pt x="800580" y="377703"/>
                </a:lnTo>
                <a:cubicBezTo>
                  <a:pt x="800580" y="586303"/>
                  <a:pt x="621364" y="755406"/>
                  <a:pt x="400290" y="755406"/>
                </a:cubicBezTo>
                <a:cubicBezTo>
                  <a:pt x="179216" y="755406"/>
                  <a:pt x="0" y="586303"/>
                  <a:pt x="0" y="377703"/>
                </a:cubicBezTo>
                <a:lnTo>
                  <a:pt x="1" y="377703"/>
                </a:lnTo>
                <a:cubicBezTo>
                  <a:pt x="1" y="169103"/>
                  <a:pt x="179217" y="0"/>
                  <a:pt x="400291" y="0"/>
                </a:cubicBezTo>
                <a:close/>
              </a:path>
            </a:pathLst>
          </a:custGeom>
          <a:solidFill>
            <a:srgbClr val="BA0D0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defRPr>
            </a:lvl9pPr>
          </a:lstStyle>
          <a:p>
            <a:pPr algn="ctr" eaLnBrk="1" hangingPunct="1">
              <a:spcBef>
                <a:spcPct val="0"/>
              </a:spcBef>
              <a:spcAft>
                <a:spcPct val="0"/>
              </a:spcAft>
            </a:pPr>
            <a:r>
              <a:rPr lang="en-US" altLang="zh-CN" sz="2800" b="0" dirty="0">
                <a:solidFill>
                  <a:srgbClr val="FFFFFF"/>
                </a:solidFill>
                <a:latin typeface="Kozuka Mincho Pr6N H" pitchFamily="2" charset="-128"/>
                <a:ea typeface="Kozuka Mincho Pr6N H" pitchFamily="2" charset="-128"/>
              </a:rPr>
              <a:t>02</a:t>
            </a:r>
            <a:endParaRPr lang="zh-CN" altLang="en-US" sz="2800" b="0" dirty="0">
              <a:solidFill>
                <a:srgbClr val="FFFFFF"/>
              </a:solidFill>
              <a:latin typeface="Kozuka Mincho Pr6N H" pitchFamily="2" charset="-128"/>
              <a:ea typeface="Kozuka Mincho Pr6N H" pitchFamily="2" charset="-128"/>
            </a:endParaRPr>
          </a:p>
        </p:txBody>
      </p:sp>
      <p:sp>
        <p:nvSpPr>
          <p:cNvPr id="10" name="矩形 7"/>
          <p:cNvSpPr>
            <a:spLocks noChangeArrowheads="1"/>
          </p:cNvSpPr>
          <p:nvPr/>
        </p:nvSpPr>
        <p:spPr bwMode="auto">
          <a:xfrm>
            <a:off x="2997222" y="2819416"/>
            <a:ext cx="3805237" cy="755650"/>
          </a:xfrm>
          <a:prstGeom prst="rect">
            <a:avLst/>
          </a:prstGeom>
          <a:solidFill>
            <a:srgbClr val="BA0D0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defRPr>
            </a:lvl9pPr>
          </a:lstStyle>
          <a:p>
            <a:pPr algn="ctr" eaLnBrk="1" hangingPunct="1">
              <a:spcBef>
                <a:spcPct val="0"/>
              </a:spcBef>
              <a:spcAft>
                <a:spcPct val="0"/>
              </a:spcAft>
            </a:pPr>
            <a:r>
              <a:rPr lang="en-US" altLang="zh-CN" sz="1600" cap="all" dirty="0">
                <a:solidFill>
                  <a:schemeClr val="bg1"/>
                </a:solidFill>
                <a:latin typeface="Times New Roman" panose="02020603050405020304" pitchFamily="18" charset="0"/>
              </a:rPr>
              <a:t>Base Classes and Derived Classes</a:t>
            </a:r>
          </a:p>
        </p:txBody>
      </p:sp>
      <p:sp>
        <p:nvSpPr>
          <p:cNvPr id="11" name="任意多边形 49"/>
          <p:cNvSpPr>
            <a:spLocks noChangeArrowheads="1"/>
          </p:cNvSpPr>
          <p:nvPr/>
        </p:nvSpPr>
        <p:spPr bwMode="auto">
          <a:xfrm>
            <a:off x="2184400" y="3733792"/>
            <a:ext cx="758825" cy="755650"/>
          </a:xfrm>
          <a:custGeom>
            <a:avLst/>
            <a:gdLst>
              <a:gd name="T0" fmla="*/ 593579 w 800580"/>
              <a:gd name="T1" fmla="*/ 59033 h 755406"/>
              <a:gd name="T2" fmla="*/ 556714 w 800580"/>
              <a:gd name="T3" fmla="*/ 97972 h 755406"/>
              <a:gd name="T4" fmla="*/ 593579 w 800580"/>
              <a:gd name="T5" fmla="*/ 136908 h 755406"/>
              <a:gd name="T6" fmla="*/ 630443 w 800580"/>
              <a:gd name="T7" fmla="*/ 97972 h 755406"/>
              <a:gd name="T8" fmla="*/ 593579 w 800580"/>
              <a:gd name="T9" fmla="*/ 59033 h 755406"/>
              <a:gd name="T10" fmla="*/ 340867 w 800580"/>
              <a:gd name="T11" fmla="*/ 0 h 755406"/>
              <a:gd name="T12" fmla="*/ 681735 w 800580"/>
              <a:gd name="T13" fmla="*/ 0 h 755406"/>
              <a:gd name="T14" fmla="*/ 681735 w 800580"/>
              <a:gd name="T15" fmla="*/ 378069 h 755406"/>
              <a:gd name="T16" fmla="*/ 340867 w 800580"/>
              <a:gd name="T17" fmla="*/ 756138 h 755406"/>
              <a:gd name="T18" fmla="*/ 0 w 800580"/>
              <a:gd name="T19" fmla="*/ 378069 h 755406"/>
              <a:gd name="T20" fmla="*/ 1 w 800580"/>
              <a:gd name="T21" fmla="*/ 378069 h 755406"/>
              <a:gd name="T22" fmla="*/ 340867 w 800580"/>
              <a:gd name="T23" fmla="*/ 0 h 75540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800580"/>
              <a:gd name="T37" fmla="*/ 0 h 755406"/>
              <a:gd name="T38" fmla="*/ 800580 w 800580"/>
              <a:gd name="T39" fmla="*/ 755406 h 75540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800580" h="755406">
                <a:moveTo>
                  <a:pt x="697056" y="58976"/>
                </a:moveTo>
                <a:cubicBezTo>
                  <a:pt x="673147" y="58976"/>
                  <a:pt x="653765" y="76392"/>
                  <a:pt x="653765" y="97876"/>
                </a:cubicBezTo>
                <a:cubicBezTo>
                  <a:pt x="653765" y="119360"/>
                  <a:pt x="673147" y="136776"/>
                  <a:pt x="697056" y="136776"/>
                </a:cubicBezTo>
                <a:cubicBezTo>
                  <a:pt x="720965" y="136776"/>
                  <a:pt x="740347" y="119360"/>
                  <a:pt x="740347" y="97876"/>
                </a:cubicBezTo>
                <a:cubicBezTo>
                  <a:pt x="740347" y="76392"/>
                  <a:pt x="720965" y="58976"/>
                  <a:pt x="697056" y="58976"/>
                </a:cubicBezTo>
                <a:close/>
                <a:moveTo>
                  <a:pt x="400291" y="0"/>
                </a:moveTo>
                <a:lnTo>
                  <a:pt x="800580" y="0"/>
                </a:lnTo>
                <a:lnTo>
                  <a:pt x="800580" y="377703"/>
                </a:lnTo>
                <a:cubicBezTo>
                  <a:pt x="800580" y="586303"/>
                  <a:pt x="621364" y="755406"/>
                  <a:pt x="400290" y="755406"/>
                </a:cubicBezTo>
                <a:cubicBezTo>
                  <a:pt x="179216" y="755406"/>
                  <a:pt x="0" y="586303"/>
                  <a:pt x="0" y="377703"/>
                </a:cubicBezTo>
                <a:lnTo>
                  <a:pt x="1" y="377703"/>
                </a:lnTo>
                <a:cubicBezTo>
                  <a:pt x="1" y="169103"/>
                  <a:pt x="179217" y="0"/>
                  <a:pt x="400291" y="0"/>
                </a:cubicBezTo>
                <a:close/>
              </a:path>
            </a:pathLst>
          </a:custGeom>
          <a:solidFill>
            <a:srgbClr val="BA0D0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defRPr>
            </a:lvl9pPr>
          </a:lstStyle>
          <a:p>
            <a:pPr algn="ctr" eaLnBrk="1" hangingPunct="1">
              <a:spcBef>
                <a:spcPct val="0"/>
              </a:spcBef>
              <a:spcAft>
                <a:spcPct val="0"/>
              </a:spcAft>
            </a:pPr>
            <a:r>
              <a:rPr lang="en-US" altLang="zh-CN" sz="2800" b="0" dirty="0">
                <a:solidFill>
                  <a:srgbClr val="FFFFFF"/>
                </a:solidFill>
                <a:latin typeface="Kozuka Mincho Pr6N H" pitchFamily="2" charset="-128"/>
                <a:ea typeface="Kozuka Mincho Pr6N H" pitchFamily="2" charset="-128"/>
              </a:rPr>
              <a:t>03</a:t>
            </a:r>
            <a:endParaRPr lang="zh-CN" altLang="en-US" sz="2800" b="0" dirty="0">
              <a:solidFill>
                <a:srgbClr val="FFFFFF"/>
              </a:solidFill>
              <a:latin typeface="Kozuka Mincho Pr6N H" pitchFamily="2" charset="-128"/>
              <a:ea typeface="Kozuka Mincho Pr6N H" pitchFamily="2" charset="-128"/>
            </a:endParaRPr>
          </a:p>
        </p:txBody>
      </p:sp>
      <p:sp>
        <p:nvSpPr>
          <p:cNvPr id="12" name="矩形 7"/>
          <p:cNvSpPr>
            <a:spLocks noChangeArrowheads="1"/>
          </p:cNvSpPr>
          <p:nvPr/>
        </p:nvSpPr>
        <p:spPr bwMode="auto">
          <a:xfrm>
            <a:off x="3005137" y="3733792"/>
            <a:ext cx="3805237" cy="755650"/>
          </a:xfrm>
          <a:prstGeom prst="rect">
            <a:avLst/>
          </a:prstGeom>
          <a:solidFill>
            <a:srgbClr val="BA0D0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defRPr>
            </a:lvl9pPr>
          </a:lstStyle>
          <a:p>
            <a:pPr algn="ctr" eaLnBrk="1" hangingPunct="1">
              <a:spcBef>
                <a:spcPct val="0"/>
              </a:spcBef>
              <a:spcAft>
                <a:spcPct val="0"/>
              </a:spcAft>
            </a:pPr>
            <a:r>
              <a:rPr lang="en-US" altLang="zh-CN" sz="1600" cap="all" dirty="0">
                <a:solidFill>
                  <a:schemeClr val="bg1"/>
                </a:solidFill>
                <a:latin typeface="Times New Roman" panose="02020603050405020304" pitchFamily="18" charset="0"/>
              </a:rPr>
              <a:t>Constructors and Destructors in Derived Classes</a:t>
            </a:r>
          </a:p>
        </p:txBody>
      </p:sp>
      <p:sp>
        <p:nvSpPr>
          <p:cNvPr id="13" name="任意多边形 49"/>
          <p:cNvSpPr>
            <a:spLocks noChangeArrowheads="1"/>
          </p:cNvSpPr>
          <p:nvPr/>
        </p:nvSpPr>
        <p:spPr bwMode="auto">
          <a:xfrm>
            <a:off x="2176485" y="4648168"/>
            <a:ext cx="758825" cy="755650"/>
          </a:xfrm>
          <a:custGeom>
            <a:avLst/>
            <a:gdLst>
              <a:gd name="T0" fmla="*/ 593579 w 800580"/>
              <a:gd name="T1" fmla="*/ 59033 h 755406"/>
              <a:gd name="T2" fmla="*/ 556714 w 800580"/>
              <a:gd name="T3" fmla="*/ 97972 h 755406"/>
              <a:gd name="T4" fmla="*/ 593579 w 800580"/>
              <a:gd name="T5" fmla="*/ 136908 h 755406"/>
              <a:gd name="T6" fmla="*/ 630443 w 800580"/>
              <a:gd name="T7" fmla="*/ 97972 h 755406"/>
              <a:gd name="T8" fmla="*/ 593579 w 800580"/>
              <a:gd name="T9" fmla="*/ 59033 h 755406"/>
              <a:gd name="T10" fmla="*/ 340867 w 800580"/>
              <a:gd name="T11" fmla="*/ 0 h 755406"/>
              <a:gd name="T12" fmla="*/ 681735 w 800580"/>
              <a:gd name="T13" fmla="*/ 0 h 755406"/>
              <a:gd name="T14" fmla="*/ 681735 w 800580"/>
              <a:gd name="T15" fmla="*/ 378069 h 755406"/>
              <a:gd name="T16" fmla="*/ 340867 w 800580"/>
              <a:gd name="T17" fmla="*/ 756138 h 755406"/>
              <a:gd name="T18" fmla="*/ 0 w 800580"/>
              <a:gd name="T19" fmla="*/ 378069 h 755406"/>
              <a:gd name="T20" fmla="*/ 1 w 800580"/>
              <a:gd name="T21" fmla="*/ 378069 h 755406"/>
              <a:gd name="T22" fmla="*/ 340867 w 800580"/>
              <a:gd name="T23" fmla="*/ 0 h 75540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800580"/>
              <a:gd name="T37" fmla="*/ 0 h 755406"/>
              <a:gd name="T38" fmla="*/ 800580 w 800580"/>
              <a:gd name="T39" fmla="*/ 755406 h 75540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800580" h="755406">
                <a:moveTo>
                  <a:pt x="697056" y="58976"/>
                </a:moveTo>
                <a:cubicBezTo>
                  <a:pt x="673147" y="58976"/>
                  <a:pt x="653765" y="76392"/>
                  <a:pt x="653765" y="97876"/>
                </a:cubicBezTo>
                <a:cubicBezTo>
                  <a:pt x="653765" y="119360"/>
                  <a:pt x="673147" y="136776"/>
                  <a:pt x="697056" y="136776"/>
                </a:cubicBezTo>
                <a:cubicBezTo>
                  <a:pt x="720965" y="136776"/>
                  <a:pt x="740347" y="119360"/>
                  <a:pt x="740347" y="97876"/>
                </a:cubicBezTo>
                <a:cubicBezTo>
                  <a:pt x="740347" y="76392"/>
                  <a:pt x="720965" y="58976"/>
                  <a:pt x="697056" y="58976"/>
                </a:cubicBezTo>
                <a:close/>
                <a:moveTo>
                  <a:pt x="400291" y="0"/>
                </a:moveTo>
                <a:lnTo>
                  <a:pt x="800580" y="0"/>
                </a:lnTo>
                <a:lnTo>
                  <a:pt x="800580" y="377703"/>
                </a:lnTo>
                <a:cubicBezTo>
                  <a:pt x="800580" y="586303"/>
                  <a:pt x="621364" y="755406"/>
                  <a:pt x="400290" y="755406"/>
                </a:cubicBezTo>
                <a:cubicBezTo>
                  <a:pt x="179216" y="755406"/>
                  <a:pt x="0" y="586303"/>
                  <a:pt x="0" y="377703"/>
                </a:cubicBezTo>
                <a:lnTo>
                  <a:pt x="1" y="377703"/>
                </a:lnTo>
                <a:cubicBezTo>
                  <a:pt x="1" y="169103"/>
                  <a:pt x="179217" y="0"/>
                  <a:pt x="400291" y="0"/>
                </a:cubicBezTo>
                <a:close/>
              </a:path>
            </a:pathLst>
          </a:custGeom>
          <a:solidFill>
            <a:srgbClr val="BA0D0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defRPr>
            </a:lvl9pPr>
          </a:lstStyle>
          <a:p>
            <a:pPr algn="ctr" eaLnBrk="1" hangingPunct="1">
              <a:spcBef>
                <a:spcPct val="0"/>
              </a:spcBef>
              <a:spcAft>
                <a:spcPct val="0"/>
              </a:spcAft>
            </a:pPr>
            <a:r>
              <a:rPr lang="en-US" altLang="zh-CN" sz="2800" b="0" dirty="0">
                <a:solidFill>
                  <a:srgbClr val="FFFFFF"/>
                </a:solidFill>
                <a:latin typeface="Kozuka Mincho Pr6N H" pitchFamily="2" charset="-128"/>
                <a:ea typeface="Kozuka Mincho Pr6N H" pitchFamily="2" charset="-128"/>
              </a:rPr>
              <a:t>04</a:t>
            </a:r>
            <a:endParaRPr lang="zh-CN" altLang="en-US" sz="2800" b="0" dirty="0">
              <a:solidFill>
                <a:srgbClr val="FFFFFF"/>
              </a:solidFill>
              <a:latin typeface="Kozuka Mincho Pr6N H" pitchFamily="2" charset="-128"/>
              <a:ea typeface="Kozuka Mincho Pr6N H" pitchFamily="2" charset="-128"/>
            </a:endParaRPr>
          </a:p>
        </p:txBody>
      </p:sp>
      <p:sp>
        <p:nvSpPr>
          <p:cNvPr id="14" name="矩形 7"/>
          <p:cNvSpPr>
            <a:spLocks noChangeArrowheads="1"/>
          </p:cNvSpPr>
          <p:nvPr/>
        </p:nvSpPr>
        <p:spPr bwMode="auto">
          <a:xfrm>
            <a:off x="2997222" y="4648168"/>
            <a:ext cx="3805237" cy="755650"/>
          </a:xfrm>
          <a:prstGeom prst="rect">
            <a:avLst/>
          </a:prstGeom>
          <a:solidFill>
            <a:srgbClr val="BA0D0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defRPr>
            </a:lvl9pPr>
          </a:lstStyle>
          <a:p>
            <a:pPr algn="ctr" eaLnBrk="1" hangingPunct="1">
              <a:spcBef>
                <a:spcPct val="0"/>
              </a:spcBef>
              <a:spcAft>
                <a:spcPct val="0"/>
              </a:spcAft>
            </a:pPr>
            <a:r>
              <a:rPr lang="en-US" altLang="zh-CN" sz="1600" cap="all" dirty="0">
                <a:solidFill>
                  <a:schemeClr val="bg1"/>
                </a:solidFill>
                <a:latin typeface="Times New Roman" panose="02020603050405020304" pitchFamily="18" charset="0"/>
              </a:rPr>
              <a:t>Software Engineering with Inheritance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0306" name="Rectangle 2"/>
          <p:cNvSpPr>
            <a:spLocks noChangeArrowheads="1"/>
          </p:cNvSpPr>
          <p:nvPr/>
        </p:nvSpPr>
        <p:spPr bwMode="auto">
          <a:xfrm>
            <a:off x="533400" y="381000"/>
            <a:ext cx="5561013" cy="609600"/>
          </a:xfrm>
          <a:prstGeom prst="rect">
            <a:avLst/>
          </a:prstGeom>
          <a:noFill/>
          <a:ln w="9525">
            <a:noFill/>
            <a:miter lim="800000"/>
          </a:ln>
          <a:effectLst/>
        </p:spPr>
        <p:txBody>
          <a:bodyPr lIns="92075" tIns="46038" rIns="92075" bIns="46038" anchor="ctr"/>
          <a:lstStyle/>
          <a:p>
            <a:pPr algn="l"/>
            <a:r>
              <a:rPr lang="zh-CN" altLang="en-US" sz="2800" b="1" dirty="0">
                <a:solidFill>
                  <a:srgbClr val="CC3300"/>
                </a:solidFill>
                <a:effectLst>
                  <a:outerShdw blurRad="38100" dist="38100" dir="2700000" algn="tl">
                    <a:srgbClr val="000000"/>
                  </a:outerShdw>
                </a:effectLst>
                <a:latin typeface="楷体_GB2312" pitchFamily="49" charset="-122"/>
                <a:ea typeface="楷体_GB2312" pitchFamily="49" charset="-122"/>
              </a:rPr>
              <a:t>多继承</a:t>
            </a:r>
          </a:p>
        </p:txBody>
      </p:sp>
      <p:sp>
        <p:nvSpPr>
          <p:cNvPr id="610307" name="Rectangle 3"/>
          <p:cNvSpPr>
            <a:spLocks noChangeArrowheads="1"/>
          </p:cNvSpPr>
          <p:nvPr/>
        </p:nvSpPr>
        <p:spPr bwMode="auto">
          <a:xfrm>
            <a:off x="304800" y="1947863"/>
            <a:ext cx="8610600" cy="3221037"/>
          </a:xfrm>
          <a:prstGeom prst="rect">
            <a:avLst/>
          </a:prstGeom>
          <a:noFill/>
          <a:ln w="9525">
            <a:noFill/>
            <a:miter lim="800000"/>
            <a:headEnd type="none" w="sm" len="med"/>
          </a:ln>
          <a:effectLst/>
        </p:spPr>
        <p:txBody>
          <a:bodyPr lIns="90000" tIns="46800" rIns="90000" bIns="46800" anchor="ctr">
            <a:spAutoFit/>
          </a:bodyPr>
          <a:lstStyle/>
          <a:p>
            <a:pPr algn="l">
              <a:lnSpc>
                <a:spcPct val="180000"/>
              </a:lnSpc>
              <a:buFont typeface="Wingdings" panose="05000000000000000000" pitchFamily="2" charset="2"/>
              <a:buChar char="Ø"/>
            </a:pPr>
            <a:r>
              <a:rPr lang="en-US" altLang="zh-CN" sz="2000" b="1">
                <a:solidFill>
                  <a:srgbClr val="FF0000"/>
                </a:solidFill>
                <a:ea typeface="Arial Unicode MS" panose="020B0604020202020204" pitchFamily="34" charset="-122"/>
                <a:cs typeface="Arial Unicode MS" panose="020B0604020202020204" pitchFamily="34" charset="-122"/>
                <a:sym typeface="Symbol" panose="05050102010706020507" pitchFamily="18" charset="2"/>
              </a:rPr>
              <a:t>  </a:t>
            </a:r>
            <a:r>
              <a:rPr lang="zh-CN" altLang="en-US" sz="2000" b="1">
                <a:ea typeface="Arial Unicode MS" panose="020B0604020202020204" pitchFamily="34" charset="-122"/>
                <a:cs typeface="Arial Unicode MS" panose="020B0604020202020204" pitchFamily="34" charset="-122"/>
              </a:rPr>
              <a:t>一个类有多个直接基类的继承关系称为</a:t>
            </a:r>
            <a:r>
              <a:rPr lang="zh-CN" altLang="en-US" sz="2000" b="1">
                <a:solidFill>
                  <a:srgbClr val="0000FF"/>
                </a:solidFill>
                <a:ea typeface="Arial Unicode MS" panose="020B0604020202020204" pitchFamily="34" charset="-122"/>
                <a:cs typeface="Arial Unicode MS" panose="020B0604020202020204" pitchFamily="34" charset="-122"/>
              </a:rPr>
              <a:t>多继承</a:t>
            </a:r>
          </a:p>
          <a:p>
            <a:pPr algn="l">
              <a:lnSpc>
                <a:spcPct val="180000"/>
              </a:lnSpc>
              <a:buFont typeface="Wingdings" panose="05000000000000000000" pitchFamily="2" charset="2"/>
              <a:buChar char="Ø"/>
            </a:pPr>
            <a:r>
              <a:rPr lang="zh-CN" altLang="en-US" sz="2000" b="1">
                <a:solidFill>
                  <a:srgbClr val="FF0000"/>
                </a:solidFill>
                <a:ea typeface="Arial Unicode MS" panose="020B0604020202020204" pitchFamily="34" charset="-122"/>
                <a:cs typeface="Arial Unicode MS" panose="020B0604020202020204" pitchFamily="34" charset="-122"/>
                <a:sym typeface="Symbol" panose="05050102010706020507" pitchFamily="18" charset="2"/>
              </a:rPr>
              <a:t> </a:t>
            </a:r>
            <a:r>
              <a:rPr lang="zh-CN" altLang="en-US" sz="2000" b="1">
                <a:solidFill>
                  <a:srgbClr val="FF0000"/>
                </a:solidFill>
                <a:ea typeface="Arial Unicode MS" panose="020B0604020202020204" pitchFamily="34" charset="-122"/>
                <a:cs typeface="Arial Unicode MS" panose="020B0604020202020204" pitchFamily="34" charset="-122"/>
              </a:rPr>
              <a:t> </a:t>
            </a:r>
            <a:r>
              <a:rPr lang="zh-CN" altLang="en-US" sz="2000" b="1">
                <a:ea typeface="Arial Unicode MS" panose="020B0604020202020204" pitchFamily="34" charset="-122"/>
                <a:cs typeface="Arial Unicode MS" panose="020B0604020202020204" pitchFamily="34" charset="-122"/>
              </a:rPr>
              <a:t>多继承声明语法</a:t>
            </a:r>
          </a:p>
          <a:p>
            <a:pPr algn="l">
              <a:lnSpc>
                <a:spcPct val="180000"/>
              </a:lnSpc>
              <a:buFont typeface="Wingdings" panose="05000000000000000000" pitchFamily="2" charset="2"/>
              <a:buNone/>
            </a:pPr>
            <a:r>
              <a:rPr lang="en-US" altLang="zh-CN" sz="2000" b="1">
                <a:ea typeface="Arial Unicode MS" panose="020B0604020202020204" pitchFamily="34" charset="-122"/>
                <a:cs typeface="Arial Unicode MS" panose="020B0604020202020204" pitchFamily="34" charset="-122"/>
              </a:rPr>
              <a:t>class</a:t>
            </a:r>
            <a:r>
              <a:rPr lang="en-US" altLang="zh-CN" sz="1800" b="1">
                <a:ea typeface="Arial Unicode MS" panose="020B0604020202020204" pitchFamily="34" charset="-122"/>
                <a:cs typeface="Arial Unicode MS" panose="020B0604020202020204" pitchFamily="34" charset="-122"/>
              </a:rPr>
              <a:t>  </a:t>
            </a:r>
            <a:r>
              <a:rPr lang="zh-CN" altLang="en-US" sz="1800" b="1" i="1">
                <a:ea typeface="Arial Unicode MS" panose="020B0604020202020204" pitchFamily="34" charset="-122"/>
                <a:cs typeface="Arial Unicode MS" panose="020B0604020202020204" pitchFamily="34" charset="-122"/>
              </a:rPr>
              <a:t>派生类名</a:t>
            </a:r>
            <a:r>
              <a:rPr lang="zh-CN" altLang="en-US" sz="1800" b="1">
                <a:ea typeface="Arial Unicode MS" panose="020B0604020202020204" pitchFamily="34" charset="-122"/>
                <a:cs typeface="Arial Unicode MS" panose="020B0604020202020204" pitchFamily="34" charset="-122"/>
              </a:rPr>
              <a:t> </a:t>
            </a:r>
            <a:r>
              <a:rPr lang="en-US" altLang="zh-CN" sz="1800" b="1">
                <a:ea typeface="Arial Unicode MS" panose="020B0604020202020204" pitchFamily="34" charset="-122"/>
                <a:cs typeface="Arial Unicode MS" panose="020B0604020202020204" pitchFamily="34" charset="-122"/>
              </a:rPr>
              <a:t>: </a:t>
            </a:r>
            <a:r>
              <a:rPr lang="zh-CN" altLang="en-US" sz="1800" b="1" i="1">
                <a:ea typeface="Arial Unicode MS" panose="020B0604020202020204" pitchFamily="34" charset="-122"/>
                <a:cs typeface="Arial Unicode MS" panose="020B0604020202020204" pitchFamily="34" charset="-122"/>
              </a:rPr>
              <a:t>访问控制  基类名</a:t>
            </a:r>
            <a:r>
              <a:rPr lang="en-US" altLang="zh-CN" sz="1800" b="1" i="1">
                <a:ea typeface="Arial Unicode MS" panose="020B0604020202020204" pitchFamily="34" charset="-122"/>
                <a:cs typeface="Arial Unicode MS" panose="020B0604020202020204" pitchFamily="34" charset="-122"/>
              </a:rPr>
              <a:t>1</a:t>
            </a:r>
            <a:r>
              <a:rPr lang="en-US" altLang="zh-CN" sz="1800" b="1">
                <a:ea typeface="Arial Unicode MS" panose="020B0604020202020204" pitchFamily="34" charset="-122"/>
                <a:cs typeface="Arial Unicode MS" panose="020B0604020202020204" pitchFamily="34" charset="-122"/>
              </a:rPr>
              <a:t> ,  </a:t>
            </a:r>
            <a:r>
              <a:rPr lang="zh-CN" altLang="en-US" sz="1800" b="1" i="1">
                <a:ea typeface="Arial Unicode MS" panose="020B0604020202020204" pitchFamily="34" charset="-122"/>
                <a:cs typeface="Arial Unicode MS" panose="020B0604020202020204" pitchFamily="34" charset="-122"/>
              </a:rPr>
              <a:t>访问控制  基类名</a:t>
            </a:r>
            <a:r>
              <a:rPr lang="en-US" altLang="zh-CN" sz="1800" b="1" i="1">
                <a:ea typeface="Arial Unicode MS" panose="020B0604020202020204" pitchFamily="34" charset="-122"/>
                <a:cs typeface="Arial Unicode MS" panose="020B0604020202020204" pitchFamily="34" charset="-122"/>
              </a:rPr>
              <a:t>2</a:t>
            </a:r>
            <a:r>
              <a:rPr lang="en-US" altLang="zh-CN" sz="1800" b="1">
                <a:ea typeface="Arial Unicode MS" panose="020B0604020202020204" pitchFamily="34" charset="-122"/>
                <a:cs typeface="Arial Unicode MS" panose="020B0604020202020204" pitchFamily="34" charset="-122"/>
              </a:rPr>
              <a:t> ,  … , </a:t>
            </a:r>
            <a:r>
              <a:rPr lang="zh-CN" altLang="en-US" sz="1800" b="1" i="1">
                <a:ea typeface="Arial Unicode MS" panose="020B0604020202020204" pitchFamily="34" charset="-122"/>
                <a:cs typeface="Arial Unicode MS" panose="020B0604020202020204" pitchFamily="34" charset="-122"/>
              </a:rPr>
              <a:t>访问控制  基类名</a:t>
            </a:r>
            <a:r>
              <a:rPr lang="en-US" altLang="zh-CN" sz="1800" b="1" i="1">
                <a:ea typeface="Arial Unicode MS" panose="020B0604020202020204" pitchFamily="34" charset="-122"/>
                <a:cs typeface="Arial Unicode MS" panose="020B0604020202020204" pitchFamily="34" charset="-122"/>
              </a:rPr>
              <a:t>n</a:t>
            </a:r>
          </a:p>
          <a:p>
            <a:pPr algn="l">
              <a:lnSpc>
                <a:spcPct val="180000"/>
              </a:lnSpc>
              <a:buFont typeface="Wingdings" panose="05000000000000000000" pitchFamily="2" charset="2"/>
              <a:buNone/>
            </a:pPr>
            <a:r>
              <a:rPr lang="en-US" altLang="zh-CN" sz="1800" b="1">
                <a:ea typeface="Arial Unicode MS" panose="020B0604020202020204" pitchFamily="34" charset="-122"/>
                <a:cs typeface="Arial Unicode MS" panose="020B0604020202020204" pitchFamily="34" charset="-122"/>
              </a:rPr>
              <a:t>    {</a:t>
            </a:r>
          </a:p>
          <a:p>
            <a:pPr algn="l">
              <a:lnSpc>
                <a:spcPct val="180000"/>
              </a:lnSpc>
              <a:buFont typeface="Wingdings" panose="05000000000000000000" pitchFamily="2" charset="2"/>
              <a:buNone/>
            </a:pPr>
            <a:r>
              <a:rPr lang="en-US" altLang="zh-CN" sz="1800" b="1">
                <a:ea typeface="Arial Unicode MS" panose="020B0604020202020204" pitchFamily="34" charset="-122"/>
                <a:cs typeface="Arial Unicode MS" panose="020B0604020202020204" pitchFamily="34" charset="-122"/>
              </a:rPr>
              <a:t>         </a:t>
            </a:r>
            <a:r>
              <a:rPr lang="zh-CN" altLang="en-US" sz="1800" b="1" i="1">
                <a:ea typeface="Arial Unicode MS" panose="020B0604020202020204" pitchFamily="34" charset="-122"/>
                <a:cs typeface="Arial Unicode MS" panose="020B0604020202020204" pitchFamily="34" charset="-122"/>
              </a:rPr>
              <a:t>数据成员和成员函数声明</a:t>
            </a:r>
          </a:p>
          <a:p>
            <a:pPr algn="l">
              <a:lnSpc>
                <a:spcPct val="180000"/>
              </a:lnSpc>
              <a:buFont typeface="Wingdings" panose="05000000000000000000" pitchFamily="2" charset="2"/>
              <a:buNone/>
            </a:pPr>
            <a:r>
              <a:rPr lang="zh-CN" altLang="en-US" sz="1800" b="1">
                <a:ea typeface="Arial Unicode MS" panose="020B0604020202020204" pitchFamily="34" charset="-122"/>
                <a:cs typeface="Arial Unicode MS" panose="020B0604020202020204" pitchFamily="34" charset="-122"/>
              </a:rPr>
              <a:t>    </a:t>
            </a:r>
            <a:r>
              <a:rPr lang="en-US" altLang="zh-CN" sz="1800" b="1">
                <a:ea typeface="Arial Unicode MS" panose="020B0604020202020204" pitchFamily="34" charset="-122"/>
                <a:cs typeface="Arial Unicode MS" panose="020B0604020202020204" pitchFamily="34" charset="-122"/>
              </a:rPr>
              <a:t>}</a:t>
            </a:r>
            <a:r>
              <a:rPr lang="zh-CN" altLang="en-US" sz="1800" b="1">
                <a:ea typeface="Arial Unicode MS" panose="020B0604020202020204" pitchFamily="34" charset="-122"/>
                <a:cs typeface="Arial Unicode MS" panose="020B0604020202020204" pitchFamily="34" charset="-122"/>
              </a:rPr>
              <a:t>；</a:t>
            </a:r>
          </a:p>
        </p:txBody>
      </p:sp>
      <p:sp>
        <p:nvSpPr>
          <p:cNvPr id="610308" name="Rectangle 4"/>
          <p:cNvSpPr>
            <a:spLocks noGrp="1" noChangeArrowheads="1"/>
          </p:cNvSpPr>
          <p:nvPr>
            <p:ph type="title" idx="4294967295"/>
          </p:nvPr>
        </p:nvSpPr>
        <p:spPr>
          <a:xfrm>
            <a:off x="838200" y="533400"/>
            <a:ext cx="7543800" cy="1143000"/>
          </a:xfrm>
          <a:prstGeom prst="rect">
            <a:avLst/>
          </a:prstGeom>
        </p:spPr>
        <p:txBody>
          <a:bodyPr/>
          <a:lstStyle/>
          <a:p>
            <a:r>
              <a:rPr lang="en-US" altLang="zh-CN" sz="100" dirty="0">
                <a:solidFill>
                  <a:schemeClr val="bg1"/>
                </a:solidFill>
              </a:rPr>
              <a:t>8.5  </a:t>
            </a:r>
            <a:r>
              <a:rPr lang="zh-CN" altLang="en-US" sz="100" dirty="0">
                <a:solidFill>
                  <a:schemeClr val="bg1"/>
                </a:solidFill>
              </a:rPr>
              <a:t>多继承</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610306"/>
                                        </p:tgtEl>
                                        <p:attrNameLst>
                                          <p:attrName>style.visibility</p:attrName>
                                        </p:attrNameLst>
                                      </p:cBhvr>
                                      <p:to>
                                        <p:strVal val="visible"/>
                                      </p:to>
                                    </p:set>
                                    <p:animEffect transition="in" filter="checkerboard(across)">
                                      <p:cBhvr>
                                        <p:cTn id="7" dur="500"/>
                                        <p:tgtEl>
                                          <p:spTgt spid="610306"/>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5" fill="hold" grpId="0" nodeType="clickEffect">
                                  <p:stCondLst>
                                    <p:cond delay="0"/>
                                  </p:stCondLst>
                                  <p:childTnLst>
                                    <p:set>
                                      <p:cBhvr>
                                        <p:cTn id="11" dur="1" fill="hold">
                                          <p:stCondLst>
                                            <p:cond delay="0"/>
                                          </p:stCondLst>
                                        </p:cTn>
                                        <p:tgtEl>
                                          <p:spTgt spid="610307"/>
                                        </p:tgtEl>
                                        <p:attrNameLst>
                                          <p:attrName>style.visibility</p:attrName>
                                        </p:attrNameLst>
                                      </p:cBhvr>
                                      <p:to>
                                        <p:strVal val="visible"/>
                                      </p:to>
                                    </p:set>
                                    <p:animEffect transition="in" filter="checkerboard(down)">
                                      <p:cBhvr>
                                        <p:cTn id="12" dur="500"/>
                                        <p:tgtEl>
                                          <p:spTgt spid="6103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0306" grpId="0" autoUpdateAnimBg="0"/>
      <p:bldP spid="610307" grpId="0"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1330" name="Rectangle 2"/>
          <p:cNvSpPr>
            <a:spLocks noChangeArrowheads="1"/>
          </p:cNvSpPr>
          <p:nvPr/>
        </p:nvSpPr>
        <p:spPr bwMode="auto">
          <a:xfrm>
            <a:off x="533400" y="381000"/>
            <a:ext cx="5561013" cy="609600"/>
          </a:xfrm>
          <a:prstGeom prst="rect">
            <a:avLst/>
          </a:prstGeom>
          <a:noFill/>
          <a:ln w="9525">
            <a:noFill/>
            <a:miter lim="800000"/>
          </a:ln>
          <a:effectLst/>
        </p:spPr>
        <p:txBody>
          <a:bodyPr lIns="92075" tIns="46038" rIns="92075" bIns="46038" anchor="ctr"/>
          <a:lstStyle/>
          <a:p>
            <a:pPr algn="l"/>
            <a:r>
              <a:rPr lang="zh-CN" altLang="en-US" sz="2800" b="1" dirty="0">
                <a:solidFill>
                  <a:srgbClr val="CC3300"/>
                </a:solidFill>
                <a:effectLst>
                  <a:outerShdw blurRad="38100" dist="38100" dir="2700000" algn="tl">
                    <a:srgbClr val="000000"/>
                  </a:outerShdw>
                </a:effectLst>
                <a:latin typeface="楷体_GB2312" pitchFamily="49" charset="-122"/>
                <a:ea typeface="楷体_GB2312" pitchFamily="49" charset="-122"/>
              </a:rPr>
              <a:t>多继承</a:t>
            </a:r>
          </a:p>
        </p:txBody>
      </p:sp>
      <p:sp>
        <p:nvSpPr>
          <p:cNvPr id="611331" name="Rectangle 3"/>
          <p:cNvSpPr>
            <a:spLocks noChangeArrowheads="1"/>
          </p:cNvSpPr>
          <p:nvPr/>
        </p:nvSpPr>
        <p:spPr bwMode="auto">
          <a:xfrm>
            <a:off x="2713038" y="4495800"/>
            <a:ext cx="3840162" cy="647700"/>
          </a:xfrm>
          <a:prstGeom prst="rect">
            <a:avLst/>
          </a:prstGeom>
          <a:solidFill>
            <a:srgbClr val="FFCC66"/>
          </a:solidFill>
          <a:ln w="9525">
            <a:solidFill>
              <a:schemeClr val="tx1"/>
            </a:solidFill>
            <a:miter lim="800000"/>
            <a:headEnd type="none" w="sm" len="med"/>
          </a:ln>
          <a:effectLst>
            <a:outerShdw dist="53882" dir="18900000" algn="ctr" rotWithShape="0">
              <a:srgbClr val="808080"/>
            </a:outerShdw>
          </a:effectLst>
        </p:spPr>
        <p:txBody>
          <a:bodyPr wrap="none" lIns="90000" tIns="46800" rIns="90000" bIns="46800" anchor="ctr"/>
          <a:lstStyle/>
          <a:p>
            <a:r>
              <a:rPr lang="en-US" altLang="zh-CN" sz="1800" b="1"/>
              <a:t>class  C : public  A </a:t>
            </a:r>
            <a:r>
              <a:rPr lang="zh-CN" altLang="en-US" sz="1800" b="1"/>
              <a:t>，</a:t>
            </a:r>
            <a:r>
              <a:rPr lang="en-US" altLang="zh-CN" sz="1800" b="1"/>
              <a:t>public  B</a:t>
            </a:r>
          </a:p>
        </p:txBody>
      </p:sp>
      <p:grpSp>
        <p:nvGrpSpPr>
          <p:cNvPr id="611332" name="Group 4"/>
          <p:cNvGrpSpPr/>
          <p:nvPr/>
        </p:nvGrpSpPr>
        <p:grpSpPr bwMode="auto">
          <a:xfrm>
            <a:off x="2062163" y="2911475"/>
            <a:ext cx="5149850" cy="647700"/>
            <a:chOff x="1299" y="1834"/>
            <a:chExt cx="3244" cy="408"/>
          </a:xfrm>
        </p:grpSpPr>
        <p:sp>
          <p:nvSpPr>
            <p:cNvPr id="611333" name="Rectangle 5"/>
            <p:cNvSpPr>
              <a:spLocks noChangeArrowheads="1"/>
            </p:cNvSpPr>
            <p:nvPr/>
          </p:nvSpPr>
          <p:spPr bwMode="auto">
            <a:xfrm>
              <a:off x="1299" y="1834"/>
              <a:ext cx="1360" cy="408"/>
            </a:xfrm>
            <a:prstGeom prst="rect">
              <a:avLst/>
            </a:prstGeom>
            <a:solidFill>
              <a:srgbClr val="FF7C80"/>
            </a:solidFill>
            <a:ln w="9525">
              <a:solidFill>
                <a:schemeClr val="tx1"/>
              </a:solidFill>
              <a:miter lim="800000"/>
              <a:headEnd type="none" w="sm" len="med"/>
            </a:ln>
            <a:effectLst>
              <a:outerShdw dist="53882" dir="18900000" algn="ctr" rotWithShape="0">
                <a:srgbClr val="808080"/>
              </a:outerShdw>
            </a:effectLst>
          </p:spPr>
          <p:txBody>
            <a:bodyPr wrap="none" lIns="90000" tIns="46800" rIns="90000" bIns="46800" anchor="ctr"/>
            <a:lstStyle/>
            <a:p>
              <a:pPr>
                <a:lnSpc>
                  <a:spcPct val="80000"/>
                </a:lnSpc>
              </a:pPr>
              <a:r>
                <a:rPr lang="en-US" altLang="zh-CN" sz="1800" b="1"/>
                <a:t>class  A</a:t>
              </a:r>
            </a:p>
          </p:txBody>
        </p:sp>
        <p:sp>
          <p:nvSpPr>
            <p:cNvPr id="611334" name="Rectangle 6"/>
            <p:cNvSpPr>
              <a:spLocks noChangeArrowheads="1"/>
            </p:cNvSpPr>
            <p:nvPr/>
          </p:nvSpPr>
          <p:spPr bwMode="auto">
            <a:xfrm>
              <a:off x="3183" y="1834"/>
              <a:ext cx="1360" cy="408"/>
            </a:xfrm>
            <a:prstGeom prst="rect">
              <a:avLst/>
            </a:prstGeom>
            <a:solidFill>
              <a:srgbClr val="FFFF00"/>
            </a:solidFill>
            <a:ln w="9525">
              <a:solidFill>
                <a:schemeClr val="tx1"/>
              </a:solidFill>
              <a:miter lim="800000"/>
              <a:headEnd type="none" w="sm" len="med"/>
            </a:ln>
            <a:effectLst>
              <a:outerShdw dist="53882" dir="18900000" algn="ctr" rotWithShape="0">
                <a:srgbClr val="808080"/>
              </a:outerShdw>
            </a:effectLst>
          </p:spPr>
          <p:txBody>
            <a:bodyPr wrap="none" lIns="90000" tIns="46800" rIns="90000" bIns="46800" anchor="ctr"/>
            <a:lstStyle/>
            <a:p>
              <a:r>
                <a:rPr lang="en-US" altLang="zh-CN" sz="1800" b="1"/>
                <a:t>class  B </a:t>
              </a:r>
            </a:p>
          </p:txBody>
        </p:sp>
      </p:grpSp>
      <p:grpSp>
        <p:nvGrpSpPr>
          <p:cNvPr id="611335" name="Group 7"/>
          <p:cNvGrpSpPr/>
          <p:nvPr/>
        </p:nvGrpSpPr>
        <p:grpSpPr bwMode="auto">
          <a:xfrm>
            <a:off x="3043238" y="3540125"/>
            <a:ext cx="3095625" cy="955675"/>
            <a:chOff x="1917" y="2230"/>
            <a:chExt cx="1950" cy="602"/>
          </a:xfrm>
        </p:grpSpPr>
        <p:sp>
          <p:nvSpPr>
            <p:cNvPr id="611336" name="Freeform 8"/>
            <p:cNvSpPr/>
            <p:nvPr/>
          </p:nvSpPr>
          <p:spPr bwMode="auto">
            <a:xfrm>
              <a:off x="1917" y="2230"/>
              <a:ext cx="1011" cy="602"/>
            </a:xfrm>
            <a:custGeom>
              <a:avLst/>
              <a:gdLst/>
              <a:ahLst/>
              <a:cxnLst>
                <a:cxn ang="0">
                  <a:pos x="0" y="0"/>
                </a:cxn>
                <a:cxn ang="0">
                  <a:pos x="1011" y="602"/>
                </a:cxn>
              </a:cxnLst>
              <a:rect l="0" t="0" r="r" b="b"/>
              <a:pathLst>
                <a:path w="1011" h="602">
                  <a:moveTo>
                    <a:pt x="0" y="0"/>
                  </a:moveTo>
                  <a:lnTo>
                    <a:pt x="1011" y="602"/>
                  </a:lnTo>
                </a:path>
              </a:pathLst>
            </a:custGeom>
            <a:noFill/>
            <a:ln w="38100">
              <a:solidFill>
                <a:schemeClr val="folHlink"/>
              </a:solidFill>
              <a:round/>
              <a:headEnd type="stealth" w="lg" len="lg"/>
              <a:tailEnd type="none" w="med" len="lg"/>
            </a:ln>
            <a:effectLst>
              <a:outerShdw dist="40161" dir="1106097" algn="ctr" rotWithShape="0">
                <a:srgbClr val="808080"/>
              </a:outerShdw>
            </a:effectLst>
          </p:spPr>
          <p:txBody>
            <a:bodyPr wrap="none" lIns="90000" tIns="46800" rIns="90000" bIns="46800" anchor="ctr"/>
            <a:lstStyle/>
            <a:p>
              <a:endParaRPr lang="zh-CN" altLang="en-US"/>
            </a:p>
          </p:txBody>
        </p:sp>
        <p:sp>
          <p:nvSpPr>
            <p:cNvPr id="611337" name="Freeform 9"/>
            <p:cNvSpPr/>
            <p:nvPr/>
          </p:nvSpPr>
          <p:spPr bwMode="auto">
            <a:xfrm>
              <a:off x="2928" y="2230"/>
              <a:ext cx="939" cy="602"/>
            </a:xfrm>
            <a:custGeom>
              <a:avLst/>
              <a:gdLst/>
              <a:ahLst/>
              <a:cxnLst>
                <a:cxn ang="0">
                  <a:pos x="939" y="0"/>
                </a:cxn>
                <a:cxn ang="0">
                  <a:pos x="0" y="602"/>
                </a:cxn>
              </a:cxnLst>
              <a:rect l="0" t="0" r="r" b="b"/>
              <a:pathLst>
                <a:path w="939" h="602">
                  <a:moveTo>
                    <a:pt x="939" y="0"/>
                  </a:moveTo>
                  <a:lnTo>
                    <a:pt x="0" y="602"/>
                  </a:lnTo>
                </a:path>
              </a:pathLst>
            </a:custGeom>
            <a:noFill/>
            <a:ln w="38100">
              <a:solidFill>
                <a:schemeClr val="folHlink"/>
              </a:solidFill>
              <a:round/>
              <a:headEnd type="stealth" w="lg" len="lg"/>
              <a:tailEnd type="none" w="med" len="lg"/>
            </a:ln>
            <a:effectLst>
              <a:outerShdw dist="40161" dir="1106097" algn="ctr" rotWithShape="0">
                <a:srgbClr val="808080"/>
              </a:outerShdw>
            </a:effectLst>
          </p:spPr>
          <p:txBody>
            <a:bodyPr wrap="none" lIns="90000" tIns="46800" rIns="90000" bIns="46800" anchor="ctr"/>
            <a:lstStyle/>
            <a:p>
              <a:endParaRPr lang="zh-CN" altLang="en-US"/>
            </a:p>
          </p:txBody>
        </p:sp>
      </p:grpSp>
      <p:sp>
        <p:nvSpPr>
          <p:cNvPr id="611338" name="Rectangle 10"/>
          <p:cNvSpPr>
            <a:spLocks noChangeArrowheads="1"/>
          </p:cNvSpPr>
          <p:nvPr/>
        </p:nvSpPr>
        <p:spPr bwMode="auto">
          <a:xfrm>
            <a:off x="819150" y="1290638"/>
            <a:ext cx="7486650" cy="946150"/>
          </a:xfrm>
          <a:prstGeom prst="rect">
            <a:avLst/>
          </a:prstGeom>
          <a:noFill/>
          <a:ln w="9525">
            <a:noFill/>
            <a:miter lim="800000"/>
            <a:headEnd type="none" w="sm" len="med"/>
          </a:ln>
          <a:effectLst/>
        </p:spPr>
        <p:txBody>
          <a:bodyPr lIns="90000" tIns="46800" rIns="90000" bIns="46800" anchor="ctr">
            <a:spAutoFit/>
          </a:bodyPr>
          <a:lstStyle/>
          <a:p>
            <a:pPr algn="l">
              <a:lnSpc>
                <a:spcPct val="140000"/>
              </a:lnSpc>
              <a:buFont typeface="Wingdings" panose="05000000000000000000" pitchFamily="2" charset="2"/>
              <a:buChar char="Ø"/>
            </a:pPr>
            <a:r>
              <a:rPr lang="en-US" altLang="zh-CN" sz="2000" b="1">
                <a:solidFill>
                  <a:srgbClr val="FF0000"/>
                </a:solidFill>
                <a:ea typeface="Arial Unicode MS" panose="020B0604020202020204" pitchFamily="34" charset="-122"/>
                <a:cs typeface="Arial Unicode MS" panose="020B0604020202020204" pitchFamily="34" charset="-122"/>
                <a:sym typeface="Symbol" panose="05050102010706020507" pitchFamily="18" charset="2"/>
              </a:rPr>
              <a:t>  </a:t>
            </a:r>
            <a:r>
              <a:rPr lang="zh-CN" altLang="en-US" sz="2000" b="1">
                <a:ea typeface="Arial Unicode MS" panose="020B0604020202020204" pitchFamily="34" charset="-122"/>
                <a:cs typeface="Arial Unicode MS" panose="020B0604020202020204" pitchFamily="34" charset="-122"/>
              </a:rPr>
              <a:t>类 </a:t>
            </a:r>
            <a:r>
              <a:rPr lang="en-US" altLang="zh-CN" sz="2000" b="1">
                <a:ea typeface="Arial Unicode MS" panose="020B0604020202020204" pitchFamily="34" charset="-122"/>
                <a:cs typeface="Arial Unicode MS" panose="020B0604020202020204" pitchFamily="34" charset="-122"/>
              </a:rPr>
              <a:t>C </a:t>
            </a:r>
            <a:r>
              <a:rPr lang="zh-CN" altLang="en-US" sz="2000" b="1">
                <a:ea typeface="Arial Unicode MS" panose="020B0604020202020204" pitchFamily="34" charset="-122"/>
                <a:cs typeface="Arial Unicode MS" panose="020B0604020202020204" pitchFamily="34" charset="-122"/>
              </a:rPr>
              <a:t>可以根据访问控制同时继承类 </a:t>
            </a:r>
            <a:r>
              <a:rPr lang="en-US" altLang="zh-CN" sz="2000" b="1">
                <a:ea typeface="Arial Unicode MS" panose="020B0604020202020204" pitchFamily="34" charset="-122"/>
                <a:cs typeface="Arial Unicode MS" panose="020B0604020202020204" pitchFamily="34" charset="-122"/>
              </a:rPr>
              <a:t>A </a:t>
            </a:r>
            <a:r>
              <a:rPr lang="zh-CN" altLang="en-US" sz="2000" b="1">
                <a:ea typeface="Arial Unicode MS" panose="020B0604020202020204" pitchFamily="34" charset="-122"/>
                <a:cs typeface="Arial Unicode MS" panose="020B0604020202020204" pitchFamily="34" charset="-122"/>
              </a:rPr>
              <a:t>和类 </a:t>
            </a:r>
            <a:r>
              <a:rPr lang="en-US" altLang="zh-CN" sz="2000" b="1">
                <a:ea typeface="Arial Unicode MS" panose="020B0604020202020204" pitchFamily="34" charset="-122"/>
                <a:cs typeface="Arial Unicode MS" panose="020B0604020202020204" pitchFamily="34" charset="-122"/>
              </a:rPr>
              <a:t>B </a:t>
            </a:r>
            <a:r>
              <a:rPr lang="zh-CN" altLang="en-US" sz="2000" b="1">
                <a:ea typeface="Arial Unicode MS" panose="020B0604020202020204" pitchFamily="34" charset="-122"/>
                <a:cs typeface="Arial Unicode MS" panose="020B0604020202020204" pitchFamily="34" charset="-122"/>
              </a:rPr>
              <a:t>的成员，并添加</a:t>
            </a:r>
          </a:p>
          <a:p>
            <a:pPr algn="l">
              <a:lnSpc>
                <a:spcPct val="140000"/>
              </a:lnSpc>
              <a:buFont typeface="Wingdings" panose="05000000000000000000" pitchFamily="2" charset="2"/>
              <a:buNone/>
            </a:pPr>
            <a:r>
              <a:rPr lang="zh-CN" altLang="en-US" sz="2000" b="1">
                <a:ea typeface="Arial Unicode MS" panose="020B0604020202020204" pitchFamily="34" charset="-122"/>
                <a:cs typeface="Arial Unicode MS" panose="020B0604020202020204" pitchFamily="34" charset="-122"/>
              </a:rPr>
              <a:t>     自己的成员</a:t>
            </a:r>
          </a:p>
        </p:txBody>
      </p:sp>
      <p:sp>
        <p:nvSpPr>
          <p:cNvPr id="611339" name="Rectangle 11"/>
          <p:cNvSpPr>
            <a:spLocks noGrp="1" noChangeArrowheads="1"/>
          </p:cNvSpPr>
          <p:nvPr>
            <p:ph type="title" idx="4294967295"/>
          </p:nvPr>
        </p:nvSpPr>
        <p:spPr>
          <a:xfrm>
            <a:off x="838200" y="533400"/>
            <a:ext cx="7543800" cy="1143000"/>
          </a:xfrm>
          <a:prstGeom prst="rect">
            <a:avLst/>
          </a:prstGeom>
        </p:spPr>
        <p:txBody>
          <a:bodyPr/>
          <a:lstStyle/>
          <a:p>
            <a:r>
              <a:rPr lang="en-US" altLang="zh-CN" sz="100" dirty="0">
                <a:solidFill>
                  <a:schemeClr val="bg1"/>
                </a:solidFill>
              </a:rPr>
              <a:t>8.5  </a:t>
            </a:r>
            <a:r>
              <a:rPr lang="zh-CN" altLang="en-US" sz="100" dirty="0">
                <a:solidFill>
                  <a:schemeClr val="bg1"/>
                </a:solidFill>
              </a:rPr>
              <a:t>多继承</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afterEffect">
                                  <p:stCondLst>
                                    <p:cond delay="2000"/>
                                  </p:stCondLst>
                                  <p:childTnLst>
                                    <p:set>
                                      <p:cBhvr>
                                        <p:cTn id="6" dur="1" fill="hold">
                                          <p:stCondLst>
                                            <p:cond delay="0"/>
                                          </p:stCondLst>
                                        </p:cTn>
                                        <p:tgtEl>
                                          <p:spTgt spid="611338"/>
                                        </p:tgtEl>
                                        <p:attrNameLst>
                                          <p:attrName>style.visibility</p:attrName>
                                        </p:attrNameLst>
                                      </p:cBhvr>
                                      <p:to>
                                        <p:strVal val="visible"/>
                                      </p:to>
                                    </p:set>
                                    <p:animEffect transition="in" filter="checkerboard(across)">
                                      <p:cBhvr>
                                        <p:cTn id="7" dur="500"/>
                                        <p:tgtEl>
                                          <p:spTgt spid="611338"/>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nodeType="clickEffect">
                                  <p:stCondLst>
                                    <p:cond delay="0"/>
                                  </p:stCondLst>
                                  <p:childTnLst>
                                    <p:set>
                                      <p:cBhvr>
                                        <p:cTn id="11" dur="1" fill="hold">
                                          <p:stCondLst>
                                            <p:cond delay="0"/>
                                          </p:stCondLst>
                                        </p:cTn>
                                        <p:tgtEl>
                                          <p:spTgt spid="611332"/>
                                        </p:tgtEl>
                                        <p:attrNameLst>
                                          <p:attrName>style.visibility</p:attrName>
                                        </p:attrNameLst>
                                      </p:cBhvr>
                                      <p:to>
                                        <p:strVal val="visible"/>
                                      </p:to>
                                    </p:set>
                                    <p:animEffect transition="in" filter="box(out)">
                                      <p:cBhvr>
                                        <p:cTn id="12" dur="500"/>
                                        <p:tgtEl>
                                          <p:spTgt spid="611332"/>
                                        </p:tgtEl>
                                      </p:cBhvr>
                                    </p:animEffect>
                                  </p:childTnLst>
                                </p:cTn>
                              </p:par>
                            </p:childTnLst>
                          </p:cTn>
                        </p:par>
                      </p:childTnLst>
                    </p:cTn>
                  </p:par>
                  <p:par>
                    <p:cTn id="13" fill="hold">
                      <p:stCondLst>
                        <p:cond delay="indefinite"/>
                      </p:stCondLst>
                      <p:childTnLst>
                        <p:par>
                          <p:cTn id="14" fill="hold">
                            <p:stCondLst>
                              <p:cond delay="0"/>
                            </p:stCondLst>
                            <p:childTnLst>
                              <p:par>
                                <p:cTn id="15" presetID="17" presetClass="entr" presetSubtype="1" fill="hold" nodeType="clickEffect">
                                  <p:stCondLst>
                                    <p:cond delay="0"/>
                                  </p:stCondLst>
                                  <p:childTnLst>
                                    <p:set>
                                      <p:cBhvr>
                                        <p:cTn id="16" dur="1" fill="hold">
                                          <p:stCondLst>
                                            <p:cond delay="0"/>
                                          </p:stCondLst>
                                        </p:cTn>
                                        <p:tgtEl>
                                          <p:spTgt spid="611335"/>
                                        </p:tgtEl>
                                        <p:attrNameLst>
                                          <p:attrName>style.visibility</p:attrName>
                                        </p:attrNameLst>
                                      </p:cBhvr>
                                      <p:to>
                                        <p:strVal val="visible"/>
                                      </p:to>
                                    </p:set>
                                    <p:anim calcmode="lin" valueType="num">
                                      <p:cBhvr>
                                        <p:cTn id="17" dur="500" fill="hold"/>
                                        <p:tgtEl>
                                          <p:spTgt spid="611335"/>
                                        </p:tgtEl>
                                        <p:attrNameLst>
                                          <p:attrName>ppt_x</p:attrName>
                                        </p:attrNameLst>
                                      </p:cBhvr>
                                      <p:tavLst>
                                        <p:tav tm="0">
                                          <p:val>
                                            <p:strVal val="#ppt_x"/>
                                          </p:val>
                                        </p:tav>
                                        <p:tav tm="100000">
                                          <p:val>
                                            <p:strVal val="#ppt_x"/>
                                          </p:val>
                                        </p:tav>
                                      </p:tavLst>
                                    </p:anim>
                                    <p:anim calcmode="lin" valueType="num">
                                      <p:cBhvr>
                                        <p:cTn id="18" dur="500" fill="hold"/>
                                        <p:tgtEl>
                                          <p:spTgt spid="611335"/>
                                        </p:tgtEl>
                                        <p:attrNameLst>
                                          <p:attrName>ppt_y</p:attrName>
                                        </p:attrNameLst>
                                      </p:cBhvr>
                                      <p:tavLst>
                                        <p:tav tm="0">
                                          <p:val>
                                            <p:strVal val="#ppt_y-#ppt_h/2"/>
                                          </p:val>
                                        </p:tav>
                                        <p:tav tm="100000">
                                          <p:val>
                                            <p:strVal val="#ppt_y"/>
                                          </p:val>
                                        </p:tav>
                                      </p:tavLst>
                                    </p:anim>
                                    <p:anim calcmode="lin" valueType="num">
                                      <p:cBhvr>
                                        <p:cTn id="19" dur="500" fill="hold"/>
                                        <p:tgtEl>
                                          <p:spTgt spid="611335"/>
                                        </p:tgtEl>
                                        <p:attrNameLst>
                                          <p:attrName>ppt_w</p:attrName>
                                        </p:attrNameLst>
                                      </p:cBhvr>
                                      <p:tavLst>
                                        <p:tav tm="0">
                                          <p:val>
                                            <p:strVal val="#ppt_w"/>
                                          </p:val>
                                        </p:tav>
                                        <p:tav tm="100000">
                                          <p:val>
                                            <p:strVal val="#ppt_w"/>
                                          </p:val>
                                        </p:tav>
                                      </p:tavLst>
                                    </p:anim>
                                    <p:anim calcmode="lin" valueType="num">
                                      <p:cBhvr>
                                        <p:cTn id="20" dur="500" fill="hold"/>
                                        <p:tgtEl>
                                          <p:spTgt spid="611335"/>
                                        </p:tgtEl>
                                        <p:attrNameLst>
                                          <p:attrName>ppt_h</p:attrName>
                                        </p:attrNameLst>
                                      </p:cBhvr>
                                      <p:tavLst>
                                        <p:tav tm="0">
                                          <p:val>
                                            <p:fltVal val="0"/>
                                          </p:val>
                                        </p:tav>
                                        <p:tav tm="100000">
                                          <p:val>
                                            <p:strVal val="#ppt_h"/>
                                          </p:val>
                                        </p:tav>
                                      </p:tavLst>
                                    </p:anim>
                                  </p:childTnLst>
                                </p:cTn>
                              </p:par>
                            </p:childTnLst>
                          </p:cTn>
                        </p:par>
                        <p:par>
                          <p:cTn id="21" fill="hold">
                            <p:stCondLst>
                              <p:cond delay="500"/>
                            </p:stCondLst>
                            <p:childTnLst>
                              <p:par>
                                <p:cTn id="22" presetID="4" presetClass="entr" presetSubtype="32" fill="hold" grpId="0" nodeType="afterEffect">
                                  <p:stCondLst>
                                    <p:cond delay="1000"/>
                                  </p:stCondLst>
                                  <p:childTnLst>
                                    <p:set>
                                      <p:cBhvr>
                                        <p:cTn id="23" dur="1" fill="hold">
                                          <p:stCondLst>
                                            <p:cond delay="0"/>
                                          </p:stCondLst>
                                        </p:cTn>
                                        <p:tgtEl>
                                          <p:spTgt spid="611331"/>
                                        </p:tgtEl>
                                        <p:attrNameLst>
                                          <p:attrName>style.visibility</p:attrName>
                                        </p:attrNameLst>
                                      </p:cBhvr>
                                      <p:to>
                                        <p:strVal val="visible"/>
                                      </p:to>
                                    </p:set>
                                    <p:animEffect transition="in" filter="box(out)">
                                      <p:cBhvr>
                                        <p:cTn id="24" dur="500"/>
                                        <p:tgtEl>
                                          <p:spTgt spid="6113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1331" grpId="0" animBg="1" autoUpdateAnimBg="0"/>
      <p:bldP spid="611338" grpId="0"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2354" name="Text Box 2"/>
          <p:cNvSpPr txBox="1">
            <a:spLocks noChangeArrowheads="1"/>
          </p:cNvSpPr>
          <p:nvPr/>
        </p:nvSpPr>
        <p:spPr bwMode="auto">
          <a:xfrm>
            <a:off x="609600" y="1600200"/>
            <a:ext cx="8001000" cy="4359275"/>
          </a:xfrm>
          <a:prstGeom prst="rect">
            <a:avLst/>
          </a:prstGeom>
          <a:noFill/>
          <a:ln w="9525">
            <a:noFill/>
            <a:miter lim="800000"/>
          </a:ln>
          <a:effectLst/>
        </p:spPr>
        <p:txBody>
          <a:bodyPr>
            <a:spAutoFit/>
          </a:bodyPr>
          <a:lstStyle/>
          <a:p>
            <a:pPr algn="just">
              <a:lnSpc>
                <a:spcPct val="200000"/>
              </a:lnSpc>
              <a:buClr>
                <a:srgbClr val="FF3300"/>
              </a:buClr>
              <a:buFont typeface="Wingdings" panose="05000000000000000000" pitchFamily="2" charset="2"/>
              <a:buChar char="Ø"/>
            </a:pPr>
            <a:r>
              <a:rPr lang="en-US" altLang="zh-CN" sz="2000" b="1">
                <a:latin typeface="宋体" panose="02010600030101010101" pitchFamily="2" charset="-122"/>
                <a:ea typeface="Arial Unicode MS" panose="020B0604020202020204" pitchFamily="34" charset="-122"/>
                <a:cs typeface="Arial Unicode MS" panose="020B0604020202020204" pitchFamily="34" charset="-122"/>
              </a:rPr>
              <a:t> </a:t>
            </a:r>
            <a:r>
              <a:rPr lang="zh-CN" altLang="en-US" sz="2000" b="1">
                <a:latin typeface="宋体" panose="02010600030101010101" pitchFamily="2" charset="-122"/>
                <a:ea typeface="Arial Unicode MS" panose="020B0604020202020204" pitchFamily="34" charset="-122"/>
                <a:cs typeface="Arial Unicode MS" panose="020B0604020202020204" pitchFamily="34" charset="-122"/>
              </a:rPr>
              <a:t>多个基类的派生类构造函数可以用初始式调用基类构造函数初始化数据成员。</a:t>
            </a:r>
          </a:p>
          <a:p>
            <a:pPr algn="just">
              <a:lnSpc>
                <a:spcPct val="200000"/>
              </a:lnSpc>
              <a:buClr>
                <a:srgbClr val="FF3300"/>
              </a:buClr>
              <a:buFont typeface="Wingdings" panose="05000000000000000000" pitchFamily="2" charset="2"/>
              <a:buChar char="Ø"/>
            </a:pPr>
            <a:r>
              <a:rPr lang="zh-CN" altLang="en-US" sz="2000" b="1">
                <a:latin typeface="宋体" panose="02010600030101010101" pitchFamily="2" charset="-122"/>
                <a:ea typeface="Arial Unicode MS" panose="020B0604020202020204" pitchFamily="34" charset="-122"/>
                <a:cs typeface="Arial Unicode MS" panose="020B0604020202020204" pitchFamily="34" charset="-122"/>
              </a:rPr>
              <a:t>执行顺序与单继承构造函数情况类似。多个直接基类构造函数执行顺序取决于定义派生类时指定的各个继承基类的顺序。</a:t>
            </a:r>
          </a:p>
          <a:p>
            <a:pPr algn="l">
              <a:lnSpc>
                <a:spcPct val="200000"/>
              </a:lnSpc>
              <a:buClr>
                <a:srgbClr val="FF3300"/>
              </a:buClr>
              <a:buFont typeface="Wingdings" panose="05000000000000000000" pitchFamily="2" charset="2"/>
              <a:buChar char="Ø"/>
            </a:pPr>
            <a:r>
              <a:rPr lang="zh-CN" altLang="en-US" sz="2000" b="1">
                <a:latin typeface="宋体" panose="02010600030101010101" pitchFamily="2" charset="-122"/>
                <a:ea typeface="Arial Unicode MS" panose="020B0604020202020204" pitchFamily="34" charset="-122"/>
                <a:cs typeface="Arial Unicode MS" panose="020B0604020202020204" pitchFamily="34" charset="-122"/>
              </a:rPr>
              <a:t> 一个派生类对象拥有多个直接或间接基类的成员。不同名成员访问不会出现二义性。如果不同的基类有同名成员，派生类对象访问时应该加以识别。</a:t>
            </a:r>
            <a:r>
              <a:rPr lang="zh-CN" altLang="en-US" sz="2000" b="1">
                <a:ea typeface="Arial Unicode MS" panose="020B0604020202020204" pitchFamily="34" charset="-122"/>
                <a:cs typeface="Arial Unicode MS" panose="020B0604020202020204" pitchFamily="34" charset="-122"/>
              </a:rPr>
              <a:t> </a:t>
            </a:r>
          </a:p>
        </p:txBody>
      </p:sp>
      <p:sp>
        <p:nvSpPr>
          <p:cNvPr id="612355" name="Rectangle 3"/>
          <p:cNvSpPr>
            <a:spLocks noChangeArrowheads="1"/>
          </p:cNvSpPr>
          <p:nvPr/>
        </p:nvSpPr>
        <p:spPr bwMode="auto">
          <a:xfrm>
            <a:off x="685800" y="685800"/>
            <a:ext cx="5638800" cy="609600"/>
          </a:xfrm>
          <a:prstGeom prst="rect">
            <a:avLst/>
          </a:prstGeom>
          <a:noFill/>
          <a:ln w="9525">
            <a:noFill/>
            <a:miter lim="800000"/>
          </a:ln>
          <a:effectLst/>
        </p:spPr>
        <p:txBody>
          <a:bodyPr lIns="92075" tIns="46038" rIns="92075" bIns="46038" anchor="ctr"/>
          <a:lstStyle/>
          <a:p>
            <a:pPr marL="342900" indent="-342900" algn="l">
              <a:spcBef>
                <a:spcPct val="20000"/>
              </a:spcBef>
              <a:buClr>
                <a:schemeClr val="tx2"/>
              </a:buClr>
              <a:buFont typeface="Wingdings" panose="05000000000000000000" pitchFamily="2" charset="2"/>
              <a:buNone/>
            </a:pPr>
            <a:r>
              <a:rPr lang="en-US" altLang="zh-CN" sz="2000" b="1" dirty="0">
                <a:solidFill>
                  <a:srgbClr val="CC3300"/>
                </a:solidFill>
                <a:latin typeface="宋体" panose="02010600030101010101" pitchFamily="2" charset="-122"/>
              </a:rPr>
              <a:t>1  </a:t>
            </a:r>
            <a:r>
              <a:rPr lang="zh-CN" altLang="en-US" sz="2000" b="1" dirty="0">
                <a:solidFill>
                  <a:srgbClr val="CC3300"/>
                </a:solidFill>
                <a:latin typeface="宋体" panose="02010600030101010101" pitchFamily="2" charset="-122"/>
              </a:rPr>
              <a:t>多继承的派生类构造和访问</a:t>
            </a:r>
            <a:endParaRPr lang="zh-CN" altLang="en-US" sz="2000" b="1" dirty="0">
              <a:solidFill>
                <a:srgbClr val="CC3300"/>
              </a:solidFill>
              <a:latin typeface="楷体_GB2312" pitchFamily="49" charset="-122"/>
            </a:endParaRPr>
          </a:p>
        </p:txBody>
      </p:sp>
      <p:sp>
        <p:nvSpPr>
          <p:cNvPr id="612356" name="Rectangle 4"/>
          <p:cNvSpPr>
            <a:spLocks noGrp="1" noChangeArrowheads="1"/>
          </p:cNvSpPr>
          <p:nvPr>
            <p:ph type="title" idx="4294967295"/>
          </p:nvPr>
        </p:nvSpPr>
        <p:spPr>
          <a:xfrm>
            <a:off x="838200" y="533400"/>
            <a:ext cx="7543800" cy="1143000"/>
          </a:xfrm>
          <a:prstGeom prst="rect">
            <a:avLst/>
          </a:prstGeom>
        </p:spPr>
        <p:txBody>
          <a:bodyPr/>
          <a:lstStyle/>
          <a:p>
            <a:r>
              <a:rPr lang="en-US" altLang="zh-CN" sz="100" dirty="0">
                <a:solidFill>
                  <a:schemeClr val="bg1"/>
                </a:solidFill>
              </a:rPr>
              <a:t>8.5.1  </a:t>
            </a:r>
            <a:r>
              <a:rPr lang="zh-CN" altLang="en-US" sz="100" dirty="0">
                <a:solidFill>
                  <a:schemeClr val="bg1"/>
                </a:solidFill>
              </a:rPr>
              <a:t>多继承的派生类构造和访问</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5" fill="hold" grpId="0" nodeType="afterEffect">
                                  <p:stCondLst>
                                    <p:cond delay="1000"/>
                                  </p:stCondLst>
                                  <p:childTnLst>
                                    <p:set>
                                      <p:cBhvr>
                                        <p:cTn id="6" dur="1" fill="hold">
                                          <p:stCondLst>
                                            <p:cond delay="0"/>
                                          </p:stCondLst>
                                        </p:cTn>
                                        <p:tgtEl>
                                          <p:spTgt spid="612355"/>
                                        </p:tgtEl>
                                        <p:attrNameLst>
                                          <p:attrName>style.visibility</p:attrName>
                                        </p:attrNameLst>
                                      </p:cBhvr>
                                      <p:to>
                                        <p:strVal val="visible"/>
                                      </p:to>
                                    </p:set>
                                    <p:animEffect transition="in" filter="blinds(vertical)">
                                      <p:cBhvr>
                                        <p:cTn id="7" dur="500"/>
                                        <p:tgtEl>
                                          <p:spTgt spid="612355"/>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612354"/>
                                        </p:tgtEl>
                                        <p:attrNameLst>
                                          <p:attrName>style.visibility</p:attrName>
                                        </p:attrNameLst>
                                      </p:cBhvr>
                                      <p:to>
                                        <p:strVal val="visible"/>
                                      </p:to>
                                    </p:set>
                                    <p:animEffect transition="in" filter="checkerboard(across)">
                                      <p:cBhvr>
                                        <p:cTn id="12" dur="500"/>
                                        <p:tgtEl>
                                          <p:spTgt spid="6123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2354" grpId="0" autoUpdateAnimBg="0"/>
      <p:bldP spid="612355" grpId="0"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3378" name="Rectangle 2"/>
          <p:cNvSpPr>
            <a:spLocks noChangeArrowheads="1"/>
          </p:cNvSpPr>
          <p:nvPr/>
        </p:nvSpPr>
        <p:spPr bwMode="auto">
          <a:xfrm>
            <a:off x="1600200" y="3962400"/>
            <a:ext cx="6172200" cy="2438400"/>
          </a:xfrm>
          <a:prstGeom prst="rect">
            <a:avLst/>
          </a:prstGeom>
          <a:gradFill rotWithShape="0">
            <a:gsLst>
              <a:gs pos="0">
                <a:srgbClr val="FFFFFF"/>
              </a:gs>
              <a:gs pos="100000">
                <a:srgbClr val="FFCC66"/>
              </a:gs>
            </a:gsLst>
            <a:lin ang="5400000" scaled="1"/>
          </a:gradFill>
          <a:ln w="9525">
            <a:solidFill>
              <a:schemeClr val="tx1"/>
            </a:solidFill>
            <a:miter lim="800000"/>
            <a:headEnd type="none" w="sm" len="med"/>
          </a:ln>
          <a:effectLst>
            <a:outerShdw dist="53882" dir="18900000" algn="ctr" rotWithShape="0">
              <a:srgbClr val="808080"/>
            </a:outerShdw>
          </a:effectLst>
        </p:spPr>
        <p:txBody>
          <a:bodyPr wrap="none" lIns="90000" tIns="46800" rIns="90000" bIns="46800" anchor="ctr"/>
          <a:lstStyle/>
          <a:p>
            <a:pPr algn="l"/>
            <a:r>
              <a:rPr lang="en-US" altLang="zh-CN" sz="1800" dirty="0"/>
              <a:t>class </a:t>
            </a:r>
            <a:r>
              <a:rPr lang="en-US" altLang="zh-CN" sz="1800" b="1" dirty="0">
                <a:solidFill>
                  <a:srgbClr val="C00000"/>
                </a:solidFill>
              </a:rPr>
              <a:t>Derived</a:t>
            </a:r>
            <a:r>
              <a:rPr lang="en-US" altLang="zh-CN" sz="1800" dirty="0"/>
              <a:t> </a:t>
            </a:r>
            <a:r>
              <a:rPr lang="en-US" altLang="zh-CN" sz="1800" b="1" dirty="0">
                <a:solidFill>
                  <a:srgbClr val="0000FF"/>
                </a:solidFill>
              </a:rPr>
              <a:t>: public Base1, public Base2</a:t>
            </a:r>
          </a:p>
          <a:p>
            <a:pPr algn="l"/>
            <a:r>
              <a:rPr lang="en-US" altLang="zh-CN" sz="1800" dirty="0"/>
              <a:t>{   friend </a:t>
            </a:r>
            <a:r>
              <a:rPr lang="en-US" altLang="zh-CN" sz="1800" dirty="0" err="1"/>
              <a:t>ostream</a:t>
            </a:r>
            <a:r>
              <a:rPr lang="en-US" altLang="zh-CN" sz="1800" dirty="0"/>
              <a:t> &amp;operator&lt;&lt; ( </a:t>
            </a:r>
            <a:r>
              <a:rPr lang="en-US" altLang="zh-CN" sz="1800" dirty="0" err="1"/>
              <a:t>ostream</a:t>
            </a:r>
            <a:r>
              <a:rPr lang="en-US" altLang="zh-CN" sz="1800" dirty="0"/>
              <a:t> &amp;, const Derived &amp; ) ;</a:t>
            </a:r>
          </a:p>
          <a:p>
            <a:pPr algn="l"/>
            <a:r>
              <a:rPr lang="en-US" altLang="zh-CN" sz="1800" dirty="0"/>
              <a:t>   public :</a:t>
            </a:r>
          </a:p>
          <a:p>
            <a:pPr algn="l"/>
            <a:r>
              <a:rPr lang="en-US" altLang="zh-CN" sz="1800" dirty="0"/>
              <a:t>      Derived ( </a:t>
            </a:r>
            <a:r>
              <a:rPr lang="en-US" altLang="zh-CN" sz="1800" dirty="0" err="1"/>
              <a:t>int</a:t>
            </a:r>
            <a:r>
              <a:rPr lang="en-US" altLang="zh-CN" sz="1800" dirty="0"/>
              <a:t>, char, double ) ;</a:t>
            </a:r>
          </a:p>
          <a:p>
            <a:pPr algn="l"/>
            <a:r>
              <a:rPr lang="en-US" altLang="zh-CN" sz="1800" dirty="0"/>
              <a:t>      double </a:t>
            </a:r>
            <a:r>
              <a:rPr lang="en-US" altLang="zh-CN" sz="1800" dirty="0" err="1"/>
              <a:t>getReal</a:t>
            </a:r>
            <a:r>
              <a:rPr lang="en-US" altLang="zh-CN" sz="1800" dirty="0"/>
              <a:t>() const ;</a:t>
            </a:r>
          </a:p>
          <a:p>
            <a:pPr algn="l"/>
            <a:r>
              <a:rPr lang="en-US" altLang="zh-CN" sz="1800" dirty="0"/>
              <a:t>   private :</a:t>
            </a:r>
          </a:p>
          <a:p>
            <a:pPr algn="l"/>
            <a:r>
              <a:rPr lang="en-US" altLang="zh-CN" sz="1800" dirty="0"/>
              <a:t>      </a:t>
            </a:r>
            <a:r>
              <a:rPr lang="en-US" altLang="zh-CN" sz="1800" b="1" dirty="0">
                <a:solidFill>
                  <a:srgbClr val="0000FF"/>
                </a:solidFill>
              </a:rPr>
              <a:t>double real ;</a:t>
            </a:r>
          </a:p>
          <a:p>
            <a:pPr algn="l"/>
            <a:r>
              <a:rPr lang="en-US" altLang="zh-CN" sz="1800" dirty="0"/>
              <a:t>};</a:t>
            </a:r>
          </a:p>
        </p:txBody>
      </p:sp>
      <p:grpSp>
        <p:nvGrpSpPr>
          <p:cNvPr id="613379" name="Group 3"/>
          <p:cNvGrpSpPr/>
          <p:nvPr/>
        </p:nvGrpSpPr>
        <p:grpSpPr bwMode="auto">
          <a:xfrm>
            <a:off x="457200" y="1143000"/>
            <a:ext cx="8305800" cy="1800225"/>
            <a:chOff x="288" y="528"/>
            <a:chExt cx="5232" cy="1134"/>
          </a:xfrm>
        </p:grpSpPr>
        <p:sp>
          <p:nvSpPr>
            <p:cNvPr id="613380" name="Rectangle 4"/>
            <p:cNvSpPr>
              <a:spLocks noChangeArrowheads="1"/>
            </p:cNvSpPr>
            <p:nvPr/>
          </p:nvSpPr>
          <p:spPr bwMode="auto">
            <a:xfrm>
              <a:off x="288" y="528"/>
              <a:ext cx="2494" cy="1134"/>
            </a:xfrm>
            <a:prstGeom prst="rect">
              <a:avLst/>
            </a:prstGeom>
            <a:gradFill rotWithShape="0">
              <a:gsLst>
                <a:gs pos="0">
                  <a:srgbClr val="FFFFFF"/>
                </a:gs>
                <a:gs pos="50000">
                  <a:srgbClr val="FF7C80"/>
                </a:gs>
                <a:gs pos="100000">
                  <a:srgbClr val="FFFFFF"/>
                </a:gs>
              </a:gsLst>
              <a:lin ang="18900000" scaled="1"/>
            </a:gradFill>
            <a:ln w="9525">
              <a:solidFill>
                <a:schemeClr val="tx1"/>
              </a:solidFill>
              <a:miter lim="800000"/>
              <a:headEnd type="none" w="sm" len="med"/>
            </a:ln>
            <a:effectLst>
              <a:outerShdw dist="53882" dir="18900000" algn="ctr" rotWithShape="0">
                <a:srgbClr val="808080"/>
              </a:outerShdw>
            </a:effectLst>
          </p:spPr>
          <p:txBody>
            <a:bodyPr wrap="none" lIns="90000" tIns="46800" rIns="90000" bIns="46800" anchor="ctr"/>
            <a:lstStyle/>
            <a:p>
              <a:pPr algn="l">
                <a:lnSpc>
                  <a:spcPct val="90000"/>
                </a:lnSpc>
              </a:pPr>
              <a:r>
                <a:rPr lang="en-US" altLang="zh-CN" sz="1800"/>
                <a:t>class </a:t>
              </a:r>
              <a:r>
                <a:rPr lang="en-US" altLang="zh-CN" sz="1800" b="1">
                  <a:solidFill>
                    <a:srgbClr val="0000FF"/>
                  </a:solidFill>
                </a:rPr>
                <a:t>Base1</a:t>
              </a:r>
            </a:p>
            <a:p>
              <a:pPr algn="l">
                <a:lnSpc>
                  <a:spcPct val="90000"/>
                </a:lnSpc>
              </a:pPr>
              <a:r>
                <a:rPr lang="en-US" altLang="zh-CN" sz="1800"/>
                <a:t>{ public:</a:t>
              </a:r>
            </a:p>
            <a:p>
              <a:pPr algn="l">
                <a:lnSpc>
                  <a:spcPct val="90000"/>
                </a:lnSpc>
              </a:pPr>
              <a:r>
                <a:rPr lang="en-US" altLang="zh-CN" sz="1800"/>
                <a:t>      Base1(int x) { value = x ; }</a:t>
              </a:r>
            </a:p>
            <a:p>
              <a:pPr algn="l">
                <a:lnSpc>
                  <a:spcPct val="90000"/>
                </a:lnSpc>
              </a:pPr>
              <a:r>
                <a:rPr lang="en-US" altLang="zh-CN" sz="1800"/>
                <a:t>      int getData() const { return value ; }</a:t>
              </a:r>
            </a:p>
            <a:p>
              <a:pPr algn="l">
                <a:lnSpc>
                  <a:spcPct val="90000"/>
                </a:lnSpc>
              </a:pPr>
              <a:r>
                <a:rPr lang="en-US" altLang="zh-CN" sz="1800"/>
                <a:t>   protected:</a:t>
              </a:r>
            </a:p>
            <a:p>
              <a:pPr algn="l">
                <a:lnSpc>
                  <a:spcPct val="90000"/>
                </a:lnSpc>
              </a:pPr>
              <a:r>
                <a:rPr lang="en-US" altLang="zh-CN" sz="1800"/>
                <a:t>      </a:t>
              </a:r>
              <a:r>
                <a:rPr lang="en-US" altLang="zh-CN" sz="1800" b="1">
                  <a:solidFill>
                    <a:srgbClr val="0000FF"/>
                  </a:solidFill>
                </a:rPr>
                <a:t>int value;</a:t>
              </a:r>
            </a:p>
            <a:p>
              <a:pPr algn="l">
                <a:lnSpc>
                  <a:spcPct val="90000"/>
                </a:lnSpc>
              </a:pPr>
              <a:r>
                <a:rPr lang="en-US" altLang="zh-CN" sz="1800"/>
                <a:t>};</a:t>
              </a:r>
            </a:p>
          </p:txBody>
        </p:sp>
        <p:sp>
          <p:nvSpPr>
            <p:cNvPr id="613381" name="Rectangle 5"/>
            <p:cNvSpPr>
              <a:spLocks noChangeArrowheads="1"/>
            </p:cNvSpPr>
            <p:nvPr/>
          </p:nvSpPr>
          <p:spPr bwMode="auto">
            <a:xfrm>
              <a:off x="3026" y="528"/>
              <a:ext cx="2494" cy="1134"/>
            </a:xfrm>
            <a:prstGeom prst="rect">
              <a:avLst/>
            </a:prstGeom>
            <a:gradFill rotWithShape="0">
              <a:gsLst>
                <a:gs pos="0">
                  <a:srgbClr val="FFFFFF"/>
                </a:gs>
                <a:gs pos="50000">
                  <a:srgbClr val="FFFF00"/>
                </a:gs>
                <a:gs pos="100000">
                  <a:srgbClr val="FFFFFF"/>
                </a:gs>
              </a:gsLst>
              <a:lin ang="2700000" scaled="1"/>
            </a:gradFill>
            <a:ln w="9525">
              <a:solidFill>
                <a:schemeClr val="tx1"/>
              </a:solidFill>
              <a:miter lim="800000"/>
              <a:headEnd type="none" w="sm" len="med"/>
            </a:ln>
            <a:effectLst>
              <a:outerShdw dist="53882" dir="18900000" algn="ctr" rotWithShape="0">
                <a:srgbClr val="808080"/>
              </a:outerShdw>
            </a:effectLst>
          </p:spPr>
          <p:txBody>
            <a:bodyPr wrap="none" lIns="90000" tIns="46800" rIns="90000" bIns="46800" anchor="ctr"/>
            <a:lstStyle/>
            <a:p>
              <a:pPr algn="l">
                <a:lnSpc>
                  <a:spcPct val="90000"/>
                </a:lnSpc>
              </a:pPr>
              <a:r>
                <a:rPr lang="en-US" altLang="zh-CN" sz="1800"/>
                <a:t>class </a:t>
              </a:r>
              <a:r>
                <a:rPr lang="en-US" altLang="zh-CN" sz="1800" b="1">
                  <a:solidFill>
                    <a:srgbClr val="0000FF"/>
                  </a:solidFill>
                </a:rPr>
                <a:t>Base2</a:t>
              </a:r>
            </a:p>
            <a:p>
              <a:pPr algn="l">
                <a:lnSpc>
                  <a:spcPct val="90000"/>
                </a:lnSpc>
              </a:pPr>
              <a:r>
                <a:rPr lang="en-US" altLang="zh-CN" sz="1800"/>
                <a:t>{ public:</a:t>
              </a:r>
            </a:p>
            <a:p>
              <a:pPr algn="l">
                <a:lnSpc>
                  <a:spcPct val="90000"/>
                </a:lnSpc>
              </a:pPr>
              <a:r>
                <a:rPr lang="en-US" altLang="zh-CN" sz="1800"/>
                <a:t>      Base2(char c) { letter=c; }</a:t>
              </a:r>
            </a:p>
            <a:p>
              <a:pPr algn="l">
                <a:lnSpc>
                  <a:spcPct val="90000"/>
                </a:lnSpc>
              </a:pPr>
              <a:r>
                <a:rPr lang="en-US" altLang="zh-CN" sz="1800"/>
                <a:t>      char getData() const { return letter;}</a:t>
              </a:r>
            </a:p>
            <a:p>
              <a:pPr algn="l">
                <a:lnSpc>
                  <a:spcPct val="90000"/>
                </a:lnSpc>
              </a:pPr>
              <a:r>
                <a:rPr lang="en-US" altLang="zh-CN" sz="1800"/>
                <a:t>   protected:</a:t>
              </a:r>
            </a:p>
            <a:p>
              <a:pPr algn="l">
                <a:lnSpc>
                  <a:spcPct val="90000"/>
                </a:lnSpc>
              </a:pPr>
              <a:r>
                <a:rPr lang="en-US" altLang="zh-CN" sz="1800"/>
                <a:t>      </a:t>
              </a:r>
              <a:r>
                <a:rPr lang="en-US" altLang="zh-CN" sz="1800" b="1">
                  <a:solidFill>
                    <a:srgbClr val="0000FF"/>
                  </a:solidFill>
                </a:rPr>
                <a:t>char letter;</a:t>
              </a:r>
            </a:p>
            <a:p>
              <a:pPr algn="l">
                <a:lnSpc>
                  <a:spcPct val="90000"/>
                </a:lnSpc>
              </a:pPr>
              <a:r>
                <a:rPr lang="en-US" altLang="zh-CN" sz="1800"/>
                <a:t>};</a:t>
              </a:r>
            </a:p>
          </p:txBody>
        </p:sp>
      </p:grpSp>
      <p:grpSp>
        <p:nvGrpSpPr>
          <p:cNvPr id="613382" name="Group 6"/>
          <p:cNvGrpSpPr/>
          <p:nvPr/>
        </p:nvGrpSpPr>
        <p:grpSpPr bwMode="auto">
          <a:xfrm>
            <a:off x="2743200" y="2854325"/>
            <a:ext cx="3738563" cy="1108075"/>
            <a:chOff x="1917" y="2230"/>
            <a:chExt cx="1950" cy="602"/>
          </a:xfrm>
        </p:grpSpPr>
        <p:sp>
          <p:nvSpPr>
            <p:cNvPr id="613383" name="Freeform 7"/>
            <p:cNvSpPr/>
            <p:nvPr/>
          </p:nvSpPr>
          <p:spPr bwMode="auto">
            <a:xfrm>
              <a:off x="1917" y="2230"/>
              <a:ext cx="1011" cy="602"/>
            </a:xfrm>
            <a:custGeom>
              <a:avLst/>
              <a:gdLst/>
              <a:ahLst/>
              <a:cxnLst>
                <a:cxn ang="0">
                  <a:pos x="0" y="0"/>
                </a:cxn>
                <a:cxn ang="0">
                  <a:pos x="1011" y="602"/>
                </a:cxn>
              </a:cxnLst>
              <a:rect l="0" t="0" r="r" b="b"/>
              <a:pathLst>
                <a:path w="1011" h="602">
                  <a:moveTo>
                    <a:pt x="0" y="0"/>
                  </a:moveTo>
                  <a:lnTo>
                    <a:pt x="1011" y="602"/>
                  </a:lnTo>
                </a:path>
              </a:pathLst>
            </a:custGeom>
            <a:noFill/>
            <a:ln w="38100">
              <a:solidFill>
                <a:schemeClr val="folHlink"/>
              </a:solidFill>
              <a:round/>
              <a:headEnd type="stealth" w="lg" len="lg"/>
              <a:tailEnd type="none" w="med" len="lg"/>
            </a:ln>
            <a:effectLst>
              <a:outerShdw dist="40161" dir="1106097" algn="ctr" rotWithShape="0">
                <a:srgbClr val="808080"/>
              </a:outerShdw>
            </a:effectLst>
          </p:spPr>
          <p:txBody>
            <a:bodyPr wrap="none" lIns="90000" tIns="46800" rIns="90000" bIns="46800" anchor="ctr"/>
            <a:lstStyle/>
            <a:p>
              <a:endParaRPr lang="zh-CN" altLang="en-US"/>
            </a:p>
          </p:txBody>
        </p:sp>
        <p:sp>
          <p:nvSpPr>
            <p:cNvPr id="613384" name="Freeform 8"/>
            <p:cNvSpPr/>
            <p:nvPr/>
          </p:nvSpPr>
          <p:spPr bwMode="auto">
            <a:xfrm>
              <a:off x="2928" y="2230"/>
              <a:ext cx="939" cy="602"/>
            </a:xfrm>
            <a:custGeom>
              <a:avLst/>
              <a:gdLst/>
              <a:ahLst/>
              <a:cxnLst>
                <a:cxn ang="0">
                  <a:pos x="939" y="0"/>
                </a:cxn>
                <a:cxn ang="0">
                  <a:pos x="0" y="602"/>
                </a:cxn>
              </a:cxnLst>
              <a:rect l="0" t="0" r="r" b="b"/>
              <a:pathLst>
                <a:path w="939" h="602">
                  <a:moveTo>
                    <a:pt x="939" y="0"/>
                  </a:moveTo>
                  <a:lnTo>
                    <a:pt x="0" y="602"/>
                  </a:lnTo>
                </a:path>
              </a:pathLst>
            </a:custGeom>
            <a:noFill/>
            <a:ln w="38100">
              <a:solidFill>
                <a:schemeClr val="folHlink"/>
              </a:solidFill>
              <a:round/>
              <a:headEnd type="stealth" w="lg" len="lg"/>
              <a:tailEnd type="none" w="med" len="lg"/>
            </a:ln>
            <a:effectLst>
              <a:outerShdw dist="40161" dir="1106097" algn="ctr" rotWithShape="0">
                <a:srgbClr val="808080"/>
              </a:outerShdw>
            </a:effectLst>
          </p:spPr>
          <p:txBody>
            <a:bodyPr wrap="none" lIns="90000" tIns="46800" rIns="90000" bIns="46800" anchor="ctr"/>
            <a:lstStyle/>
            <a:p>
              <a:endParaRPr lang="zh-CN" altLang="en-US"/>
            </a:p>
          </p:txBody>
        </p:sp>
      </p:grpSp>
      <p:sp>
        <p:nvSpPr>
          <p:cNvPr id="613385" name="Rectangle 9"/>
          <p:cNvSpPr>
            <a:spLocks noChangeArrowheads="1"/>
          </p:cNvSpPr>
          <p:nvPr/>
        </p:nvSpPr>
        <p:spPr bwMode="auto">
          <a:xfrm>
            <a:off x="457200" y="457200"/>
            <a:ext cx="2362200" cy="396875"/>
          </a:xfrm>
          <a:prstGeom prst="rect">
            <a:avLst/>
          </a:prstGeom>
          <a:noFill/>
          <a:ln w="9525">
            <a:noFill/>
            <a:miter lim="800000"/>
          </a:ln>
          <a:effectLst/>
        </p:spPr>
        <p:txBody>
          <a:bodyPr>
            <a:spAutoFit/>
          </a:bodyPr>
          <a:lstStyle/>
          <a:p>
            <a:pPr algn="l"/>
            <a:r>
              <a:rPr lang="zh-CN" altLang="en-US" sz="2000" b="1" i="1">
                <a:solidFill>
                  <a:srgbClr val="008000"/>
                </a:solidFill>
                <a:latin typeface="宋体" panose="02010600030101010101" pitchFamily="2" charset="-122"/>
              </a:rPr>
              <a:t>多继承的简单应用</a:t>
            </a:r>
            <a:r>
              <a:rPr lang="zh-CN" altLang="en-US" sz="2000" b="1" i="1">
                <a:solidFill>
                  <a:srgbClr val="008000"/>
                </a:solidFill>
              </a:rPr>
              <a:t> </a:t>
            </a:r>
          </a:p>
        </p:txBody>
      </p:sp>
      <p:sp>
        <p:nvSpPr>
          <p:cNvPr id="613386" name="Rectangle 10"/>
          <p:cNvSpPr>
            <a:spLocks noGrp="1" noChangeArrowheads="1"/>
          </p:cNvSpPr>
          <p:nvPr>
            <p:ph type="title" idx="4294967295"/>
          </p:nvPr>
        </p:nvSpPr>
        <p:spPr>
          <a:xfrm>
            <a:off x="838200" y="533400"/>
            <a:ext cx="7543800" cy="1143000"/>
          </a:xfrm>
          <a:prstGeom prst="rect">
            <a:avLst/>
          </a:prstGeom>
        </p:spPr>
        <p:txBody>
          <a:bodyPr/>
          <a:lstStyle/>
          <a:p>
            <a:r>
              <a:rPr lang="en-US" altLang="zh-CN" sz="100" dirty="0">
                <a:solidFill>
                  <a:schemeClr val="bg1"/>
                </a:solidFill>
              </a:rPr>
              <a:t>8.5.1  </a:t>
            </a:r>
            <a:r>
              <a:rPr lang="zh-CN" altLang="en-US" sz="100" dirty="0">
                <a:solidFill>
                  <a:schemeClr val="bg1"/>
                </a:solidFill>
              </a:rPr>
              <a:t>多继承的派生类构造和访问</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613385"/>
                                        </p:tgtEl>
                                        <p:attrNameLst>
                                          <p:attrName>style.visibility</p:attrName>
                                        </p:attrNameLst>
                                      </p:cBhvr>
                                      <p:to>
                                        <p:strVal val="visible"/>
                                      </p:to>
                                    </p:set>
                                    <p:animEffect transition="in" filter="checkerboard(across)">
                                      <p:cBhvr>
                                        <p:cTn id="7" dur="500"/>
                                        <p:tgtEl>
                                          <p:spTgt spid="613385"/>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nodeType="clickEffect">
                                  <p:stCondLst>
                                    <p:cond delay="0"/>
                                  </p:stCondLst>
                                  <p:childTnLst>
                                    <p:set>
                                      <p:cBhvr>
                                        <p:cTn id="11" dur="1" fill="hold">
                                          <p:stCondLst>
                                            <p:cond delay="0"/>
                                          </p:stCondLst>
                                        </p:cTn>
                                        <p:tgtEl>
                                          <p:spTgt spid="613379"/>
                                        </p:tgtEl>
                                        <p:attrNameLst>
                                          <p:attrName>style.visibility</p:attrName>
                                        </p:attrNameLst>
                                      </p:cBhvr>
                                      <p:to>
                                        <p:strVal val="visible"/>
                                      </p:to>
                                    </p:set>
                                    <p:animEffect transition="in" filter="box(out)">
                                      <p:cBhvr>
                                        <p:cTn id="12" dur="500"/>
                                        <p:tgtEl>
                                          <p:spTgt spid="613379"/>
                                        </p:tgtEl>
                                      </p:cBhvr>
                                    </p:animEffect>
                                  </p:childTnLst>
                                </p:cTn>
                              </p:par>
                            </p:childTnLst>
                          </p:cTn>
                        </p:par>
                      </p:childTnLst>
                    </p:cTn>
                  </p:par>
                  <p:par>
                    <p:cTn id="13" fill="hold">
                      <p:stCondLst>
                        <p:cond delay="indefinite"/>
                      </p:stCondLst>
                      <p:childTnLst>
                        <p:par>
                          <p:cTn id="14" fill="hold">
                            <p:stCondLst>
                              <p:cond delay="0"/>
                            </p:stCondLst>
                            <p:childTnLst>
                              <p:par>
                                <p:cTn id="15" presetID="17" presetClass="entr" presetSubtype="1" fill="hold" nodeType="clickEffect">
                                  <p:stCondLst>
                                    <p:cond delay="0"/>
                                  </p:stCondLst>
                                  <p:childTnLst>
                                    <p:set>
                                      <p:cBhvr>
                                        <p:cTn id="16" dur="1" fill="hold">
                                          <p:stCondLst>
                                            <p:cond delay="0"/>
                                          </p:stCondLst>
                                        </p:cTn>
                                        <p:tgtEl>
                                          <p:spTgt spid="613382"/>
                                        </p:tgtEl>
                                        <p:attrNameLst>
                                          <p:attrName>style.visibility</p:attrName>
                                        </p:attrNameLst>
                                      </p:cBhvr>
                                      <p:to>
                                        <p:strVal val="visible"/>
                                      </p:to>
                                    </p:set>
                                    <p:anim calcmode="lin" valueType="num">
                                      <p:cBhvr>
                                        <p:cTn id="17" dur="500" fill="hold"/>
                                        <p:tgtEl>
                                          <p:spTgt spid="613382"/>
                                        </p:tgtEl>
                                        <p:attrNameLst>
                                          <p:attrName>ppt_x</p:attrName>
                                        </p:attrNameLst>
                                      </p:cBhvr>
                                      <p:tavLst>
                                        <p:tav tm="0">
                                          <p:val>
                                            <p:strVal val="#ppt_x"/>
                                          </p:val>
                                        </p:tav>
                                        <p:tav tm="100000">
                                          <p:val>
                                            <p:strVal val="#ppt_x"/>
                                          </p:val>
                                        </p:tav>
                                      </p:tavLst>
                                    </p:anim>
                                    <p:anim calcmode="lin" valueType="num">
                                      <p:cBhvr>
                                        <p:cTn id="18" dur="500" fill="hold"/>
                                        <p:tgtEl>
                                          <p:spTgt spid="613382"/>
                                        </p:tgtEl>
                                        <p:attrNameLst>
                                          <p:attrName>ppt_y</p:attrName>
                                        </p:attrNameLst>
                                      </p:cBhvr>
                                      <p:tavLst>
                                        <p:tav tm="0">
                                          <p:val>
                                            <p:strVal val="#ppt_y-#ppt_h/2"/>
                                          </p:val>
                                        </p:tav>
                                        <p:tav tm="100000">
                                          <p:val>
                                            <p:strVal val="#ppt_y"/>
                                          </p:val>
                                        </p:tav>
                                      </p:tavLst>
                                    </p:anim>
                                    <p:anim calcmode="lin" valueType="num">
                                      <p:cBhvr>
                                        <p:cTn id="19" dur="500" fill="hold"/>
                                        <p:tgtEl>
                                          <p:spTgt spid="613382"/>
                                        </p:tgtEl>
                                        <p:attrNameLst>
                                          <p:attrName>ppt_w</p:attrName>
                                        </p:attrNameLst>
                                      </p:cBhvr>
                                      <p:tavLst>
                                        <p:tav tm="0">
                                          <p:val>
                                            <p:strVal val="#ppt_w"/>
                                          </p:val>
                                        </p:tav>
                                        <p:tav tm="100000">
                                          <p:val>
                                            <p:strVal val="#ppt_w"/>
                                          </p:val>
                                        </p:tav>
                                      </p:tavLst>
                                    </p:anim>
                                    <p:anim calcmode="lin" valueType="num">
                                      <p:cBhvr>
                                        <p:cTn id="20" dur="500" fill="hold"/>
                                        <p:tgtEl>
                                          <p:spTgt spid="613382"/>
                                        </p:tgtEl>
                                        <p:attrNameLst>
                                          <p:attrName>ppt_h</p:attrName>
                                        </p:attrNameLst>
                                      </p:cBhvr>
                                      <p:tavLst>
                                        <p:tav tm="0">
                                          <p:val>
                                            <p:fltVal val="0"/>
                                          </p:val>
                                        </p:tav>
                                        <p:tav tm="100000">
                                          <p:val>
                                            <p:strVal val="#ppt_h"/>
                                          </p:val>
                                        </p:tav>
                                      </p:tavLst>
                                    </p:anim>
                                  </p:childTnLst>
                                </p:cTn>
                              </p:par>
                            </p:childTnLst>
                          </p:cTn>
                        </p:par>
                      </p:childTnLst>
                    </p:cTn>
                  </p:par>
                  <p:par>
                    <p:cTn id="21" fill="hold">
                      <p:stCondLst>
                        <p:cond delay="indefinite"/>
                      </p:stCondLst>
                      <p:childTnLst>
                        <p:par>
                          <p:cTn id="22" fill="hold">
                            <p:stCondLst>
                              <p:cond delay="0"/>
                            </p:stCondLst>
                            <p:childTnLst>
                              <p:par>
                                <p:cTn id="23" presetID="4" presetClass="entr" presetSubtype="32" fill="hold" grpId="0" nodeType="clickEffect">
                                  <p:stCondLst>
                                    <p:cond delay="0"/>
                                  </p:stCondLst>
                                  <p:childTnLst>
                                    <p:set>
                                      <p:cBhvr>
                                        <p:cTn id="24" dur="1" fill="hold">
                                          <p:stCondLst>
                                            <p:cond delay="0"/>
                                          </p:stCondLst>
                                        </p:cTn>
                                        <p:tgtEl>
                                          <p:spTgt spid="613378"/>
                                        </p:tgtEl>
                                        <p:attrNameLst>
                                          <p:attrName>style.visibility</p:attrName>
                                        </p:attrNameLst>
                                      </p:cBhvr>
                                      <p:to>
                                        <p:strVal val="visible"/>
                                      </p:to>
                                    </p:set>
                                    <p:animEffect transition="in" filter="box(out)">
                                      <p:cBhvr>
                                        <p:cTn id="25" dur="500"/>
                                        <p:tgtEl>
                                          <p:spTgt spid="6133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3378" grpId="0" animBg="1" autoUpdateAnimBg="0"/>
      <p:bldP spid="613385" grpId="0"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02" name="Rectangle 2"/>
          <p:cNvSpPr>
            <a:spLocks noChangeArrowheads="1"/>
          </p:cNvSpPr>
          <p:nvPr/>
        </p:nvSpPr>
        <p:spPr bwMode="auto">
          <a:xfrm>
            <a:off x="457200" y="457200"/>
            <a:ext cx="2362200" cy="396875"/>
          </a:xfrm>
          <a:prstGeom prst="rect">
            <a:avLst/>
          </a:prstGeom>
          <a:noFill/>
          <a:ln w="9525">
            <a:noFill/>
            <a:miter lim="800000"/>
          </a:ln>
          <a:effectLst/>
        </p:spPr>
        <p:txBody>
          <a:bodyPr>
            <a:spAutoFit/>
          </a:bodyPr>
          <a:lstStyle/>
          <a:p>
            <a:pPr algn="l"/>
            <a:r>
              <a:rPr lang="zh-CN" altLang="en-US" sz="2000" b="1" i="1">
                <a:solidFill>
                  <a:srgbClr val="008000"/>
                </a:solidFill>
                <a:latin typeface="宋体" panose="02010600030101010101" pitchFamily="2" charset="-122"/>
              </a:rPr>
              <a:t>多继承的简单应用</a:t>
            </a:r>
            <a:r>
              <a:rPr lang="zh-CN" altLang="en-US" sz="2000" b="1" i="1">
                <a:solidFill>
                  <a:srgbClr val="008000"/>
                </a:solidFill>
              </a:rPr>
              <a:t> </a:t>
            </a:r>
          </a:p>
        </p:txBody>
      </p:sp>
      <p:sp>
        <p:nvSpPr>
          <p:cNvPr id="614403" name="Text Box 3"/>
          <p:cNvSpPr txBox="1">
            <a:spLocks noChangeArrowheads="1"/>
          </p:cNvSpPr>
          <p:nvPr/>
        </p:nvSpPr>
        <p:spPr bwMode="auto">
          <a:xfrm>
            <a:off x="457200" y="1187450"/>
            <a:ext cx="5638800" cy="5137150"/>
          </a:xfrm>
          <a:prstGeom prst="rect">
            <a:avLst/>
          </a:prstGeom>
          <a:noFill/>
          <a:ln w="9525">
            <a:noFill/>
            <a:miter lim="800000"/>
          </a:ln>
          <a:effectLst/>
        </p:spPr>
        <p:txBody>
          <a:bodyPr>
            <a:spAutoFit/>
          </a:bodyPr>
          <a:lstStyle/>
          <a:p>
            <a:pPr algn="l">
              <a:lnSpc>
                <a:spcPct val="90000"/>
              </a:lnSpc>
            </a:pPr>
            <a:r>
              <a:rPr lang="en-US" altLang="zh-CN" sz="1600" dirty="0"/>
              <a:t>class </a:t>
            </a:r>
            <a:r>
              <a:rPr lang="en-US" altLang="zh-CN" sz="1600" b="1" dirty="0">
                <a:solidFill>
                  <a:srgbClr val="0000FF"/>
                </a:solidFill>
              </a:rPr>
              <a:t>Base1</a:t>
            </a:r>
          </a:p>
          <a:p>
            <a:pPr algn="l">
              <a:lnSpc>
                <a:spcPct val="90000"/>
              </a:lnSpc>
            </a:pPr>
            <a:r>
              <a:rPr lang="en-US" altLang="zh-CN" sz="1600" dirty="0"/>
              <a:t>{ public:</a:t>
            </a:r>
          </a:p>
          <a:p>
            <a:pPr algn="l">
              <a:lnSpc>
                <a:spcPct val="90000"/>
              </a:lnSpc>
            </a:pPr>
            <a:r>
              <a:rPr lang="en-US" altLang="zh-CN" sz="1600" dirty="0"/>
              <a:t>      Base1(</a:t>
            </a:r>
            <a:r>
              <a:rPr lang="en-US" altLang="zh-CN" sz="1600" dirty="0" err="1"/>
              <a:t>int</a:t>
            </a:r>
            <a:r>
              <a:rPr lang="en-US" altLang="zh-CN" sz="1600" dirty="0"/>
              <a:t> x) { value = x ; }</a:t>
            </a:r>
          </a:p>
          <a:p>
            <a:pPr algn="l">
              <a:lnSpc>
                <a:spcPct val="90000"/>
              </a:lnSpc>
            </a:pPr>
            <a:r>
              <a:rPr lang="en-US" altLang="zh-CN" sz="1600" dirty="0"/>
              <a:t>      </a:t>
            </a:r>
            <a:r>
              <a:rPr lang="en-US" altLang="zh-CN" sz="1600" dirty="0" err="1"/>
              <a:t>int</a:t>
            </a:r>
            <a:r>
              <a:rPr lang="en-US" altLang="zh-CN" sz="1600" dirty="0"/>
              <a:t> </a:t>
            </a:r>
            <a:r>
              <a:rPr lang="en-US" altLang="zh-CN" sz="1600" dirty="0" err="1"/>
              <a:t>getData</a:t>
            </a:r>
            <a:r>
              <a:rPr lang="en-US" altLang="zh-CN" sz="1600" dirty="0"/>
              <a:t>() const { return value ; }</a:t>
            </a:r>
          </a:p>
          <a:p>
            <a:pPr algn="l">
              <a:lnSpc>
                <a:spcPct val="90000"/>
              </a:lnSpc>
            </a:pPr>
            <a:r>
              <a:rPr lang="en-US" altLang="zh-CN" sz="1600" dirty="0"/>
              <a:t>   protected:</a:t>
            </a:r>
          </a:p>
          <a:p>
            <a:pPr algn="l">
              <a:lnSpc>
                <a:spcPct val="90000"/>
              </a:lnSpc>
            </a:pPr>
            <a:r>
              <a:rPr lang="en-US" altLang="zh-CN" sz="1600" dirty="0"/>
              <a:t>      </a:t>
            </a:r>
            <a:r>
              <a:rPr lang="en-US" altLang="zh-CN" sz="1600" b="1" dirty="0" err="1">
                <a:solidFill>
                  <a:srgbClr val="0000FF"/>
                </a:solidFill>
              </a:rPr>
              <a:t>int</a:t>
            </a:r>
            <a:r>
              <a:rPr lang="en-US" altLang="zh-CN" sz="1600" b="1" dirty="0">
                <a:solidFill>
                  <a:srgbClr val="0000FF"/>
                </a:solidFill>
              </a:rPr>
              <a:t> value;</a:t>
            </a:r>
          </a:p>
          <a:p>
            <a:pPr algn="l">
              <a:lnSpc>
                <a:spcPct val="90000"/>
              </a:lnSpc>
            </a:pPr>
            <a:r>
              <a:rPr lang="en-US" altLang="zh-CN" sz="1600" dirty="0"/>
              <a:t>};</a:t>
            </a:r>
          </a:p>
          <a:p>
            <a:pPr algn="l">
              <a:lnSpc>
                <a:spcPct val="90000"/>
              </a:lnSpc>
            </a:pPr>
            <a:r>
              <a:rPr lang="en-US" altLang="zh-CN" sz="1600" dirty="0"/>
              <a:t>class </a:t>
            </a:r>
            <a:r>
              <a:rPr lang="en-US" altLang="zh-CN" sz="1600" b="1" dirty="0">
                <a:solidFill>
                  <a:srgbClr val="0000FF"/>
                </a:solidFill>
              </a:rPr>
              <a:t>Base2</a:t>
            </a:r>
          </a:p>
          <a:p>
            <a:pPr algn="l">
              <a:lnSpc>
                <a:spcPct val="90000"/>
              </a:lnSpc>
            </a:pPr>
            <a:r>
              <a:rPr lang="en-US" altLang="zh-CN" sz="1600" dirty="0"/>
              <a:t>{ public:</a:t>
            </a:r>
          </a:p>
          <a:p>
            <a:pPr algn="l">
              <a:lnSpc>
                <a:spcPct val="90000"/>
              </a:lnSpc>
            </a:pPr>
            <a:r>
              <a:rPr lang="en-US" altLang="zh-CN" sz="1600" dirty="0"/>
              <a:t>      Base2(char c) { letter=c; }</a:t>
            </a:r>
          </a:p>
          <a:p>
            <a:pPr algn="l">
              <a:lnSpc>
                <a:spcPct val="90000"/>
              </a:lnSpc>
            </a:pPr>
            <a:r>
              <a:rPr lang="en-US" altLang="zh-CN" sz="1600" dirty="0"/>
              <a:t>      char </a:t>
            </a:r>
            <a:r>
              <a:rPr lang="en-US" altLang="zh-CN" sz="1600" dirty="0" err="1"/>
              <a:t>getData</a:t>
            </a:r>
            <a:r>
              <a:rPr lang="en-US" altLang="zh-CN" sz="1600" dirty="0"/>
              <a:t>() const { return letter;}</a:t>
            </a:r>
          </a:p>
          <a:p>
            <a:pPr algn="l">
              <a:lnSpc>
                <a:spcPct val="90000"/>
              </a:lnSpc>
            </a:pPr>
            <a:r>
              <a:rPr lang="en-US" altLang="zh-CN" sz="1600" dirty="0"/>
              <a:t>   protected:</a:t>
            </a:r>
          </a:p>
          <a:p>
            <a:pPr algn="l">
              <a:lnSpc>
                <a:spcPct val="90000"/>
              </a:lnSpc>
            </a:pPr>
            <a:r>
              <a:rPr lang="en-US" altLang="zh-CN" sz="1600" dirty="0"/>
              <a:t>      </a:t>
            </a:r>
            <a:r>
              <a:rPr lang="en-US" altLang="zh-CN" sz="1600" b="1" dirty="0">
                <a:solidFill>
                  <a:srgbClr val="0000FF"/>
                </a:solidFill>
              </a:rPr>
              <a:t>char letter;</a:t>
            </a:r>
          </a:p>
          <a:p>
            <a:pPr algn="l">
              <a:lnSpc>
                <a:spcPct val="90000"/>
              </a:lnSpc>
            </a:pPr>
            <a:r>
              <a:rPr lang="en-US" altLang="zh-CN" sz="1600" dirty="0"/>
              <a:t>};</a:t>
            </a:r>
          </a:p>
          <a:p>
            <a:pPr algn="l"/>
            <a:r>
              <a:rPr lang="en-US" altLang="zh-CN" sz="1600" dirty="0"/>
              <a:t>class </a:t>
            </a:r>
            <a:r>
              <a:rPr lang="en-US" altLang="zh-CN" sz="1600" b="1" dirty="0">
                <a:solidFill>
                  <a:srgbClr val="C00000"/>
                </a:solidFill>
              </a:rPr>
              <a:t>Derived</a:t>
            </a:r>
            <a:r>
              <a:rPr lang="en-US" altLang="zh-CN" sz="1600" dirty="0"/>
              <a:t> </a:t>
            </a:r>
            <a:r>
              <a:rPr lang="en-US" altLang="zh-CN" sz="1600" b="1" dirty="0">
                <a:solidFill>
                  <a:srgbClr val="0000FF"/>
                </a:solidFill>
              </a:rPr>
              <a:t>: public Base1, public Base2</a:t>
            </a:r>
          </a:p>
          <a:p>
            <a:pPr algn="l"/>
            <a:r>
              <a:rPr lang="en-US" altLang="zh-CN" sz="1600" dirty="0"/>
              <a:t>{    friend </a:t>
            </a:r>
            <a:r>
              <a:rPr lang="en-US" altLang="zh-CN" sz="1600" dirty="0" err="1"/>
              <a:t>ostream</a:t>
            </a:r>
            <a:r>
              <a:rPr lang="en-US" altLang="zh-CN" sz="1600" dirty="0"/>
              <a:t> &amp;operator&lt;&lt; ( </a:t>
            </a:r>
            <a:r>
              <a:rPr lang="en-US" altLang="zh-CN" sz="1600" dirty="0" err="1"/>
              <a:t>ostream</a:t>
            </a:r>
            <a:r>
              <a:rPr lang="en-US" altLang="zh-CN" sz="1600" dirty="0"/>
              <a:t> &amp;, const Derived &amp; ) ;</a:t>
            </a:r>
          </a:p>
          <a:p>
            <a:pPr algn="l"/>
            <a:r>
              <a:rPr lang="en-US" altLang="zh-CN" sz="1600" dirty="0"/>
              <a:t>   public :</a:t>
            </a:r>
          </a:p>
          <a:p>
            <a:pPr algn="l"/>
            <a:r>
              <a:rPr lang="en-US" altLang="zh-CN" sz="1600" dirty="0"/>
              <a:t>      Derived ( </a:t>
            </a:r>
            <a:r>
              <a:rPr lang="en-US" altLang="zh-CN" sz="1600" dirty="0" err="1"/>
              <a:t>int</a:t>
            </a:r>
            <a:r>
              <a:rPr lang="en-US" altLang="zh-CN" sz="1600" dirty="0"/>
              <a:t>, char, double ) ;</a:t>
            </a:r>
          </a:p>
          <a:p>
            <a:pPr algn="l"/>
            <a:r>
              <a:rPr lang="en-US" altLang="zh-CN" sz="1600" dirty="0"/>
              <a:t>      double </a:t>
            </a:r>
            <a:r>
              <a:rPr lang="en-US" altLang="zh-CN" sz="1600" dirty="0" err="1"/>
              <a:t>getReal</a:t>
            </a:r>
            <a:r>
              <a:rPr lang="en-US" altLang="zh-CN" sz="1600" dirty="0"/>
              <a:t>() const ;</a:t>
            </a:r>
          </a:p>
          <a:p>
            <a:pPr algn="l"/>
            <a:r>
              <a:rPr lang="en-US" altLang="zh-CN" sz="1600" dirty="0"/>
              <a:t>   private :</a:t>
            </a:r>
          </a:p>
          <a:p>
            <a:pPr algn="l"/>
            <a:r>
              <a:rPr lang="en-US" altLang="zh-CN" sz="1600" dirty="0"/>
              <a:t>      </a:t>
            </a:r>
            <a:r>
              <a:rPr lang="en-US" altLang="zh-CN" sz="1600" b="1" dirty="0">
                <a:solidFill>
                  <a:srgbClr val="0000FF"/>
                </a:solidFill>
              </a:rPr>
              <a:t>double real ;</a:t>
            </a:r>
          </a:p>
          <a:p>
            <a:pPr algn="l"/>
            <a:r>
              <a:rPr lang="en-US" altLang="zh-CN" sz="1600" dirty="0"/>
              <a:t>};</a:t>
            </a:r>
          </a:p>
        </p:txBody>
      </p:sp>
      <p:grpSp>
        <p:nvGrpSpPr>
          <p:cNvPr id="614404" name="Group 4"/>
          <p:cNvGrpSpPr/>
          <p:nvPr/>
        </p:nvGrpSpPr>
        <p:grpSpPr bwMode="auto">
          <a:xfrm>
            <a:off x="4648200" y="1143000"/>
            <a:ext cx="4267200" cy="5029200"/>
            <a:chOff x="2928" y="720"/>
            <a:chExt cx="2688" cy="3168"/>
          </a:xfrm>
        </p:grpSpPr>
        <p:sp>
          <p:nvSpPr>
            <p:cNvPr id="614405" name="Text Box 5"/>
            <p:cNvSpPr txBox="1">
              <a:spLocks noChangeArrowheads="1"/>
            </p:cNvSpPr>
            <p:nvPr/>
          </p:nvSpPr>
          <p:spPr bwMode="auto">
            <a:xfrm>
              <a:off x="2928" y="720"/>
              <a:ext cx="2688" cy="1388"/>
            </a:xfrm>
            <a:prstGeom prst="rect">
              <a:avLst/>
            </a:prstGeom>
            <a:solidFill>
              <a:srgbClr val="FFFFFF"/>
            </a:solidFill>
            <a:ln w="9525">
              <a:noFill/>
              <a:miter lim="800000"/>
            </a:ln>
            <a:effectLst>
              <a:prstShdw prst="shdw17" dist="53882" dir="18900000">
                <a:srgbClr val="FFFFFF">
                  <a:gamma/>
                  <a:shade val="60000"/>
                  <a:invGamma/>
                </a:srgbClr>
              </a:prstShdw>
            </a:effectLst>
          </p:spPr>
          <p:txBody>
            <a:bodyPr>
              <a:spAutoFit/>
            </a:bodyPr>
            <a:lstStyle/>
            <a:p>
              <a:pPr algn="l">
                <a:lnSpc>
                  <a:spcPct val="110000"/>
                </a:lnSpc>
              </a:pPr>
              <a:r>
                <a:rPr lang="en-US" altLang="zh-CN" sz="1800"/>
                <a:t>int main()</a:t>
              </a:r>
            </a:p>
            <a:p>
              <a:pPr algn="l">
                <a:lnSpc>
                  <a:spcPct val="110000"/>
                </a:lnSpc>
              </a:pPr>
              <a:r>
                <a:rPr lang="en-US" altLang="zh-CN" sz="1800"/>
                <a:t>{ Base1 b1 ( 10 ) ;</a:t>
              </a:r>
            </a:p>
            <a:p>
              <a:pPr algn="l">
                <a:lnSpc>
                  <a:spcPct val="110000"/>
                </a:lnSpc>
              </a:pPr>
              <a:r>
                <a:rPr lang="en-US" altLang="zh-CN" sz="1800"/>
                <a:t>   Base2 b2 ( 'k' ) ;</a:t>
              </a:r>
            </a:p>
            <a:p>
              <a:pPr algn="l">
                <a:lnSpc>
                  <a:spcPct val="110000"/>
                </a:lnSpc>
              </a:pPr>
              <a:r>
                <a:rPr lang="en-US" altLang="zh-CN" sz="1800"/>
                <a:t>   Derived d ( 5, 'A', 2.5 ) ;</a:t>
              </a:r>
            </a:p>
            <a:p>
              <a:pPr algn="l">
                <a:lnSpc>
                  <a:spcPct val="110000"/>
                </a:lnSpc>
              </a:pPr>
              <a:r>
                <a:rPr lang="en-US" altLang="zh-CN" sz="1800"/>
                <a:t>      :</a:t>
              </a:r>
            </a:p>
            <a:p>
              <a:pPr algn="l">
                <a:lnSpc>
                  <a:spcPct val="110000"/>
                </a:lnSpc>
              </a:pPr>
              <a:r>
                <a:rPr lang="en-US" altLang="zh-CN" sz="1800"/>
                <a:t>   return ;</a:t>
              </a:r>
            </a:p>
            <a:p>
              <a:pPr algn="l">
                <a:lnSpc>
                  <a:spcPct val="110000"/>
                </a:lnSpc>
              </a:pPr>
              <a:r>
                <a:rPr lang="en-US" altLang="zh-CN" sz="1800"/>
                <a:t>}</a:t>
              </a:r>
            </a:p>
          </p:txBody>
        </p:sp>
        <p:sp>
          <p:nvSpPr>
            <p:cNvPr id="614406" name="Rectangle 6"/>
            <p:cNvSpPr>
              <a:spLocks noChangeArrowheads="1"/>
            </p:cNvSpPr>
            <p:nvPr/>
          </p:nvSpPr>
          <p:spPr bwMode="auto">
            <a:xfrm>
              <a:off x="2928" y="2112"/>
              <a:ext cx="2688" cy="1776"/>
            </a:xfrm>
            <a:prstGeom prst="rect">
              <a:avLst/>
            </a:prstGeom>
            <a:solidFill>
              <a:srgbClr val="FFFFFF"/>
            </a:solidFill>
            <a:ln w="9525">
              <a:noFill/>
              <a:miter lim="800000"/>
            </a:ln>
            <a:effectLst>
              <a:prstShdw prst="shdw17" dist="53882" dir="2700000">
                <a:srgbClr val="FFFFFF">
                  <a:gamma/>
                  <a:shade val="60000"/>
                  <a:invGamma/>
                </a:srgbClr>
              </a:prstShdw>
            </a:effectLst>
          </p:spPr>
          <p:txBody>
            <a:bodyPr wrap="none" anchor="ctr"/>
            <a:lstStyle/>
            <a:p>
              <a:endParaRPr lang="zh-CN" altLang="en-US"/>
            </a:p>
          </p:txBody>
        </p:sp>
        <p:grpSp>
          <p:nvGrpSpPr>
            <p:cNvPr id="614407" name="Group 7"/>
            <p:cNvGrpSpPr/>
            <p:nvPr/>
          </p:nvGrpSpPr>
          <p:grpSpPr bwMode="auto">
            <a:xfrm>
              <a:off x="3024" y="2457"/>
              <a:ext cx="2304" cy="1239"/>
              <a:chOff x="1008" y="1209"/>
              <a:chExt cx="2304" cy="1239"/>
            </a:xfrm>
          </p:grpSpPr>
          <p:sp>
            <p:nvSpPr>
              <p:cNvPr id="614408" name="Rectangle 8"/>
              <p:cNvSpPr>
                <a:spLocks noChangeArrowheads="1"/>
              </p:cNvSpPr>
              <p:nvPr/>
            </p:nvSpPr>
            <p:spPr bwMode="auto">
              <a:xfrm>
                <a:off x="2256" y="1824"/>
                <a:ext cx="528" cy="224"/>
              </a:xfrm>
              <a:prstGeom prst="rect">
                <a:avLst/>
              </a:prstGeom>
              <a:solidFill>
                <a:srgbClr val="FFFF00"/>
              </a:solidFill>
              <a:ln w="9525">
                <a:solidFill>
                  <a:schemeClr val="tx1"/>
                </a:solidFill>
                <a:miter lim="800000"/>
              </a:ln>
              <a:effectLst/>
            </p:spPr>
            <p:txBody>
              <a:bodyPr/>
              <a:lstStyle/>
              <a:p>
                <a:pPr>
                  <a:spcBef>
                    <a:spcPct val="20000"/>
                  </a:spcBef>
                  <a:buClr>
                    <a:schemeClr val="tx2"/>
                  </a:buClr>
                  <a:buFont typeface="Wingdings" panose="05000000000000000000" pitchFamily="2" charset="2"/>
                  <a:buNone/>
                </a:pPr>
                <a:r>
                  <a:rPr lang="en-US" altLang="zh-CN" sz="1600" b="1" dirty="0">
                    <a:solidFill>
                      <a:srgbClr val="C00000"/>
                    </a:solidFill>
                  </a:rPr>
                  <a:t>'K'</a:t>
                </a:r>
              </a:p>
            </p:txBody>
          </p:sp>
          <p:sp>
            <p:nvSpPr>
              <p:cNvPr id="614409" name="Rectangle 9"/>
              <p:cNvSpPr>
                <a:spLocks noChangeArrowheads="1"/>
              </p:cNvSpPr>
              <p:nvPr/>
            </p:nvSpPr>
            <p:spPr bwMode="auto">
              <a:xfrm>
                <a:off x="2784" y="2224"/>
                <a:ext cx="528" cy="224"/>
              </a:xfrm>
              <a:prstGeom prst="rect">
                <a:avLst/>
              </a:prstGeom>
              <a:solidFill>
                <a:srgbClr val="FF9966"/>
              </a:solidFill>
              <a:ln w="9525">
                <a:noFill/>
                <a:miter lim="800000"/>
              </a:ln>
              <a:effectLst/>
            </p:spPr>
            <p:txBody>
              <a:bodyPr/>
              <a:lstStyle/>
              <a:p>
                <a:pPr>
                  <a:spcBef>
                    <a:spcPct val="20000"/>
                  </a:spcBef>
                  <a:buClr>
                    <a:schemeClr val="tx2"/>
                  </a:buClr>
                  <a:buFont typeface="Wingdings" panose="05000000000000000000" pitchFamily="2" charset="2"/>
                  <a:buNone/>
                </a:pPr>
                <a:r>
                  <a:rPr lang="en-US" altLang="zh-CN" sz="1600" b="1" dirty="0">
                    <a:solidFill>
                      <a:srgbClr val="C00000"/>
                    </a:solidFill>
                  </a:rPr>
                  <a:t>2.5</a:t>
                </a:r>
              </a:p>
            </p:txBody>
          </p:sp>
          <p:sp>
            <p:nvSpPr>
              <p:cNvPr id="614410" name="Rectangle 10"/>
              <p:cNvSpPr>
                <a:spLocks noChangeArrowheads="1"/>
              </p:cNvSpPr>
              <p:nvPr/>
            </p:nvSpPr>
            <p:spPr bwMode="auto">
              <a:xfrm>
                <a:off x="2256" y="2224"/>
                <a:ext cx="528" cy="224"/>
              </a:xfrm>
              <a:prstGeom prst="rect">
                <a:avLst/>
              </a:prstGeom>
              <a:solidFill>
                <a:srgbClr val="FFFF00"/>
              </a:solidFill>
              <a:ln w="9525">
                <a:noFill/>
                <a:miter lim="800000"/>
              </a:ln>
              <a:effectLst/>
            </p:spPr>
            <p:txBody>
              <a:bodyPr/>
              <a:lstStyle/>
              <a:p>
                <a:pPr>
                  <a:spcBef>
                    <a:spcPct val="20000"/>
                  </a:spcBef>
                  <a:buClr>
                    <a:schemeClr val="tx2"/>
                  </a:buClr>
                  <a:buFont typeface="Wingdings" panose="05000000000000000000" pitchFamily="2" charset="2"/>
                  <a:buNone/>
                </a:pPr>
                <a:r>
                  <a:rPr lang="en-US" altLang="zh-CN" sz="1600" b="1" dirty="0">
                    <a:solidFill>
                      <a:srgbClr val="C00000"/>
                    </a:solidFill>
                  </a:rPr>
                  <a:t>'A'</a:t>
                </a:r>
              </a:p>
            </p:txBody>
          </p:sp>
          <p:sp>
            <p:nvSpPr>
              <p:cNvPr id="614411" name="Rectangle 11"/>
              <p:cNvSpPr>
                <a:spLocks noChangeArrowheads="1"/>
              </p:cNvSpPr>
              <p:nvPr/>
            </p:nvSpPr>
            <p:spPr bwMode="auto">
              <a:xfrm>
                <a:off x="1728" y="2224"/>
                <a:ext cx="528" cy="224"/>
              </a:xfrm>
              <a:prstGeom prst="rect">
                <a:avLst/>
              </a:prstGeom>
              <a:solidFill>
                <a:srgbClr val="FF99FF"/>
              </a:solidFill>
              <a:ln w="9525">
                <a:noFill/>
                <a:miter lim="800000"/>
              </a:ln>
              <a:effectLst/>
            </p:spPr>
            <p:txBody>
              <a:bodyPr/>
              <a:lstStyle/>
              <a:p>
                <a:pPr>
                  <a:spcBef>
                    <a:spcPct val="20000"/>
                  </a:spcBef>
                  <a:buClr>
                    <a:schemeClr val="tx2"/>
                  </a:buClr>
                  <a:buFont typeface="Wingdings" panose="05000000000000000000" pitchFamily="2" charset="2"/>
                  <a:buNone/>
                </a:pPr>
                <a:r>
                  <a:rPr lang="en-US" altLang="zh-CN" sz="1600" b="1" dirty="0">
                    <a:solidFill>
                      <a:srgbClr val="C00000"/>
                    </a:solidFill>
                  </a:rPr>
                  <a:t>5</a:t>
                </a:r>
              </a:p>
            </p:txBody>
          </p:sp>
          <p:sp>
            <p:nvSpPr>
              <p:cNvPr id="614412" name="Line 12"/>
              <p:cNvSpPr>
                <a:spLocks noChangeShapeType="1"/>
              </p:cNvSpPr>
              <p:nvPr/>
            </p:nvSpPr>
            <p:spPr bwMode="auto">
              <a:xfrm>
                <a:off x="1728" y="2224"/>
                <a:ext cx="1584" cy="0"/>
              </a:xfrm>
              <a:prstGeom prst="line">
                <a:avLst/>
              </a:prstGeom>
              <a:noFill/>
              <a:ln w="12700">
                <a:solidFill>
                  <a:schemeClr val="tx1"/>
                </a:solidFill>
                <a:round/>
              </a:ln>
              <a:effectLst/>
            </p:spPr>
            <p:txBody>
              <a:bodyPr wrap="none" anchor="ctr"/>
              <a:lstStyle/>
              <a:p>
                <a:endParaRPr lang="zh-CN" altLang="en-US"/>
              </a:p>
            </p:txBody>
          </p:sp>
          <p:sp>
            <p:nvSpPr>
              <p:cNvPr id="614413" name="Line 13"/>
              <p:cNvSpPr>
                <a:spLocks noChangeShapeType="1"/>
              </p:cNvSpPr>
              <p:nvPr/>
            </p:nvSpPr>
            <p:spPr bwMode="auto">
              <a:xfrm>
                <a:off x="1728" y="2224"/>
                <a:ext cx="0" cy="224"/>
              </a:xfrm>
              <a:prstGeom prst="line">
                <a:avLst/>
              </a:prstGeom>
              <a:noFill/>
              <a:ln w="12700">
                <a:solidFill>
                  <a:schemeClr val="tx1"/>
                </a:solidFill>
                <a:round/>
              </a:ln>
              <a:effectLst/>
            </p:spPr>
            <p:txBody>
              <a:bodyPr wrap="none" anchor="ctr"/>
              <a:lstStyle/>
              <a:p>
                <a:endParaRPr lang="zh-CN" altLang="en-US"/>
              </a:p>
            </p:txBody>
          </p:sp>
          <p:sp>
            <p:nvSpPr>
              <p:cNvPr id="614414" name="Line 14"/>
              <p:cNvSpPr>
                <a:spLocks noChangeShapeType="1"/>
              </p:cNvSpPr>
              <p:nvPr/>
            </p:nvSpPr>
            <p:spPr bwMode="auto">
              <a:xfrm>
                <a:off x="2256" y="2224"/>
                <a:ext cx="0" cy="224"/>
              </a:xfrm>
              <a:prstGeom prst="line">
                <a:avLst/>
              </a:prstGeom>
              <a:noFill/>
              <a:ln w="12700">
                <a:solidFill>
                  <a:schemeClr val="tx1"/>
                </a:solidFill>
                <a:round/>
              </a:ln>
              <a:effectLst/>
            </p:spPr>
            <p:txBody>
              <a:bodyPr wrap="none" anchor="ctr"/>
              <a:lstStyle/>
              <a:p>
                <a:endParaRPr lang="zh-CN" altLang="en-US"/>
              </a:p>
            </p:txBody>
          </p:sp>
          <p:sp>
            <p:nvSpPr>
              <p:cNvPr id="614415" name="Line 15"/>
              <p:cNvSpPr>
                <a:spLocks noChangeShapeType="1"/>
              </p:cNvSpPr>
              <p:nvPr/>
            </p:nvSpPr>
            <p:spPr bwMode="auto">
              <a:xfrm>
                <a:off x="3312" y="2224"/>
                <a:ext cx="0" cy="224"/>
              </a:xfrm>
              <a:prstGeom prst="line">
                <a:avLst/>
              </a:prstGeom>
              <a:noFill/>
              <a:ln w="12700">
                <a:solidFill>
                  <a:schemeClr val="tx1"/>
                </a:solidFill>
                <a:round/>
              </a:ln>
              <a:effectLst/>
            </p:spPr>
            <p:txBody>
              <a:bodyPr wrap="none" anchor="ctr"/>
              <a:lstStyle/>
              <a:p>
                <a:endParaRPr lang="zh-CN" altLang="en-US"/>
              </a:p>
            </p:txBody>
          </p:sp>
          <p:sp>
            <p:nvSpPr>
              <p:cNvPr id="614416" name="Line 16"/>
              <p:cNvSpPr>
                <a:spLocks noChangeShapeType="1"/>
              </p:cNvSpPr>
              <p:nvPr/>
            </p:nvSpPr>
            <p:spPr bwMode="auto">
              <a:xfrm>
                <a:off x="1728" y="2448"/>
                <a:ext cx="1584" cy="0"/>
              </a:xfrm>
              <a:prstGeom prst="line">
                <a:avLst/>
              </a:prstGeom>
              <a:noFill/>
              <a:ln w="12700">
                <a:solidFill>
                  <a:schemeClr val="tx1"/>
                </a:solidFill>
                <a:round/>
              </a:ln>
              <a:effectLst/>
            </p:spPr>
            <p:txBody>
              <a:bodyPr wrap="none" anchor="ctr"/>
              <a:lstStyle/>
              <a:p>
                <a:endParaRPr lang="zh-CN" altLang="en-US"/>
              </a:p>
            </p:txBody>
          </p:sp>
          <p:sp>
            <p:nvSpPr>
              <p:cNvPr id="614417" name="Line 17"/>
              <p:cNvSpPr>
                <a:spLocks noChangeShapeType="1"/>
              </p:cNvSpPr>
              <p:nvPr/>
            </p:nvSpPr>
            <p:spPr bwMode="auto">
              <a:xfrm>
                <a:off x="2784" y="2224"/>
                <a:ext cx="0" cy="224"/>
              </a:xfrm>
              <a:prstGeom prst="line">
                <a:avLst/>
              </a:prstGeom>
              <a:noFill/>
              <a:ln w="12700">
                <a:solidFill>
                  <a:schemeClr val="tx1"/>
                </a:solidFill>
                <a:round/>
              </a:ln>
              <a:effectLst/>
            </p:spPr>
            <p:txBody>
              <a:bodyPr wrap="none" anchor="ctr"/>
              <a:lstStyle/>
              <a:p>
                <a:endParaRPr lang="zh-CN" altLang="en-US"/>
              </a:p>
            </p:txBody>
          </p:sp>
          <p:sp>
            <p:nvSpPr>
              <p:cNvPr id="614418" name="Rectangle 18"/>
              <p:cNvSpPr>
                <a:spLocks noChangeArrowheads="1"/>
              </p:cNvSpPr>
              <p:nvPr/>
            </p:nvSpPr>
            <p:spPr bwMode="auto">
              <a:xfrm>
                <a:off x="1728" y="1440"/>
                <a:ext cx="528" cy="224"/>
              </a:xfrm>
              <a:prstGeom prst="rect">
                <a:avLst/>
              </a:prstGeom>
              <a:solidFill>
                <a:srgbClr val="FF99FF"/>
              </a:solidFill>
              <a:ln w="9525">
                <a:solidFill>
                  <a:schemeClr val="tx1"/>
                </a:solidFill>
                <a:miter lim="800000"/>
              </a:ln>
              <a:effectLst/>
            </p:spPr>
            <p:txBody>
              <a:bodyPr/>
              <a:lstStyle/>
              <a:p>
                <a:pPr>
                  <a:spcBef>
                    <a:spcPct val="20000"/>
                  </a:spcBef>
                  <a:buClr>
                    <a:schemeClr val="tx2"/>
                  </a:buClr>
                  <a:buFont typeface="Wingdings" panose="05000000000000000000" pitchFamily="2" charset="2"/>
                  <a:buNone/>
                </a:pPr>
                <a:r>
                  <a:rPr lang="en-US" altLang="zh-CN" sz="1600" b="1" dirty="0">
                    <a:solidFill>
                      <a:srgbClr val="C00000"/>
                    </a:solidFill>
                  </a:rPr>
                  <a:t>10</a:t>
                </a:r>
              </a:p>
            </p:txBody>
          </p:sp>
          <p:sp>
            <p:nvSpPr>
              <p:cNvPr id="614419" name="Text Box 19"/>
              <p:cNvSpPr txBox="1">
                <a:spLocks noChangeArrowheads="1"/>
              </p:cNvSpPr>
              <p:nvPr/>
            </p:nvSpPr>
            <p:spPr bwMode="auto">
              <a:xfrm>
                <a:off x="1776" y="1209"/>
                <a:ext cx="452" cy="231"/>
              </a:xfrm>
              <a:prstGeom prst="rect">
                <a:avLst/>
              </a:prstGeom>
              <a:noFill/>
              <a:ln w="9525">
                <a:noFill/>
                <a:miter lim="800000"/>
              </a:ln>
              <a:effectLst/>
            </p:spPr>
            <p:txBody>
              <a:bodyPr>
                <a:spAutoFit/>
              </a:bodyPr>
              <a:lstStyle/>
              <a:p>
                <a:r>
                  <a:rPr lang="en-US" altLang="zh-CN" sz="1800" i="1"/>
                  <a:t>value </a:t>
                </a:r>
                <a:r>
                  <a:rPr lang="en-US" altLang="zh-CN" sz="1800"/>
                  <a:t> </a:t>
                </a:r>
              </a:p>
            </p:txBody>
          </p:sp>
          <p:sp>
            <p:nvSpPr>
              <p:cNvPr id="614420" name="Text Box 20"/>
              <p:cNvSpPr txBox="1">
                <a:spLocks noChangeArrowheads="1"/>
              </p:cNvSpPr>
              <p:nvPr/>
            </p:nvSpPr>
            <p:spPr bwMode="auto">
              <a:xfrm>
                <a:off x="2284" y="1593"/>
                <a:ext cx="452" cy="231"/>
              </a:xfrm>
              <a:prstGeom prst="rect">
                <a:avLst/>
              </a:prstGeom>
              <a:noFill/>
              <a:ln w="9525">
                <a:noFill/>
                <a:miter lim="800000"/>
              </a:ln>
              <a:effectLst/>
            </p:spPr>
            <p:txBody>
              <a:bodyPr>
                <a:spAutoFit/>
              </a:bodyPr>
              <a:lstStyle/>
              <a:p>
                <a:r>
                  <a:rPr lang="en-US" altLang="zh-CN" sz="1800" i="1"/>
                  <a:t>letter </a:t>
                </a:r>
              </a:p>
            </p:txBody>
          </p:sp>
          <p:sp>
            <p:nvSpPr>
              <p:cNvPr id="614421" name="Text Box 21"/>
              <p:cNvSpPr txBox="1">
                <a:spLocks noChangeArrowheads="1"/>
              </p:cNvSpPr>
              <p:nvPr/>
            </p:nvSpPr>
            <p:spPr bwMode="auto">
              <a:xfrm>
                <a:off x="2812" y="1968"/>
                <a:ext cx="452" cy="231"/>
              </a:xfrm>
              <a:prstGeom prst="rect">
                <a:avLst/>
              </a:prstGeom>
              <a:noFill/>
              <a:ln w="9525">
                <a:noFill/>
                <a:miter lim="800000"/>
              </a:ln>
              <a:effectLst/>
            </p:spPr>
            <p:txBody>
              <a:bodyPr>
                <a:spAutoFit/>
              </a:bodyPr>
              <a:lstStyle/>
              <a:p>
                <a:r>
                  <a:rPr lang="en-US" altLang="zh-CN" sz="1800" i="1"/>
                  <a:t>real</a:t>
                </a:r>
              </a:p>
            </p:txBody>
          </p:sp>
          <p:sp>
            <p:nvSpPr>
              <p:cNvPr id="614422" name="Text Box 22"/>
              <p:cNvSpPr txBox="1">
                <a:spLocks noChangeArrowheads="1"/>
              </p:cNvSpPr>
              <p:nvPr/>
            </p:nvSpPr>
            <p:spPr bwMode="auto">
              <a:xfrm>
                <a:off x="1056" y="1440"/>
                <a:ext cx="672" cy="231"/>
              </a:xfrm>
              <a:prstGeom prst="rect">
                <a:avLst/>
              </a:prstGeom>
              <a:noFill/>
              <a:ln w="9525">
                <a:noFill/>
                <a:miter lim="800000"/>
              </a:ln>
              <a:effectLst/>
            </p:spPr>
            <p:txBody>
              <a:bodyPr>
                <a:spAutoFit/>
              </a:bodyPr>
              <a:lstStyle/>
              <a:p>
                <a:pPr algn="r"/>
                <a:r>
                  <a:rPr lang="en-US" altLang="zh-CN" sz="1800"/>
                  <a:t>Basc1 b1</a:t>
                </a:r>
              </a:p>
            </p:txBody>
          </p:sp>
          <p:sp>
            <p:nvSpPr>
              <p:cNvPr id="614423" name="Text Box 23"/>
              <p:cNvSpPr txBox="1">
                <a:spLocks noChangeArrowheads="1"/>
              </p:cNvSpPr>
              <p:nvPr/>
            </p:nvSpPr>
            <p:spPr bwMode="auto">
              <a:xfrm>
                <a:off x="1056" y="1833"/>
                <a:ext cx="672" cy="231"/>
              </a:xfrm>
              <a:prstGeom prst="rect">
                <a:avLst/>
              </a:prstGeom>
              <a:noFill/>
              <a:ln w="9525">
                <a:noFill/>
                <a:miter lim="800000"/>
              </a:ln>
              <a:effectLst/>
            </p:spPr>
            <p:txBody>
              <a:bodyPr>
                <a:spAutoFit/>
              </a:bodyPr>
              <a:lstStyle/>
              <a:p>
                <a:pPr algn="r"/>
                <a:r>
                  <a:rPr lang="en-US" altLang="zh-CN" sz="1800"/>
                  <a:t>Basc2 b2</a:t>
                </a:r>
              </a:p>
            </p:txBody>
          </p:sp>
          <p:sp>
            <p:nvSpPr>
              <p:cNvPr id="614424" name="Text Box 24"/>
              <p:cNvSpPr txBox="1">
                <a:spLocks noChangeArrowheads="1"/>
              </p:cNvSpPr>
              <p:nvPr/>
            </p:nvSpPr>
            <p:spPr bwMode="auto">
              <a:xfrm>
                <a:off x="1008" y="2208"/>
                <a:ext cx="720" cy="231"/>
              </a:xfrm>
              <a:prstGeom prst="rect">
                <a:avLst/>
              </a:prstGeom>
              <a:noFill/>
              <a:ln w="9525">
                <a:noFill/>
                <a:miter lim="800000"/>
              </a:ln>
              <a:effectLst/>
            </p:spPr>
            <p:txBody>
              <a:bodyPr>
                <a:spAutoFit/>
              </a:bodyPr>
              <a:lstStyle/>
              <a:p>
                <a:pPr algn="r"/>
                <a:r>
                  <a:rPr lang="en-US" altLang="zh-CN" sz="1800"/>
                  <a:t>Derived d</a:t>
                </a:r>
              </a:p>
            </p:txBody>
          </p:sp>
        </p:grpSp>
      </p:grpSp>
      <p:sp>
        <p:nvSpPr>
          <p:cNvPr id="614425" name="Rectangle 25"/>
          <p:cNvSpPr>
            <a:spLocks noGrp="1" noChangeArrowheads="1"/>
          </p:cNvSpPr>
          <p:nvPr>
            <p:ph type="title" idx="4294967295"/>
          </p:nvPr>
        </p:nvSpPr>
        <p:spPr>
          <a:xfrm>
            <a:off x="838200" y="533400"/>
            <a:ext cx="7543800" cy="1143000"/>
          </a:xfrm>
          <a:prstGeom prst="rect">
            <a:avLst/>
          </a:prstGeom>
        </p:spPr>
        <p:txBody>
          <a:bodyPr/>
          <a:lstStyle/>
          <a:p>
            <a:r>
              <a:rPr lang="en-US" altLang="zh-CN" sz="100" dirty="0">
                <a:solidFill>
                  <a:schemeClr val="bg1"/>
                </a:solidFill>
              </a:rPr>
              <a:t>8.5.1  </a:t>
            </a:r>
            <a:r>
              <a:rPr lang="zh-CN" altLang="en-US" sz="100" dirty="0">
                <a:solidFill>
                  <a:schemeClr val="bg1"/>
                </a:solidFill>
              </a:rPr>
              <a:t>多继承的派生类构造和访问</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14404"/>
                                        </p:tgtEl>
                                        <p:attrNameLst>
                                          <p:attrName>style.visibility</p:attrName>
                                        </p:attrNameLst>
                                      </p:cBhvr>
                                      <p:to>
                                        <p:strVal val="visible"/>
                                      </p:to>
                                    </p:set>
                                    <p:animEffect transition="in" filter="blinds(horizontal)">
                                      <p:cBhvr>
                                        <p:cTn id="7" dur="500"/>
                                        <p:tgtEl>
                                          <p:spTgt spid="6144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426" name="Rectangle 2"/>
          <p:cNvSpPr>
            <a:spLocks noChangeArrowheads="1"/>
          </p:cNvSpPr>
          <p:nvPr/>
        </p:nvSpPr>
        <p:spPr bwMode="auto">
          <a:xfrm>
            <a:off x="762000" y="762000"/>
            <a:ext cx="5638800" cy="609600"/>
          </a:xfrm>
          <a:prstGeom prst="rect">
            <a:avLst/>
          </a:prstGeom>
          <a:noFill/>
          <a:ln w="9525">
            <a:noFill/>
            <a:miter lim="800000"/>
          </a:ln>
          <a:effectLst/>
        </p:spPr>
        <p:txBody>
          <a:bodyPr lIns="92075" tIns="46038" rIns="92075" bIns="46038" anchor="ctr"/>
          <a:lstStyle/>
          <a:p>
            <a:pPr marL="342900" indent="-342900" algn="l">
              <a:spcBef>
                <a:spcPct val="20000"/>
              </a:spcBef>
              <a:buClr>
                <a:schemeClr val="tx2"/>
              </a:buClr>
              <a:buFont typeface="Wingdings" panose="05000000000000000000" pitchFamily="2" charset="2"/>
              <a:buNone/>
            </a:pPr>
            <a:r>
              <a:rPr lang="en-US" altLang="zh-CN" sz="2000" b="1" dirty="0">
                <a:solidFill>
                  <a:srgbClr val="CC3300"/>
                </a:solidFill>
                <a:latin typeface="宋体" panose="02010600030101010101" pitchFamily="2" charset="-122"/>
              </a:rPr>
              <a:t>2  </a:t>
            </a:r>
            <a:r>
              <a:rPr lang="zh-CN" altLang="en-US" sz="2000" b="1" dirty="0">
                <a:solidFill>
                  <a:srgbClr val="CC3300"/>
                </a:solidFill>
                <a:latin typeface="宋体" panose="02010600030101010101" pitchFamily="2" charset="-122"/>
              </a:rPr>
              <a:t>虚基类</a:t>
            </a:r>
            <a:endParaRPr lang="zh-CN" altLang="en-US" sz="2000" b="1" dirty="0">
              <a:solidFill>
                <a:srgbClr val="CC3300"/>
              </a:solidFill>
              <a:latin typeface="楷体_GB2312" pitchFamily="49" charset="-122"/>
            </a:endParaRPr>
          </a:p>
        </p:txBody>
      </p:sp>
      <p:sp>
        <p:nvSpPr>
          <p:cNvPr id="615427" name="Rectangle 3"/>
          <p:cNvSpPr>
            <a:spLocks noChangeArrowheads="1"/>
          </p:cNvSpPr>
          <p:nvPr/>
        </p:nvSpPr>
        <p:spPr bwMode="auto">
          <a:xfrm>
            <a:off x="1008063" y="1676400"/>
            <a:ext cx="7219950" cy="1463675"/>
          </a:xfrm>
          <a:prstGeom prst="rect">
            <a:avLst/>
          </a:prstGeom>
          <a:noFill/>
          <a:ln w="9525">
            <a:noFill/>
            <a:miter lim="800000"/>
            <a:headEnd type="none" w="sm" len="med"/>
          </a:ln>
          <a:effectLst/>
        </p:spPr>
        <p:txBody>
          <a:bodyPr lIns="90000" tIns="46800" rIns="90000" bIns="46800" anchor="ctr">
            <a:spAutoFit/>
          </a:bodyPr>
          <a:lstStyle/>
          <a:p>
            <a:pPr algn="l">
              <a:lnSpc>
                <a:spcPct val="150000"/>
              </a:lnSpc>
              <a:buFont typeface="Wingdings" panose="05000000000000000000" pitchFamily="2" charset="2"/>
              <a:buChar char="Ø"/>
            </a:pPr>
            <a:r>
              <a:rPr lang="en-US" altLang="zh-CN" sz="2000" b="1" dirty="0">
                <a:solidFill>
                  <a:srgbClr val="FF0000"/>
                </a:solidFill>
                <a:ea typeface="Arial Unicode MS" panose="020B0604020202020204" pitchFamily="34" charset="-122"/>
                <a:cs typeface="Arial Unicode MS" panose="020B0604020202020204" pitchFamily="34" charset="-122"/>
                <a:sym typeface="Symbol" panose="05050102010706020507" pitchFamily="18" charset="2"/>
              </a:rPr>
              <a:t>  </a:t>
            </a:r>
            <a:r>
              <a:rPr lang="zh-CN" altLang="en-US" sz="2000" b="1" dirty="0">
                <a:ea typeface="Arial Unicode MS" panose="020B0604020202020204" pitchFamily="34" charset="-122"/>
                <a:cs typeface="Arial Unicode MS" panose="020B0604020202020204" pitchFamily="34" charset="-122"/>
              </a:rPr>
              <a:t>如果一个派生类从多个基类派生，而这些基类又有一个共同</a:t>
            </a:r>
          </a:p>
          <a:p>
            <a:pPr algn="l">
              <a:lnSpc>
                <a:spcPct val="150000"/>
              </a:lnSpc>
              <a:buFont typeface="Wingdings" panose="05000000000000000000" pitchFamily="2" charset="2"/>
              <a:buNone/>
            </a:pPr>
            <a:r>
              <a:rPr lang="zh-CN" altLang="en-US" sz="2000" b="1" dirty="0">
                <a:ea typeface="Arial Unicode MS" panose="020B0604020202020204" pitchFamily="34" charset="-122"/>
                <a:cs typeface="Arial Unicode MS" panose="020B0604020202020204" pitchFamily="34" charset="-122"/>
              </a:rPr>
              <a:t>     的基类，则在对该基类中声明的名字进行访问时，可能产生</a:t>
            </a:r>
          </a:p>
          <a:p>
            <a:pPr algn="l">
              <a:lnSpc>
                <a:spcPct val="150000"/>
              </a:lnSpc>
              <a:buFont typeface="Wingdings" panose="05000000000000000000" pitchFamily="2" charset="2"/>
              <a:buNone/>
            </a:pPr>
            <a:r>
              <a:rPr lang="zh-CN" altLang="en-US" sz="2000" b="1" dirty="0">
                <a:ea typeface="Arial Unicode MS" panose="020B0604020202020204" pitchFamily="34" charset="-122"/>
                <a:cs typeface="Arial Unicode MS" panose="020B0604020202020204" pitchFamily="34" charset="-122"/>
              </a:rPr>
              <a:t>     二义性。</a:t>
            </a:r>
          </a:p>
        </p:txBody>
      </p:sp>
      <p:sp>
        <p:nvSpPr>
          <p:cNvPr id="615428" name="Rectangle 4"/>
          <p:cNvSpPr>
            <a:spLocks noGrp="1" noChangeArrowheads="1"/>
          </p:cNvSpPr>
          <p:nvPr>
            <p:ph type="title" idx="4294967295"/>
          </p:nvPr>
        </p:nvSpPr>
        <p:spPr>
          <a:xfrm>
            <a:off x="838200" y="533400"/>
            <a:ext cx="7543800" cy="1143000"/>
          </a:xfrm>
          <a:prstGeom prst="rect">
            <a:avLst/>
          </a:prstGeom>
        </p:spPr>
        <p:txBody>
          <a:bodyPr/>
          <a:lstStyle/>
          <a:p>
            <a:r>
              <a:rPr lang="en-US" altLang="zh-CN" sz="100" dirty="0">
                <a:solidFill>
                  <a:schemeClr val="bg1"/>
                </a:solidFill>
              </a:rPr>
              <a:t>8.5.2  </a:t>
            </a:r>
            <a:r>
              <a:rPr lang="zh-CN" altLang="en-US" sz="100" dirty="0">
                <a:solidFill>
                  <a:schemeClr val="bg1"/>
                </a:solidFill>
              </a:rPr>
              <a:t>虚</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5" fill="hold" grpId="0" nodeType="afterEffect">
                                  <p:stCondLst>
                                    <p:cond delay="1000"/>
                                  </p:stCondLst>
                                  <p:childTnLst>
                                    <p:set>
                                      <p:cBhvr>
                                        <p:cTn id="6" dur="1" fill="hold">
                                          <p:stCondLst>
                                            <p:cond delay="0"/>
                                          </p:stCondLst>
                                        </p:cTn>
                                        <p:tgtEl>
                                          <p:spTgt spid="615426"/>
                                        </p:tgtEl>
                                        <p:attrNameLst>
                                          <p:attrName>style.visibility</p:attrName>
                                        </p:attrNameLst>
                                      </p:cBhvr>
                                      <p:to>
                                        <p:strVal val="visible"/>
                                      </p:to>
                                    </p:set>
                                    <p:animEffect transition="in" filter="blinds(vertical)">
                                      <p:cBhvr>
                                        <p:cTn id="7" dur="500"/>
                                        <p:tgtEl>
                                          <p:spTgt spid="615426"/>
                                        </p:tgtEl>
                                      </p:cBhvr>
                                    </p:animEffect>
                                  </p:childTnLst>
                                </p:cTn>
                              </p:par>
                            </p:childTnLst>
                          </p:cTn>
                        </p:par>
                        <p:par>
                          <p:cTn id="8" fill="hold">
                            <p:stCondLst>
                              <p:cond delay="1500"/>
                            </p:stCondLst>
                            <p:childTnLst>
                              <p:par>
                                <p:cTn id="9" presetID="5" presetClass="entr" presetSubtype="10" fill="hold" grpId="0" nodeType="afterEffect">
                                  <p:stCondLst>
                                    <p:cond delay="2000"/>
                                  </p:stCondLst>
                                  <p:childTnLst>
                                    <p:set>
                                      <p:cBhvr>
                                        <p:cTn id="10" dur="1" fill="hold">
                                          <p:stCondLst>
                                            <p:cond delay="0"/>
                                          </p:stCondLst>
                                        </p:cTn>
                                        <p:tgtEl>
                                          <p:spTgt spid="615427"/>
                                        </p:tgtEl>
                                        <p:attrNameLst>
                                          <p:attrName>style.visibility</p:attrName>
                                        </p:attrNameLst>
                                      </p:cBhvr>
                                      <p:to>
                                        <p:strVal val="visible"/>
                                      </p:to>
                                    </p:set>
                                    <p:animEffect transition="in" filter="checkerboard(across)">
                                      <p:cBhvr>
                                        <p:cTn id="11" dur="500"/>
                                        <p:tgtEl>
                                          <p:spTgt spid="6154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5426" grpId="0" autoUpdateAnimBg="0"/>
      <p:bldP spid="615427" grpId="0" autoUpdateAnimBg="0"/>
    </p:bldLst>
  </p:timing>
</p:sld>
</file>

<file path=ppt/theme/theme1.xml><?xml version="1.0" encoding="utf-8"?>
<a:theme xmlns:a="http://schemas.openxmlformats.org/drawingml/2006/main" name="Deitel_HTP_Title">
  <a:themeElements>
    <a:clrScheme name="Deitel_HTP_Titl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itel_HTP_Title">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en-US"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en-US"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lnDef>
  </a:objectDefaults>
  <a:extraClrSchemeLst>
    <a:extraClrScheme>
      <a:clrScheme name="Deitel_HTP_Titl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itel_HTP_Titl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itel_HTP_Titl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itel_HTP_Titl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itel_HTP_Titl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itel_HTP_Titl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itel_HTP_Titl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itel_HTP_Titl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itel_HTP_Titl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itel_HTP_Titl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itel_HTP_Titl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itel_HTP_Titl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0.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Quotes">
  <a:themeElements>
    <a:clrScheme name="Quot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Quotes">
      <a:majorFont>
        <a:latin typeface="Arial"/>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en-US"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en-US"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lnDef>
  </a:objectDefaults>
  <a:extraClrSchemeLst>
    <a:extraClrScheme>
      <a:clrScheme name="Quot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Quot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Quot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Quot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Quot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Quot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Quot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Quot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Quot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Quot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Quot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Quot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bjectives">
  <a:themeElements>
    <a:clrScheme name="Objecti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bjectives">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en-US"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en-US"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lnDef>
  </a:objectDefaults>
  <a:extraClrSchemeLst>
    <a:extraClrScheme>
      <a:clrScheme name="Objecti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bjecti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bjecti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bjecti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bjecti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bjecti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bjecti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bjecti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bjecti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bjecti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bjecti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bjecti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utline">
  <a:themeElements>
    <a:clrScheme name="Outlin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utline">
      <a:majorFont>
        <a:latin typeface="Goudy Sans Medium"/>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en-US"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en-US"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lnDef>
  </a:objectDefaults>
  <a:extraClrSchemeLst>
    <a:extraClrScheme>
      <a:clrScheme name="Outlin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utlin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utlin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utlin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utlin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utlin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utlin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utlin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utlin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utlin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utlin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utlin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Tips">
  <a:themeElements>
    <a:clrScheme name="Tip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Tips">
      <a:majorFont>
        <a:latin typeface="Arial"/>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en-US"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en-US"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lnDef>
  </a:objectDefaults>
  <a:extraClrSchemeLst>
    <a:extraClrScheme>
      <a:clrScheme name="Tip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Tip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Tip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Tip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Tip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Tip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Tip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Tip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Tip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Tip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Tip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Tip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Code">
  <a:themeElements>
    <a:clrScheme name="Co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ode">
      <a:majorFont>
        <a:latin typeface="Arial"/>
        <a:ea typeface="宋体"/>
        <a:cs typeface=""/>
      </a:majorFont>
      <a:minorFont>
        <a:latin typeface="Lucida Console"/>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en-US"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en-US"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lnDef>
  </a:objectDefaults>
  <a:extraClrSchemeLst>
    <a:extraClrScheme>
      <a:clrScheme name="Co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od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od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od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od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od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od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od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od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od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od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od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Figures">
  <a:themeElements>
    <a:clrScheme name="Figur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Figures">
      <a:majorFont>
        <a:latin typeface="Arial"/>
        <a:ea typeface="宋体"/>
        <a:cs typeface=""/>
      </a:majorFont>
      <a:minorFont>
        <a:latin typeface="AGaramond"/>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en-US"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en-US"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lnDef>
  </a:objectDefaults>
  <a:extraClrSchemeLst>
    <a:extraClrScheme>
      <a:clrScheme name="Figur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Figur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Figur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Figur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Figur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Figur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Figur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Figur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Figur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Figur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Figur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Figur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Paragraphs">
  <a:themeElements>
    <a:clrScheme name="Paragraph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Paragraphs">
      <a:majorFont>
        <a:latin typeface="Arial"/>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en-US"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en-US"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lnDef>
  </a:objectDefaults>
  <a:extraClrSchemeLst>
    <a:extraClrScheme>
      <a:clrScheme name="Paragraph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Paragraph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Paragraph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Paragraph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Paragraph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Paragraph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Paragraph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Paragraph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Paragraph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Paragraph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Paragraph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Paragraph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基本">
  <a:themeElements>
    <a:clrScheme name="基本 1">
      <a:dk1>
        <a:srgbClr val="000000"/>
      </a:dk1>
      <a:lt1>
        <a:srgbClr val="FFFFFF"/>
      </a:lt1>
      <a:dk2>
        <a:srgbClr val="D1282E"/>
      </a:dk2>
      <a:lt2>
        <a:srgbClr val="C8C8B1"/>
      </a:lt2>
      <a:accent1>
        <a:srgbClr val="7A7A7A"/>
      </a:accent1>
      <a:accent2>
        <a:srgbClr val="F5C201"/>
      </a:accent2>
      <a:accent3>
        <a:srgbClr val="FFFFFF"/>
      </a:accent3>
      <a:accent4>
        <a:srgbClr val="000000"/>
      </a:accent4>
      <a:accent5>
        <a:srgbClr val="BEBEBE"/>
      </a:accent5>
      <a:accent6>
        <a:srgbClr val="DEB001"/>
      </a:accent6>
      <a:hlink>
        <a:srgbClr val="CC9900"/>
      </a:hlink>
      <a:folHlink>
        <a:srgbClr val="969696"/>
      </a:folHlink>
    </a:clrScheme>
    <a:fontScheme name="基本">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en-US"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en-US"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lnDef>
  </a:objectDefaults>
  <a:extraClrSchemeLst>
    <a:extraClrScheme>
      <a:clrScheme name="基本 1">
        <a:dk1>
          <a:srgbClr val="000000"/>
        </a:dk1>
        <a:lt1>
          <a:srgbClr val="FFFFFF"/>
        </a:lt1>
        <a:dk2>
          <a:srgbClr val="D1282E"/>
        </a:dk2>
        <a:lt2>
          <a:srgbClr val="C8C8B1"/>
        </a:lt2>
        <a:accent1>
          <a:srgbClr val="7A7A7A"/>
        </a:accent1>
        <a:accent2>
          <a:srgbClr val="F5C201"/>
        </a:accent2>
        <a:accent3>
          <a:srgbClr val="FFFFFF"/>
        </a:accent3>
        <a:accent4>
          <a:srgbClr val="000000"/>
        </a:accent4>
        <a:accent5>
          <a:srgbClr val="BEBEBE"/>
        </a:accent5>
        <a:accent6>
          <a:srgbClr val="DEB001"/>
        </a:accent6>
        <a:hlink>
          <a:srgbClr val="CC9900"/>
        </a:hlink>
        <a:folHlink>
          <a:srgbClr val="96969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TotalTime>
  <Words>1910</Words>
  <Application>Microsoft Office PowerPoint</Application>
  <PresentationFormat>全屏显示(4:3)</PresentationFormat>
  <Paragraphs>294</Paragraphs>
  <Slides>17</Slides>
  <Notes>0</Notes>
  <HiddenSlides>0</HiddenSlides>
  <MMClips>0</MMClips>
  <ScaleCrop>false</ScaleCrop>
  <HeadingPairs>
    <vt:vector size="6" baseType="variant">
      <vt:variant>
        <vt:lpstr>已用的字体</vt:lpstr>
      </vt:variant>
      <vt:variant>
        <vt:i4>13</vt:i4>
      </vt:variant>
      <vt:variant>
        <vt:lpstr>主题</vt:lpstr>
      </vt:variant>
      <vt:variant>
        <vt:i4>9</vt:i4>
      </vt:variant>
      <vt:variant>
        <vt:lpstr>幻灯片标题</vt:lpstr>
      </vt:variant>
      <vt:variant>
        <vt:i4>17</vt:i4>
      </vt:variant>
    </vt:vector>
  </HeadingPairs>
  <TitlesOfParts>
    <vt:vector size="39" baseType="lpstr">
      <vt:lpstr>AGaramond</vt:lpstr>
      <vt:lpstr>Goudy Sans Medium</vt:lpstr>
      <vt:lpstr>Kozuka Mincho Pr6N H</vt:lpstr>
      <vt:lpstr>楷体_GB2312</vt:lpstr>
      <vt:lpstr>宋体</vt:lpstr>
      <vt:lpstr>微软雅黑</vt:lpstr>
      <vt:lpstr>Algerian</vt:lpstr>
      <vt:lpstr>Arial</vt:lpstr>
      <vt:lpstr>Arial Black</vt:lpstr>
      <vt:lpstr>Lucida Console</vt:lpstr>
      <vt:lpstr>Times</vt:lpstr>
      <vt:lpstr>Times New Roman</vt:lpstr>
      <vt:lpstr>Wingdings</vt:lpstr>
      <vt:lpstr>Deitel_HTP_Title</vt:lpstr>
      <vt:lpstr>Quotes</vt:lpstr>
      <vt:lpstr>Objectives</vt:lpstr>
      <vt:lpstr>Outline</vt:lpstr>
      <vt:lpstr>Tips</vt:lpstr>
      <vt:lpstr>Code</vt:lpstr>
      <vt:lpstr>Figures</vt:lpstr>
      <vt:lpstr>Paragraphs</vt:lpstr>
      <vt:lpstr>基本</vt:lpstr>
      <vt:lpstr>Object-Oriented Programming: Inheritance</vt:lpstr>
      <vt:lpstr>OBJECTIVES</vt:lpstr>
      <vt:lpstr>PowerPoint 演示文稿</vt:lpstr>
      <vt:lpstr>8.5  多继承</vt:lpstr>
      <vt:lpstr>8.5  多继承</vt:lpstr>
      <vt:lpstr>8.5.1  多继承的派生类构造和访问</vt:lpstr>
      <vt:lpstr>8.5.1  多继承的派生类构造和访问</vt:lpstr>
      <vt:lpstr>8.5.1  多继承的派生类构造和访问</vt:lpstr>
      <vt:lpstr>8.5.2  虚</vt:lpstr>
      <vt:lpstr>8.5.2  虚基类</vt:lpstr>
      <vt:lpstr>8.5.2  虚基类</vt:lpstr>
      <vt:lpstr>8.5.2  虚基类</vt:lpstr>
      <vt:lpstr>8.5.2  虚基类</vt:lpstr>
      <vt:lpstr>8.5.2  虚基类</vt:lpstr>
      <vt:lpstr>8.5.2  虚基类</vt:lpstr>
      <vt:lpstr>8.5.2  虚基类</vt:lpstr>
      <vt:lpstr>8.5.2  虚基类</vt:lpstr>
    </vt:vector>
  </TitlesOfParts>
  <Company>Laserwords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dc:title>
  <dc:creator>Prabhu</dc:creator>
  <cp:lastModifiedBy>8615986113566</cp:lastModifiedBy>
  <cp:revision>797</cp:revision>
  <dcterms:created xsi:type="dcterms:W3CDTF">2004-12-20T05:11:00Z</dcterms:created>
  <dcterms:modified xsi:type="dcterms:W3CDTF">2021-04-16T07:35:38Z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2052-10.1.0.6206</vt:lpwstr>
  </property>
</Properties>
</file>