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334" r:id="rId2"/>
    <p:sldId id="335" r:id="rId3"/>
    <p:sldId id="336" r:id="rId4"/>
    <p:sldId id="337" r:id="rId5"/>
    <p:sldId id="338" r:id="rId6"/>
    <p:sldId id="352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79" d="100"/>
          <a:sy n="79" d="100"/>
        </p:scale>
        <p:origin x="-106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7136CA-1874-4F27-9ADE-F47AD5413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493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 smtClean="0">
                <a:effectLst/>
                <a:latin typeface="Arial" charset="0"/>
              </a:defRPr>
            </a:lvl1pPr>
          </a:lstStyle>
          <a:p>
            <a:pPr>
              <a:defRPr/>
            </a:pPr>
            <a:fld id="{0A43C849-7816-4DF9-853B-9C8646FFD2E6}" type="datetime1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D57DDABD-8CFB-44CB-A17E-E087245D25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7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3A5A4-62BD-4025-AA1B-0C8F652A8F9D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211C4-7F26-406A-B009-F9283512E7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09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2F2B1-F01A-4934-BB0F-F4B00C00BFAD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29F08-6599-49FB-8F86-5FFA2B58F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76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26402-0ED5-4830-96A5-00AF5A1642B5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D171-F77A-4E3F-B91B-FE76B58D1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23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448D3-D90B-4C6D-B95B-781691337126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8B64C-77CB-40CB-B4AA-82A3CA45C8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99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D4343-1864-461D-879D-BD7EDB0EFA65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27D00-FFB6-4BAE-8724-A9B1942C8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07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206DA-EB46-48F1-9D98-188889108090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BB59B-C089-4C49-BE73-D2D8A900A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87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DF87E-72CA-4660-ADAD-54E81FD7874F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6D003-2088-4304-9FC5-5A640435B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1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76A7E-66E5-4580-BEE8-554835F3C851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53E2B-2E35-4EC0-90BF-55D0FBC99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2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29187-57F5-446D-A49B-CA1921109794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66A6-192D-4111-A3ED-216968C4F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1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32F90-22E3-431F-B17A-A844ED92178D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EB91C-EBED-4EF9-9ECA-49D50CC39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61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31F9D-D653-4F13-B92E-6DEBCA50123C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1A5B8-769C-47F7-AEA6-4B7115E5E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2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3D5AC-98F9-4BAA-8497-2655F14A413D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41B33-11E4-4ADF-806A-2F6E3C458C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25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076F-BFCA-409C-A0D6-0254E88EB87F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C1F34-221C-45B6-A8DE-7CBBFBF871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28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9C32940E-7031-493B-951F-870D50BDD909}" type="datetime1">
              <a:rPr lang="zh-CN" altLang="en-US"/>
              <a:pPr>
                <a:defRPr/>
              </a:pPr>
              <a:t>2017/11/1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1DFEB14B-17B6-48F8-BC73-4DD94DD43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40734-D04B-43AF-A3DD-F9E08C5E6530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067800" cy="560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2BCC8-1D6C-405C-A775-559B14BFCD98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593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72C35-E4CC-49C5-AF62-C49A6A94197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25915-3693-4399-AA48-8CBCC10FC22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F596A-E571-4760-9A0D-15FCD3177CD8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24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我们重点掌握</a:t>
            </a:r>
            <a:r>
              <a:rPr lang="en-US" altLang="zh-CN" dirty="0" smtClean="0"/>
              <a:t>2</a:t>
            </a:r>
            <a:r>
              <a:rPr lang="zh-CN" altLang="en-US" dirty="0"/>
              <a:t>种</a:t>
            </a:r>
            <a:r>
              <a:rPr lang="en-US" altLang="zh-CN" dirty="0" smtClean="0"/>
              <a:t>: </a:t>
            </a:r>
            <a:r>
              <a:rPr lang="zh-CN" altLang="en-US" dirty="0" smtClean="0"/>
              <a:t>简单图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有向图</a:t>
            </a:r>
            <a:endParaRPr lang="en-US" altLang="zh-CN" dirty="0" smtClean="0"/>
          </a:p>
          <a:p>
            <a:r>
              <a:rPr lang="zh-CN" altLang="en-US" dirty="0" smtClean="0"/>
              <a:t>关系等价于哪种图</a:t>
            </a:r>
            <a:r>
              <a:rPr lang="en-US" altLang="zh-CN" dirty="0" smtClean="0"/>
              <a:t>?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zh-CN" altLang="en-US" dirty="0" smtClean="0"/>
              <a:t>有向图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BB59B-C089-4C49-BE73-D2D8A900A5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" y="304800"/>
            <a:ext cx="9144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11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1498</TotalTime>
  <Words>25</Words>
  <Application>Microsoft Office PowerPoint</Application>
  <PresentationFormat>全屏显示(4:3)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worker</cp:lastModifiedBy>
  <cp:revision>326</cp:revision>
  <cp:lastPrinted>1601-01-01T00:00:00Z</cp:lastPrinted>
  <dcterms:created xsi:type="dcterms:W3CDTF">1601-01-01T00:00:00Z</dcterms:created>
  <dcterms:modified xsi:type="dcterms:W3CDTF">2017-11-01T08:18:14Z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