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7" r:id="rId3"/>
    <p:sldId id="258" r:id="rId4"/>
    <p:sldId id="259" r:id="rId5"/>
    <p:sldId id="271" r:id="rId6"/>
    <p:sldId id="391" r:id="rId7"/>
    <p:sldId id="380" r:id="rId8"/>
    <p:sldId id="392" r:id="rId9"/>
    <p:sldId id="414" r:id="rId10"/>
    <p:sldId id="393" r:id="rId11"/>
    <p:sldId id="395" r:id="rId12"/>
    <p:sldId id="394" r:id="rId13"/>
    <p:sldId id="396" r:id="rId14"/>
    <p:sldId id="398" r:id="rId15"/>
    <p:sldId id="397" r:id="rId16"/>
    <p:sldId id="421" r:id="rId17"/>
    <p:sldId id="420" r:id="rId18"/>
    <p:sldId id="399" r:id="rId19"/>
    <p:sldId id="400" r:id="rId20"/>
    <p:sldId id="402" r:id="rId21"/>
    <p:sldId id="404" r:id="rId22"/>
    <p:sldId id="403" r:id="rId23"/>
    <p:sldId id="405" r:id="rId24"/>
    <p:sldId id="406" r:id="rId25"/>
    <p:sldId id="407" r:id="rId26"/>
    <p:sldId id="408" r:id="rId27"/>
    <p:sldId id="409" r:id="rId28"/>
    <p:sldId id="381" r:id="rId29"/>
    <p:sldId id="410" r:id="rId30"/>
    <p:sldId id="419" r:id="rId31"/>
    <p:sldId id="411" r:id="rId32"/>
    <p:sldId id="412" r:id="rId33"/>
    <p:sldId id="418" r:id="rId34"/>
    <p:sldId id="413" r:id="rId35"/>
    <p:sldId id="416" r:id="rId36"/>
    <p:sldId id="417" r:id="rId37"/>
    <p:sldId id="415" r:id="rId38"/>
    <p:sldId id="303" r:id="rId3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9004"/>
    <a:srgbClr val="FFFF00"/>
    <a:srgbClr val="544C40"/>
    <a:srgbClr val="910303"/>
    <a:srgbClr val="8C1602"/>
    <a:srgbClr val="EF6FC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55" autoAdjust="0"/>
    <p:restoredTop sz="94660"/>
  </p:normalViewPr>
  <p:slideViewPr>
    <p:cSldViewPr>
      <p:cViewPr varScale="1">
        <p:scale>
          <a:sx n="78" d="100"/>
          <a:sy n="78" d="100"/>
        </p:scale>
        <p:origin x="965"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a:defRPr/>
            </a:pPr>
            <a:endParaRPr lang="en-US" altLang="zh-CN"/>
          </a:p>
        </p:txBody>
      </p:sp>
      <p:sp>
        <p:nvSpPr>
          <p:cNvPr id="1843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a:defRPr/>
            </a:pPr>
            <a:endParaRPr lang="en-US" altLang="zh-CN"/>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1843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a:defRPr/>
            </a:pPr>
            <a:endParaRPr lang="en-US" altLang="zh-CN"/>
          </a:p>
        </p:txBody>
      </p:sp>
      <p:sp>
        <p:nvSpPr>
          <p:cNvPr id="1843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pPr>
              <a:defRPr/>
            </a:pPr>
            <a:fld id="{4D510BA2-2C20-4C0C-956C-E76E6CB91E1C}"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2" descr="a1"/>
          <p:cNvSpPr>
            <a:spLocks noChangeArrowheads="1"/>
          </p:cNvSpPr>
          <p:nvPr/>
        </p:nvSpPr>
        <p:spPr bwMode="gray">
          <a:xfrm>
            <a:off x="2286000" y="0"/>
            <a:ext cx="2286000" cy="3124200"/>
          </a:xfrm>
          <a:prstGeom prst="rect">
            <a:avLst/>
          </a:prstGeom>
          <a:blipFill dpi="0" rotWithShape="1">
            <a:blip r:embed="rId2"/>
            <a:srcRect/>
            <a:stretch>
              <a:fillRect/>
            </a:stretch>
          </a:blipFill>
          <a:ln w="9525">
            <a:noFill/>
            <a:miter lim="800000"/>
          </a:ln>
          <a:effectLst/>
        </p:spPr>
        <p:txBody>
          <a:bodyPr wrap="none" anchor="ctr"/>
          <a:lstStyle/>
          <a:p>
            <a:pPr>
              <a:defRPr/>
            </a:pPr>
            <a:endParaRPr lang="zh-CN" altLang="en-US"/>
          </a:p>
        </p:txBody>
      </p:sp>
      <p:sp>
        <p:nvSpPr>
          <p:cNvPr id="5" name="Rectangle 3"/>
          <p:cNvSpPr>
            <a:spLocks noChangeArrowheads="1"/>
          </p:cNvSpPr>
          <p:nvPr/>
        </p:nvSpPr>
        <p:spPr bwMode="gray">
          <a:xfrm>
            <a:off x="0" y="0"/>
            <a:ext cx="2209800" cy="3124200"/>
          </a:xfrm>
          <a:prstGeom prst="rect">
            <a:avLst/>
          </a:prstGeom>
          <a:solidFill>
            <a:schemeClr val="accent1"/>
          </a:solidFill>
          <a:ln w="9525">
            <a:noFill/>
            <a:miter lim="800000"/>
          </a:ln>
          <a:effectLst/>
        </p:spPr>
        <p:txBody>
          <a:bodyPr wrap="none" anchor="ctr"/>
          <a:lstStyle/>
          <a:p>
            <a:pPr>
              <a:defRPr/>
            </a:pPr>
            <a:endParaRPr lang="zh-CN" altLang="en-US"/>
          </a:p>
        </p:txBody>
      </p:sp>
      <p:sp>
        <p:nvSpPr>
          <p:cNvPr id="6" name="Rectangle 4"/>
          <p:cNvSpPr>
            <a:spLocks noChangeArrowheads="1"/>
          </p:cNvSpPr>
          <p:nvPr/>
        </p:nvSpPr>
        <p:spPr bwMode="gray">
          <a:xfrm>
            <a:off x="4648200" y="0"/>
            <a:ext cx="2209800" cy="3124200"/>
          </a:xfrm>
          <a:prstGeom prst="rect">
            <a:avLst/>
          </a:prstGeom>
          <a:solidFill>
            <a:schemeClr val="tx2"/>
          </a:solidFill>
          <a:ln w="9525">
            <a:noFill/>
            <a:miter lim="800000"/>
          </a:ln>
          <a:effectLst/>
        </p:spPr>
        <p:txBody>
          <a:bodyPr wrap="none" anchor="ctr"/>
          <a:lstStyle/>
          <a:p>
            <a:pPr>
              <a:defRPr/>
            </a:pPr>
            <a:endParaRPr lang="zh-CN" altLang="en-US"/>
          </a:p>
        </p:txBody>
      </p:sp>
      <p:sp>
        <p:nvSpPr>
          <p:cNvPr id="7" name="Rectangle 5" descr="a2"/>
          <p:cNvSpPr>
            <a:spLocks noChangeArrowheads="1"/>
          </p:cNvSpPr>
          <p:nvPr/>
        </p:nvSpPr>
        <p:spPr bwMode="gray">
          <a:xfrm>
            <a:off x="6934200" y="0"/>
            <a:ext cx="2209800" cy="3124200"/>
          </a:xfrm>
          <a:prstGeom prst="rect">
            <a:avLst/>
          </a:prstGeom>
          <a:blipFill dpi="0" rotWithShape="1">
            <a:blip r:embed="rId3"/>
            <a:srcRect/>
            <a:stretch>
              <a:fillRect/>
            </a:stretch>
          </a:blipFill>
          <a:ln w="9525">
            <a:noFill/>
            <a:miter lim="800000"/>
          </a:ln>
          <a:effectLst/>
        </p:spPr>
        <p:txBody>
          <a:bodyPr wrap="none" anchor="ctr"/>
          <a:lstStyle/>
          <a:p>
            <a:pPr>
              <a:defRPr/>
            </a:pPr>
            <a:endParaRPr lang="zh-CN" altLang="en-US"/>
          </a:p>
        </p:txBody>
      </p:sp>
      <p:sp>
        <p:nvSpPr>
          <p:cNvPr id="8" name="Rectangle 6"/>
          <p:cNvSpPr>
            <a:spLocks noChangeArrowheads="1"/>
          </p:cNvSpPr>
          <p:nvPr/>
        </p:nvSpPr>
        <p:spPr bwMode="gray">
          <a:xfrm>
            <a:off x="2286000" y="3124200"/>
            <a:ext cx="6858000" cy="609600"/>
          </a:xfrm>
          <a:prstGeom prst="rect">
            <a:avLst/>
          </a:prstGeom>
          <a:solidFill>
            <a:schemeClr val="tx1"/>
          </a:solidFill>
          <a:ln w="9525">
            <a:noFill/>
            <a:miter lim="800000"/>
          </a:ln>
          <a:effectLst/>
        </p:spPr>
        <p:txBody>
          <a:bodyPr wrap="none" anchor="ctr"/>
          <a:lstStyle/>
          <a:p>
            <a:pPr>
              <a:defRPr/>
            </a:pPr>
            <a:endParaRPr lang="zh-CN" altLang="en-US"/>
          </a:p>
        </p:txBody>
      </p:sp>
      <p:sp>
        <p:nvSpPr>
          <p:cNvPr id="9" name="Rectangle 7"/>
          <p:cNvSpPr>
            <a:spLocks noChangeArrowheads="1"/>
          </p:cNvSpPr>
          <p:nvPr/>
        </p:nvSpPr>
        <p:spPr bwMode="gray">
          <a:xfrm>
            <a:off x="0" y="3124200"/>
            <a:ext cx="9144000" cy="152400"/>
          </a:xfrm>
          <a:prstGeom prst="rect">
            <a:avLst/>
          </a:prstGeom>
          <a:solidFill>
            <a:schemeClr val="tx1"/>
          </a:solidFill>
          <a:ln w="9525">
            <a:noFill/>
            <a:miter lim="800000"/>
          </a:ln>
          <a:effectLst/>
        </p:spPr>
        <p:txBody>
          <a:bodyPr wrap="none" anchor="ctr"/>
          <a:lstStyle/>
          <a:p>
            <a:pPr>
              <a:defRPr/>
            </a:pPr>
            <a:endParaRPr lang="zh-CN" altLang="en-US"/>
          </a:p>
        </p:txBody>
      </p:sp>
      <p:sp>
        <p:nvSpPr>
          <p:cNvPr id="10" name="Text Box 13"/>
          <p:cNvSpPr txBox="1">
            <a:spLocks noChangeArrowheads="1"/>
          </p:cNvSpPr>
          <p:nvPr/>
        </p:nvSpPr>
        <p:spPr bwMode="auto">
          <a:xfrm>
            <a:off x="444500" y="2514600"/>
            <a:ext cx="1765300" cy="519113"/>
          </a:xfrm>
          <a:prstGeom prst="rect">
            <a:avLst/>
          </a:prstGeom>
          <a:noFill/>
          <a:ln w="9525">
            <a:noFill/>
            <a:miter lim="800000"/>
          </a:ln>
          <a:effectLst/>
        </p:spPr>
        <p:txBody>
          <a:bodyPr>
            <a:spAutoFit/>
          </a:bodyPr>
          <a:lstStyle/>
          <a:p>
            <a:pPr>
              <a:defRPr/>
            </a:pPr>
            <a:r>
              <a:rPr lang="en-US" altLang="zh-CN" sz="2800" b="1">
                <a:solidFill>
                  <a:schemeClr val="bg1"/>
                </a:solidFill>
                <a:latin typeface="Arial Black" panose="020B0A04020102020204" pitchFamily="34" charset="0"/>
              </a:rPr>
              <a:t>L o g o</a:t>
            </a:r>
            <a:endParaRPr lang="en-US" altLang="zh-CN" sz="2800" b="1">
              <a:solidFill>
                <a:schemeClr val="bg1"/>
              </a:solidFill>
              <a:latin typeface="Arial Black" panose="020B0A04020102020204" pitchFamily="34" charset="0"/>
            </a:endParaRPr>
          </a:p>
        </p:txBody>
      </p:sp>
      <p:sp>
        <p:nvSpPr>
          <p:cNvPr id="12296" name="Rectangle 8"/>
          <p:cNvSpPr>
            <a:spLocks noGrp="1" noChangeArrowheads="1"/>
          </p:cNvSpPr>
          <p:nvPr>
            <p:ph type="ctrTitle"/>
          </p:nvPr>
        </p:nvSpPr>
        <p:spPr>
          <a:xfrm>
            <a:off x="2286000" y="3048000"/>
            <a:ext cx="6705600" cy="685800"/>
          </a:xfrm>
        </p:spPr>
        <p:txBody>
          <a:bodyPr/>
          <a:lstStyle>
            <a:lvl1pPr algn="ctr">
              <a:defRPr sz="3600"/>
            </a:lvl1pPr>
          </a:lstStyle>
          <a:p>
            <a:r>
              <a:rPr lang="zh-CN" altLang="en-US"/>
              <a:t>单击此处编辑母版标题样式</a:t>
            </a:r>
            <a:endParaRPr lang="zh-CN" altLang="en-US"/>
          </a:p>
        </p:txBody>
      </p:sp>
      <p:sp>
        <p:nvSpPr>
          <p:cNvPr id="12297" name="Rectangle 9"/>
          <p:cNvSpPr>
            <a:spLocks noGrp="1" noChangeArrowheads="1"/>
          </p:cNvSpPr>
          <p:nvPr>
            <p:ph type="subTitle" idx="1"/>
          </p:nvPr>
        </p:nvSpPr>
        <p:spPr bwMode="gray">
          <a:xfrm>
            <a:off x="2286000" y="3886200"/>
            <a:ext cx="6719888" cy="381000"/>
          </a:xfrm>
        </p:spPr>
        <p:txBody>
          <a:bodyPr/>
          <a:lstStyle>
            <a:lvl1pPr marL="0" indent="0">
              <a:buFont typeface="Wingdings" panose="05000000000000000000" pitchFamily="2" charset="2"/>
              <a:buNone/>
              <a:defRPr sz="2000">
                <a:latin typeface="Verdana" panose="020B0604030504040204" pitchFamily="34" charset="0"/>
              </a:defRPr>
            </a:lvl1pPr>
          </a:lstStyle>
          <a:p>
            <a:r>
              <a:rPr lang="zh-CN" altLang="en-US"/>
              <a:t>单击此处编辑母版副标题样式</a:t>
            </a:r>
            <a:endParaRPr lang="zh-CN" altLang="en-US"/>
          </a:p>
        </p:txBody>
      </p:sp>
      <p:sp>
        <p:nvSpPr>
          <p:cNvPr id="11" name="Rectangle 10"/>
          <p:cNvSpPr>
            <a:spLocks noGrp="1" noChangeArrowheads="1"/>
          </p:cNvSpPr>
          <p:nvPr>
            <p:ph type="dt" sz="half" idx="10"/>
          </p:nvPr>
        </p:nvSpPr>
        <p:spPr bwMode="gray">
          <a:xfrm>
            <a:off x="457200" y="6551613"/>
            <a:ext cx="2133600" cy="169862"/>
          </a:xfrm>
        </p:spPr>
        <p:txBody>
          <a:bodyPr/>
          <a:lstStyle>
            <a:lvl1pPr>
              <a:defRPr>
                <a:effectLst/>
                <a:latin typeface="Arial" panose="020B0604020202020204" pitchFamily="34" charset="0"/>
              </a:defRPr>
            </a:lvl1pPr>
          </a:lstStyle>
          <a:p>
            <a:pPr>
              <a:defRPr/>
            </a:pPr>
            <a:fld id="{0E0E05CB-94AC-4ED9-9EBF-ED5CEF93CC97}" type="datetime1">
              <a:rPr lang="zh-CN" altLang="en-US"/>
            </a:fld>
            <a:endParaRPr lang="en-US" altLang="zh-CN"/>
          </a:p>
        </p:txBody>
      </p:sp>
      <p:sp>
        <p:nvSpPr>
          <p:cNvPr id="12" name="Rectangle 11"/>
          <p:cNvSpPr>
            <a:spLocks noGrp="1" noChangeArrowheads="1"/>
          </p:cNvSpPr>
          <p:nvPr>
            <p:ph type="ftr" sz="quarter" idx="11"/>
          </p:nvPr>
        </p:nvSpPr>
        <p:spPr bwMode="gray">
          <a:xfrm>
            <a:off x="3124200" y="6553200"/>
            <a:ext cx="2895600" cy="168275"/>
          </a:xfrm>
        </p:spPr>
        <p:txBody>
          <a:bodyPr/>
          <a:lstStyle>
            <a:lvl1pPr algn="ctr">
              <a:defRPr>
                <a:effectLst/>
                <a:latin typeface="Arial" panose="020B0604020202020204" pitchFamily="34" charset="0"/>
              </a:defRPr>
            </a:lvl1pPr>
          </a:lstStyle>
          <a:p>
            <a:pPr>
              <a:defRPr/>
            </a:pPr>
            <a:endParaRPr lang="en-US" altLang="zh-CN"/>
          </a:p>
        </p:txBody>
      </p:sp>
      <p:sp>
        <p:nvSpPr>
          <p:cNvPr id="13" name="Rectangle 12"/>
          <p:cNvSpPr>
            <a:spLocks noGrp="1" noChangeArrowheads="1"/>
          </p:cNvSpPr>
          <p:nvPr>
            <p:ph type="sldNum" sz="quarter" idx="12"/>
          </p:nvPr>
        </p:nvSpPr>
        <p:spPr bwMode="gray">
          <a:xfrm>
            <a:off x="6553200" y="6553200"/>
            <a:ext cx="2133600" cy="168275"/>
          </a:xfrm>
        </p:spPr>
        <p:txBody>
          <a:bodyPr/>
          <a:lstStyle>
            <a:lvl1pPr algn="r">
              <a:defRPr>
                <a:effectLst/>
                <a:latin typeface="+mn-lt"/>
              </a:defRPr>
            </a:lvl1pPr>
          </a:lstStyle>
          <a:p>
            <a:pPr>
              <a:defRPr/>
            </a:pPr>
            <a:fld id="{E0BE8235-8E90-4120-A1DB-165B537334DA}"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fld id="{8EF51BEE-6FCD-483A-88B4-BC5C2E3F5AA9}" type="datetime1">
              <a:rPr lang="zh-CN" altLang="en-US"/>
            </a:fld>
            <a:r>
              <a:rPr lang="en-US" altLang="zh-CN"/>
              <a:t>www.themegallery.com</a:t>
            </a: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r>
              <a:rPr lang="en-US" altLang="zh-CN"/>
              <a:t>Company Logo</a:t>
            </a: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53201D6A-97BB-469A-9A84-E0EB664272D5}"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731838"/>
            <a:ext cx="6019800" cy="556736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fld id="{D9C36746-BFA9-4800-B62D-4A2E7B33CD12}" type="datetime1">
              <a:rPr lang="zh-CN" altLang="en-US"/>
            </a:fld>
            <a:r>
              <a:rPr lang="en-US" altLang="zh-CN"/>
              <a:t>www.themegallery.com</a:t>
            </a: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r>
              <a:rPr lang="en-US" altLang="zh-CN"/>
              <a:t>Company Logo</a:t>
            </a: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928BCD69-36DC-41A8-9556-0CB3D94FFF3A}"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419225"/>
            <a:ext cx="4038600" cy="48799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1419225"/>
            <a:ext cx="4038600" cy="23637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648200" y="3935413"/>
            <a:ext cx="4038600" cy="2363787"/>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Rectangle 11"/>
          <p:cNvSpPr>
            <a:spLocks noGrp="1" noChangeArrowheads="1"/>
          </p:cNvSpPr>
          <p:nvPr>
            <p:ph type="dt" sz="half" idx="10"/>
          </p:nvPr>
        </p:nvSpPr>
        <p:spPr/>
        <p:txBody>
          <a:bodyPr/>
          <a:lstStyle>
            <a:lvl1pPr>
              <a:defRPr/>
            </a:lvl1pPr>
          </a:lstStyle>
          <a:p>
            <a:pPr>
              <a:defRPr/>
            </a:pPr>
            <a:fld id="{BE188BD9-BB50-4B7F-A42A-262305AFA0F6}" type="datetime1">
              <a:rPr lang="zh-CN" altLang="en-US"/>
            </a:fld>
            <a:r>
              <a:rPr lang="en-US" altLang="zh-CN"/>
              <a:t>www.themegallery.com</a:t>
            </a:r>
            <a:endParaRPr lang="en-US" altLang="zh-CN"/>
          </a:p>
        </p:txBody>
      </p:sp>
      <p:sp>
        <p:nvSpPr>
          <p:cNvPr id="7" name="Rectangle 12"/>
          <p:cNvSpPr>
            <a:spLocks noGrp="1" noChangeArrowheads="1"/>
          </p:cNvSpPr>
          <p:nvPr>
            <p:ph type="ftr" sz="quarter" idx="11"/>
          </p:nvPr>
        </p:nvSpPr>
        <p:spPr/>
        <p:txBody>
          <a:bodyPr/>
          <a:lstStyle>
            <a:lvl1pPr>
              <a:defRPr/>
            </a:lvl1pPr>
          </a:lstStyle>
          <a:p>
            <a:pPr>
              <a:defRPr/>
            </a:pPr>
            <a:r>
              <a:rPr lang="en-US" altLang="zh-CN"/>
              <a:t>Company Logo</a:t>
            </a:r>
            <a:endParaRPr lang="en-US" altLang="zh-CN"/>
          </a:p>
        </p:txBody>
      </p:sp>
      <p:sp>
        <p:nvSpPr>
          <p:cNvPr id="8" name="Rectangle 13"/>
          <p:cNvSpPr>
            <a:spLocks noGrp="1" noChangeArrowheads="1"/>
          </p:cNvSpPr>
          <p:nvPr>
            <p:ph type="sldNum" sz="quarter" idx="12"/>
          </p:nvPr>
        </p:nvSpPr>
        <p:spPr/>
        <p:txBody>
          <a:bodyPr/>
          <a:lstStyle>
            <a:lvl1pPr>
              <a:defRPr/>
            </a:lvl1pPr>
          </a:lstStyle>
          <a:p>
            <a:pPr>
              <a:defRPr/>
            </a:pPr>
            <a:fld id="{B1C65214-C4D9-43F3-9E3B-CF0DD2EF9012}"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57200" y="1419225"/>
            <a:ext cx="8229600" cy="4879975"/>
          </a:xfrm>
        </p:spPr>
        <p:txBody>
          <a:bodyPr/>
          <a:lstStyle/>
          <a:p>
            <a:pPr lvl="0"/>
            <a:endParaRPr lang="zh-CN" altLang="en-US" noProof="0"/>
          </a:p>
        </p:txBody>
      </p:sp>
      <p:sp>
        <p:nvSpPr>
          <p:cNvPr id="4" name="Rectangle 11"/>
          <p:cNvSpPr>
            <a:spLocks noGrp="1" noChangeArrowheads="1"/>
          </p:cNvSpPr>
          <p:nvPr>
            <p:ph type="dt" sz="half" idx="10"/>
          </p:nvPr>
        </p:nvSpPr>
        <p:spPr/>
        <p:txBody>
          <a:bodyPr/>
          <a:lstStyle>
            <a:lvl1pPr>
              <a:defRPr/>
            </a:lvl1pPr>
          </a:lstStyle>
          <a:p>
            <a:pPr>
              <a:defRPr/>
            </a:pPr>
            <a:fld id="{676853C1-29BB-40E4-BD4F-0ADB11EC68B3}" type="datetime1">
              <a:rPr lang="zh-CN" altLang="en-US"/>
            </a:fld>
            <a:r>
              <a:rPr lang="en-US" altLang="zh-CN"/>
              <a:t>www.themegallery.com</a:t>
            </a: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r>
              <a:rPr lang="en-US" altLang="zh-CN"/>
              <a:t>Company Logo</a:t>
            </a: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20EA624A-5CBE-484E-9DC2-BAAD0F1CEB7B}"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57200" y="1419225"/>
            <a:ext cx="8229600" cy="4879975"/>
          </a:xfrm>
        </p:spPr>
        <p:txBody>
          <a:bodyPr/>
          <a:lstStyle/>
          <a:p>
            <a:pPr lvl="0"/>
            <a:endParaRPr lang="zh-CN" altLang="en-US" noProof="0"/>
          </a:p>
        </p:txBody>
      </p:sp>
      <p:sp>
        <p:nvSpPr>
          <p:cNvPr id="4" name="Rectangle 11"/>
          <p:cNvSpPr>
            <a:spLocks noGrp="1" noChangeArrowheads="1"/>
          </p:cNvSpPr>
          <p:nvPr>
            <p:ph type="dt" sz="half" idx="10"/>
          </p:nvPr>
        </p:nvSpPr>
        <p:spPr/>
        <p:txBody>
          <a:bodyPr/>
          <a:lstStyle>
            <a:lvl1pPr>
              <a:defRPr/>
            </a:lvl1pPr>
          </a:lstStyle>
          <a:p>
            <a:pPr>
              <a:defRPr/>
            </a:pPr>
            <a:fld id="{2D39188B-CB77-44B4-A2D0-4893F8175D46}" type="datetime1">
              <a:rPr lang="zh-CN" altLang="en-US"/>
            </a:fld>
            <a:r>
              <a:rPr lang="en-US" altLang="zh-CN"/>
              <a:t>www.themegallery.com</a:t>
            </a: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r>
              <a:rPr lang="en-US" altLang="zh-CN"/>
              <a:t>Company Logo</a:t>
            </a: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63710D3B-B279-4A35-A103-DB75AD214910}"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419225"/>
            <a:ext cx="4038600" cy="48799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419225"/>
            <a:ext cx="4038600" cy="48799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fld id="{303699DD-BDC0-4147-9004-98DE9902CD0E}" type="datetime1">
              <a:rPr lang="zh-CN" altLang="en-US"/>
            </a:fld>
            <a:r>
              <a:rPr lang="en-US" altLang="zh-CN"/>
              <a:t>www.themegallery.com</a:t>
            </a: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r>
              <a:rPr lang="en-US" altLang="zh-CN"/>
              <a:t>Company Logo</a:t>
            </a: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0C4F41D7-8741-48FD-BD2C-D52A03AE72CA}"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fld id="{5E943244-B80C-47FF-BBFC-7B765D90676E}" type="datetime1">
              <a:rPr lang="zh-CN" altLang="en-US"/>
            </a:fld>
            <a:r>
              <a:rPr lang="en-US" altLang="zh-CN"/>
              <a:t>www.themegallery.com</a:t>
            </a: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r>
              <a:rPr lang="en-US" altLang="zh-CN"/>
              <a:t>Company Logo</a:t>
            </a: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107A223F-A5BF-47B5-9599-F6FC9048229D}"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fld id="{5CEB33BA-D920-45A5-A5A0-8DEFEB40CBF2}" type="datetime1">
              <a:rPr lang="zh-CN" altLang="en-US"/>
            </a:fld>
            <a:r>
              <a:rPr lang="en-US" altLang="zh-CN"/>
              <a:t>www.themegallery.com</a:t>
            </a: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r>
              <a:rPr lang="en-US" altLang="zh-CN"/>
              <a:t>Company Logo</a:t>
            </a: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049A2FA2-53DD-42C7-826F-0CCD2089AF75}"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fld id="{F2C9E930-80A2-4E1C-8336-7F49EBB9A5ED}" type="datetime1">
              <a:rPr lang="zh-CN" altLang="en-US"/>
            </a:fld>
            <a:r>
              <a:rPr lang="en-US" altLang="zh-CN"/>
              <a:t>www.themegallery.com</a:t>
            </a: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r>
              <a:rPr lang="en-US" altLang="zh-CN"/>
              <a:t>Company Logo</a:t>
            </a: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BF9B218A-3650-41B0-B5D6-8E489D78BC34}"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11"/>
          <p:cNvSpPr>
            <a:spLocks noGrp="1" noChangeArrowheads="1"/>
          </p:cNvSpPr>
          <p:nvPr>
            <p:ph type="dt" sz="half" idx="10"/>
          </p:nvPr>
        </p:nvSpPr>
        <p:spPr/>
        <p:txBody>
          <a:bodyPr/>
          <a:lstStyle>
            <a:lvl1pPr>
              <a:defRPr/>
            </a:lvl1pPr>
          </a:lstStyle>
          <a:p>
            <a:pPr>
              <a:defRPr/>
            </a:pPr>
            <a:fld id="{91DEBD9C-6FDF-44B9-A1D0-FCC1EF327485}" type="datetime1">
              <a:rPr lang="zh-CN" altLang="en-US"/>
            </a:fld>
            <a:r>
              <a:rPr lang="en-US" altLang="zh-CN"/>
              <a:t>www.themegallery.com</a:t>
            </a:r>
            <a:endParaRPr lang="en-US" altLang="zh-CN"/>
          </a:p>
        </p:txBody>
      </p:sp>
      <p:sp>
        <p:nvSpPr>
          <p:cNvPr id="8" name="Rectangle 12"/>
          <p:cNvSpPr>
            <a:spLocks noGrp="1" noChangeArrowheads="1"/>
          </p:cNvSpPr>
          <p:nvPr>
            <p:ph type="ftr" sz="quarter" idx="11"/>
          </p:nvPr>
        </p:nvSpPr>
        <p:spPr/>
        <p:txBody>
          <a:bodyPr/>
          <a:lstStyle>
            <a:lvl1pPr>
              <a:defRPr/>
            </a:lvl1pPr>
          </a:lstStyle>
          <a:p>
            <a:pPr>
              <a:defRPr/>
            </a:pPr>
            <a:r>
              <a:rPr lang="en-US" altLang="zh-CN"/>
              <a:t>Company Logo</a:t>
            </a:r>
            <a:endParaRPr lang="en-US" altLang="zh-CN"/>
          </a:p>
        </p:txBody>
      </p:sp>
      <p:sp>
        <p:nvSpPr>
          <p:cNvPr id="9" name="Rectangle 13"/>
          <p:cNvSpPr>
            <a:spLocks noGrp="1" noChangeArrowheads="1"/>
          </p:cNvSpPr>
          <p:nvPr>
            <p:ph type="sldNum" sz="quarter" idx="12"/>
          </p:nvPr>
        </p:nvSpPr>
        <p:spPr/>
        <p:txBody>
          <a:bodyPr/>
          <a:lstStyle>
            <a:lvl1pPr>
              <a:defRPr/>
            </a:lvl1pPr>
          </a:lstStyle>
          <a:p>
            <a:pPr>
              <a:defRPr/>
            </a:pPr>
            <a:fld id="{023BBE61-7DAC-4F2D-98A3-048C1182319F}"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11"/>
          <p:cNvSpPr>
            <a:spLocks noGrp="1" noChangeArrowheads="1"/>
          </p:cNvSpPr>
          <p:nvPr>
            <p:ph type="dt" sz="half" idx="10"/>
          </p:nvPr>
        </p:nvSpPr>
        <p:spPr/>
        <p:txBody>
          <a:bodyPr/>
          <a:lstStyle>
            <a:lvl1pPr>
              <a:defRPr/>
            </a:lvl1pPr>
          </a:lstStyle>
          <a:p>
            <a:pPr>
              <a:defRPr/>
            </a:pPr>
            <a:fld id="{FB6C1CA5-8377-4395-9A37-3F9D3EAF2ACD}" type="datetime1">
              <a:rPr lang="zh-CN" altLang="en-US"/>
            </a:fld>
            <a:r>
              <a:rPr lang="en-US" altLang="zh-CN"/>
              <a:t>www.themegallery.com</a:t>
            </a:r>
            <a:endParaRPr lang="en-US" altLang="zh-CN"/>
          </a:p>
        </p:txBody>
      </p:sp>
      <p:sp>
        <p:nvSpPr>
          <p:cNvPr id="4" name="Rectangle 12"/>
          <p:cNvSpPr>
            <a:spLocks noGrp="1" noChangeArrowheads="1"/>
          </p:cNvSpPr>
          <p:nvPr>
            <p:ph type="ftr" sz="quarter" idx="11"/>
          </p:nvPr>
        </p:nvSpPr>
        <p:spPr/>
        <p:txBody>
          <a:bodyPr/>
          <a:lstStyle>
            <a:lvl1pPr>
              <a:defRPr/>
            </a:lvl1pPr>
          </a:lstStyle>
          <a:p>
            <a:pPr>
              <a:defRPr/>
            </a:pPr>
            <a:r>
              <a:rPr lang="en-US" altLang="zh-CN"/>
              <a:t>Company Logo</a:t>
            </a:r>
            <a:endParaRPr lang="en-US" altLang="zh-CN"/>
          </a:p>
        </p:txBody>
      </p:sp>
      <p:sp>
        <p:nvSpPr>
          <p:cNvPr id="5" name="Rectangle 13"/>
          <p:cNvSpPr>
            <a:spLocks noGrp="1" noChangeArrowheads="1"/>
          </p:cNvSpPr>
          <p:nvPr>
            <p:ph type="sldNum" sz="quarter" idx="12"/>
          </p:nvPr>
        </p:nvSpPr>
        <p:spPr/>
        <p:txBody>
          <a:bodyPr/>
          <a:lstStyle>
            <a:lvl1pPr>
              <a:defRPr/>
            </a:lvl1pPr>
          </a:lstStyle>
          <a:p>
            <a:pPr>
              <a:defRPr/>
            </a:pPr>
            <a:fld id="{2FDC86F5-444E-4380-9F16-CCE9FD415ED7}"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fld id="{006BF3F0-F5BC-4430-B743-9893DA502267}" type="datetime1">
              <a:rPr lang="zh-CN" altLang="en-US"/>
            </a:fld>
            <a:r>
              <a:rPr lang="en-US" altLang="zh-CN"/>
              <a:t>www.themegallery.com</a:t>
            </a:r>
            <a:endParaRPr lang="en-US" altLang="zh-CN"/>
          </a:p>
        </p:txBody>
      </p:sp>
      <p:sp>
        <p:nvSpPr>
          <p:cNvPr id="3" name="Rectangle 12"/>
          <p:cNvSpPr>
            <a:spLocks noGrp="1" noChangeArrowheads="1"/>
          </p:cNvSpPr>
          <p:nvPr>
            <p:ph type="ftr" sz="quarter" idx="11"/>
          </p:nvPr>
        </p:nvSpPr>
        <p:spPr/>
        <p:txBody>
          <a:bodyPr/>
          <a:lstStyle>
            <a:lvl1pPr>
              <a:defRPr/>
            </a:lvl1pPr>
          </a:lstStyle>
          <a:p>
            <a:pPr>
              <a:defRPr/>
            </a:pPr>
            <a:r>
              <a:rPr lang="en-US" altLang="zh-CN"/>
              <a:t>Company Logo</a:t>
            </a:r>
            <a:endParaRPr lang="en-US" altLang="zh-CN"/>
          </a:p>
        </p:txBody>
      </p:sp>
      <p:sp>
        <p:nvSpPr>
          <p:cNvPr id="4" name="Rectangle 13"/>
          <p:cNvSpPr>
            <a:spLocks noGrp="1" noChangeArrowheads="1"/>
          </p:cNvSpPr>
          <p:nvPr>
            <p:ph type="sldNum" sz="quarter" idx="12"/>
          </p:nvPr>
        </p:nvSpPr>
        <p:spPr/>
        <p:txBody>
          <a:bodyPr/>
          <a:lstStyle>
            <a:lvl1pPr>
              <a:defRPr/>
            </a:lvl1pPr>
          </a:lstStyle>
          <a:p>
            <a:pPr>
              <a:defRPr/>
            </a:pPr>
            <a:fld id="{DA9B4E30-6741-4D5F-B390-381A323B2209}"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fld id="{E7B787D9-28BC-46A5-AD1C-37658612D173}" type="datetime1">
              <a:rPr lang="zh-CN" altLang="en-US"/>
            </a:fld>
            <a:r>
              <a:rPr lang="en-US" altLang="zh-CN"/>
              <a:t>www.themegallery.com</a:t>
            </a: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r>
              <a:rPr lang="en-US" altLang="zh-CN"/>
              <a:t>Company Logo</a:t>
            </a: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F7A71F25-1067-4E01-9663-1DD596C8C5D4}"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fld id="{08C28B13-B6D3-4289-BBDD-D92DEC30144B}" type="datetime1">
              <a:rPr lang="zh-CN" altLang="en-US"/>
            </a:fld>
            <a:r>
              <a:rPr lang="en-US" altLang="zh-CN"/>
              <a:t>www.themegallery.com</a:t>
            </a: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r>
              <a:rPr lang="en-US" altLang="zh-CN"/>
              <a:t>Company Logo</a:t>
            </a: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B501136A-AC46-4420-B9E4-686C3BA39198}"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image" Target="../media/image2.jpeg"/><Relationship Id="rId16" Type="http://schemas.openxmlformats.org/officeDocument/2006/relationships/image" Target="../media/image1.jpe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descr="a1"/>
          <p:cNvSpPr>
            <a:spLocks noChangeArrowheads="1"/>
          </p:cNvSpPr>
          <p:nvPr/>
        </p:nvSpPr>
        <p:spPr bwMode="gray">
          <a:xfrm>
            <a:off x="592138" y="0"/>
            <a:ext cx="2066925" cy="838200"/>
          </a:xfrm>
          <a:prstGeom prst="rect">
            <a:avLst/>
          </a:prstGeom>
          <a:blipFill dpi="0" rotWithShape="1">
            <a:blip r:embed="rId16"/>
            <a:srcRect/>
            <a:stretch>
              <a:fillRect/>
            </a:stretch>
          </a:blipFill>
          <a:ln w="9525">
            <a:noFill/>
            <a:miter lim="800000"/>
          </a:ln>
          <a:effectLst/>
        </p:spPr>
        <p:txBody>
          <a:bodyPr wrap="none" anchor="ctr"/>
          <a:lstStyle/>
          <a:p>
            <a:pPr>
              <a:defRPr/>
            </a:pPr>
            <a:endParaRPr lang="zh-CN" altLang="en-US"/>
          </a:p>
        </p:txBody>
      </p:sp>
      <p:sp>
        <p:nvSpPr>
          <p:cNvPr id="11267" name="Rectangle 3"/>
          <p:cNvSpPr>
            <a:spLocks noChangeArrowheads="1"/>
          </p:cNvSpPr>
          <p:nvPr/>
        </p:nvSpPr>
        <p:spPr bwMode="gray">
          <a:xfrm>
            <a:off x="2730500" y="0"/>
            <a:ext cx="2138363" cy="838200"/>
          </a:xfrm>
          <a:prstGeom prst="rect">
            <a:avLst/>
          </a:prstGeom>
          <a:solidFill>
            <a:schemeClr val="tx2"/>
          </a:solidFill>
          <a:ln w="9525">
            <a:noFill/>
            <a:miter lim="800000"/>
          </a:ln>
          <a:effectLst/>
        </p:spPr>
        <p:txBody>
          <a:bodyPr wrap="none" anchor="ctr"/>
          <a:lstStyle/>
          <a:p>
            <a:pPr>
              <a:defRPr/>
            </a:pPr>
            <a:endParaRPr lang="zh-CN" altLang="en-US"/>
          </a:p>
        </p:txBody>
      </p:sp>
      <p:sp>
        <p:nvSpPr>
          <p:cNvPr id="11268" name="Rectangle 4" descr="a2"/>
          <p:cNvSpPr>
            <a:spLocks noChangeArrowheads="1"/>
          </p:cNvSpPr>
          <p:nvPr/>
        </p:nvSpPr>
        <p:spPr bwMode="gray">
          <a:xfrm>
            <a:off x="4938713" y="0"/>
            <a:ext cx="2066925" cy="838200"/>
          </a:xfrm>
          <a:prstGeom prst="rect">
            <a:avLst/>
          </a:prstGeom>
          <a:blipFill dpi="0" rotWithShape="1">
            <a:blip r:embed="rId17"/>
            <a:srcRect/>
            <a:stretch>
              <a:fillRect/>
            </a:stretch>
          </a:blipFill>
          <a:ln w="9525">
            <a:noFill/>
            <a:miter lim="800000"/>
          </a:ln>
          <a:effectLst/>
        </p:spPr>
        <p:txBody>
          <a:bodyPr wrap="none" anchor="ctr"/>
          <a:lstStyle/>
          <a:p>
            <a:pPr>
              <a:defRPr/>
            </a:pPr>
            <a:endParaRPr lang="zh-CN" altLang="en-US"/>
          </a:p>
        </p:txBody>
      </p:sp>
      <p:sp>
        <p:nvSpPr>
          <p:cNvPr id="11269" name="Rectangle 5"/>
          <p:cNvSpPr>
            <a:spLocks noChangeArrowheads="1"/>
          </p:cNvSpPr>
          <p:nvPr/>
        </p:nvSpPr>
        <p:spPr bwMode="gray">
          <a:xfrm>
            <a:off x="7077075" y="0"/>
            <a:ext cx="2066925" cy="838200"/>
          </a:xfrm>
          <a:prstGeom prst="rect">
            <a:avLst/>
          </a:prstGeom>
          <a:solidFill>
            <a:schemeClr val="accent1"/>
          </a:solidFill>
          <a:ln w="9525">
            <a:noFill/>
            <a:miter lim="800000"/>
          </a:ln>
          <a:effectLst/>
        </p:spPr>
        <p:txBody>
          <a:bodyPr wrap="none" anchor="ctr"/>
          <a:lstStyle/>
          <a:p>
            <a:pPr>
              <a:defRPr/>
            </a:pPr>
            <a:endParaRPr lang="zh-CN" altLang="en-US"/>
          </a:p>
        </p:txBody>
      </p:sp>
      <p:sp>
        <p:nvSpPr>
          <p:cNvPr id="11270" name="Rectangle 6"/>
          <p:cNvSpPr>
            <a:spLocks noChangeArrowheads="1"/>
          </p:cNvSpPr>
          <p:nvPr/>
        </p:nvSpPr>
        <p:spPr bwMode="gray">
          <a:xfrm>
            <a:off x="457200" y="6477000"/>
            <a:ext cx="8686800" cy="381000"/>
          </a:xfrm>
          <a:prstGeom prst="rect">
            <a:avLst/>
          </a:prstGeom>
          <a:solidFill>
            <a:schemeClr val="bg2"/>
          </a:solidFill>
          <a:ln w="9525">
            <a:noFill/>
            <a:miter lim="800000"/>
          </a:ln>
          <a:effectLst/>
        </p:spPr>
        <p:txBody>
          <a:bodyPr wrap="none" anchor="ctr"/>
          <a:lstStyle/>
          <a:p>
            <a:pPr>
              <a:defRPr/>
            </a:pPr>
            <a:endParaRPr lang="zh-CN" altLang="en-US"/>
          </a:p>
        </p:txBody>
      </p:sp>
      <p:grpSp>
        <p:nvGrpSpPr>
          <p:cNvPr id="1031" name="Group 7"/>
          <p:cNvGrpSpPr/>
          <p:nvPr/>
        </p:nvGrpSpPr>
        <p:grpSpPr bwMode="auto">
          <a:xfrm>
            <a:off x="0" y="685800"/>
            <a:ext cx="9144000" cy="609600"/>
            <a:chOff x="0" y="432"/>
            <a:chExt cx="5760" cy="384"/>
          </a:xfrm>
        </p:grpSpPr>
        <p:sp>
          <p:nvSpPr>
            <p:cNvPr id="11272" name="Rectangle 8"/>
            <p:cNvSpPr>
              <a:spLocks noChangeArrowheads="1"/>
            </p:cNvSpPr>
            <p:nvPr userDrawn="1"/>
          </p:nvSpPr>
          <p:spPr bwMode="gray">
            <a:xfrm>
              <a:off x="0" y="432"/>
              <a:ext cx="5760" cy="96"/>
            </a:xfrm>
            <a:prstGeom prst="rect">
              <a:avLst/>
            </a:prstGeom>
            <a:solidFill>
              <a:schemeClr val="tx1"/>
            </a:solidFill>
            <a:ln w="9525">
              <a:noFill/>
              <a:miter lim="800000"/>
            </a:ln>
            <a:effectLst/>
          </p:spPr>
          <p:txBody>
            <a:bodyPr wrap="none" anchor="ctr"/>
            <a:lstStyle/>
            <a:p>
              <a:pPr>
                <a:defRPr/>
              </a:pPr>
              <a:endParaRPr lang="zh-CN" altLang="en-US"/>
            </a:p>
          </p:txBody>
        </p:sp>
        <p:sp>
          <p:nvSpPr>
            <p:cNvPr id="11273" name="Rectangle 9"/>
            <p:cNvSpPr>
              <a:spLocks noChangeArrowheads="1"/>
            </p:cNvSpPr>
            <p:nvPr userDrawn="1"/>
          </p:nvSpPr>
          <p:spPr bwMode="gray">
            <a:xfrm>
              <a:off x="362" y="432"/>
              <a:ext cx="5398" cy="384"/>
            </a:xfrm>
            <a:prstGeom prst="rect">
              <a:avLst/>
            </a:prstGeom>
            <a:solidFill>
              <a:schemeClr val="tx1"/>
            </a:solidFill>
            <a:ln w="9525">
              <a:noFill/>
              <a:miter lim="800000"/>
            </a:ln>
            <a:effectLst/>
          </p:spPr>
          <p:txBody>
            <a:bodyPr wrap="none" anchor="ctr"/>
            <a:lstStyle/>
            <a:p>
              <a:pPr>
                <a:defRPr/>
              </a:pPr>
              <a:endParaRPr lang="zh-CN" altLang="en-US"/>
            </a:p>
          </p:txBody>
        </p:sp>
      </p:grpSp>
      <p:sp>
        <p:nvSpPr>
          <p:cNvPr id="1032" name="Rectangle 10"/>
          <p:cNvSpPr>
            <a:spLocks noGrp="1" noChangeArrowheads="1"/>
          </p:cNvSpPr>
          <p:nvPr>
            <p:ph type="body" idx="1"/>
          </p:nvPr>
        </p:nvSpPr>
        <p:spPr bwMode="auto">
          <a:xfrm>
            <a:off x="457200" y="1419225"/>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1275" name="Rectangle 11"/>
          <p:cNvSpPr>
            <a:spLocks noGrp="1" noChangeArrowheads="1"/>
          </p:cNvSpPr>
          <p:nvPr>
            <p:ph type="dt" sz="half" idx="2"/>
          </p:nvPr>
        </p:nvSpPr>
        <p:spPr bwMode="auto">
          <a:xfrm>
            <a:off x="457200" y="6461125"/>
            <a:ext cx="2133600" cy="320675"/>
          </a:xfrm>
          <a:prstGeom prst="rect">
            <a:avLst/>
          </a:prstGeom>
          <a:noFill/>
          <a:ln w="9525">
            <a:noFill/>
            <a:miter lim="800000"/>
          </a:ln>
          <a:effectLst/>
        </p:spPr>
        <p:txBody>
          <a:bodyPr vert="horz" wrap="square" lIns="91440" tIns="45720" rIns="91440" bIns="45720" numCol="1" anchor="t" anchorCtr="0" compatLnSpc="1"/>
          <a:lstStyle>
            <a:lvl1pPr>
              <a:defRPr sz="1200">
                <a:effectLst>
                  <a:outerShdw blurRad="38100" dist="38100" dir="2700000" algn="tl">
                    <a:srgbClr val="C0C0C0"/>
                  </a:outerShdw>
                </a:effectLst>
                <a:latin typeface="Verdana" panose="020B0604030504040204" pitchFamily="34" charset="0"/>
              </a:defRPr>
            </a:lvl1pPr>
          </a:lstStyle>
          <a:p>
            <a:pPr>
              <a:defRPr/>
            </a:pPr>
            <a:fld id="{5493FD47-F8BD-40CC-A9D7-C9ADF217AF7E}" type="datetime1">
              <a:rPr lang="zh-CN" altLang="en-US"/>
            </a:fld>
            <a:r>
              <a:rPr lang="en-US" altLang="zh-CN"/>
              <a:t>www.themegallery.com</a:t>
            </a:r>
            <a:endParaRPr lang="en-US" altLang="zh-CN"/>
          </a:p>
        </p:txBody>
      </p:sp>
      <p:sp>
        <p:nvSpPr>
          <p:cNvPr id="11276" name="Rectangle 12"/>
          <p:cNvSpPr>
            <a:spLocks noGrp="1" noChangeArrowheads="1"/>
          </p:cNvSpPr>
          <p:nvPr>
            <p:ph type="ftr" sz="quarter" idx="3"/>
          </p:nvPr>
        </p:nvSpPr>
        <p:spPr bwMode="auto">
          <a:xfrm>
            <a:off x="5867400" y="6477000"/>
            <a:ext cx="2895600" cy="320675"/>
          </a:xfrm>
          <a:prstGeom prst="rect">
            <a:avLst/>
          </a:prstGeom>
          <a:noFill/>
          <a:ln w="9525">
            <a:noFill/>
            <a:miter lim="800000"/>
          </a:ln>
          <a:effectLst/>
        </p:spPr>
        <p:txBody>
          <a:bodyPr vert="horz" wrap="square" lIns="91440" tIns="45720" rIns="91440" bIns="45720" numCol="1" anchor="t" anchorCtr="0" compatLnSpc="1"/>
          <a:lstStyle>
            <a:lvl1pPr algn="r">
              <a:defRPr sz="1200">
                <a:effectLst>
                  <a:outerShdw blurRad="38100" dist="38100" dir="2700000" algn="tl">
                    <a:srgbClr val="C0C0C0"/>
                  </a:outerShdw>
                </a:effectLst>
                <a:latin typeface="Verdana" panose="020B0604030504040204" pitchFamily="34" charset="0"/>
              </a:defRPr>
            </a:lvl1pPr>
          </a:lstStyle>
          <a:p>
            <a:pPr>
              <a:defRPr/>
            </a:pPr>
            <a:r>
              <a:rPr lang="en-US" altLang="zh-CN"/>
              <a:t>Company Logo</a:t>
            </a:r>
            <a:endParaRPr lang="en-US" altLang="zh-CN"/>
          </a:p>
        </p:txBody>
      </p:sp>
      <p:sp>
        <p:nvSpPr>
          <p:cNvPr id="11277" name="Rectangle 13"/>
          <p:cNvSpPr>
            <a:spLocks noGrp="1" noChangeArrowheads="1"/>
          </p:cNvSpPr>
          <p:nvPr>
            <p:ph type="sldNum" sz="quarter" idx="4"/>
          </p:nvPr>
        </p:nvSpPr>
        <p:spPr bwMode="auto">
          <a:xfrm>
            <a:off x="3124200" y="6477000"/>
            <a:ext cx="2133600" cy="320675"/>
          </a:xfrm>
          <a:prstGeom prst="rect">
            <a:avLst/>
          </a:prstGeom>
          <a:noFill/>
          <a:ln w="9525">
            <a:noFill/>
            <a:miter lim="800000"/>
          </a:ln>
          <a:effectLst/>
        </p:spPr>
        <p:txBody>
          <a:bodyPr vert="horz" wrap="square" lIns="91440" tIns="45720" rIns="91440" bIns="45720" numCol="1" anchor="t" anchorCtr="0" compatLnSpc="1"/>
          <a:lstStyle>
            <a:lvl1pPr algn="ctr">
              <a:defRPr sz="1200">
                <a:effectLst>
                  <a:outerShdw blurRad="38100" dist="38100" dir="2700000" algn="tl">
                    <a:srgbClr val="C0C0C0"/>
                  </a:outerShdw>
                </a:effectLst>
                <a:latin typeface="+mj-lt"/>
              </a:defRPr>
            </a:lvl1pPr>
          </a:lstStyle>
          <a:p>
            <a:pPr>
              <a:defRPr/>
            </a:pPr>
            <a:fld id="{D0066FD1-B27C-4DB7-8CDA-30B6AF6F18ED}" type="slidenum">
              <a:rPr lang="en-US" altLang="zh-CN"/>
            </a:fld>
            <a:endParaRPr lang="en-US" altLang="zh-CN"/>
          </a:p>
        </p:txBody>
      </p:sp>
      <p:sp>
        <p:nvSpPr>
          <p:cNvPr id="1036" name="Rectangle 14"/>
          <p:cNvSpPr>
            <a:spLocks noGrp="1" noChangeArrowheads="1"/>
          </p:cNvSpPr>
          <p:nvPr>
            <p:ph type="title"/>
          </p:nvPr>
        </p:nvSpPr>
        <p:spPr bwMode="white">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1279" name="Text Box 15"/>
          <p:cNvSpPr txBox="1">
            <a:spLocks noChangeArrowheads="1"/>
          </p:cNvSpPr>
          <p:nvPr/>
        </p:nvSpPr>
        <p:spPr bwMode="auto">
          <a:xfrm>
            <a:off x="7391400" y="76200"/>
            <a:ext cx="1765300" cy="519113"/>
          </a:xfrm>
          <a:prstGeom prst="rect">
            <a:avLst/>
          </a:prstGeom>
          <a:noFill/>
          <a:ln w="9525">
            <a:noFill/>
            <a:miter lim="800000"/>
          </a:ln>
          <a:effectLst/>
        </p:spPr>
        <p:txBody>
          <a:bodyPr>
            <a:spAutoFit/>
          </a:bodyPr>
          <a:lstStyle/>
          <a:p>
            <a:pPr>
              <a:defRPr/>
            </a:pPr>
            <a:r>
              <a:rPr lang="en-US" altLang="zh-CN" sz="2800" b="1">
                <a:solidFill>
                  <a:schemeClr val="bg1"/>
                </a:solidFill>
                <a:latin typeface="Arial Black" panose="020B0A04020102020204" pitchFamily="34" charset="0"/>
              </a:rPr>
              <a:t>L o g o</a:t>
            </a:r>
            <a:endParaRPr lang="en-US" altLang="zh-CN" sz="2800" b="1">
              <a:solidFill>
                <a:schemeClr val="bg1"/>
              </a:solidFill>
              <a:latin typeface="Arial Black" panose="020B0A040201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Verdana" panose="020B0604030504040204" pitchFamily="34" charset="0"/>
        </a:defRPr>
      </a:lvl2pPr>
      <a:lvl3pPr algn="l" rtl="0" eaLnBrk="0" fontAlgn="base" hangingPunct="0">
        <a:spcBef>
          <a:spcPct val="0"/>
        </a:spcBef>
        <a:spcAft>
          <a:spcPct val="0"/>
        </a:spcAft>
        <a:defRPr sz="3200" b="1">
          <a:solidFill>
            <a:schemeClr val="bg1"/>
          </a:solidFill>
          <a:latin typeface="Verdana" panose="020B0604030504040204" pitchFamily="34" charset="0"/>
        </a:defRPr>
      </a:lvl3pPr>
      <a:lvl4pPr algn="l" rtl="0" eaLnBrk="0" fontAlgn="base" hangingPunct="0">
        <a:spcBef>
          <a:spcPct val="0"/>
        </a:spcBef>
        <a:spcAft>
          <a:spcPct val="0"/>
        </a:spcAft>
        <a:defRPr sz="3200" b="1">
          <a:solidFill>
            <a:schemeClr val="bg1"/>
          </a:solidFill>
          <a:latin typeface="Verdana" panose="020B0604030504040204" pitchFamily="34" charset="0"/>
        </a:defRPr>
      </a:lvl4pPr>
      <a:lvl5pPr algn="l" rtl="0" eaLnBrk="0" fontAlgn="base" hangingPunct="0">
        <a:spcBef>
          <a:spcPct val="0"/>
        </a:spcBef>
        <a:spcAft>
          <a:spcPct val="0"/>
        </a:spcAft>
        <a:defRPr sz="3200" b="1">
          <a:solidFill>
            <a:schemeClr val="bg1"/>
          </a:solidFill>
          <a:latin typeface="Verdana" panose="020B0604030504040204" pitchFamily="34" charset="0"/>
        </a:defRPr>
      </a:lvl5pPr>
      <a:lvl6pPr marL="457200" algn="l" rtl="0" fontAlgn="base">
        <a:spcBef>
          <a:spcPct val="0"/>
        </a:spcBef>
        <a:spcAft>
          <a:spcPct val="0"/>
        </a:spcAft>
        <a:defRPr sz="3200" b="1">
          <a:solidFill>
            <a:schemeClr val="bg1"/>
          </a:solidFill>
          <a:latin typeface="Verdana" panose="020B0604030504040204" pitchFamily="34" charset="0"/>
        </a:defRPr>
      </a:lvl6pPr>
      <a:lvl7pPr marL="914400" algn="l" rtl="0" fontAlgn="base">
        <a:spcBef>
          <a:spcPct val="0"/>
        </a:spcBef>
        <a:spcAft>
          <a:spcPct val="0"/>
        </a:spcAft>
        <a:defRPr sz="3200" b="1">
          <a:solidFill>
            <a:schemeClr val="bg1"/>
          </a:solidFill>
          <a:latin typeface="Verdana" panose="020B0604030504040204" pitchFamily="34" charset="0"/>
        </a:defRPr>
      </a:lvl7pPr>
      <a:lvl8pPr marL="1371600" algn="l" rtl="0" fontAlgn="base">
        <a:spcBef>
          <a:spcPct val="0"/>
        </a:spcBef>
        <a:spcAft>
          <a:spcPct val="0"/>
        </a:spcAft>
        <a:defRPr sz="3200" b="1">
          <a:solidFill>
            <a:schemeClr val="bg1"/>
          </a:solidFill>
          <a:latin typeface="Verdana" panose="020B0604030504040204" pitchFamily="34" charset="0"/>
        </a:defRPr>
      </a:lvl8pPr>
      <a:lvl9pPr marL="1828800" algn="l" rtl="0" fontAlgn="base">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p:cNvSpPr>
            <a:spLocks noGrp="1" noChangeArrowheads="1"/>
          </p:cNvSpPr>
          <p:nvPr>
            <p:ph type="sldNum" sz="quarter" idx="12"/>
          </p:nvPr>
        </p:nvSpPr>
        <p:spPr/>
        <p:txBody>
          <a:bodyPr/>
          <a:lstStyle/>
          <a:p>
            <a:pPr>
              <a:defRPr/>
            </a:pPr>
            <a:fld id="{796A9F70-9993-4805-A706-42052D70BE98}" type="slidenum">
              <a:rPr lang="en-US" altLang="zh-CN"/>
            </a:fld>
            <a:endParaRPr lang="en-US" altLang="zh-CN"/>
          </a:p>
        </p:txBody>
      </p:sp>
      <p:sp>
        <p:nvSpPr>
          <p:cNvPr id="5" name="Rectangle 12"/>
          <p:cNvSpPr txBox="1">
            <a:spLocks noGrp="1" noChangeArrowheads="1"/>
          </p:cNvSpPr>
          <p:nvPr/>
        </p:nvSpPr>
        <p:spPr bwMode="gray">
          <a:xfrm>
            <a:off x="6553200" y="6553200"/>
            <a:ext cx="2133600" cy="168275"/>
          </a:xfrm>
          <a:prstGeom prst="rect">
            <a:avLst/>
          </a:prstGeom>
          <a:noFill/>
          <a:ln>
            <a:miter lim="800000"/>
          </a:ln>
        </p:spPr>
        <p:txBody>
          <a:bodyPr/>
          <a:lstStyle/>
          <a:p>
            <a:pPr algn="r">
              <a:defRPr/>
            </a:pPr>
            <a:fld id="{EF9D8396-6635-4B0A-93A9-CDCAB7DDE71B}" type="slidenum">
              <a:rPr lang="en-US" altLang="zh-CN" sz="1200">
                <a:latin typeface="+mn-lt"/>
              </a:rPr>
            </a:fld>
            <a:endParaRPr lang="en-US" altLang="zh-CN" sz="1200">
              <a:latin typeface="+mn-lt"/>
            </a:endParaRPr>
          </a:p>
        </p:txBody>
      </p:sp>
      <p:sp>
        <p:nvSpPr>
          <p:cNvPr id="3076" name="Rectangle 2"/>
          <p:cNvSpPr>
            <a:spLocks noGrp="1" noChangeArrowheads="1"/>
          </p:cNvSpPr>
          <p:nvPr>
            <p:ph type="ctrTitle"/>
          </p:nvPr>
        </p:nvSpPr>
        <p:spPr>
          <a:xfrm>
            <a:off x="2286000" y="2743200"/>
            <a:ext cx="6705600" cy="990600"/>
          </a:xfrm>
        </p:spPr>
        <p:txBody>
          <a:bodyPr anchor="b"/>
          <a:lstStyle/>
          <a:p>
            <a:pPr eaLnBrk="1" hangingPunct="1"/>
            <a:r>
              <a:rPr lang="en-US" altLang="zh-CN">
                <a:ea typeface="宋体" panose="02010600030101010101" pitchFamily="2" charset="-122"/>
              </a:rPr>
              <a:t>Discrete Mathematics</a:t>
            </a:r>
            <a:endParaRPr lang="en-US" altLang="zh-CN">
              <a:ea typeface="宋体" panose="02010600030101010101" pitchFamily="2" charset="-122"/>
            </a:endParaRPr>
          </a:p>
        </p:txBody>
      </p:sp>
      <p:sp>
        <p:nvSpPr>
          <p:cNvPr id="3077" name="Rectangle 3"/>
          <p:cNvSpPr>
            <a:spLocks noGrp="1" noChangeArrowheads="1"/>
          </p:cNvSpPr>
          <p:nvPr>
            <p:ph type="subTitle" idx="1"/>
          </p:nvPr>
        </p:nvSpPr>
        <p:spPr>
          <a:xfrm>
            <a:off x="1295400" y="5715000"/>
            <a:ext cx="6719888" cy="381000"/>
          </a:xfrm>
        </p:spPr>
        <p:txBody>
          <a:bodyPr/>
          <a:lstStyle/>
          <a:p>
            <a:pPr algn="ctr" eaLnBrk="1" hangingPunct="1">
              <a:lnSpc>
                <a:spcPct val="90000"/>
              </a:lnSpc>
            </a:pPr>
            <a:r>
              <a:rPr lang="en-US" altLang="zh-CN" b="1">
                <a:ea typeface="宋体" panose="02010600030101010101" pitchFamily="2" charset="-122"/>
              </a:rPr>
              <a:t>South China University of Technology</a:t>
            </a:r>
            <a:endParaRPr lang="en-US" altLang="zh-CN" b="1">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reeform 19"/>
          <p:cNvSpPr/>
          <p:nvPr/>
        </p:nvSpPr>
        <p:spPr bwMode="auto">
          <a:xfrm>
            <a:off x="609600" y="1524000"/>
            <a:ext cx="3263900" cy="2527300"/>
          </a:xfrm>
          <a:custGeom>
            <a:avLst/>
            <a:gdLst>
              <a:gd name="T0" fmla="*/ 165100 w 2056"/>
              <a:gd name="T1" fmla="*/ 533400 h 1592"/>
              <a:gd name="T2" fmla="*/ 622300 w 2056"/>
              <a:gd name="T3" fmla="*/ 152400 h 1592"/>
              <a:gd name="T4" fmla="*/ 1384300 w 2056"/>
              <a:gd name="T5" fmla="*/ 0 h 1592"/>
              <a:gd name="T6" fmla="*/ 2374900 w 2056"/>
              <a:gd name="T7" fmla="*/ 152400 h 1592"/>
              <a:gd name="T8" fmla="*/ 2755899 w 2056"/>
              <a:gd name="T9" fmla="*/ 457200 h 1592"/>
              <a:gd name="T10" fmla="*/ 3136899 w 2056"/>
              <a:gd name="T11" fmla="*/ 838200 h 1592"/>
              <a:gd name="T12" fmla="*/ 3213099 w 2056"/>
              <a:gd name="T13" fmla="*/ 1676400 h 1592"/>
              <a:gd name="T14" fmla="*/ 2832099 w 2056"/>
              <a:gd name="T15" fmla="*/ 2438400 h 1592"/>
              <a:gd name="T16" fmla="*/ 2070100 w 2056"/>
              <a:gd name="T17" fmla="*/ 2209800 h 1592"/>
              <a:gd name="T18" fmla="*/ 1612900 w 2056"/>
              <a:gd name="T19" fmla="*/ 2057400 h 1592"/>
              <a:gd name="T20" fmla="*/ 1155700 w 2056"/>
              <a:gd name="T21" fmla="*/ 2209800 h 1592"/>
              <a:gd name="T22" fmla="*/ 622300 w 2056"/>
              <a:gd name="T23" fmla="*/ 2514600 h 1592"/>
              <a:gd name="T24" fmla="*/ 88900 w 2056"/>
              <a:gd name="T25" fmla="*/ 2209800 h 1592"/>
              <a:gd name="T26" fmla="*/ 88900 w 2056"/>
              <a:gd name="T27" fmla="*/ 1676400 h 1592"/>
              <a:gd name="T28" fmla="*/ 165100 w 2056"/>
              <a:gd name="T29" fmla="*/ 914400 h 1592"/>
              <a:gd name="T30" fmla="*/ 165100 w 2056"/>
              <a:gd name="T31" fmla="*/ 533400 h 15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56"/>
              <a:gd name="T49" fmla="*/ 0 h 1592"/>
              <a:gd name="T50" fmla="*/ 2056 w 2056"/>
              <a:gd name="T51" fmla="*/ 1592 h 159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56" h="1592">
                <a:moveTo>
                  <a:pt x="104" y="336"/>
                </a:moveTo>
                <a:cubicBezTo>
                  <a:pt x="152" y="256"/>
                  <a:pt x="264" y="152"/>
                  <a:pt x="392" y="96"/>
                </a:cubicBezTo>
                <a:cubicBezTo>
                  <a:pt x="520" y="40"/>
                  <a:pt x="688" y="0"/>
                  <a:pt x="872" y="0"/>
                </a:cubicBezTo>
                <a:cubicBezTo>
                  <a:pt x="1056" y="0"/>
                  <a:pt x="1352" y="48"/>
                  <a:pt x="1496" y="96"/>
                </a:cubicBezTo>
                <a:cubicBezTo>
                  <a:pt x="1640" y="144"/>
                  <a:pt x="1656" y="216"/>
                  <a:pt x="1736" y="288"/>
                </a:cubicBezTo>
                <a:cubicBezTo>
                  <a:pt x="1816" y="360"/>
                  <a:pt x="1928" y="400"/>
                  <a:pt x="1976" y="528"/>
                </a:cubicBezTo>
                <a:cubicBezTo>
                  <a:pt x="2024" y="656"/>
                  <a:pt x="2056" y="888"/>
                  <a:pt x="2024" y="1056"/>
                </a:cubicBezTo>
                <a:cubicBezTo>
                  <a:pt x="1992" y="1224"/>
                  <a:pt x="1904" y="1480"/>
                  <a:pt x="1784" y="1536"/>
                </a:cubicBezTo>
                <a:cubicBezTo>
                  <a:pt x="1664" y="1592"/>
                  <a:pt x="1432" y="1432"/>
                  <a:pt x="1304" y="1392"/>
                </a:cubicBezTo>
                <a:cubicBezTo>
                  <a:pt x="1176" y="1352"/>
                  <a:pt x="1112" y="1296"/>
                  <a:pt x="1016" y="1296"/>
                </a:cubicBezTo>
                <a:cubicBezTo>
                  <a:pt x="920" y="1296"/>
                  <a:pt x="832" y="1344"/>
                  <a:pt x="728" y="1392"/>
                </a:cubicBezTo>
                <a:cubicBezTo>
                  <a:pt x="624" y="1440"/>
                  <a:pt x="504" y="1584"/>
                  <a:pt x="392" y="1584"/>
                </a:cubicBezTo>
                <a:cubicBezTo>
                  <a:pt x="280" y="1584"/>
                  <a:pt x="112" y="1480"/>
                  <a:pt x="56" y="1392"/>
                </a:cubicBezTo>
                <a:cubicBezTo>
                  <a:pt x="0" y="1304"/>
                  <a:pt x="48" y="1192"/>
                  <a:pt x="56" y="1056"/>
                </a:cubicBezTo>
                <a:cubicBezTo>
                  <a:pt x="64" y="920"/>
                  <a:pt x="104" y="696"/>
                  <a:pt x="104" y="576"/>
                </a:cubicBezTo>
                <a:cubicBezTo>
                  <a:pt x="104" y="456"/>
                  <a:pt x="56" y="416"/>
                  <a:pt x="104" y="336"/>
                </a:cubicBezTo>
                <a:close/>
              </a:path>
            </a:pathLst>
          </a:cu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91" name="Freeform 20"/>
          <p:cNvSpPr/>
          <p:nvPr/>
        </p:nvSpPr>
        <p:spPr bwMode="auto">
          <a:xfrm>
            <a:off x="774700" y="1676400"/>
            <a:ext cx="952500" cy="965200"/>
          </a:xfrm>
          <a:custGeom>
            <a:avLst/>
            <a:gdLst>
              <a:gd name="T0" fmla="*/ 533400 w 600"/>
              <a:gd name="T1" fmla="*/ 0 h 608"/>
              <a:gd name="T2" fmla="*/ 914400 w 600"/>
              <a:gd name="T3" fmla="*/ 533400 h 608"/>
              <a:gd name="T4" fmla="*/ 762000 w 600"/>
              <a:gd name="T5" fmla="*/ 914400 h 608"/>
              <a:gd name="T6" fmla="*/ 0 w 600"/>
              <a:gd name="T7" fmla="*/ 838200 h 608"/>
              <a:gd name="T8" fmla="*/ 0 60000 65536"/>
              <a:gd name="T9" fmla="*/ 0 60000 65536"/>
              <a:gd name="T10" fmla="*/ 0 60000 65536"/>
              <a:gd name="T11" fmla="*/ 0 60000 65536"/>
              <a:gd name="T12" fmla="*/ 0 w 600"/>
              <a:gd name="T13" fmla="*/ 0 h 608"/>
              <a:gd name="T14" fmla="*/ 600 w 600"/>
              <a:gd name="T15" fmla="*/ 608 h 608"/>
            </a:gdLst>
            <a:ahLst/>
            <a:cxnLst>
              <a:cxn ang="T8">
                <a:pos x="T0" y="T1"/>
              </a:cxn>
              <a:cxn ang="T9">
                <a:pos x="T2" y="T3"/>
              </a:cxn>
              <a:cxn ang="T10">
                <a:pos x="T4" y="T5"/>
              </a:cxn>
              <a:cxn ang="T11">
                <a:pos x="T6" y="T7"/>
              </a:cxn>
            </a:cxnLst>
            <a:rect l="T12" t="T13" r="T14" b="T15"/>
            <a:pathLst>
              <a:path w="600" h="608">
                <a:moveTo>
                  <a:pt x="336" y="0"/>
                </a:moveTo>
                <a:cubicBezTo>
                  <a:pt x="444" y="120"/>
                  <a:pt x="552" y="240"/>
                  <a:pt x="576" y="336"/>
                </a:cubicBezTo>
                <a:cubicBezTo>
                  <a:pt x="600" y="432"/>
                  <a:pt x="576" y="544"/>
                  <a:pt x="480" y="576"/>
                </a:cubicBezTo>
                <a:cubicBezTo>
                  <a:pt x="384" y="608"/>
                  <a:pt x="80" y="536"/>
                  <a:pt x="0" y="528"/>
                </a:cubicBezTo>
              </a:path>
            </a:pathLst>
          </a:cu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92" name="Freeform 21"/>
          <p:cNvSpPr/>
          <p:nvPr/>
        </p:nvSpPr>
        <p:spPr bwMode="auto">
          <a:xfrm>
            <a:off x="1460500" y="2209800"/>
            <a:ext cx="1460500" cy="850900"/>
          </a:xfrm>
          <a:custGeom>
            <a:avLst/>
            <a:gdLst>
              <a:gd name="T0" fmla="*/ 0 w 920"/>
              <a:gd name="T1" fmla="*/ 381000 h 536"/>
              <a:gd name="T2" fmla="*/ 228600 w 920"/>
              <a:gd name="T3" fmla="*/ 762000 h 536"/>
              <a:gd name="T4" fmla="*/ 914400 w 920"/>
              <a:gd name="T5" fmla="*/ 838200 h 536"/>
              <a:gd name="T6" fmla="*/ 1371600 w 920"/>
              <a:gd name="T7" fmla="*/ 685800 h 536"/>
              <a:gd name="T8" fmla="*/ 1447800 w 920"/>
              <a:gd name="T9" fmla="*/ 0 h 536"/>
              <a:gd name="T10" fmla="*/ 0 60000 65536"/>
              <a:gd name="T11" fmla="*/ 0 60000 65536"/>
              <a:gd name="T12" fmla="*/ 0 60000 65536"/>
              <a:gd name="T13" fmla="*/ 0 60000 65536"/>
              <a:gd name="T14" fmla="*/ 0 60000 65536"/>
              <a:gd name="T15" fmla="*/ 0 w 920"/>
              <a:gd name="T16" fmla="*/ 0 h 536"/>
              <a:gd name="T17" fmla="*/ 920 w 920"/>
              <a:gd name="T18" fmla="*/ 536 h 536"/>
            </a:gdLst>
            <a:ahLst/>
            <a:cxnLst>
              <a:cxn ang="T10">
                <a:pos x="T0" y="T1"/>
              </a:cxn>
              <a:cxn ang="T11">
                <a:pos x="T2" y="T3"/>
              </a:cxn>
              <a:cxn ang="T12">
                <a:pos x="T4" y="T5"/>
              </a:cxn>
              <a:cxn ang="T13">
                <a:pos x="T6" y="T7"/>
              </a:cxn>
              <a:cxn ang="T14">
                <a:pos x="T8" y="T9"/>
              </a:cxn>
            </a:cxnLst>
            <a:rect l="T15" t="T16" r="T17" b="T18"/>
            <a:pathLst>
              <a:path w="920" h="536">
                <a:moveTo>
                  <a:pt x="0" y="240"/>
                </a:moveTo>
                <a:cubicBezTo>
                  <a:pt x="24" y="336"/>
                  <a:pt x="48" y="432"/>
                  <a:pt x="144" y="480"/>
                </a:cubicBezTo>
                <a:cubicBezTo>
                  <a:pt x="240" y="528"/>
                  <a:pt x="456" y="536"/>
                  <a:pt x="576" y="528"/>
                </a:cubicBezTo>
                <a:cubicBezTo>
                  <a:pt x="696" y="520"/>
                  <a:pt x="808" y="520"/>
                  <a:pt x="864" y="432"/>
                </a:cubicBezTo>
                <a:cubicBezTo>
                  <a:pt x="920" y="344"/>
                  <a:pt x="904" y="72"/>
                  <a:pt x="912" y="0"/>
                </a:cubicBezTo>
              </a:path>
            </a:pathLst>
          </a:cu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93" name="Freeform 22"/>
          <p:cNvSpPr/>
          <p:nvPr/>
        </p:nvSpPr>
        <p:spPr bwMode="auto">
          <a:xfrm>
            <a:off x="1612900" y="1905000"/>
            <a:ext cx="1676400" cy="381000"/>
          </a:xfrm>
          <a:custGeom>
            <a:avLst/>
            <a:gdLst>
              <a:gd name="T0" fmla="*/ 0 w 1056"/>
              <a:gd name="T1" fmla="*/ 228600 h 240"/>
              <a:gd name="T2" fmla="*/ 914400 w 1056"/>
              <a:gd name="T3" fmla="*/ 381000 h 240"/>
              <a:gd name="T4" fmla="*/ 1447800 w 1056"/>
              <a:gd name="T5" fmla="*/ 228600 h 240"/>
              <a:gd name="T6" fmla="*/ 1676400 w 1056"/>
              <a:gd name="T7" fmla="*/ 0 h 240"/>
              <a:gd name="T8" fmla="*/ 0 60000 65536"/>
              <a:gd name="T9" fmla="*/ 0 60000 65536"/>
              <a:gd name="T10" fmla="*/ 0 60000 65536"/>
              <a:gd name="T11" fmla="*/ 0 60000 65536"/>
              <a:gd name="T12" fmla="*/ 0 w 1056"/>
              <a:gd name="T13" fmla="*/ 0 h 240"/>
              <a:gd name="T14" fmla="*/ 1056 w 1056"/>
              <a:gd name="T15" fmla="*/ 240 h 240"/>
            </a:gdLst>
            <a:ahLst/>
            <a:cxnLst>
              <a:cxn ang="T8">
                <a:pos x="T0" y="T1"/>
              </a:cxn>
              <a:cxn ang="T9">
                <a:pos x="T2" y="T3"/>
              </a:cxn>
              <a:cxn ang="T10">
                <a:pos x="T4" y="T5"/>
              </a:cxn>
              <a:cxn ang="T11">
                <a:pos x="T6" y="T7"/>
              </a:cxn>
            </a:cxnLst>
            <a:rect l="T12" t="T13" r="T14" b="T15"/>
            <a:pathLst>
              <a:path w="1056" h="240">
                <a:moveTo>
                  <a:pt x="0" y="144"/>
                </a:moveTo>
                <a:cubicBezTo>
                  <a:pt x="212" y="192"/>
                  <a:pt x="424" y="240"/>
                  <a:pt x="576" y="240"/>
                </a:cubicBezTo>
                <a:cubicBezTo>
                  <a:pt x="728" y="240"/>
                  <a:pt x="832" y="184"/>
                  <a:pt x="912" y="144"/>
                </a:cubicBezTo>
                <a:cubicBezTo>
                  <a:pt x="992" y="104"/>
                  <a:pt x="1024" y="52"/>
                  <a:pt x="1056" y="0"/>
                </a:cubicBezTo>
              </a:path>
            </a:pathLst>
          </a:cu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94" name="Freeform 23"/>
          <p:cNvSpPr/>
          <p:nvPr/>
        </p:nvSpPr>
        <p:spPr bwMode="auto">
          <a:xfrm>
            <a:off x="2146300" y="3048000"/>
            <a:ext cx="76200" cy="533400"/>
          </a:xfrm>
          <a:custGeom>
            <a:avLst/>
            <a:gdLst>
              <a:gd name="T0" fmla="*/ 0 w 48"/>
              <a:gd name="T1" fmla="*/ 0 h 336"/>
              <a:gd name="T2" fmla="*/ 76200 w 48"/>
              <a:gd name="T3" fmla="*/ 533400 h 336"/>
              <a:gd name="T4" fmla="*/ 0 60000 65536"/>
              <a:gd name="T5" fmla="*/ 0 60000 65536"/>
              <a:gd name="T6" fmla="*/ 0 w 48"/>
              <a:gd name="T7" fmla="*/ 0 h 336"/>
              <a:gd name="T8" fmla="*/ 48 w 48"/>
              <a:gd name="T9" fmla="*/ 336 h 336"/>
            </a:gdLst>
            <a:ahLst/>
            <a:cxnLst>
              <a:cxn ang="T4">
                <a:pos x="T0" y="T1"/>
              </a:cxn>
              <a:cxn ang="T5">
                <a:pos x="T2" y="T3"/>
              </a:cxn>
            </a:cxnLst>
            <a:rect l="T6" t="T7" r="T8" b="T9"/>
            <a:pathLst>
              <a:path w="48" h="336">
                <a:moveTo>
                  <a:pt x="0" y="0"/>
                </a:moveTo>
                <a:cubicBezTo>
                  <a:pt x="0" y="0"/>
                  <a:pt x="24" y="168"/>
                  <a:pt x="48" y="336"/>
                </a:cubicBezTo>
              </a:path>
            </a:pathLst>
          </a:cu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95" name="Rectangle 24"/>
          <p:cNvSpPr>
            <a:spLocks noChangeArrowheads="1"/>
          </p:cNvSpPr>
          <p:nvPr/>
        </p:nvSpPr>
        <p:spPr bwMode="auto">
          <a:xfrm>
            <a:off x="1003300" y="198120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rPr>
              <a:t>A</a:t>
            </a:r>
            <a:endParaRPr lang="zh-CN" altLang="en-US" sz="2000" b="1">
              <a:latin typeface="Times New Roman" panose="02020603050405020304" pitchFamily="18" charset="0"/>
            </a:endParaRPr>
          </a:p>
        </p:txBody>
      </p:sp>
      <p:sp>
        <p:nvSpPr>
          <p:cNvPr id="12296" name="Rectangle 25"/>
          <p:cNvSpPr>
            <a:spLocks noChangeArrowheads="1"/>
          </p:cNvSpPr>
          <p:nvPr/>
        </p:nvSpPr>
        <p:spPr bwMode="auto">
          <a:xfrm>
            <a:off x="2146300" y="16764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rPr>
              <a:t>B</a:t>
            </a:r>
            <a:endParaRPr lang="zh-CN" altLang="en-US" sz="2000" b="1">
              <a:latin typeface="Times New Roman" panose="02020603050405020304" pitchFamily="18" charset="0"/>
            </a:endParaRPr>
          </a:p>
        </p:txBody>
      </p:sp>
      <p:sp>
        <p:nvSpPr>
          <p:cNvPr id="12297" name="Rectangle 26"/>
          <p:cNvSpPr>
            <a:spLocks noChangeArrowheads="1"/>
          </p:cNvSpPr>
          <p:nvPr/>
        </p:nvSpPr>
        <p:spPr bwMode="auto">
          <a:xfrm>
            <a:off x="2070100" y="243840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a:latin typeface="Times New Roman" panose="02020603050405020304" pitchFamily="18" charset="0"/>
              </a:rPr>
              <a:t>C</a:t>
            </a:r>
            <a:endParaRPr lang="zh-CN" altLang="en-US" sz="2000" b="1" dirty="0">
              <a:latin typeface="Times New Roman" panose="02020603050405020304" pitchFamily="18" charset="0"/>
            </a:endParaRPr>
          </a:p>
        </p:txBody>
      </p:sp>
      <p:sp>
        <p:nvSpPr>
          <p:cNvPr id="12298" name="Rectangle 27"/>
          <p:cNvSpPr>
            <a:spLocks noChangeArrowheads="1"/>
          </p:cNvSpPr>
          <p:nvPr/>
        </p:nvSpPr>
        <p:spPr bwMode="auto">
          <a:xfrm>
            <a:off x="1155700" y="312420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rPr>
              <a:t>D</a:t>
            </a:r>
            <a:endParaRPr lang="zh-CN" altLang="en-US" sz="2000" b="1">
              <a:latin typeface="Times New Roman" panose="02020603050405020304" pitchFamily="18" charset="0"/>
            </a:endParaRPr>
          </a:p>
        </p:txBody>
      </p:sp>
      <p:sp>
        <p:nvSpPr>
          <p:cNvPr id="12299" name="Rectangle 28"/>
          <p:cNvSpPr>
            <a:spLocks noChangeArrowheads="1"/>
          </p:cNvSpPr>
          <p:nvPr/>
        </p:nvSpPr>
        <p:spPr bwMode="auto">
          <a:xfrm>
            <a:off x="3060700" y="29718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rPr>
              <a:t>E</a:t>
            </a:r>
            <a:endParaRPr lang="zh-CN" altLang="en-US" sz="2000" b="1">
              <a:latin typeface="Times New Roman" panose="02020603050405020304" pitchFamily="18" charset="0"/>
            </a:endParaRPr>
          </a:p>
        </p:txBody>
      </p:sp>
      <p:sp>
        <p:nvSpPr>
          <p:cNvPr id="12300" name="Oval 29"/>
          <p:cNvSpPr>
            <a:spLocks noChangeArrowheads="1"/>
          </p:cNvSpPr>
          <p:nvPr/>
        </p:nvSpPr>
        <p:spPr bwMode="auto">
          <a:xfrm>
            <a:off x="5715000" y="2159000"/>
            <a:ext cx="228600" cy="228600"/>
          </a:xfrm>
          <a:prstGeom prst="ellipse">
            <a:avLst/>
          </a:prstGeom>
          <a:solidFill>
            <a:srgbClr val="00000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01" name="Oval 30"/>
          <p:cNvSpPr>
            <a:spLocks noChangeArrowheads="1"/>
          </p:cNvSpPr>
          <p:nvPr/>
        </p:nvSpPr>
        <p:spPr bwMode="auto">
          <a:xfrm>
            <a:off x="4724400" y="3149600"/>
            <a:ext cx="228600" cy="228600"/>
          </a:xfrm>
          <a:prstGeom prst="ellipse">
            <a:avLst/>
          </a:prstGeom>
          <a:solidFill>
            <a:srgbClr val="00000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02" name="Oval 31"/>
          <p:cNvSpPr>
            <a:spLocks noChangeArrowheads="1"/>
          </p:cNvSpPr>
          <p:nvPr/>
        </p:nvSpPr>
        <p:spPr bwMode="auto">
          <a:xfrm>
            <a:off x="6400800" y="3149600"/>
            <a:ext cx="228600" cy="228600"/>
          </a:xfrm>
          <a:prstGeom prst="ellipse">
            <a:avLst/>
          </a:prstGeom>
          <a:solidFill>
            <a:srgbClr val="00000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03" name="Oval 32"/>
          <p:cNvSpPr>
            <a:spLocks noChangeArrowheads="1"/>
          </p:cNvSpPr>
          <p:nvPr/>
        </p:nvSpPr>
        <p:spPr bwMode="auto">
          <a:xfrm>
            <a:off x="5715000" y="4216400"/>
            <a:ext cx="228600" cy="228600"/>
          </a:xfrm>
          <a:prstGeom prst="ellipse">
            <a:avLst/>
          </a:prstGeom>
          <a:solidFill>
            <a:srgbClr val="00000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04" name="Oval 33"/>
          <p:cNvSpPr>
            <a:spLocks noChangeArrowheads="1"/>
          </p:cNvSpPr>
          <p:nvPr/>
        </p:nvSpPr>
        <p:spPr bwMode="auto">
          <a:xfrm>
            <a:off x="8305800" y="3149600"/>
            <a:ext cx="228600" cy="228600"/>
          </a:xfrm>
          <a:prstGeom prst="ellipse">
            <a:avLst/>
          </a:prstGeom>
          <a:solidFill>
            <a:srgbClr val="00000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05" name="Line 34"/>
          <p:cNvSpPr>
            <a:spLocks noChangeShapeType="1"/>
          </p:cNvSpPr>
          <p:nvPr/>
        </p:nvSpPr>
        <p:spPr bwMode="auto">
          <a:xfrm flipH="1" flipV="1">
            <a:off x="5867400" y="2311400"/>
            <a:ext cx="609600" cy="9144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06" name="Line 35"/>
          <p:cNvSpPr>
            <a:spLocks noChangeShapeType="1"/>
          </p:cNvSpPr>
          <p:nvPr/>
        </p:nvSpPr>
        <p:spPr bwMode="auto">
          <a:xfrm flipH="1" flipV="1">
            <a:off x="5867400" y="2235200"/>
            <a:ext cx="2514600" cy="9906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07" name="Line 36"/>
          <p:cNvSpPr>
            <a:spLocks noChangeShapeType="1"/>
          </p:cNvSpPr>
          <p:nvPr/>
        </p:nvSpPr>
        <p:spPr bwMode="auto">
          <a:xfrm flipV="1">
            <a:off x="4876800" y="2235200"/>
            <a:ext cx="914400" cy="9906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08" name="Line 37"/>
          <p:cNvSpPr>
            <a:spLocks noChangeShapeType="1"/>
          </p:cNvSpPr>
          <p:nvPr/>
        </p:nvSpPr>
        <p:spPr bwMode="auto">
          <a:xfrm flipH="1" flipV="1">
            <a:off x="4876800" y="3302000"/>
            <a:ext cx="914400" cy="9906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09" name="Line 38"/>
          <p:cNvSpPr>
            <a:spLocks noChangeShapeType="1"/>
          </p:cNvSpPr>
          <p:nvPr/>
        </p:nvSpPr>
        <p:spPr bwMode="auto">
          <a:xfrm flipH="1">
            <a:off x="5867400" y="3302000"/>
            <a:ext cx="2514600" cy="9906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10" name="Line 39"/>
          <p:cNvSpPr>
            <a:spLocks noChangeShapeType="1"/>
          </p:cNvSpPr>
          <p:nvPr/>
        </p:nvSpPr>
        <p:spPr bwMode="auto">
          <a:xfrm flipV="1">
            <a:off x="5867400" y="3302000"/>
            <a:ext cx="609600" cy="9906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11" name="Line 40"/>
          <p:cNvSpPr>
            <a:spLocks noChangeShapeType="1"/>
          </p:cNvSpPr>
          <p:nvPr/>
        </p:nvSpPr>
        <p:spPr bwMode="auto">
          <a:xfrm flipH="1" flipV="1">
            <a:off x="4876800" y="3225800"/>
            <a:ext cx="358140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12" name="Rectangle 41"/>
          <p:cNvSpPr>
            <a:spLocks noChangeArrowheads="1"/>
          </p:cNvSpPr>
          <p:nvPr/>
        </p:nvSpPr>
        <p:spPr bwMode="auto">
          <a:xfrm>
            <a:off x="4267200" y="299720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rPr>
              <a:t>A</a:t>
            </a:r>
            <a:endParaRPr lang="zh-CN" altLang="en-US" sz="2000" b="1">
              <a:latin typeface="Times New Roman" panose="02020603050405020304" pitchFamily="18" charset="0"/>
            </a:endParaRPr>
          </a:p>
        </p:txBody>
      </p:sp>
      <p:sp>
        <p:nvSpPr>
          <p:cNvPr id="12313" name="Rectangle 42"/>
          <p:cNvSpPr>
            <a:spLocks noChangeArrowheads="1"/>
          </p:cNvSpPr>
          <p:nvPr/>
        </p:nvSpPr>
        <p:spPr bwMode="auto">
          <a:xfrm>
            <a:off x="5867400" y="330200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rPr>
              <a:t>C</a:t>
            </a:r>
            <a:endParaRPr lang="zh-CN" altLang="en-US" sz="2000" b="1">
              <a:latin typeface="Times New Roman" panose="02020603050405020304" pitchFamily="18" charset="0"/>
            </a:endParaRPr>
          </a:p>
        </p:txBody>
      </p:sp>
      <p:sp>
        <p:nvSpPr>
          <p:cNvPr id="12314" name="Rectangle 43"/>
          <p:cNvSpPr>
            <a:spLocks noChangeArrowheads="1"/>
          </p:cNvSpPr>
          <p:nvPr/>
        </p:nvSpPr>
        <p:spPr bwMode="auto">
          <a:xfrm>
            <a:off x="5257800" y="20066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rPr>
              <a:t>B</a:t>
            </a:r>
            <a:endParaRPr lang="zh-CN" altLang="en-US" sz="2000" b="1">
              <a:latin typeface="Times New Roman" panose="02020603050405020304" pitchFamily="18" charset="0"/>
            </a:endParaRPr>
          </a:p>
        </p:txBody>
      </p:sp>
      <p:sp>
        <p:nvSpPr>
          <p:cNvPr id="12315" name="Rectangle 44"/>
          <p:cNvSpPr>
            <a:spLocks noChangeArrowheads="1"/>
          </p:cNvSpPr>
          <p:nvPr/>
        </p:nvSpPr>
        <p:spPr bwMode="auto">
          <a:xfrm>
            <a:off x="8305800" y="26162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rPr>
              <a:t>E</a:t>
            </a:r>
            <a:endParaRPr lang="zh-CN" altLang="en-US" sz="2000" b="1">
              <a:latin typeface="Times New Roman" panose="02020603050405020304" pitchFamily="18" charset="0"/>
            </a:endParaRPr>
          </a:p>
        </p:txBody>
      </p:sp>
      <p:sp>
        <p:nvSpPr>
          <p:cNvPr id="12316" name="Rectangle 45"/>
          <p:cNvSpPr>
            <a:spLocks noChangeArrowheads="1"/>
          </p:cNvSpPr>
          <p:nvPr/>
        </p:nvSpPr>
        <p:spPr bwMode="auto">
          <a:xfrm>
            <a:off x="5181600" y="429260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rPr>
              <a:t>D</a:t>
            </a:r>
            <a:endParaRPr lang="zh-CN" altLang="en-US" sz="20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300"/>
                                        </p:tgtEl>
                                        <p:attrNameLst>
                                          <p:attrName>style.visibility</p:attrName>
                                        </p:attrNameLst>
                                      </p:cBhvr>
                                      <p:to>
                                        <p:strVal val="visible"/>
                                      </p:to>
                                    </p:set>
                                    <p:animEffect transition="in" filter="barn(inVertical)">
                                      <p:cBhvr>
                                        <p:cTn id="7" dur="500"/>
                                        <p:tgtEl>
                                          <p:spTgt spid="1230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301"/>
                                        </p:tgtEl>
                                        <p:attrNameLst>
                                          <p:attrName>style.visibility</p:attrName>
                                        </p:attrNameLst>
                                      </p:cBhvr>
                                      <p:to>
                                        <p:strVal val="visible"/>
                                      </p:to>
                                    </p:set>
                                    <p:animEffect transition="in" filter="barn(inVertical)">
                                      <p:cBhvr>
                                        <p:cTn id="10" dur="500"/>
                                        <p:tgtEl>
                                          <p:spTgt spid="12301"/>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2302"/>
                                        </p:tgtEl>
                                        <p:attrNameLst>
                                          <p:attrName>style.visibility</p:attrName>
                                        </p:attrNameLst>
                                      </p:cBhvr>
                                      <p:to>
                                        <p:strVal val="visible"/>
                                      </p:to>
                                    </p:set>
                                    <p:animEffect transition="in" filter="barn(inVertical)">
                                      <p:cBhvr>
                                        <p:cTn id="13" dur="500"/>
                                        <p:tgtEl>
                                          <p:spTgt spid="1230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303"/>
                                        </p:tgtEl>
                                        <p:attrNameLst>
                                          <p:attrName>style.visibility</p:attrName>
                                        </p:attrNameLst>
                                      </p:cBhvr>
                                      <p:to>
                                        <p:strVal val="visible"/>
                                      </p:to>
                                    </p:set>
                                    <p:animEffect transition="in" filter="barn(inVertical)">
                                      <p:cBhvr>
                                        <p:cTn id="16" dur="500"/>
                                        <p:tgtEl>
                                          <p:spTgt spid="12303"/>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2304"/>
                                        </p:tgtEl>
                                        <p:attrNameLst>
                                          <p:attrName>style.visibility</p:attrName>
                                        </p:attrNameLst>
                                      </p:cBhvr>
                                      <p:to>
                                        <p:strVal val="visible"/>
                                      </p:to>
                                    </p:set>
                                    <p:animEffect transition="in" filter="barn(inVertical)">
                                      <p:cBhvr>
                                        <p:cTn id="19" dur="500"/>
                                        <p:tgtEl>
                                          <p:spTgt spid="12304"/>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2305"/>
                                        </p:tgtEl>
                                        <p:attrNameLst>
                                          <p:attrName>style.visibility</p:attrName>
                                        </p:attrNameLst>
                                      </p:cBhvr>
                                      <p:to>
                                        <p:strVal val="visible"/>
                                      </p:to>
                                    </p:set>
                                    <p:animEffect transition="in" filter="barn(inVertical)">
                                      <p:cBhvr>
                                        <p:cTn id="22" dur="500"/>
                                        <p:tgtEl>
                                          <p:spTgt spid="12305"/>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2306"/>
                                        </p:tgtEl>
                                        <p:attrNameLst>
                                          <p:attrName>style.visibility</p:attrName>
                                        </p:attrNameLst>
                                      </p:cBhvr>
                                      <p:to>
                                        <p:strVal val="visible"/>
                                      </p:to>
                                    </p:set>
                                    <p:animEffect transition="in" filter="barn(inVertical)">
                                      <p:cBhvr>
                                        <p:cTn id="25" dur="500"/>
                                        <p:tgtEl>
                                          <p:spTgt spid="1230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2307"/>
                                        </p:tgtEl>
                                        <p:attrNameLst>
                                          <p:attrName>style.visibility</p:attrName>
                                        </p:attrNameLst>
                                      </p:cBhvr>
                                      <p:to>
                                        <p:strVal val="visible"/>
                                      </p:to>
                                    </p:set>
                                    <p:animEffect transition="in" filter="barn(inVertical)">
                                      <p:cBhvr>
                                        <p:cTn id="28" dur="500"/>
                                        <p:tgtEl>
                                          <p:spTgt spid="12307"/>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2308"/>
                                        </p:tgtEl>
                                        <p:attrNameLst>
                                          <p:attrName>style.visibility</p:attrName>
                                        </p:attrNameLst>
                                      </p:cBhvr>
                                      <p:to>
                                        <p:strVal val="visible"/>
                                      </p:to>
                                    </p:set>
                                    <p:animEffect transition="in" filter="barn(inVertical)">
                                      <p:cBhvr>
                                        <p:cTn id="31" dur="500"/>
                                        <p:tgtEl>
                                          <p:spTgt spid="12308"/>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2309"/>
                                        </p:tgtEl>
                                        <p:attrNameLst>
                                          <p:attrName>style.visibility</p:attrName>
                                        </p:attrNameLst>
                                      </p:cBhvr>
                                      <p:to>
                                        <p:strVal val="visible"/>
                                      </p:to>
                                    </p:set>
                                    <p:animEffect transition="in" filter="barn(inVertical)">
                                      <p:cBhvr>
                                        <p:cTn id="34" dur="500"/>
                                        <p:tgtEl>
                                          <p:spTgt spid="12309"/>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2310"/>
                                        </p:tgtEl>
                                        <p:attrNameLst>
                                          <p:attrName>style.visibility</p:attrName>
                                        </p:attrNameLst>
                                      </p:cBhvr>
                                      <p:to>
                                        <p:strVal val="visible"/>
                                      </p:to>
                                    </p:set>
                                    <p:animEffect transition="in" filter="barn(inVertical)">
                                      <p:cBhvr>
                                        <p:cTn id="37" dur="500"/>
                                        <p:tgtEl>
                                          <p:spTgt spid="12310"/>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2311"/>
                                        </p:tgtEl>
                                        <p:attrNameLst>
                                          <p:attrName>style.visibility</p:attrName>
                                        </p:attrNameLst>
                                      </p:cBhvr>
                                      <p:to>
                                        <p:strVal val="visible"/>
                                      </p:to>
                                    </p:set>
                                    <p:animEffect transition="in" filter="barn(inVertical)">
                                      <p:cBhvr>
                                        <p:cTn id="40" dur="500"/>
                                        <p:tgtEl>
                                          <p:spTgt spid="12311"/>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2312"/>
                                        </p:tgtEl>
                                        <p:attrNameLst>
                                          <p:attrName>style.visibility</p:attrName>
                                        </p:attrNameLst>
                                      </p:cBhvr>
                                      <p:to>
                                        <p:strVal val="visible"/>
                                      </p:to>
                                    </p:set>
                                    <p:animEffect transition="in" filter="barn(inVertical)">
                                      <p:cBhvr>
                                        <p:cTn id="43" dur="500"/>
                                        <p:tgtEl>
                                          <p:spTgt spid="12312"/>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2313"/>
                                        </p:tgtEl>
                                        <p:attrNameLst>
                                          <p:attrName>style.visibility</p:attrName>
                                        </p:attrNameLst>
                                      </p:cBhvr>
                                      <p:to>
                                        <p:strVal val="visible"/>
                                      </p:to>
                                    </p:set>
                                    <p:animEffect transition="in" filter="barn(inVertical)">
                                      <p:cBhvr>
                                        <p:cTn id="46" dur="500"/>
                                        <p:tgtEl>
                                          <p:spTgt spid="12313"/>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12314"/>
                                        </p:tgtEl>
                                        <p:attrNameLst>
                                          <p:attrName>style.visibility</p:attrName>
                                        </p:attrNameLst>
                                      </p:cBhvr>
                                      <p:to>
                                        <p:strVal val="visible"/>
                                      </p:to>
                                    </p:set>
                                    <p:animEffect transition="in" filter="barn(inVertical)">
                                      <p:cBhvr>
                                        <p:cTn id="49" dur="500"/>
                                        <p:tgtEl>
                                          <p:spTgt spid="12314"/>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12315"/>
                                        </p:tgtEl>
                                        <p:attrNameLst>
                                          <p:attrName>style.visibility</p:attrName>
                                        </p:attrNameLst>
                                      </p:cBhvr>
                                      <p:to>
                                        <p:strVal val="visible"/>
                                      </p:to>
                                    </p:set>
                                    <p:animEffect transition="in" filter="barn(inVertical)">
                                      <p:cBhvr>
                                        <p:cTn id="52" dur="500"/>
                                        <p:tgtEl>
                                          <p:spTgt spid="12315"/>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12316"/>
                                        </p:tgtEl>
                                        <p:attrNameLst>
                                          <p:attrName>style.visibility</p:attrName>
                                        </p:attrNameLst>
                                      </p:cBhvr>
                                      <p:to>
                                        <p:strVal val="visible"/>
                                      </p:to>
                                    </p:set>
                                    <p:animEffect transition="in" filter="barn(inVertical)">
                                      <p:cBhvr>
                                        <p:cTn id="55" dur="500"/>
                                        <p:tgtEl>
                                          <p:spTgt spid="12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0" grpId="0" animBg="1"/>
      <p:bldP spid="12301" grpId="0" animBg="1"/>
      <p:bldP spid="12302" grpId="0" animBg="1"/>
      <p:bldP spid="12303" grpId="0" animBg="1"/>
      <p:bldP spid="12304" grpId="0" animBg="1"/>
      <p:bldP spid="12305" grpId="0" animBg="1"/>
      <p:bldP spid="12306" grpId="0" animBg="1"/>
      <p:bldP spid="12307" grpId="0" animBg="1"/>
      <p:bldP spid="12308" grpId="0" animBg="1"/>
      <p:bldP spid="12309" grpId="0" animBg="1"/>
      <p:bldP spid="12310" grpId="0" animBg="1"/>
      <p:bldP spid="12311" grpId="0" animBg="1"/>
      <p:bldP spid="12312" grpId="0"/>
      <p:bldP spid="12313" grpId="0"/>
      <p:bldP spid="12314" grpId="0"/>
      <p:bldP spid="12315" grpId="0"/>
      <p:bldP spid="123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reeform 2"/>
          <p:cNvSpPr/>
          <p:nvPr/>
        </p:nvSpPr>
        <p:spPr bwMode="auto">
          <a:xfrm>
            <a:off x="522288" y="1679575"/>
            <a:ext cx="1036637" cy="958850"/>
          </a:xfrm>
          <a:custGeom>
            <a:avLst/>
            <a:gdLst>
              <a:gd name="T0" fmla="*/ 117040 w 496"/>
              <a:gd name="T1" fmla="*/ 880256 h 488"/>
              <a:gd name="T2" fmla="*/ 217359 w 496"/>
              <a:gd name="T3" fmla="*/ 125751 h 488"/>
              <a:gd name="T4" fmla="*/ 919597 w 496"/>
              <a:gd name="T5" fmla="*/ 125751 h 488"/>
              <a:gd name="T6" fmla="*/ 919597 w 496"/>
              <a:gd name="T7" fmla="*/ 597316 h 488"/>
              <a:gd name="T8" fmla="*/ 117040 w 496"/>
              <a:gd name="T9" fmla="*/ 880256 h 488"/>
              <a:gd name="T10" fmla="*/ 0 60000 65536"/>
              <a:gd name="T11" fmla="*/ 0 60000 65536"/>
              <a:gd name="T12" fmla="*/ 0 60000 65536"/>
              <a:gd name="T13" fmla="*/ 0 60000 65536"/>
              <a:gd name="T14" fmla="*/ 0 60000 65536"/>
              <a:gd name="T15" fmla="*/ 0 w 496"/>
              <a:gd name="T16" fmla="*/ 0 h 488"/>
              <a:gd name="T17" fmla="*/ 496 w 496"/>
              <a:gd name="T18" fmla="*/ 488 h 488"/>
            </a:gdLst>
            <a:ahLst/>
            <a:cxnLst>
              <a:cxn ang="T10">
                <a:pos x="T0" y="T1"/>
              </a:cxn>
              <a:cxn ang="T11">
                <a:pos x="T2" y="T3"/>
              </a:cxn>
              <a:cxn ang="T12">
                <a:pos x="T4" y="T5"/>
              </a:cxn>
              <a:cxn ang="T13">
                <a:pos x="T6" y="T7"/>
              </a:cxn>
              <a:cxn ang="T14">
                <a:pos x="T8" y="T9"/>
              </a:cxn>
            </a:cxnLst>
            <a:rect l="T15" t="T16" r="T17" b="T18"/>
            <a:pathLst>
              <a:path w="496" h="488">
                <a:moveTo>
                  <a:pt x="56" y="448"/>
                </a:moveTo>
                <a:cubicBezTo>
                  <a:pt x="0" y="408"/>
                  <a:pt x="40" y="128"/>
                  <a:pt x="104" y="64"/>
                </a:cubicBezTo>
                <a:cubicBezTo>
                  <a:pt x="168" y="0"/>
                  <a:pt x="384" y="24"/>
                  <a:pt x="440" y="64"/>
                </a:cubicBezTo>
                <a:cubicBezTo>
                  <a:pt x="496" y="104"/>
                  <a:pt x="496" y="240"/>
                  <a:pt x="440" y="304"/>
                </a:cubicBezTo>
                <a:cubicBezTo>
                  <a:pt x="384" y="368"/>
                  <a:pt x="112" y="488"/>
                  <a:pt x="56" y="448"/>
                </a:cubicBezTo>
                <a:close/>
              </a:path>
            </a:pathLst>
          </a:cu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67" name="Freeform 3"/>
          <p:cNvSpPr/>
          <p:nvPr/>
        </p:nvSpPr>
        <p:spPr bwMode="auto">
          <a:xfrm>
            <a:off x="1143000" y="1676400"/>
            <a:ext cx="1485900" cy="2133600"/>
          </a:xfrm>
          <a:custGeom>
            <a:avLst/>
            <a:gdLst>
              <a:gd name="T0" fmla="*/ 214829 w 664"/>
              <a:gd name="T1" fmla="*/ 132170 h 904"/>
              <a:gd name="T2" fmla="*/ 751901 w 664"/>
              <a:gd name="T3" fmla="*/ 245458 h 904"/>
              <a:gd name="T4" fmla="*/ 1396388 w 664"/>
              <a:gd name="T5" fmla="*/ 132170 h 904"/>
              <a:gd name="T6" fmla="*/ 1288974 w 664"/>
              <a:gd name="T7" fmla="*/ 1038478 h 904"/>
              <a:gd name="T8" fmla="*/ 859316 w 664"/>
              <a:gd name="T9" fmla="*/ 1604920 h 904"/>
              <a:gd name="T10" fmla="*/ 322243 w 664"/>
              <a:gd name="T11" fmla="*/ 2058074 h 904"/>
              <a:gd name="T12" fmla="*/ 0 w 664"/>
              <a:gd name="T13" fmla="*/ 2058074 h 904"/>
              <a:gd name="T14" fmla="*/ 0 60000 65536"/>
              <a:gd name="T15" fmla="*/ 0 60000 65536"/>
              <a:gd name="T16" fmla="*/ 0 60000 65536"/>
              <a:gd name="T17" fmla="*/ 0 60000 65536"/>
              <a:gd name="T18" fmla="*/ 0 60000 65536"/>
              <a:gd name="T19" fmla="*/ 0 60000 65536"/>
              <a:gd name="T20" fmla="*/ 0 60000 65536"/>
              <a:gd name="T21" fmla="*/ 0 w 664"/>
              <a:gd name="T22" fmla="*/ 0 h 904"/>
              <a:gd name="T23" fmla="*/ 664 w 664"/>
              <a:gd name="T24" fmla="*/ 904 h 9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4" h="904">
                <a:moveTo>
                  <a:pt x="96" y="56"/>
                </a:moveTo>
                <a:cubicBezTo>
                  <a:pt x="172" y="80"/>
                  <a:pt x="248" y="104"/>
                  <a:pt x="336" y="104"/>
                </a:cubicBezTo>
                <a:cubicBezTo>
                  <a:pt x="424" y="104"/>
                  <a:pt x="584" y="0"/>
                  <a:pt x="624" y="56"/>
                </a:cubicBezTo>
                <a:cubicBezTo>
                  <a:pt x="664" y="112"/>
                  <a:pt x="616" y="336"/>
                  <a:pt x="576" y="440"/>
                </a:cubicBezTo>
                <a:cubicBezTo>
                  <a:pt x="536" y="544"/>
                  <a:pt x="456" y="608"/>
                  <a:pt x="384" y="680"/>
                </a:cubicBezTo>
                <a:cubicBezTo>
                  <a:pt x="312" y="752"/>
                  <a:pt x="208" y="840"/>
                  <a:pt x="144" y="872"/>
                </a:cubicBezTo>
                <a:cubicBezTo>
                  <a:pt x="80" y="904"/>
                  <a:pt x="40" y="888"/>
                  <a:pt x="0" y="872"/>
                </a:cubicBezTo>
              </a:path>
            </a:pathLst>
          </a:cu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68" name="Freeform 4"/>
          <p:cNvSpPr/>
          <p:nvPr/>
        </p:nvSpPr>
        <p:spPr bwMode="auto">
          <a:xfrm>
            <a:off x="1174750" y="2087563"/>
            <a:ext cx="366713" cy="1039812"/>
          </a:xfrm>
          <a:custGeom>
            <a:avLst/>
            <a:gdLst>
              <a:gd name="T0" fmla="*/ 314325 w 224"/>
              <a:gd name="T1" fmla="*/ 0 h 528"/>
              <a:gd name="T2" fmla="*/ 314325 w 224"/>
              <a:gd name="T3" fmla="*/ 756227 h 528"/>
              <a:gd name="T4" fmla="*/ 0 w 224"/>
              <a:gd name="T5" fmla="*/ 1039812 h 528"/>
              <a:gd name="T6" fmla="*/ 0 60000 65536"/>
              <a:gd name="T7" fmla="*/ 0 60000 65536"/>
              <a:gd name="T8" fmla="*/ 0 60000 65536"/>
              <a:gd name="T9" fmla="*/ 0 w 224"/>
              <a:gd name="T10" fmla="*/ 0 h 528"/>
              <a:gd name="T11" fmla="*/ 224 w 224"/>
              <a:gd name="T12" fmla="*/ 528 h 528"/>
            </a:gdLst>
            <a:ahLst/>
            <a:cxnLst>
              <a:cxn ang="T6">
                <a:pos x="T0" y="T1"/>
              </a:cxn>
              <a:cxn ang="T7">
                <a:pos x="T2" y="T3"/>
              </a:cxn>
              <a:cxn ang="T8">
                <a:pos x="T4" y="T5"/>
              </a:cxn>
            </a:cxnLst>
            <a:rect l="T9" t="T10" r="T11" b="T12"/>
            <a:pathLst>
              <a:path w="224" h="528">
                <a:moveTo>
                  <a:pt x="192" y="0"/>
                </a:moveTo>
                <a:cubicBezTo>
                  <a:pt x="208" y="148"/>
                  <a:pt x="224" y="296"/>
                  <a:pt x="192" y="384"/>
                </a:cubicBezTo>
                <a:cubicBezTo>
                  <a:pt x="160" y="472"/>
                  <a:pt x="8" y="520"/>
                  <a:pt x="0" y="528"/>
                </a:cubicBezTo>
              </a:path>
            </a:pathLst>
          </a:cu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69" name="Freeform 5"/>
          <p:cNvSpPr/>
          <p:nvPr/>
        </p:nvSpPr>
        <p:spPr bwMode="auto">
          <a:xfrm>
            <a:off x="839788" y="2560638"/>
            <a:ext cx="401637" cy="1698625"/>
          </a:xfrm>
          <a:custGeom>
            <a:avLst/>
            <a:gdLst>
              <a:gd name="T0" fmla="*/ 100409 w 192"/>
              <a:gd name="T1" fmla="*/ 0 h 864"/>
              <a:gd name="T2" fmla="*/ 301228 w 192"/>
              <a:gd name="T3" fmla="*/ 377472 h 864"/>
              <a:gd name="T4" fmla="*/ 401637 w 192"/>
              <a:gd name="T5" fmla="*/ 754944 h 864"/>
              <a:gd name="T6" fmla="*/ 301228 w 192"/>
              <a:gd name="T7" fmla="*/ 1132417 h 864"/>
              <a:gd name="T8" fmla="*/ 0 w 192"/>
              <a:gd name="T9" fmla="*/ 1698625 h 864"/>
              <a:gd name="T10" fmla="*/ 0 60000 65536"/>
              <a:gd name="T11" fmla="*/ 0 60000 65536"/>
              <a:gd name="T12" fmla="*/ 0 60000 65536"/>
              <a:gd name="T13" fmla="*/ 0 60000 65536"/>
              <a:gd name="T14" fmla="*/ 0 60000 65536"/>
              <a:gd name="T15" fmla="*/ 0 w 192"/>
              <a:gd name="T16" fmla="*/ 0 h 864"/>
              <a:gd name="T17" fmla="*/ 192 w 192"/>
              <a:gd name="T18" fmla="*/ 864 h 864"/>
            </a:gdLst>
            <a:ahLst/>
            <a:cxnLst>
              <a:cxn ang="T10">
                <a:pos x="T0" y="T1"/>
              </a:cxn>
              <a:cxn ang="T11">
                <a:pos x="T2" y="T3"/>
              </a:cxn>
              <a:cxn ang="T12">
                <a:pos x="T4" y="T5"/>
              </a:cxn>
              <a:cxn ang="T13">
                <a:pos x="T6" y="T7"/>
              </a:cxn>
              <a:cxn ang="T14">
                <a:pos x="T8" y="T9"/>
              </a:cxn>
            </a:cxnLst>
            <a:rect l="T15" t="T16" r="T17" b="T18"/>
            <a:pathLst>
              <a:path w="192" h="864">
                <a:moveTo>
                  <a:pt x="48" y="0"/>
                </a:moveTo>
                <a:cubicBezTo>
                  <a:pt x="84" y="64"/>
                  <a:pt x="120" y="128"/>
                  <a:pt x="144" y="192"/>
                </a:cubicBezTo>
                <a:cubicBezTo>
                  <a:pt x="168" y="256"/>
                  <a:pt x="192" y="320"/>
                  <a:pt x="192" y="384"/>
                </a:cubicBezTo>
                <a:cubicBezTo>
                  <a:pt x="192" y="448"/>
                  <a:pt x="176" y="496"/>
                  <a:pt x="144" y="576"/>
                </a:cubicBezTo>
                <a:cubicBezTo>
                  <a:pt x="112" y="656"/>
                  <a:pt x="32" y="824"/>
                  <a:pt x="0" y="864"/>
                </a:cubicBezTo>
              </a:path>
            </a:pathLst>
          </a:cu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70" name="Freeform 6"/>
          <p:cNvSpPr/>
          <p:nvPr/>
        </p:nvSpPr>
        <p:spPr bwMode="auto">
          <a:xfrm>
            <a:off x="304800" y="2465388"/>
            <a:ext cx="534988" cy="1793875"/>
          </a:xfrm>
          <a:custGeom>
            <a:avLst/>
            <a:gdLst>
              <a:gd name="T0" fmla="*/ 288070 w 208"/>
              <a:gd name="T1" fmla="*/ 0 h 912"/>
              <a:gd name="T2" fmla="*/ 41153 w 208"/>
              <a:gd name="T3" fmla="*/ 849730 h 912"/>
              <a:gd name="T4" fmla="*/ 534988 w 208"/>
              <a:gd name="T5" fmla="*/ 1793875 h 912"/>
              <a:gd name="T6" fmla="*/ 0 60000 65536"/>
              <a:gd name="T7" fmla="*/ 0 60000 65536"/>
              <a:gd name="T8" fmla="*/ 0 60000 65536"/>
              <a:gd name="T9" fmla="*/ 0 w 208"/>
              <a:gd name="T10" fmla="*/ 0 h 912"/>
              <a:gd name="T11" fmla="*/ 208 w 208"/>
              <a:gd name="T12" fmla="*/ 912 h 912"/>
            </a:gdLst>
            <a:ahLst/>
            <a:cxnLst>
              <a:cxn ang="T6">
                <a:pos x="T0" y="T1"/>
              </a:cxn>
              <a:cxn ang="T7">
                <a:pos x="T2" y="T3"/>
              </a:cxn>
              <a:cxn ang="T8">
                <a:pos x="T4" y="T5"/>
              </a:cxn>
            </a:cxnLst>
            <a:rect l="T9" t="T10" r="T11" b="T12"/>
            <a:pathLst>
              <a:path w="208" h="912">
                <a:moveTo>
                  <a:pt x="112" y="0"/>
                </a:moveTo>
                <a:cubicBezTo>
                  <a:pt x="56" y="140"/>
                  <a:pt x="0" y="280"/>
                  <a:pt x="16" y="432"/>
                </a:cubicBezTo>
                <a:cubicBezTo>
                  <a:pt x="32" y="584"/>
                  <a:pt x="152" y="840"/>
                  <a:pt x="208" y="912"/>
                </a:cubicBezTo>
              </a:path>
            </a:pathLst>
          </a:cu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71" name="Freeform 7"/>
          <p:cNvSpPr/>
          <p:nvPr/>
        </p:nvSpPr>
        <p:spPr bwMode="auto">
          <a:xfrm>
            <a:off x="839788" y="1600200"/>
            <a:ext cx="3427412" cy="2895600"/>
          </a:xfrm>
          <a:custGeom>
            <a:avLst/>
            <a:gdLst>
              <a:gd name="T0" fmla="*/ 0 w 1640"/>
              <a:gd name="T1" fmla="*/ 2659546 h 1472"/>
              <a:gd name="T2" fmla="*/ 1504718 w 1640"/>
              <a:gd name="T3" fmla="*/ 2848389 h 1472"/>
              <a:gd name="T4" fmla="*/ 2909121 w 1640"/>
              <a:gd name="T5" fmla="*/ 2376281 h 1472"/>
              <a:gd name="T6" fmla="*/ 3410693 w 1640"/>
              <a:gd name="T7" fmla="*/ 1432063 h 1472"/>
              <a:gd name="T8" fmla="*/ 3009435 w 1640"/>
              <a:gd name="T9" fmla="*/ 299002 h 1472"/>
              <a:gd name="T10" fmla="*/ 2307234 w 1640"/>
              <a:gd name="T11" fmla="*/ 15737 h 1472"/>
              <a:gd name="T12" fmla="*/ 1605032 w 1640"/>
              <a:gd name="T13" fmla="*/ 204580 h 1472"/>
              <a:gd name="T14" fmla="*/ 0 60000 65536"/>
              <a:gd name="T15" fmla="*/ 0 60000 65536"/>
              <a:gd name="T16" fmla="*/ 0 60000 65536"/>
              <a:gd name="T17" fmla="*/ 0 60000 65536"/>
              <a:gd name="T18" fmla="*/ 0 60000 65536"/>
              <a:gd name="T19" fmla="*/ 0 60000 65536"/>
              <a:gd name="T20" fmla="*/ 0 60000 65536"/>
              <a:gd name="T21" fmla="*/ 0 w 1640"/>
              <a:gd name="T22" fmla="*/ 0 h 1472"/>
              <a:gd name="T23" fmla="*/ 1640 w 1640"/>
              <a:gd name="T24" fmla="*/ 1472 h 14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40" h="1472">
                <a:moveTo>
                  <a:pt x="0" y="1352"/>
                </a:moveTo>
                <a:cubicBezTo>
                  <a:pt x="244" y="1412"/>
                  <a:pt x="488" y="1472"/>
                  <a:pt x="720" y="1448"/>
                </a:cubicBezTo>
                <a:cubicBezTo>
                  <a:pt x="952" y="1424"/>
                  <a:pt x="1240" y="1328"/>
                  <a:pt x="1392" y="1208"/>
                </a:cubicBezTo>
                <a:cubicBezTo>
                  <a:pt x="1544" y="1088"/>
                  <a:pt x="1624" y="904"/>
                  <a:pt x="1632" y="728"/>
                </a:cubicBezTo>
                <a:cubicBezTo>
                  <a:pt x="1640" y="552"/>
                  <a:pt x="1528" y="272"/>
                  <a:pt x="1440" y="152"/>
                </a:cubicBezTo>
                <a:cubicBezTo>
                  <a:pt x="1352" y="32"/>
                  <a:pt x="1216" y="16"/>
                  <a:pt x="1104" y="8"/>
                </a:cubicBezTo>
                <a:cubicBezTo>
                  <a:pt x="992" y="0"/>
                  <a:pt x="776" y="88"/>
                  <a:pt x="768" y="104"/>
                </a:cubicBezTo>
              </a:path>
            </a:pathLst>
          </a:cu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72" name="Freeform 8"/>
          <p:cNvSpPr/>
          <p:nvPr/>
        </p:nvSpPr>
        <p:spPr bwMode="auto">
          <a:xfrm>
            <a:off x="2133600" y="2182813"/>
            <a:ext cx="1081088" cy="941387"/>
          </a:xfrm>
          <a:custGeom>
            <a:avLst/>
            <a:gdLst>
              <a:gd name="T0" fmla="*/ 463323 w 560"/>
              <a:gd name="T1" fmla="*/ 0 h 480"/>
              <a:gd name="T2" fmla="*/ 1019312 w 560"/>
              <a:gd name="T3" fmla="*/ 470694 h 480"/>
              <a:gd name="T4" fmla="*/ 833982 w 560"/>
              <a:gd name="T5" fmla="*/ 847248 h 480"/>
              <a:gd name="T6" fmla="*/ 0 w 560"/>
              <a:gd name="T7" fmla="*/ 941387 h 480"/>
              <a:gd name="T8" fmla="*/ 0 60000 65536"/>
              <a:gd name="T9" fmla="*/ 0 60000 65536"/>
              <a:gd name="T10" fmla="*/ 0 60000 65536"/>
              <a:gd name="T11" fmla="*/ 0 60000 65536"/>
              <a:gd name="T12" fmla="*/ 0 w 560"/>
              <a:gd name="T13" fmla="*/ 0 h 480"/>
              <a:gd name="T14" fmla="*/ 560 w 560"/>
              <a:gd name="T15" fmla="*/ 480 h 480"/>
            </a:gdLst>
            <a:ahLst/>
            <a:cxnLst>
              <a:cxn ang="T8">
                <a:pos x="T0" y="T1"/>
              </a:cxn>
              <a:cxn ang="T9">
                <a:pos x="T2" y="T3"/>
              </a:cxn>
              <a:cxn ang="T10">
                <a:pos x="T4" y="T5"/>
              </a:cxn>
              <a:cxn ang="T11">
                <a:pos x="T6" y="T7"/>
              </a:cxn>
            </a:cxnLst>
            <a:rect l="T12" t="T13" r="T14" b="T15"/>
            <a:pathLst>
              <a:path w="560" h="480">
                <a:moveTo>
                  <a:pt x="240" y="0"/>
                </a:moveTo>
                <a:cubicBezTo>
                  <a:pt x="368" y="84"/>
                  <a:pt x="496" y="168"/>
                  <a:pt x="528" y="240"/>
                </a:cubicBezTo>
                <a:cubicBezTo>
                  <a:pt x="560" y="312"/>
                  <a:pt x="520" y="392"/>
                  <a:pt x="432" y="432"/>
                </a:cubicBezTo>
                <a:cubicBezTo>
                  <a:pt x="344" y="472"/>
                  <a:pt x="56" y="464"/>
                  <a:pt x="0" y="480"/>
                </a:cubicBezTo>
              </a:path>
            </a:pathLst>
          </a:cu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73" name="Freeform 9"/>
          <p:cNvSpPr/>
          <p:nvPr/>
        </p:nvSpPr>
        <p:spPr bwMode="auto">
          <a:xfrm>
            <a:off x="2743200" y="3048000"/>
            <a:ext cx="1506538" cy="93663"/>
          </a:xfrm>
          <a:custGeom>
            <a:avLst/>
            <a:gdLst>
              <a:gd name="T0" fmla="*/ 0 w 720"/>
              <a:gd name="T1" fmla="*/ 0 h 56"/>
              <a:gd name="T2" fmla="*/ 803487 w 720"/>
              <a:gd name="T3" fmla="*/ 80283 h 56"/>
              <a:gd name="T4" fmla="*/ 1506538 w 720"/>
              <a:gd name="T5" fmla="*/ 80283 h 56"/>
              <a:gd name="T6" fmla="*/ 0 60000 65536"/>
              <a:gd name="T7" fmla="*/ 0 60000 65536"/>
              <a:gd name="T8" fmla="*/ 0 60000 65536"/>
              <a:gd name="T9" fmla="*/ 0 w 720"/>
              <a:gd name="T10" fmla="*/ 0 h 56"/>
              <a:gd name="T11" fmla="*/ 720 w 720"/>
              <a:gd name="T12" fmla="*/ 56 h 56"/>
            </a:gdLst>
            <a:ahLst/>
            <a:cxnLst>
              <a:cxn ang="T6">
                <a:pos x="T0" y="T1"/>
              </a:cxn>
              <a:cxn ang="T7">
                <a:pos x="T2" y="T3"/>
              </a:cxn>
              <a:cxn ang="T8">
                <a:pos x="T4" y="T5"/>
              </a:cxn>
            </a:cxnLst>
            <a:rect l="T9" t="T10" r="T11" b="T12"/>
            <a:pathLst>
              <a:path w="720" h="56">
                <a:moveTo>
                  <a:pt x="0" y="0"/>
                </a:moveTo>
                <a:cubicBezTo>
                  <a:pt x="132" y="20"/>
                  <a:pt x="264" y="40"/>
                  <a:pt x="384" y="48"/>
                </a:cubicBezTo>
                <a:cubicBezTo>
                  <a:pt x="504" y="56"/>
                  <a:pt x="612" y="52"/>
                  <a:pt x="720" y="48"/>
                </a:cubicBezTo>
              </a:path>
            </a:pathLst>
          </a:cu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74" name="Rectangle 10"/>
          <p:cNvSpPr>
            <a:spLocks noChangeArrowheads="1"/>
          </p:cNvSpPr>
          <p:nvPr/>
        </p:nvSpPr>
        <p:spPr bwMode="auto">
          <a:xfrm>
            <a:off x="538163" y="3032125"/>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rPr>
              <a:t>A</a:t>
            </a:r>
            <a:endParaRPr lang="zh-CN" altLang="en-US" sz="2000" b="1">
              <a:latin typeface="Times New Roman" panose="02020603050405020304" pitchFamily="18" charset="0"/>
            </a:endParaRPr>
          </a:p>
        </p:txBody>
      </p:sp>
      <p:sp>
        <p:nvSpPr>
          <p:cNvPr id="11275" name="Rectangle 11"/>
          <p:cNvSpPr>
            <a:spLocks noChangeArrowheads="1"/>
          </p:cNvSpPr>
          <p:nvPr/>
        </p:nvSpPr>
        <p:spPr bwMode="auto">
          <a:xfrm>
            <a:off x="739775" y="1898650"/>
            <a:ext cx="35560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rPr>
              <a:t>B</a:t>
            </a:r>
            <a:endParaRPr lang="zh-CN" altLang="en-US" sz="2000" b="1">
              <a:latin typeface="Times New Roman" panose="02020603050405020304" pitchFamily="18" charset="0"/>
            </a:endParaRPr>
          </a:p>
        </p:txBody>
      </p:sp>
      <p:sp>
        <p:nvSpPr>
          <p:cNvPr id="11276" name="Rectangle 12"/>
          <p:cNvSpPr>
            <a:spLocks noChangeArrowheads="1"/>
          </p:cNvSpPr>
          <p:nvPr/>
        </p:nvSpPr>
        <p:spPr bwMode="auto">
          <a:xfrm>
            <a:off x="1039813" y="2371725"/>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rPr>
              <a:t>C</a:t>
            </a:r>
            <a:endParaRPr lang="zh-CN" altLang="en-US" sz="2000" b="1">
              <a:latin typeface="Times New Roman" panose="02020603050405020304" pitchFamily="18" charset="0"/>
            </a:endParaRPr>
          </a:p>
        </p:txBody>
      </p:sp>
      <p:sp>
        <p:nvSpPr>
          <p:cNvPr id="11277" name="Rectangle 13"/>
          <p:cNvSpPr>
            <a:spLocks noChangeArrowheads="1"/>
          </p:cNvSpPr>
          <p:nvPr/>
        </p:nvSpPr>
        <p:spPr bwMode="auto">
          <a:xfrm>
            <a:off x="1743075" y="2371725"/>
            <a:ext cx="366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rPr>
              <a:t>D</a:t>
            </a:r>
            <a:endParaRPr lang="zh-CN" altLang="en-US" sz="2000" b="1">
              <a:latin typeface="Times New Roman" panose="02020603050405020304" pitchFamily="18" charset="0"/>
            </a:endParaRPr>
          </a:p>
        </p:txBody>
      </p:sp>
      <p:sp>
        <p:nvSpPr>
          <p:cNvPr id="11278" name="Rectangle 14"/>
          <p:cNvSpPr>
            <a:spLocks noChangeArrowheads="1"/>
          </p:cNvSpPr>
          <p:nvPr/>
        </p:nvSpPr>
        <p:spPr bwMode="auto">
          <a:xfrm>
            <a:off x="2544763" y="2465388"/>
            <a:ext cx="33972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rPr>
              <a:t>F</a:t>
            </a:r>
            <a:endParaRPr lang="zh-CN" altLang="en-US" sz="2000" b="1">
              <a:latin typeface="Times New Roman" panose="02020603050405020304" pitchFamily="18" charset="0"/>
            </a:endParaRPr>
          </a:p>
        </p:txBody>
      </p:sp>
      <p:sp>
        <p:nvSpPr>
          <p:cNvPr id="11279" name="Rectangle 15"/>
          <p:cNvSpPr>
            <a:spLocks noChangeArrowheads="1"/>
          </p:cNvSpPr>
          <p:nvPr/>
        </p:nvSpPr>
        <p:spPr bwMode="auto">
          <a:xfrm>
            <a:off x="3248025" y="2087563"/>
            <a:ext cx="3810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rPr>
              <a:t>G</a:t>
            </a:r>
            <a:endParaRPr lang="zh-CN" altLang="en-US" sz="2000" b="1">
              <a:latin typeface="Times New Roman" panose="02020603050405020304" pitchFamily="18" charset="0"/>
            </a:endParaRPr>
          </a:p>
        </p:txBody>
      </p:sp>
      <p:sp>
        <p:nvSpPr>
          <p:cNvPr id="11280" name="Rectangle 16"/>
          <p:cNvSpPr>
            <a:spLocks noChangeArrowheads="1"/>
          </p:cNvSpPr>
          <p:nvPr/>
        </p:nvSpPr>
        <p:spPr bwMode="auto">
          <a:xfrm>
            <a:off x="2444750" y="3503613"/>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rPr>
              <a:t>E</a:t>
            </a:r>
            <a:endParaRPr lang="zh-CN" altLang="en-US" sz="2000" b="1">
              <a:latin typeface="Times New Roman" panose="02020603050405020304" pitchFamily="18" charset="0"/>
            </a:endParaRPr>
          </a:p>
        </p:txBody>
      </p:sp>
      <p:sp>
        <p:nvSpPr>
          <p:cNvPr id="11281" name="Oval 30"/>
          <p:cNvSpPr>
            <a:spLocks noChangeArrowheads="1"/>
          </p:cNvSpPr>
          <p:nvPr/>
        </p:nvSpPr>
        <p:spPr bwMode="auto">
          <a:xfrm>
            <a:off x="5651500" y="1951038"/>
            <a:ext cx="228600" cy="228600"/>
          </a:xfrm>
          <a:prstGeom prst="ellipse">
            <a:avLst/>
          </a:prstGeom>
          <a:solidFill>
            <a:srgbClr val="00000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82" name="Oval 31"/>
          <p:cNvSpPr>
            <a:spLocks noChangeArrowheads="1"/>
          </p:cNvSpPr>
          <p:nvPr/>
        </p:nvSpPr>
        <p:spPr bwMode="auto">
          <a:xfrm>
            <a:off x="5651500" y="2713038"/>
            <a:ext cx="228600" cy="228600"/>
          </a:xfrm>
          <a:prstGeom prst="ellipse">
            <a:avLst/>
          </a:prstGeom>
          <a:solidFill>
            <a:srgbClr val="00000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83" name="Oval 32"/>
          <p:cNvSpPr>
            <a:spLocks noChangeArrowheads="1"/>
          </p:cNvSpPr>
          <p:nvPr/>
        </p:nvSpPr>
        <p:spPr bwMode="auto">
          <a:xfrm>
            <a:off x="4737100" y="3170238"/>
            <a:ext cx="228600" cy="228600"/>
          </a:xfrm>
          <a:prstGeom prst="ellipse">
            <a:avLst/>
          </a:prstGeom>
          <a:solidFill>
            <a:srgbClr val="00000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84" name="Oval 33"/>
          <p:cNvSpPr>
            <a:spLocks noChangeArrowheads="1"/>
          </p:cNvSpPr>
          <p:nvPr/>
        </p:nvSpPr>
        <p:spPr bwMode="auto">
          <a:xfrm>
            <a:off x="6413500" y="3170238"/>
            <a:ext cx="228600" cy="228600"/>
          </a:xfrm>
          <a:prstGeom prst="ellipse">
            <a:avLst/>
          </a:prstGeom>
          <a:solidFill>
            <a:srgbClr val="00000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85" name="Oval 34"/>
          <p:cNvSpPr>
            <a:spLocks noChangeArrowheads="1"/>
          </p:cNvSpPr>
          <p:nvPr/>
        </p:nvSpPr>
        <p:spPr bwMode="auto">
          <a:xfrm>
            <a:off x="8318500" y="3170238"/>
            <a:ext cx="228600" cy="228600"/>
          </a:xfrm>
          <a:prstGeom prst="ellipse">
            <a:avLst/>
          </a:prstGeom>
          <a:solidFill>
            <a:srgbClr val="00000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86" name="Oval 35"/>
          <p:cNvSpPr>
            <a:spLocks noChangeArrowheads="1"/>
          </p:cNvSpPr>
          <p:nvPr/>
        </p:nvSpPr>
        <p:spPr bwMode="auto">
          <a:xfrm>
            <a:off x="7404100" y="3779838"/>
            <a:ext cx="228600" cy="228600"/>
          </a:xfrm>
          <a:prstGeom prst="ellipse">
            <a:avLst/>
          </a:prstGeom>
          <a:solidFill>
            <a:srgbClr val="00000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87" name="Oval 36"/>
          <p:cNvSpPr>
            <a:spLocks noChangeArrowheads="1"/>
          </p:cNvSpPr>
          <p:nvPr/>
        </p:nvSpPr>
        <p:spPr bwMode="auto">
          <a:xfrm>
            <a:off x="7432675" y="4389438"/>
            <a:ext cx="228600" cy="228600"/>
          </a:xfrm>
          <a:prstGeom prst="ellipse">
            <a:avLst/>
          </a:prstGeom>
          <a:solidFill>
            <a:srgbClr val="00000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88" name="Line 37"/>
          <p:cNvSpPr>
            <a:spLocks noChangeShapeType="1"/>
          </p:cNvSpPr>
          <p:nvPr/>
        </p:nvSpPr>
        <p:spPr bwMode="auto">
          <a:xfrm flipH="1">
            <a:off x="4813300" y="2103438"/>
            <a:ext cx="914400" cy="11430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89" name="Line 38"/>
          <p:cNvSpPr>
            <a:spLocks noChangeShapeType="1"/>
          </p:cNvSpPr>
          <p:nvPr/>
        </p:nvSpPr>
        <p:spPr bwMode="auto">
          <a:xfrm flipH="1" flipV="1">
            <a:off x="5803900" y="2103438"/>
            <a:ext cx="685800" cy="11430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90" name="Line 39"/>
          <p:cNvSpPr>
            <a:spLocks noChangeShapeType="1"/>
          </p:cNvSpPr>
          <p:nvPr/>
        </p:nvSpPr>
        <p:spPr bwMode="auto">
          <a:xfrm flipH="1">
            <a:off x="4889500" y="2789238"/>
            <a:ext cx="838200" cy="4572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91" name="Line 40"/>
          <p:cNvSpPr>
            <a:spLocks noChangeShapeType="1"/>
          </p:cNvSpPr>
          <p:nvPr/>
        </p:nvSpPr>
        <p:spPr bwMode="auto">
          <a:xfrm flipH="1" flipV="1">
            <a:off x="5803900" y="2865438"/>
            <a:ext cx="609600" cy="3810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92" name="Line 41"/>
          <p:cNvSpPr>
            <a:spLocks noChangeShapeType="1"/>
          </p:cNvSpPr>
          <p:nvPr/>
        </p:nvSpPr>
        <p:spPr bwMode="auto">
          <a:xfrm flipH="1">
            <a:off x="4889500" y="3246438"/>
            <a:ext cx="152400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93" name="Line 42"/>
          <p:cNvSpPr>
            <a:spLocks noChangeShapeType="1"/>
          </p:cNvSpPr>
          <p:nvPr/>
        </p:nvSpPr>
        <p:spPr bwMode="auto">
          <a:xfrm flipH="1">
            <a:off x="6565900" y="3265488"/>
            <a:ext cx="182880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94" name="Line 43"/>
          <p:cNvSpPr>
            <a:spLocks noChangeShapeType="1"/>
          </p:cNvSpPr>
          <p:nvPr/>
        </p:nvSpPr>
        <p:spPr bwMode="auto">
          <a:xfrm flipH="1" flipV="1">
            <a:off x="4889500" y="3322638"/>
            <a:ext cx="2590800" cy="12192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95" name="Line 44"/>
          <p:cNvSpPr>
            <a:spLocks noChangeShapeType="1"/>
          </p:cNvSpPr>
          <p:nvPr/>
        </p:nvSpPr>
        <p:spPr bwMode="auto">
          <a:xfrm flipH="1">
            <a:off x="7556500" y="3398838"/>
            <a:ext cx="914400" cy="11430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96" name="Line 45"/>
          <p:cNvSpPr>
            <a:spLocks noChangeShapeType="1"/>
          </p:cNvSpPr>
          <p:nvPr/>
        </p:nvSpPr>
        <p:spPr bwMode="auto">
          <a:xfrm flipH="1" flipV="1">
            <a:off x="6489700" y="3322638"/>
            <a:ext cx="1066800" cy="12192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97" name="Line 46"/>
          <p:cNvSpPr>
            <a:spLocks noChangeShapeType="1"/>
          </p:cNvSpPr>
          <p:nvPr/>
        </p:nvSpPr>
        <p:spPr bwMode="auto">
          <a:xfrm flipH="1" flipV="1">
            <a:off x="6565900" y="3322638"/>
            <a:ext cx="914400" cy="5334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98" name="Line 47"/>
          <p:cNvSpPr>
            <a:spLocks noChangeShapeType="1"/>
          </p:cNvSpPr>
          <p:nvPr/>
        </p:nvSpPr>
        <p:spPr bwMode="auto">
          <a:xfrm flipH="1">
            <a:off x="7556500" y="3322638"/>
            <a:ext cx="838200" cy="5334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99" name="Line 48"/>
          <p:cNvSpPr>
            <a:spLocks noChangeShapeType="1"/>
          </p:cNvSpPr>
          <p:nvPr/>
        </p:nvSpPr>
        <p:spPr bwMode="auto">
          <a:xfrm flipH="1">
            <a:off x="7556500" y="3856038"/>
            <a:ext cx="0" cy="6096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00" name="Rectangle 65"/>
          <p:cNvSpPr>
            <a:spLocks noChangeArrowheads="1"/>
          </p:cNvSpPr>
          <p:nvPr/>
        </p:nvSpPr>
        <p:spPr bwMode="auto">
          <a:xfrm>
            <a:off x="4279900" y="3246438"/>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rPr>
              <a:t>A</a:t>
            </a:r>
            <a:endParaRPr lang="zh-CN" altLang="en-US" sz="2000" b="1">
              <a:latin typeface="Times New Roman" panose="02020603050405020304" pitchFamily="18" charset="0"/>
            </a:endParaRPr>
          </a:p>
        </p:txBody>
      </p:sp>
      <p:sp>
        <p:nvSpPr>
          <p:cNvPr id="11301" name="Rectangle 66"/>
          <p:cNvSpPr>
            <a:spLocks noChangeArrowheads="1"/>
          </p:cNvSpPr>
          <p:nvPr/>
        </p:nvSpPr>
        <p:spPr bwMode="auto">
          <a:xfrm>
            <a:off x="5194300" y="1722438"/>
            <a:ext cx="35560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rPr>
              <a:t>B</a:t>
            </a:r>
            <a:endParaRPr lang="zh-CN" altLang="en-US" sz="2000" b="1">
              <a:latin typeface="Times New Roman" panose="02020603050405020304" pitchFamily="18" charset="0"/>
            </a:endParaRPr>
          </a:p>
        </p:txBody>
      </p:sp>
      <p:sp>
        <p:nvSpPr>
          <p:cNvPr id="11302" name="Rectangle 67"/>
          <p:cNvSpPr>
            <a:spLocks noChangeArrowheads="1"/>
          </p:cNvSpPr>
          <p:nvPr/>
        </p:nvSpPr>
        <p:spPr bwMode="auto">
          <a:xfrm>
            <a:off x="5803900" y="2560638"/>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rPr>
              <a:t>C</a:t>
            </a:r>
            <a:endParaRPr lang="zh-CN" altLang="en-US" sz="2000" b="1">
              <a:latin typeface="Times New Roman" panose="02020603050405020304" pitchFamily="18" charset="0"/>
            </a:endParaRPr>
          </a:p>
        </p:txBody>
      </p:sp>
      <p:sp>
        <p:nvSpPr>
          <p:cNvPr id="11303" name="Line 68"/>
          <p:cNvSpPr>
            <a:spLocks noChangeShapeType="1"/>
          </p:cNvSpPr>
          <p:nvPr/>
        </p:nvSpPr>
        <p:spPr bwMode="auto">
          <a:xfrm flipH="1" flipV="1">
            <a:off x="5727700" y="2103438"/>
            <a:ext cx="0" cy="6858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04" name="Rectangle 69"/>
          <p:cNvSpPr>
            <a:spLocks noChangeArrowheads="1"/>
          </p:cNvSpPr>
          <p:nvPr/>
        </p:nvSpPr>
        <p:spPr bwMode="auto">
          <a:xfrm>
            <a:off x="6489700" y="2713038"/>
            <a:ext cx="366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rPr>
              <a:t>D</a:t>
            </a:r>
            <a:endParaRPr lang="zh-CN" altLang="en-US" sz="2000" b="1">
              <a:latin typeface="Times New Roman" panose="02020603050405020304" pitchFamily="18" charset="0"/>
            </a:endParaRPr>
          </a:p>
        </p:txBody>
      </p:sp>
      <p:sp>
        <p:nvSpPr>
          <p:cNvPr id="11305" name="Rectangle 70"/>
          <p:cNvSpPr>
            <a:spLocks noChangeArrowheads="1"/>
          </p:cNvSpPr>
          <p:nvPr/>
        </p:nvSpPr>
        <p:spPr bwMode="auto">
          <a:xfrm>
            <a:off x="7327900" y="3246438"/>
            <a:ext cx="3397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rPr>
              <a:t>F</a:t>
            </a:r>
            <a:endParaRPr lang="zh-CN" altLang="en-US" sz="2000" b="1">
              <a:latin typeface="Times New Roman" panose="02020603050405020304" pitchFamily="18" charset="0"/>
            </a:endParaRPr>
          </a:p>
        </p:txBody>
      </p:sp>
      <p:sp>
        <p:nvSpPr>
          <p:cNvPr id="11306" name="Rectangle 71"/>
          <p:cNvSpPr>
            <a:spLocks noChangeArrowheads="1"/>
          </p:cNvSpPr>
          <p:nvPr/>
        </p:nvSpPr>
        <p:spPr bwMode="auto">
          <a:xfrm>
            <a:off x="8470900" y="2789238"/>
            <a:ext cx="3810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rPr>
              <a:t>G</a:t>
            </a:r>
            <a:endParaRPr lang="zh-CN" altLang="en-US" sz="2000" b="1">
              <a:latin typeface="Times New Roman" panose="02020603050405020304" pitchFamily="18" charset="0"/>
            </a:endParaRPr>
          </a:p>
        </p:txBody>
      </p:sp>
      <p:sp>
        <p:nvSpPr>
          <p:cNvPr id="11307" name="Rectangle 72"/>
          <p:cNvSpPr>
            <a:spLocks noChangeArrowheads="1"/>
          </p:cNvSpPr>
          <p:nvPr/>
        </p:nvSpPr>
        <p:spPr bwMode="auto">
          <a:xfrm>
            <a:off x="7708900" y="4313238"/>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rPr>
              <a:t>E</a:t>
            </a:r>
            <a:endParaRPr lang="zh-CN" altLang="en-US" sz="20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8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8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28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28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28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8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28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8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28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29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2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29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29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29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29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29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29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29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29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30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30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30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30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30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3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1" grpId="0" animBg="1"/>
      <p:bldP spid="11282" grpId="0" animBg="1"/>
      <p:bldP spid="11283" grpId="0" animBg="1"/>
      <p:bldP spid="11284" grpId="0" animBg="1"/>
      <p:bldP spid="11285" grpId="0" animBg="1"/>
      <p:bldP spid="11286" grpId="0" animBg="1"/>
      <p:bldP spid="11287" grpId="0" animBg="1"/>
      <p:bldP spid="11288" grpId="0" animBg="1"/>
      <p:bldP spid="11289" grpId="0" animBg="1"/>
      <p:bldP spid="11290" grpId="0" animBg="1"/>
      <p:bldP spid="11291" grpId="0" animBg="1"/>
      <p:bldP spid="11292" grpId="0" animBg="1"/>
      <p:bldP spid="11293" grpId="0" animBg="1"/>
      <p:bldP spid="11294" grpId="0" animBg="1"/>
      <p:bldP spid="11295" grpId="0" animBg="1"/>
      <p:bldP spid="11296" grpId="0" animBg="1"/>
      <p:bldP spid="11297" grpId="0" animBg="1"/>
      <p:bldP spid="11298" grpId="0" animBg="1"/>
      <p:bldP spid="11299" grpId="0" animBg="1"/>
      <p:bldP spid="11302" grpId="0"/>
      <p:bldP spid="11303" grpId="0" animBg="1"/>
      <p:bldP spid="11304" grpId="0"/>
      <p:bldP spid="11305" grpId="0"/>
      <p:bldP spid="11306" grpId="0"/>
      <p:bldP spid="1130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sz="2800">
                <a:ea typeface="宋体" panose="02010600030101010101" pitchFamily="2" charset="-122"/>
              </a:rPr>
              <a:t>Coloring</a:t>
            </a:r>
            <a:endParaRPr lang="en-US" altLang="zh-CN" sz="2800">
              <a:ea typeface="宋体" panose="02010600030101010101" pitchFamily="2" charset="-122"/>
            </a:endParaRPr>
          </a:p>
        </p:txBody>
      </p:sp>
      <p:sp>
        <p:nvSpPr>
          <p:cNvPr id="154627" name="Rectangle 3"/>
          <p:cNvSpPr>
            <a:spLocks noGrp="1" noChangeArrowheads="1"/>
          </p:cNvSpPr>
          <p:nvPr>
            <p:ph type="body" idx="1"/>
          </p:nvPr>
        </p:nvSpPr>
        <p:spPr>
          <a:xfrm>
            <a:off x="304800" y="1447800"/>
            <a:ext cx="8458200" cy="4953000"/>
          </a:xfrm>
        </p:spPr>
        <p:txBody>
          <a:bodyPr/>
          <a:lstStyle/>
          <a:p>
            <a:pPr>
              <a:lnSpc>
                <a:spcPct val="90000"/>
              </a:lnSpc>
            </a:pPr>
            <a:r>
              <a:rPr lang="en-US" altLang="zh-CN" b="1" dirty="0">
                <a:solidFill>
                  <a:srgbClr val="FF0000"/>
                </a:solidFill>
                <a:latin typeface="Times New Roman" panose="02020603050405020304" pitchFamily="18" charset="0"/>
                <a:ea typeface="宋体" panose="02010600030101010101" pitchFamily="2" charset="-122"/>
              </a:rPr>
              <a:t>Definition 1</a:t>
            </a:r>
            <a:r>
              <a:rPr lang="en-US" altLang="zh-CN" b="1" dirty="0">
                <a:latin typeface="Times New Roman" panose="02020603050405020304" pitchFamily="18" charset="0"/>
                <a:ea typeface="宋体" panose="02010600030101010101" pitchFamily="2" charset="-122"/>
              </a:rPr>
              <a:t>  A coloring of a simple graph is the assignment of a color to each vertex of the graph so </a:t>
            </a:r>
            <a:r>
              <a:rPr lang="en-US" altLang="zh-CN" b="1" dirty="0">
                <a:solidFill>
                  <a:srgbClr val="FF0000"/>
                </a:solidFill>
                <a:latin typeface="Times New Roman" panose="02020603050405020304" pitchFamily="18" charset="0"/>
                <a:ea typeface="宋体" panose="02010600030101010101" pitchFamily="2" charset="-122"/>
              </a:rPr>
              <a:t>that no 2  adjacent vertices are assigned the same color.</a:t>
            </a:r>
            <a:endParaRPr lang="en-US" altLang="zh-CN" b="1" dirty="0">
              <a:solidFill>
                <a:srgbClr val="FF0000"/>
              </a:solidFill>
              <a:latin typeface="Times New Roman" panose="02020603050405020304" pitchFamily="18" charset="0"/>
              <a:ea typeface="宋体" panose="02010600030101010101" pitchFamily="2" charset="-122"/>
            </a:endParaRPr>
          </a:p>
          <a:p>
            <a:pPr>
              <a:lnSpc>
                <a:spcPct val="90000"/>
              </a:lnSpc>
            </a:pPr>
            <a:endParaRPr lang="en-US" altLang="zh-CN" b="1" dirty="0">
              <a:latin typeface="Times New Roman" panose="02020603050405020304" pitchFamily="18" charset="0"/>
              <a:ea typeface="宋体" panose="02010600030101010101" pitchFamily="2" charset="-122"/>
            </a:endParaRPr>
          </a:p>
          <a:p>
            <a:pPr>
              <a:lnSpc>
                <a:spcPct val="90000"/>
              </a:lnSpc>
            </a:pPr>
            <a:r>
              <a:rPr lang="en-US" altLang="zh-CN" b="1" dirty="0">
                <a:latin typeface="Times New Roman" panose="02020603050405020304" pitchFamily="18" charset="0"/>
                <a:ea typeface="宋体" panose="02010600030101010101" pitchFamily="2" charset="-122"/>
              </a:rPr>
              <a:t>Definition 2  A chromatic number </a:t>
            </a:r>
            <a:r>
              <a:rPr lang="zh-CN" altLang="en-US" b="1" dirty="0">
                <a:latin typeface="Times New Roman" panose="02020603050405020304" pitchFamily="18" charset="0"/>
                <a:ea typeface="宋体" panose="02010600030101010101" pitchFamily="2" charset="-122"/>
              </a:rPr>
              <a:t>色彩数</a:t>
            </a:r>
            <a:r>
              <a:rPr lang="en-US" altLang="zh-CN" b="1" dirty="0">
                <a:latin typeface="Times New Roman" panose="02020603050405020304" pitchFamily="18" charset="0"/>
                <a:ea typeface="宋体" panose="02010600030101010101" pitchFamily="2" charset="-122"/>
              </a:rPr>
              <a:t> of a graph is the least number of colors needed for a coloring of this graph.</a:t>
            </a:r>
            <a:endParaRPr lang="en-US" altLang="zh-CN"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627">
                                            <p:txEl>
                                              <p:pRg st="2" end="2"/>
                                            </p:txEl>
                                          </p:spTgt>
                                        </p:tgtEl>
                                        <p:attrNameLst>
                                          <p:attrName>style.visibility</p:attrName>
                                        </p:attrNameLst>
                                      </p:cBhvr>
                                      <p:to>
                                        <p:strVal val="visible"/>
                                      </p:to>
                                    </p:set>
                                    <p:animEffect transition="in" filter="fade">
                                      <p:cBhvr>
                                        <p:cTn id="7" dur="500"/>
                                        <p:tgtEl>
                                          <p:spTgt spid="1546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CN" sz="2800" dirty="0">
                <a:ea typeface="宋体" panose="02010600030101010101" pitchFamily="2" charset="-122"/>
              </a:rPr>
              <a:t>Chromatic Coloring</a:t>
            </a:r>
            <a:endParaRPr lang="en-US" altLang="zh-CN" sz="2800" dirty="0">
              <a:ea typeface="宋体" panose="02010600030101010101" pitchFamily="2" charset="-122"/>
            </a:endParaRPr>
          </a:p>
        </p:txBody>
      </p:sp>
      <p:sp>
        <p:nvSpPr>
          <p:cNvPr id="156675" name="Rectangle 3"/>
          <p:cNvSpPr>
            <a:spLocks noGrp="1" noChangeArrowheads="1"/>
          </p:cNvSpPr>
          <p:nvPr>
            <p:ph type="body" idx="1"/>
          </p:nvPr>
        </p:nvSpPr>
        <p:spPr>
          <a:xfrm>
            <a:off x="304800" y="1447800"/>
            <a:ext cx="8458200" cy="4953000"/>
          </a:xfrm>
        </p:spPr>
        <p:txBody>
          <a:bodyPr/>
          <a:lstStyle/>
          <a:p>
            <a:pPr>
              <a:lnSpc>
                <a:spcPct val="90000"/>
              </a:lnSpc>
            </a:pPr>
            <a:r>
              <a:rPr lang="en-US" altLang="zh-CN" b="1" dirty="0">
                <a:solidFill>
                  <a:srgbClr val="FF0000"/>
                </a:solidFill>
                <a:latin typeface="Times New Roman" panose="02020603050405020304" pitchFamily="18" charset="0"/>
                <a:ea typeface="宋体" panose="02010600030101010101" pitchFamily="2" charset="-122"/>
              </a:rPr>
              <a:t>Two things </a:t>
            </a:r>
            <a:r>
              <a:rPr lang="en-US" altLang="zh-CN" b="1" dirty="0">
                <a:latin typeface="Times New Roman" panose="02020603050405020304" pitchFamily="18" charset="0"/>
                <a:ea typeface="宋体" panose="02010600030101010101" pitchFamily="2" charset="-122"/>
              </a:rPr>
              <a:t>are required to show that the chromatic number=k.</a:t>
            </a:r>
            <a:endParaRPr lang="en-US" altLang="zh-CN" b="1" dirty="0">
              <a:latin typeface="Times New Roman" panose="02020603050405020304" pitchFamily="18" charset="0"/>
              <a:ea typeface="宋体" panose="02010600030101010101" pitchFamily="2" charset="-122"/>
            </a:endParaRPr>
          </a:p>
          <a:p>
            <a:pPr marL="914400" lvl="1" indent="-514350">
              <a:lnSpc>
                <a:spcPct val="90000"/>
              </a:lnSpc>
              <a:buFont typeface="+mj-lt"/>
              <a:buAutoNum type="arabicPeriod"/>
            </a:pPr>
            <a:r>
              <a:rPr lang="en-US" altLang="zh-CN" b="1" dirty="0">
                <a:latin typeface="Times New Roman" panose="02020603050405020304" pitchFamily="18" charset="0"/>
                <a:ea typeface="宋体" panose="02010600030101010101" pitchFamily="2" charset="-122"/>
              </a:rPr>
              <a:t>The graph can be colored with k colors.</a:t>
            </a:r>
            <a:endParaRPr lang="en-US" altLang="zh-CN" b="1" dirty="0">
              <a:latin typeface="Times New Roman" panose="02020603050405020304" pitchFamily="18" charset="0"/>
              <a:ea typeface="宋体" panose="02010600030101010101" pitchFamily="2" charset="-122"/>
            </a:endParaRPr>
          </a:p>
          <a:p>
            <a:pPr marL="914400" lvl="1" indent="-514350">
              <a:lnSpc>
                <a:spcPct val="90000"/>
              </a:lnSpc>
              <a:buFont typeface="+mj-lt"/>
              <a:buAutoNum type="arabicPeriod"/>
            </a:pPr>
            <a:r>
              <a:rPr lang="en-US" altLang="zh-CN" b="1" dirty="0">
                <a:latin typeface="Times New Roman" panose="02020603050405020304" pitchFamily="18" charset="0"/>
                <a:ea typeface="宋体" panose="02010600030101010101" pitchFamily="2" charset="-122"/>
              </a:rPr>
              <a:t>The graph cannot be colored using fewer than k colors.</a:t>
            </a:r>
            <a:endParaRPr lang="en-US" altLang="zh-CN" b="1" dirty="0">
              <a:latin typeface="Times New Roman" panose="02020603050405020304" pitchFamily="18" charset="0"/>
              <a:ea typeface="宋体" panose="02010600030101010101" pitchFamily="2" charset="-122"/>
            </a:endParaRPr>
          </a:p>
          <a:p>
            <a:endParaRPr lang="en-US" altLang="zh-CN"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6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156675">
                                            <p:txEl>
                                              <p:pRg st="2" end="2"/>
                                            </p:txEl>
                                          </p:spTgt>
                                        </p:tgtEl>
                                        <p:attrNameLst>
                                          <p:attrName>style.visibility</p:attrName>
                                        </p:attrNameLst>
                                      </p:cBhvr>
                                      <p:to>
                                        <p:strVal val="visible"/>
                                      </p:to>
                                    </p:set>
                                    <p:animEffect transition="in" filter="barn(inVertical)">
                                      <p:cBhvr>
                                        <p:cTn id="11" dur="500"/>
                                        <p:tgtEl>
                                          <p:spTgt spid="156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sz="2800" dirty="0">
                <a:ea typeface="宋体" panose="02010600030101010101" pitchFamily="2" charset="-122"/>
              </a:rPr>
              <a:t>Chromatic Coloring</a:t>
            </a:r>
            <a:endParaRPr lang="en-US" altLang="zh-CN" sz="2800" dirty="0">
              <a:ea typeface="宋体" panose="02010600030101010101" pitchFamily="2" charset="-122"/>
            </a:endParaRPr>
          </a:p>
        </p:txBody>
      </p:sp>
      <p:sp>
        <p:nvSpPr>
          <p:cNvPr id="155651" name="Rectangle 3"/>
          <p:cNvSpPr>
            <a:spLocks noGrp="1" noChangeArrowheads="1"/>
          </p:cNvSpPr>
          <p:nvPr>
            <p:ph type="body" idx="1"/>
          </p:nvPr>
        </p:nvSpPr>
        <p:spPr>
          <a:xfrm>
            <a:off x="304800" y="1447800"/>
            <a:ext cx="8458200" cy="4953000"/>
          </a:xfrm>
        </p:spPr>
        <p:txBody>
          <a:bodyPr/>
          <a:lstStyle/>
          <a:p>
            <a:pPr>
              <a:lnSpc>
                <a:spcPct val="90000"/>
              </a:lnSpc>
            </a:pPr>
            <a:endParaRPr lang="en-US" altLang="zh-CN" b="1" dirty="0">
              <a:latin typeface="Times New Roman" panose="02020603050405020304" pitchFamily="18" charset="0"/>
              <a:ea typeface="宋体" panose="02010600030101010101" pitchFamily="2" charset="-122"/>
            </a:endParaRPr>
          </a:p>
          <a:p>
            <a:pPr>
              <a:lnSpc>
                <a:spcPct val="90000"/>
              </a:lnSpc>
            </a:pPr>
            <a:r>
              <a:rPr lang="en-US" altLang="zh-CN" b="1" dirty="0">
                <a:latin typeface="Times New Roman" panose="02020603050405020304" pitchFamily="18" charset="0"/>
                <a:ea typeface="宋体" panose="02010600030101010101" pitchFamily="2" charset="-122"/>
              </a:rPr>
              <a:t>We are asking for </a:t>
            </a:r>
            <a:r>
              <a:rPr lang="en-US" altLang="zh-CN" b="1" dirty="0">
                <a:solidFill>
                  <a:srgbClr val="FF0000"/>
                </a:solidFill>
                <a:latin typeface="Times New Roman" panose="02020603050405020304" pitchFamily="18" charset="0"/>
                <a:ea typeface="宋体" panose="02010600030101010101" pitchFamily="2" charset="-122"/>
              </a:rPr>
              <a:t>the minimum number</a:t>
            </a:r>
            <a:r>
              <a:rPr lang="en-US" altLang="zh-CN" b="1" dirty="0">
                <a:latin typeface="Times New Roman" panose="02020603050405020304" pitchFamily="18" charset="0"/>
                <a:ea typeface="宋体" panose="02010600030101010101" pitchFamily="2" charset="-122"/>
              </a:rPr>
              <a:t> of colors required to color a planar map so that no two adjacent regions are assigned the same color.</a:t>
            </a:r>
            <a:endParaRPr lang="en-US" altLang="zh-CN" b="1" dirty="0">
              <a:latin typeface="Times New Roman" panose="02020603050405020304" pitchFamily="18" charset="0"/>
              <a:ea typeface="宋体" panose="02010600030101010101" pitchFamily="2" charset="-122"/>
            </a:endParaRPr>
          </a:p>
          <a:p>
            <a:pPr>
              <a:lnSpc>
                <a:spcPct val="90000"/>
              </a:lnSpc>
            </a:pPr>
            <a:r>
              <a:rPr lang="en-US" altLang="zh-CN" b="1" dirty="0">
                <a:latin typeface="Times New Roman" panose="02020603050405020304" pitchFamily="18" charset="0"/>
                <a:ea typeface="宋体" panose="02010600030101010101" pitchFamily="2" charset="-122"/>
              </a:rPr>
              <a:t>This question has been studied for more than </a:t>
            </a:r>
            <a:r>
              <a:rPr lang="en-US" altLang="zh-CN" b="1" dirty="0">
                <a:solidFill>
                  <a:srgbClr val="FF0000"/>
                </a:solidFill>
                <a:latin typeface="Times New Roman" panose="02020603050405020304" pitchFamily="18" charset="0"/>
                <a:ea typeface="宋体" panose="02010600030101010101" pitchFamily="2" charset="-122"/>
              </a:rPr>
              <a:t>100</a:t>
            </a:r>
            <a:r>
              <a:rPr lang="en-US" altLang="zh-CN" b="1" dirty="0">
                <a:latin typeface="Times New Roman" panose="02020603050405020304" pitchFamily="18" charset="0"/>
                <a:ea typeface="宋体" panose="02010600030101010101" pitchFamily="2" charset="-122"/>
              </a:rPr>
              <a:t> year.</a:t>
            </a:r>
            <a:endParaRPr lang="en-US" altLang="zh-CN"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5651">
                                            <p:txEl>
                                              <p:pRg st="1" end="1"/>
                                            </p:txEl>
                                          </p:spTgt>
                                        </p:tgtEl>
                                        <p:attrNameLst>
                                          <p:attrName>style.visibility</p:attrName>
                                        </p:attrNameLst>
                                      </p:cBhvr>
                                      <p:to>
                                        <p:strVal val="visible"/>
                                      </p:to>
                                    </p:set>
                                    <p:animEffect transition="in" filter="blinds(horizontal)">
                                      <p:cBhvr>
                                        <p:cTn id="7" dur="500"/>
                                        <p:tgtEl>
                                          <p:spTgt spid="1556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5651">
                                            <p:txEl>
                                              <p:pRg st="2" end="2"/>
                                            </p:txEl>
                                          </p:spTgt>
                                        </p:tgtEl>
                                        <p:attrNameLst>
                                          <p:attrName>style.visibility</p:attrName>
                                        </p:attrNameLst>
                                      </p:cBhvr>
                                      <p:to>
                                        <p:strVal val="visible"/>
                                      </p:to>
                                    </p:set>
                                    <p:animEffect transition="in" filter="blinds(horizontal)">
                                      <p:cBhvr>
                                        <p:cTn id="12" dur="500"/>
                                        <p:tgtEl>
                                          <p:spTgt spid="1556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CN" sz="2800">
                <a:ea typeface="宋体" panose="02010600030101010101" pitchFamily="2" charset="-122"/>
              </a:rPr>
              <a:t>The Four Color Theorem</a:t>
            </a:r>
            <a:endParaRPr lang="en-US" altLang="zh-CN" sz="2800">
              <a:ea typeface="宋体" panose="02010600030101010101" pitchFamily="2" charset="-122"/>
            </a:endParaRPr>
          </a:p>
        </p:txBody>
      </p:sp>
      <mc:AlternateContent xmlns:mc="http://schemas.openxmlformats.org/markup-compatibility/2006">
        <mc:Choice xmlns:a14="http://schemas.microsoft.com/office/drawing/2010/main" Requires="a14">
          <p:sp>
            <p:nvSpPr>
              <p:cNvPr id="156675" name="Rectangle 3"/>
              <p:cNvSpPr>
                <a:spLocks noGrp="1" noChangeArrowheads="1"/>
              </p:cNvSpPr>
              <p:nvPr>
                <p:ph type="body" idx="1"/>
              </p:nvPr>
            </p:nvSpPr>
            <p:spPr>
              <a:xfrm>
                <a:off x="304800" y="1447800"/>
                <a:ext cx="8458200" cy="4953000"/>
              </a:xfrm>
            </p:spPr>
            <p:txBody>
              <a:bodyPr/>
              <a:lstStyle/>
              <a:p>
                <a:r>
                  <a:rPr lang="en-US" altLang="zh-CN" b="1" dirty="0">
                    <a:latin typeface="Times New Roman" panose="02020603050405020304" pitchFamily="18" charset="0"/>
                    <a:ea typeface="宋体" panose="02010600030101010101" pitchFamily="2" charset="-122"/>
                  </a:rPr>
                  <a:t>Theorem 1  The </a:t>
                </a:r>
                <a:r>
                  <a:rPr lang="en-US" altLang="zh-CN" b="1" dirty="0">
                    <a:solidFill>
                      <a:srgbClr val="FF0000"/>
                    </a:solidFill>
                    <a:latin typeface="Times New Roman" panose="02020603050405020304" pitchFamily="18" charset="0"/>
                    <a:ea typeface="宋体" panose="02010600030101010101" pitchFamily="2" charset="-122"/>
                  </a:rPr>
                  <a:t>chromatic</a:t>
                </a:r>
                <a:r>
                  <a:rPr lang="en-US" altLang="zh-CN" b="1" dirty="0">
                    <a:latin typeface="Times New Roman" panose="02020603050405020304" pitchFamily="18" charset="0"/>
                    <a:ea typeface="宋体" panose="02010600030101010101" pitchFamily="2" charset="-122"/>
                  </a:rPr>
                  <a:t> number of a planar graph is  </a:t>
                </a:r>
                <a14:m>
                  <m:oMath xmlns:m="http://schemas.openxmlformats.org/officeDocument/2006/math">
                    <m:r>
                      <a:rPr lang="en-US" altLang="zh-CN" b="1" i="1" smtClean="0">
                        <a:latin typeface="Cambria Math" panose="02040503050406030204"/>
                        <a:ea typeface="Cambria Math" panose="02040503050406030204"/>
                      </a:rPr>
                      <m:t>≤</m:t>
                    </m:r>
                  </m:oMath>
                </a14:m>
                <a:r>
                  <a:rPr lang="en-US" altLang="zh-CN" b="1" dirty="0">
                    <a:latin typeface="Times New Roman" panose="02020603050405020304" pitchFamily="18" charset="0"/>
                    <a:ea typeface="宋体" panose="02010600030101010101" pitchFamily="2" charset="-122"/>
                  </a:rPr>
                  <a:t>4.</a:t>
                </a:r>
                <a:endParaRPr lang="en-US" altLang="zh-CN" b="1" dirty="0">
                  <a:latin typeface="Times New Roman" panose="02020603050405020304" pitchFamily="18" charset="0"/>
                  <a:ea typeface="宋体" panose="02010600030101010101" pitchFamily="2" charset="-122"/>
                </a:endParaRPr>
              </a:p>
              <a:p>
                <a:endParaRPr lang="en-US" altLang="zh-CN" b="1" dirty="0">
                  <a:latin typeface="Times New Roman" panose="02020603050405020304" pitchFamily="18" charset="0"/>
                  <a:ea typeface="宋体" panose="02010600030101010101" pitchFamily="2" charset="-122"/>
                </a:endParaRPr>
              </a:p>
              <a:p>
                <a:pPr>
                  <a:lnSpc>
                    <a:spcPct val="90000"/>
                  </a:lnSpc>
                </a:pPr>
                <a:r>
                  <a:rPr lang="en-US" altLang="zh-CN" b="1" dirty="0">
                    <a:latin typeface="Times New Roman" panose="02020603050405020304" pitchFamily="18" charset="0"/>
                    <a:ea typeface="宋体" panose="02010600030101010101" pitchFamily="2" charset="-122"/>
                  </a:rPr>
                  <a:t>Chromatic number </a:t>
                </a:r>
                <a:endParaRPr lang="en-US" altLang="zh-CN" b="1" dirty="0">
                  <a:latin typeface="Times New Roman" panose="02020603050405020304" pitchFamily="18" charset="0"/>
                  <a:ea typeface="宋体" panose="02010600030101010101" pitchFamily="2" charset="-122"/>
                </a:endParaRPr>
              </a:p>
              <a:p>
                <a:pPr lvl="1">
                  <a:lnSpc>
                    <a:spcPct val="90000"/>
                  </a:lnSpc>
                  <a:buFont typeface="Wingdings" panose="05000000000000000000" pitchFamily="2" charset="2"/>
                  <a:buChar char="l"/>
                </a:pPr>
                <a14:m>
                  <m:oMath xmlns:m="http://schemas.openxmlformats.org/officeDocument/2006/math">
                    <m:r>
                      <a:rPr lang="en-US" altLang="zh-CN" b="1" i="1">
                        <a:latin typeface="Cambria Math" panose="02040503050406030204"/>
                        <a:ea typeface="Cambria Math" panose="02040503050406030204"/>
                      </a:rPr>
                      <m:t>≤</m:t>
                    </m:r>
                  </m:oMath>
                </a14:m>
                <a:r>
                  <a:rPr lang="en-US" altLang="zh-CN" b="1" dirty="0">
                    <a:latin typeface="Times New Roman" panose="02020603050405020304" pitchFamily="18" charset="0"/>
                    <a:ea typeface="宋体" panose="02010600030101010101" pitchFamily="2" charset="-122"/>
                  </a:rPr>
                  <a:t>4,  if it is planar graph. </a:t>
                </a:r>
                <a:endParaRPr lang="en-US" altLang="zh-CN" b="1" dirty="0">
                  <a:latin typeface="Times New Roman" panose="02020603050405020304" pitchFamily="18" charset="0"/>
                  <a:ea typeface="宋体" panose="02010600030101010101" pitchFamily="2" charset="-122"/>
                </a:endParaRPr>
              </a:p>
              <a:p>
                <a:pPr lvl="1">
                  <a:lnSpc>
                    <a:spcPct val="90000"/>
                  </a:lnSpc>
                  <a:buFont typeface="Wingdings" panose="05000000000000000000" pitchFamily="2" charset="2"/>
                  <a:buChar char="l"/>
                </a:pPr>
                <a:r>
                  <a:rPr lang="en-US" altLang="zh-CN" dirty="0">
                    <a:ea typeface="宋体" panose="02010600030101010101" pitchFamily="2" charset="-122"/>
                    <a:sym typeface="Symbol" panose="05050102010706020507" pitchFamily="18" charset="2"/>
                  </a:rPr>
                  <a:t></a:t>
                </a:r>
                <a:r>
                  <a:rPr lang="en-US" altLang="zh-CN" b="1" dirty="0">
                    <a:latin typeface="Times New Roman" panose="02020603050405020304" pitchFamily="18" charset="0"/>
                    <a:ea typeface="宋体" panose="02010600030101010101" pitchFamily="2" charset="-122"/>
                  </a:rPr>
                  <a:t>[1, +</a:t>
                </a:r>
                <a:r>
                  <a:rPr lang="en-US" altLang="zh-CN" b="1" dirty="0">
                    <a:latin typeface="Times New Roman" panose="02020603050405020304" pitchFamily="18" charset="0"/>
                    <a:ea typeface="隶书" panose="02010509060101010101" pitchFamily="49" charset="-122"/>
                    <a:cs typeface="Times New Roman" panose="02020603050405020304" pitchFamily="18" charset="0"/>
                  </a:rPr>
                  <a:t>∞</a:t>
                </a:r>
                <a:r>
                  <a:rPr lang="en-US" altLang="zh-CN" b="1" dirty="0">
                    <a:latin typeface="Times New Roman" panose="02020603050405020304" pitchFamily="18" charset="0"/>
                    <a:ea typeface="宋体" panose="02010600030101010101" pitchFamily="2" charset="-122"/>
                  </a:rPr>
                  <a:t>],  otherwise.</a:t>
                </a:r>
                <a:endParaRPr lang="en-US" altLang="zh-CN" b="1" dirty="0">
                  <a:latin typeface="Times New Roman" panose="02020603050405020304" pitchFamily="18" charset="0"/>
                  <a:ea typeface="宋体" panose="02010600030101010101" pitchFamily="2" charset="-122"/>
                </a:endParaRPr>
              </a:p>
              <a:p>
                <a:endParaRPr lang="en-US" altLang="zh-CN" b="1" dirty="0">
                  <a:latin typeface="Times New Roman" panose="02020603050405020304" pitchFamily="18" charset="0"/>
                  <a:ea typeface="宋体" panose="02010600030101010101" pitchFamily="2" charset="-122"/>
                </a:endParaRPr>
              </a:p>
            </p:txBody>
          </p:sp>
        </mc:Choice>
        <mc:Fallback>
          <p:sp>
            <p:nvSpPr>
              <p:cNvPr id="156675" name="Rectangle 3"/>
              <p:cNvSpPr>
                <a:spLocks noRot="1" noChangeAspect="1" noMove="1" noResize="1" noEditPoints="1" noAdjustHandles="1" noChangeArrowheads="1" noChangeShapeType="1" noTextEdit="1"/>
              </p:cNvSpPr>
              <p:nvPr>
                <p:ph type="body" idx="1"/>
              </p:nvPr>
            </p:nvSpPr>
            <p:spPr>
              <a:xfrm>
                <a:off x="304800" y="1447800"/>
                <a:ext cx="8458200" cy="4953000"/>
              </a:xfrm>
              <a:blipFill rotWithShape="1">
                <a:blip r:embed="rId1"/>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6675">
                                            <p:txEl>
                                              <p:pRg st="3" end="3"/>
                                            </p:txEl>
                                          </p:spTgt>
                                        </p:tgtEl>
                                        <p:attrNameLst>
                                          <p:attrName>style.visibility</p:attrName>
                                        </p:attrNameLst>
                                      </p:cBhvr>
                                      <p:to>
                                        <p:strVal val="visible"/>
                                      </p:to>
                                    </p:set>
                                    <p:animEffect transition="in" filter="fade">
                                      <p:cBhvr>
                                        <p:cTn id="7" dur="500"/>
                                        <p:tgtEl>
                                          <p:spTgt spid="15667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56675">
                                            <p:txEl>
                                              <p:pRg st="4" end="4"/>
                                            </p:txEl>
                                          </p:spTgt>
                                        </p:tgtEl>
                                        <p:attrNameLst>
                                          <p:attrName>style.visibility</p:attrName>
                                        </p:attrNameLst>
                                      </p:cBhvr>
                                      <p:to>
                                        <p:strVal val="visible"/>
                                      </p:to>
                                    </p:set>
                                    <p:animEffect transition="in" filter="fade">
                                      <p:cBhvr>
                                        <p:cTn id="12" dur="1000"/>
                                        <p:tgtEl>
                                          <p:spTgt spid="156675">
                                            <p:txEl>
                                              <p:pRg st="4" end="4"/>
                                            </p:txEl>
                                          </p:spTgt>
                                        </p:tgtEl>
                                      </p:cBhvr>
                                    </p:animEffect>
                                    <p:anim calcmode="lin" valueType="num">
                                      <p:cBhvr>
                                        <p:cTn id="13" dur="1000" fill="hold"/>
                                        <p:tgtEl>
                                          <p:spTgt spid="156675">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15667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CN" sz="2800" dirty="0">
                <a:ea typeface="宋体" panose="02010600030101010101" pitchFamily="2" charset="-122"/>
              </a:rPr>
              <a:t>The Four Color Theorem</a:t>
            </a:r>
            <a:endParaRPr lang="en-US" altLang="zh-CN" sz="2800" dirty="0">
              <a:ea typeface="宋体" panose="02010600030101010101" pitchFamily="2" charset="-122"/>
            </a:endParaRPr>
          </a:p>
        </p:txBody>
      </p:sp>
      <p:sp>
        <p:nvSpPr>
          <p:cNvPr id="156675" name="Rectangle 3"/>
          <p:cNvSpPr>
            <a:spLocks noGrp="1" noChangeArrowheads="1"/>
          </p:cNvSpPr>
          <p:nvPr>
            <p:ph type="body" idx="1"/>
          </p:nvPr>
        </p:nvSpPr>
        <p:spPr>
          <a:xfrm>
            <a:off x="304800" y="1447800"/>
            <a:ext cx="8458200" cy="4953000"/>
          </a:xfrm>
        </p:spPr>
        <p:txBody>
          <a:bodyPr/>
          <a:lstStyle/>
          <a:p>
            <a:r>
              <a:rPr lang="en-US" altLang="zh-CN" dirty="0">
                <a:ea typeface="宋体" panose="02010600030101010101" pitchFamily="2" charset="-122"/>
              </a:rPr>
              <a:t>The Four Color Theorem</a:t>
            </a:r>
            <a:r>
              <a:rPr lang="en-US" altLang="zh-CN" b="1" dirty="0">
                <a:latin typeface="Times New Roman" panose="02020603050405020304" pitchFamily="18" charset="0"/>
                <a:ea typeface="宋体" panose="02010600030101010101" pitchFamily="2" charset="-122"/>
              </a:rPr>
              <a:t> was posed as a conjecture in the 1850s. It was finally proved by the American mathematics Kenneth </a:t>
            </a:r>
            <a:r>
              <a:rPr lang="en-US" altLang="zh-CN" b="1" dirty="0" err="1">
                <a:latin typeface="Times New Roman" panose="02020603050405020304" pitchFamily="18" charset="0"/>
                <a:ea typeface="宋体" panose="02010600030101010101" pitchFamily="2" charset="-122"/>
              </a:rPr>
              <a:t>Appel</a:t>
            </a:r>
            <a:r>
              <a:rPr lang="en-US" altLang="zh-CN" b="1" dirty="0">
                <a:latin typeface="Times New Roman" panose="02020603050405020304" pitchFamily="18" charset="0"/>
                <a:ea typeface="宋体" panose="02010600030101010101" pitchFamily="2" charset="-122"/>
              </a:rPr>
              <a:t> and Wolfgang </a:t>
            </a:r>
            <a:r>
              <a:rPr lang="en-US" altLang="zh-CN" b="1" dirty="0" err="1">
                <a:latin typeface="Times New Roman" panose="02020603050405020304" pitchFamily="18" charset="0"/>
                <a:ea typeface="宋体" panose="02010600030101010101" pitchFamily="2" charset="-122"/>
              </a:rPr>
              <a:t>Haken</a:t>
            </a:r>
            <a:r>
              <a:rPr lang="en-US" altLang="zh-CN" b="1" dirty="0">
                <a:latin typeface="Times New Roman" panose="02020603050405020304" pitchFamily="18" charset="0"/>
                <a:ea typeface="宋体" panose="02010600030101010101" pitchFamily="2" charset="-122"/>
              </a:rPr>
              <a:t> in 1976.</a:t>
            </a:r>
            <a:endParaRPr lang="en-US" altLang="zh-CN" b="1" dirty="0">
              <a:latin typeface="Times New Roman" panose="02020603050405020304" pitchFamily="18" charset="0"/>
              <a:ea typeface="宋体" panose="02010600030101010101" pitchFamily="2" charset="-122"/>
            </a:endParaRPr>
          </a:p>
          <a:p>
            <a:r>
              <a:rPr lang="en-US" altLang="zh-CN" b="1" dirty="0">
                <a:latin typeface="Times New Roman" panose="02020603050405020304" pitchFamily="18" charset="0"/>
                <a:ea typeface="宋体" panose="02010600030101010101" pitchFamily="2" charset="-122"/>
              </a:rPr>
              <a:t>Prior to 1976, many incorrect proofs were published, often </a:t>
            </a:r>
            <a:r>
              <a:rPr lang="en-US" altLang="zh-CN" b="1" dirty="0">
                <a:solidFill>
                  <a:srgbClr val="FF0000"/>
                </a:solidFill>
                <a:latin typeface="Times New Roman" panose="02020603050405020304" pitchFamily="18" charset="0"/>
                <a:ea typeface="宋体" panose="02010600030101010101" pitchFamily="2" charset="-122"/>
              </a:rPr>
              <a:t>with hard-to-find errors</a:t>
            </a:r>
            <a:r>
              <a:rPr lang="en-US" altLang="zh-CN" b="1" dirty="0">
                <a:latin typeface="Times New Roman" panose="02020603050405020304" pitchFamily="18" charset="0"/>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Effect transition="in" filter="blinds(horizontal)">
                                      <p:cBhvr>
                                        <p:cTn id="7" dur="500"/>
                                        <p:tgtEl>
                                          <p:spTgt spid="156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6675">
                                            <p:txEl>
                                              <p:pRg st="1" end="1"/>
                                            </p:txEl>
                                          </p:spTgt>
                                        </p:tgtEl>
                                        <p:attrNameLst>
                                          <p:attrName>style.visibility</p:attrName>
                                        </p:attrNameLst>
                                      </p:cBhvr>
                                      <p:to>
                                        <p:strVal val="visible"/>
                                      </p:to>
                                    </p:set>
                                    <p:animEffect transition="in" filter="blinds(horizontal)">
                                      <p:cBhvr>
                                        <p:cTn id="12" dur="500"/>
                                        <p:tgtEl>
                                          <p:spTgt spid="1566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sz="2800">
                <a:ea typeface="宋体" panose="02010600030101010101" pitchFamily="2" charset="-122"/>
              </a:rPr>
              <a:t>The Four Color Theorem</a:t>
            </a:r>
            <a:endParaRPr lang="en-US" altLang="zh-CN" sz="2800">
              <a:ea typeface="宋体" panose="02010600030101010101" pitchFamily="2" charset="-122"/>
            </a:endParaRPr>
          </a:p>
        </p:txBody>
      </p:sp>
      <p:sp>
        <p:nvSpPr>
          <p:cNvPr id="157699" name="Rectangle 3"/>
          <p:cNvSpPr>
            <a:spLocks noGrp="1" noChangeArrowheads="1"/>
          </p:cNvSpPr>
          <p:nvPr>
            <p:ph type="body" idx="1"/>
          </p:nvPr>
        </p:nvSpPr>
        <p:spPr>
          <a:xfrm>
            <a:off x="152400" y="1447800"/>
            <a:ext cx="8839200" cy="4953000"/>
          </a:xfrm>
        </p:spPr>
        <p:txBody>
          <a:bodyPr/>
          <a:lstStyle/>
          <a:p>
            <a:pPr>
              <a:lnSpc>
                <a:spcPct val="90000"/>
              </a:lnSpc>
            </a:pPr>
            <a:r>
              <a:rPr lang="en-US" altLang="zh-CN" b="1" dirty="0">
                <a:latin typeface="Times New Roman" panose="02020603050405020304" pitchFamily="18" charset="0"/>
                <a:ea typeface="宋体" panose="02010600030101010101" pitchFamily="2" charset="-122"/>
              </a:rPr>
              <a:t>The most fallacious proof in all of mathematics is the incorrect proof published by a London barrister and amateur mathematician, Alfred Kempe.</a:t>
            </a:r>
            <a:endParaRPr lang="en-US" altLang="zh-CN" b="1" dirty="0">
              <a:latin typeface="Times New Roman" panose="02020603050405020304" pitchFamily="18" charset="0"/>
              <a:ea typeface="宋体" panose="02010600030101010101" pitchFamily="2" charset="-122"/>
            </a:endParaRPr>
          </a:p>
          <a:p>
            <a:pPr>
              <a:lnSpc>
                <a:spcPct val="90000"/>
              </a:lnSpc>
            </a:pPr>
            <a:r>
              <a:rPr lang="en-US" altLang="zh-CN" b="1" dirty="0">
                <a:latin typeface="Times New Roman" panose="02020603050405020304" pitchFamily="18" charset="0"/>
                <a:ea typeface="宋体" panose="02010600030101010101" pitchFamily="2" charset="-122"/>
              </a:rPr>
              <a:t>His </a:t>
            </a:r>
            <a:r>
              <a:rPr lang="en-US" altLang="zh-CN" b="1" dirty="0">
                <a:solidFill>
                  <a:srgbClr val="FF0000"/>
                </a:solidFill>
                <a:latin typeface="Times New Roman" panose="02020603050405020304" pitchFamily="18" charset="0"/>
                <a:ea typeface="宋体" panose="02010600030101010101" pitchFamily="2" charset="-122"/>
              </a:rPr>
              <a:t>proof is accepted as correct </a:t>
            </a:r>
            <a:r>
              <a:rPr lang="en-US" altLang="zh-CN" b="1" dirty="0">
                <a:latin typeface="Times New Roman" panose="02020603050405020304" pitchFamily="18" charset="0"/>
                <a:ea typeface="宋体" panose="02010600030101010101" pitchFamily="2" charset="-122"/>
              </a:rPr>
              <a:t>until 1890.</a:t>
            </a:r>
            <a:endParaRPr lang="en-US" altLang="zh-CN" b="1" dirty="0">
              <a:latin typeface="Times New Roman" panose="02020603050405020304" pitchFamily="18" charset="0"/>
              <a:ea typeface="宋体" panose="02010600030101010101" pitchFamily="2" charset="-122"/>
            </a:endParaRPr>
          </a:p>
          <a:p>
            <a:pPr>
              <a:lnSpc>
                <a:spcPct val="90000"/>
              </a:lnSpc>
            </a:pPr>
            <a:r>
              <a:rPr lang="en-US" altLang="zh-CN" b="1" dirty="0">
                <a:latin typeface="Times New Roman" panose="02020603050405020304" pitchFamily="18" charset="0"/>
                <a:ea typeface="宋体" panose="02010600030101010101" pitchFamily="2" charset="-122"/>
              </a:rPr>
              <a:t>Percy </a:t>
            </a:r>
            <a:r>
              <a:rPr lang="en-US" altLang="zh-CN" b="1" dirty="0" err="1">
                <a:latin typeface="Times New Roman" panose="02020603050405020304" pitchFamily="18" charset="0"/>
                <a:ea typeface="宋体" panose="02010600030101010101" pitchFamily="2" charset="-122"/>
              </a:rPr>
              <a:t>Heawood</a:t>
            </a:r>
            <a:r>
              <a:rPr lang="en-US" altLang="zh-CN" b="1" dirty="0">
                <a:latin typeface="Times New Roman" panose="02020603050405020304" pitchFamily="18" charset="0"/>
                <a:ea typeface="宋体" panose="02010600030101010101" pitchFamily="2" charset="-122"/>
              </a:rPr>
              <a:t> found an error that made Kempe’s argument incomplete.</a:t>
            </a:r>
            <a:endParaRPr lang="en-US" altLang="zh-CN" b="1" dirty="0">
              <a:latin typeface="Times New Roman" panose="02020603050405020304" pitchFamily="18" charset="0"/>
              <a:ea typeface="宋体" panose="02010600030101010101" pitchFamily="2" charset="-122"/>
            </a:endParaRPr>
          </a:p>
          <a:p>
            <a:pPr>
              <a:lnSpc>
                <a:spcPct val="90000"/>
              </a:lnSpc>
            </a:pPr>
            <a:r>
              <a:rPr lang="en-US" altLang="zh-CN" b="1" dirty="0">
                <a:latin typeface="Times New Roman" panose="02020603050405020304" pitchFamily="18" charset="0"/>
                <a:ea typeface="宋体" panose="02010600030101010101" pitchFamily="2" charset="-122"/>
              </a:rPr>
              <a:t>However, Kempe’s line of reasoning turned out to be the basis of the successful proof given by Apple and Haken.</a:t>
            </a:r>
            <a:endParaRPr lang="en-US" altLang="zh-CN"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Effect transition="in" filter="blinds(horizontal)">
                                      <p:cBhvr>
                                        <p:cTn id="7" dur="500"/>
                                        <p:tgtEl>
                                          <p:spTgt spid="157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7699">
                                            <p:txEl>
                                              <p:pRg st="1" end="1"/>
                                            </p:txEl>
                                          </p:spTgt>
                                        </p:tgtEl>
                                        <p:attrNameLst>
                                          <p:attrName>style.visibility</p:attrName>
                                        </p:attrNameLst>
                                      </p:cBhvr>
                                      <p:to>
                                        <p:strVal val="visible"/>
                                      </p:to>
                                    </p:set>
                                    <p:animEffect transition="in" filter="blinds(horizontal)">
                                      <p:cBhvr>
                                        <p:cTn id="12" dur="500"/>
                                        <p:tgtEl>
                                          <p:spTgt spid="1576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7699">
                                            <p:txEl>
                                              <p:pRg st="2" end="2"/>
                                            </p:txEl>
                                          </p:spTgt>
                                        </p:tgtEl>
                                        <p:attrNameLst>
                                          <p:attrName>style.visibility</p:attrName>
                                        </p:attrNameLst>
                                      </p:cBhvr>
                                      <p:to>
                                        <p:strVal val="visible"/>
                                      </p:to>
                                    </p:set>
                                    <p:animEffect transition="in" filter="blinds(horizontal)">
                                      <p:cBhvr>
                                        <p:cTn id="17" dur="500"/>
                                        <p:tgtEl>
                                          <p:spTgt spid="1576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7699">
                                            <p:txEl>
                                              <p:pRg st="3" end="3"/>
                                            </p:txEl>
                                          </p:spTgt>
                                        </p:tgtEl>
                                        <p:attrNameLst>
                                          <p:attrName>style.visibility</p:attrName>
                                        </p:attrNameLst>
                                      </p:cBhvr>
                                      <p:to>
                                        <p:strVal val="visible"/>
                                      </p:to>
                                    </p:set>
                                    <p:animEffect transition="in" filter="blinds(horizontal)">
                                      <p:cBhvr>
                                        <p:cTn id="22" dur="500"/>
                                        <p:tgtEl>
                                          <p:spTgt spid="1576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sz="2800">
                <a:ea typeface="宋体" panose="02010600030101010101" pitchFamily="2" charset="-122"/>
              </a:rPr>
              <a:t>The Four Color Theorem</a:t>
            </a:r>
            <a:endParaRPr lang="en-US" altLang="zh-CN" sz="2800">
              <a:ea typeface="宋体" panose="02010600030101010101" pitchFamily="2" charset="-122"/>
            </a:endParaRPr>
          </a:p>
        </p:txBody>
      </p:sp>
      <p:sp>
        <p:nvSpPr>
          <p:cNvPr id="158723" name="Rectangle 3"/>
          <p:cNvSpPr>
            <a:spLocks noGrp="1" noChangeArrowheads="1"/>
          </p:cNvSpPr>
          <p:nvPr>
            <p:ph type="body" idx="1"/>
          </p:nvPr>
        </p:nvSpPr>
        <p:spPr>
          <a:xfrm>
            <a:off x="152400" y="1447800"/>
            <a:ext cx="8839200" cy="4953000"/>
          </a:xfrm>
        </p:spPr>
        <p:txBody>
          <a:bodyPr/>
          <a:lstStyle/>
          <a:p>
            <a:pPr>
              <a:lnSpc>
                <a:spcPct val="90000"/>
              </a:lnSpc>
            </a:pPr>
            <a:r>
              <a:rPr lang="en-US" altLang="zh-CN" b="1" dirty="0">
                <a:latin typeface="Times New Roman" panose="02020603050405020304" pitchFamily="18" charset="0"/>
                <a:ea typeface="宋体" panose="02010600030101010101" pitchFamily="2" charset="-122"/>
              </a:rPr>
              <a:t>They showed that if the Four Color Theorem were false, there would have to be a counterexample of one of approximately 2000 different types, and they then showed that none of these types exists.</a:t>
            </a:r>
            <a:endParaRPr lang="en-US" altLang="zh-CN" b="1" dirty="0">
              <a:latin typeface="Times New Roman" panose="02020603050405020304" pitchFamily="18" charset="0"/>
              <a:ea typeface="宋体" panose="02010600030101010101" pitchFamily="2" charset="-122"/>
            </a:endParaRPr>
          </a:p>
          <a:p>
            <a:pPr>
              <a:lnSpc>
                <a:spcPct val="90000"/>
              </a:lnSpc>
            </a:pPr>
            <a:r>
              <a:rPr lang="en-US" altLang="zh-CN" b="1" dirty="0">
                <a:latin typeface="Times New Roman" panose="02020603050405020304" pitchFamily="18" charset="0"/>
                <a:ea typeface="宋体" panose="02010600030101010101" pitchFamily="2" charset="-122"/>
              </a:rPr>
              <a:t>They used over 1000 hours of computer time in their proof.</a:t>
            </a:r>
            <a:endParaRPr lang="en-US" altLang="zh-CN" b="1" dirty="0">
              <a:latin typeface="Times New Roman" panose="02020603050405020304" pitchFamily="18" charset="0"/>
              <a:ea typeface="宋体" panose="02010600030101010101" pitchFamily="2" charset="-122"/>
            </a:endParaRPr>
          </a:p>
          <a:p>
            <a:pPr>
              <a:lnSpc>
                <a:spcPct val="90000"/>
              </a:lnSpc>
            </a:pPr>
            <a:r>
              <a:rPr lang="en-US" altLang="zh-CN" b="1" dirty="0">
                <a:latin typeface="Times New Roman" panose="02020603050405020304" pitchFamily="18" charset="0"/>
                <a:ea typeface="宋体" panose="02010600030101010101" pitchFamily="2" charset="-122"/>
              </a:rPr>
              <a:t>Their proof generated a large amount of controversy, since computers played such an important role in it.</a:t>
            </a:r>
            <a:endParaRPr lang="en-US" altLang="zh-CN"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Effect transition="in" filter="blinds(horizontal)">
                                      <p:cBhvr>
                                        <p:cTn id="7" dur="500"/>
                                        <p:tgtEl>
                                          <p:spTgt spid="158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8723">
                                            <p:txEl>
                                              <p:pRg st="1" end="1"/>
                                            </p:txEl>
                                          </p:spTgt>
                                        </p:tgtEl>
                                        <p:attrNameLst>
                                          <p:attrName>style.visibility</p:attrName>
                                        </p:attrNameLst>
                                      </p:cBhvr>
                                      <p:to>
                                        <p:strVal val="visible"/>
                                      </p:to>
                                    </p:set>
                                    <p:animEffect transition="in" filter="blinds(horizontal)">
                                      <p:cBhvr>
                                        <p:cTn id="12" dur="500"/>
                                        <p:tgtEl>
                                          <p:spTgt spid="1587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8723">
                                            <p:txEl>
                                              <p:pRg st="2" end="2"/>
                                            </p:txEl>
                                          </p:spTgt>
                                        </p:tgtEl>
                                        <p:attrNameLst>
                                          <p:attrName>style.visibility</p:attrName>
                                        </p:attrNameLst>
                                      </p:cBhvr>
                                      <p:to>
                                        <p:strVal val="visible"/>
                                      </p:to>
                                    </p:set>
                                    <p:animEffect transition="in" filter="blinds(horizontal)">
                                      <p:cBhvr>
                                        <p:cTn id="17" dur="500"/>
                                        <p:tgtEl>
                                          <p:spTgt spid="1587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sz="2800">
                <a:ea typeface="宋体" panose="02010600030101010101" pitchFamily="2" charset="-122"/>
              </a:rPr>
              <a:t>Example 1</a:t>
            </a:r>
            <a:endParaRPr lang="en-US" altLang="zh-CN" sz="2800">
              <a:ea typeface="宋体" panose="02010600030101010101" pitchFamily="2" charset="-122"/>
            </a:endParaRPr>
          </a:p>
        </p:txBody>
      </p:sp>
      <p:sp>
        <p:nvSpPr>
          <p:cNvPr id="160771" name="Rectangle 3"/>
          <p:cNvSpPr>
            <a:spLocks noGrp="1" noChangeArrowheads="1"/>
          </p:cNvSpPr>
          <p:nvPr>
            <p:ph type="body" idx="1"/>
          </p:nvPr>
        </p:nvSpPr>
        <p:spPr>
          <a:xfrm>
            <a:off x="152400" y="1447800"/>
            <a:ext cx="8839200" cy="5181600"/>
          </a:xfrm>
        </p:spPr>
        <p:txBody>
          <a:bodyPr/>
          <a:lstStyle/>
          <a:p>
            <a:r>
              <a:rPr lang="en-US" altLang="zh-CN" b="1" dirty="0">
                <a:latin typeface="Times New Roman" panose="02020603050405020304" pitchFamily="18" charset="0"/>
                <a:ea typeface="宋体" panose="02010600030101010101" pitchFamily="2" charset="-122"/>
              </a:rPr>
              <a:t>What are the chromatic numbers of the graphs G and </a:t>
            </a:r>
            <a:r>
              <a:rPr lang="en-US" altLang="zh-CN" b="1">
                <a:latin typeface="Times New Roman" panose="02020603050405020304" pitchFamily="18" charset="0"/>
                <a:ea typeface="宋体" panose="02010600030101010101" pitchFamily="2" charset="-122"/>
              </a:rPr>
              <a:t>H  ?</a:t>
            </a:r>
            <a:endParaRPr lang="en-US" altLang="zh-CN" b="1" dirty="0">
              <a:latin typeface="Times New Roman" panose="02020603050405020304" pitchFamily="18" charset="0"/>
              <a:ea typeface="宋体" panose="02010600030101010101" pitchFamily="2" charset="-122"/>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 y="2914811"/>
            <a:ext cx="4092038" cy="26477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2605249"/>
            <a:ext cx="4524375" cy="3589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Effect transition="in" filter="blinds(horizontal)">
                                      <p:cBhvr>
                                        <p:cTn id="7" dur="500"/>
                                        <p:tgtEl>
                                          <p:spTgt spid="1607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p:cNvSpPr>
            <a:spLocks noGrp="1" noChangeArrowheads="1"/>
          </p:cNvSpPr>
          <p:nvPr>
            <p:ph type="sldNum" sz="quarter" idx="12"/>
          </p:nvPr>
        </p:nvSpPr>
        <p:spPr/>
        <p:txBody>
          <a:bodyPr/>
          <a:lstStyle/>
          <a:p>
            <a:pPr>
              <a:defRPr/>
            </a:pPr>
            <a:fld id="{D20346D1-1458-46F7-B614-6D8AA44B7152}" type="slidenum">
              <a:rPr lang="en-US" altLang="zh-CN"/>
            </a:fld>
            <a:endParaRPr lang="en-US" altLang="zh-CN"/>
          </a:p>
        </p:txBody>
      </p:sp>
      <p:sp>
        <p:nvSpPr>
          <p:cNvPr id="5" name="Rectangle 12"/>
          <p:cNvSpPr txBox="1">
            <a:spLocks noGrp="1" noChangeArrowheads="1"/>
          </p:cNvSpPr>
          <p:nvPr/>
        </p:nvSpPr>
        <p:spPr bwMode="gray">
          <a:xfrm>
            <a:off x="6553200" y="6553200"/>
            <a:ext cx="2133600" cy="168275"/>
          </a:xfrm>
          <a:prstGeom prst="rect">
            <a:avLst/>
          </a:prstGeom>
          <a:noFill/>
          <a:ln>
            <a:miter lim="800000"/>
          </a:ln>
        </p:spPr>
        <p:txBody>
          <a:bodyPr/>
          <a:lstStyle/>
          <a:p>
            <a:pPr algn="r">
              <a:defRPr/>
            </a:pPr>
            <a:fld id="{12806EA2-91DC-424B-AA88-48EBFE39A324}" type="slidenum">
              <a:rPr lang="en-US" altLang="zh-CN" sz="1200">
                <a:latin typeface="+mn-lt"/>
              </a:rPr>
            </a:fld>
            <a:endParaRPr lang="en-US" altLang="zh-CN" sz="1200">
              <a:latin typeface="+mn-lt"/>
            </a:endParaRPr>
          </a:p>
        </p:txBody>
      </p:sp>
      <p:sp>
        <p:nvSpPr>
          <p:cNvPr id="4100" name="Rectangle 2"/>
          <p:cNvSpPr>
            <a:spLocks noGrp="1" noChangeArrowheads="1"/>
          </p:cNvSpPr>
          <p:nvPr>
            <p:ph type="subTitle" idx="1"/>
          </p:nvPr>
        </p:nvSpPr>
        <p:spPr bwMode="white">
          <a:xfrm>
            <a:off x="4038600" y="6096000"/>
            <a:ext cx="1447800" cy="304800"/>
          </a:xfrm>
        </p:spPr>
        <p:txBody>
          <a:bodyPr/>
          <a:lstStyle/>
          <a:p>
            <a:pPr eaLnBrk="1" hangingPunct="1">
              <a:lnSpc>
                <a:spcPct val="80000"/>
              </a:lnSpc>
            </a:pPr>
            <a:r>
              <a:rPr lang="en-US" altLang="zh-CN" sz="1800" b="1">
                <a:latin typeface="Arial" panose="020B0604020202020204" pitchFamily="34" charset="0"/>
                <a:ea typeface="宋体" panose="02010600030101010101" pitchFamily="2" charset="-122"/>
              </a:rPr>
              <a:t>Section 9.8</a:t>
            </a:r>
            <a:endParaRPr lang="en-US" altLang="zh-CN" sz="1800" b="1">
              <a:latin typeface="Arial" panose="020B0604020202020204" pitchFamily="34" charset="0"/>
              <a:ea typeface="宋体" panose="02010600030101010101" pitchFamily="2" charset="-122"/>
            </a:endParaRPr>
          </a:p>
        </p:txBody>
      </p:sp>
      <p:sp>
        <p:nvSpPr>
          <p:cNvPr id="4101" name="Text Box 3"/>
          <p:cNvSpPr txBox="1">
            <a:spLocks noChangeArrowheads="1"/>
          </p:cNvSpPr>
          <p:nvPr/>
        </p:nvSpPr>
        <p:spPr bwMode="white">
          <a:xfrm>
            <a:off x="2362200" y="3276600"/>
            <a:ext cx="678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solidFill>
                  <a:schemeClr val="bg1"/>
                </a:solidFill>
                <a:latin typeface="Euclid" panose="02020503060505020303" pitchFamily="18" charset="0"/>
                <a:ea typeface="Dotum" pitchFamily="34" charset="-127"/>
              </a:rPr>
              <a:t>Chapter 9. Graphs</a:t>
            </a:r>
            <a:endParaRPr lang="en-US" altLang="zh-CN" sz="2400" b="1">
              <a:solidFill>
                <a:schemeClr val="bg1"/>
              </a:solidFill>
              <a:latin typeface="Euclid" panose="02020503060505020303" pitchFamily="18" charset="0"/>
              <a:ea typeface="Dotum" pitchFamily="34" charset="-127"/>
            </a:endParaRPr>
          </a:p>
        </p:txBody>
      </p:sp>
      <p:sp>
        <p:nvSpPr>
          <p:cNvPr id="15364" name="WordArt 4"/>
          <p:cNvSpPr>
            <a:spLocks noChangeArrowheads="1" noChangeShapeType="1" noTextEdit="1"/>
          </p:cNvSpPr>
          <p:nvPr/>
        </p:nvSpPr>
        <p:spPr bwMode="gray">
          <a:xfrm>
            <a:off x="1447800" y="4572000"/>
            <a:ext cx="6248400" cy="8382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rPr>
              <a:t>Graph Coloring</a:t>
            </a:r>
            <a:endParaRPr lang="zh-CN" altLang="en-US"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p:cTn id="7" dur="500" fill="hold"/>
                                        <p:tgtEl>
                                          <p:spTgt spid="15364"/>
                                        </p:tgtEl>
                                        <p:attrNameLst>
                                          <p:attrName>ppt_w</p:attrName>
                                        </p:attrNameLst>
                                      </p:cBhvr>
                                      <p:tavLst>
                                        <p:tav tm="0">
                                          <p:val>
                                            <p:fltVal val="0"/>
                                          </p:val>
                                        </p:tav>
                                        <p:tav tm="100000">
                                          <p:val>
                                            <p:strVal val="#ppt_w"/>
                                          </p:val>
                                        </p:tav>
                                      </p:tavLst>
                                    </p:anim>
                                    <p:anim calcmode="lin" valueType="num">
                                      <p:cBhvr>
                                        <p:cTn id="8" dur="500" fill="hold"/>
                                        <p:tgtEl>
                                          <p:spTgt spid="15364"/>
                                        </p:tgtEl>
                                        <p:attrNameLst>
                                          <p:attrName>ppt_h</p:attrName>
                                        </p:attrNameLst>
                                      </p:cBhvr>
                                      <p:tavLst>
                                        <p:tav tm="0">
                                          <p:val>
                                            <p:fltVal val="0"/>
                                          </p:val>
                                        </p:tav>
                                        <p:tav tm="100000">
                                          <p:val>
                                            <p:strVal val="#ppt_h"/>
                                          </p:val>
                                        </p:tav>
                                      </p:tavLst>
                                    </p:anim>
                                    <p:animEffect transition="in" filter="fade">
                                      <p:cBhvr>
                                        <p:cTn id="9"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CN" sz="2800">
                <a:ea typeface="宋体" panose="02010600030101010101" pitchFamily="2" charset="-122"/>
              </a:rPr>
              <a:t>Example 1</a:t>
            </a:r>
            <a:endParaRPr lang="en-US" altLang="zh-CN" sz="2800">
              <a:ea typeface="宋体" panose="02010600030101010101" pitchFamily="2" charset="-122"/>
            </a:endParaRPr>
          </a:p>
        </p:txBody>
      </p:sp>
      <p:sp>
        <p:nvSpPr>
          <p:cNvPr id="162819" name="Rectangle 3"/>
          <p:cNvSpPr>
            <a:spLocks noGrp="1" noChangeArrowheads="1"/>
          </p:cNvSpPr>
          <p:nvPr>
            <p:ph type="body" idx="1"/>
          </p:nvPr>
        </p:nvSpPr>
        <p:spPr>
          <a:xfrm>
            <a:off x="152400" y="1219200"/>
            <a:ext cx="8839200" cy="2667000"/>
          </a:xfrm>
        </p:spPr>
        <p:txBody>
          <a:bodyPr/>
          <a:lstStyle/>
          <a:p>
            <a:r>
              <a:rPr lang="en-US" altLang="zh-CN" b="1" dirty="0">
                <a:latin typeface="Times New Roman" panose="02020603050405020304" pitchFamily="18" charset="0"/>
                <a:ea typeface="宋体" panose="02010600030101010101" pitchFamily="2" charset="-122"/>
              </a:rPr>
              <a:t>Solution: The chromatic number of G is at least three, since a, b, and c must be assigned different colors.</a:t>
            </a:r>
            <a:endParaRPr lang="en-US" altLang="zh-CN" b="1" dirty="0">
              <a:latin typeface="Times New Roman" panose="02020603050405020304" pitchFamily="18" charset="0"/>
              <a:ea typeface="宋体" panose="02010600030101010101" pitchFamily="2" charset="-122"/>
            </a:endParaRPr>
          </a:p>
          <a:p>
            <a:r>
              <a:rPr lang="en-US" altLang="zh-CN" b="1" dirty="0">
                <a:latin typeface="Times New Roman" panose="02020603050405020304" pitchFamily="18" charset="0"/>
                <a:ea typeface="宋体" panose="02010600030101010101" pitchFamily="2" charset="-122"/>
              </a:rPr>
              <a:t> </a:t>
            </a:r>
            <a:endParaRPr lang="en-US" altLang="zh-CN" b="1" dirty="0">
              <a:latin typeface="Times New Roman" panose="02020603050405020304" pitchFamily="18" charset="0"/>
              <a:ea typeface="宋体" panose="02010600030101010101" pitchFamily="2" charset="-122"/>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17914" y="2819400"/>
            <a:ext cx="5486400" cy="3345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animEffect transition="in" filter="blinds(horizontal)">
                                      <p:cBhvr>
                                        <p:cTn id="7" dur="500"/>
                                        <p:tgtEl>
                                          <p:spTgt spid="162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2819">
                                            <p:txEl>
                                              <p:pRg st="1" end="1"/>
                                            </p:txEl>
                                          </p:spTgt>
                                        </p:tgtEl>
                                        <p:attrNameLst>
                                          <p:attrName>style.visibility</p:attrName>
                                        </p:attrNameLst>
                                      </p:cBhvr>
                                      <p:to>
                                        <p:strVal val="visible"/>
                                      </p:to>
                                    </p:set>
                                    <p:animEffect transition="in" filter="blinds(horizontal)">
                                      <p:cBhvr>
                                        <p:cTn id="12" dur="500"/>
                                        <p:tgtEl>
                                          <p:spTgt spid="1628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sz="2800">
                <a:ea typeface="宋体" panose="02010600030101010101" pitchFamily="2" charset="-122"/>
              </a:rPr>
              <a:t>Example 1</a:t>
            </a:r>
            <a:endParaRPr lang="en-US" altLang="zh-CN" sz="2800">
              <a:ea typeface="宋体" panose="02010600030101010101" pitchFamily="2" charset="-122"/>
            </a:endParaRPr>
          </a:p>
        </p:txBody>
      </p:sp>
      <p:sp>
        <p:nvSpPr>
          <p:cNvPr id="161795" name="Rectangle 3"/>
          <p:cNvSpPr>
            <a:spLocks noGrp="1" noChangeArrowheads="1"/>
          </p:cNvSpPr>
          <p:nvPr>
            <p:ph type="body" idx="1"/>
          </p:nvPr>
        </p:nvSpPr>
        <p:spPr>
          <a:xfrm>
            <a:off x="152400" y="1447800"/>
            <a:ext cx="8839200" cy="2057400"/>
          </a:xfrm>
        </p:spPr>
        <p:txBody>
          <a:bodyPr/>
          <a:lstStyle/>
          <a:p>
            <a:pPr>
              <a:lnSpc>
                <a:spcPct val="90000"/>
              </a:lnSpc>
            </a:pPr>
            <a:r>
              <a:rPr lang="en-US" altLang="zh-CN" b="1" dirty="0">
                <a:latin typeface="Times New Roman" panose="02020603050405020304" pitchFamily="18" charset="0"/>
                <a:ea typeface="宋体" panose="02010600030101010101" pitchFamily="2" charset="-122"/>
              </a:rPr>
              <a:t>The graph H is made up of G with {a, g}.</a:t>
            </a:r>
            <a:endParaRPr lang="en-US" altLang="zh-CN" b="1" dirty="0">
              <a:latin typeface="Times New Roman" panose="02020603050405020304" pitchFamily="18" charset="0"/>
              <a:ea typeface="宋体" panose="02010600030101010101" pitchFamily="2" charset="-122"/>
            </a:endParaRPr>
          </a:p>
          <a:p>
            <a:pPr>
              <a:lnSpc>
                <a:spcPct val="90000"/>
              </a:lnSpc>
            </a:pPr>
            <a:r>
              <a:rPr lang="en-US" altLang="zh-CN" b="1" dirty="0">
                <a:latin typeface="Times New Roman" panose="02020603050405020304" pitchFamily="18" charset="0"/>
                <a:ea typeface="宋体" panose="02010600030101010101" pitchFamily="2" charset="-122"/>
              </a:rPr>
              <a:t>Hence, g is adjacent to vertices colored red, blue, and green, a fourth color, say brown, need to be used.</a:t>
            </a:r>
            <a:endParaRPr lang="en-US" altLang="zh-CN" b="1" dirty="0">
              <a:latin typeface="Times New Roman" panose="02020603050405020304" pitchFamily="18" charset="0"/>
              <a:ea typeface="宋体" panose="02010600030101010101" pitchFamily="2" charset="-122"/>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7400" y="3352799"/>
            <a:ext cx="5029200" cy="3405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animEffect transition="in" filter="blinds(horizontal)">
                                      <p:cBhvr>
                                        <p:cTn id="7" dur="500"/>
                                        <p:tgtEl>
                                          <p:spTgt spid="161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1795">
                                            <p:txEl>
                                              <p:pRg st="1" end="1"/>
                                            </p:txEl>
                                          </p:spTgt>
                                        </p:tgtEl>
                                        <p:attrNameLst>
                                          <p:attrName>style.visibility</p:attrName>
                                        </p:attrNameLst>
                                      </p:cBhvr>
                                      <p:to>
                                        <p:strVal val="visible"/>
                                      </p:to>
                                    </p:set>
                                    <p:animEffect transition="in" filter="blinds(horizontal)">
                                      <p:cBhvr>
                                        <p:cTn id="12" dur="500"/>
                                        <p:tgtEl>
                                          <p:spTgt spid="1617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sz="2800">
                <a:ea typeface="宋体" panose="02010600030101010101" pitchFamily="2" charset="-122"/>
              </a:rPr>
              <a:t>Example 2</a:t>
            </a:r>
            <a:endParaRPr lang="en-US" altLang="zh-CN" sz="2800">
              <a:ea typeface="宋体" panose="02010600030101010101" pitchFamily="2" charset="-122"/>
            </a:endParaRPr>
          </a:p>
        </p:txBody>
      </p:sp>
      <p:sp>
        <p:nvSpPr>
          <p:cNvPr id="163843" name="Rectangle 3"/>
          <p:cNvSpPr>
            <a:spLocks noGrp="1" noChangeArrowheads="1"/>
          </p:cNvSpPr>
          <p:nvPr>
            <p:ph type="body" idx="1"/>
          </p:nvPr>
        </p:nvSpPr>
        <p:spPr>
          <a:xfrm>
            <a:off x="228600" y="1198102"/>
            <a:ext cx="8839200" cy="2971800"/>
          </a:xfrm>
        </p:spPr>
        <p:txBody>
          <a:bodyPr/>
          <a:lstStyle/>
          <a:p>
            <a:pPr>
              <a:lnSpc>
                <a:spcPct val="90000"/>
              </a:lnSpc>
            </a:pPr>
            <a:r>
              <a:rPr lang="en-US" altLang="zh-CN" b="1" dirty="0">
                <a:latin typeface="Times New Roman" panose="02020603050405020304" pitchFamily="18" charset="0"/>
                <a:ea typeface="宋体" panose="02010600030101010101" pitchFamily="2" charset="-122"/>
              </a:rPr>
              <a:t>No two vertices can be assigned the same color, since every two vertices of this graph are adjacent. </a:t>
            </a:r>
            <a:endParaRPr lang="en-US" altLang="zh-CN" b="1" dirty="0">
              <a:latin typeface="Times New Roman" panose="02020603050405020304" pitchFamily="18" charset="0"/>
              <a:ea typeface="宋体" panose="02010600030101010101" pitchFamily="2" charset="-122"/>
            </a:endParaRPr>
          </a:p>
          <a:p>
            <a:pPr>
              <a:lnSpc>
                <a:spcPct val="90000"/>
              </a:lnSpc>
            </a:pPr>
            <a:r>
              <a:rPr lang="en-US" altLang="zh-CN" b="1" dirty="0">
                <a:latin typeface="Times New Roman" panose="02020603050405020304" pitchFamily="18" charset="0"/>
                <a:ea typeface="宋体" panose="02010600030101010101" pitchFamily="2" charset="-122"/>
              </a:rPr>
              <a:t>Hence, the chromatic number of </a:t>
            </a:r>
            <a:r>
              <a:rPr lang="en-US" altLang="zh-CN" b="1" dirty="0" err="1">
                <a:latin typeface="Times New Roman" panose="02020603050405020304" pitchFamily="18" charset="0"/>
                <a:ea typeface="宋体" panose="02010600030101010101" pitchFamily="2" charset="-122"/>
              </a:rPr>
              <a:t>Kn</a:t>
            </a:r>
            <a:r>
              <a:rPr lang="en-US" altLang="zh-CN" b="1" dirty="0">
                <a:latin typeface="Times New Roman" panose="02020603050405020304" pitchFamily="18" charset="0"/>
                <a:ea typeface="宋体" panose="02010600030101010101" pitchFamily="2" charset="-122"/>
              </a:rPr>
              <a:t> is n.</a:t>
            </a:r>
            <a:endParaRPr lang="en-US" altLang="zh-CN" b="1" dirty="0">
              <a:latin typeface="Times New Roman" panose="02020603050405020304" pitchFamily="18" charset="0"/>
              <a:ea typeface="宋体" panose="02010600030101010101" pitchFamily="2" charset="-122"/>
            </a:endParaRPr>
          </a:p>
          <a:p>
            <a:pPr>
              <a:lnSpc>
                <a:spcPct val="90000"/>
              </a:lnSpc>
            </a:pPr>
            <a:r>
              <a:rPr lang="en-US" altLang="zh-CN" b="1" dirty="0">
                <a:latin typeface="Times New Roman" panose="02020603050405020304" pitchFamily="18" charset="0"/>
                <a:ea typeface="宋体" panose="02010600030101010101" pitchFamily="2" charset="-122"/>
              </a:rPr>
              <a:t>Four Color Theorem cannot hold for the </a:t>
            </a:r>
            <a:r>
              <a:rPr lang="en-US" altLang="zh-CN" b="1" dirty="0" err="1">
                <a:latin typeface="Times New Roman" panose="02020603050405020304" pitchFamily="18" charset="0"/>
                <a:ea typeface="宋体" panose="02010600030101010101" pitchFamily="2" charset="-122"/>
              </a:rPr>
              <a:t>nonplanar</a:t>
            </a:r>
            <a:r>
              <a:rPr lang="en-US" altLang="zh-CN" b="1" dirty="0">
                <a:latin typeface="Times New Roman" panose="02020603050405020304" pitchFamily="18" charset="0"/>
                <a:ea typeface="宋体" panose="02010600030101010101" pitchFamily="2" charset="-122"/>
              </a:rPr>
              <a:t> graph.</a:t>
            </a:r>
            <a:endParaRPr lang="en-US" altLang="zh-CN" b="1" dirty="0">
              <a:latin typeface="Times New Roman" panose="02020603050405020304" pitchFamily="18" charset="0"/>
              <a:ea typeface="宋体" panose="02010600030101010101" pitchFamily="2" charset="-122"/>
            </a:endParaRPr>
          </a:p>
        </p:txBody>
      </p:sp>
      <p:sp>
        <p:nvSpPr>
          <p:cNvPr id="163851" name="Line 11"/>
          <p:cNvSpPr>
            <a:spLocks noChangeShapeType="1"/>
          </p:cNvSpPr>
          <p:nvPr/>
        </p:nvSpPr>
        <p:spPr bwMode="auto">
          <a:xfrm flipV="1">
            <a:off x="2743200" y="4267200"/>
            <a:ext cx="685800" cy="114300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3852" name="Line 12"/>
          <p:cNvSpPr>
            <a:spLocks noChangeShapeType="1"/>
          </p:cNvSpPr>
          <p:nvPr/>
        </p:nvSpPr>
        <p:spPr bwMode="auto">
          <a:xfrm>
            <a:off x="3352800" y="4338638"/>
            <a:ext cx="1219200" cy="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3854" name="Line 14"/>
          <p:cNvSpPr>
            <a:spLocks noChangeShapeType="1"/>
          </p:cNvSpPr>
          <p:nvPr/>
        </p:nvSpPr>
        <p:spPr bwMode="auto">
          <a:xfrm>
            <a:off x="2819400" y="5410200"/>
            <a:ext cx="1066800" cy="91440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3855" name="Line 15"/>
          <p:cNvSpPr>
            <a:spLocks noChangeShapeType="1"/>
          </p:cNvSpPr>
          <p:nvPr/>
        </p:nvSpPr>
        <p:spPr bwMode="auto">
          <a:xfrm flipH="1" flipV="1">
            <a:off x="4495800" y="4343400"/>
            <a:ext cx="457200" cy="99060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3856" name="Line 16"/>
          <p:cNvSpPr>
            <a:spLocks noChangeShapeType="1"/>
          </p:cNvSpPr>
          <p:nvPr/>
        </p:nvSpPr>
        <p:spPr bwMode="auto">
          <a:xfrm flipV="1">
            <a:off x="3962400" y="5410200"/>
            <a:ext cx="990600" cy="83820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3861" name="Rectangle 21"/>
          <p:cNvSpPr>
            <a:spLocks noChangeArrowheads="1"/>
          </p:cNvSpPr>
          <p:nvPr/>
        </p:nvSpPr>
        <p:spPr bwMode="auto">
          <a:xfrm>
            <a:off x="2819400" y="3886200"/>
            <a:ext cx="349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a:latin typeface="Times New Roman" panose="02020603050405020304" pitchFamily="18" charset="0"/>
              </a:rPr>
              <a:t>a</a:t>
            </a:r>
            <a:endParaRPr lang="zh-CN" altLang="en-US" sz="2600" b="1">
              <a:latin typeface="Times New Roman" panose="02020603050405020304" pitchFamily="18" charset="0"/>
            </a:endParaRPr>
          </a:p>
        </p:txBody>
      </p:sp>
      <p:sp>
        <p:nvSpPr>
          <p:cNvPr id="163862" name="Rectangle 22"/>
          <p:cNvSpPr>
            <a:spLocks noChangeArrowheads="1"/>
          </p:cNvSpPr>
          <p:nvPr/>
        </p:nvSpPr>
        <p:spPr bwMode="auto">
          <a:xfrm>
            <a:off x="4724400" y="3886200"/>
            <a:ext cx="368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a:latin typeface="Times New Roman" panose="02020603050405020304" pitchFamily="18" charset="0"/>
              </a:rPr>
              <a:t>b</a:t>
            </a:r>
            <a:endParaRPr lang="zh-CN" altLang="en-US" sz="2600" b="1">
              <a:latin typeface="Times New Roman" panose="02020603050405020304" pitchFamily="18" charset="0"/>
            </a:endParaRPr>
          </a:p>
        </p:txBody>
      </p:sp>
      <p:sp>
        <p:nvSpPr>
          <p:cNvPr id="163865" name="Rectangle 25"/>
          <p:cNvSpPr>
            <a:spLocks noChangeArrowheads="1"/>
          </p:cNvSpPr>
          <p:nvPr/>
        </p:nvSpPr>
        <p:spPr bwMode="auto">
          <a:xfrm>
            <a:off x="4191000" y="6019800"/>
            <a:ext cx="368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a:latin typeface="Times New Roman" panose="02020603050405020304" pitchFamily="18" charset="0"/>
              </a:rPr>
              <a:t>d</a:t>
            </a:r>
            <a:endParaRPr lang="zh-CN" altLang="en-US" sz="2600" b="1">
              <a:latin typeface="Times New Roman" panose="02020603050405020304" pitchFamily="18" charset="0"/>
            </a:endParaRPr>
          </a:p>
        </p:txBody>
      </p:sp>
      <p:sp>
        <p:nvSpPr>
          <p:cNvPr id="163866" name="Rectangle 26"/>
          <p:cNvSpPr>
            <a:spLocks noChangeArrowheads="1"/>
          </p:cNvSpPr>
          <p:nvPr/>
        </p:nvSpPr>
        <p:spPr bwMode="auto">
          <a:xfrm>
            <a:off x="2286000" y="5105400"/>
            <a:ext cx="330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a:latin typeface="Times New Roman" panose="02020603050405020304" pitchFamily="18" charset="0"/>
              </a:rPr>
              <a:t>e</a:t>
            </a:r>
            <a:endParaRPr lang="zh-CN" altLang="en-US" sz="2600" b="1">
              <a:latin typeface="Times New Roman" panose="02020603050405020304" pitchFamily="18" charset="0"/>
            </a:endParaRPr>
          </a:p>
        </p:txBody>
      </p:sp>
      <p:sp>
        <p:nvSpPr>
          <p:cNvPr id="163867" name="Rectangle 27"/>
          <p:cNvSpPr>
            <a:spLocks noChangeArrowheads="1"/>
          </p:cNvSpPr>
          <p:nvPr/>
        </p:nvSpPr>
        <p:spPr bwMode="auto">
          <a:xfrm>
            <a:off x="5181600" y="5181600"/>
            <a:ext cx="330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a:latin typeface="Times New Roman" panose="02020603050405020304" pitchFamily="18" charset="0"/>
              </a:rPr>
              <a:t>c</a:t>
            </a:r>
            <a:endParaRPr lang="zh-CN" altLang="en-US" sz="2600" b="1">
              <a:latin typeface="Times New Roman" panose="02020603050405020304" pitchFamily="18" charset="0"/>
            </a:endParaRPr>
          </a:p>
        </p:txBody>
      </p:sp>
      <p:sp>
        <p:nvSpPr>
          <p:cNvPr id="163868" name="Rectangle 28"/>
          <p:cNvSpPr>
            <a:spLocks noChangeArrowheads="1"/>
          </p:cNvSpPr>
          <p:nvPr/>
        </p:nvSpPr>
        <p:spPr bwMode="auto">
          <a:xfrm>
            <a:off x="3673475" y="6369050"/>
            <a:ext cx="4413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a:latin typeface="Times New Roman" panose="02020603050405020304" pitchFamily="18" charset="0"/>
              </a:rPr>
              <a:t>G</a:t>
            </a:r>
            <a:endParaRPr lang="zh-CN" altLang="en-US" sz="2600" b="1">
              <a:latin typeface="Times New Roman" panose="02020603050405020304" pitchFamily="18" charset="0"/>
            </a:endParaRPr>
          </a:p>
        </p:txBody>
      </p:sp>
      <p:sp>
        <p:nvSpPr>
          <p:cNvPr id="163876" name="Line 36"/>
          <p:cNvSpPr>
            <a:spLocks noChangeShapeType="1"/>
          </p:cNvSpPr>
          <p:nvPr/>
        </p:nvSpPr>
        <p:spPr bwMode="auto">
          <a:xfrm flipH="1" flipV="1">
            <a:off x="3429000" y="4419600"/>
            <a:ext cx="457200" cy="175260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3877" name="Line 37"/>
          <p:cNvSpPr>
            <a:spLocks noChangeShapeType="1"/>
          </p:cNvSpPr>
          <p:nvPr/>
        </p:nvSpPr>
        <p:spPr bwMode="auto">
          <a:xfrm flipV="1">
            <a:off x="3962400" y="4419600"/>
            <a:ext cx="457200" cy="175260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3878" name="Line 38"/>
          <p:cNvSpPr>
            <a:spLocks noChangeShapeType="1"/>
          </p:cNvSpPr>
          <p:nvPr/>
        </p:nvSpPr>
        <p:spPr bwMode="auto">
          <a:xfrm flipV="1">
            <a:off x="2895600" y="5334000"/>
            <a:ext cx="1981200" cy="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3879" name="Line 39"/>
          <p:cNvSpPr>
            <a:spLocks noChangeShapeType="1"/>
          </p:cNvSpPr>
          <p:nvPr/>
        </p:nvSpPr>
        <p:spPr bwMode="auto">
          <a:xfrm flipV="1">
            <a:off x="2819400" y="4343400"/>
            <a:ext cx="1676400" cy="99060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3880" name="Line 40"/>
          <p:cNvSpPr>
            <a:spLocks noChangeShapeType="1"/>
          </p:cNvSpPr>
          <p:nvPr/>
        </p:nvSpPr>
        <p:spPr bwMode="auto">
          <a:xfrm>
            <a:off x="3352800" y="4419600"/>
            <a:ext cx="1600200" cy="91440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3870" name="Oval 30"/>
          <p:cNvSpPr>
            <a:spLocks noChangeArrowheads="1"/>
          </p:cNvSpPr>
          <p:nvPr/>
        </p:nvSpPr>
        <p:spPr bwMode="auto">
          <a:xfrm>
            <a:off x="3200400" y="4191000"/>
            <a:ext cx="304800" cy="304800"/>
          </a:xfrm>
          <a:prstGeom prst="ellipse">
            <a:avLst/>
          </a:prstGeom>
          <a:solidFill>
            <a:srgbClr val="910303"/>
          </a:solidFill>
          <a:ln w="9525">
            <a:solidFill>
              <a:srgbClr val="910303"/>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869" name="Oval 29"/>
          <p:cNvSpPr>
            <a:spLocks noChangeArrowheads="1"/>
          </p:cNvSpPr>
          <p:nvPr/>
        </p:nvSpPr>
        <p:spPr bwMode="auto">
          <a:xfrm>
            <a:off x="2667000" y="5181600"/>
            <a:ext cx="304800" cy="304800"/>
          </a:xfrm>
          <a:prstGeom prst="ellipse">
            <a:avLst/>
          </a:prstGeom>
          <a:solidFill>
            <a:srgbClr val="544C40"/>
          </a:solidFill>
          <a:ln w="9525">
            <a:solidFill>
              <a:srgbClr val="544C4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000000"/>
              </a:solidFill>
            </a:endParaRPr>
          </a:p>
        </p:txBody>
      </p:sp>
      <p:sp>
        <p:nvSpPr>
          <p:cNvPr id="163846" name="Oval 6"/>
          <p:cNvSpPr>
            <a:spLocks noChangeArrowheads="1"/>
          </p:cNvSpPr>
          <p:nvPr/>
        </p:nvSpPr>
        <p:spPr bwMode="auto">
          <a:xfrm>
            <a:off x="3762375" y="6096000"/>
            <a:ext cx="304800" cy="304800"/>
          </a:xfrm>
          <a:prstGeom prst="ellipse">
            <a:avLst/>
          </a:prstGeom>
          <a:solidFill>
            <a:srgbClr val="FFFF0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875" name="Oval 35"/>
          <p:cNvSpPr>
            <a:spLocks noChangeArrowheads="1"/>
          </p:cNvSpPr>
          <p:nvPr/>
        </p:nvSpPr>
        <p:spPr bwMode="auto">
          <a:xfrm>
            <a:off x="4800600" y="5257800"/>
            <a:ext cx="304800" cy="304800"/>
          </a:xfrm>
          <a:prstGeom prst="ellipse">
            <a:avLst/>
          </a:prstGeom>
          <a:solidFill>
            <a:srgbClr val="159004"/>
          </a:solidFill>
          <a:ln w="9525">
            <a:solidFill>
              <a:srgbClr val="159004"/>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000000"/>
              </a:solidFill>
            </a:endParaRPr>
          </a:p>
        </p:txBody>
      </p:sp>
      <p:sp>
        <p:nvSpPr>
          <p:cNvPr id="163873" name="Oval 33"/>
          <p:cNvSpPr>
            <a:spLocks noChangeArrowheads="1"/>
          </p:cNvSpPr>
          <p:nvPr/>
        </p:nvSpPr>
        <p:spPr bwMode="auto">
          <a:xfrm>
            <a:off x="4343400" y="4191000"/>
            <a:ext cx="304800" cy="304800"/>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animEffect transition="in" filter="fade">
                                      <p:cBhvr>
                                        <p:cTn id="7" dur="500"/>
                                        <p:tgtEl>
                                          <p:spTgt spid="163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3843">
                                            <p:txEl>
                                              <p:pRg st="1" end="1"/>
                                            </p:txEl>
                                          </p:spTgt>
                                        </p:tgtEl>
                                        <p:attrNameLst>
                                          <p:attrName>style.visibility</p:attrName>
                                        </p:attrNameLst>
                                      </p:cBhvr>
                                      <p:to>
                                        <p:strVal val="visible"/>
                                      </p:to>
                                    </p:set>
                                    <p:animEffect transition="in" filter="fade">
                                      <p:cBhvr>
                                        <p:cTn id="12" dur="500"/>
                                        <p:tgtEl>
                                          <p:spTgt spid="1638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3843">
                                            <p:txEl>
                                              <p:pRg st="2" end="2"/>
                                            </p:txEl>
                                          </p:spTgt>
                                        </p:tgtEl>
                                        <p:attrNameLst>
                                          <p:attrName>style.visibility</p:attrName>
                                        </p:attrNameLst>
                                      </p:cBhvr>
                                      <p:to>
                                        <p:strVal val="visible"/>
                                      </p:to>
                                    </p:set>
                                    <p:animEffect transition="in" filter="fade">
                                      <p:cBhvr>
                                        <p:cTn id="17" dur="500"/>
                                        <p:tgtEl>
                                          <p:spTgt spid="1638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sz="2800">
                <a:ea typeface="宋体" panose="02010600030101010101" pitchFamily="2" charset="-122"/>
              </a:rPr>
              <a:t>Example 3</a:t>
            </a:r>
            <a:endParaRPr lang="en-US" altLang="zh-CN" sz="2800">
              <a:ea typeface="宋体" panose="02010600030101010101" pitchFamily="2" charset="-122"/>
            </a:endParaRPr>
          </a:p>
        </p:txBody>
      </p:sp>
      <p:sp>
        <p:nvSpPr>
          <p:cNvPr id="164867" name="Rectangle 3"/>
          <p:cNvSpPr>
            <a:spLocks noGrp="1" noChangeArrowheads="1"/>
          </p:cNvSpPr>
          <p:nvPr>
            <p:ph type="body" idx="1"/>
          </p:nvPr>
        </p:nvSpPr>
        <p:spPr>
          <a:xfrm>
            <a:off x="152400" y="1524000"/>
            <a:ext cx="8839200" cy="2438400"/>
          </a:xfrm>
        </p:spPr>
        <p:txBody>
          <a:bodyPr/>
          <a:lstStyle/>
          <a:p>
            <a:r>
              <a:rPr lang="en-US" altLang="zh-CN" b="1" dirty="0">
                <a:latin typeface="Times New Roman" panose="02020603050405020304" pitchFamily="18" charset="0"/>
                <a:ea typeface="宋体" panose="02010600030101010101" pitchFamily="2" charset="-122"/>
              </a:rPr>
              <a:t>The number of colors needed may seem to depend on m and n. Only 2 colors are needed.</a:t>
            </a:r>
            <a:endParaRPr lang="en-US" altLang="zh-CN" b="1" dirty="0">
              <a:latin typeface="Times New Roman" panose="02020603050405020304" pitchFamily="18" charset="0"/>
              <a:ea typeface="宋体" panose="02010600030101010101" pitchFamily="2" charset="-122"/>
            </a:endParaRPr>
          </a:p>
          <a:p>
            <a:r>
              <a:rPr lang="en-US" altLang="zh-CN" b="1" dirty="0">
                <a:latin typeface="Times New Roman" panose="02020603050405020304" pitchFamily="18" charset="0"/>
                <a:ea typeface="宋体" panose="02010600030101010101" pitchFamily="2" charset="-122"/>
              </a:rPr>
              <a:t>Color the set of m vertices with one color and the set of n vertices with a second color.</a:t>
            </a:r>
            <a:endParaRPr lang="en-US" altLang="zh-CN" b="1" dirty="0">
              <a:latin typeface="Times New Roman" panose="02020603050405020304" pitchFamily="18" charset="0"/>
              <a:ea typeface="宋体" panose="02010600030101010101" pitchFamily="2" charset="-122"/>
            </a:endParaRPr>
          </a:p>
        </p:txBody>
      </p:sp>
      <p:sp>
        <p:nvSpPr>
          <p:cNvPr id="164873" name="Rectangle 9"/>
          <p:cNvSpPr>
            <a:spLocks noChangeArrowheads="1"/>
          </p:cNvSpPr>
          <p:nvPr/>
        </p:nvSpPr>
        <p:spPr bwMode="auto">
          <a:xfrm>
            <a:off x="1600200" y="4114800"/>
            <a:ext cx="349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a:latin typeface="Times New Roman" panose="02020603050405020304" pitchFamily="18" charset="0"/>
              </a:rPr>
              <a:t>a</a:t>
            </a:r>
            <a:endParaRPr lang="zh-CN" altLang="en-US" sz="2600" b="1">
              <a:latin typeface="Times New Roman" panose="02020603050405020304" pitchFamily="18" charset="0"/>
            </a:endParaRPr>
          </a:p>
        </p:txBody>
      </p:sp>
      <p:sp>
        <p:nvSpPr>
          <p:cNvPr id="164875" name="Rectangle 11"/>
          <p:cNvSpPr>
            <a:spLocks noChangeArrowheads="1"/>
          </p:cNvSpPr>
          <p:nvPr/>
        </p:nvSpPr>
        <p:spPr bwMode="auto">
          <a:xfrm>
            <a:off x="3352800" y="4114800"/>
            <a:ext cx="368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a:latin typeface="Times New Roman" panose="02020603050405020304" pitchFamily="18" charset="0"/>
              </a:rPr>
              <a:t>b</a:t>
            </a:r>
            <a:endParaRPr lang="zh-CN" altLang="en-US" sz="2600" b="1">
              <a:latin typeface="Times New Roman" panose="02020603050405020304" pitchFamily="18" charset="0"/>
            </a:endParaRPr>
          </a:p>
        </p:txBody>
      </p:sp>
      <p:sp>
        <p:nvSpPr>
          <p:cNvPr id="164878" name="Rectangle 14"/>
          <p:cNvSpPr>
            <a:spLocks noChangeArrowheads="1"/>
          </p:cNvSpPr>
          <p:nvPr/>
        </p:nvSpPr>
        <p:spPr bwMode="auto">
          <a:xfrm>
            <a:off x="3978275" y="6064250"/>
            <a:ext cx="4413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a:latin typeface="Times New Roman" panose="02020603050405020304" pitchFamily="18" charset="0"/>
              </a:rPr>
              <a:t>G</a:t>
            </a:r>
            <a:endParaRPr lang="zh-CN" altLang="en-US" sz="2600" b="1">
              <a:latin typeface="Times New Roman" panose="02020603050405020304" pitchFamily="18" charset="0"/>
            </a:endParaRPr>
          </a:p>
        </p:txBody>
      </p:sp>
      <p:sp>
        <p:nvSpPr>
          <p:cNvPr id="164890" name="Rectangle 26"/>
          <p:cNvSpPr>
            <a:spLocks noChangeArrowheads="1"/>
          </p:cNvSpPr>
          <p:nvPr/>
        </p:nvSpPr>
        <p:spPr bwMode="auto">
          <a:xfrm>
            <a:off x="4953000" y="4114800"/>
            <a:ext cx="330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a:latin typeface="Times New Roman" panose="02020603050405020304" pitchFamily="18" charset="0"/>
              </a:rPr>
              <a:t>c</a:t>
            </a:r>
            <a:endParaRPr lang="zh-CN" altLang="en-US" sz="2600" b="1">
              <a:latin typeface="Times New Roman" panose="02020603050405020304" pitchFamily="18" charset="0"/>
            </a:endParaRPr>
          </a:p>
        </p:txBody>
      </p:sp>
      <p:grpSp>
        <p:nvGrpSpPr>
          <p:cNvPr id="23560" name="Group 41"/>
          <p:cNvGrpSpPr/>
          <p:nvPr/>
        </p:nvGrpSpPr>
        <p:grpSpPr bwMode="auto">
          <a:xfrm>
            <a:off x="990600" y="4343400"/>
            <a:ext cx="5562600" cy="1828800"/>
            <a:chOff x="432" y="2928"/>
            <a:chExt cx="3504" cy="1152"/>
          </a:xfrm>
        </p:grpSpPr>
        <p:sp>
          <p:nvSpPr>
            <p:cNvPr id="23561" name="Line 4"/>
            <p:cNvSpPr>
              <a:spLocks noChangeShapeType="1"/>
            </p:cNvSpPr>
            <p:nvPr/>
          </p:nvSpPr>
          <p:spPr bwMode="auto">
            <a:xfrm flipV="1">
              <a:off x="768" y="3072"/>
              <a:ext cx="384" cy="816"/>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62" name="Line 5"/>
            <p:cNvSpPr>
              <a:spLocks noChangeShapeType="1"/>
            </p:cNvSpPr>
            <p:nvPr/>
          </p:nvSpPr>
          <p:spPr bwMode="auto">
            <a:xfrm>
              <a:off x="1200" y="3072"/>
              <a:ext cx="432" cy="816"/>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63" name="Line 6"/>
            <p:cNvSpPr>
              <a:spLocks noChangeShapeType="1"/>
            </p:cNvSpPr>
            <p:nvPr/>
          </p:nvSpPr>
          <p:spPr bwMode="auto">
            <a:xfrm>
              <a:off x="3264" y="3072"/>
              <a:ext cx="528" cy="816"/>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64" name="Line 7"/>
            <p:cNvSpPr>
              <a:spLocks noChangeShapeType="1"/>
            </p:cNvSpPr>
            <p:nvPr/>
          </p:nvSpPr>
          <p:spPr bwMode="auto">
            <a:xfrm flipV="1">
              <a:off x="768" y="3024"/>
              <a:ext cx="1392" cy="912"/>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65" name="Rectangle 12"/>
            <p:cNvSpPr>
              <a:spLocks noChangeArrowheads="1"/>
            </p:cNvSpPr>
            <p:nvPr/>
          </p:nvSpPr>
          <p:spPr bwMode="auto">
            <a:xfrm>
              <a:off x="432" y="3744"/>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a:latin typeface="Times New Roman" panose="02020603050405020304" pitchFamily="18" charset="0"/>
                </a:rPr>
                <a:t>d</a:t>
              </a:r>
              <a:endParaRPr lang="zh-CN" altLang="en-US" sz="2600" b="1">
                <a:latin typeface="Times New Roman" panose="02020603050405020304" pitchFamily="18" charset="0"/>
              </a:endParaRPr>
            </a:p>
          </p:txBody>
        </p:sp>
        <p:sp>
          <p:nvSpPr>
            <p:cNvPr id="23566" name="Rectangle 13"/>
            <p:cNvSpPr>
              <a:spLocks noChangeArrowheads="1"/>
            </p:cNvSpPr>
            <p:nvPr/>
          </p:nvSpPr>
          <p:spPr bwMode="auto">
            <a:xfrm>
              <a:off x="1344" y="3744"/>
              <a:ext cx="20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a:latin typeface="Times New Roman" panose="02020603050405020304" pitchFamily="18" charset="0"/>
                </a:rPr>
                <a:t>e</a:t>
              </a:r>
              <a:endParaRPr lang="zh-CN" altLang="en-US" sz="2600" b="1">
                <a:latin typeface="Times New Roman" panose="02020603050405020304" pitchFamily="18" charset="0"/>
              </a:endParaRPr>
            </a:p>
          </p:txBody>
        </p:sp>
        <p:sp>
          <p:nvSpPr>
            <p:cNvPr id="23567" name="Rectangle 31"/>
            <p:cNvSpPr>
              <a:spLocks noChangeArrowheads="1"/>
            </p:cNvSpPr>
            <p:nvPr/>
          </p:nvSpPr>
          <p:spPr bwMode="auto">
            <a:xfrm>
              <a:off x="2352" y="3772"/>
              <a:ext cx="18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a:latin typeface="Times New Roman" panose="02020603050405020304" pitchFamily="18" charset="0"/>
                </a:rPr>
                <a:t>f</a:t>
              </a:r>
              <a:endParaRPr lang="zh-CN" altLang="en-US" sz="2600" b="1">
                <a:latin typeface="Times New Roman" panose="02020603050405020304" pitchFamily="18" charset="0"/>
              </a:endParaRPr>
            </a:p>
          </p:txBody>
        </p:sp>
        <p:sp>
          <p:nvSpPr>
            <p:cNvPr id="23568" name="Rectangle 32"/>
            <p:cNvSpPr>
              <a:spLocks noChangeArrowheads="1"/>
            </p:cNvSpPr>
            <p:nvPr/>
          </p:nvSpPr>
          <p:spPr bwMode="auto">
            <a:xfrm>
              <a:off x="3504" y="3744"/>
              <a:ext cx="22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a:latin typeface="Times New Roman" panose="02020603050405020304" pitchFamily="18" charset="0"/>
                </a:rPr>
                <a:t>g</a:t>
              </a:r>
              <a:endParaRPr lang="zh-CN" altLang="en-US" sz="2600" b="1">
                <a:latin typeface="Times New Roman" panose="02020603050405020304" pitchFamily="18" charset="0"/>
              </a:endParaRPr>
            </a:p>
          </p:txBody>
        </p:sp>
        <p:sp>
          <p:nvSpPr>
            <p:cNvPr id="23569" name="Line 33"/>
            <p:cNvSpPr>
              <a:spLocks noChangeShapeType="1"/>
            </p:cNvSpPr>
            <p:nvPr/>
          </p:nvSpPr>
          <p:spPr bwMode="auto">
            <a:xfrm>
              <a:off x="2208" y="3072"/>
              <a:ext cx="432" cy="816"/>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70" name="Line 34"/>
            <p:cNvSpPr>
              <a:spLocks noChangeShapeType="1"/>
            </p:cNvSpPr>
            <p:nvPr/>
          </p:nvSpPr>
          <p:spPr bwMode="auto">
            <a:xfrm flipV="1">
              <a:off x="1680" y="3024"/>
              <a:ext cx="1488" cy="912"/>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71" name="Line 35"/>
            <p:cNvSpPr>
              <a:spLocks noChangeShapeType="1"/>
            </p:cNvSpPr>
            <p:nvPr/>
          </p:nvSpPr>
          <p:spPr bwMode="auto">
            <a:xfrm flipV="1">
              <a:off x="1632" y="3072"/>
              <a:ext cx="528" cy="816"/>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72" name="Line 36"/>
            <p:cNvSpPr>
              <a:spLocks noChangeShapeType="1"/>
            </p:cNvSpPr>
            <p:nvPr/>
          </p:nvSpPr>
          <p:spPr bwMode="auto">
            <a:xfrm flipV="1">
              <a:off x="2688" y="3072"/>
              <a:ext cx="528" cy="816"/>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73" name="Line 37"/>
            <p:cNvSpPr>
              <a:spLocks noChangeShapeType="1"/>
            </p:cNvSpPr>
            <p:nvPr/>
          </p:nvSpPr>
          <p:spPr bwMode="auto">
            <a:xfrm>
              <a:off x="2208" y="3024"/>
              <a:ext cx="1632" cy="912"/>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74" name="Oval 30"/>
            <p:cNvSpPr>
              <a:spLocks noChangeArrowheads="1"/>
            </p:cNvSpPr>
            <p:nvPr/>
          </p:nvSpPr>
          <p:spPr bwMode="auto">
            <a:xfrm>
              <a:off x="3744" y="3840"/>
              <a:ext cx="192" cy="192"/>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75" name="Line 38"/>
            <p:cNvSpPr>
              <a:spLocks noChangeShapeType="1"/>
            </p:cNvSpPr>
            <p:nvPr/>
          </p:nvSpPr>
          <p:spPr bwMode="auto">
            <a:xfrm>
              <a:off x="1152" y="3024"/>
              <a:ext cx="2640" cy="912"/>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76" name="Oval 25"/>
            <p:cNvSpPr>
              <a:spLocks noChangeArrowheads="1"/>
            </p:cNvSpPr>
            <p:nvPr/>
          </p:nvSpPr>
          <p:spPr bwMode="auto">
            <a:xfrm>
              <a:off x="2112" y="2928"/>
              <a:ext cx="192" cy="192"/>
            </a:xfrm>
            <a:prstGeom prst="ellipse">
              <a:avLst/>
            </a:prstGeom>
            <a:solidFill>
              <a:srgbClr val="910303"/>
            </a:solidFill>
            <a:ln w="9525">
              <a:solidFill>
                <a:srgbClr val="910303"/>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77" name="Oval 27"/>
            <p:cNvSpPr>
              <a:spLocks noChangeArrowheads="1"/>
            </p:cNvSpPr>
            <p:nvPr/>
          </p:nvSpPr>
          <p:spPr bwMode="auto">
            <a:xfrm>
              <a:off x="3120" y="2928"/>
              <a:ext cx="192" cy="192"/>
            </a:xfrm>
            <a:prstGeom prst="ellipse">
              <a:avLst/>
            </a:prstGeom>
            <a:solidFill>
              <a:srgbClr val="910303"/>
            </a:solidFill>
            <a:ln w="9525">
              <a:solidFill>
                <a:srgbClr val="910303"/>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78" name="Oval 28"/>
            <p:cNvSpPr>
              <a:spLocks noChangeArrowheads="1"/>
            </p:cNvSpPr>
            <p:nvPr/>
          </p:nvSpPr>
          <p:spPr bwMode="auto">
            <a:xfrm>
              <a:off x="1536" y="3840"/>
              <a:ext cx="192" cy="192"/>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79" name="Line 39"/>
            <p:cNvSpPr>
              <a:spLocks noChangeShapeType="1"/>
            </p:cNvSpPr>
            <p:nvPr/>
          </p:nvSpPr>
          <p:spPr bwMode="auto">
            <a:xfrm>
              <a:off x="1104" y="3024"/>
              <a:ext cx="1632" cy="912"/>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80" name="Oval 20"/>
            <p:cNvSpPr>
              <a:spLocks noChangeArrowheads="1"/>
            </p:cNvSpPr>
            <p:nvPr/>
          </p:nvSpPr>
          <p:spPr bwMode="auto">
            <a:xfrm>
              <a:off x="1056" y="2928"/>
              <a:ext cx="192" cy="192"/>
            </a:xfrm>
            <a:prstGeom prst="ellipse">
              <a:avLst/>
            </a:prstGeom>
            <a:solidFill>
              <a:srgbClr val="910303"/>
            </a:solidFill>
            <a:ln w="9525">
              <a:solidFill>
                <a:srgbClr val="910303"/>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81" name="Line 40"/>
            <p:cNvSpPr>
              <a:spLocks noChangeShapeType="1"/>
            </p:cNvSpPr>
            <p:nvPr/>
          </p:nvSpPr>
          <p:spPr bwMode="auto">
            <a:xfrm flipV="1">
              <a:off x="720" y="3024"/>
              <a:ext cx="2448" cy="912"/>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82" name="Oval 24"/>
            <p:cNvSpPr>
              <a:spLocks noChangeArrowheads="1"/>
            </p:cNvSpPr>
            <p:nvPr/>
          </p:nvSpPr>
          <p:spPr bwMode="auto">
            <a:xfrm>
              <a:off x="672" y="3840"/>
              <a:ext cx="192" cy="192"/>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83" name="Oval 29"/>
            <p:cNvSpPr>
              <a:spLocks noChangeArrowheads="1"/>
            </p:cNvSpPr>
            <p:nvPr/>
          </p:nvSpPr>
          <p:spPr bwMode="auto">
            <a:xfrm>
              <a:off x="2592" y="3840"/>
              <a:ext cx="192" cy="192"/>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Effect transition="in" filter="blinds(horizontal)">
                                      <p:cBhvr>
                                        <p:cTn id="7" dur="500"/>
                                        <p:tgtEl>
                                          <p:spTgt spid="164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4867">
                                            <p:txEl>
                                              <p:pRg st="1" end="1"/>
                                            </p:txEl>
                                          </p:spTgt>
                                        </p:tgtEl>
                                        <p:attrNameLst>
                                          <p:attrName>style.visibility</p:attrName>
                                        </p:attrNameLst>
                                      </p:cBhvr>
                                      <p:to>
                                        <p:strVal val="visible"/>
                                      </p:to>
                                    </p:set>
                                    <p:animEffect transition="in" filter="blinds(horizontal)">
                                      <p:cBhvr>
                                        <p:cTn id="12" dur="500"/>
                                        <p:tgtEl>
                                          <p:spTgt spid="164867">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64873"/>
                                        </p:tgtEl>
                                        <p:attrNameLst>
                                          <p:attrName>style.visibility</p:attrName>
                                        </p:attrNameLst>
                                      </p:cBhvr>
                                      <p:to>
                                        <p:strVal val="visible"/>
                                      </p:to>
                                    </p:set>
                                    <p:animEffect transition="in" filter="blinds(horizontal)">
                                      <p:cBhvr>
                                        <p:cTn id="15" dur="500"/>
                                        <p:tgtEl>
                                          <p:spTgt spid="16487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64875"/>
                                        </p:tgtEl>
                                        <p:attrNameLst>
                                          <p:attrName>style.visibility</p:attrName>
                                        </p:attrNameLst>
                                      </p:cBhvr>
                                      <p:to>
                                        <p:strVal val="visible"/>
                                      </p:to>
                                    </p:set>
                                    <p:animEffect transition="in" filter="blinds(horizontal)">
                                      <p:cBhvr>
                                        <p:cTn id="18" dur="500"/>
                                        <p:tgtEl>
                                          <p:spTgt spid="16487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64890"/>
                                        </p:tgtEl>
                                        <p:attrNameLst>
                                          <p:attrName>style.visibility</p:attrName>
                                        </p:attrNameLst>
                                      </p:cBhvr>
                                      <p:to>
                                        <p:strVal val="visible"/>
                                      </p:to>
                                    </p:set>
                                    <p:animEffect transition="in" filter="blinds(horizontal)">
                                      <p:cBhvr>
                                        <p:cTn id="21" dur="500"/>
                                        <p:tgtEl>
                                          <p:spTgt spid="164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p:bldP spid="164873" grpId="0"/>
      <p:bldP spid="164875" grpId="0"/>
      <p:bldP spid="16489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sz="2800">
                <a:ea typeface="宋体" panose="02010600030101010101" pitchFamily="2" charset="-122"/>
              </a:rPr>
              <a:t>Example 4</a:t>
            </a:r>
            <a:endParaRPr lang="en-US" altLang="zh-CN" sz="2800">
              <a:ea typeface="宋体" panose="02010600030101010101" pitchFamily="2" charset="-122"/>
            </a:endParaRPr>
          </a:p>
        </p:txBody>
      </p:sp>
      <p:sp>
        <p:nvSpPr>
          <p:cNvPr id="165891" name="Rectangle 3"/>
          <p:cNvSpPr>
            <a:spLocks noGrp="1" noChangeArrowheads="1"/>
          </p:cNvSpPr>
          <p:nvPr>
            <p:ph type="body" idx="1"/>
          </p:nvPr>
        </p:nvSpPr>
        <p:spPr>
          <a:xfrm>
            <a:off x="214312" y="1308919"/>
            <a:ext cx="8839200" cy="1905000"/>
          </a:xfrm>
        </p:spPr>
        <p:txBody>
          <a:bodyPr/>
          <a:lstStyle/>
          <a:p>
            <a:pPr>
              <a:lnSpc>
                <a:spcPct val="90000"/>
              </a:lnSpc>
            </a:pPr>
            <a:r>
              <a:rPr lang="en-US" altLang="zh-CN" b="1" dirty="0">
                <a:latin typeface="Times New Roman" panose="02020603050405020304" pitchFamily="18" charset="0"/>
                <a:ea typeface="宋体" panose="02010600030101010101" pitchFamily="2" charset="-122"/>
              </a:rPr>
              <a:t>Two colors are needed to color Cn when n is even. The n-</a:t>
            </a:r>
            <a:r>
              <a:rPr lang="en-US" altLang="zh-CN" b="1" dirty="0" err="1">
                <a:latin typeface="Times New Roman" panose="02020603050405020304" pitchFamily="18" charset="0"/>
                <a:ea typeface="宋体" panose="02010600030101010101" pitchFamily="2" charset="-122"/>
              </a:rPr>
              <a:t>th</a:t>
            </a:r>
            <a:r>
              <a:rPr lang="en-US" altLang="zh-CN" b="1" dirty="0">
                <a:latin typeface="Times New Roman" panose="02020603050405020304" pitchFamily="18" charset="0"/>
                <a:ea typeface="宋体" panose="02010600030101010101" pitchFamily="2" charset="-122"/>
              </a:rPr>
              <a:t> vertex can be colored blue, since the two vertices adjacent to it, namely the (n-1)</a:t>
            </a:r>
            <a:r>
              <a:rPr lang="en-US" altLang="zh-CN" b="1" dirty="0" err="1">
                <a:latin typeface="Times New Roman" panose="02020603050405020304" pitchFamily="18" charset="0"/>
                <a:ea typeface="宋体" panose="02010600030101010101" pitchFamily="2" charset="-122"/>
              </a:rPr>
              <a:t>st</a:t>
            </a:r>
            <a:r>
              <a:rPr lang="en-US" altLang="zh-CN" b="1" dirty="0">
                <a:latin typeface="Times New Roman" panose="02020603050405020304" pitchFamily="18" charset="0"/>
                <a:ea typeface="宋体" panose="02010600030101010101" pitchFamily="2" charset="-122"/>
              </a:rPr>
              <a:t> and the first vertices, are both colored red.</a:t>
            </a:r>
            <a:endParaRPr lang="en-US" altLang="zh-CN" b="1" dirty="0">
              <a:latin typeface="Times New Roman" panose="02020603050405020304" pitchFamily="18" charset="0"/>
              <a:ea typeface="宋体" panose="02010600030101010101" pitchFamily="2" charset="-122"/>
            </a:endParaRPr>
          </a:p>
        </p:txBody>
      </p:sp>
      <p:sp>
        <p:nvSpPr>
          <p:cNvPr id="165892" name="Rectangle 4"/>
          <p:cNvSpPr>
            <a:spLocks noChangeArrowheads="1"/>
          </p:cNvSpPr>
          <p:nvPr/>
        </p:nvSpPr>
        <p:spPr bwMode="auto">
          <a:xfrm>
            <a:off x="1828800" y="3886200"/>
            <a:ext cx="349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a:latin typeface="Times New Roman" panose="02020603050405020304" pitchFamily="18" charset="0"/>
              </a:rPr>
              <a:t>a</a:t>
            </a:r>
            <a:endParaRPr lang="zh-CN" altLang="en-US" sz="2600" b="1">
              <a:latin typeface="Times New Roman" panose="02020603050405020304" pitchFamily="18" charset="0"/>
            </a:endParaRPr>
          </a:p>
        </p:txBody>
      </p:sp>
      <p:sp>
        <p:nvSpPr>
          <p:cNvPr id="165893" name="Rectangle 5"/>
          <p:cNvSpPr>
            <a:spLocks noChangeArrowheads="1"/>
          </p:cNvSpPr>
          <p:nvPr/>
        </p:nvSpPr>
        <p:spPr bwMode="auto">
          <a:xfrm>
            <a:off x="3352800" y="3886200"/>
            <a:ext cx="368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a:latin typeface="Times New Roman" panose="02020603050405020304" pitchFamily="18" charset="0"/>
              </a:rPr>
              <a:t>b</a:t>
            </a:r>
            <a:endParaRPr lang="zh-CN" altLang="en-US" sz="2600" b="1">
              <a:latin typeface="Times New Roman" panose="02020603050405020304" pitchFamily="18" charset="0"/>
            </a:endParaRPr>
          </a:p>
        </p:txBody>
      </p:sp>
      <p:sp>
        <p:nvSpPr>
          <p:cNvPr id="165894" name="Rectangle 6"/>
          <p:cNvSpPr>
            <a:spLocks noChangeArrowheads="1"/>
          </p:cNvSpPr>
          <p:nvPr/>
        </p:nvSpPr>
        <p:spPr bwMode="auto">
          <a:xfrm>
            <a:off x="2667000" y="6096000"/>
            <a:ext cx="5873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a:latin typeface="Times New Roman" panose="02020603050405020304" pitchFamily="18" charset="0"/>
              </a:rPr>
              <a:t>C6</a:t>
            </a:r>
            <a:endParaRPr lang="zh-CN" altLang="en-US" sz="2600" b="1">
              <a:latin typeface="Times New Roman" panose="02020603050405020304" pitchFamily="18" charset="0"/>
            </a:endParaRPr>
          </a:p>
        </p:txBody>
      </p:sp>
      <p:sp>
        <p:nvSpPr>
          <p:cNvPr id="165895" name="Rectangle 7"/>
          <p:cNvSpPr>
            <a:spLocks noChangeArrowheads="1"/>
          </p:cNvSpPr>
          <p:nvPr/>
        </p:nvSpPr>
        <p:spPr bwMode="auto">
          <a:xfrm>
            <a:off x="4572000" y="4572000"/>
            <a:ext cx="330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a:latin typeface="Times New Roman" panose="02020603050405020304" pitchFamily="18" charset="0"/>
              </a:rPr>
              <a:t>c</a:t>
            </a:r>
            <a:endParaRPr lang="zh-CN" altLang="en-US" sz="2600" b="1">
              <a:latin typeface="Times New Roman" panose="02020603050405020304" pitchFamily="18" charset="0"/>
            </a:endParaRPr>
          </a:p>
        </p:txBody>
      </p:sp>
      <p:sp>
        <p:nvSpPr>
          <p:cNvPr id="24584" name="Line 9"/>
          <p:cNvSpPr>
            <a:spLocks noChangeShapeType="1"/>
          </p:cNvSpPr>
          <p:nvPr/>
        </p:nvSpPr>
        <p:spPr bwMode="auto">
          <a:xfrm flipV="1">
            <a:off x="1219200" y="3810000"/>
            <a:ext cx="685800" cy="91440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585" name="Line 10"/>
          <p:cNvSpPr>
            <a:spLocks noChangeShapeType="1"/>
          </p:cNvSpPr>
          <p:nvPr/>
        </p:nvSpPr>
        <p:spPr bwMode="auto">
          <a:xfrm>
            <a:off x="1219200" y="4876800"/>
            <a:ext cx="762000" cy="106680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586" name="Line 11"/>
          <p:cNvSpPr>
            <a:spLocks noChangeShapeType="1"/>
          </p:cNvSpPr>
          <p:nvPr/>
        </p:nvSpPr>
        <p:spPr bwMode="auto">
          <a:xfrm>
            <a:off x="3657600" y="3810000"/>
            <a:ext cx="762000" cy="106680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587" name="Rectangle 13"/>
          <p:cNvSpPr>
            <a:spLocks noChangeArrowheads="1"/>
          </p:cNvSpPr>
          <p:nvPr/>
        </p:nvSpPr>
        <p:spPr bwMode="auto">
          <a:xfrm>
            <a:off x="3352800" y="5334000"/>
            <a:ext cx="368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a:latin typeface="Times New Roman" panose="02020603050405020304" pitchFamily="18" charset="0"/>
              </a:rPr>
              <a:t>d</a:t>
            </a:r>
            <a:endParaRPr lang="zh-CN" altLang="en-US" sz="2600" b="1">
              <a:latin typeface="Times New Roman" panose="02020603050405020304" pitchFamily="18" charset="0"/>
            </a:endParaRPr>
          </a:p>
        </p:txBody>
      </p:sp>
      <p:sp>
        <p:nvSpPr>
          <p:cNvPr id="24588" name="Rectangle 14"/>
          <p:cNvSpPr>
            <a:spLocks noChangeArrowheads="1"/>
          </p:cNvSpPr>
          <p:nvPr/>
        </p:nvSpPr>
        <p:spPr bwMode="auto">
          <a:xfrm>
            <a:off x="2133600" y="5410200"/>
            <a:ext cx="330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a:latin typeface="Times New Roman" panose="02020603050405020304" pitchFamily="18" charset="0"/>
              </a:rPr>
              <a:t>e</a:t>
            </a:r>
            <a:endParaRPr lang="zh-CN" altLang="en-US" sz="2600" b="1">
              <a:latin typeface="Times New Roman" panose="02020603050405020304" pitchFamily="18" charset="0"/>
            </a:endParaRPr>
          </a:p>
        </p:txBody>
      </p:sp>
      <p:sp>
        <p:nvSpPr>
          <p:cNvPr id="24589" name="Rectangle 15"/>
          <p:cNvSpPr>
            <a:spLocks noChangeArrowheads="1"/>
          </p:cNvSpPr>
          <p:nvPr/>
        </p:nvSpPr>
        <p:spPr bwMode="auto">
          <a:xfrm>
            <a:off x="685800" y="4572000"/>
            <a:ext cx="2936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a:latin typeface="Times New Roman" panose="02020603050405020304" pitchFamily="18" charset="0"/>
              </a:rPr>
              <a:t>f</a:t>
            </a:r>
            <a:endParaRPr lang="zh-CN" altLang="en-US" sz="2600" b="1">
              <a:latin typeface="Times New Roman" panose="02020603050405020304" pitchFamily="18" charset="0"/>
            </a:endParaRPr>
          </a:p>
        </p:txBody>
      </p:sp>
      <p:sp>
        <p:nvSpPr>
          <p:cNvPr id="24590" name="Line 20"/>
          <p:cNvSpPr>
            <a:spLocks noChangeShapeType="1"/>
          </p:cNvSpPr>
          <p:nvPr/>
        </p:nvSpPr>
        <p:spPr bwMode="auto">
          <a:xfrm flipV="1">
            <a:off x="3657600" y="4800600"/>
            <a:ext cx="685800" cy="114300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591" name="Line 21"/>
          <p:cNvSpPr>
            <a:spLocks noChangeShapeType="1"/>
          </p:cNvSpPr>
          <p:nvPr/>
        </p:nvSpPr>
        <p:spPr bwMode="auto">
          <a:xfrm>
            <a:off x="2057400" y="5943600"/>
            <a:ext cx="1676400" cy="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592" name="Line 23"/>
          <p:cNvSpPr>
            <a:spLocks noChangeShapeType="1"/>
          </p:cNvSpPr>
          <p:nvPr/>
        </p:nvSpPr>
        <p:spPr bwMode="auto">
          <a:xfrm>
            <a:off x="1981200" y="3733800"/>
            <a:ext cx="1447800" cy="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593" name="Oval 24"/>
          <p:cNvSpPr>
            <a:spLocks noChangeArrowheads="1"/>
          </p:cNvSpPr>
          <p:nvPr/>
        </p:nvSpPr>
        <p:spPr bwMode="auto">
          <a:xfrm>
            <a:off x="1828800" y="5791200"/>
            <a:ext cx="304800" cy="304800"/>
          </a:xfrm>
          <a:prstGeom prst="ellipse">
            <a:avLst/>
          </a:prstGeom>
          <a:solidFill>
            <a:srgbClr val="910303"/>
          </a:solidFill>
          <a:ln w="9525">
            <a:solidFill>
              <a:srgbClr val="910303"/>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94" name="Oval 26"/>
          <p:cNvSpPr>
            <a:spLocks noChangeArrowheads="1"/>
          </p:cNvSpPr>
          <p:nvPr/>
        </p:nvSpPr>
        <p:spPr bwMode="auto">
          <a:xfrm>
            <a:off x="3429000" y="3581400"/>
            <a:ext cx="304800" cy="304800"/>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95" name="Oval 28"/>
          <p:cNvSpPr>
            <a:spLocks noChangeArrowheads="1"/>
          </p:cNvSpPr>
          <p:nvPr/>
        </p:nvSpPr>
        <p:spPr bwMode="auto">
          <a:xfrm>
            <a:off x="1828800" y="3581400"/>
            <a:ext cx="304800" cy="304800"/>
          </a:xfrm>
          <a:prstGeom prst="ellipse">
            <a:avLst/>
          </a:prstGeom>
          <a:solidFill>
            <a:srgbClr val="910303"/>
          </a:solidFill>
          <a:ln w="9525">
            <a:solidFill>
              <a:srgbClr val="910303"/>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96" name="Oval 30"/>
          <p:cNvSpPr>
            <a:spLocks noChangeArrowheads="1"/>
          </p:cNvSpPr>
          <p:nvPr/>
        </p:nvSpPr>
        <p:spPr bwMode="auto">
          <a:xfrm>
            <a:off x="990600" y="4648200"/>
            <a:ext cx="304800" cy="304800"/>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97" name="Oval 31"/>
          <p:cNvSpPr>
            <a:spLocks noChangeArrowheads="1"/>
          </p:cNvSpPr>
          <p:nvPr/>
        </p:nvSpPr>
        <p:spPr bwMode="auto">
          <a:xfrm>
            <a:off x="3505200" y="5791200"/>
            <a:ext cx="304800" cy="304800"/>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98" name="Oval 25"/>
          <p:cNvSpPr>
            <a:spLocks noChangeArrowheads="1"/>
          </p:cNvSpPr>
          <p:nvPr/>
        </p:nvSpPr>
        <p:spPr bwMode="auto">
          <a:xfrm>
            <a:off x="4191000" y="4648200"/>
            <a:ext cx="304800" cy="304800"/>
          </a:xfrm>
          <a:prstGeom prst="ellipse">
            <a:avLst/>
          </a:prstGeom>
          <a:solidFill>
            <a:srgbClr val="910303"/>
          </a:solidFill>
          <a:ln w="9525">
            <a:solidFill>
              <a:srgbClr val="910303"/>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sz="2800" dirty="0">
                <a:ea typeface="宋体" panose="02010600030101010101" pitchFamily="2" charset="-122"/>
              </a:rPr>
              <a:t>Example 4</a:t>
            </a:r>
            <a:endParaRPr lang="en-US" altLang="zh-CN" sz="2800" dirty="0">
              <a:ea typeface="宋体" panose="02010600030101010101" pitchFamily="2" charset="-122"/>
            </a:endParaRPr>
          </a:p>
        </p:txBody>
      </p:sp>
      <p:sp>
        <p:nvSpPr>
          <p:cNvPr id="166915" name="Rectangle 3"/>
          <p:cNvSpPr>
            <a:spLocks noGrp="1" noChangeArrowheads="1"/>
          </p:cNvSpPr>
          <p:nvPr>
            <p:ph type="body" idx="1"/>
          </p:nvPr>
        </p:nvSpPr>
        <p:spPr>
          <a:xfrm>
            <a:off x="152400" y="1371600"/>
            <a:ext cx="8839200" cy="2286000"/>
          </a:xfrm>
        </p:spPr>
        <p:txBody>
          <a:bodyPr/>
          <a:lstStyle/>
          <a:p>
            <a:pPr>
              <a:lnSpc>
                <a:spcPct val="90000"/>
              </a:lnSpc>
            </a:pPr>
            <a:r>
              <a:rPr lang="en-US" altLang="zh-CN" b="1" dirty="0">
                <a:latin typeface="Times New Roman" panose="02020603050405020304" pitchFamily="18" charset="0"/>
                <a:ea typeface="宋体" panose="02010600030101010101" pitchFamily="2" charset="-122"/>
              </a:rPr>
              <a:t>When n is odd and n&gt;1, the chromatic number of Cn is 3. To see this, pick an initial vertex. To use only two colors, it is necessary to alternate colors as the graph is traversed in a clockwise direction.</a:t>
            </a:r>
            <a:endParaRPr lang="en-US" altLang="zh-CN" b="1" dirty="0">
              <a:latin typeface="Times New Roman" panose="02020603050405020304" pitchFamily="18" charset="0"/>
              <a:ea typeface="宋体" panose="02010600030101010101" pitchFamily="2" charset="-122"/>
            </a:endParaRPr>
          </a:p>
        </p:txBody>
      </p:sp>
      <p:sp>
        <p:nvSpPr>
          <p:cNvPr id="166916" name="Rectangle 4"/>
          <p:cNvSpPr>
            <a:spLocks noChangeArrowheads="1"/>
          </p:cNvSpPr>
          <p:nvPr/>
        </p:nvSpPr>
        <p:spPr bwMode="auto">
          <a:xfrm>
            <a:off x="2286000" y="3505200"/>
            <a:ext cx="349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a:latin typeface="Times New Roman" panose="02020603050405020304" pitchFamily="18" charset="0"/>
              </a:rPr>
              <a:t>a</a:t>
            </a:r>
            <a:endParaRPr lang="zh-CN" altLang="en-US" sz="2600" b="1">
              <a:latin typeface="Times New Roman" panose="02020603050405020304" pitchFamily="18" charset="0"/>
            </a:endParaRPr>
          </a:p>
        </p:txBody>
      </p:sp>
      <p:sp>
        <p:nvSpPr>
          <p:cNvPr id="166917" name="Rectangle 5"/>
          <p:cNvSpPr>
            <a:spLocks noChangeArrowheads="1"/>
          </p:cNvSpPr>
          <p:nvPr/>
        </p:nvSpPr>
        <p:spPr bwMode="auto">
          <a:xfrm>
            <a:off x="3657600" y="3733800"/>
            <a:ext cx="368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a:latin typeface="Times New Roman" panose="02020603050405020304" pitchFamily="18" charset="0"/>
              </a:rPr>
              <a:t>b</a:t>
            </a:r>
            <a:endParaRPr lang="zh-CN" altLang="en-US" sz="2600" b="1">
              <a:latin typeface="Times New Roman" panose="02020603050405020304" pitchFamily="18" charset="0"/>
            </a:endParaRPr>
          </a:p>
        </p:txBody>
      </p:sp>
      <p:sp>
        <p:nvSpPr>
          <p:cNvPr id="166918" name="Rectangle 6"/>
          <p:cNvSpPr>
            <a:spLocks noChangeArrowheads="1"/>
          </p:cNvSpPr>
          <p:nvPr/>
        </p:nvSpPr>
        <p:spPr bwMode="auto">
          <a:xfrm>
            <a:off x="2971800" y="6324600"/>
            <a:ext cx="5873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a:latin typeface="Times New Roman" panose="02020603050405020304" pitchFamily="18" charset="0"/>
              </a:rPr>
              <a:t>C5</a:t>
            </a:r>
            <a:endParaRPr lang="zh-CN" altLang="en-US" sz="2600" b="1">
              <a:latin typeface="Times New Roman" panose="02020603050405020304" pitchFamily="18" charset="0"/>
            </a:endParaRPr>
          </a:p>
        </p:txBody>
      </p:sp>
      <p:sp>
        <p:nvSpPr>
          <p:cNvPr id="166919" name="Rectangle 7"/>
          <p:cNvSpPr>
            <a:spLocks noChangeArrowheads="1"/>
          </p:cNvSpPr>
          <p:nvPr/>
        </p:nvSpPr>
        <p:spPr bwMode="auto">
          <a:xfrm>
            <a:off x="3962400" y="5181600"/>
            <a:ext cx="330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a:latin typeface="Times New Roman" panose="02020603050405020304" pitchFamily="18" charset="0"/>
              </a:rPr>
              <a:t>c</a:t>
            </a:r>
            <a:endParaRPr lang="zh-CN" altLang="en-US" sz="2600" b="1">
              <a:latin typeface="Times New Roman" panose="02020603050405020304" pitchFamily="18" charset="0"/>
            </a:endParaRPr>
          </a:p>
        </p:txBody>
      </p:sp>
      <p:sp>
        <p:nvSpPr>
          <p:cNvPr id="25608" name="Line 8"/>
          <p:cNvSpPr>
            <a:spLocks noChangeShapeType="1"/>
          </p:cNvSpPr>
          <p:nvPr/>
        </p:nvSpPr>
        <p:spPr bwMode="auto">
          <a:xfrm flipV="1">
            <a:off x="1676400" y="4114800"/>
            <a:ext cx="457200" cy="99060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09" name="Line 9"/>
          <p:cNvSpPr>
            <a:spLocks noChangeShapeType="1"/>
          </p:cNvSpPr>
          <p:nvPr/>
        </p:nvSpPr>
        <p:spPr bwMode="auto">
          <a:xfrm>
            <a:off x="1752600" y="5257800"/>
            <a:ext cx="990600" cy="99060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0" name="Line 10"/>
          <p:cNvSpPr>
            <a:spLocks noChangeShapeType="1"/>
          </p:cNvSpPr>
          <p:nvPr/>
        </p:nvSpPr>
        <p:spPr bwMode="auto">
          <a:xfrm>
            <a:off x="3505200" y="4114800"/>
            <a:ext cx="381000" cy="106680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1" name="Rectangle 12"/>
          <p:cNvSpPr>
            <a:spLocks noChangeArrowheads="1"/>
          </p:cNvSpPr>
          <p:nvPr/>
        </p:nvSpPr>
        <p:spPr bwMode="auto">
          <a:xfrm>
            <a:off x="1219200" y="5105400"/>
            <a:ext cx="330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a:latin typeface="Times New Roman" panose="02020603050405020304" pitchFamily="18" charset="0"/>
              </a:rPr>
              <a:t>e</a:t>
            </a:r>
            <a:endParaRPr lang="zh-CN" altLang="en-US" sz="2600" b="1">
              <a:latin typeface="Times New Roman" panose="02020603050405020304" pitchFamily="18" charset="0"/>
            </a:endParaRPr>
          </a:p>
        </p:txBody>
      </p:sp>
      <p:sp>
        <p:nvSpPr>
          <p:cNvPr id="25612" name="Rectangle 13"/>
          <p:cNvSpPr>
            <a:spLocks noChangeArrowheads="1"/>
          </p:cNvSpPr>
          <p:nvPr/>
        </p:nvSpPr>
        <p:spPr bwMode="auto">
          <a:xfrm>
            <a:off x="2362200" y="6019800"/>
            <a:ext cx="368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a:latin typeface="Times New Roman" panose="02020603050405020304" pitchFamily="18" charset="0"/>
              </a:rPr>
              <a:t>d</a:t>
            </a:r>
            <a:endParaRPr lang="zh-CN" altLang="en-US" sz="2600" b="1">
              <a:latin typeface="Times New Roman" panose="02020603050405020304" pitchFamily="18" charset="0"/>
            </a:endParaRPr>
          </a:p>
        </p:txBody>
      </p:sp>
      <p:sp>
        <p:nvSpPr>
          <p:cNvPr id="25613" name="Line 14"/>
          <p:cNvSpPr>
            <a:spLocks noChangeShapeType="1"/>
          </p:cNvSpPr>
          <p:nvPr/>
        </p:nvSpPr>
        <p:spPr bwMode="auto">
          <a:xfrm flipV="1">
            <a:off x="2895600" y="5181600"/>
            <a:ext cx="990600" cy="106680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4" name="Line 16"/>
          <p:cNvSpPr>
            <a:spLocks noChangeShapeType="1"/>
          </p:cNvSpPr>
          <p:nvPr/>
        </p:nvSpPr>
        <p:spPr bwMode="auto">
          <a:xfrm flipV="1">
            <a:off x="2286000" y="4006850"/>
            <a:ext cx="1143000" cy="3175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5" name="Oval 17"/>
          <p:cNvSpPr>
            <a:spLocks noChangeArrowheads="1"/>
          </p:cNvSpPr>
          <p:nvPr/>
        </p:nvSpPr>
        <p:spPr bwMode="auto">
          <a:xfrm>
            <a:off x="2667000" y="6172200"/>
            <a:ext cx="304800" cy="304800"/>
          </a:xfrm>
          <a:prstGeom prst="ellipse">
            <a:avLst/>
          </a:prstGeom>
          <a:solidFill>
            <a:schemeClr val="tx1"/>
          </a:solidFill>
          <a:ln w="9525">
            <a:solidFill>
              <a:srgbClr val="910303"/>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16" name="Oval 18"/>
          <p:cNvSpPr>
            <a:spLocks noChangeArrowheads="1"/>
          </p:cNvSpPr>
          <p:nvPr/>
        </p:nvSpPr>
        <p:spPr bwMode="auto">
          <a:xfrm>
            <a:off x="3276600" y="3886200"/>
            <a:ext cx="304800" cy="304800"/>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17" name="Oval 19"/>
          <p:cNvSpPr>
            <a:spLocks noChangeArrowheads="1"/>
          </p:cNvSpPr>
          <p:nvPr/>
        </p:nvSpPr>
        <p:spPr bwMode="auto">
          <a:xfrm>
            <a:off x="2057400" y="3886200"/>
            <a:ext cx="304800" cy="304800"/>
          </a:xfrm>
          <a:prstGeom prst="ellipse">
            <a:avLst/>
          </a:prstGeom>
          <a:solidFill>
            <a:srgbClr val="910303"/>
          </a:solidFill>
          <a:ln w="9525">
            <a:solidFill>
              <a:srgbClr val="910303"/>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18" name="Oval 20"/>
          <p:cNvSpPr>
            <a:spLocks noChangeArrowheads="1"/>
          </p:cNvSpPr>
          <p:nvPr/>
        </p:nvSpPr>
        <p:spPr bwMode="auto">
          <a:xfrm>
            <a:off x="1524000" y="5029200"/>
            <a:ext cx="304800" cy="304800"/>
          </a:xfrm>
          <a:prstGeom prst="ellipse">
            <a:avLst/>
          </a:prstGeom>
          <a:solidFill>
            <a:srgbClr val="FFFF0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19" name="Oval 22"/>
          <p:cNvSpPr>
            <a:spLocks noChangeArrowheads="1"/>
          </p:cNvSpPr>
          <p:nvPr/>
        </p:nvSpPr>
        <p:spPr bwMode="auto">
          <a:xfrm>
            <a:off x="3733800" y="5029200"/>
            <a:ext cx="304800" cy="304800"/>
          </a:xfrm>
          <a:prstGeom prst="ellipse">
            <a:avLst/>
          </a:prstGeom>
          <a:solidFill>
            <a:srgbClr val="910303"/>
          </a:solidFill>
          <a:ln w="9525">
            <a:solidFill>
              <a:srgbClr val="910303"/>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sz="2800">
                <a:ea typeface="宋体" panose="02010600030101010101" pitchFamily="2" charset="-122"/>
              </a:rPr>
              <a:t>Algorithm for coloring</a:t>
            </a:r>
            <a:endParaRPr lang="en-US" altLang="zh-CN" sz="2800">
              <a:ea typeface="宋体" panose="02010600030101010101" pitchFamily="2" charset="-122"/>
            </a:endParaRPr>
          </a:p>
        </p:txBody>
      </p:sp>
      <p:sp>
        <p:nvSpPr>
          <p:cNvPr id="167939" name="Rectangle 3"/>
          <p:cNvSpPr>
            <a:spLocks noGrp="1" noChangeArrowheads="1"/>
          </p:cNvSpPr>
          <p:nvPr>
            <p:ph type="body" idx="1"/>
          </p:nvPr>
        </p:nvSpPr>
        <p:spPr>
          <a:xfrm>
            <a:off x="152400" y="1447800"/>
            <a:ext cx="8839200" cy="5181600"/>
          </a:xfrm>
        </p:spPr>
        <p:txBody>
          <a:bodyPr/>
          <a:lstStyle/>
          <a:p>
            <a:r>
              <a:rPr lang="en-US" altLang="zh-CN" b="1" dirty="0">
                <a:latin typeface="Times New Roman" panose="02020603050405020304" pitchFamily="18" charset="0"/>
                <a:ea typeface="宋体" panose="02010600030101010101" pitchFamily="2" charset="-122"/>
              </a:rPr>
              <a:t>The best algorithms known for finding the chromatic number of a graph have exponential worst-case time complexity.</a:t>
            </a:r>
            <a:endParaRPr lang="en-US" altLang="zh-CN" b="1" dirty="0">
              <a:latin typeface="Times New Roman" panose="02020603050405020304" pitchFamily="18" charset="0"/>
              <a:ea typeface="宋体" panose="02010600030101010101" pitchFamily="2" charset="-122"/>
            </a:endParaRPr>
          </a:p>
          <a:p>
            <a:r>
              <a:rPr lang="en-US" altLang="zh-CN" b="1" dirty="0">
                <a:latin typeface="Times New Roman" panose="02020603050405020304" pitchFamily="18" charset="0"/>
                <a:ea typeface="宋体" panose="02010600030101010101" pitchFamily="2" charset="-122"/>
              </a:rPr>
              <a:t>Even the problem of finding an approximation to the chromatic number of a graph is difficult.</a:t>
            </a:r>
            <a:endParaRPr lang="en-US" altLang="zh-CN"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Effect transition="in" filter="blinds(horizontal)">
                                      <p:cBhvr>
                                        <p:cTn id="7" dur="500"/>
                                        <p:tgtEl>
                                          <p:spTgt spid="167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7939">
                                            <p:txEl>
                                              <p:pRg st="1" end="1"/>
                                            </p:txEl>
                                          </p:spTgt>
                                        </p:tgtEl>
                                        <p:attrNameLst>
                                          <p:attrName>style.visibility</p:attrName>
                                        </p:attrNameLst>
                                      </p:cBhvr>
                                      <p:to>
                                        <p:strVal val="visible"/>
                                      </p:to>
                                    </p:set>
                                    <p:animEffect transition="in" filter="blinds(horizontal)">
                                      <p:cBhvr>
                                        <p:cTn id="12" dur="500"/>
                                        <p:tgtEl>
                                          <p:spTgt spid="1679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3"/>
          <p:cNvSpPr txBox="1">
            <a:spLocks noGrp="1" noChangeArrowheads="1"/>
          </p:cNvSpPr>
          <p:nvPr/>
        </p:nvSpPr>
        <p:spPr bwMode="auto">
          <a:xfrm>
            <a:off x="3124200" y="6477000"/>
            <a:ext cx="2133600" cy="320675"/>
          </a:xfrm>
          <a:prstGeom prst="rect">
            <a:avLst/>
          </a:prstGeom>
          <a:noFill/>
          <a:ln>
            <a:miter lim="800000"/>
          </a:ln>
        </p:spPr>
        <p:txBody>
          <a:bodyPr/>
          <a:lstStyle/>
          <a:p>
            <a:pPr algn="ctr">
              <a:defRPr/>
            </a:pPr>
            <a:fld id="{03A5EC09-FE87-4ACF-986A-6F9A96CBE136}" type="slidenum">
              <a:rPr lang="en-US" altLang="zh-CN" sz="1200">
                <a:effectLst>
                  <a:outerShdw blurRad="38100" dist="38100" dir="2700000" algn="tl">
                    <a:srgbClr val="C0C0C0"/>
                  </a:outerShdw>
                </a:effectLst>
                <a:latin typeface="+mj-lt"/>
              </a:rPr>
            </a:fld>
            <a:endParaRPr lang="en-US" altLang="zh-CN" sz="1200">
              <a:effectLst>
                <a:outerShdw blurRad="38100" dist="38100" dir="2700000" algn="tl">
                  <a:srgbClr val="C0C0C0"/>
                </a:outerShdw>
              </a:effectLst>
              <a:latin typeface="+mj-lt"/>
            </a:endParaRPr>
          </a:p>
        </p:txBody>
      </p:sp>
      <p:sp>
        <p:nvSpPr>
          <p:cNvPr id="12" name="灯片编号占位符 5"/>
          <p:cNvSpPr txBox="1">
            <a:spLocks noGrp="1"/>
          </p:cNvSpPr>
          <p:nvPr/>
        </p:nvSpPr>
        <p:spPr bwMode="auto">
          <a:xfrm>
            <a:off x="3124200" y="6477000"/>
            <a:ext cx="2133600" cy="320675"/>
          </a:xfrm>
          <a:prstGeom prst="rect">
            <a:avLst/>
          </a:prstGeom>
          <a:noFill/>
          <a:ln>
            <a:miter lim="800000"/>
          </a:ln>
        </p:spPr>
        <p:txBody>
          <a:bodyPr/>
          <a:lstStyle/>
          <a:p>
            <a:pPr algn="ctr">
              <a:defRPr/>
            </a:pPr>
            <a:fld id="{0876093E-8A77-4C7D-A80B-7344F2BE927F}" type="slidenum">
              <a:rPr lang="en-US" altLang="zh-CN" sz="1200">
                <a:effectLst>
                  <a:outerShdw blurRad="38100" dist="38100" dir="2700000" algn="tl">
                    <a:srgbClr val="C0C0C0"/>
                  </a:outerShdw>
                </a:effectLst>
                <a:latin typeface="+mj-lt"/>
              </a:rPr>
            </a:fld>
            <a:endParaRPr lang="en-US" altLang="zh-CN" sz="1200">
              <a:effectLst>
                <a:outerShdw blurRad="38100" dist="38100" dir="2700000" algn="tl">
                  <a:srgbClr val="C0C0C0"/>
                </a:outerShdw>
              </a:effectLst>
              <a:latin typeface="+mj-lt"/>
            </a:endParaRPr>
          </a:p>
        </p:txBody>
      </p:sp>
      <p:sp>
        <p:nvSpPr>
          <p:cNvPr id="27652" name="Rectangle 2"/>
          <p:cNvSpPr>
            <a:spLocks noGrp="1" noChangeArrowheads="1"/>
          </p:cNvSpPr>
          <p:nvPr>
            <p:ph type="title" idx="4294967295"/>
          </p:nvPr>
        </p:nvSpPr>
        <p:spPr/>
        <p:txBody>
          <a:bodyPr/>
          <a:lstStyle/>
          <a:p>
            <a:pPr eaLnBrk="1" hangingPunct="1"/>
            <a:endParaRPr lang="zh-CN" altLang="zh-CN">
              <a:ea typeface="宋体" panose="02010600030101010101" pitchFamily="2" charset="-122"/>
            </a:endParaRPr>
          </a:p>
        </p:txBody>
      </p:sp>
      <p:grpSp>
        <p:nvGrpSpPr>
          <p:cNvPr id="27653" name="Group 4"/>
          <p:cNvGrpSpPr/>
          <p:nvPr/>
        </p:nvGrpSpPr>
        <p:grpSpPr bwMode="auto">
          <a:xfrm>
            <a:off x="1981200" y="2819400"/>
            <a:ext cx="5029200" cy="2438400"/>
            <a:chOff x="1997" y="1314"/>
            <a:chExt cx="1889" cy="1009"/>
          </a:xfrm>
        </p:grpSpPr>
        <p:grpSp>
          <p:nvGrpSpPr>
            <p:cNvPr id="27655" name="Group 5"/>
            <p:cNvGrpSpPr/>
            <p:nvPr/>
          </p:nvGrpSpPr>
          <p:grpSpPr bwMode="auto">
            <a:xfrm>
              <a:off x="1997" y="1404"/>
              <a:ext cx="1889" cy="919"/>
              <a:chOff x="1973" y="1027"/>
              <a:chExt cx="1926" cy="937"/>
            </a:xfrm>
          </p:grpSpPr>
          <p:sp>
            <p:nvSpPr>
              <p:cNvPr id="55302" name="Oval 6"/>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ln>
              <a:effectLst/>
            </p:spPr>
            <p:txBody>
              <a:bodyPr wrap="none" anchor="ctr"/>
              <a:lstStyle/>
              <a:p>
                <a:pPr>
                  <a:defRPr/>
                </a:pPr>
                <a:endParaRPr lang="zh-CN" altLang="en-US"/>
              </a:p>
            </p:txBody>
          </p:sp>
          <p:sp>
            <p:nvSpPr>
              <p:cNvPr id="55303" name="Oval 7"/>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ln>
              <a:effectLst/>
            </p:spPr>
            <p:txBody>
              <a:bodyPr wrap="none" anchor="ctr"/>
              <a:lstStyle/>
              <a:p>
                <a:pPr>
                  <a:defRPr/>
                </a:pPr>
                <a:endParaRPr lang="zh-CN" altLang="en-US"/>
              </a:p>
            </p:txBody>
          </p:sp>
        </p:grpSp>
        <p:sp>
          <p:nvSpPr>
            <p:cNvPr id="55304" name="Oval 8"/>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ln>
            <a:effectLst/>
          </p:spPr>
          <p:txBody>
            <a:bodyPr vert="eaVert" wrap="none" anchor="ctr"/>
            <a:lstStyle/>
            <a:p>
              <a:pPr>
                <a:defRPr/>
              </a:pPr>
              <a:endParaRPr lang="zh-CN" altLang="en-US"/>
            </a:p>
          </p:txBody>
        </p:sp>
        <p:sp>
          <p:nvSpPr>
            <p:cNvPr id="55305" name="Oval 9"/>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ln>
            <a:effectLst/>
          </p:spPr>
          <p:txBody>
            <a:bodyPr vert="eaVert" wrap="none" anchor="ctr"/>
            <a:lstStyle/>
            <a:p>
              <a:pPr>
                <a:defRPr/>
              </a:pPr>
              <a:endParaRPr lang="zh-CN" altLang="en-US"/>
            </a:p>
          </p:txBody>
        </p:sp>
        <p:sp>
          <p:nvSpPr>
            <p:cNvPr id="55306" name="Oval 10"/>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ln>
            <a:effectLst/>
          </p:spPr>
          <p:txBody>
            <a:bodyPr vert="eaVert" wrap="none" anchor="ctr"/>
            <a:lstStyle/>
            <a:p>
              <a:pPr>
                <a:defRPr/>
              </a:pPr>
              <a:endParaRPr lang="zh-CN" altLang="en-US"/>
            </a:p>
          </p:txBody>
        </p:sp>
        <p:sp>
          <p:nvSpPr>
            <p:cNvPr id="55307" name="Oval 11"/>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ln>
            <a:effectLst/>
          </p:spPr>
          <p:txBody>
            <a:bodyPr vert="eaVert" wrap="none" anchor="ctr"/>
            <a:lstStyle/>
            <a:p>
              <a:pPr>
                <a:defRPr/>
              </a:pPr>
              <a:endParaRPr lang="zh-CN" altLang="en-US"/>
            </a:p>
          </p:txBody>
        </p:sp>
      </p:grpSp>
      <p:sp>
        <p:nvSpPr>
          <p:cNvPr id="27654" name="Rectangle 3"/>
          <p:cNvSpPr>
            <a:spLocks noGrp="1" noChangeArrowheads="1"/>
          </p:cNvSpPr>
          <p:nvPr>
            <p:ph type="body" idx="4294967295"/>
          </p:nvPr>
        </p:nvSpPr>
        <p:spPr>
          <a:xfrm>
            <a:off x="2895600" y="3429000"/>
            <a:ext cx="3352800" cy="685800"/>
          </a:xfrm>
        </p:spPr>
        <p:txBody>
          <a:bodyPr/>
          <a:lstStyle/>
          <a:p>
            <a:pPr algn="ctr">
              <a:spcBef>
                <a:spcPct val="0"/>
              </a:spcBef>
              <a:buClrTx/>
              <a:buFontTx/>
              <a:buNone/>
            </a:pPr>
            <a:r>
              <a:rPr lang="en-US" altLang="zh-CN" b="1">
                <a:ea typeface="宋体" panose="02010600030101010101" pitchFamily="2" charset="-122"/>
              </a:rPr>
              <a:t>Application</a:t>
            </a:r>
            <a:endParaRPr lang="en-US" altLang="zh-CN" b="1">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sz="2800">
                <a:ea typeface="宋体" panose="02010600030101010101" pitchFamily="2" charset="-122"/>
              </a:rPr>
              <a:t>Example 5</a:t>
            </a:r>
            <a:endParaRPr lang="en-US" altLang="zh-CN" sz="2800">
              <a:ea typeface="宋体" panose="02010600030101010101" pitchFamily="2" charset="-122"/>
            </a:endParaRPr>
          </a:p>
        </p:txBody>
      </p:sp>
      <p:sp>
        <p:nvSpPr>
          <p:cNvPr id="168963" name="Rectangle 3"/>
          <p:cNvSpPr>
            <a:spLocks noGrp="1" noChangeArrowheads="1"/>
          </p:cNvSpPr>
          <p:nvPr>
            <p:ph type="body" idx="1"/>
          </p:nvPr>
        </p:nvSpPr>
        <p:spPr>
          <a:xfrm>
            <a:off x="152400" y="1447800"/>
            <a:ext cx="8839200" cy="5181600"/>
          </a:xfrm>
        </p:spPr>
        <p:txBody>
          <a:bodyPr/>
          <a:lstStyle/>
          <a:p>
            <a:pPr>
              <a:lnSpc>
                <a:spcPct val="90000"/>
              </a:lnSpc>
            </a:pPr>
            <a:r>
              <a:rPr lang="en-US" altLang="zh-CN" b="1" dirty="0">
                <a:latin typeface="Times New Roman" panose="02020603050405020304" pitchFamily="18" charset="0"/>
                <a:ea typeface="宋体" panose="02010600030101010101" pitchFamily="2" charset="-122"/>
              </a:rPr>
              <a:t>Scheduling Final Exam: How can the final exams at a university be scheduled so that no student has two exams  at the same time?</a:t>
            </a:r>
            <a:endParaRPr lang="en-US" altLang="zh-CN" b="1" dirty="0">
              <a:latin typeface="Times New Roman" panose="02020603050405020304" pitchFamily="18" charset="0"/>
              <a:ea typeface="宋体" panose="02010600030101010101" pitchFamily="2" charset="-122"/>
            </a:endParaRPr>
          </a:p>
          <a:p>
            <a:pPr>
              <a:lnSpc>
                <a:spcPct val="90000"/>
              </a:lnSpc>
            </a:pPr>
            <a:endParaRPr lang="en-US" altLang="zh-CN" b="1" dirty="0">
              <a:latin typeface="Times New Roman" panose="02020603050405020304" pitchFamily="18" charset="0"/>
              <a:ea typeface="宋体" panose="02010600030101010101" pitchFamily="2" charset="-122"/>
            </a:endParaRPr>
          </a:p>
          <a:p>
            <a:pPr>
              <a:lnSpc>
                <a:spcPct val="90000"/>
              </a:lnSpc>
            </a:pPr>
            <a:r>
              <a:rPr lang="en-US" altLang="zh-CN" b="1" dirty="0">
                <a:latin typeface="Times New Roman" panose="02020603050405020304" pitchFamily="18" charset="0"/>
                <a:ea typeface="宋体" panose="02010600030101010101" pitchFamily="2" charset="-122"/>
              </a:rPr>
              <a:t>Solution  1: G=(V, E)</a:t>
            </a:r>
            <a:endParaRPr lang="en-US" altLang="zh-CN" b="1" dirty="0">
              <a:latin typeface="Times New Roman" panose="02020603050405020304" pitchFamily="18" charset="0"/>
              <a:ea typeface="宋体" panose="02010600030101010101" pitchFamily="2" charset="-122"/>
            </a:endParaRPr>
          </a:p>
          <a:p>
            <a:pPr lvl="1">
              <a:lnSpc>
                <a:spcPct val="90000"/>
              </a:lnSpc>
            </a:pPr>
            <a:r>
              <a:rPr lang="en-US" altLang="zh-CN" b="1" dirty="0">
                <a:latin typeface="Times New Roman" panose="02020603050405020304" pitchFamily="18" charset="0"/>
                <a:ea typeface="宋体" panose="02010600030101010101" pitchFamily="2" charset="-122"/>
              </a:rPr>
              <a:t> a </a:t>
            </a:r>
            <a:r>
              <a:rPr lang="en-US" altLang="zh-CN" b="1" dirty="0" err="1">
                <a:latin typeface="Times New Roman" panose="02020603050405020304" pitchFamily="18" charset="0"/>
                <a:ea typeface="宋体" panose="02010600030101010101" pitchFamily="2" charset="-122"/>
              </a:rPr>
              <a:t>vertice</a:t>
            </a:r>
            <a:r>
              <a:rPr lang="en-US" altLang="zh-CN" b="1" dirty="0">
                <a:latin typeface="Times New Roman" panose="02020603050405020304" pitchFamily="18" charset="0"/>
                <a:ea typeface="宋体" panose="02010600030101010101" pitchFamily="2" charset="-122"/>
              </a:rPr>
              <a:t>= a course.  </a:t>
            </a:r>
            <a:endParaRPr lang="en-US" altLang="zh-CN" b="1" dirty="0">
              <a:latin typeface="Times New Roman" panose="02020603050405020304" pitchFamily="18" charset="0"/>
              <a:ea typeface="宋体" panose="02010600030101010101" pitchFamily="2" charset="-122"/>
            </a:endParaRPr>
          </a:p>
          <a:p>
            <a:pPr lvl="1">
              <a:lnSpc>
                <a:spcPct val="90000"/>
              </a:lnSpc>
            </a:pPr>
            <a:r>
              <a:rPr lang="en-US" altLang="zh-CN" b="1" dirty="0">
                <a:latin typeface="Times New Roman" panose="02020603050405020304" pitchFamily="18" charset="0"/>
                <a:ea typeface="宋体" panose="02010600030101010101" pitchFamily="2" charset="-122"/>
              </a:rPr>
              <a:t>(</a:t>
            </a:r>
            <a:r>
              <a:rPr lang="en-US" altLang="zh-CN" b="1" dirty="0" err="1">
                <a:latin typeface="Times New Roman" panose="02020603050405020304" pitchFamily="18" charset="0"/>
                <a:ea typeface="宋体" panose="02010600030101010101" pitchFamily="2" charset="-122"/>
              </a:rPr>
              <a:t>a,b</a:t>
            </a:r>
            <a:r>
              <a:rPr lang="en-US" altLang="zh-CN" b="1" dirty="0">
                <a:latin typeface="Times New Roman" panose="02020603050405020304" pitchFamily="18" charset="0"/>
                <a:ea typeface="宋体" panose="02010600030101010101" pitchFamily="2" charset="-122"/>
              </a:rPr>
              <a:t>)</a:t>
            </a:r>
            <a:r>
              <a:rPr lang="en-US" altLang="zh-CN" dirty="0">
                <a:ea typeface="宋体" panose="02010600030101010101" pitchFamily="2" charset="-122"/>
                <a:sym typeface="Symbol" panose="05050102010706020507" pitchFamily="18" charset="2"/>
              </a:rPr>
              <a:t>  E </a:t>
            </a:r>
            <a:r>
              <a:rPr lang="en-US" altLang="zh-CN" b="1" dirty="0">
                <a:latin typeface="Times New Roman" panose="02020603050405020304" pitchFamily="18" charset="0"/>
                <a:ea typeface="宋体" panose="02010600030101010101" pitchFamily="2" charset="-122"/>
              </a:rPr>
              <a:t> if there is </a:t>
            </a:r>
            <a:r>
              <a:rPr lang="en-US" altLang="zh-CN" b="1" dirty="0">
                <a:solidFill>
                  <a:srgbClr val="FF0000"/>
                </a:solidFill>
                <a:latin typeface="Times New Roman" panose="02020603050405020304" pitchFamily="18" charset="0"/>
                <a:ea typeface="宋体" panose="02010600030101010101" pitchFamily="2" charset="-122"/>
              </a:rPr>
              <a:t>not </a:t>
            </a:r>
            <a:r>
              <a:rPr lang="en-US" altLang="zh-CN" b="1" dirty="0">
                <a:latin typeface="Times New Roman" panose="02020603050405020304" pitchFamily="18" charset="0"/>
                <a:ea typeface="宋体" panose="02010600030101010101" pitchFamily="2" charset="-122"/>
              </a:rPr>
              <a:t>a common student in the courses  a, b.</a:t>
            </a:r>
            <a:endParaRPr lang="en-US" altLang="zh-CN" b="1" dirty="0">
              <a:latin typeface="Times New Roman" panose="02020603050405020304" pitchFamily="18" charset="0"/>
              <a:ea typeface="宋体" panose="02010600030101010101" pitchFamily="2" charset="-122"/>
            </a:endParaRPr>
          </a:p>
          <a:p>
            <a:pPr marL="457200" lvl="1" indent="0">
              <a:lnSpc>
                <a:spcPct val="90000"/>
              </a:lnSpc>
              <a:buNone/>
            </a:pPr>
            <a:r>
              <a:rPr lang="en-US" altLang="zh-CN" b="1" dirty="0">
                <a:latin typeface="Times New Roman" panose="02020603050405020304" pitchFamily="18" charset="0"/>
                <a:ea typeface="宋体" panose="02010600030101010101" pitchFamily="2" charset="-122"/>
              </a:rPr>
              <a:t>A Hamilton path is a schedule. </a:t>
            </a:r>
            <a:endParaRPr lang="en-US" altLang="zh-CN" b="1" dirty="0">
              <a:latin typeface="Times New Roman" panose="02020603050405020304" pitchFamily="18" charset="0"/>
              <a:ea typeface="宋体" panose="02010600030101010101" pitchFamily="2" charset="-122"/>
            </a:endParaRPr>
          </a:p>
          <a:p>
            <a:pPr marL="457200" lvl="1" indent="0">
              <a:lnSpc>
                <a:spcPct val="90000"/>
              </a:lnSpc>
              <a:buNone/>
            </a:pPr>
            <a:r>
              <a:rPr lang="en-US" altLang="zh-CN" b="1" dirty="0">
                <a:latin typeface="Times New Roman" panose="02020603050405020304" pitchFamily="18" charset="0"/>
                <a:ea typeface="宋体" panose="02010600030101010101" pitchFamily="2" charset="-122"/>
              </a:rPr>
              <a:t>Bad !  One vertex one color.</a:t>
            </a:r>
            <a:endParaRPr lang="en-US" altLang="zh-CN"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8963">
                                            <p:txEl>
                                              <p:pRg st="3" end="3"/>
                                            </p:txEl>
                                          </p:spTgt>
                                        </p:tgtEl>
                                        <p:attrNameLst>
                                          <p:attrName>style.visibility</p:attrName>
                                        </p:attrNameLst>
                                      </p:cBhvr>
                                      <p:to>
                                        <p:strVal val="visible"/>
                                      </p:to>
                                    </p:set>
                                    <p:animEffect transition="in" filter="fade">
                                      <p:cBhvr>
                                        <p:cTn id="7" dur="500"/>
                                        <p:tgtEl>
                                          <p:spTgt spid="16896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68963">
                                            <p:txEl>
                                              <p:pRg st="4" end="4"/>
                                            </p:txEl>
                                          </p:spTgt>
                                        </p:tgtEl>
                                        <p:attrNameLst>
                                          <p:attrName>style.visibility</p:attrName>
                                        </p:attrNameLst>
                                      </p:cBhvr>
                                      <p:to>
                                        <p:strVal val="visible"/>
                                      </p:to>
                                    </p:set>
                                    <p:anim calcmode="lin" valueType="num">
                                      <p:cBhvr additive="base">
                                        <p:cTn id="12" dur="500" fill="hold"/>
                                        <p:tgtEl>
                                          <p:spTgt spid="16896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689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68963">
                                            <p:txEl>
                                              <p:pRg st="5" end="5"/>
                                            </p:txEl>
                                          </p:spTgt>
                                        </p:tgtEl>
                                        <p:attrNameLst>
                                          <p:attrName>style.visibility</p:attrName>
                                        </p:attrNameLst>
                                      </p:cBhvr>
                                      <p:to>
                                        <p:strVal val="visible"/>
                                      </p:to>
                                    </p:set>
                                    <p:animEffect transition="in" filter="barn(inVertical)">
                                      <p:cBhvr>
                                        <p:cTn id="18" dur="500"/>
                                        <p:tgtEl>
                                          <p:spTgt spid="16896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68963">
                                            <p:txEl>
                                              <p:pRg st="6" end="6"/>
                                            </p:txEl>
                                          </p:spTgt>
                                        </p:tgtEl>
                                        <p:attrNameLst>
                                          <p:attrName>style.visibility</p:attrName>
                                        </p:attrNameLst>
                                      </p:cBhvr>
                                      <p:to>
                                        <p:strVal val="visible"/>
                                      </p:to>
                                    </p:set>
                                    <p:animEffect transition="in" filter="barn(inVertical)">
                                      <p:cBhvr>
                                        <p:cTn id="23" dur="500"/>
                                        <p:tgtEl>
                                          <p:spTgt spid="1689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sz="2800">
                <a:ea typeface="宋体" panose="02010600030101010101" pitchFamily="2" charset="-122"/>
              </a:rPr>
              <a:t>Example 5</a:t>
            </a:r>
            <a:endParaRPr lang="en-US" altLang="zh-CN" sz="2800">
              <a:ea typeface="宋体" panose="02010600030101010101" pitchFamily="2" charset="-122"/>
            </a:endParaRPr>
          </a:p>
        </p:txBody>
      </p:sp>
      <p:sp>
        <p:nvSpPr>
          <p:cNvPr id="168963" name="Rectangle 3"/>
          <p:cNvSpPr>
            <a:spLocks noGrp="1" noChangeArrowheads="1"/>
          </p:cNvSpPr>
          <p:nvPr>
            <p:ph type="body" idx="1"/>
          </p:nvPr>
        </p:nvSpPr>
        <p:spPr>
          <a:xfrm>
            <a:off x="152400" y="1447800"/>
            <a:ext cx="8839200" cy="5181600"/>
          </a:xfrm>
        </p:spPr>
        <p:txBody>
          <a:bodyPr/>
          <a:lstStyle/>
          <a:p>
            <a:pPr>
              <a:lnSpc>
                <a:spcPct val="90000"/>
              </a:lnSpc>
            </a:pPr>
            <a:r>
              <a:rPr lang="en-US" altLang="zh-CN" b="1" dirty="0">
                <a:latin typeface="Times New Roman" panose="02020603050405020304" pitchFamily="18" charset="0"/>
                <a:ea typeface="宋体" panose="02010600030101010101" pitchFamily="2" charset="-122"/>
              </a:rPr>
              <a:t>Scheduling Final Exam: How can the final exams at a university be scheduled so that no student has two exams  at the same time?</a:t>
            </a:r>
            <a:endParaRPr lang="en-US" altLang="zh-CN" b="1" dirty="0">
              <a:latin typeface="Times New Roman" panose="02020603050405020304" pitchFamily="18" charset="0"/>
              <a:ea typeface="宋体" panose="02010600030101010101" pitchFamily="2" charset="-122"/>
            </a:endParaRPr>
          </a:p>
          <a:p>
            <a:pPr>
              <a:lnSpc>
                <a:spcPct val="90000"/>
              </a:lnSpc>
            </a:pPr>
            <a:endParaRPr lang="en-US" altLang="zh-CN" b="1" dirty="0">
              <a:latin typeface="Times New Roman" panose="02020603050405020304" pitchFamily="18" charset="0"/>
              <a:ea typeface="宋体" panose="02010600030101010101" pitchFamily="2" charset="-122"/>
            </a:endParaRPr>
          </a:p>
          <a:p>
            <a:pPr>
              <a:lnSpc>
                <a:spcPct val="90000"/>
              </a:lnSpc>
            </a:pPr>
            <a:r>
              <a:rPr lang="en-US" altLang="zh-CN" b="1" dirty="0">
                <a:latin typeface="Times New Roman" panose="02020603050405020304" pitchFamily="18" charset="0"/>
                <a:ea typeface="宋体" panose="02010600030101010101" pitchFamily="2" charset="-122"/>
              </a:rPr>
              <a:t>Solution  2: G=(V, E)</a:t>
            </a:r>
            <a:endParaRPr lang="en-US" altLang="zh-CN" b="1" dirty="0">
              <a:latin typeface="Times New Roman" panose="02020603050405020304" pitchFamily="18" charset="0"/>
              <a:ea typeface="宋体" panose="02010600030101010101" pitchFamily="2" charset="-122"/>
            </a:endParaRPr>
          </a:p>
          <a:p>
            <a:pPr lvl="1">
              <a:lnSpc>
                <a:spcPct val="90000"/>
              </a:lnSpc>
            </a:pPr>
            <a:r>
              <a:rPr lang="en-US" altLang="zh-CN" b="1" dirty="0">
                <a:latin typeface="Times New Roman" panose="02020603050405020304" pitchFamily="18" charset="0"/>
                <a:ea typeface="宋体" panose="02010600030101010101" pitchFamily="2" charset="-122"/>
              </a:rPr>
              <a:t> a </a:t>
            </a:r>
            <a:r>
              <a:rPr lang="en-US" altLang="zh-CN" b="1" dirty="0" err="1">
                <a:latin typeface="Times New Roman" panose="02020603050405020304" pitchFamily="18" charset="0"/>
                <a:ea typeface="宋体" panose="02010600030101010101" pitchFamily="2" charset="-122"/>
              </a:rPr>
              <a:t>vertice</a:t>
            </a:r>
            <a:r>
              <a:rPr lang="en-US" altLang="zh-CN" b="1" dirty="0">
                <a:latin typeface="Times New Roman" panose="02020603050405020304" pitchFamily="18" charset="0"/>
                <a:ea typeface="宋体" panose="02010600030101010101" pitchFamily="2" charset="-122"/>
              </a:rPr>
              <a:t>= a course.  </a:t>
            </a:r>
            <a:endParaRPr lang="en-US" altLang="zh-CN" b="1" dirty="0">
              <a:latin typeface="Times New Roman" panose="02020603050405020304" pitchFamily="18" charset="0"/>
              <a:ea typeface="宋体" panose="02010600030101010101" pitchFamily="2" charset="-122"/>
            </a:endParaRPr>
          </a:p>
          <a:p>
            <a:pPr lvl="1">
              <a:lnSpc>
                <a:spcPct val="90000"/>
              </a:lnSpc>
            </a:pPr>
            <a:r>
              <a:rPr lang="en-US" altLang="zh-CN" b="1" dirty="0">
                <a:latin typeface="Times New Roman" panose="02020603050405020304" pitchFamily="18" charset="0"/>
                <a:ea typeface="宋体" panose="02010600030101010101" pitchFamily="2" charset="-122"/>
              </a:rPr>
              <a:t>(</a:t>
            </a:r>
            <a:r>
              <a:rPr lang="en-US" altLang="zh-CN" b="1" dirty="0" err="1">
                <a:latin typeface="Times New Roman" panose="02020603050405020304" pitchFamily="18" charset="0"/>
                <a:ea typeface="宋体" panose="02010600030101010101" pitchFamily="2" charset="-122"/>
              </a:rPr>
              <a:t>a,b</a:t>
            </a:r>
            <a:r>
              <a:rPr lang="en-US" altLang="zh-CN" b="1" dirty="0">
                <a:latin typeface="Times New Roman" panose="02020603050405020304" pitchFamily="18" charset="0"/>
                <a:ea typeface="宋体" panose="02010600030101010101" pitchFamily="2" charset="-122"/>
              </a:rPr>
              <a:t>)</a:t>
            </a:r>
            <a:r>
              <a:rPr lang="en-US" altLang="zh-CN" dirty="0">
                <a:ea typeface="宋体" panose="02010600030101010101" pitchFamily="2" charset="-122"/>
                <a:sym typeface="Symbol" panose="05050102010706020507" pitchFamily="18" charset="2"/>
              </a:rPr>
              <a:t>  E </a:t>
            </a:r>
            <a:r>
              <a:rPr lang="en-US" altLang="zh-CN" b="1" dirty="0">
                <a:latin typeface="Times New Roman" panose="02020603050405020304" pitchFamily="18" charset="0"/>
                <a:ea typeface="宋体" panose="02010600030101010101" pitchFamily="2" charset="-122"/>
              </a:rPr>
              <a:t> if there </a:t>
            </a:r>
            <a:r>
              <a:rPr lang="en-US" altLang="zh-CN" b="1" dirty="0">
                <a:solidFill>
                  <a:srgbClr val="FF0000"/>
                </a:solidFill>
                <a:latin typeface="Times New Roman" panose="02020603050405020304" pitchFamily="18" charset="0"/>
                <a:ea typeface="宋体" panose="02010600030101010101" pitchFamily="2" charset="-122"/>
              </a:rPr>
              <a:t>is a</a:t>
            </a:r>
            <a:r>
              <a:rPr lang="en-US" altLang="zh-CN" b="1" dirty="0">
                <a:latin typeface="Times New Roman" panose="02020603050405020304" pitchFamily="18" charset="0"/>
                <a:ea typeface="宋体" panose="02010600030101010101" pitchFamily="2" charset="-122"/>
              </a:rPr>
              <a:t> common student in the courses  a, b.</a:t>
            </a:r>
            <a:endParaRPr lang="en-US" altLang="zh-CN" b="1" dirty="0">
              <a:latin typeface="Times New Roman" panose="02020603050405020304" pitchFamily="18" charset="0"/>
              <a:ea typeface="宋体" panose="02010600030101010101" pitchFamily="2" charset="-122"/>
            </a:endParaRPr>
          </a:p>
          <a:p>
            <a:pPr lvl="1">
              <a:lnSpc>
                <a:spcPct val="90000"/>
              </a:lnSpc>
            </a:pPr>
            <a:r>
              <a:rPr lang="en-US" altLang="zh-CN" b="1" dirty="0">
                <a:latin typeface="Times New Roman" panose="02020603050405020304" pitchFamily="18" charset="0"/>
                <a:ea typeface="宋体" panose="02010600030101010101" pitchFamily="2" charset="-122"/>
              </a:rPr>
              <a:t>A color= a time </a:t>
            </a:r>
            <a:r>
              <a:rPr lang="en-US" altLang="zh-CN" dirty="0"/>
              <a:t>slot.</a:t>
            </a:r>
            <a:endParaRPr lang="en-US" altLang="zh-CN" b="1" dirty="0">
              <a:latin typeface="Times New Roman" panose="02020603050405020304" pitchFamily="18" charset="0"/>
              <a:ea typeface="宋体" panose="02010600030101010101" pitchFamily="2" charset="-122"/>
            </a:endParaRPr>
          </a:p>
          <a:p>
            <a:pPr marL="457200" lvl="1" indent="0">
              <a:lnSpc>
                <a:spcPct val="90000"/>
              </a:lnSpc>
              <a:buNone/>
            </a:pPr>
            <a:r>
              <a:rPr lang="en-US" altLang="zh-CN" b="1" dirty="0">
                <a:latin typeface="Times New Roman" panose="02020603050405020304" pitchFamily="18" charset="0"/>
                <a:ea typeface="宋体" panose="02010600030101010101" pitchFamily="2" charset="-122"/>
              </a:rPr>
              <a:t>A coloring is a  schedule.</a:t>
            </a:r>
            <a:endParaRPr lang="en-US" altLang="zh-CN"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8963">
                                            <p:txEl>
                                              <p:pRg st="3" end="3"/>
                                            </p:txEl>
                                          </p:spTgt>
                                        </p:tgtEl>
                                        <p:attrNameLst>
                                          <p:attrName>style.visibility</p:attrName>
                                        </p:attrNameLst>
                                      </p:cBhvr>
                                      <p:to>
                                        <p:strVal val="visible"/>
                                      </p:to>
                                    </p:set>
                                    <p:animEffect transition="in" filter="fade">
                                      <p:cBhvr>
                                        <p:cTn id="7" dur="1000"/>
                                        <p:tgtEl>
                                          <p:spTgt spid="168963">
                                            <p:txEl>
                                              <p:pRg st="3" end="3"/>
                                            </p:txEl>
                                          </p:spTgt>
                                        </p:tgtEl>
                                      </p:cBhvr>
                                    </p:animEffect>
                                    <p:anim calcmode="lin" valueType="num">
                                      <p:cBhvr>
                                        <p:cTn id="8" dur="1000" fill="hold"/>
                                        <p:tgtEl>
                                          <p:spTgt spid="16896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6896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68963">
                                            <p:txEl>
                                              <p:pRg st="4" end="4"/>
                                            </p:txEl>
                                          </p:spTgt>
                                        </p:tgtEl>
                                        <p:attrNameLst>
                                          <p:attrName>style.visibility</p:attrName>
                                        </p:attrNameLst>
                                      </p:cBhvr>
                                      <p:to>
                                        <p:strVal val="visible"/>
                                      </p:to>
                                    </p:set>
                                    <p:animEffect transition="in" filter="wipe(down)">
                                      <p:cBhvr>
                                        <p:cTn id="14" dur="500"/>
                                        <p:tgtEl>
                                          <p:spTgt spid="168963">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168963">
                                            <p:txEl>
                                              <p:pRg st="5" end="5"/>
                                            </p:txEl>
                                          </p:spTgt>
                                        </p:tgtEl>
                                        <p:attrNameLst>
                                          <p:attrName>style.visibility</p:attrName>
                                        </p:attrNameLst>
                                      </p:cBhvr>
                                      <p:to>
                                        <p:strVal val="visible"/>
                                      </p:to>
                                    </p:set>
                                    <p:animEffect transition="in" filter="circle(in)">
                                      <p:cBhvr>
                                        <p:cTn id="19" dur="2000"/>
                                        <p:tgtEl>
                                          <p:spTgt spid="16896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68963">
                                            <p:txEl>
                                              <p:pRg st="6" end="6"/>
                                            </p:txEl>
                                          </p:spTgt>
                                        </p:tgtEl>
                                        <p:attrNameLst>
                                          <p:attrName>style.visibility</p:attrName>
                                        </p:attrNameLst>
                                      </p:cBhvr>
                                      <p:to>
                                        <p:strVal val="visible"/>
                                      </p:to>
                                    </p:set>
                                    <p:animEffect transition="in" filter="wipe(down)">
                                      <p:cBhvr>
                                        <p:cTn id="24" dur="500"/>
                                        <p:tgtEl>
                                          <p:spTgt spid="1689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3"/>
          <p:cNvSpPr>
            <a:spLocks noGrp="1" noChangeArrowheads="1"/>
          </p:cNvSpPr>
          <p:nvPr>
            <p:ph type="sldNum" sz="quarter" idx="12"/>
          </p:nvPr>
        </p:nvSpPr>
        <p:spPr/>
        <p:txBody>
          <a:bodyPr/>
          <a:lstStyle/>
          <a:p>
            <a:pPr>
              <a:defRPr/>
            </a:pPr>
            <a:fld id="{53C3E3FF-C05C-4A67-B0EA-EB2F3BC3CF96}" type="slidenum">
              <a:rPr lang="en-US" altLang="zh-CN"/>
            </a:fld>
            <a:endParaRPr lang="en-US" altLang="zh-CN"/>
          </a:p>
        </p:txBody>
      </p:sp>
      <p:sp>
        <p:nvSpPr>
          <p:cNvPr id="24" name="灯片编号占位符 5"/>
          <p:cNvSpPr txBox="1">
            <a:spLocks noGrp="1"/>
          </p:cNvSpPr>
          <p:nvPr/>
        </p:nvSpPr>
        <p:spPr bwMode="auto">
          <a:xfrm>
            <a:off x="3124200" y="6477000"/>
            <a:ext cx="2133600" cy="320675"/>
          </a:xfrm>
          <a:prstGeom prst="rect">
            <a:avLst/>
          </a:prstGeom>
          <a:noFill/>
          <a:ln>
            <a:miter lim="800000"/>
          </a:ln>
        </p:spPr>
        <p:txBody>
          <a:bodyPr/>
          <a:lstStyle/>
          <a:p>
            <a:pPr algn="ctr">
              <a:defRPr/>
            </a:pPr>
            <a:fld id="{644BBDE2-CB0A-4352-A89D-2CC58B86AABF}" type="slidenum">
              <a:rPr lang="en-US" altLang="zh-CN" sz="1200">
                <a:effectLst>
                  <a:outerShdw blurRad="38100" dist="38100" dir="2700000" algn="tl">
                    <a:srgbClr val="C0C0C0"/>
                  </a:outerShdw>
                </a:effectLst>
                <a:latin typeface="+mj-lt"/>
              </a:rPr>
            </a:fld>
            <a:endParaRPr lang="en-US" altLang="zh-CN" sz="1200">
              <a:effectLst>
                <a:outerShdw blurRad="38100" dist="38100" dir="2700000" algn="tl">
                  <a:srgbClr val="C0C0C0"/>
                </a:outerShdw>
              </a:effectLst>
              <a:latin typeface="+mj-lt"/>
            </a:endParaRPr>
          </a:p>
        </p:txBody>
      </p:sp>
      <p:sp>
        <p:nvSpPr>
          <p:cNvPr id="5124" name="Rectangle 2"/>
          <p:cNvSpPr>
            <a:spLocks noGrp="1" noChangeArrowheads="1"/>
          </p:cNvSpPr>
          <p:nvPr>
            <p:ph type="title"/>
          </p:nvPr>
        </p:nvSpPr>
        <p:spPr/>
        <p:txBody>
          <a:bodyPr/>
          <a:lstStyle/>
          <a:p>
            <a:pPr eaLnBrk="1" hangingPunct="1"/>
            <a:r>
              <a:rPr lang="en-US" altLang="zh-CN">
                <a:ea typeface="宋体" panose="02010600030101010101" pitchFamily="2" charset="-122"/>
              </a:rPr>
              <a:t>Contents</a:t>
            </a:r>
            <a:endParaRPr lang="en-US" altLang="zh-CN">
              <a:solidFill>
                <a:schemeClr val="accent1"/>
              </a:solidFill>
              <a:ea typeface="宋体" panose="02010600030101010101" pitchFamily="2" charset="-122"/>
            </a:endParaRPr>
          </a:p>
        </p:txBody>
      </p:sp>
      <p:sp>
        <p:nvSpPr>
          <p:cNvPr id="16388" name="AutoShape 4"/>
          <p:cNvSpPr>
            <a:spLocks noChangeArrowheads="1"/>
          </p:cNvSpPr>
          <p:nvPr/>
        </p:nvSpPr>
        <p:spPr bwMode="gray">
          <a:xfrm>
            <a:off x="2209800" y="2786063"/>
            <a:ext cx="4343400" cy="457200"/>
          </a:xfrm>
          <a:prstGeom prst="roundRect">
            <a:avLst>
              <a:gd name="adj" fmla="val 16667"/>
            </a:avLst>
          </a:prstGeom>
          <a:noFill/>
          <a:ln w="28575" algn="ctr">
            <a:solidFill>
              <a:schemeClr val="accent2"/>
            </a:solidFill>
            <a:round/>
          </a:ln>
          <a:effectLst>
            <a:outerShdw dist="99190" dir="2388334" algn="ctr" rotWithShape="0">
              <a:schemeClr val="bg2">
                <a:alpha val="50000"/>
              </a:schemeClr>
            </a:outerShdw>
          </a:effectLst>
        </p:spPr>
        <p:txBody>
          <a:bodyPr wrap="none" anchor="ctr"/>
          <a:lstStyle/>
          <a:p>
            <a:pPr>
              <a:defRPr/>
            </a:pPr>
            <a:endParaRPr lang="zh-CN" altLang="en-US"/>
          </a:p>
        </p:txBody>
      </p:sp>
      <p:sp>
        <p:nvSpPr>
          <p:cNvPr id="16389" name="AutoShape 5"/>
          <p:cNvSpPr>
            <a:spLocks noChangeArrowheads="1"/>
          </p:cNvSpPr>
          <p:nvPr/>
        </p:nvSpPr>
        <p:spPr bwMode="gray">
          <a:xfrm>
            <a:off x="1828800" y="2667000"/>
            <a:ext cx="685800" cy="685800"/>
          </a:xfrm>
          <a:prstGeom prst="diamond">
            <a:avLst/>
          </a:prstGeom>
          <a:solidFill>
            <a:schemeClr val="accent2"/>
          </a:solidFill>
          <a:ln w="25400" algn="ctr">
            <a:solidFill>
              <a:schemeClr val="bg1"/>
            </a:solidFill>
            <a:miter lim="800000"/>
          </a:ln>
          <a:effectLst>
            <a:outerShdw dist="63500" dir="2212194" algn="ctr" rotWithShape="0">
              <a:srgbClr val="333333">
                <a:alpha val="50000"/>
              </a:srgbClr>
            </a:outerShdw>
          </a:effectLst>
        </p:spPr>
        <p:txBody>
          <a:bodyPr wrap="none" anchor="ctr"/>
          <a:lstStyle/>
          <a:p>
            <a:pPr>
              <a:defRPr/>
            </a:pPr>
            <a:endParaRPr lang="zh-CN" altLang="en-US"/>
          </a:p>
        </p:txBody>
      </p:sp>
      <p:sp>
        <p:nvSpPr>
          <p:cNvPr id="5127" name="Text Box 6"/>
          <p:cNvSpPr txBox="1">
            <a:spLocks noChangeArrowheads="1"/>
          </p:cNvSpPr>
          <p:nvPr/>
        </p:nvSpPr>
        <p:spPr bwMode="gray">
          <a:xfrm>
            <a:off x="2438400" y="2841625"/>
            <a:ext cx="4038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t>Introduction</a:t>
            </a:r>
            <a:endParaRPr lang="en-US" altLang="zh-CN" b="1"/>
          </a:p>
        </p:txBody>
      </p:sp>
      <p:sp>
        <p:nvSpPr>
          <p:cNvPr id="5128" name="Text Box 7"/>
          <p:cNvSpPr txBox="1">
            <a:spLocks noChangeArrowheads="1"/>
          </p:cNvSpPr>
          <p:nvPr/>
        </p:nvSpPr>
        <p:spPr bwMode="gray">
          <a:xfrm>
            <a:off x="1982788" y="276542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a:solidFill>
                  <a:schemeClr val="bg1"/>
                </a:solidFill>
              </a:rPr>
              <a:t>1</a:t>
            </a:r>
            <a:endParaRPr lang="en-US" altLang="zh-CN" sz="2400">
              <a:solidFill>
                <a:schemeClr val="bg1"/>
              </a:solidFill>
            </a:endParaRPr>
          </a:p>
        </p:txBody>
      </p:sp>
      <p:sp>
        <p:nvSpPr>
          <p:cNvPr id="16393" name="AutoShape 9"/>
          <p:cNvSpPr>
            <a:spLocks noChangeArrowheads="1"/>
          </p:cNvSpPr>
          <p:nvPr/>
        </p:nvSpPr>
        <p:spPr bwMode="gray">
          <a:xfrm>
            <a:off x="2209800" y="3624263"/>
            <a:ext cx="4343400" cy="457200"/>
          </a:xfrm>
          <a:prstGeom prst="roundRect">
            <a:avLst>
              <a:gd name="adj" fmla="val 16667"/>
            </a:avLst>
          </a:prstGeom>
          <a:noFill/>
          <a:ln w="28575" algn="ctr">
            <a:solidFill>
              <a:schemeClr val="accent1"/>
            </a:solidFill>
            <a:round/>
          </a:ln>
          <a:effectLst>
            <a:outerShdw dist="99190" dir="2388334" algn="ctr" rotWithShape="0">
              <a:schemeClr val="bg2">
                <a:alpha val="50000"/>
              </a:schemeClr>
            </a:outerShdw>
          </a:effectLst>
        </p:spPr>
        <p:txBody>
          <a:bodyPr wrap="none" anchor="ctr"/>
          <a:lstStyle/>
          <a:p>
            <a:pPr>
              <a:defRPr/>
            </a:pPr>
            <a:endParaRPr lang="zh-CN" altLang="en-US"/>
          </a:p>
        </p:txBody>
      </p:sp>
      <p:sp>
        <p:nvSpPr>
          <p:cNvPr id="16394" name="AutoShape 10"/>
          <p:cNvSpPr>
            <a:spLocks noChangeArrowheads="1"/>
          </p:cNvSpPr>
          <p:nvPr/>
        </p:nvSpPr>
        <p:spPr bwMode="gray">
          <a:xfrm>
            <a:off x="1828800" y="3505200"/>
            <a:ext cx="685800" cy="685800"/>
          </a:xfrm>
          <a:prstGeom prst="diamond">
            <a:avLst/>
          </a:prstGeom>
          <a:solidFill>
            <a:schemeClr val="accent1"/>
          </a:solidFill>
          <a:ln w="25400" algn="ctr">
            <a:solidFill>
              <a:schemeClr val="bg1"/>
            </a:solidFill>
            <a:miter lim="800000"/>
          </a:ln>
          <a:effectLst>
            <a:outerShdw dist="63500" dir="2212194" algn="ctr" rotWithShape="0">
              <a:srgbClr val="333333">
                <a:alpha val="50000"/>
              </a:srgbClr>
            </a:outerShdw>
          </a:effectLst>
        </p:spPr>
        <p:txBody>
          <a:bodyPr wrap="none" anchor="ctr"/>
          <a:lstStyle/>
          <a:p>
            <a:pPr>
              <a:defRPr/>
            </a:pPr>
            <a:endParaRPr lang="zh-CN" altLang="en-US"/>
          </a:p>
        </p:txBody>
      </p:sp>
      <p:sp>
        <p:nvSpPr>
          <p:cNvPr id="5131" name="Text Box 11"/>
          <p:cNvSpPr txBox="1">
            <a:spLocks noChangeArrowheads="1"/>
          </p:cNvSpPr>
          <p:nvPr/>
        </p:nvSpPr>
        <p:spPr bwMode="gray">
          <a:xfrm>
            <a:off x="2514600" y="3679825"/>
            <a:ext cx="3962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t>Application</a:t>
            </a:r>
            <a:endParaRPr lang="en-US" altLang="zh-CN" b="1"/>
          </a:p>
        </p:txBody>
      </p:sp>
      <p:sp>
        <p:nvSpPr>
          <p:cNvPr id="5132" name="Text Box 12"/>
          <p:cNvSpPr txBox="1">
            <a:spLocks noChangeArrowheads="1"/>
          </p:cNvSpPr>
          <p:nvPr/>
        </p:nvSpPr>
        <p:spPr bwMode="gray">
          <a:xfrm>
            <a:off x="1982788" y="360362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a:solidFill>
                  <a:schemeClr val="bg1"/>
                </a:solidFill>
              </a:rPr>
              <a:t>2</a:t>
            </a:r>
            <a:endParaRPr lang="en-US" altLang="zh-CN" sz="240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68"/>
          <p:cNvGrpSpPr/>
          <p:nvPr/>
        </p:nvGrpSpPr>
        <p:grpSpPr bwMode="auto">
          <a:xfrm>
            <a:off x="107950" y="1219200"/>
            <a:ext cx="4540250" cy="3841750"/>
            <a:chOff x="68" y="768"/>
            <a:chExt cx="2860" cy="2420"/>
          </a:xfrm>
        </p:grpSpPr>
        <p:sp>
          <p:nvSpPr>
            <p:cNvPr id="29730" name="Oval 5"/>
            <p:cNvSpPr>
              <a:spLocks noChangeArrowheads="1"/>
            </p:cNvSpPr>
            <p:nvPr/>
          </p:nvSpPr>
          <p:spPr bwMode="auto">
            <a:xfrm>
              <a:off x="644" y="1392"/>
              <a:ext cx="192" cy="192"/>
            </a:xfrm>
            <a:prstGeom prst="ellipse">
              <a:avLst/>
            </a:prstGeom>
            <a:solidFill>
              <a:srgbClr val="00000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31" name="Oval 6"/>
            <p:cNvSpPr>
              <a:spLocks noChangeArrowheads="1"/>
            </p:cNvSpPr>
            <p:nvPr/>
          </p:nvSpPr>
          <p:spPr bwMode="auto">
            <a:xfrm>
              <a:off x="308" y="2112"/>
              <a:ext cx="192" cy="192"/>
            </a:xfrm>
            <a:prstGeom prst="ellipse">
              <a:avLst/>
            </a:prstGeom>
            <a:solidFill>
              <a:srgbClr val="00000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32" name="Oval 7"/>
            <p:cNvSpPr>
              <a:spLocks noChangeArrowheads="1"/>
            </p:cNvSpPr>
            <p:nvPr/>
          </p:nvSpPr>
          <p:spPr bwMode="auto">
            <a:xfrm>
              <a:off x="884" y="2688"/>
              <a:ext cx="192" cy="192"/>
            </a:xfrm>
            <a:prstGeom prst="ellipse">
              <a:avLst/>
            </a:prstGeom>
            <a:solidFill>
              <a:srgbClr val="00000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33" name="Oval 8"/>
            <p:cNvSpPr>
              <a:spLocks noChangeArrowheads="1"/>
            </p:cNvSpPr>
            <p:nvPr/>
          </p:nvSpPr>
          <p:spPr bwMode="auto">
            <a:xfrm>
              <a:off x="1460" y="1056"/>
              <a:ext cx="192" cy="192"/>
            </a:xfrm>
            <a:prstGeom prst="ellipse">
              <a:avLst/>
            </a:prstGeom>
            <a:solidFill>
              <a:srgbClr val="00000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34" name="Oval 9"/>
            <p:cNvSpPr>
              <a:spLocks noChangeArrowheads="1"/>
            </p:cNvSpPr>
            <p:nvPr/>
          </p:nvSpPr>
          <p:spPr bwMode="auto">
            <a:xfrm>
              <a:off x="2180" y="1392"/>
              <a:ext cx="192" cy="192"/>
            </a:xfrm>
            <a:prstGeom prst="ellipse">
              <a:avLst/>
            </a:prstGeom>
            <a:solidFill>
              <a:srgbClr val="00000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35" name="Oval 10"/>
            <p:cNvSpPr>
              <a:spLocks noChangeArrowheads="1"/>
            </p:cNvSpPr>
            <p:nvPr/>
          </p:nvSpPr>
          <p:spPr bwMode="auto">
            <a:xfrm>
              <a:off x="1988" y="2697"/>
              <a:ext cx="192" cy="192"/>
            </a:xfrm>
            <a:prstGeom prst="ellipse">
              <a:avLst/>
            </a:prstGeom>
            <a:solidFill>
              <a:srgbClr val="00000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36" name="Oval 11"/>
            <p:cNvSpPr>
              <a:spLocks noChangeArrowheads="1"/>
            </p:cNvSpPr>
            <p:nvPr/>
          </p:nvSpPr>
          <p:spPr bwMode="auto">
            <a:xfrm>
              <a:off x="2516" y="2112"/>
              <a:ext cx="192" cy="192"/>
            </a:xfrm>
            <a:prstGeom prst="ellipse">
              <a:avLst/>
            </a:prstGeom>
            <a:solidFill>
              <a:srgbClr val="00000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37" name="Line 12"/>
            <p:cNvSpPr>
              <a:spLocks noChangeShapeType="1"/>
            </p:cNvSpPr>
            <p:nvPr/>
          </p:nvSpPr>
          <p:spPr bwMode="auto">
            <a:xfrm flipV="1">
              <a:off x="452" y="1536"/>
              <a:ext cx="288" cy="624"/>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38" name="Line 13"/>
            <p:cNvSpPr>
              <a:spLocks noChangeShapeType="1"/>
            </p:cNvSpPr>
            <p:nvPr/>
          </p:nvSpPr>
          <p:spPr bwMode="auto">
            <a:xfrm flipV="1">
              <a:off x="788" y="1488"/>
              <a:ext cx="1392" cy="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39" name="Line 14"/>
            <p:cNvSpPr>
              <a:spLocks noChangeShapeType="1"/>
            </p:cNvSpPr>
            <p:nvPr/>
          </p:nvSpPr>
          <p:spPr bwMode="auto">
            <a:xfrm>
              <a:off x="2276" y="1536"/>
              <a:ext cx="336" cy="672"/>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40" name="Line 15"/>
            <p:cNvSpPr>
              <a:spLocks noChangeShapeType="1"/>
            </p:cNvSpPr>
            <p:nvPr/>
          </p:nvSpPr>
          <p:spPr bwMode="auto">
            <a:xfrm>
              <a:off x="404" y="2208"/>
              <a:ext cx="528" cy="576"/>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41" name="Line 16"/>
            <p:cNvSpPr>
              <a:spLocks noChangeShapeType="1"/>
            </p:cNvSpPr>
            <p:nvPr/>
          </p:nvSpPr>
          <p:spPr bwMode="auto">
            <a:xfrm flipV="1">
              <a:off x="404" y="2208"/>
              <a:ext cx="2208" cy="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42" name="Line 17"/>
            <p:cNvSpPr>
              <a:spLocks noChangeShapeType="1"/>
            </p:cNvSpPr>
            <p:nvPr/>
          </p:nvSpPr>
          <p:spPr bwMode="auto">
            <a:xfrm>
              <a:off x="1604" y="1152"/>
              <a:ext cx="624" cy="336"/>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43" name="Line 18"/>
            <p:cNvSpPr>
              <a:spLocks noChangeShapeType="1"/>
            </p:cNvSpPr>
            <p:nvPr/>
          </p:nvSpPr>
          <p:spPr bwMode="auto">
            <a:xfrm flipV="1">
              <a:off x="1028" y="2784"/>
              <a:ext cx="1008" cy="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44" name="Line 19"/>
            <p:cNvSpPr>
              <a:spLocks noChangeShapeType="1"/>
            </p:cNvSpPr>
            <p:nvPr/>
          </p:nvSpPr>
          <p:spPr bwMode="auto">
            <a:xfrm flipV="1">
              <a:off x="2132" y="2256"/>
              <a:ext cx="480" cy="48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45" name="Line 20"/>
            <p:cNvSpPr>
              <a:spLocks noChangeShapeType="1"/>
            </p:cNvSpPr>
            <p:nvPr/>
          </p:nvSpPr>
          <p:spPr bwMode="auto">
            <a:xfrm flipV="1">
              <a:off x="788" y="1152"/>
              <a:ext cx="720" cy="28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46" name="Line 21"/>
            <p:cNvSpPr>
              <a:spLocks noChangeShapeType="1"/>
            </p:cNvSpPr>
            <p:nvPr/>
          </p:nvSpPr>
          <p:spPr bwMode="auto">
            <a:xfrm>
              <a:off x="1556" y="1200"/>
              <a:ext cx="480" cy="1536"/>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47" name="Rectangle 22"/>
            <p:cNvSpPr>
              <a:spLocks noChangeArrowheads="1"/>
            </p:cNvSpPr>
            <p:nvPr/>
          </p:nvSpPr>
          <p:spPr bwMode="auto">
            <a:xfrm>
              <a:off x="452" y="1152"/>
              <a:ext cx="22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a:latin typeface="Times New Roman" panose="02020603050405020304" pitchFamily="18" charset="0"/>
                </a:rPr>
                <a:t>7</a:t>
              </a:r>
              <a:endParaRPr lang="zh-CN" altLang="en-US" sz="2600" b="1">
                <a:latin typeface="Times New Roman" panose="02020603050405020304" pitchFamily="18" charset="0"/>
              </a:endParaRPr>
            </a:p>
          </p:txBody>
        </p:sp>
        <p:sp>
          <p:nvSpPr>
            <p:cNvPr id="29748" name="Rectangle 23"/>
            <p:cNvSpPr>
              <a:spLocks noChangeArrowheads="1"/>
            </p:cNvSpPr>
            <p:nvPr/>
          </p:nvSpPr>
          <p:spPr bwMode="auto">
            <a:xfrm>
              <a:off x="2324" y="1152"/>
              <a:ext cx="22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a:latin typeface="Times New Roman" panose="02020603050405020304" pitchFamily="18" charset="0"/>
                </a:rPr>
                <a:t>2</a:t>
              </a:r>
              <a:endParaRPr lang="zh-CN" altLang="en-US" sz="2600" b="1">
                <a:latin typeface="Times New Roman" panose="02020603050405020304" pitchFamily="18" charset="0"/>
              </a:endParaRPr>
            </a:p>
          </p:txBody>
        </p:sp>
        <p:sp>
          <p:nvSpPr>
            <p:cNvPr id="29749" name="Rectangle 24"/>
            <p:cNvSpPr>
              <a:spLocks noChangeArrowheads="1"/>
            </p:cNvSpPr>
            <p:nvPr/>
          </p:nvSpPr>
          <p:spPr bwMode="auto">
            <a:xfrm>
              <a:off x="2708" y="2064"/>
              <a:ext cx="22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a:latin typeface="Times New Roman" panose="02020603050405020304" pitchFamily="18" charset="0"/>
                </a:rPr>
                <a:t>3</a:t>
              </a:r>
              <a:endParaRPr lang="zh-CN" altLang="en-US" sz="2600" b="1">
                <a:latin typeface="Times New Roman" panose="02020603050405020304" pitchFamily="18" charset="0"/>
              </a:endParaRPr>
            </a:p>
          </p:txBody>
        </p:sp>
        <p:sp>
          <p:nvSpPr>
            <p:cNvPr id="29750" name="Rectangle 25"/>
            <p:cNvSpPr>
              <a:spLocks noChangeArrowheads="1"/>
            </p:cNvSpPr>
            <p:nvPr/>
          </p:nvSpPr>
          <p:spPr bwMode="auto">
            <a:xfrm>
              <a:off x="2036" y="2880"/>
              <a:ext cx="22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a:latin typeface="Times New Roman" panose="02020603050405020304" pitchFamily="18" charset="0"/>
                </a:rPr>
                <a:t>4</a:t>
              </a:r>
              <a:endParaRPr lang="zh-CN" altLang="en-US" sz="2600" b="1">
                <a:latin typeface="Times New Roman" panose="02020603050405020304" pitchFamily="18" charset="0"/>
              </a:endParaRPr>
            </a:p>
          </p:txBody>
        </p:sp>
        <p:sp>
          <p:nvSpPr>
            <p:cNvPr id="29751" name="Rectangle 26"/>
            <p:cNvSpPr>
              <a:spLocks noChangeArrowheads="1"/>
            </p:cNvSpPr>
            <p:nvPr/>
          </p:nvSpPr>
          <p:spPr bwMode="auto">
            <a:xfrm>
              <a:off x="788" y="2880"/>
              <a:ext cx="22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a:latin typeface="Times New Roman" panose="02020603050405020304" pitchFamily="18" charset="0"/>
                </a:rPr>
                <a:t>5</a:t>
              </a:r>
              <a:endParaRPr lang="zh-CN" altLang="en-US" sz="2600" b="1">
                <a:latin typeface="Times New Roman" panose="02020603050405020304" pitchFamily="18" charset="0"/>
              </a:endParaRPr>
            </a:p>
          </p:txBody>
        </p:sp>
        <p:sp>
          <p:nvSpPr>
            <p:cNvPr id="29752" name="Rectangle 27"/>
            <p:cNvSpPr>
              <a:spLocks noChangeArrowheads="1"/>
            </p:cNvSpPr>
            <p:nvPr/>
          </p:nvSpPr>
          <p:spPr bwMode="auto">
            <a:xfrm>
              <a:off x="68" y="2112"/>
              <a:ext cx="22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a:latin typeface="Times New Roman" panose="02020603050405020304" pitchFamily="18" charset="0"/>
                </a:rPr>
                <a:t>6</a:t>
              </a:r>
              <a:endParaRPr lang="zh-CN" altLang="en-US" sz="2600" b="1">
                <a:latin typeface="Times New Roman" panose="02020603050405020304" pitchFamily="18" charset="0"/>
              </a:endParaRPr>
            </a:p>
          </p:txBody>
        </p:sp>
        <p:sp>
          <p:nvSpPr>
            <p:cNvPr id="29753" name="Rectangle 28"/>
            <p:cNvSpPr>
              <a:spLocks noChangeArrowheads="1"/>
            </p:cNvSpPr>
            <p:nvPr/>
          </p:nvSpPr>
          <p:spPr bwMode="auto">
            <a:xfrm>
              <a:off x="1460" y="768"/>
              <a:ext cx="22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a:latin typeface="Times New Roman" panose="02020603050405020304" pitchFamily="18" charset="0"/>
                </a:rPr>
                <a:t>1</a:t>
              </a:r>
              <a:endParaRPr lang="zh-CN" altLang="en-US" sz="2600" b="1">
                <a:latin typeface="Times New Roman" panose="02020603050405020304" pitchFamily="18" charset="0"/>
              </a:endParaRPr>
            </a:p>
          </p:txBody>
        </p:sp>
        <p:sp>
          <p:nvSpPr>
            <p:cNvPr id="29754" name="Line 30"/>
            <p:cNvSpPr>
              <a:spLocks noChangeShapeType="1"/>
            </p:cNvSpPr>
            <p:nvPr/>
          </p:nvSpPr>
          <p:spPr bwMode="auto">
            <a:xfrm>
              <a:off x="1604" y="1152"/>
              <a:ext cx="960" cy="100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55" name="Line 31"/>
            <p:cNvSpPr>
              <a:spLocks noChangeShapeType="1"/>
            </p:cNvSpPr>
            <p:nvPr/>
          </p:nvSpPr>
          <p:spPr bwMode="auto">
            <a:xfrm flipH="1">
              <a:off x="980" y="1488"/>
              <a:ext cx="1296" cy="124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56" name="Line 32"/>
            <p:cNvSpPr>
              <a:spLocks noChangeShapeType="1"/>
            </p:cNvSpPr>
            <p:nvPr/>
          </p:nvSpPr>
          <p:spPr bwMode="auto">
            <a:xfrm flipH="1">
              <a:off x="2084" y="1536"/>
              <a:ext cx="192" cy="124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57" name="Line 33"/>
            <p:cNvSpPr>
              <a:spLocks noChangeShapeType="1"/>
            </p:cNvSpPr>
            <p:nvPr/>
          </p:nvSpPr>
          <p:spPr bwMode="auto">
            <a:xfrm>
              <a:off x="740" y="1488"/>
              <a:ext cx="1824" cy="72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58" name="Line 34"/>
            <p:cNvSpPr>
              <a:spLocks noChangeShapeType="1"/>
            </p:cNvSpPr>
            <p:nvPr/>
          </p:nvSpPr>
          <p:spPr bwMode="auto">
            <a:xfrm>
              <a:off x="768" y="1536"/>
              <a:ext cx="192" cy="120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59" name="Line 35"/>
            <p:cNvSpPr>
              <a:spLocks noChangeShapeType="1"/>
            </p:cNvSpPr>
            <p:nvPr/>
          </p:nvSpPr>
          <p:spPr bwMode="auto">
            <a:xfrm>
              <a:off x="404" y="2208"/>
              <a:ext cx="1680" cy="576"/>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9699" name="Line 45"/>
          <p:cNvSpPr>
            <a:spLocks noChangeShapeType="1"/>
          </p:cNvSpPr>
          <p:nvPr/>
        </p:nvSpPr>
        <p:spPr bwMode="auto">
          <a:xfrm flipV="1">
            <a:off x="4953000" y="4038600"/>
            <a:ext cx="457200" cy="99060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00" name="Line 46"/>
          <p:cNvSpPr>
            <a:spLocks noChangeShapeType="1"/>
          </p:cNvSpPr>
          <p:nvPr/>
        </p:nvSpPr>
        <p:spPr bwMode="auto">
          <a:xfrm flipV="1">
            <a:off x="5486400" y="3962400"/>
            <a:ext cx="2209800" cy="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01" name="Line 47"/>
          <p:cNvSpPr>
            <a:spLocks noChangeShapeType="1"/>
          </p:cNvSpPr>
          <p:nvPr/>
        </p:nvSpPr>
        <p:spPr bwMode="auto">
          <a:xfrm>
            <a:off x="7848600" y="4038600"/>
            <a:ext cx="533400" cy="106680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02" name="Line 48"/>
          <p:cNvSpPr>
            <a:spLocks noChangeShapeType="1"/>
          </p:cNvSpPr>
          <p:nvPr/>
        </p:nvSpPr>
        <p:spPr bwMode="auto">
          <a:xfrm>
            <a:off x="4876800" y="5105400"/>
            <a:ext cx="838200" cy="91440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03" name="Line 49"/>
          <p:cNvSpPr>
            <a:spLocks noChangeShapeType="1"/>
          </p:cNvSpPr>
          <p:nvPr/>
        </p:nvSpPr>
        <p:spPr bwMode="auto">
          <a:xfrm flipV="1">
            <a:off x="4876800" y="5105400"/>
            <a:ext cx="3505200" cy="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04" name="Line 50"/>
          <p:cNvSpPr>
            <a:spLocks noChangeShapeType="1"/>
          </p:cNvSpPr>
          <p:nvPr/>
        </p:nvSpPr>
        <p:spPr bwMode="auto">
          <a:xfrm>
            <a:off x="6781800" y="3429000"/>
            <a:ext cx="990600" cy="53340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05" name="Line 51"/>
          <p:cNvSpPr>
            <a:spLocks noChangeShapeType="1"/>
          </p:cNvSpPr>
          <p:nvPr/>
        </p:nvSpPr>
        <p:spPr bwMode="auto">
          <a:xfrm flipV="1">
            <a:off x="5867400" y="6019800"/>
            <a:ext cx="1600200" cy="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06" name="Line 52"/>
          <p:cNvSpPr>
            <a:spLocks noChangeShapeType="1"/>
          </p:cNvSpPr>
          <p:nvPr/>
        </p:nvSpPr>
        <p:spPr bwMode="auto">
          <a:xfrm flipV="1">
            <a:off x="7620000" y="5181600"/>
            <a:ext cx="762000" cy="76200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07" name="Line 53"/>
          <p:cNvSpPr>
            <a:spLocks noChangeShapeType="1"/>
          </p:cNvSpPr>
          <p:nvPr/>
        </p:nvSpPr>
        <p:spPr bwMode="auto">
          <a:xfrm flipV="1">
            <a:off x="5486400" y="3429000"/>
            <a:ext cx="1143000" cy="45720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08" name="Line 54"/>
          <p:cNvSpPr>
            <a:spLocks noChangeShapeType="1"/>
          </p:cNvSpPr>
          <p:nvPr/>
        </p:nvSpPr>
        <p:spPr bwMode="auto">
          <a:xfrm>
            <a:off x="6705600" y="3505200"/>
            <a:ext cx="762000" cy="243840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09" name="Rectangle 55"/>
          <p:cNvSpPr>
            <a:spLocks noChangeArrowheads="1"/>
          </p:cNvSpPr>
          <p:nvPr/>
        </p:nvSpPr>
        <p:spPr bwMode="auto">
          <a:xfrm>
            <a:off x="4953000" y="3429000"/>
            <a:ext cx="349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a:latin typeface="Times New Roman" panose="02020603050405020304" pitchFamily="18" charset="0"/>
              </a:rPr>
              <a:t>7</a:t>
            </a:r>
            <a:endParaRPr lang="zh-CN" altLang="en-US" sz="2600" b="1">
              <a:latin typeface="Times New Roman" panose="02020603050405020304" pitchFamily="18" charset="0"/>
            </a:endParaRPr>
          </a:p>
        </p:txBody>
      </p:sp>
      <p:sp>
        <p:nvSpPr>
          <p:cNvPr id="29710" name="Rectangle 56"/>
          <p:cNvSpPr>
            <a:spLocks noChangeArrowheads="1"/>
          </p:cNvSpPr>
          <p:nvPr/>
        </p:nvSpPr>
        <p:spPr bwMode="auto">
          <a:xfrm>
            <a:off x="7924800" y="3429000"/>
            <a:ext cx="349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a:latin typeface="Times New Roman" panose="02020603050405020304" pitchFamily="18" charset="0"/>
              </a:rPr>
              <a:t>2</a:t>
            </a:r>
            <a:endParaRPr lang="zh-CN" altLang="en-US" sz="2600" b="1">
              <a:latin typeface="Times New Roman" panose="02020603050405020304" pitchFamily="18" charset="0"/>
            </a:endParaRPr>
          </a:p>
        </p:txBody>
      </p:sp>
      <p:sp>
        <p:nvSpPr>
          <p:cNvPr id="29711" name="Rectangle 57"/>
          <p:cNvSpPr>
            <a:spLocks noChangeArrowheads="1"/>
          </p:cNvSpPr>
          <p:nvPr/>
        </p:nvSpPr>
        <p:spPr bwMode="auto">
          <a:xfrm>
            <a:off x="8534400" y="4876800"/>
            <a:ext cx="349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a:latin typeface="Times New Roman" panose="02020603050405020304" pitchFamily="18" charset="0"/>
              </a:rPr>
              <a:t>3</a:t>
            </a:r>
            <a:endParaRPr lang="zh-CN" altLang="en-US" sz="2600" b="1">
              <a:latin typeface="Times New Roman" panose="02020603050405020304" pitchFamily="18" charset="0"/>
            </a:endParaRPr>
          </a:p>
        </p:txBody>
      </p:sp>
      <p:sp>
        <p:nvSpPr>
          <p:cNvPr id="29712" name="Rectangle 58"/>
          <p:cNvSpPr>
            <a:spLocks noChangeArrowheads="1"/>
          </p:cNvSpPr>
          <p:nvPr/>
        </p:nvSpPr>
        <p:spPr bwMode="auto">
          <a:xfrm>
            <a:off x="7467600" y="6172200"/>
            <a:ext cx="349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a:latin typeface="Times New Roman" panose="02020603050405020304" pitchFamily="18" charset="0"/>
              </a:rPr>
              <a:t>4</a:t>
            </a:r>
            <a:endParaRPr lang="zh-CN" altLang="en-US" sz="2600" b="1">
              <a:latin typeface="Times New Roman" panose="02020603050405020304" pitchFamily="18" charset="0"/>
            </a:endParaRPr>
          </a:p>
        </p:txBody>
      </p:sp>
      <p:sp>
        <p:nvSpPr>
          <p:cNvPr id="29713" name="Rectangle 59"/>
          <p:cNvSpPr>
            <a:spLocks noChangeArrowheads="1"/>
          </p:cNvSpPr>
          <p:nvPr/>
        </p:nvSpPr>
        <p:spPr bwMode="auto">
          <a:xfrm>
            <a:off x="5486400" y="6172200"/>
            <a:ext cx="349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a:latin typeface="Times New Roman" panose="02020603050405020304" pitchFamily="18" charset="0"/>
              </a:rPr>
              <a:t>5</a:t>
            </a:r>
            <a:endParaRPr lang="zh-CN" altLang="en-US" sz="2600" b="1">
              <a:latin typeface="Times New Roman" panose="02020603050405020304" pitchFamily="18" charset="0"/>
            </a:endParaRPr>
          </a:p>
        </p:txBody>
      </p:sp>
      <p:sp>
        <p:nvSpPr>
          <p:cNvPr id="29714" name="Rectangle 60"/>
          <p:cNvSpPr>
            <a:spLocks noChangeArrowheads="1"/>
          </p:cNvSpPr>
          <p:nvPr/>
        </p:nvSpPr>
        <p:spPr bwMode="auto">
          <a:xfrm>
            <a:off x="4343400" y="4953000"/>
            <a:ext cx="349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a:latin typeface="Times New Roman" panose="02020603050405020304" pitchFamily="18" charset="0"/>
              </a:rPr>
              <a:t>6</a:t>
            </a:r>
            <a:endParaRPr lang="zh-CN" altLang="en-US" sz="2600" b="1">
              <a:latin typeface="Times New Roman" panose="02020603050405020304" pitchFamily="18" charset="0"/>
            </a:endParaRPr>
          </a:p>
        </p:txBody>
      </p:sp>
      <p:sp>
        <p:nvSpPr>
          <p:cNvPr id="29715" name="Rectangle 61"/>
          <p:cNvSpPr>
            <a:spLocks noChangeArrowheads="1"/>
          </p:cNvSpPr>
          <p:nvPr/>
        </p:nvSpPr>
        <p:spPr bwMode="auto">
          <a:xfrm>
            <a:off x="6553200" y="2819400"/>
            <a:ext cx="349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a:latin typeface="Times New Roman" panose="02020603050405020304" pitchFamily="18" charset="0"/>
              </a:rPr>
              <a:t>1</a:t>
            </a:r>
            <a:endParaRPr lang="zh-CN" altLang="en-US" sz="2600" b="1">
              <a:latin typeface="Times New Roman" panose="02020603050405020304" pitchFamily="18" charset="0"/>
            </a:endParaRPr>
          </a:p>
        </p:txBody>
      </p:sp>
      <p:sp>
        <p:nvSpPr>
          <p:cNvPr id="29716" name="Line 63"/>
          <p:cNvSpPr>
            <a:spLocks noChangeShapeType="1"/>
          </p:cNvSpPr>
          <p:nvPr/>
        </p:nvSpPr>
        <p:spPr bwMode="auto">
          <a:xfrm flipH="1">
            <a:off x="5791200" y="3962400"/>
            <a:ext cx="2057400" cy="198120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17" name="Line 64"/>
          <p:cNvSpPr>
            <a:spLocks noChangeShapeType="1"/>
          </p:cNvSpPr>
          <p:nvPr/>
        </p:nvSpPr>
        <p:spPr bwMode="auto">
          <a:xfrm flipH="1">
            <a:off x="7543800" y="4038600"/>
            <a:ext cx="304800" cy="198120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18" name="Line 65"/>
          <p:cNvSpPr>
            <a:spLocks noChangeShapeType="1"/>
          </p:cNvSpPr>
          <p:nvPr/>
        </p:nvSpPr>
        <p:spPr bwMode="auto">
          <a:xfrm>
            <a:off x="5410200" y="3962400"/>
            <a:ext cx="2895600" cy="114300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19" name="Line 66"/>
          <p:cNvSpPr>
            <a:spLocks noChangeShapeType="1"/>
          </p:cNvSpPr>
          <p:nvPr/>
        </p:nvSpPr>
        <p:spPr bwMode="auto">
          <a:xfrm>
            <a:off x="5486400" y="4038600"/>
            <a:ext cx="304800" cy="190500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20" name="Line 67"/>
          <p:cNvSpPr>
            <a:spLocks noChangeShapeType="1"/>
          </p:cNvSpPr>
          <p:nvPr/>
        </p:nvSpPr>
        <p:spPr bwMode="auto">
          <a:xfrm>
            <a:off x="4876800" y="5105400"/>
            <a:ext cx="2667000" cy="91440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21" name="Oval 38"/>
          <p:cNvSpPr>
            <a:spLocks noChangeArrowheads="1"/>
          </p:cNvSpPr>
          <p:nvPr/>
        </p:nvSpPr>
        <p:spPr bwMode="auto">
          <a:xfrm>
            <a:off x="5257800" y="3810000"/>
            <a:ext cx="304800" cy="304800"/>
          </a:xfrm>
          <a:prstGeom prst="ellipse">
            <a:avLst/>
          </a:prstGeom>
          <a:solidFill>
            <a:srgbClr val="544C4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22" name="Oval 39"/>
          <p:cNvSpPr>
            <a:spLocks noChangeArrowheads="1"/>
          </p:cNvSpPr>
          <p:nvPr/>
        </p:nvSpPr>
        <p:spPr bwMode="auto">
          <a:xfrm>
            <a:off x="4724400" y="4953000"/>
            <a:ext cx="304800" cy="304800"/>
          </a:xfrm>
          <a:prstGeom prst="ellipse">
            <a:avLst/>
          </a:prstGeom>
          <a:solidFill>
            <a:srgbClr val="910303"/>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23" name="Oval 40"/>
          <p:cNvSpPr>
            <a:spLocks noChangeArrowheads="1"/>
          </p:cNvSpPr>
          <p:nvPr/>
        </p:nvSpPr>
        <p:spPr bwMode="auto">
          <a:xfrm>
            <a:off x="5638800" y="5867400"/>
            <a:ext cx="304800" cy="304800"/>
          </a:xfrm>
          <a:prstGeom prst="ellipse">
            <a:avLst/>
          </a:prstGeom>
          <a:solidFill>
            <a:srgbClr val="159004"/>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24" name="Line 62"/>
          <p:cNvSpPr>
            <a:spLocks noChangeShapeType="1"/>
          </p:cNvSpPr>
          <p:nvPr/>
        </p:nvSpPr>
        <p:spPr bwMode="auto">
          <a:xfrm>
            <a:off x="6781800" y="3429000"/>
            <a:ext cx="1524000" cy="160020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25" name="Oval 41"/>
          <p:cNvSpPr>
            <a:spLocks noChangeArrowheads="1"/>
          </p:cNvSpPr>
          <p:nvPr/>
        </p:nvSpPr>
        <p:spPr bwMode="auto">
          <a:xfrm>
            <a:off x="6553200" y="3276600"/>
            <a:ext cx="304800" cy="304800"/>
          </a:xfrm>
          <a:prstGeom prst="ellipse">
            <a:avLst/>
          </a:prstGeom>
          <a:solidFill>
            <a:srgbClr val="910303"/>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26" name="Oval 42"/>
          <p:cNvSpPr>
            <a:spLocks noChangeArrowheads="1"/>
          </p:cNvSpPr>
          <p:nvPr/>
        </p:nvSpPr>
        <p:spPr bwMode="auto">
          <a:xfrm>
            <a:off x="7696200" y="3810000"/>
            <a:ext cx="304800" cy="304800"/>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27" name="Oval 44"/>
          <p:cNvSpPr>
            <a:spLocks noChangeArrowheads="1"/>
          </p:cNvSpPr>
          <p:nvPr/>
        </p:nvSpPr>
        <p:spPr bwMode="auto">
          <a:xfrm>
            <a:off x="8229600" y="4953000"/>
            <a:ext cx="304800" cy="304800"/>
          </a:xfrm>
          <a:prstGeom prst="ellipse">
            <a:avLst/>
          </a:prstGeom>
          <a:solidFill>
            <a:srgbClr val="159004"/>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28" name="Oval 43"/>
          <p:cNvSpPr>
            <a:spLocks noChangeArrowheads="1"/>
          </p:cNvSpPr>
          <p:nvPr/>
        </p:nvSpPr>
        <p:spPr bwMode="auto">
          <a:xfrm>
            <a:off x="7391400" y="5881688"/>
            <a:ext cx="304800" cy="304800"/>
          </a:xfrm>
          <a:prstGeom prst="ellipse">
            <a:avLst/>
          </a:prstGeom>
          <a:solidFill>
            <a:srgbClr val="544C4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0053" name="Rectangle 69"/>
          <p:cNvSpPr>
            <a:spLocks noChangeArrowheads="1"/>
          </p:cNvSpPr>
          <p:nvPr/>
        </p:nvSpPr>
        <p:spPr bwMode="auto">
          <a:xfrm>
            <a:off x="381000" y="5181600"/>
            <a:ext cx="3886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latin typeface="Times New Roman" panose="02020603050405020304" pitchFamily="18" charset="0"/>
              </a:rPr>
              <a:t>No student has two exams at the same time.</a:t>
            </a:r>
            <a:endParaRPr lang="zh-CN" altLang="en-US" sz="28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0053"/>
                                        </p:tgtEl>
                                        <p:attrNameLst>
                                          <p:attrName>style.visibility</p:attrName>
                                        </p:attrNameLst>
                                      </p:cBhvr>
                                      <p:to>
                                        <p:strVal val="visible"/>
                                      </p:to>
                                    </p:set>
                                    <p:animEffect transition="in" filter="blinds(horizontal)">
                                      <p:cBhvr>
                                        <p:cTn id="7" dur="500"/>
                                        <p:tgtEl>
                                          <p:spTgt spid="170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5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sz="2800">
                <a:ea typeface="宋体" panose="02010600030101010101" pitchFamily="2" charset="-122"/>
              </a:rPr>
              <a:t>Example 6</a:t>
            </a:r>
            <a:endParaRPr lang="en-US" altLang="zh-CN" sz="2800">
              <a:ea typeface="宋体" panose="02010600030101010101" pitchFamily="2" charset="-122"/>
            </a:endParaRPr>
          </a:p>
        </p:txBody>
      </p:sp>
      <p:sp>
        <p:nvSpPr>
          <p:cNvPr id="171011" name="Rectangle 3"/>
          <p:cNvSpPr>
            <a:spLocks noGrp="1" noChangeArrowheads="1"/>
          </p:cNvSpPr>
          <p:nvPr>
            <p:ph type="body" idx="1"/>
          </p:nvPr>
        </p:nvSpPr>
        <p:spPr>
          <a:xfrm>
            <a:off x="152400" y="1447800"/>
            <a:ext cx="8839200" cy="5181600"/>
          </a:xfrm>
        </p:spPr>
        <p:txBody>
          <a:bodyPr/>
          <a:lstStyle/>
          <a:p>
            <a:r>
              <a:rPr lang="en-US" altLang="zh-CN" b="1" dirty="0">
                <a:latin typeface="Times New Roman" panose="02020603050405020304" pitchFamily="18" charset="0"/>
                <a:ea typeface="宋体" panose="02010600030101010101" pitchFamily="2" charset="-122"/>
              </a:rPr>
              <a:t>Frequency Assignments: Television channels 2 through 13 are assigned to stations in North America so that no 2 stations within 150 miles can operate on the same channel.</a:t>
            </a:r>
            <a:endParaRPr lang="en-US" altLang="zh-CN" b="1" dirty="0">
              <a:latin typeface="Times New Roman" panose="02020603050405020304" pitchFamily="18" charset="0"/>
              <a:ea typeface="宋体" panose="02010600030101010101" pitchFamily="2" charset="-122"/>
            </a:endParaRPr>
          </a:p>
          <a:p>
            <a:endParaRPr lang="en-US" altLang="zh-CN" b="1" dirty="0">
              <a:latin typeface="Times New Roman" panose="02020603050405020304" pitchFamily="18" charset="0"/>
              <a:ea typeface="宋体" panose="02010600030101010101" pitchFamily="2" charset="-122"/>
            </a:endParaRPr>
          </a:p>
          <a:p>
            <a:r>
              <a:rPr lang="en-US" altLang="zh-CN" b="1" dirty="0">
                <a:latin typeface="Times New Roman" panose="02020603050405020304" pitchFamily="18" charset="0"/>
                <a:ea typeface="宋体" panose="02010600030101010101" pitchFamily="2" charset="-122"/>
              </a:rPr>
              <a:t>Solution : G=(V, E)</a:t>
            </a:r>
            <a:endParaRPr lang="en-US" altLang="zh-CN" b="1" dirty="0">
              <a:latin typeface="Times New Roman" panose="02020603050405020304" pitchFamily="18" charset="0"/>
              <a:ea typeface="宋体" panose="02010600030101010101" pitchFamily="2" charset="-122"/>
            </a:endParaRPr>
          </a:p>
          <a:p>
            <a:pPr lvl="1"/>
            <a:r>
              <a:rPr lang="en-US" altLang="zh-CN" b="1" dirty="0">
                <a:latin typeface="Times New Roman" panose="02020603050405020304" pitchFamily="18" charset="0"/>
                <a:ea typeface="宋体" panose="02010600030101010101" pitchFamily="2" charset="-122"/>
              </a:rPr>
              <a:t> a vertex =a station. </a:t>
            </a:r>
            <a:endParaRPr lang="en-US" altLang="zh-CN" b="1" dirty="0">
              <a:latin typeface="Times New Roman" panose="02020603050405020304" pitchFamily="18" charset="0"/>
              <a:ea typeface="宋体" panose="02010600030101010101" pitchFamily="2" charset="-122"/>
            </a:endParaRPr>
          </a:p>
          <a:p>
            <a:pPr marL="742950" lvl="2" indent="-342900">
              <a:buClr>
                <a:schemeClr val="hlink"/>
              </a:buClr>
              <a:buFont typeface="Wingdings" panose="05000000000000000000" pitchFamily="2" charset="2"/>
              <a:buChar char="v"/>
            </a:pPr>
            <a:r>
              <a:rPr lang="en-US" altLang="zh-CN" sz="2800" b="1" dirty="0">
                <a:latin typeface="Times New Roman" panose="02020603050405020304" pitchFamily="18" charset="0"/>
                <a:ea typeface="宋体" panose="02010600030101010101" pitchFamily="2" charset="-122"/>
              </a:rPr>
              <a:t>(</a:t>
            </a:r>
            <a:r>
              <a:rPr lang="en-US" altLang="zh-CN" sz="2800" b="1" dirty="0" err="1">
                <a:latin typeface="Times New Roman" panose="02020603050405020304" pitchFamily="18" charset="0"/>
                <a:ea typeface="宋体" panose="02010600030101010101" pitchFamily="2" charset="-122"/>
              </a:rPr>
              <a:t>a,b</a:t>
            </a:r>
            <a:r>
              <a:rPr lang="en-US" altLang="zh-CN"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sym typeface="Symbol" panose="05050102010706020507" pitchFamily="18" charset="2"/>
              </a:rPr>
              <a:t>  E </a:t>
            </a:r>
            <a:r>
              <a:rPr lang="en-US" altLang="zh-CN" sz="2800" b="1" dirty="0">
                <a:latin typeface="Times New Roman" panose="02020603050405020304" pitchFamily="18" charset="0"/>
                <a:ea typeface="宋体" panose="02010600030101010101" pitchFamily="2" charset="-122"/>
              </a:rPr>
              <a:t> if   they are located within 150 miles of each other. </a:t>
            </a:r>
            <a:endParaRPr lang="en-US" altLang="zh-CN" sz="2800" b="1" dirty="0">
              <a:latin typeface="Times New Roman" panose="02020603050405020304" pitchFamily="18" charset="0"/>
              <a:ea typeface="宋体" panose="02010600030101010101" pitchFamily="2" charset="-122"/>
            </a:endParaRPr>
          </a:p>
          <a:p>
            <a:pPr marL="742950" lvl="2" indent="-342900">
              <a:buClr>
                <a:schemeClr val="hlink"/>
              </a:buClr>
              <a:buFont typeface="Wingdings" panose="05000000000000000000" pitchFamily="2" charset="2"/>
              <a:buChar char="v"/>
            </a:pPr>
            <a:r>
              <a:rPr lang="en-US" altLang="zh-CN" sz="2800" b="1" dirty="0">
                <a:latin typeface="Times New Roman" panose="02020603050405020304" pitchFamily="18" charset="0"/>
                <a:ea typeface="宋体" panose="02010600030101010101" pitchFamily="2" charset="-122"/>
              </a:rPr>
              <a:t>Each color represents a different channel.</a:t>
            </a:r>
            <a:endParaRPr lang="en-US" altLang="zh-CN" sz="2800"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1011">
                                            <p:txEl>
                                              <p:pRg st="2" end="2"/>
                                            </p:txEl>
                                          </p:spTgt>
                                        </p:tgtEl>
                                        <p:attrNameLst>
                                          <p:attrName>style.visibility</p:attrName>
                                        </p:attrNameLst>
                                      </p:cBhvr>
                                      <p:to>
                                        <p:strVal val="visible"/>
                                      </p:to>
                                    </p:set>
                                    <p:anim calcmode="lin" valueType="num">
                                      <p:cBhvr additive="base">
                                        <p:cTn id="7" dur="500" fill="hold"/>
                                        <p:tgtEl>
                                          <p:spTgt spid="17101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10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171011">
                                            <p:txEl>
                                              <p:pRg st="3" end="3"/>
                                            </p:txEl>
                                          </p:spTgt>
                                        </p:tgtEl>
                                        <p:attrNameLst>
                                          <p:attrName>style.visibility</p:attrName>
                                        </p:attrNameLst>
                                      </p:cBhvr>
                                      <p:to>
                                        <p:strVal val="visible"/>
                                      </p:to>
                                    </p:set>
                                    <p:animEffect transition="in" filter="circle(in)">
                                      <p:cBhvr>
                                        <p:cTn id="13" dur="2000"/>
                                        <p:tgtEl>
                                          <p:spTgt spid="171011">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71011">
                                            <p:txEl>
                                              <p:pRg st="4" end="4"/>
                                            </p:txEl>
                                          </p:spTgt>
                                        </p:tgtEl>
                                        <p:attrNameLst>
                                          <p:attrName>style.visibility</p:attrName>
                                        </p:attrNameLst>
                                      </p:cBhvr>
                                      <p:to>
                                        <p:strVal val="visible"/>
                                      </p:to>
                                    </p:set>
                                    <p:animEffect transition="in" filter="wipe(down)">
                                      <p:cBhvr>
                                        <p:cTn id="18" dur="500"/>
                                        <p:tgtEl>
                                          <p:spTgt spid="171011">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171011">
                                            <p:txEl>
                                              <p:pRg st="5" end="5"/>
                                            </p:txEl>
                                          </p:spTgt>
                                        </p:tgtEl>
                                        <p:attrNameLst>
                                          <p:attrName>style.visibility</p:attrName>
                                        </p:attrNameLst>
                                      </p:cBhvr>
                                      <p:to>
                                        <p:strVal val="visible"/>
                                      </p:to>
                                    </p:set>
                                    <p:animEffect transition="in" filter="wheel(1)">
                                      <p:cBhvr>
                                        <p:cTn id="23" dur="2000"/>
                                        <p:tgtEl>
                                          <p:spTgt spid="1710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A9B4E30-6741-4D5F-B390-381A323B2209}" type="slidenum">
              <a:rPr lang="en-US" altLang="zh-CN" smtClean="0"/>
            </a:fld>
            <a:endParaRPr lang="en-US" altLang="zh-CN"/>
          </a:p>
        </p:txBody>
      </p:sp>
      <p:sp>
        <p:nvSpPr>
          <p:cNvPr id="3" name="矩形 2"/>
          <p:cNvSpPr/>
          <p:nvPr/>
        </p:nvSpPr>
        <p:spPr>
          <a:xfrm>
            <a:off x="609600" y="1447800"/>
            <a:ext cx="8001000" cy="5016758"/>
          </a:xfrm>
          <a:prstGeom prst="rect">
            <a:avLst/>
          </a:prstGeom>
        </p:spPr>
        <p:txBody>
          <a:bodyPr wrap="square">
            <a:spAutoFit/>
          </a:bodyPr>
          <a:lstStyle/>
          <a:p>
            <a:r>
              <a:rPr lang="en-US" altLang="zh-CN" sz="3200" dirty="0"/>
              <a:t>Coloring theory can be used to allocate competitive resources among users U</a:t>
            </a:r>
            <a:r>
              <a:rPr lang="en-US" altLang="zh-CN" sz="3200" baseline="-25000" dirty="0"/>
              <a:t>1</a:t>
            </a:r>
            <a:r>
              <a:rPr lang="en-US" altLang="zh-CN" sz="3200" dirty="0"/>
              <a:t> ,··· ,U</a:t>
            </a:r>
            <a:r>
              <a:rPr lang="en-US" altLang="zh-CN" sz="3200" baseline="-25000" dirty="0"/>
              <a:t>n</a:t>
            </a:r>
            <a:r>
              <a:rPr lang="en-US" altLang="zh-CN" sz="3200" dirty="0"/>
              <a:t> .</a:t>
            </a:r>
            <a:endParaRPr lang="en-US" altLang="zh-CN" sz="3200" dirty="0"/>
          </a:p>
          <a:p>
            <a:r>
              <a:rPr lang="en-US" altLang="zh-CN" sz="3200" dirty="0"/>
              <a:t>We model this setting by a graph G = (V,E) as follows:</a:t>
            </a:r>
            <a:endParaRPr lang="en-US" altLang="zh-CN" sz="3200" dirty="0"/>
          </a:p>
          <a:p>
            <a:pPr marL="514350" indent="-514350">
              <a:buFont typeface="+mj-lt"/>
              <a:buAutoNum type="arabicPeriod"/>
            </a:pPr>
            <a:r>
              <a:rPr lang="en-US" altLang="zh-CN" sz="3200" dirty="0"/>
              <a:t>a vertex= a user. V = {U</a:t>
            </a:r>
            <a:r>
              <a:rPr lang="en-US" altLang="zh-CN" sz="3200" baseline="-25000" dirty="0"/>
              <a:t>1</a:t>
            </a:r>
            <a:r>
              <a:rPr lang="en-US" altLang="zh-CN" sz="3200" dirty="0"/>
              <a:t> ,··· ,U</a:t>
            </a:r>
            <a:r>
              <a:rPr lang="en-US" altLang="zh-CN" sz="3200" baseline="-25000" dirty="0"/>
              <a:t>n</a:t>
            </a:r>
            <a:r>
              <a:rPr lang="en-US" altLang="zh-CN" sz="3200" dirty="0"/>
              <a:t> }.</a:t>
            </a:r>
            <a:endParaRPr lang="en-US" altLang="zh-CN" sz="3200" dirty="0"/>
          </a:p>
          <a:p>
            <a:pPr marL="514350" indent="-514350">
              <a:buFont typeface="+mj-lt"/>
              <a:buAutoNum type="arabicPeriod"/>
            </a:pPr>
            <a:r>
              <a:rPr lang="en-US" altLang="zh-CN" sz="3200" dirty="0"/>
              <a:t>a color = a resource.</a:t>
            </a:r>
            <a:endParaRPr lang="en-US" altLang="zh-CN" sz="3200" dirty="0"/>
          </a:p>
          <a:p>
            <a:pPr marL="514350" indent="-514350">
              <a:buFont typeface="+mj-lt"/>
              <a:buAutoNum type="arabicPeriod"/>
            </a:pPr>
            <a:r>
              <a:rPr lang="en-US" altLang="zh-CN" sz="3200" dirty="0"/>
              <a:t>an edge= a competition/collision. {</a:t>
            </a:r>
            <a:r>
              <a:rPr lang="en-US" altLang="zh-CN" sz="3200" dirty="0" err="1"/>
              <a:t>U</a:t>
            </a:r>
            <a:r>
              <a:rPr lang="en-US" altLang="zh-CN" sz="3200" baseline="-25000" dirty="0" err="1"/>
              <a:t>i</a:t>
            </a:r>
            <a:r>
              <a:rPr lang="en-US" altLang="zh-CN" sz="3200" dirty="0"/>
              <a:t> ,</a:t>
            </a:r>
            <a:r>
              <a:rPr lang="en-US" altLang="zh-CN" sz="3200" dirty="0" err="1"/>
              <a:t>U</a:t>
            </a:r>
            <a:r>
              <a:rPr lang="en-US" altLang="zh-CN" sz="3200" baseline="-25000" dirty="0" err="1"/>
              <a:t>j</a:t>
            </a:r>
            <a:r>
              <a:rPr lang="en-US" altLang="zh-CN" sz="3200" dirty="0"/>
              <a:t> } ∈ E when </a:t>
            </a:r>
            <a:r>
              <a:rPr lang="en-US" altLang="zh-CN" sz="3200" dirty="0" err="1"/>
              <a:t>U</a:t>
            </a:r>
            <a:r>
              <a:rPr lang="en-US" altLang="zh-CN" sz="3200" baseline="-25000" dirty="0" err="1"/>
              <a:t>i</a:t>
            </a:r>
            <a:r>
              <a:rPr lang="en-US" altLang="zh-CN" sz="3200" dirty="0"/>
              <a:t> ,</a:t>
            </a:r>
            <a:r>
              <a:rPr lang="en-US" altLang="zh-CN" sz="3200" dirty="0" err="1"/>
              <a:t>U</a:t>
            </a:r>
            <a:r>
              <a:rPr lang="en-US" altLang="zh-CN" sz="3200" baseline="-25000" dirty="0" err="1"/>
              <a:t>j</a:t>
            </a:r>
            <a:r>
              <a:rPr lang="en-US" altLang="zh-CN" sz="3200" dirty="0"/>
              <a:t>  compete to request a resource.</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sz="2800" dirty="0">
                <a:ea typeface="宋体" panose="02010600030101010101" pitchFamily="2" charset="-122"/>
              </a:rPr>
              <a:t>Example 7+</a:t>
            </a:r>
            <a:r>
              <a:rPr lang="zh-CN" altLang="en-US" sz="2800" dirty="0">
                <a:ea typeface="宋体" panose="02010600030101010101" pitchFamily="2" charset="-122"/>
              </a:rPr>
              <a:t>历史上的考题</a:t>
            </a:r>
            <a:endParaRPr lang="en-US" altLang="zh-CN" sz="2800" dirty="0">
              <a:ea typeface="宋体" panose="02010600030101010101" pitchFamily="2" charset="-122"/>
            </a:endParaRPr>
          </a:p>
        </p:txBody>
      </p:sp>
      <p:sp>
        <p:nvSpPr>
          <p:cNvPr id="172035" name="Rectangle 3"/>
          <p:cNvSpPr>
            <a:spLocks noGrp="1" noChangeArrowheads="1"/>
          </p:cNvSpPr>
          <p:nvPr>
            <p:ph type="body" idx="1"/>
          </p:nvPr>
        </p:nvSpPr>
        <p:spPr>
          <a:xfrm>
            <a:off x="152400" y="1447800"/>
            <a:ext cx="8839200" cy="5181600"/>
          </a:xfrm>
        </p:spPr>
        <p:txBody>
          <a:bodyPr/>
          <a:lstStyle/>
          <a:p>
            <a:r>
              <a:rPr lang="en-US" altLang="zh-CN" b="1" dirty="0">
                <a:latin typeface="Times New Roman" panose="02020603050405020304" pitchFamily="18" charset="0"/>
                <a:ea typeface="宋体" panose="02010600030101010101" pitchFamily="2" charset="-122"/>
              </a:rPr>
              <a:t>Index Registers </a:t>
            </a:r>
            <a:r>
              <a:rPr lang="zh-CN" altLang="en-US" b="1" dirty="0">
                <a:latin typeface="Times New Roman" panose="02020603050405020304" pitchFamily="18" charset="0"/>
                <a:ea typeface="宋体" panose="02010600030101010101" pitchFamily="2" charset="-122"/>
              </a:rPr>
              <a:t>变址寄存器</a:t>
            </a:r>
            <a:r>
              <a:rPr lang="en-US" altLang="zh-CN" b="1" dirty="0">
                <a:latin typeface="Times New Roman" panose="02020603050405020304" pitchFamily="18" charset="0"/>
                <a:ea typeface="宋体" panose="02010600030101010101" pitchFamily="2" charset="-122"/>
              </a:rPr>
              <a:t>: For a program loop, if its frequently used variables are stored temporarily in index registers, then an  efficient compilers can </a:t>
            </a:r>
            <a:r>
              <a:rPr lang="en-US" altLang="zh-CN" b="1" dirty="0" err="1">
                <a:latin typeface="Times New Roman" panose="02020603050405020304" pitchFamily="18" charset="0"/>
                <a:ea typeface="宋体" panose="02010600030101010101" pitchFamily="2" charset="-122"/>
              </a:rPr>
              <a:t>speede</a:t>
            </a:r>
            <a:r>
              <a:rPr lang="en-US" altLang="zh-CN" b="1" dirty="0">
                <a:latin typeface="Times New Roman" panose="02020603050405020304" pitchFamily="18" charset="0"/>
                <a:ea typeface="宋体" panose="02010600030101010101" pitchFamily="2" charset="-122"/>
              </a:rPr>
              <a:t>  up  the execution of the loops.</a:t>
            </a:r>
            <a:endParaRPr lang="en-US" altLang="zh-CN" b="1" dirty="0">
              <a:latin typeface="Times New Roman" panose="02020603050405020304" pitchFamily="18" charset="0"/>
              <a:ea typeface="宋体" panose="02010600030101010101" pitchFamily="2" charset="-122"/>
            </a:endParaRPr>
          </a:p>
          <a:p>
            <a:r>
              <a:rPr lang="en-US" altLang="zh-CN" b="1" dirty="0">
                <a:latin typeface="Times New Roman" panose="02020603050405020304" pitchFamily="18" charset="0"/>
                <a:ea typeface="宋体" panose="02010600030101010101" pitchFamily="2" charset="-122"/>
              </a:rPr>
              <a:t>For a given loop, how many index registers are needed?  </a:t>
            </a:r>
            <a:endParaRPr lang="en-US" altLang="zh-CN"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Effect transition="in" filter="blinds(horizontal)">
                                      <p:cBhvr>
                                        <p:cTn id="7" dur="500"/>
                                        <p:tgtEl>
                                          <p:spTgt spid="172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2035">
                                            <p:txEl>
                                              <p:pRg st="1" end="1"/>
                                            </p:txEl>
                                          </p:spTgt>
                                        </p:tgtEl>
                                        <p:attrNameLst>
                                          <p:attrName>style.visibility</p:attrName>
                                        </p:attrNameLst>
                                      </p:cBhvr>
                                      <p:to>
                                        <p:strVal val="visible"/>
                                      </p:to>
                                    </p:set>
                                    <p:animEffect transition="in" filter="blinds(horizontal)">
                                      <p:cBhvr>
                                        <p:cTn id="12" dur="500"/>
                                        <p:tgtEl>
                                          <p:spTgt spid="1720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sz="2800">
                <a:ea typeface="宋体" panose="02010600030101010101" pitchFamily="2" charset="-122"/>
              </a:rPr>
              <a:t>Example 7</a:t>
            </a:r>
            <a:endParaRPr lang="en-US" altLang="zh-CN" sz="2800">
              <a:ea typeface="宋体" panose="02010600030101010101" pitchFamily="2" charset="-122"/>
            </a:endParaRPr>
          </a:p>
        </p:txBody>
      </p:sp>
      <p:sp>
        <p:nvSpPr>
          <p:cNvPr id="172035" name="Rectangle 3"/>
          <p:cNvSpPr>
            <a:spLocks noGrp="1" noChangeArrowheads="1"/>
          </p:cNvSpPr>
          <p:nvPr>
            <p:ph type="body" idx="1"/>
          </p:nvPr>
        </p:nvSpPr>
        <p:spPr>
          <a:xfrm>
            <a:off x="152400" y="1447800"/>
            <a:ext cx="8839200" cy="5181600"/>
          </a:xfrm>
        </p:spPr>
        <p:txBody>
          <a:bodyPr/>
          <a:lstStyle/>
          <a:p>
            <a:r>
              <a:rPr lang="en-US" altLang="zh-CN" b="1" dirty="0">
                <a:latin typeface="Times New Roman" panose="02020603050405020304" pitchFamily="18" charset="0"/>
                <a:ea typeface="宋体" panose="02010600030101010101" pitchFamily="2" charset="-122"/>
              </a:rPr>
              <a:t>Solution  : G=(V, E)</a:t>
            </a:r>
            <a:endParaRPr lang="en-US" altLang="zh-CN" b="1" dirty="0">
              <a:latin typeface="Times New Roman" panose="02020603050405020304" pitchFamily="18" charset="0"/>
              <a:ea typeface="宋体" panose="02010600030101010101" pitchFamily="2" charset="-122"/>
            </a:endParaRPr>
          </a:p>
          <a:p>
            <a:pPr lvl="1"/>
            <a:r>
              <a:rPr lang="en-US" altLang="zh-CN" b="1" dirty="0">
                <a:latin typeface="Times New Roman" panose="02020603050405020304" pitchFamily="18" charset="0"/>
                <a:ea typeface="宋体" panose="02010600030101010101" pitchFamily="2" charset="-122"/>
              </a:rPr>
              <a:t>a vertex  = a variable. </a:t>
            </a:r>
            <a:endParaRPr lang="en-US" altLang="zh-CN" b="1" dirty="0">
              <a:latin typeface="Times New Roman" panose="02020603050405020304" pitchFamily="18" charset="0"/>
              <a:ea typeface="宋体" panose="02010600030101010101" pitchFamily="2" charset="-122"/>
            </a:endParaRPr>
          </a:p>
          <a:p>
            <a:pPr lvl="1"/>
            <a:r>
              <a:rPr lang="en-US" altLang="zh-CN" b="1" dirty="0">
                <a:latin typeface="Times New Roman" panose="02020603050405020304" pitchFamily="18" charset="0"/>
                <a:ea typeface="宋体" panose="02010600030101010101" pitchFamily="2" charset="-122"/>
              </a:rPr>
              <a:t>(</a:t>
            </a:r>
            <a:r>
              <a:rPr lang="en-US" altLang="zh-CN" b="1" dirty="0" err="1">
                <a:latin typeface="Times New Roman" panose="02020603050405020304" pitchFamily="18" charset="0"/>
                <a:ea typeface="宋体" panose="02010600030101010101" pitchFamily="2" charset="-122"/>
              </a:rPr>
              <a:t>a,b</a:t>
            </a:r>
            <a:r>
              <a:rPr lang="en-US" altLang="zh-CN"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sym typeface="Symbol" panose="05050102010706020507" pitchFamily="18" charset="2"/>
              </a:rPr>
              <a:t>  E </a:t>
            </a:r>
            <a:r>
              <a:rPr lang="en-US" altLang="zh-CN" b="1" dirty="0">
                <a:latin typeface="Times New Roman" panose="02020603050405020304" pitchFamily="18" charset="0"/>
                <a:ea typeface="宋体" panose="02010600030101010101" pitchFamily="2" charset="-122"/>
              </a:rPr>
              <a:t> if   </a:t>
            </a:r>
            <a:r>
              <a:rPr lang="en-US" altLang="zh-CN" b="1" dirty="0" err="1">
                <a:latin typeface="Times New Roman" panose="02020603050405020304" pitchFamily="18" charset="0"/>
                <a:ea typeface="宋体" panose="02010600030101010101" pitchFamily="2" charset="-122"/>
              </a:rPr>
              <a:t>a,b</a:t>
            </a:r>
            <a:r>
              <a:rPr lang="en-US" altLang="zh-CN" b="1" dirty="0">
                <a:latin typeface="Times New Roman" panose="02020603050405020304" pitchFamily="18" charset="0"/>
                <a:ea typeface="宋体" panose="02010600030101010101" pitchFamily="2" charset="-122"/>
              </a:rPr>
              <a:t> must be stored in index registers at the same time.</a:t>
            </a:r>
            <a:endParaRPr lang="en-US" altLang="zh-CN" b="1" dirty="0">
              <a:latin typeface="Times New Roman" panose="02020603050405020304" pitchFamily="18" charset="0"/>
              <a:ea typeface="宋体" panose="02010600030101010101" pitchFamily="2" charset="-122"/>
            </a:endParaRPr>
          </a:p>
          <a:p>
            <a:pPr lvl="1"/>
            <a:r>
              <a:rPr lang="en-US" altLang="zh-CN" b="1" dirty="0">
                <a:latin typeface="Times New Roman" panose="02020603050405020304" pitchFamily="18" charset="0"/>
                <a:ea typeface="宋体" panose="02010600030101010101" pitchFamily="2" charset="-122"/>
              </a:rPr>
              <a:t>A color =an index register.</a:t>
            </a:r>
            <a:endParaRPr lang="en-US" altLang="zh-CN"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2035">
                                            <p:txEl>
                                              <p:pRg st="1" end="1"/>
                                            </p:txEl>
                                          </p:spTgt>
                                        </p:tgtEl>
                                        <p:attrNameLst>
                                          <p:attrName>style.visibility</p:attrName>
                                        </p:attrNameLst>
                                      </p:cBhvr>
                                      <p:to>
                                        <p:strVal val="visible"/>
                                      </p:to>
                                    </p:set>
                                    <p:animEffect transition="in" filter="wipe(down)">
                                      <p:cBhvr>
                                        <p:cTn id="7" dur="500"/>
                                        <p:tgtEl>
                                          <p:spTgt spid="1720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72035">
                                            <p:txEl>
                                              <p:pRg st="2" end="2"/>
                                            </p:txEl>
                                          </p:spTgt>
                                        </p:tgtEl>
                                        <p:attrNameLst>
                                          <p:attrName>style.visibility</p:attrName>
                                        </p:attrNameLst>
                                      </p:cBhvr>
                                      <p:to>
                                        <p:strVal val="visible"/>
                                      </p:to>
                                    </p:set>
                                    <p:animEffect transition="in" filter="wheel(1)">
                                      <p:cBhvr>
                                        <p:cTn id="12" dur="2000"/>
                                        <p:tgtEl>
                                          <p:spTgt spid="17203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172035">
                                            <p:txEl>
                                              <p:pRg st="3" end="3"/>
                                            </p:txEl>
                                          </p:spTgt>
                                        </p:tgtEl>
                                        <p:attrNameLst>
                                          <p:attrName>style.visibility</p:attrName>
                                        </p:attrNameLst>
                                      </p:cBhvr>
                                      <p:to>
                                        <p:strVal val="visible"/>
                                      </p:to>
                                    </p:set>
                                    <p:animEffect transition="in" filter="wheel(1)">
                                      <p:cBhvr>
                                        <p:cTn id="17" dur="2000"/>
                                        <p:tgtEl>
                                          <p:spTgt spid="1720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历史上的考题</a:t>
            </a:r>
            <a:r>
              <a:rPr lang="en-US" altLang="zh-CN" dirty="0"/>
              <a:t>+</a:t>
            </a:r>
            <a:r>
              <a:rPr lang="zh-CN" altLang="en-US"/>
              <a:t>作业题</a:t>
            </a:r>
            <a:endParaRPr lang="zh-CN" altLang="en-US"/>
          </a:p>
        </p:txBody>
      </p:sp>
      <p:sp>
        <p:nvSpPr>
          <p:cNvPr id="3" name="内容占位符 2"/>
          <p:cNvSpPr>
            <a:spLocks noGrp="1"/>
          </p:cNvSpPr>
          <p:nvPr>
            <p:ph idx="1"/>
          </p:nvPr>
        </p:nvSpPr>
        <p:spPr/>
        <p:txBody>
          <a:bodyPr/>
          <a:lstStyle/>
          <a:p>
            <a:endParaRPr lang="zh-CN" altLang="en-US" sz="2800" dirty="0"/>
          </a:p>
        </p:txBody>
      </p:sp>
      <p:sp>
        <p:nvSpPr>
          <p:cNvPr id="4" name="灯片编号占位符 3"/>
          <p:cNvSpPr>
            <a:spLocks noGrp="1"/>
          </p:cNvSpPr>
          <p:nvPr>
            <p:ph type="sldNum" sz="quarter" idx="12"/>
          </p:nvPr>
        </p:nvSpPr>
        <p:spPr/>
        <p:txBody>
          <a:bodyPr/>
          <a:lstStyle/>
          <a:p>
            <a:pPr>
              <a:defRPr/>
            </a:pPr>
            <a:fld id="{107A223F-A5BF-47B5-9599-F6FC9048229D}" type="slidenum">
              <a:rPr lang="en-US" altLang="zh-CN" smtClean="0"/>
            </a:fld>
            <a:endParaRPr lang="en-US" altLang="zh-CN"/>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1524000"/>
            <a:ext cx="86083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9,10</a:t>
            </a:r>
            <a:endParaRPr lang="zh-CN" altLang="en-US" dirty="0"/>
          </a:p>
        </p:txBody>
      </p:sp>
      <p:sp>
        <p:nvSpPr>
          <p:cNvPr id="4" name="灯片编号占位符 3"/>
          <p:cNvSpPr>
            <a:spLocks noGrp="1"/>
          </p:cNvSpPr>
          <p:nvPr>
            <p:ph type="sldNum" sz="quarter" idx="12"/>
          </p:nvPr>
        </p:nvSpPr>
        <p:spPr/>
        <p:txBody>
          <a:bodyPr/>
          <a:lstStyle/>
          <a:p>
            <a:pPr>
              <a:defRPr/>
            </a:pPr>
            <a:fld id="{107A223F-A5BF-47B5-9599-F6FC9048229D}" type="slidenum">
              <a:rPr lang="en-US" altLang="zh-CN" smtClean="0"/>
            </a:fld>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2"/>
          <p:cNvSpPr>
            <a:spLocks noGrp="1" noChangeArrowheads="1"/>
          </p:cNvSpPr>
          <p:nvPr>
            <p:ph type="sldNum" sz="quarter" idx="12"/>
          </p:nvPr>
        </p:nvSpPr>
        <p:spPr/>
        <p:txBody>
          <a:bodyPr/>
          <a:lstStyle/>
          <a:p>
            <a:pPr>
              <a:defRPr/>
            </a:pPr>
            <a:fld id="{36665877-7FF8-4222-9565-F9815C9989D0}" type="slidenum">
              <a:rPr lang="en-US" altLang="zh-CN"/>
            </a:fld>
            <a:endParaRPr lang="en-US" altLang="zh-CN"/>
          </a:p>
        </p:txBody>
      </p:sp>
      <p:sp>
        <p:nvSpPr>
          <p:cNvPr id="4" name="Rectangle 12"/>
          <p:cNvSpPr txBox="1">
            <a:spLocks noGrp="1" noChangeArrowheads="1"/>
          </p:cNvSpPr>
          <p:nvPr/>
        </p:nvSpPr>
        <p:spPr bwMode="gray">
          <a:xfrm>
            <a:off x="6553200" y="6553200"/>
            <a:ext cx="2133600" cy="168275"/>
          </a:xfrm>
          <a:prstGeom prst="rect">
            <a:avLst/>
          </a:prstGeom>
          <a:noFill/>
          <a:ln>
            <a:miter lim="800000"/>
          </a:ln>
        </p:spPr>
        <p:txBody>
          <a:bodyPr/>
          <a:lstStyle/>
          <a:p>
            <a:pPr algn="r">
              <a:defRPr/>
            </a:pPr>
            <a:fld id="{970A00D8-CE18-4896-B15F-1F2C24F86AFF}" type="slidenum">
              <a:rPr lang="en-US" altLang="zh-CN" sz="1200">
                <a:latin typeface="+mn-lt"/>
              </a:rPr>
            </a:fld>
            <a:endParaRPr lang="en-US" altLang="zh-CN" sz="1200">
              <a:latin typeface="+mn-lt"/>
            </a:endParaRPr>
          </a:p>
        </p:txBody>
      </p:sp>
      <p:sp>
        <p:nvSpPr>
          <p:cNvPr id="32772" name="Rectangle 2"/>
          <p:cNvSpPr>
            <a:spLocks noGrp="1" noChangeArrowheads="1"/>
          </p:cNvSpPr>
          <p:nvPr>
            <p:ph type="subTitle" idx="1"/>
          </p:nvPr>
        </p:nvSpPr>
        <p:spPr bwMode="white">
          <a:xfrm>
            <a:off x="2819400" y="4953000"/>
            <a:ext cx="5167313" cy="414338"/>
          </a:xfrm>
        </p:spPr>
        <p:txBody>
          <a:bodyPr/>
          <a:lstStyle/>
          <a:p>
            <a:pPr algn="dist" eaLnBrk="1" hangingPunct="1">
              <a:lnSpc>
                <a:spcPct val="80000"/>
              </a:lnSpc>
            </a:pPr>
            <a:r>
              <a:rPr lang="en-US" altLang="zh-CN" sz="1800" b="1">
                <a:solidFill>
                  <a:schemeClr val="bg1"/>
                </a:solidFill>
                <a:latin typeface="Arial" panose="020B0604020202020204" pitchFamily="34" charset="0"/>
                <a:ea typeface="宋体" panose="02010600030101010101" pitchFamily="2" charset="-122"/>
              </a:rPr>
              <a:t>Click to edit company slogan .</a:t>
            </a:r>
            <a:endParaRPr lang="en-US" altLang="zh-CN" sz="1800" b="1">
              <a:solidFill>
                <a:schemeClr val="bg1"/>
              </a:solidFill>
              <a:latin typeface="Arial" panose="020B0604020202020204" pitchFamily="34" charset="0"/>
              <a:ea typeface="宋体" panose="02010600030101010101" pitchFamily="2" charset="-122"/>
            </a:endParaRPr>
          </a:p>
        </p:txBody>
      </p:sp>
      <p:sp>
        <p:nvSpPr>
          <p:cNvPr id="108547" name="WordArt 3"/>
          <p:cNvSpPr>
            <a:spLocks noChangeArrowheads="1" noChangeShapeType="1" noTextEdit="1"/>
          </p:cNvSpPr>
          <p:nvPr/>
        </p:nvSpPr>
        <p:spPr bwMode="gray">
          <a:xfrm>
            <a:off x="1219200" y="4572000"/>
            <a:ext cx="6858000" cy="7620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rPr>
              <a:t>End of Section 8.8 </a:t>
            </a:r>
            <a:endParaRPr lang="zh-CN" altLang="en-US"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8547"/>
                                        </p:tgtEl>
                                        <p:attrNameLst>
                                          <p:attrName>style.visibility</p:attrName>
                                        </p:attrNameLst>
                                      </p:cBhvr>
                                      <p:to>
                                        <p:strVal val="visible"/>
                                      </p:to>
                                    </p:set>
                                    <p:anim calcmode="lin" valueType="num">
                                      <p:cBhvr>
                                        <p:cTn id="7" dur="500" fill="hold"/>
                                        <p:tgtEl>
                                          <p:spTgt spid="108547"/>
                                        </p:tgtEl>
                                        <p:attrNameLst>
                                          <p:attrName>ppt_w</p:attrName>
                                        </p:attrNameLst>
                                      </p:cBhvr>
                                      <p:tavLst>
                                        <p:tav tm="0">
                                          <p:val>
                                            <p:fltVal val="0"/>
                                          </p:val>
                                        </p:tav>
                                        <p:tav tm="100000">
                                          <p:val>
                                            <p:strVal val="#ppt_w"/>
                                          </p:val>
                                        </p:tav>
                                      </p:tavLst>
                                    </p:anim>
                                    <p:anim calcmode="lin" valueType="num">
                                      <p:cBhvr>
                                        <p:cTn id="8" dur="500" fill="hold"/>
                                        <p:tgtEl>
                                          <p:spTgt spid="108547"/>
                                        </p:tgtEl>
                                        <p:attrNameLst>
                                          <p:attrName>ppt_h</p:attrName>
                                        </p:attrNameLst>
                                      </p:cBhvr>
                                      <p:tavLst>
                                        <p:tav tm="0">
                                          <p:val>
                                            <p:fltVal val="0"/>
                                          </p:val>
                                        </p:tav>
                                        <p:tav tm="100000">
                                          <p:val>
                                            <p:strVal val="#ppt_h"/>
                                          </p:val>
                                        </p:tav>
                                      </p:tavLst>
                                    </p:anim>
                                    <p:animEffect transition="in" filter="fade">
                                      <p:cBhvr>
                                        <p:cTn id="9" dur="500"/>
                                        <p:tgtEl>
                                          <p:spTgt spid="108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3"/>
          <p:cNvSpPr>
            <a:spLocks noGrp="1" noChangeArrowheads="1"/>
          </p:cNvSpPr>
          <p:nvPr>
            <p:ph type="sldNum" sz="quarter" idx="12"/>
          </p:nvPr>
        </p:nvSpPr>
        <p:spPr/>
        <p:txBody>
          <a:bodyPr/>
          <a:lstStyle/>
          <a:p>
            <a:pPr>
              <a:defRPr/>
            </a:pPr>
            <a:fld id="{7EC77883-71A9-4252-A8F4-334DE208B3EC}" type="slidenum">
              <a:rPr lang="en-US" altLang="zh-CN"/>
            </a:fld>
            <a:endParaRPr lang="en-US" altLang="zh-CN"/>
          </a:p>
        </p:txBody>
      </p:sp>
      <p:sp>
        <p:nvSpPr>
          <p:cNvPr id="12" name="灯片编号占位符 5"/>
          <p:cNvSpPr txBox="1">
            <a:spLocks noGrp="1"/>
          </p:cNvSpPr>
          <p:nvPr/>
        </p:nvSpPr>
        <p:spPr bwMode="auto">
          <a:xfrm>
            <a:off x="3124200" y="6477000"/>
            <a:ext cx="2133600" cy="320675"/>
          </a:xfrm>
          <a:prstGeom prst="rect">
            <a:avLst/>
          </a:prstGeom>
          <a:noFill/>
          <a:ln>
            <a:miter lim="800000"/>
          </a:ln>
        </p:spPr>
        <p:txBody>
          <a:bodyPr/>
          <a:lstStyle/>
          <a:p>
            <a:pPr algn="ctr">
              <a:defRPr/>
            </a:pPr>
            <a:fld id="{19DE1018-D04F-44AB-AAF2-AB7DF779AF34}" type="slidenum">
              <a:rPr lang="en-US" altLang="zh-CN" sz="1200">
                <a:effectLst>
                  <a:outerShdw blurRad="38100" dist="38100" dir="2700000" algn="tl">
                    <a:srgbClr val="C0C0C0"/>
                  </a:outerShdw>
                </a:effectLst>
                <a:latin typeface="+mj-lt"/>
              </a:rPr>
            </a:fld>
            <a:endParaRPr lang="en-US" altLang="zh-CN" sz="1200">
              <a:effectLst>
                <a:outerShdw blurRad="38100" dist="38100" dir="2700000" algn="tl">
                  <a:srgbClr val="C0C0C0"/>
                </a:outerShdw>
              </a:effectLst>
              <a:latin typeface="+mj-lt"/>
            </a:endParaRPr>
          </a:p>
        </p:txBody>
      </p:sp>
      <p:sp>
        <p:nvSpPr>
          <p:cNvPr id="6148" name="Rectangle 2"/>
          <p:cNvSpPr>
            <a:spLocks noGrp="1" noChangeArrowheads="1"/>
          </p:cNvSpPr>
          <p:nvPr>
            <p:ph type="title"/>
          </p:nvPr>
        </p:nvSpPr>
        <p:spPr/>
        <p:txBody>
          <a:bodyPr/>
          <a:lstStyle/>
          <a:p>
            <a:pPr eaLnBrk="1" hangingPunct="1"/>
            <a:endParaRPr lang="zh-CN" altLang="zh-CN">
              <a:ea typeface="宋体" panose="02010600030101010101" pitchFamily="2" charset="-122"/>
            </a:endParaRPr>
          </a:p>
        </p:txBody>
      </p:sp>
      <p:grpSp>
        <p:nvGrpSpPr>
          <p:cNvPr id="6149" name="Group 4"/>
          <p:cNvGrpSpPr/>
          <p:nvPr/>
        </p:nvGrpSpPr>
        <p:grpSpPr bwMode="auto">
          <a:xfrm>
            <a:off x="1981200" y="2819400"/>
            <a:ext cx="5029200" cy="2438400"/>
            <a:chOff x="1997" y="1314"/>
            <a:chExt cx="1889" cy="1009"/>
          </a:xfrm>
        </p:grpSpPr>
        <p:grpSp>
          <p:nvGrpSpPr>
            <p:cNvPr id="6151" name="Group 5"/>
            <p:cNvGrpSpPr/>
            <p:nvPr/>
          </p:nvGrpSpPr>
          <p:grpSpPr bwMode="auto">
            <a:xfrm>
              <a:off x="1997" y="1404"/>
              <a:ext cx="1889" cy="919"/>
              <a:chOff x="1973" y="1027"/>
              <a:chExt cx="1926" cy="937"/>
            </a:xfrm>
          </p:grpSpPr>
          <p:sp>
            <p:nvSpPr>
              <p:cNvPr id="55302" name="Oval 6"/>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ln>
              <a:effectLst/>
            </p:spPr>
            <p:txBody>
              <a:bodyPr wrap="none" anchor="ctr"/>
              <a:lstStyle/>
              <a:p>
                <a:pPr>
                  <a:defRPr/>
                </a:pPr>
                <a:endParaRPr lang="zh-CN" altLang="en-US"/>
              </a:p>
            </p:txBody>
          </p:sp>
          <p:sp>
            <p:nvSpPr>
              <p:cNvPr id="55303" name="Oval 7"/>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ln>
              <a:effectLst/>
            </p:spPr>
            <p:txBody>
              <a:bodyPr wrap="none" anchor="ctr"/>
              <a:lstStyle/>
              <a:p>
                <a:pPr>
                  <a:defRPr/>
                </a:pPr>
                <a:endParaRPr lang="zh-CN" altLang="en-US"/>
              </a:p>
            </p:txBody>
          </p:sp>
        </p:grpSp>
        <p:sp>
          <p:nvSpPr>
            <p:cNvPr id="55304" name="Oval 8"/>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ln>
            <a:effectLst/>
          </p:spPr>
          <p:txBody>
            <a:bodyPr vert="eaVert" wrap="none" anchor="ctr"/>
            <a:lstStyle/>
            <a:p>
              <a:pPr>
                <a:defRPr/>
              </a:pPr>
              <a:endParaRPr lang="zh-CN" altLang="en-US"/>
            </a:p>
          </p:txBody>
        </p:sp>
        <p:sp>
          <p:nvSpPr>
            <p:cNvPr id="55305" name="Oval 9"/>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ln>
            <a:effectLst/>
          </p:spPr>
          <p:txBody>
            <a:bodyPr vert="eaVert" wrap="none" anchor="ctr"/>
            <a:lstStyle/>
            <a:p>
              <a:pPr>
                <a:defRPr/>
              </a:pPr>
              <a:endParaRPr lang="zh-CN" altLang="en-US"/>
            </a:p>
          </p:txBody>
        </p:sp>
        <p:sp>
          <p:nvSpPr>
            <p:cNvPr id="55306" name="Oval 10"/>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ln>
            <a:effectLst/>
          </p:spPr>
          <p:txBody>
            <a:bodyPr vert="eaVert" wrap="none" anchor="ctr"/>
            <a:lstStyle/>
            <a:p>
              <a:pPr>
                <a:defRPr/>
              </a:pPr>
              <a:endParaRPr lang="zh-CN" altLang="en-US"/>
            </a:p>
          </p:txBody>
        </p:sp>
        <p:sp>
          <p:nvSpPr>
            <p:cNvPr id="55307" name="Oval 11"/>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ln>
            <a:effectLst/>
          </p:spPr>
          <p:txBody>
            <a:bodyPr vert="eaVert" wrap="none" anchor="ctr"/>
            <a:lstStyle/>
            <a:p>
              <a:pPr>
                <a:defRPr/>
              </a:pPr>
              <a:endParaRPr lang="zh-CN" altLang="en-US"/>
            </a:p>
          </p:txBody>
        </p:sp>
      </p:grpSp>
      <p:sp>
        <p:nvSpPr>
          <p:cNvPr id="6150" name="Rectangle 3"/>
          <p:cNvSpPr>
            <a:spLocks noGrp="1" noChangeArrowheads="1"/>
          </p:cNvSpPr>
          <p:nvPr>
            <p:ph type="body" idx="1"/>
          </p:nvPr>
        </p:nvSpPr>
        <p:spPr>
          <a:xfrm>
            <a:off x="3200400" y="3352800"/>
            <a:ext cx="2667000" cy="762000"/>
          </a:xfrm>
        </p:spPr>
        <p:txBody>
          <a:bodyPr/>
          <a:lstStyle/>
          <a:p>
            <a:pPr eaLnBrk="1" hangingPunct="1">
              <a:spcBef>
                <a:spcPct val="0"/>
              </a:spcBef>
              <a:buClrTx/>
              <a:buFontTx/>
              <a:buNone/>
            </a:pPr>
            <a:r>
              <a:rPr lang="en-US" altLang="zh-CN" b="1">
                <a:ea typeface="宋体" panose="02010600030101010101" pitchFamily="2" charset="-122"/>
              </a:rPr>
              <a:t>Introduction</a:t>
            </a:r>
            <a:endParaRPr lang="en-US" altLang="zh-CN" b="1">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90800" y="1371600"/>
            <a:ext cx="3505200"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5"/>
          <p:cNvSpPr>
            <a:spLocks noChangeArrowheads="1"/>
          </p:cNvSpPr>
          <p:nvPr/>
        </p:nvSpPr>
        <p:spPr bwMode="auto">
          <a:xfrm>
            <a:off x="381000" y="4876800"/>
            <a:ext cx="83058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chemeClr val="hlink"/>
              </a:buClr>
              <a:buFont typeface="Wingdings" panose="05000000000000000000" pitchFamily="2" charset="2"/>
              <a:buChar char="v"/>
            </a:pPr>
            <a:r>
              <a:rPr lang="en-US" altLang="zh-CN" sz="3200" b="1">
                <a:latin typeface="Times New Roman" panose="02020603050405020304" pitchFamily="18" charset="0"/>
              </a:rPr>
              <a:t>When a map is colored, two regions with a common border are customarily assigned different colors.</a:t>
            </a:r>
            <a:endParaRPr lang="en-US" altLang="zh-CN" sz="3200" b="1">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sz="2800">
                <a:ea typeface="宋体" panose="02010600030101010101" pitchFamily="2" charset="-122"/>
              </a:rPr>
              <a:t>Introduction</a:t>
            </a:r>
            <a:endParaRPr lang="en-US" altLang="zh-CN" sz="2800">
              <a:ea typeface="宋体" panose="02010600030101010101" pitchFamily="2" charset="-122"/>
            </a:endParaRPr>
          </a:p>
        </p:txBody>
      </p:sp>
      <p:sp>
        <p:nvSpPr>
          <p:cNvPr id="135171" name="Rectangle 3"/>
          <p:cNvSpPr>
            <a:spLocks noGrp="1" noChangeArrowheads="1"/>
          </p:cNvSpPr>
          <p:nvPr>
            <p:ph type="body" idx="1"/>
          </p:nvPr>
        </p:nvSpPr>
        <p:spPr>
          <a:xfrm>
            <a:off x="304800" y="1447800"/>
            <a:ext cx="8458200" cy="4953000"/>
          </a:xfrm>
        </p:spPr>
        <p:txBody>
          <a:bodyPr/>
          <a:lstStyle/>
          <a:p>
            <a:r>
              <a:rPr lang="en-US" altLang="zh-CN" sz="2800" b="1" dirty="0">
                <a:latin typeface="Times New Roman" panose="02020603050405020304" pitchFamily="18" charset="0"/>
                <a:ea typeface="宋体" panose="02010600030101010101" pitchFamily="2" charset="-122"/>
              </a:rPr>
              <a:t>One way to ensure that two adjacent regions never have the same color is to use a different color for each region.</a:t>
            </a:r>
            <a:endParaRPr lang="en-US" altLang="zh-CN" sz="2800" b="1" dirty="0">
              <a:latin typeface="Times New Roman" panose="02020603050405020304" pitchFamily="18" charset="0"/>
              <a:ea typeface="宋体" panose="02010600030101010101" pitchFamily="2" charset="-122"/>
            </a:endParaRPr>
          </a:p>
          <a:p>
            <a:r>
              <a:rPr lang="en-US" altLang="zh-CN" sz="2800" b="1" dirty="0">
                <a:latin typeface="Times New Roman" panose="02020603050405020304" pitchFamily="18" charset="0"/>
                <a:ea typeface="宋体" panose="02010600030101010101" pitchFamily="2" charset="-122"/>
              </a:rPr>
              <a:t>However, it would be hard to distinguish similar colors.</a:t>
            </a:r>
            <a:endParaRPr lang="en-US" altLang="zh-CN" sz="2800" b="1" dirty="0">
              <a:latin typeface="Times New Roman" panose="02020603050405020304" pitchFamily="18" charset="0"/>
              <a:ea typeface="宋体" panose="02010600030101010101" pitchFamily="2" charset="-122"/>
            </a:endParaRPr>
          </a:p>
          <a:p>
            <a:r>
              <a:rPr lang="en-US" altLang="zh-CN" sz="2800" b="1" dirty="0">
                <a:solidFill>
                  <a:srgbClr val="FF0000"/>
                </a:solidFill>
                <a:latin typeface="Times New Roman" panose="02020603050405020304" pitchFamily="18" charset="0"/>
                <a:ea typeface="宋体" panose="02010600030101010101" pitchFamily="2" charset="-122"/>
              </a:rPr>
              <a:t>A small number of colors should be used whenever possible.</a:t>
            </a:r>
            <a:endParaRPr lang="en-US" altLang="zh-CN" sz="2800" b="1" dirty="0">
              <a:solidFill>
                <a:srgbClr val="FF0000"/>
              </a:solidFill>
              <a:latin typeface="Times New Roman" panose="02020603050405020304" pitchFamily="18" charset="0"/>
              <a:ea typeface="宋体" panose="02010600030101010101" pitchFamily="2" charset="-122"/>
            </a:endParaRPr>
          </a:p>
          <a:p>
            <a:r>
              <a:rPr lang="en-US" altLang="zh-CN" sz="2800" b="1" dirty="0">
                <a:latin typeface="Times New Roman" panose="02020603050405020304" pitchFamily="18" charset="0"/>
                <a:ea typeface="宋体" panose="02010600030101010101" pitchFamily="2" charset="-122"/>
              </a:rPr>
              <a:t>The problem is to determine the least number of colors that can be used to color a map so that adjacent regions never have the same color.</a:t>
            </a:r>
            <a:endParaRPr lang="en-US" altLang="zh-CN" sz="2800"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animEffect transition="in" filter="blinds(horizontal)">
                                      <p:cBhvr>
                                        <p:cTn id="7" dur="500"/>
                                        <p:tgtEl>
                                          <p:spTgt spid="135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5171">
                                            <p:txEl>
                                              <p:pRg st="1" end="1"/>
                                            </p:txEl>
                                          </p:spTgt>
                                        </p:tgtEl>
                                        <p:attrNameLst>
                                          <p:attrName>style.visibility</p:attrName>
                                        </p:attrNameLst>
                                      </p:cBhvr>
                                      <p:to>
                                        <p:strVal val="visible"/>
                                      </p:to>
                                    </p:set>
                                    <p:animEffect transition="in" filter="blinds(horizontal)">
                                      <p:cBhvr>
                                        <p:cTn id="12" dur="500"/>
                                        <p:tgtEl>
                                          <p:spTgt spid="135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5171">
                                            <p:txEl>
                                              <p:pRg st="2" end="2"/>
                                            </p:txEl>
                                          </p:spTgt>
                                        </p:tgtEl>
                                        <p:attrNameLst>
                                          <p:attrName>style.visibility</p:attrName>
                                        </p:attrNameLst>
                                      </p:cBhvr>
                                      <p:to>
                                        <p:strVal val="visible"/>
                                      </p:to>
                                    </p:set>
                                    <p:animEffect transition="in" filter="blinds(horizontal)">
                                      <p:cBhvr>
                                        <p:cTn id="17" dur="500"/>
                                        <p:tgtEl>
                                          <p:spTgt spid="135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5171">
                                            <p:txEl>
                                              <p:pRg st="3" end="3"/>
                                            </p:txEl>
                                          </p:spTgt>
                                        </p:tgtEl>
                                        <p:attrNameLst>
                                          <p:attrName>style.visibility</p:attrName>
                                        </p:attrNameLst>
                                      </p:cBhvr>
                                      <p:to>
                                        <p:strVal val="visible"/>
                                      </p:to>
                                    </p:set>
                                    <p:animEffect transition="in" filter="blinds(horizontal)">
                                      <p:cBhvr>
                                        <p:cTn id="22" dur="500"/>
                                        <p:tgtEl>
                                          <p:spTgt spid="135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3" name="Rectangle 31"/>
          <p:cNvSpPr>
            <a:spLocks noChangeArrowheads="1"/>
          </p:cNvSpPr>
          <p:nvPr/>
        </p:nvSpPr>
        <p:spPr bwMode="auto">
          <a:xfrm>
            <a:off x="304800" y="4724400"/>
            <a:ext cx="8458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chemeClr val="hlink"/>
              </a:buClr>
              <a:buFont typeface="Wingdings" panose="05000000000000000000" pitchFamily="2" charset="2"/>
              <a:buChar char="v"/>
            </a:pPr>
            <a:r>
              <a:rPr lang="en-US" altLang="zh-CN" sz="3600" b="1" dirty="0">
                <a:latin typeface="Times New Roman" panose="02020603050405020304" pitchFamily="18" charset="0"/>
              </a:rPr>
              <a:t>4 colors suffice, but 3 colors are not enough.</a:t>
            </a:r>
            <a:endParaRPr lang="en-US" altLang="zh-CN" sz="3600" b="1" dirty="0">
              <a:latin typeface="Times New Roman" panose="02020603050405020304" pitchFamily="18" charset="0"/>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28800" y="1274602"/>
            <a:ext cx="4419600" cy="31958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3" name="Rectangle 31"/>
          <p:cNvSpPr>
            <a:spLocks noChangeArrowheads="1"/>
          </p:cNvSpPr>
          <p:nvPr/>
        </p:nvSpPr>
        <p:spPr bwMode="auto">
          <a:xfrm>
            <a:off x="304800" y="4724400"/>
            <a:ext cx="8458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chemeClr val="hlink"/>
              </a:buClr>
              <a:buFont typeface="Wingdings" panose="05000000000000000000" pitchFamily="2" charset="2"/>
              <a:buChar char="v"/>
            </a:pPr>
            <a:r>
              <a:rPr lang="en-US" altLang="zh-CN" sz="3600" b="1" dirty="0">
                <a:latin typeface="Times New Roman" panose="02020603050405020304" pitchFamily="18" charset="0"/>
              </a:rPr>
              <a:t>3 colors suffice, but  2 colors are not enough.</a:t>
            </a:r>
            <a:endParaRPr lang="en-US" altLang="zh-CN" sz="3600" b="1" dirty="0">
              <a:latin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05000" y="1184514"/>
            <a:ext cx="5114925" cy="32541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sz="2800" dirty="0">
                <a:ea typeface="宋体" panose="02010600030101010101" pitchFamily="2" charset="-122"/>
              </a:rPr>
              <a:t>Dual graph  </a:t>
            </a:r>
            <a:r>
              <a:rPr lang="zh-CN" altLang="en-US" sz="2800" dirty="0">
                <a:ea typeface="宋体" panose="02010600030101010101" pitchFamily="2" charset="-122"/>
              </a:rPr>
              <a:t>对偶图</a:t>
            </a:r>
            <a:endParaRPr lang="en-US" altLang="zh-CN" sz="2800" dirty="0">
              <a:ea typeface="宋体" panose="02010600030101010101" pitchFamily="2" charset="-122"/>
            </a:endParaRPr>
          </a:p>
        </p:txBody>
      </p:sp>
      <p:sp>
        <p:nvSpPr>
          <p:cNvPr id="150531" name="Rectangle 3"/>
          <p:cNvSpPr>
            <a:spLocks noGrp="1" noChangeArrowheads="1"/>
          </p:cNvSpPr>
          <p:nvPr>
            <p:ph type="body" idx="1"/>
          </p:nvPr>
        </p:nvSpPr>
        <p:spPr>
          <a:xfrm>
            <a:off x="304800" y="1447800"/>
            <a:ext cx="8458200" cy="4953000"/>
          </a:xfrm>
        </p:spPr>
        <p:txBody>
          <a:bodyPr/>
          <a:lstStyle/>
          <a:p>
            <a:r>
              <a:rPr lang="en-US" altLang="zh-CN" b="1" dirty="0">
                <a:latin typeface="Times New Roman" panose="02020603050405020304" pitchFamily="18" charset="0"/>
                <a:ea typeface="宋体" panose="02010600030101010101" pitchFamily="2" charset="-122"/>
              </a:rPr>
              <a:t>Each map can be represented by a graph.</a:t>
            </a:r>
            <a:endParaRPr lang="en-US" altLang="zh-CN" b="1" dirty="0">
              <a:latin typeface="Times New Roman" panose="02020603050405020304" pitchFamily="18" charset="0"/>
              <a:ea typeface="宋体" panose="02010600030101010101" pitchFamily="2" charset="-122"/>
            </a:endParaRPr>
          </a:p>
          <a:p>
            <a:pPr marL="514350" indent="-514350">
              <a:buFont typeface="+mj-lt"/>
              <a:buAutoNum type="arabicPeriod"/>
            </a:pPr>
            <a:r>
              <a:rPr lang="en-US" altLang="zh-CN" b="1" dirty="0">
                <a:latin typeface="Times New Roman" panose="02020603050405020304" pitchFamily="18" charset="0"/>
                <a:ea typeface="宋体" panose="02010600030101010101" pitchFamily="2" charset="-122"/>
              </a:rPr>
              <a:t>Each region is represented by a vertex.</a:t>
            </a:r>
            <a:endParaRPr lang="en-US" altLang="zh-CN" b="1" dirty="0">
              <a:latin typeface="Times New Roman" panose="02020603050405020304" pitchFamily="18" charset="0"/>
              <a:ea typeface="宋体" panose="02010600030101010101" pitchFamily="2" charset="-122"/>
            </a:endParaRPr>
          </a:p>
          <a:p>
            <a:pPr marL="514350" indent="-514350">
              <a:buFont typeface="+mj-lt"/>
              <a:buAutoNum type="arabicPeriod"/>
            </a:pPr>
            <a:r>
              <a:rPr lang="en-US" altLang="zh-CN" b="1" dirty="0">
                <a:solidFill>
                  <a:srgbClr val="FF0000"/>
                </a:solidFill>
                <a:latin typeface="Times New Roman" panose="02020603050405020304" pitchFamily="18" charset="0"/>
                <a:ea typeface="宋体" panose="02010600030101010101" pitchFamily="2" charset="-122"/>
              </a:rPr>
              <a:t>Edges connect two vertices if the regions represented by these vertices have a common border</a:t>
            </a:r>
            <a:r>
              <a:rPr lang="en-US" altLang="zh-CN" b="1" dirty="0">
                <a:latin typeface="Times New Roman" panose="02020603050405020304" pitchFamily="18" charset="0"/>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a:p>
            <a:pPr marL="514350" indent="-514350">
              <a:buFont typeface="+mj-lt"/>
              <a:buAutoNum type="arabicPeriod"/>
            </a:pPr>
            <a:r>
              <a:rPr lang="en-US" altLang="zh-CN" b="1" dirty="0">
                <a:latin typeface="Times New Roman" panose="02020603050405020304" pitchFamily="18" charset="0"/>
                <a:ea typeface="宋体" panose="02010600030101010101" pitchFamily="2" charset="-122"/>
              </a:rPr>
              <a:t>Two regions that touch at only one point are not considered adjacent.</a:t>
            </a:r>
            <a:endParaRPr lang="en-US" altLang="zh-CN" b="1" dirty="0">
              <a:latin typeface="Times New Roman" panose="02020603050405020304" pitchFamily="18" charset="0"/>
              <a:ea typeface="宋体" panose="02010600030101010101" pitchFamily="2" charset="-122"/>
            </a:endParaRPr>
          </a:p>
          <a:p>
            <a:r>
              <a:rPr lang="en-US" altLang="zh-CN" b="1" dirty="0">
                <a:latin typeface="Times New Roman" panose="02020603050405020304" pitchFamily="18" charset="0"/>
                <a:ea typeface="宋体" panose="02010600030101010101" pitchFamily="2" charset="-122"/>
              </a:rPr>
              <a:t>The resulting graph is called the </a:t>
            </a:r>
            <a:r>
              <a:rPr lang="en-US" altLang="zh-CN" b="1" dirty="0">
                <a:solidFill>
                  <a:srgbClr val="000000"/>
                </a:solidFill>
                <a:latin typeface="Times New Roman" panose="02020603050405020304" pitchFamily="18" charset="0"/>
                <a:ea typeface="宋体" panose="02010600030101010101" pitchFamily="2" charset="-122"/>
              </a:rPr>
              <a:t>dual graph</a:t>
            </a:r>
            <a:r>
              <a:rPr lang="zh-CN" altLang="en-US" dirty="0">
                <a:ea typeface="宋体" panose="02010600030101010101" pitchFamily="2" charset="-122"/>
              </a:rPr>
              <a:t>对偶图 </a:t>
            </a:r>
            <a:r>
              <a:rPr lang="en-US" altLang="zh-CN" b="1" dirty="0">
                <a:latin typeface="Times New Roman" panose="02020603050405020304" pitchFamily="18" charset="0"/>
                <a:ea typeface="宋体" panose="02010600030101010101" pitchFamily="2" charset="-122"/>
              </a:rPr>
              <a:t>of in the plane has </a:t>
            </a:r>
            <a:r>
              <a:rPr lang="en-US" altLang="zh-CN" b="1" dirty="0">
                <a:solidFill>
                  <a:srgbClr val="000000"/>
                </a:solidFill>
                <a:latin typeface="Times New Roman" panose="02020603050405020304" pitchFamily="18" charset="0"/>
                <a:ea typeface="宋体" panose="02010600030101010101" pitchFamily="2" charset="-122"/>
              </a:rPr>
              <a:t>planar dual graph</a:t>
            </a:r>
            <a:r>
              <a:rPr lang="en-US" altLang="zh-CN" b="1" dirty="0">
                <a:latin typeface="Times New Roman" panose="02020603050405020304" pitchFamily="18" charset="0"/>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blinds(horizontal)">
                                      <p:cBhvr>
                                        <p:cTn id="7" dur="500"/>
                                        <p:tgtEl>
                                          <p:spTgt spid="150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0531">
                                            <p:txEl>
                                              <p:pRg st="1" end="1"/>
                                            </p:txEl>
                                          </p:spTgt>
                                        </p:tgtEl>
                                        <p:attrNameLst>
                                          <p:attrName>style.visibility</p:attrName>
                                        </p:attrNameLst>
                                      </p:cBhvr>
                                      <p:to>
                                        <p:strVal val="visible"/>
                                      </p:to>
                                    </p:set>
                                    <p:animEffect transition="in" filter="blinds(horizontal)">
                                      <p:cBhvr>
                                        <p:cTn id="12" dur="500"/>
                                        <p:tgtEl>
                                          <p:spTgt spid="150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0531">
                                            <p:txEl>
                                              <p:pRg st="2" end="2"/>
                                            </p:txEl>
                                          </p:spTgt>
                                        </p:tgtEl>
                                        <p:attrNameLst>
                                          <p:attrName>style.visibility</p:attrName>
                                        </p:attrNameLst>
                                      </p:cBhvr>
                                      <p:to>
                                        <p:strVal val="visible"/>
                                      </p:to>
                                    </p:set>
                                    <p:animEffect transition="in" filter="blinds(horizontal)">
                                      <p:cBhvr>
                                        <p:cTn id="17" dur="500"/>
                                        <p:tgtEl>
                                          <p:spTgt spid="1505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0531">
                                            <p:txEl>
                                              <p:pRg st="3" end="3"/>
                                            </p:txEl>
                                          </p:spTgt>
                                        </p:tgtEl>
                                        <p:attrNameLst>
                                          <p:attrName>style.visibility</p:attrName>
                                        </p:attrNameLst>
                                      </p:cBhvr>
                                      <p:to>
                                        <p:strVal val="visible"/>
                                      </p:to>
                                    </p:set>
                                    <p:animEffect transition="in" filter="blinds(horizontal)">
                                      <p:cBhvr>
                                        <p:cTn id="22" dur="500"/>
                                        <p:tgtEl>
                                          <p:spTgt spid="1505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0531">
                                            <p:txEl>
                                              <p:pRg st="4" end="4"/>
                                            </p:txEl>
                                          </p:spTgt>
                                        </p:tgtEl>
                                        <p:attrNameLst>
                                          <p:attrName>style.visibility</p:attrName>
                                        </p:attrNameLst>
                                      </p:cBhvr>
                                      <p:to>
                                        <p:strVal val="visible"/>
                                      </p:to>
                                    </p:set>
                                    <p:animEffect transition="in" filter="blinds(horizontal)">
                                      <p:cBhvr>
                                        <p:cTn id="27" dur="500"/>
                                        <p:tgtEl>
                                          <p:spTgt spid="1505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theme/theme1.xml><?xml version="1.0" encoding="utf-8"?>
<a:theme xmlns:a="http://schemas.openxmlformats.org/drawingml/2006/main" name="sample">
  <a:themeElements>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顶级ppt模版1</Template>
  <TotalTime>0</TotalTime>
  <Words>6071</Words>
  <Application>WPS 演示</Application>
  <PresentationFormat>全屏显示(4:3)</PresentationFormat>
  <Paragraphs>345</Paragraphs>
  <Slides>37</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37</vt:i4>
      </vt:variant>
    </vt:vector>
  </HeadingPairs>
  <TitlesOfParts>
    <vt:vector size="53" baseType="lpstr">
      <vt:lpstr>Arial</vt:lpstr>
      <vt:lpstr>宋体</vt:lpstr>
      <vt:lpstr>Wingdings</vt:lpstr>
      <vt:lpstr>Verdana</vt:lpstr>
      <vt:lpstr>Arial Black</vt:lpstr>
      <vt:lpstr>Euclid</vt:lpstr>
      <vt:lpstr>Dotum</vt:lpstr>
      <vt:lpstr>Malgun Gothic</vt:lpstr>
      <vt:lpstr>Arial</vt:lpstr>
      <vt:lpstr>Times New Roman</vt:lpstr>
      <vt:lpstr>微软雅黑</vt:lpstr>
      <vt:lpstr>Arial Unicode MS</vt:lpstr>
      <vt:lpstr>Cambria Math</vt:lpstr>
      <vt:lpstr>Symbol</vt:lpstr>
      <vt:lpstr>隶书</vt:lpstr>
      <vt:lpstr>sample</vt:lpstr>
      <vt:lpstr>Discrete Mathematics</vt:lpstr>
      <vt:lpstr>PowerPoint 演示文稿</vt:lpstr>
      <vt:lpstr>Contents</vt:lpstr>
      <vt:lpstr>PowerPoint 演示文稿</vt:lpstr>
      <vt:lpstr>PowerPoint 演示文稿</vt:lpstr>
      <vt:lpstr>Introduction</vt:lpstr>
      <vt:lpstr>PowerPoint 演示文稿</vt:lpstr>
      <vt:lpstr>PowerPoint 演示文稿</vt:lpstr>
      <vt:lpstr>Dual graph  对偶图</vt:lpstr>
      <vt:lpstr>PowerPoint 演示文稿</vt:lpstr>
      <vt:lpstr>PowerPoint 演示文稿</vt:lpstr>
      <vt:lpstr>Coloring</vt:lpstr>
      <vt:lpstr>Chromatic Coloring</vt:lpstr>
      <vt:lpstr>Chromatic Coloring</vt:lpstr>
      <vt:lpstr>The Four Color Theorem</vt:lpstr>
      <vt:lpstr>The Four Color Theorem</vt:lpstr>
      <vt:lpstr>The Four Color Theorem</vt:lpstr>
      <vt:lpstr>The Four Color Theorem</vt:lpstr>
      <vt:lpstr>Example 1</vt:lpstr>
      <vt:lpstr>Example 1</vt:lpstr>
      <vt:lpstr>Example 1</vt:lpstr>
      <vt:lpstr>Example 2</vt:lpstr>
      <vt:lpstr>Example 3</vt:lpstr>
      <vt:lpstr>Example 4</vt:lpstr>
      <vt:lpstr>Example 4</vt:lpstr>
      <vt:lpstr>Algorithm for coloring</vt:lpstr>
      <vt:lpstr>PowerPoint 演示文稿</vt:lpstr>
      <vt:lpstr>Example 5</vt:lpstr>
      <vt:lpstr>Example 5</vt:lpstr>
      <vt:lpstr>PowerPoint 演示文稿</vt:lpstr>
      <vt:lpstr>Example 6</vt:lpstr>
      <vt:lpstr>PowerPoint 演示文稿</vt:lpstr>
      <vt:lpstr>Example 7+历史上的考题</vt:lpstr>
      <vt:lpstr>Example 7</vt:lpstr>
      <vt:lpstr>历史上的考题+作业题</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zb</dc:creator>
  <cp:lastModifiedBy>家健baba</cp:lastModifiedBy>
  <cp:revision>931</cp:revision>
  <cp:lastPrinted>2113-01-01T00:00:00Z</cp:lastPrinted>
  <dcterms:created xsi:type="dcterms:W3CDTF">2113-01-01T00:00:00Z</dcterms:created>
  <dcterms:modified xsi:type="dcterms:W3CDTF">2021-12-28T13:41:31Z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CA56B44B36E8430DB934DD8A4EC6B08F</vt:lpwstr>
  </property>
  <property fmtid="{D5CDD505-2E9C-101B-9397-08002B2CF9AE}" pid="4" name="KSOProductBuildVer">
    <vt:lpwstr>2052-11.1.0.11194</vt:lpwstr>
  </property>
</Properties>
</file>