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>
        <p:scale>
          <a:sx n="62" d="100"/>
          <a:sy n="62" d="100"/>
        </p:scale>
        <p:origin x="-72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AE44-366F-4DD3-84CA-81A4BF1B7E6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8694-EBAA-4DCC-9AC4-E981C50E1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7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AE44-366F-4DD3-84CA-81A4BF1B7E6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8694-EBAA-4DCC-9AC4-E981C50E1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9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AE44-366F-4DD3-84CA-81A4BF1B7E6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8694-EBAA-4DCC-9AC4-E981C50E1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AE44-366F-4DD3-84CA-81A4BF1B7E6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8694-EBAA-4DCC-9AC4-E981C50E1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4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AE44-366F-4DD3-84CA-81A4BF1B7E6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8694-EBAA-4DCC-9AC4-E981C50E1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3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AE44-366F-4DD3-84CA-81A4BF1B7E6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8694-EBAA-4DCC-9AC4-E981C50E1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9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AE44-366F-4DD3-84CA-81A4BF1B7E6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8694-EBAA-4DCC-9AC4-E981C50E1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6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AE44-366F-4DD3-84CA-81A4BF1B7E6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8694-EBAA-4DCC-9AC4-E981C50E1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2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AE44-366F-4DD3-84CA-81A4BF1B7E6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8694-EBAA-4DCC-9AC4-E981C50E1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AE44-366F-4DD3-84CA-81A4BF1B7E6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8694-EBAA-4DCC-9AC4-E981C50E1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5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AE44-366F-4DD3-84CA-81A4BF1B7E6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8694-EBAA-4DCC-9AC4-E981C50E1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9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AE44-366F-4DD3-84CA-81A4BF1B7E6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8694-EBAA-4DCC-9AC4-E981C50E1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9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113" y="174171"/>
            <a:ext cx="11930743" cy="65531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某大型商业集团（如：万佳）要设计一个数据库系统来管理该公司的业务信息。该集团的业务管理规则如下：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该集团拥有多家超市，</a:t>
            </a:r>
            <a:r>
              <a:rPr lang="zh-CN" altLang="en-US" dirty="0"/>
              <a:t>每个</a:t>
            </a:r>
            <a:r>
              <a:rPr lang="zh-CN" altLang="en-US" dirty="0" smtClean="0"/>
              <a:t>超市可以销售</a:t>
            </a:r>
            <a:r>
              <a:rPr lang="zh-CN" altLang="en-US" dirty="0"/>
              <a:t>多种商品，每种</a:t>
            </a:r>
            <a:r>
              <a:rPr lang="zh-CN" altLang="en-US" dirty="0" smtClean="0"/>
              <a:t>商品也可</a:t>
            </a:r>
            <a:r>
              <a:rPr lang="zh-CN" altLang="en-US" dirty="0"/>
              <a:t>在不同</a:t>
            </a:r>
            <a:r>
              <a:rPr lang="zh-CN" altLang="en-US" dirty="0" smtClean="0"/>
              <a:t>的超市销售。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每个商品编号只有一个商品名称，但不同的商品编号可以有相同的商品名称。每种商品可以在不同的超市有不同的</a:t>
            </a:r>
            <a:r>
              <a:rPr lang="zh-CN" altLang="en-US" dirty="0"/>
              <a:t>销售价格</a:t>
            </a:r>
            <a:r>
              <a:rPr lang="zh-CN" altLang="en-US" dirty="0" smtClean="0"/>
              <a:t>，需</a:t>
            </a:r>
            <a:r>
              <a:rPr lang="zh-CN" altLang="en-US" dirty="0"/>
              <a:t>分别统计销售量和销售金额。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每个超市可以聘用许多员工，每个员工只能在一个超市工作。员工岗位分为经理（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个）、业务员（多个）和收</a:t>
            </a:r>
            <a:r>
              <a:rPr lang="zh-CN" altLang="en-US" dirty="0"/>
              <a:t>银</a:t>
            </a:r>
            <a:r>
              <a:rPr lang="zh-CN" altLang="en-US" dirty="0" smtClean="0"/>
              <a:t>员</a:t>
            </a:r>
            <a:r>
              <a:rPr lang="zh-CN" altLang="en-US" dirty="0"/>
              <a:t>（多个） </a:t>
            </a:r>
            <a:r>
              <a:rPr lang="zh-CN" altLang="en-US" dirty="0" smtClean="0"/>
              <a:t>。</a:t>
            </a:r>
            <a:r>
              <a:rPr lang="zh-CN" altLang="en-US" dirty="0"/>
              <a:t>经</a:t>
            </a:r>
            <a:r>
              <a:rPr lang="zh-CN" altLang="en-US" dirty="0" smtClean="0"/>
              <a:t>理负责管理其他两种岗位，并负责管理所在超市的商品销售。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使用</a:t>
            </a:r>
            <a:r>
              <a:rPr lang="zh-CN" altLang="en-US" dirty="0"/>
              <a:t>若干仓库存放多种商品，每种商品可存放在不同仓库中</a:t>
            </a:r>
            <a:r>
              <a:rPr lang="zh-CN" altLang="en-US" dirty="0" smtClean="0"/>
              <a:t>。</a:t>
            </a:r>
            <a:r>
              <a:rPr lang="zh-CN" altLang="en-US" dirty="0">
                <a:ea typeface="宋体" pitchFamily="2" charset="-122"/>
              </a:rPr>
              <a:t>一个仓库有多个</a:t>
            </a:r>
            <a:r>
              <a:rPr lang="zh-CN" altLang="en-US" dirty="0" smtClean="0">
                <a:ea typeface="宋体" pitchFamily="2" charset="-122"/>
              </a:rPr>
              <a:t>职工，一</a:t>
            </a:r>
            <a:r>
              <a:rPr lang="zh-CN" altLang="en-US" dirty="0">
                <a:ea typeface="宋体" pitchFamily="2" charset="-122"/>
              </a:rPr>
              <a:t>个职工仅在一个仓库</a:t>
            </a:r>
            <a:r>
              <a:rPr lang="zh-CN" altLang="en-US" dirty="0" smtClean="0">
                <a:ea typeface="宋体" pitchFamily="2" charset="-122"/>
              </a:rPr>
              <a:t>工作。每个职工可管理若干商品，但同一商品只能由一个职工负责。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问题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）请为该数据库系统设计</a:t>
            </a:r>
            <a:r>
              <a:rPr lang="en-US" altLang="zh-CN" dirty="0" smtClean="0">
                <a:solidFill>
                  <a:srgbClr val="0070C0"/>
                </a:solidFill>
              </a:rPr>
              <a:t>ER</a:t>
            </a:r>
            <a:r>
              <a:rPr lang="zh-CN" altLang="en-US" dirty="0" smtClean="0">
                <a:solidFill>
                  <a:srgbClr val="0070C0"/>
                </a:solidFill>
              </a:rPr>
              <a:t>模型（自行定义实体、联系和属性）；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）请将你的</a:t>
            </a:r>
            <a:r>
              <a:rPr lang="en-US" altLang="zh-CN" dirty="0" smtClean="0">
                <a:solidFill>
                  <a:srgbClr val="0070C0"/>
                </a:solidFill>
              </a:rPr>
              <a:t>ER</a:t>
            </a:r>
            <a:r>
              <a:rPr lang="zh-CN" altLang="en-US" dirty="0" smtClean="0">
                <a:solidFill>
                  <a:srgbClr val="0070C0"/>
                </a:solidFill>
              </a:rPr>
              <a:t>模型转换为关系模型；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</a:rPr>
              <a:t>）请给出每个关系模型中的函数依赖关系集</a:t>
            </a:r>
            <a:r>
              <a:rPr lang="en-US" altLang="zh-CN" dirty="0" smtClean="0">
                <a:solidFill>
                  <a:srgbClr val="0070C0"/>
                </a:solidFill>
              </a:rPr>
              <a:t>F</a:t>
            </a:r>
            <a:r>
              <a:rPr lang="zh-CN" altLang="en-US" dirty="0" smtClean="0">
                <a:solidFill>
                  <a:srgbClr val="0070C0"/>
                </a:solidFill>
              </a:rPr>
              <a:t>及</a:t>
            </a:r>
            <a:r>
              <a:rPr lang="en-US" altLang="zh-CN" dirty="0" smtClean="0">
                <a:solidFill>
                  <a:srgbClr val="0070C0"/>
                </a:solidFill>
              </a:rPr>
              <a:t>F</a:t>
            </a:r>
            <a:r>
              <a:rPr lang="zh-CN" altLang="en-US" dirty="0" smtClean="0">
                <a:solidFill>
                  <a:srgbClr val="0070C0"/>
                </a:solidFill>
              </a:rPr>
              <a:t>的闭包</a:t>
            </a:r>
            <a:r>
              <a:rPr lang="en-US" altLang="zh-CN" dirty="0" smtClean="0">
                <a:solidFill>
                  <a:srgbClr val="0070C0"/>
                </a:solidFill>
              </a:rPr>
              <a:t>F+</a:t>
            </a:r>
            <a:r>
              <a:rPr lang="zh-CN" altLang="en-US" dirty="0">
                <a:solidFill>
                  <a:srgbClr val="0070C0"/>
                </a:solidFill>
              </a:rPr>
              <a:t>；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</a:rPr>
              <a:t>）讨论每个关系属于第几范式？请向高一级范式进行转换（最高为</a:t>
            </a:r>
            <a:r>
              <a:rPr lang="en-US" altLang="zh-CN" dirty="0" smtClean="0">
                <a:solidFill>
                  <a:srgbClr val="0070C0"/>
                </a:solidFill>
              </a:rPr>
              <a:t>BCNF</a:t>
            </a:r>
            <a:r>
              <a:rPr lang="zh-CN" altLang="en-US" dirty="0" smtClean="0">
                <a:solidFill>
                  <a:srgbClr val="0070C0"/>
                </a:solidFill>
              </a:rPr>
              <a:t>）。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5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283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ellachen</dc:creator>
  <cp:lastModifiedBy>dianjiao</cp:lastModifiedBy>
  <cp:revision>12</cp:revision>
  <dcterms:created xsi:type="dcterms:W3CDTF">2018-05-07T01:18:18Z</dcterms:created>
  <dcterms:modified xsi:type="dcterms:W3CDTF">2019-05-10T05:53:25Z</dcterms:modified>
</cp:coreProperties>
</file>