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 id="2147483812" r:id="rId2"/>
  </p:sldMasterIdLst>
  <p:notesMasterIdLst>
    <p:notesMasterId r:id="rId70"/>
  </p:notesMasterIdLst>
  <p:handoutMasterIdLst>
    <p:handoutMasterId r:id="rId71"/>
  </p:handoutMasterIdLst>
  <p:sldIdLst>
    <p:sldId id="416" r:id="rId3"/>
    <p:sldId id="417" r:id="rId4"/>
    <p:sldId id="492" r:id="rId5"/>
    <p:sldId id="504" r:id="rId6"/>
    <p:sldId id="505"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506"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507"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78" r:id="rId56"/>
    <p:sldId id="479" r:id="rId57"/>
    <p:sldId id="480" r:id="rId58"/>
    <p:sldId id="481" r:id="rId59"/>
    <p:sldId id="482" r:id="rId60"/>
    <p:sldId id="483" r:id="rId61"/>
    <p:sldId id="484" r:id="rId62"/>
    <p:sldId id="485" r:id="rId63"/>
    <p:sldId id="486" r:id="rId64"/>
    <p:sldId id="487" r:id="rId65"/>
    <p:sldId id="488" r:id="rId66"/>
    <p:sldId id="489" r:id="rId67"/>
    <p:sldId id="496" r:id="rId68"/>
    <p:sldId id="342" r:id="rId69"/>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770">
          <p15:clr>
            <a:srgbClr val="A4A3A4"/>
          </p15:clr>
        </p15:guide>
        <p15:guide id="2" pos="53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3" autoAdjust="0"/>
    <p:restoredTop sz="98788" autoAdjust="0"/>
  </p:normalViewPr>
  <p:slideViewPr>
    <p:cSldViewPr snapToGrid="0" showGuides="1">
      <p:cViewPr varScale="1">
        <p:scale>
          <a:sx n="93" d="100"/>
          <a:sy n="93" d="100"/>
        </p:scale>
        <p:origin x="882" y="33"/>
      </p:cViewPr>
      <p:guideLst>
        <p:guide orient="horz" pos="770"/>
        <p:guide pos="53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9" d="100"/>
          <a:sy n="59" d="100"/>
        </p:scale>
        <p:origin x="-1858"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41.xml"/><Relationship Id="rId1" Type="http://schemas.openxmlformats.org/officeDocument/2006/relationships/slide" Target="slides/slide40.xml"/><Relationship Id="rId4"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268E3FF2-32FA-4FB8-9329-C4C0656B9DA3}"/>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zh-CN" altLang="en-US"/>
          </a:p>
        </p:txBody>
      </p:sp>
      <p:sp>
        <p:nvSpPr>
          <p:cNvPr id="158723" name="Rectangle 3">
            <a:extLst>
              <a:ext uri="{FF2B5EF4-FFF2-40B4-BE49-F238E27FC236}">
                <a16:creationId xmlns:a16="http://schemas.microsoft.com/office/drawing/2014/main" id="{947CB983-D932-481D-8EC3-3F51A93D3AED}"/>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zh-CN"/>
          </a:p>
        </p:txBody>
      </p:sp>
      <p:sp>
        <p:nvSpPr>
          <p:cNvPr id="158724" name="Rectangle 4">
            <a:extLst>
              <a:ext uri="{FF2B5EF4-FFF2-40B4-BE49-F238E27FC236}">
                <a16:creationId xmlns:a16="http://schemas.microsoft.com/office/drawing/2014/main" id="{9D0B6096-0D4B-424B-9EAE-2B1359D1676F}"/>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zh-CN"/>
          </a:p>
        </p:txBody>
      </p:sp>
      <p:sp>
        <p:nvSpPr>
          <p:cNvPr id="158725" name="Rectangle 5">
            <a:extLst>
              <a:ext uri="{FF2B5EF4-FFF2-40B4-BE49-F238E27FC236}">
                <a16:creationId xmlns:a16="http://schemas.microsoft.com/office/drawing/2014/main" id="{201DCB9A-A270-4D0E-901D-40C43EDCC19B}"/>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122ECEB8-EF5A-44CB-B33D-3E6E608DBB34}"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57F33AF-54D0-4496-B4EF-C137F4678DF3}"/>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defTabSz="966788">
              <a:defRPr sz="1300"/>
            </a:lvl1pPr>
          </a:lstStyle>
          <a:p>
            <a:pPr>
              <a:defRPr/>
            </a:pPr>
            <a:endParaRPr lang="zh-CN" altLang="en-US"/>
          </a:p>
        </p:txBody>
      </p:sp>
      <p:sp>
        <p:nvSpPr>
          <p:cNvPr id="78851" name="Rectangle 3">
            <a:extLst>
              <a:ext uri="{FF2B5EF4-FFF2-40B4-BE49-F238E27FC236}">
                <a16:creationId xmlns:a16="http://schemas.microsoft.com/office/drawing/2014/main" id="{9A68942D-3407-4953-A521-666E76830558}"/>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defTabSz="966788">
              <a:defRPr sz="1300"/>
            </a:lvl1pPr>
          </a:lstStyle>
          <a:p>
            <a:pPr>
              <a:defRPr/>
            </a:pPr>
            <a:endParaRPr lang="en-US" altLang="zh-CN"/>
          </a:p>
        </p:txBody>
      </p:sp>
      <p:sp>
        <p:nvSpPr>
          <p:cNvPr id="7172" name="Rectangle 4">
            <a:extLst>
              <a:ext uri="{FF2B5EF4-FFF2-40B4-BE49-F238E27FC236}">
                <a16:creationId xmlns:a16="http://schemas.microsoft.com/office/drawing/2014/main" id="{878C643E-BB51-4AE1-89B7-B69577765C6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1D1954D8-00A6-4248-A107-DA7C44B26DCB}"/>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8854" name="Rectangle 6">
            <a:extLst>
              <a:ext uri="{FF2B5EF4-FFF2-40B4-BE49-F238E27FC236}">
                <a16:creationId xmlns:a16="http://schemas.microsoft.com/office/drawing/2014/main" id="{248DAC5E-109D-4D9A-B218-673FE7EC36A1}"/>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vl1pPr>
          </a:lstStyle>
          <a:p>
            <a:pPr>
              <a:defRPr/>
            </a:pPr>
            <a:endParaRPr lang="en-US" altLang="zh-CN"/>
          </a:p>
        </p:txBody>
      </p:sp>
      <p:sp>
        <p:nvSpPr>
          <p:cNvPr id="78855" name="Rectangle 7">
            <a:extLst>
              <a:ext uri="{FF2B5EF4-FFF2-40B4-BE49-F238E27FC236}">
                <a16:creationId xmlns:a16="http://schemas.microsoft.com/office/drawing/2014/main" id="{570AFAD7-2F16-46D0-85DF-F8E4D0F1909D}"/>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fld id="{1087450C-CC19-48EA-BCC0-738D8ED6F74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2BFF97A-BC6F-4E19-ACB1-F1B09785C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92E5CBD0-CC0D-4C36-8A94-E57A18519D23}" type="slidenum">
              <a:rPr lang="zh-CN" altLang="en-US" sz="1300"/>
              <a:pPr/>
              <a:t>1</a:t>
            </a:fld>
            <a:endParaRPr lang="en-US" altLang="zh-CN" sz="1300"/>
          </a:p>
        </p:txBody>
      </p:sp>
      <p:sp>
        <p:nvSpPr>
          <p:cNvPr id="10243" name="Rectangle 2">
            <a:extLst>
              <a:ext uri="{FF2B5EF4-FFF2-40B4-BE49-F238E27FC236}">
                <a16:creationId xmlns:a16="http://schemas.microsoft.com/office/drawing/2014/main" id="{00BA36DA-BB07-45CF-944F-05D7F5FD3C60}"/>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70879AD8-D21A-4791-A574-52272E0E94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D8BDB47E-BA9E-42CB-8935-C33E36A627D9}"/>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DB547456-1C7D-41EF-8E3F-C7D531296C5C}"/>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97E6024E-29CC-4AE7-A17C-024A47A6263A}"/>
              </a:ext>
            </a:extLst>
          </p:cNvPr>
          <p:cNvSpPr txBox="1">
            <a:spLocks noChangeArrowheads="1"/>
          </p:cNvSpPr>
          <p:nvPr userDrawn="1"/>
        </p:nvSpPr>
        <p:spPr bwMode="auto">
          <a:xfrm>
            <a:off x="2343150" y="5410200"/>
            <a:ext cx="462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dirty="0">
                <a:solidFill>
                  <a:srgbClr val="000000"/>
                </a:solidFill>
                <a:latin typeface="Garamond" pitchFamily="18" charset="0"/>
                <a:ea typeface="宋体" pitchFamily="2" charset="-122"/>
              </a:rPr>
              <a:t>Professor</a:t>
            </a: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1589B5A1-B654-45C9-A8B2-C89C7514C7FD}"/>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0F139335-4C38-4561-9FEC-1AF81C08D3F3}"/>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10122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65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1795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47459"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4" name="Rectangle 4">
            <a:extLst>
              <a:ext uri="{FF2B5EF4-FFF2-40B4-BE49-F238E27FC236}">
                <a16:creationId xmlns:a16="http://schemas.microsoft.com/office/drawing/2014/main" id="{79942A52-0FDA-4AE6-88D3-D0310F8AF2E2}"/>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pitchFamily="2" charset="-122"/>
              </a:defRPr>
            </a:lvl1pPr>
          </a:lstStyle>
          <a:p>
            <a:pPr>
              <a:defRPr/>
            </a:pPr>
            <a:endParaRPr lang="zh-CN" altLang="en-US"/>
          </a:p>
        </p:txBody>
      </p:sp>
      <p:sp>
        <p:nvSpPr>
          <p:cNvPr id="5" name="Rectangle 5">
            <a:extLst>
              <a:ext uri="{FF2B5EF4-FFF2-40B4-BE49-F238E27FC236}">
                <a16:creationId xmlns:a16="http://schemas.microsoft.com/office/drawing/2014/main" id="{1302D5D0-0693-4FEC-9DB7-D9A629F4A46C}"/>
              </a:ext>
            </a:extLst>
          </p:cNvPr>
          <p:cNvSpPr>
            <a:spLocks noGrp="1" noChangeArrowheads="1"/>
          </p:cNvSpPr>
          <p:nvPr>
            <p:ph type="sldNum" sz="quarter" idx="11"/>
          </p:nvPr>
        </p:nvSpPr>
        <p:spPr>
          <a:xfrm>
            <a:off x="6596063" y="6218238"/>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srgbClr val="578963"/>
                </a:solidFill>
                <a:ea typeface="宋体" panose="02010600030101010101" pitchFamily="2" charset="-122"/>
              </a:defRPr>
            </a:lvl1pPr>
          </a:lstStyle>
          <a:p>
            <a:fld id="{1F0292D4-5B1D-4952-ADFE-7069B0D2967F}" type="slidenum">
              <a:rPr lang="zh-CN" altLang="en-US"/>
              <a:pPr/>
              <a:t>‹#›</a:t>
            </a:fld>
            <a:endParaRPr lang="en-US" altLang="zh-CN"/>
          </a:p>
        </p:txBody>
      </p:sp>
    </p:spTree>
    <p:extLst>
      <p:ext uri="{BB962C8B-B14F-4D97-AF65-F5344CB8AC3E}">
        <p14:creationId xmlns:p14="http://schemas.microsoft.com/office/powerpoint/2010/main" val="337441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6D90044-7B1B-4193-807B-AC22A209DD8D}"/>
              </a:ext>
            </a:extLst>
          </p:cNvPr>
          <p:cNvSpPr>
            <a:spLocks noGrp="1" noChangeArrowheads="1"/>
          </p:cNvSpPr>
          <p:nvPr>
            <p:ph type="dt" sz="half" idx="10"/>
          </p:nvPr>
        </p:nvSpPr>
        <p:spPr>
          <a:xfrm>
            <a:off x="457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6" name="Rectangle 5">
            <a:extLst>
              <a:ext uri="{FF2B5EF4-FFF2-40B4-BE49-F238E27FC236}">
                <a16:creationId xmlns:a16="http://schemas.microsoft.com/office/drawing/2014/main" id="{B25BD19F-1DE1-4373-8F29-8DFAAC9C6096}"/>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7" name="Rectangle 6">
            <a:extLst>
              <a:ext uri="{FF2B5EF4-FFF2-40B4-BE49-F238E27FC236}">
                <a16:creationId xmlns:a16="http://schemas.microsoft.com/office/drawing/2014/main" id="{C4C2C148-9C4C-4EE2-A84E-4AF34FAFBEFD}"/>
              </a:ext>
            </a:extLst>
          </p:cNvPr>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fld id="{588006F8-EA4B-436E-8233-73E60742DFCD}" type="slidenum">
              <a:rPr lang="en-US" altLang="zh-CN"/>
              <a:pPr/>
              <a:t>‹#›</a:t>
            </a:fld>
            <a:endParaRPr lang="en-US" altLang="zh-CN"/>
          </a:p>
        </p:txBody>
      </p:sp>
    </p:spTree>
    <p:extLst>
      <p:ext uri="{BB962C8B-B14F-4D97-AF65-F5344CB8AC3E}">
        <p14:creationId xmlns:p14="http://schemas.microsoft.com/office/powerpoint/2010/main" val="214152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A09D28E-7491-4589-8112-AE3735D9D82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9A570EFA-1EAE-4AED-A42C-CC036E750789}"/>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F533587B-4CD8-4AF8-A5AF-E3F97CCA3589}"/>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13" name="Rectangle 5">
                <a:extLst>
                  <a:ext uri="{FF2B5EF4-FFF2-40B4-BE49-F238E27FC236}">
                    <a16:creationId xmlns:a16="http://schemas.microsoft.com/office/drawing/2014/main" id="{A983D79D-ABA1-4F36-9750-115862BB743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267277B2-8D9D-4271-AB98-BF0407215C21}"/>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F3EDC4DD-CCF4-4925-9472-D04740F87FE4}"/>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11" name="Rectangle 8">
                <a:extLst>
                  <a:ext uri="{FF2B5EF4-FFF2-40B4-BE49-F238E27FC236}">
                    <a16:creationId xmlns:a16="http://schemas.microsoft.com/office/drawing/2014/main" id="{9E3F1585-2D3D-4D85-84D3-32CF4A69A3B2}"/>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sp>
          <p:nvSpPr>
            <p:cNvPr id="7" name="Rectangle 9">
              <a:extLst>
                <a:ext uri="{FF2B5EF4-FFF2-40B4-BE49-F238E27FC236}">
                  <a16:creationId xmlns:a16="http://schemas.microsoft.com/office/drawing/2014/main" id="{A9696C47-6ECF-4FA6-92F4-A0C54E027D4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8" name="Rectangle 10">
              <a:extLst>
                <a:ext uri="{FF2B5EF4-FFF2-40B4-BE49-F238E27FC236}">
                  <a16:creationId xmlns:a16="http://schemas.microsoft.com/office/drawing/2014/main" id="{05BBC0B9-8101-481C-A37B-81675EF7D0CC}"/>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9" name="Rectangle 11">
              <a:extLst>
                <a:ext uri="{FF2B5EF4-FFF2-40B4-BE49-F238E27FC236}">
                  <a16:creationId xmlns:a16="http://schemas.microsoft.com/office/drawing/2014/main" id="{06A2932C-7196-4E24-A830-192A7C9998C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sp>
        <p:nvSpPr>
          <p:cNvPr id="24986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498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11915D0D-65AA-403D-908D-C659307EB3B5}"/>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rgbClr val="1C1C1C"/>
                </a:solidFill>
                <a:latin typeface="+mn-lt"/>
                <a:ea typeface="+mn-ea"/>
              </a:defRPr>
            </a:lvl1pPr>
          </a:lstStyle>
          <a:p>
            <a:pPr>
              <a:defRPr/>
            </a:pPr>
            <a:endParaRPr lang="en-US" altLang="zh-CN"/>
          </a:p>
        </p:txBody>
      </p:sp>
      <p:sp>
        <p:nvSpPr>
          <p:cNvPr id="15" name="Rectangle 15">
            <a:extLst>
              <a:ext uri="{FF2B5EF4-FFF2-40B4-BE49-F238E27FC236}">
                <a16:creationId xmlns:a16="http://schemas.microsoft.com/office/drawing/2014/main" id="{2D1BA8EB-7B6A-4336-A222-0132F0615014}"/>
              </a:ext>
            </a:extLst>
          </p:cNvPr>
          <p:cNvSpPr>
            <a:spLocks noGrp="1" noChangeArrowheads="1"/>
          </p:cNvSpPr>
          <p:nvPr>
            <p:ph type="ftr" sz="quarter" idx="11"/>
          </p:nvPr>
        </p:nvSpPr>
        <p:spPr>
          <a:xfrm>
            <a:off x="3429000" y="6248400"/>
            <a:ext cx="2895600" cy="457200"/>
          </a:xfrm>
        </p:spPr>
        <p:txBody>
          <a:bodyPr/>
          <a:lstStyle>
            <a:lvl1pPr>
              <a:defRPr>
                <a:solidFill>
                  <a:srgbClr val="1C1C1C"/>
                </a:solidFill>
                <a:latin typeface="+mn-lt"/>
              </a:defRPr>
            </a:lvl1pPr>
          </a:lstStyle>
          <a:p>
            <a:pPr>
              <a:defRPr/>
            </a:pPr>
            <a:endParaRPr lang="en-US" altLang="zh-CN"/>
          </a:p>
        </p:txBody>
      </p:sp>
      <p:sp>
        <p:nvSpPr>
          <p:cNvPr id="16" name="Rectangle 16">
            <a:extLst>
              <a:ext uri="{FF2B5EF4-FFF2-40B4-BE49-F238E27FC236}">
                <a16:creationId xmlns:a16="http://schemas.microsoft.com/office/drawing/2014/main" id="{57650A95-EDDC-4EBF-B751-E0D1359F20B1}"/>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821A57AA-5F5C-49BF-AD0F-BCD8D6AB6762}" type="slidenum">
              <a:rPr lang="zh-CN" altLang="en-US"/>
              <a:pPr/>
              <a:t>‹#›</a:t>
            </a:fld>
            <a:endParaRPr lang="en-US" altLang="zh-CN"/>
          </a:p>
        </p:txBody>
      </p:sp>
    </p:spTree>
    <p:extLst>
      <p:ext uri="{BB962C8B-B14F-4D97-AF65-F5344CB8AC3E}">
        <p14:creationId xmlns:p14="http://schemas.microsoft.com/office/powerpoint/2010/main" val="150122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77DC2BC-244B-4674-9EF4-8FAEE9A96470}"/>
              </a:ext>
            </a:extLst>
          </p:cNvPr>
          <p:cNvSpPr>
            <a:spLocks noGrp="1" noChangeArrowheads="1"/>
          </p:cNvSpPr>
          <p:nvPr>
            <p:ph type="ftr" sz="quarter" idx="10"/>
          </p:nvPr>
        </p:nvSpPr>
        <p:spPr>
          <a:ln/>
        </p:spPr>
        <p:txBody>
          <a:bodyPr/>
          <a:lstStyle>
            <a:lvl1pPr>
              <a:defRPr/>
            </a:lvl1pPr>
          </a:lstStyle>
          <a:p>
            <a:fld id="{50C680C9-E7E2-4EEC-AAA5-680155959E3E}" type="slidenum">
              <a:rPr lang="zh-CN" altLang="en-US"/>
              <a:pPr/>
              <a:t>‹#›</a:t>
            </a:fld>
            <a:endParaRPr lang="en-US" altLang="zh-CN"/>
          </a:p>
        </p:txBody>
      </p:sp>
      <p:sp>
        <p:nvSpPr>
          <p:cNvPr id="5" name="Rectangle 12">
            <a:extLst>
              <a:ext uri="{FF2B5EF4-FFF2-40B4-BE49-F238E27FC236}">
                <a16:creationId xmlns:a16="http://schemas.microsoft.com/office/drawing/2014/main" id="{848FDB47-2464-4D4B-95E7-866CDF801B37}"/>
              </a:ext>
            </a:extLst>
          </p:cNvPr>
          <p:cNvSpPr>
            <a:spLocks noGrp="1" noChangeArrowheads="1"/>
          </p:cNvSpPr>
          <p:nvPr>
            <p:ph type="sldNum" sz="quarter" idx="11"/>
          </p:nvPr>
        </p:nvSpPr>
        <p:spPr>
          <a:ln/>
        </p:spPr>
        <p:txBody>
          <a:bodyPr/>
          <a:lstStyle>
            <a:lvl1pPr>
              <a:defRPr/>
            </a:lvl1pPr>
          </a:lstStyle>
          <a:p>
            <a:fld id="{07530CDB-C080-411F-B136-1A1FE68A33AD}" type="slidenum">
              <a:rPr lang="zh-CN" altLang="en-US"/>
              <a:pPr/>
              <a:t>‹#›</a:t>
            </a:fld>
            <a:endParaRPr lang="en-US" altLang="zh-CN"/>
          </a:p>
        </p:txBody>
      </p:sp>
    </p:spTree>
    <p:extLst>
      <p:ext uri="{BB962C8B-B14F-4D97-AF65-F5344CB8AC3E}">
        <p14:creationId xmlns:p14="http://schemas.microsoft.com/office/powerpoint/2010/main" val="3823411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281DD7B7-2425-4D76-B371-92CD2523D54A}"/>
              </a:ext>
            </a:extLst>
          </p:cNvPr>
          <p:cNvSpPr>
            <a:spLocks noGrp="1" noChangeArrowheads="1"/>
          </p:cNvSpPr>
          <p:nvPr>
            <p:ph type="ftr" sz="quarter" idx="10"/>
          </p:nvPr>
        </p:nvSpPr>
        <p:spPr>
          <a:ln/>
        </p:spPr>
        <p:txBody>
          <a:bodyPr/>
          <a:lstStyle>
            <a:lvl1pPr>
              <a:defRPr/>
            </a:lvl1pPr>
          </a:lstStyle>
          <a:p>
            <a:fld id="{4D5B5616-5F60-479C-871E-C35B3F33E3D8}" type="slidenum">
              <a:rPr lang="zh-CN" altLang="en-US"/>
              <a:pPr/>
              <a:t>‹#›</a:t>
            </a:fld>
            <a:endParaRPr lang="en-US" altLang="zh-CN"/>
          </a:p>
        </p:txBody>
      </p:sp>
      <p:sp>
        <p:nvSpPr>
          <p:cNvPr id="5" name="Rectangle 12">
            <a:extLst>
              <a:ext uri="{FF2B5EF4-FFF2-40B4-BE49-F238E27FC236}">
                <a16:creationId xmlns:a16="http://schemas.microsoft.com/office/drawing/2014/main" id="{99659D43-8076-4F41-8070-177C0C3CC81F}"/>
              </a:ext>
            </a:extLst>
          </p:cNvPr>
          <p:cNvSpPr>
            <a:spLocks noGrp="1" noChangeArrowheads="1"/>
          </p:cNvSpPr>
          <p:nvPr>
            <p:ph type="sldNum" sz="quarter" idx="11"/>
          </p:nvPr>
        </p:nvSpPr>
        <p:spPr>
          <a:ln/>
        </p:spPr>
        <p:txBody>
          <a:bodyPr/>
          <a:lstStyle>
            <a:lvl1pPr>
              <a:defRPr/>
            </a:lvl1pPr>
          </a:lstStyle>
          <a:p>
            <a:fld id="{5E0948CA-C24E-480A-A3D3-C3CA425E7788}" type="slidenum">
              <a:rPr lang="zh-CN" altLang="en-US"/>
              <a:pPr/>
              <a:t>‹#›</a:t>
            </a:fld>
            <a:endParaRPr lang="en-US" altLang="zh-CN"/>
          </a:p>
        </p:txBody>
      </p:sp>
    </p:spTree>
    <p:extLst>
      <p:ext uri="{BB962C8B-B14F-4D97-AF65-F5344CB8AC3E}">
        <p14:creationId xmlns:p14="http://schemas.microsoft.com/office/powerpoint/2010/main" val="265955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96975"/>
            <a:ext cx="428625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C3E91853-51CF-4DFE-9699-5BCA7684C3E9}"/>
              </a:ext>
            </a:extLst>
          </p:cNvPr>
          <p:cNvSpPr>
            <a:spLocks noGrp="1" noChangeArrowheads="1"/>
          </p:cNvSpPr>
          <p:nvPr>
            <p:ph type="ftr" sz="quarter" idx="10"/>
          </p:nvPr>
        </p:nvSpPr>
        <p:spPr>
          <a:ln/>
        </p:spPr>
        <p:txBody>
          <a:bodyPr/>
          <a:lstStyle>
            <a:lvl1pPr>
              <a:defRPr/>
            </a:lvl1pPr>
          </a:lstStyle>
          <a:p>
            <a:fld id="{239C02B9-5248-481B-BEEA-686794AE0341}" type="slidenum">
              <a:rPr lang="zh-CN" altLang="en-US"/>
              <a:pPr/>
              <a:t>‹#›</a:t>
            </a:fld>
            <a:endParaRPr lang="en-US" altLang="zh-CN"/>
          </a:p>
        </p:txBody>
      </p:sp>
      <p:sp>
        <p:nvSpPr>
          <p:cNvPr id="6" name="Rectangle 12">
            <a:extLst>
              <a:ext uri="{FF2B5EF4-FFF2-40B4-BE49-F238E27FC236}">
                <a16:creationId xmlns:a16="http://schemas.microsoft.com/office/drawing/2014/main" id="{C22FB0E2-88B4-4949-BC0B-D4DBB1DBEDD0}"/>
              </a:ext>
            </a:extLst>
          </p:cNvPr>
          <p:cNvSpPr>
            <a:spLocks noGrp="1" noChangeArrowheads="1"/>
          </p:cNvSpPr>
          <p:nvPr>
            <p:ph type="sldNum" sz="quarter" idx="11"/>
          </p:nvPr>
        </p:nvSpPr>
        <p:spPr>
          <a:ln/>
        </p:spPr>
        <p:txBody>
          <a:bodyPr/>
          <a:lstStyle>
            <a:lvl1pPr>
              <a:defRPr/>
            </a:lvl1pPr>
          </a:lstStyle>
          <a:p>
            <a:fld id="{A23285A2-AAC0-49B4-A98C-D097FC807F7C}" type="slidenum">
              <a:rPr lang="zh-CN" altLang="en-US"/>
              <a:pPr/>
              <a:t>‹#›</a:t>
            </a:fld>
            <a:endParaRPr lang="en-US" altLang="zh-CN"/>
          </a:p>
        </p:txBody>
      </p:sp>
    </p:spTree>
    <p:extLst>
      <p:ext uri="{BB962C8B-B14F-4D97-AF65-F5344CB8AC3E}">
        <p14:creationId xmlns:p14="http://schemas.microsoft.com/office/powerpoint/2010/main" val="4100720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96AB22D5-AF64-4390-8BCA-AE38063C6EDD}"/>
              </a:ext>
            </a:extLst>
          </p:cNvPr>
          <p:cNvSpPr>
            <a:spLocks noGrp="1" noChangeArrowheads="1"/>
          </p:cNvSpPr>
          <p:nvPr>
            <p:ph type="ftr" sz="quarter" idx="10"/>
          </p:nvPr>
        </p:nvSpPr>
        <p:spPr>
          <a:ln/>
        </p:spPr>
        <p:txBody>
          <a:bodyPr/>
          <a:lstStyle>
            <a:lvl1pPr>
              <a:defRPr/>
            </a:lvl1pPr>
          </a:lstStyle>
          <a:p>
            <a:fld id="{80CDE21E-F216-435B-98F8-316B267C0EA8}" type="slidenum">
              <a:rPr lang="zh-CN" altLang="en-US"/>
              <a:pPr/>
              <a:t>‹#›</a:t>
            </a:fld>
            <a:endParaRPr lang="en-US" altLang="zh-CN"/>
          </a:p>
        </p:txBody>
      </p:sp>
      <p:sp>
        <p:nvSpPr>
          <p:cNvPr id="8" name="Rectangle 12">
            <a:extLst>
              <a:ext uri="{FF2B5EF4-FFF2-40B4-BE49-F238E27FC236}">
                <a16:creationId xmlns:a16="http://schemas.microsoft.com/office/drawing/2014/main" id="{4C4D3974-57DB-4AE7-ADA1-4DDE322BAB7F}"/>
              </a:ext>
            </a:extLst>
          </p:cNvPr>
          <p:cNvSpPr>
            <a:spLocks noGrp="1" noChangeArrowheads="1"/>
          </p:cNvSpPr>
          <p:nvPr>
            <p:ph type="sldNum" sz="quarter" idx="11"/>
          </p:nvPr>
        </p:nvSpPr>
        <p:spPr>
          <a:ln/>
        </p:spPr>
        <p:txBody>
          <a:bodyPr/>
          <a:lstStyle>
            <a:lvl1pPr>
              <a:defRPr/>
            </a:lvl1pPr>
          </a:lstStyle>
          <a:p>
            <a:fld id="{12192238-8779-4F3A-A7FC-0FFABBA2F253}" type="slidenum">
              <a:rPr lang="zh-CN" altLang="en-US"/>
              <a:pPr/>
              <a:t>‹#›</a:t>
            </a:fld>
            <a:endParaRPr lang="en-US" altLang="zh-CN"/>
          </a:p>
        </p:txBody>
      </p:sp>
    </p:spTree>
    <p:extLst>
      <p:ext uri="{BB962C8B-B14F-4D97-AF65-F5344CB8AC3E}">
        <p14:creationId xmlns:p14="http://schemas.microsoft.com/office/powerpoint/2010/main" val="2906049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6DC8A591-F14F-4757-AFA4-6CE521C0C56D}"/>
              </a:ext>
            </a:extLst>
          </p:cNvPr>
          <p:cNvSpPr>
            <a:spLocks noGrp="1" noChangeArrowheads="1"/>
          </p:cNvSpPr>
          <p:nvPr>
            <p:ph type="ftr" sz="quarter" idx="10"/>
          </p:nvPr>
        </p:nvSpPr>
        <p:spPr>
          <a:ln/>
        </p:spPr>
        <p:txBody>
          <a:bodyPr/>
          <a:lstStyle>
            <a:lvl1pPr>
              <a:defRPr/>
            </a:lvl1pPr>
          </a:lstStyle>
          <a:p>
            <a:fld id="{DA54C38F-030F-47B0-9D43-591DF9B4C35D}" type="slidenum">
              <a:rPr lang="zh-CN" altLang="en-US"/>
              <a:pPr/>
              <a:t>‹#›</a:t>
            </a:fld>
            <a:endParaRPr lang="en-US" altLang="zh-CN"/>
          </a:p>
        </p:txBody>
      </p:sp>
      <p:sp>
        <p:nvSpPr>
          <p:cNvPr id="4" name="Rectangle 12">
            <a:extLst>
              <a:ext uri="{FF2B5EF4-FFF2-40B4-BE49-F238E27FC236}">
                <a16:creationId xmlns:a16="http://schemas.microsoft.com/office/drawing/2014/main" id="{949B6C68-CABD-4EF0-A279-19C9E3BAB22B}"/>
              </a:ext>
            </a:extLst>
          </p:cNvPr>
          <p:cNvSpPr>
            <a:spLocks noGrp="1" noChangeArrowheads="1"/>
          </p:cNvSpPr>
          <p:nvPr>
            <p:ph type="sldNum" sz="quarter" idx="11"/>
          </p:nvPr>
        </p:nvSpPr>
        <p:spPr>
          <a:ln/>
        </p:spPr>
        <p:txBody>
          <a:bodyPr/>
          <a:lstStyle>
            <a:lvl1pPr>
              <a:defRPr/>
            </a:lvl1pPr>
          </a:lstStyle>
          <a:p>
            <a:fld id="{7A7ED22C-E233-4FEC-A9E5-7C343929A60A}" type="slidenum">
              <a:rPr lang="zh-CN" altLang="en-US"/>
              <a:pPr/>
              <a:t>‹#›</a:t>
            </a:fld>
            <a:endParaRPr lang="en-US" altLang="zh-CN"/>
          </a:p>
        </p:txBody>
      </p:sp>
    </p:spTree>
    <p:extLst>
      <p:ext uri="{BB962C8B-B14F-4D97-AF65-F5344CB8AC3E}">
        <p14:creationId xmlns:p14="http://schemas.microsoft.com/office/powerpoint/2010/main" val="116228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68784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405F488-D63D-47D0-9B34-3F507C4FCDB5}"/>
              </a:ext>
            </a:extLst>
          </p:cNvPr>
          <p:cNvSpPr>
            <a:spLocks noGrp="1" noChangeArrowheads="1"/>
          </p:cNvSpPr>
          <p:nvPr>
            <p:ph type="ftr" sz="quarter" idx="10"/>
          </p:nvPr>
        </p:nvSpPr>
        <p:spPr>
          <a:ln/>
        </p:spPr>
        <p:txBody>
          <a:bodyPr/>
          <a:lstStyle>
            <a:lvl1pPr>
              <a:defRPr/>
            </a:lvl1pPr>
          </a:lstStyle>
          <a:p>
            <a:fld id="{3435C6D5-1C5E-4215-BF6B-1DD9AE378C09}" type="slidenum">
              <a:rPr lang="zh-CN" altLang="en-US"/>
              <a:pPr/>
              <a:t>‹#›</a:t>
            </a:fld>
            <a:endParaRPr lang="en-US" altLang="zh-CN"/>
          </a:p>
        </p:txBody>
      </p:sp>
      <p:sp>
        <p:nvSpPr>
          <p:cNvPr id="3" name="Rectangle 12">
            <a:extLst>
              <a:ext uri="{FF2B5EF4-FFF2-40B4-BE49-F238E27FC236}">
                <a16:creationId xmlns:a16="http://schemas.microsoft.com/office/drawing/2014/main" id="{C02F50FC-EC89-46B1-95A4-7A3302E7B98E}"/>
              </a:ext>
            </a:extLst>
          </p:cNvPr>
          <p:cNvSpPr>
            <a:spLocks noGrp="1" noChangeArrowheads="1"/>
          </p:cNvSpPr>
          <p:nvPr>
            <p:ph type="sldNum" sz="quarter" idx="11"/>
          </p:nvPr>
        </p:nvSpPr>
        <p:spPr>
          <a:ln/>
        </p:spPr>
        <p:txBody>
          <a:bodyPr/>
          <a:lstStyle>
            <a:lvl1pPr>
              <a:defRPr/>
            </a:lvl1pPr>
          </a:lstStyle>
          <a:p>
            <a:fld id="{AAF6B197-6656-494D-A6C1-1EB121690B84}" type="slidenum">
              <a:rPr lang="zh-CN" altLang="en-US"/>
              <a:pPr/>
              <a:t>‹#›</a:t>
            </a:fld>
            <a:endParaRPr lang="en-US" altLang="zh-CN"/>
          </a:p>
        </p:txBody>
      </p:sp>
    </p:spTree>
    <p:extLst>
      <p:ext uri="{BB962C8B-B14F-4D97-AF65-F5344CB8AC3E}">
        <p14:creationId xmlns:p14="http://schemas.microsoft.com/office/powerpoint/2010/main" val="316190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FC36BF6-E663-4FD1-ADDA-497FC9B9CD7F}"/>
              </a:ext>
            </a:extLst>
          </p:cNvPr>
          <p:cNvSpPr>
            <a:spLocks noGrp="1" noChangeArrowheads="1"/>
          </p:cNvSpPr>
          <p:nvPr>
            <p:ph type="ftr" sz="quarter" idx="10"/>
          </p:nvPr>
        </p:nvSpPr>
        <p:spPr>
          <a:ln/>
        </p:spPr>
        <p:txBody>
          <a:bodyPr/>
          <a:lstStyle>
            <a:lvl1pPr>
              <a:defRPr/>
            </a:lvl1pPr>
          </a:lstStyle>
          <a:p>
            <a:fld id="{4CEA8596-500D-44C3-9C94-BD8CF964DE26}" type="slidenum">
              <a:rPr lang="zh-CN" altLang="en-US"/>
              <a:pPr/>
              <a:t>‹#›</a:t>
            </a:fld>
            <a:endParaRPr lang="en-US" altLang="zh-CN"/>
          </a:p>
        </p:txBody>
      </p:sp>
      <p:sp>
        <p:nvSpPr>
          <p:cNvPr id="6" name="Rectangle 12">
            <a:extLst>
              <a:ext uri="{FF2B5EF4-FFF2-40B4-BE49-F238E27FC236}">
                <a16:creationId xmlns:a16="http://schemas.microsoft.com/office/drawing/2014/main" id="{CFD71B69-984B-47D6-918E-2049EBD7778B}"/>
              </a:ext>
            </a:extLst>
          </p:cNvPr>
          <p:cNvSpPr>
            <a:spLocks noGrp="1" noChangeArrowheads="1"/>
          </p:cNvSpPr>
          <p:nvPr>
            <p:ph type="sldNum" sz="quarter" idx="11"/>
          </p:nvPr>
        </p:nvSpPr>
        <p:spPr>
          <a:ln/>
        </p:spPr>
        <p:txBody>
          <a:bodyPr/>
          <a:lstStyle>
            <a:lvl1pPr>
              <a:defRPr/>
            </a:lvl1pPr>
          </a:lstStyle>
          <a:p>
            <a:fld id="{122A41F7-EB85-44DF-9BCF-3ADDE3A23AE2}" type="slidenum">
              <a:rPr lang="zh-CN" altLang="en-US"/>
              <a:pPr/>
              <a:t>‹#›</a:t>
            </a:fld>
            <a:endParaRPr lang="en-US" altLang="zh-CN"/>
          </a:p>
        </p:txBody>
      </p:sp>
    </p:spTree>
    <p:extLst>
      <p:ext uri="{BB962C8B-B14F-4D97-AF65-F5344CB8AC3E}">
        <p14:creationId xmlns:p14="http://schemas.microsoft.com/office/powerpoint/2010/main" val="1808519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8334DDE-9D29-4793-BD4A-9FFE5AAB7C24}"/>
              </a:ext>
            </a:extLst>
          </p:cNvPr>
          <p:cNvSpPr>
            <a:spLocks noGrp="1" noChangeArrowheads="1"/>
          </p:cNvSpPr>
          <p:nvPr>
            <p:ph type="ftr" sz="quarter" idx="10"/>
          </p:nvPr>
        </p:nvSpPr>
        <p:spPr>
          <a:ln/>
        </p:spPr>
        <p:txBody>
          <a:bodyPr/>
          <a:lstStyle>
            <a:lvl1pPr>
              <a:defRPr/>
            </a:lvl1pPr>
          </a:lstStyle>
          <a:p>
            <a:fld id="{8618633A-D324-4E0A-A534-84F7CFDA07CB}" type="slidenum">
              <a:rPr lang="zh-CN" altLang="en-US"/>
              <a:pPr/>
              <a:t>‹#›</a:t>
            </a:fld>
            <a:endParaRPr lang="en-US" altLang="zh-CN"/>
          </a:p>
        </p:txBody>
      </p:sp>
      <p:sp>
        <p:nvSpPr>
          <p:cNvPr id="6" name="Rectangle 12">
            <a:extLst>
              <a:ext uri="{FF2B5EF4-FFF2-40B4-BE49-F238E27FC236}">
                <a16:creationId xmlns:a16="http://schemas.microsoft.com/office/drawing/2014/main" id="{77B4E451-C927-4CF9-94F2-94FAE71B029D}"/>
              </a:ext>
            </a:extLst>
          </p:cNvPr>
          <p:cNvSpPr>
            <a:spLocks noGrp="1" noChangeArrowheads="1"/>
          </p:cNvSpPr>
          <p:nvPr>
            <p:ph type="sldNum" sz="quarter" idx="11"/>
          </p:nvPr>
        </p:nvSpPr>
        <p:spPr>
          <a:ln/>
        </p:spPr>
        <p:txBody>
          <a:bodyPr/>
          <a:lstStyle>
            <a:lvl1pPr>
              <a:defRPr/>
            </a:lvl1pPr>
          </a:lstStyle>
          <a:p>
            <a:fld id="{BBC28859-0985-4E51-A095-26FA919C9088}" type="slidenum">
              <a:rPr lang="zh-CN" altLang="en-US"/>
              <a:pPr/>
              <a:t>‹#›</a:t>
            </a:fld>
            <a:endParaRPr lang="en-US" altLang="zh-CN"/>
          </a:p>
        </p:txBody>
      </p:sp>
    </p:spTree>
    <p:extLst>
      <p:ext uri="{BB962C8B-B14F-4D97-AF65-F5344CB8AC3E}">
        <p14:creationId xmlns:p14="http://schemas.microsoft.com/office/powerpoint/2010/main" val="3124626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121A77A-7A71-43A2-B141-77980EE640CB}"/>
              </a:ext>
            </a:extLst>
          </p:cNvPr>
          <p:cNvSpPr>
            <a:spLocks noGrp="1" noChangeArrowheads="1"/>
          </p:cNvSpPr>
          <p:nvPr>
            <p:ph type="ftr" sz="quarter" idx="10"/>
          </p:nvPr>
        </p:nvSpPr>
        <p:spPr>
          <a:ln/>
        </p:spPr>
        <p:txBody>
          <a:bodyPr/>
          <a:lstStyle>
            <a:lvl1pPr>
              <a:defRPr/>
            </a:lvl1pPr>
          </a:lstStyle>
          <a:p>
            <a:fld id="{30ACACA9-9DD0-4947-B206-FE4A8133D640}" type="slidenum">
              <a:rPr lang="zh-CN" altLang="en-US"/>
              <a:pPr/>
              <a:t>‹#›</a:t>
            </a:fld>
            <a:endParaRPr lang="en-US" altLang="zh-CN"/>
          </a:p>
        </p:txBody>
      </p:sp>
      <p:sp>
        <p:nvSpPr>
          <p:cNvPr id="5" name="Rectangle 12">
            <a:extLst>
              <a:ext uri="{FF2B5EF4-FFF2-40B4-BE49-F238E27FC236}">
                <a16:creationId xmlns:a16="http://schemas.microsoft.com/office/drawing/2014/main" id="{CBB86202-27F2-43F8-A4C0-A16DE6BF6EE9}"/>
              </a:ext>
            </a:extLst>
          </p:cNvPr>
          <p:cNvSpPr>
            <a:spLocks noGrp="1" noChangeArrowheads="1"/>
          </p:cNvSpPr>
          <p:nvPr>
            <p:ph type="sldNum" sz="quarter" idx="11"/>
          </p:nvPr>
        </p:nvSpPr>
        <p:spPr>
          <a:ln/>
        </p:spPr>
        <p:txBody>
          <a:bodyPr/>
          <a:lstStyle>
            <a:lvl1pPr>
              <a:defRPr/>
            </a:lvl1pPr>
          </a:lstStyle>
          <a:p>
            <a:fld id="{B58DD46D-EFDA-4A7F-A5E1-B6E36F74E2C7}" type="slidenum">
              <a:rPr lang="zh-CN" altLang="en-US"/>
              <a:pPr/>
              <a:t>‹#›</a:t>
            </a:fld>
            <a:endParaRPr lang="en-US" altLang="zh-CN"/>
          </a:p>
        </p:txBody>
      </p:sp>
    </p:spTree>
    <p:extLst>
      <p:ext uri="{BB962C8B-B14F-4D97-AF65-F5344CB8AC3E}">
        <p14:creationId xmlns:p14="http://schemas.microsoft.com/office/powerpoint/2010/main" val="2137444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50813"/>
            <a:ext cx="2181225"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0813"/>
            <a:ext cx="6392863"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A2B1408-1F0E-414E-A033-6FADB867D1AC}"/>
              </a:ext>
            </a:extLst>
          </p:cNvPr>
          <p:cNvSpPr>
            <a:spLocks noGrp="1" noChangeArrowheads="1"/>
          </p:cNvSpPr>
          <p:nvPr>
            <p:ph type="ftr" sz="quarter" idx="10"/>
          </p:nvPr>
        </p:nvSpPr>
        <p:spPr>
          <a:ln/>
        </p:spPr>
        <p:txBody>
          <a:bodyPr/>
          <a:lstStyle>
            <a:lvl1pPr>
              <a:defRPr/>
            </a:lvl1pPr>
          </a:lstStyle>
          <a:p>
            <a:fld id="{7232725B-1568-496F-B9D4-88B6CEE4201C}" type="slidenum">
              <a:rPr lang="zh-CN" altLang="en-US"/>
              <a:pPr/>
              <a:t>‹#›</a:t>
            </a:fld>
            <a:endParaRPr lang="en-US" altLang="zh-CN"/>
          </a:p>
        </p:txBody>
      </p:sp>
      <p:sp>
        <p:nvSpPr>
          <p:cNvPr id="5" name="Rectangle 12">
            <a:extLst>
              <a:ext uri="{FF2B5EF4-FFF2-40B4-BE49-F238E27FC236}">
                <a16:creationId xmlns:a16="http://schemas.microsoft.com/office/drawing/2014/main" id="{433C7105-3CBB-48CD-A4F0-93C53C905750}"/>
              </a:ext>
            </a:extLst>
          </p:cNvPr>
          <p:cNvSpPr>
            <a:spLocks noGrp="1" noChangeArrowheads="1"/>
          </p:cNvSpPr>
          <p:nvPr>
            <p:ph type="sldNum" sz="quarter" idx="11"/>
          </p:nvPr>
        </p:nvSpPr>
        <p:spPr>
          <a:ln/>
        </p:spPr>
        <p:txBody>
          <a:bodyPr/>
          <a:lstStyle>
            <a:lvl1pPr>
              <a:defRPr/>
            </a:lvl1pPr>
          </a:lstStyle>
          <a:p>
            <a:fld id="{0D0B2855-232E-4253-A54E-F618B4378372}" type="slidenum">
              <a:rPr lang="zh-CN" altLang="en-US"/>
              <a:pPr/>
              <a:t>‹#›</a:t>
            </a:fld>
            <a:endParaRPr lang="en-US" altLang="zh-CN"/>
          </a:p>
        </p:txBody>
      </p:sp>
    </p:spTree>
    <p:extLst>
      <p:ext uri="{BB962C8B-B14F-4D97-AF65-F5344CB8AC3E}">
        <p14:creationId xmlns:p14="http://schemas.microsoft.com/office/powerpoint/2010/main" val="2607722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表格占位符 2"/>
          <p:cNvSpPr>
            <a:spLocks noGrp="1"/>
          </p:cNvSpPr>
          <p:nvPr>
            <p:ph type="tbl" idx="1"/>
          </p:nvPr>
        </p:nvSpPr>
        <p:spPr>
          <a:xfrm>
            <a:off x="228600" y="1196975"/>
            <a:ext cx="8726488" cy="5432425"/>
          </a:xfrm>
        </p:spPr>
        <p:txBody>
          <a:bodyPr/>
          <a:lstStyle/>
          <a:p>
            <a:pPr lvl="0"/>
            <a:endParaRPr lang="zh-CN" altLang="en-US" noProof="0"/>
          </a:p>
        </p:txBody>
      </p:sp>
      <p:sp>
        <p:nvSpPr>
          <p:cNvPr id="4" name="Rectangle 11">
            <a:extLst>
              <a:ext uri="{FF2B5EF4-FFF2-40B4-BE49-F238E27FC236}">
                <a16:creationId xmlns:a16="http://schemas.microsoft.com/office/drawing/2014/main" id="{E133AF2E-6758-4A49-8093-9CB74F2FA447}"/>
              </a:ext>
            </a:extLst>
          </p:cNvPr>
          <p:cNvSpPr>
            <a:spLocks noGrp="1" noChangeArrowheads="1"/>
          </p:cNvSpPr>
          <p:nvPr>
            <p:ph type="ftr" sz="quarter" idx="10"/>
          </p:nvPr>
        </p:nvSpPr>
        <p:spPr>
          <a:ln/>
        </p:spPr>
        <p:txBody>
          <a:bodyPr/>
          <a:lstStyle>
            <a:lvl1pPr>
              <a:defRPr/>
            </a:lvl1pPr>
          </a:lstStyle>
          <a:p>
            <a:fld id="{B1A5A36B-C3D9-4752-8364-39FD7ED214C3}" type="slidenum">
              <a:rPr lang="zh-CN" altLang="en-US"/>
              <a:pPr/>
              <a:t>‹#›</a:t>
            </a:fld>
            <a:endParaRPr lang="en-US" altLang="zh-CN"/>
          </a:p>
        </p:txBody>
      </p:sp>
      <p:sp>
        <p:nvSpPr>
          <p:cNvPr id="5" name="Rectangle 12">
            <a:extLst>
              <a:ext uri="{FF2B5EF4-FFF2-40B4-BE49-F238E27FC236}">
                <a16:creationId xmlns:a16="http://schemas.microsoft.com/office/drawing/2014/main" id="{1B71367A-DD8F-44C0-BBD5-5F6A477D294C}"/>
              </a:ext>
            </a:extLst>
          </p:cNvPr>
          <p:cNvSpPr>
            <a:spLocks noGrp="1" noChangeArrowheads="1"/>
          </p:cNvSpPr>
          <p:nvPr>
            <p:ph type="sldNum" sz="quarter" idx="11"/>
          </p:nvPr>
        </p:nvSpPr>
        <p:spPr>
          <a:ln/>
        </p:spPr>
        <p:txBody>
          <a:bodyPr/>
          <a:lstStyle>
            <a:lvl1pPr>
              <a:defRPr/>
            </a:lvl1pPr>
          </a:lstStyle>
          <a:p>
            <a:fld id="{6CD26DE8-F84B-43E3-9A6A-EAEC8EE2E85B}" type="slidenum">
              <a:rPr lang="zh-CN" altLang="en-US"/>
              <a:pPr/>
              <a:t>‹#›</a:t>
            </a:fld>
            <a:endParaRPr lang="en-US" altLang="zh-CN"/>
          </a:p>
        </p:txBody>
      </p:sp>
    </p:spTree>
    <p:extLst>
      <p:ext uri="{BB962C8B-B14F-4D97-AF65-F5344CB8AC3E}">
        <p14:creationId xmlns:p14="http://schemas.microsoft.com/office/powerpoint/2010/main" val="4265111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51BFBD8D-3268-42CD-A563-134414F8952F}"/>
              </a:ext>
            </a:extLst>
          </p:cNvPr>
          <p:cNvSpPr>
            <a:spLocks noGrp="1" noChangeArrowheads="1"/>
          </p:cNvSpPr>
          <p:nvPr>
            <p:ph type="ftr" sz="quarter" idx="10"/>
          </p:nvPr>
        </p:nvSpPr>
        <p:spPr>
          <a:ln/>
        </p:spPr>
        <p:txBody>
          <a:bodyPr/>
          <a:lstStyle>
            <a:lvl1pPr>
              <a:defRPr/>
            </a:lvl1pPr>
          </a:lstStyle>
          <a:p>
            <a:fld id="{4150F0F6-2F40-41F0-8073-E74C9BDDD954}" type="slidenum">
              <a:rPr lang="zh-CN" altLang="en-US"/>
              <a:pPr/>
              <a:t>‹#›</a:t>
            </a:fld>
            <a:endParaRPr lang="en-US" altLang="zh-CN"/>
          </a:p>
        </p:txBody>
      </p:sp>
      <p:sp>
        <p:nvSpPr>
          <p:cNvPr id="6" name="Rectangle 12">
            <a:extLst>
              <a:ext uri="{FF2B5EF4-FFF2-40B4-BE49-F238E27FC236}">
                <a16:creationId xmlns:a16="http://schemas.microsoft.com/office/drawing/2014/main" id="{CA31028E-B989-4EEA-B76D-14696989A7E4}"/>
              </a:ext>
            </a:extLst>
          </p:cNvPr>
          <p:cNvSpPr>
            <a:spLocks noGrp="1" noChangeArrowheads="1"/>
          </p:cNvSpPr>
          <p:nvPr>
            <p:ph type="sldNum" sz="quarter" idx="11"/>
          </p:nvPr>
        </p:nvSpPr>
        <p:spPr>
          <a:ln/>
        </p:spPr>
        <p:txBody>
          <a:bodyPr/>
          <a:lstStyle>
            <a:lvl1pPr>
              <a:defRPr/>
            </a:lvl1pPr>
          </a:lstStyle>
          <a:p>
            <a:fld id="{B46E38C2-3A99-45C4-82CB-A61AECC16552}" type="slidenum">
              <a:rPr lang="zh-CN" altLang="en-US"/>
              <a:pPr/>
              <a:t>‹#›</a:t>
            </a:fld>
            <a:endParaRPr lang="en-US" altLang="zh-CN"/>
          </a:p>
        </p:txBody>
      </p:sp>
    </p:spTree>
    <p:extLst>
      <p:ext uri="{BB962C8B-B14F-4D97-AF65-F5344CB8AC3E}">
        <p14:creationId xmlns:p14="http://schemas.microsoft.com/office/powerpoint/2010/main" val="2980924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7250" y="1196975"/>
            <a:ext cx="4287838"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7250" y="3989388"/>
            <a:ext cx="4287838"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BB74256A-DE60-4AD7-A02D-5A66CB454459}"/>
              </a:ext>
            </a:extLst>
          </p:cNvPr>
          <p:cNvSpPr>
            <a:spLocks noGrp="1" noChangeArrowheads="1"/>
          </p:cNvSpPr>
          <p:nvPr>
            <p:ph type="ftr" sz="quarter" idx="10"/>
          </p:nvPr>
        </p:nvSpPr>
        <p:spPr>
          <a:ln/>
        </p:spPr>
        <p:txBody>
          <a:bodyPr/>
          <a:lstStyle>
            <a:lvl1pPr>
              <a:defRPr/>
            </a:lvl1pPr>
          </a:lstStyle>
          <a:p>
            <a:fld id="{78487028-D334-428F-8590-568287F52133}" type="slidenum">
              <a:rPr lang="zh-CN" altLang="en-US"/>
              <a:pPr/>
              <a:t>‹#›</a:t>
            </a:fld>
            <a:endParaRPr lang="en-US" altLang="zh-CN"/>
          </a:p>
        </p:txBody>
      </p:sp>
      <p:sp>
        <p:nvSpPr>
          <p:cNvPr id="7" name="Rectangle 12">
            <a:extLst>
              <a:ext uri="{FF2B5EF4-FFF2-40B4-BE49-F238E27FC236}">
                <a16:creationId xmlns:a16="http://schemas.microsoft.com/office/drawing/2014/main" id="{299536BD-6602-402F-8F82-F2C1CAC1126B}"/>
              </a:ext>
            </a:extLst>
          </p:cNvPr>
          <p:cNvSpPr>
            <a:spLocks noGrp="1" noChangeArrowheads="1"/>
          </p:cNvSpPr>
          <p:nvPr>
            <p:ph type="sldNum" sz="quarter" idx="11"/>
          </p:nvPr>
        </p:nvSpPr>
        <p:spPr>
          <a:ln/>
        </p:spPr>
        <p:txBody>
          <a:bodyPr/>
          <a:lstStyle>
            <a:lvl1pPr>
              <a:defRPr/>
            </a:lvl1pPr>
          </a:lstStyle>
          <a:p>
            <a:fld id="{8745EAE4-B696-4B89-A966-D059EDC9422E}" type="slidenum">
              <a:rPr lang="zh-CN" altLang="en-US"/>
              <a:pPr/>
              <a:t>‹#›</a:t>
            </a:fld>
            <a:endParaRPr lang="en-US" altLang="zh-CN"/>
          </a:p>
        </p:txBody>
      </p:sp>
    </p:spTree>
    <p:extLst>
      <p:ext uri="{BB962C8B-B14F-4D97-AF65-F5344CB8AC3E}">
        <p14:creationId xmlns:p14="http://schemas.microsoft.com/office/powerpoint/2010/main" val="46390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869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30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766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821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84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8227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1002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alpha val="0"/>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6CC25D1-1C05-4215-9910-9C12D336F845}"/>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5">
            <a:extLst>
              <a:ext uri="{FF2B5EF4-FFF2-40B4-BE49-F238E27FC236}">
                <a16:creationId xmlns:a16="http://schemas.microsoft.com/office/drawing/2014/main" id="{19EFC5A2-6B79-4B25-A726-0858FB11D87A}"/>
              </a:ext>
            </a:extLst>
          </p:cNvPr>
          <p:cNvSpPr txBox="1">
            <a:spLocks noChangeArrowheads="1"/>
          </p:cNvSpPr>
          <p:nvPr/>
        </p:nvSpPr>
        <p:spPr bwMode="auto">
          <a:xfrm>
            <a:off x="0" y="6613525"/>
            <a:ext cx="4460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r>
              <a:rPr lang="en-US" altLang="zh-CN" sz="1000" b="1">
                <a:solidFill>
                  <a:schemeClr val="tx2"/>
                </a:solidFill>
                <a:ea typeface="宋体" panose="02010600030101010101" pitchFamily="2" charset="-122"/>
              </a:rPr>
              <a:t>8.</a:t>
            </a:r>
            <a:fld id="{7517FA79-9FD5-4E62-B074-A3B0144949B5}" type="slidenum">
              <a:rPr lang="en-US" altLang="zh-CN" sz="1000" b="1">
                <a:solidFill>
                  <a:schemeClr val="tx2"/>
                </a:solidFill>
                <a:ea typeface="宋体" panose="02010600030101010101" pitchFamily="2" charset="-122"/>
              </a:rPr>
              <a:pPr algn="ctr">
                <a:spcBef>
                  <a:spcPct val="50000"/>
                </a:spcBef>
              </a:pPr>
              <a:t>‹#›</a:t>
            </a:fld>
            <a:endParaRPr lang="en-US" altLang="zh-CN" sz="1000" b="1">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AA6ADE74-DCC0-4E62-874A-778E2F0B071E}"/>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9" name="Slide_Page_Number">
            <a:extLst>
              <a:ext uri="{FF2B5EF4-FFF2-40B4-BE49-F238E27FC236}">
                <a16:creationId xmlns:a16="http://schemas.microsoft.com/office/drawing/2014/main" id="{1589010B-2086-4C1D-9EA2-08D093A6DB72}"/>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1FF38CB5-1185-442D-85B7-54137B14E550}"/>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7D6F9C77-0C90-485D-895E-9FD2C4CC5AEB}"/>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6979764C-392D-4999-89C1-178112234C32}"/>
              </a:ext>
            </a:extLst>
          </p:cNvPr>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464"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65" r:id="rId12"/>
    <p:sldLayoutId id="2147484466"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422E0F9-F85C-478B-9911-90735D0EF493}"/>
              </a:ext>
            </a:extLst>
          </p:cNvPr>
          <p:cNvSpPr>
            <a:spLocks noChangeArrowheads="1"/>
          </p:cNvSpPr>
          <p:nvPr/>
        </p:nvSpPr>
        <p:spPr bwMode="ltGray">
          <a:xfrm>
            <a:off x="417513" y="3143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1" name="Rectangle 3">
            <a:extLst>
              <a:ext uri="{FF2B5EF4-FFF2-40B4-BE49-F238E27FC236}">
                <a16:creationId xmlns:a16="http://schemas.microsoft.com/office/drawing/2014/main" id="{518B700A-825C-433C-9923-22305205BDA8}"/>
              </a:ext>
            </a:extLst>
          </p:cNvPr>
          <p:cNvSpPr>
            <a:spLocks noChangeArrowheads="1"/>
          </p:cNvSpPr>
          <p:nvPr/>
        </p:nvSpPr>
        <p:spPr bwMode="ltGray">
          <a:xfrm>
            <a:off x="800100" y="3143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2" name="Rectangle 4">
            <a:extLst>
              <a:ext uri="{FF2B5EF4-FFF2-40B4-BE49-F238E27FC236}">
                <a16:creationId xmlns:a16="http://schemas.microsoft.com/office/drawing/2014/main" id="{EB63C72A-1EDA-4FAA-BAB1-48A71BBBED09}"/>
              </a:ext>
            </a:extLst>
          </p:cNvPr>
          <p:cNvSpPr>
            <a:spLocks noChangeArrowheads="1"/>
          </p:cNvSpPr>
          <p:nvPr/>
        </p:nvSpPr>
        <p:spPr bwMode="ltGray">
          <a:xfrm>
            <a:off x="541338" y="7366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3" name="Rectangle 5">
            <a:extLst>
              <a:ext uri="{FF2B5EF4-FFF2-40B4-BE49-F238E27FC236}">
                <a16:creationId xmlns:a16="http://schemas.microsoft.com/office/drawing/2014/main" id="{0F48A4DA-07C5-4A3D-B046-9D3461B57308}"/>
              </a:ext>
            </a:extLst>
          </p:cNvPr>
          <p:cNvSpPr>
            <a:spLocks noChangeArrowheads="1"/>
          </p:cNvSpPr>
          <p:nvPr/>
        </p:nvSpPr>
        <p:spPr bwMode="ltGray">
          <a:xfrm>
            <a:off x="911225" y="7366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4" name="Rectangle 6">
            <a:extLst>
              <a:ext uri="{FF2B5EF4-FFF2-40B4-BE49-F238E27FC236}">
                <a16:creationId xmlns:a16="http://schemas.microsoft.com/office/drawing/2014/main" id="{A2DBD24F-605F-45B6-9908-74BEC1F71DFD}"/>
              </a:ext>
            </a:extLst>
          </p:cNvPr>
          <p:cNvSpPr>
            <a:spLocks noChangeArrowheads="1"/>
          </p:cNvSpPr>
          <p:nvPr/>
        </p:nvSpPr>
        <p:spPr bwMode="ltGray">
          <a:xfrm>
            <a:off x="127000" y="91916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5" name="Rectangle 7">
            <a:extLst>
              <a:ext uri="{FF2B5EF4-FFF2-40B4-BE49-F238E27FC236}">
                <a16:creationId xmlns:a16="http://schemas.microsoft.com/office/drawing/2014/main" id="{D5AF7CAD-54D8-444C-8C55-490180DB3258}"/>
              </a:ext>
            </a:extLst>
          </p:cNvPr>
          <p:cNvSpPr>
            <a:spLocks noChangeArrowheads="1"/>
          </p:cNvSpPr>
          <p:nvPr/>
        </p:nvSpPr>
        <p:spPr bwMode="gray">
          <a:xfrm>
            <a:off x="762000" y="2063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6" name="Rectangle 8">
            <a:extLst>
              <a:ext uri="{FF2B5EF4-FFF2-40B4-BE49-F238E27FC236}">
                <a16:creationId xmlns:a16="http://schemas.microsoft.com/office/drawing/2014/main" id="{50AB8823-283F-4D9E-BF8D-BEA0B26A8B7C}"/>
              </a:ext>
            </a:extLst>
          </p:cNvPr>
          <p:cNvSpPr>
            <a:spLocks noChangeArrowheads="1"/>
          </p:cNvSpPr>
          <p:nvPr/>
        </p:nvSpPr>
        <p:spPr bwMode="gray">
          <a:xfrm>
            <a:off x="442913" y="9969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7" name="Rectangle 9">
            <a:extLst>
              <a:ext uri="{FF2B5EF4-FFF2-40B4-BE49-F238E27FC236}">
                <a16:creationId xmlns:a16="http://schemas.microsoft.com/office/drawing/2014/main" id="{6257EB0B-673B-4C4F-AD61-DB9AFB5CC634}"/>
              </a:ext>
            </a:extLst>
          </p:cNvPr>
          <p:cNvSpPr>
            <a:spLocks noGrp="1" noChangeArrowheads="1"/>
          </p:cNvSpPr>
          <p:nvPr>
            <p:ph type="title"/>
          </p:nvPr>
        </p:nvSpPr>
        <p:spPr bwMode="auto">
          <a:xfrm>
            <a:off x="685800" y="150813"/>
            <a:ext cx="77930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33490D27-E37A-4393-98F2-26B613A84F1F}"/>
              </a:ext>
            </a:extLst>
          </p:cNvPr>
          <p:cNvSpPr>
            <a:spLocks noGrp="1" noChangeArrowheads="1"/>
          </p:cNvSpPr>
          <p:nvPr>
            <p:ph type="body" idx="1"/>
          </p:nvPr>
        </p:nvSpPr>
        <p:spPr bwMode="auto">
          <a:xfrm>
            <a:off x="228600" y="1196975"/>
            <a:ext cx="8726488"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8843" name="Rectangle 11">
            <a:extLst>
              <a:ext uri="{FF2B5EF4-FFF2-40B4-BE49-F238E27FC236}">
                <a16:creationId xmlns:a16="http://schemas.microsoft.com/office/drawing/2014/main" id="{5CA830E7-1188-447F-9523-5628D40C56A6}"/>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Tahoma" panose="020B0604030504040204" pitchFamily="34" charset="0"/>
              </a:defRPr>
            </a:lvl1pPr>
          </a:lstStyle>
          <a:p>
            <a:fld id="{4E67284F-2228-40A9-A6A7-ECDEC22FDE7E}" type="slidenum">
              <a:rPr lang="zh-CN" altLang="en-US"/>
              <a:pPr/>
              <a:t>‹#›</a:t>
            </a:fld>
            <a:endParaRPr lang="en-US" altLang="zh-CN"/>
          </a:p>
        </p:txBody>
      </p:sp>
      <p:sp>
        <p:nvSpPr>
          <p:cNvPr id="248844" name="Rectangle 12">
            <a:extLst>
              <a:ext uri="{FF2B5EF4-FFF2-40B4-BE49-F238E27FC236}">
                <a16:creationId xmlns:a16="http://schemas.microsoft.com/office/drawing/2014/main" id="{EEACAF95-380A-4BE1-BEDD-4AE783163F10}"/>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fld id="{B0F8DF3D-5AFD-41B4-8815-440F7F4146F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467"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 id="2147484462" r:id="rId13"/>
    <p:sldLayoutId id="2147484463"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ea typeface="宋体" pitchFamily="2" charset="-122"/>
        </a:defRPr>
      </a:lvl2pPr>
      <a:lvl3pPr algn="ctr" rtl="0" eaLnBrk="0" fontAlgn="base" hangingPunct="0">
        <a:spcBef>
          <a:spcPct val="0"/>
        </a:spcBef>
        <a:spcAft>
          <a:spcPct val="0"/>
        </a:spcAft>
        <a:defRPr sz="4400">
          <a:solidFill>
            <a:schemeClr val="tx2"/>
          </a:solidFill>
          <a:latin typeface="Tahoma" pitchFamily="34" charset="0"/>
          <a:ea typeface="宋体" pitchFamily="2" charset="-122"/>
        </a:defRPr>
      </a:lvl3pPr>
      <a:lvl4pPr algn="ctr" rtl="0" eaLnBrk="0" fontAlgn="base" hangingPunct="0">
        <a:spcBef>
          <a:spcPct val="0"/>
        </a:spcBef>
        <a:spcAft>
          <a:spcPct val="0"/>
        </a:spcAft>
        <a:defRPr sz="4400">
          <a:solidFill>
            <a:schemeClr val="tx2"/>
          </a:solidFill>
          <a:latin typeface="Tahoma" pitchFamily="34" charset="0"/>
          <a:ea typeface="宋体" pitchFamily="2" charset="-122"/>
        </a:defRPr>
      </a:lvl4pPr>
      <a:lvl5pPr algn="ctr"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ctr" rtl="0" fontAlgn="base">
        <a:spcBef>
          <a:spcPct val="0"/>
        </a:spcBef>
        <a:spcAft>
          <a:spcPct val="0"/>
        </a:spcAft>
        <a:defRPr sz="4400">
          <a:solidFill>
            <a:schemeClr val="tx2"/>
          </a:solidFill>
          <a:latin typeface="Tahoma" pitchFamily="34" charset="0"/>
          <a:ea typeface="宋体" pitchFamily="2" charset="-122"/>
        </a:defRPr>
      </a:lvl6pPr>
      <a:lvl7pPr marL="914400" algn="ctr" rtl="0" fontAlgn="base">
        <a:spcBef>
          <a:spcPct val="0"/>
        </a:spcBef>
        <a:spcAft>
          <a:spcPct val="0"/>
        </a:spcAft>
        <a:defRPr sz="4400">
          <a:solidFill>
            <a:schemeClr val="tx2"/>
          </a:solidFill>
          <a:latin typeface="Tahoma" pitchFamily="34" charset="0"/>
          <a:ea typeface="宋体" pitchFamily="2" charset="-122"/>
        </a:defRPr>
      </a:lvl7pPr>
      <a:lvl8pPr marL="1371600" algn="ctr" rtl="0" fontAlgn="base">
        <a:spcBef>
          <a:spcPct val="0"/>
        </a:spcBef>
        <a:spcAft>
          <a:spcPct val="0"/>
        </a:spcAft>
        <a:defRPr sz="4400">
          <a:solidFill>
            <a:schemeClr val="tx2"/>
          </a:solidFill>
          <a:latin typeface="Tahoma" pitchFamily="34" charset="0"/>
          <a:ea typeface="宋体" pitchFamily="2" charset="-122"/>
        </a:defRPr>
      </a:lvl8pPr>
      <a:lvl9pPr marL="1828800" algn="ctr"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just"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anose="05000000000000000000" pitchFamily="2" charset="2"/>
        <a:buChar char="n"/>
        <a:defRPr sz="2800">
          <a:solidFill>
            <a:srgbClr val="660066"/>
          </a:solidFill>
          <a:latin typeface="+mn-lt"/>
          <a:ea typeface="+mn-ea"/>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400">
          <a:solidFill>
            <a:srgbClr val="6600CC"/>
          </a:solidFill>
          <a:latin typeface="+mn-lt"/>
          <a:ea typeface="+mn-ea"/>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026">
            <a:extLst>
              <a:ext uri="{FF2B5EF4-FFF2-40B4-BE49-F238E27FC236}">
                <a16:creationId xmlns:a16="http://schemas.microsoft.com/office/drawing/2014/main" id="{AE73FA90-4D77-4934-89E3-ECB4375D9FE7}"/>
              </a:ext>
            </a:extLst>
          </p:cNvPr>
          <p:cNvSpPr>
            <a:spLocks noGrp="1" noChangeArrowheads="1"/>
          </p:cNvSpPr>
          <p:nvPr>
            <p:ph type="ctrTitle"/>
          </p:nvPr>
        </p:nvSpPr>
        <p:spPr>
          <a:xfrm>
            <a:off x="685800" y="2286000"/>
            <a:ext cx="7772400" cy="1143000"/>
          </a:xfrm>
        </p:spPr>
        <p:txBody>
          <a:bodyPr/>
          <a:lstStyle/>
          <a:p>
            <a:pPr>
              <a:defRPr/>
            </a:pPr>
            <a:r>
              <a:rPr lang="en-US" altLang="zh-CN" dirty="0">
                <a:ea typeface="宋体" pitchFamily="2" charset="-122"/>
              </a:rPr>
              <a:t>Chapter 8: Relational Database Design (1)</a:t>
            </a:r>
            <a:endParaRPr lang="en-US" altLang="zh-CN"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标题 68">
            <a:extLst>
              <a:ext uri="{FF2B5EF4-FFF2-40B4-BE49-F238E27FC236}">
                <a16:creationId xmlns:a16="http://schemas.microsoft.com/office/drawing/2014/main" id="{3250A8F3-C162-47BB-9BD8-4351ADE4CD97}"/>
              </a:ext>
            </a:extLst>
          </p:cNvPr>
          <p:cNvSpPr>
            <a:spLocks noGrp="1"/>
          </p:cNvSpPr>
          <p:nvPr>
            <p:ph type="title"/>
          </p:nvPr>
        </p:nvSpPr>
        <p:spPr/>
        <p:txBody>
          <a:bodyPr/>
          <a:lstStyle/>
          <a:p>
            <a:pPr>
              <a:defRPr/>
            </a:pPr>
            <a:r>
              <a:rPr lang="en-US" altLang="zh-CN" b="0">
                <a:latin typeface="Garamond" pitchFamily="18" charset="0"/>
                <a:ea typeface="宋体" pitchFamily="2" charset="-122"/>
              </a:rPr>
              <a:t>SCD(</a:t>
            </a:r>
            <a:r>
              <a:rPr lang="en-US" altLang="zh-CN" u="sng">
                <a:solidFill>
                  <a:srgbClr val="FF3300"/>
                </a:solidFill>
                <a:latin typeface="Garamond" pitchFamily="18" charset="0"/>
                <a:ea typeface="宋体" pitchFamily="2" charset="-122"/>
              </a:rPr>
              <a:t>SNO</a:t>
            </a:r>
            <a:r>
              <a:rPr lang="en-US" altLang="zh-CN" b="0">
                <a:latin typeface="Garamond" pitchFamily="18" charset="0"/>
                <a:ea typeface="宋体" pitchFamily="2" charset="-122"/>
              </a:rPr>
              <a:t>,SN,AGE,DEPT,MN,</a:t>
            </a:r>
            <a:r>
              <a:rPr lang="en-US" altLang="zh-CN" u="sng">
                <a:solidFill>
                  <a:srgbClr val="FF3300"/>
                </a:solidFill>
                <a:latin typeface="Garamond" pitchFamily="18" charset="0"/>
                <a:ea typeface="宋体" pitchFamily="2" charset="-122"/>
              </a:rPr>
              <a:t>CNO</a:t>
            </a:r>
            <a:r>
              <a:rPr lang="en-US" altLang="zh-CN" b="0">
                <a:latin typeface="Garamond" pitchFamily="18" charset="0"/>
                <a:ea typeface="宋体" pitchFamily="2" charset="-122"/>
              </a:rPr>
              <a:t>,SCORE)</a:t>
            </a:r>
            <a:endParaRPr lang="zh-CN" altLang="en-US">
              <a:ea typeface="宋体" pitchFamily="2" charset="-122"/>
            </a:endParaRPr>
          </a:p>
        </p:txBody>
      </p:sp>
      <p:sp>
        <p:nvSpPr>
          <p:cNvPr id="18435" name="Rectangle 3">
            <a:extLst>
              <a:ext uri="{FF2B5EF4-FFF2-40B4-BE49-F238E27FC236}">
                <a16:creationId xmlns:a16="http://schemas.microsoft.com/office/drawing/2014/main" id="{CFECA7FD-DAD7-4A9D-BEEC-2DFCB5087C10}"/>
              </a:ext>
            </a:extLst>
          </p:cNvPr>
          <p:cNvSpPr>
            <a:spLocks noGrp="1" noChangeArrowheads="1"/>
          </p:cNvSpPr>
          <p:nvPr>
            <p:ph idx="1"/>
          </p:nvPr>
        </p:nvSpPr>
        <p:spPr>
          <a:xfrm>
            <a:off x="228600" y="1066800"/>
            <a:ext cx="8610600" cy="3424238"/>
          </a:xfrm>
        </p:spPr>
        <p:txBody>
          <a:bodyPr/>
          <a:lstStyle/>
          <a:p>
            <a:pPr marL="571500" indent="-571500" algn="just" eaLnBrk="1" hangingPunct="1">
              <a:spcBef>
                <a:spcPts val="600"/>
              </a:spcBef>
              <a:buFont typeface="Wingdings" panose="05000000000000000000" pitchFamily="2" charset="2"/>
              <a:buAutoNum type="arabicPeriod" startAt="2"/>
            </a:pPr>
            <a:r>
              <a:rPr lang="zh-CN" altLang="en-US" sz="2600">
                <a:solidFill>
                  <a:srgbClr val="CC0000"/>
                </a:solidFill>
                <a:ea typeface="黑体" panose="02010609060101010101" pitchFamily="49" charset="-122"/>
              </a:rPr>
              <a:t>插入异常。</a:t>
            </a:r>
            <a:r>
              <a:rPr lang="zh-CN" altLang="en-US" sz="2600">
                <a:ea typeface="黑体" panose="02010609060101010101" pitchFamily="49" charset="-122"/>
              </a:rPr>
              <a:t>如果某个新学院没有招生，尚无学生时，则学院名和院长的信息无法插入到数据库中。</a:t>
            </a:r>
          </a:p>
          <a:p>
            <a:pPr marL="839788" lvl="1" indent="-495300" algn="just" eaLnBrk="1" hangingPunct="1">
              <a:spcBef>
                <a:spcPts val="600"/>
              </a:spcBef>
            </a:pPr>
            <a:r>
              <a:rPr lang="zh-CN" altLang="en-US">
                <a:ea typeface="黑体" panose="02010609060101010101" pitchFamily="49" charset="-122"/>
              </a:rPr>
              <a:t>因为在这个关系模式中，</a:t>
            </a:r>
            <a:r>
              <a:rPr lang="en-US" altLang="zh-CN">
                <a:ea typeface="黑体" panose="02010609060101010101" pitchFamily="49" charset="-122"/>
              </a:rPr>
              <a:t>(SNO,CNO)</a:t>
            </a:r>
            <a:r>
              <a:rPr lang="zh-CN" altLang="en-US">
                <a:ea typeface="黑体" panose="02010609060101010101" pitchFamily="49" charset="-122"/>
              </a:rPr>
              <a:t>是主码。根据关系的实体完整性约束，主码的值不能为空，而这时没有学生，</a:t>
            </a:r>
            <a:r>
              <a:rPr lang="en-US" altLang="zh-CN">
                <a:ea typeface="黑体" panose="02010609060101010101" pitchFamily="49" charset="-122"/>
              </a:rPr>
              <a:t>SNO</a:t>
            </a:r>
            <a:r>
              <a:rPr lang="zh-CN" altLang="en-US">
                <a:ea typeface="黑体" panose="02010609060101010101" pitchFamily="49" charset="-122"/>
              </a:rPr>
              <a:t>和</a:t>
            </a:r>
            <a:r>
              <a:rPr lang="en-US" altLang="zh-CN">
                <a:ea typeface="黑体" panose="02010609060101010101" pitchFamily="49" charset="-122"/>
              </a:rPr>
              <a:t>CNO</a:t>
            </a:r>
            <a:r>
              <a:rPr lang="zh-CN" altLang="en-US">
                <a:ea typeface="黑体" panose="02010609060101010101" pitchFamily="49" charset="-122"/>
              </a:rPr>
              <a:t>均无值，因此不能进行插入操作。</a:t>
            </a:r>
          </a:p>
          <a:p>
            <a:pPr marL="839788" lvl="1" indent="-495300" algn="just" eaLnBrk="1" hangingPunct="1">
              <a:spcBef>
                <a:spcPts val="600"/>
              </a:spcBef>
            </a:pPr>
            <a:r>
              <a:rPr lang="zh-CN" altLang="en-US">
                <a:ea typeface="黑体" panose="02010609060101010101" pitchFamily="49" charset="-122"/>
              </a:rPr>
              <a:t>当学生刚入学尚未选课时，</a:t>
            </a:r>
            <a:r>
              <a:rPr lang="en-US" altLang="zh-CN">
                <a:ea typeface="黑体" panose="02010609060101010101" pitchFamily="49" charset="-122"/>
              </a:rPr>
              <a:t>CNO</a:t>
            </a:r>
            <a:r>
              <a:rPr lang="zh-CN" altLang="en-US">
                <a:ea typeface="黑体" panose="02010609060101010101" pitchFamily="49" charset="-122"/>
              </a:rPr>
              <a:t>未知，由于实体完整性约束规定主码的值不能部分为空，因此该学生的其他信息也无法插入。</a:t>
            </a:r>
          </a:p>
        </p:txBody>
      </p:sp>
      <p:grpSp>
        <p:nvGrpSpPr>
          <p:cNvPr id="18436" name="Group 69">
            <a:extLst>
              <a:ext uri="{FF2B5EF4-FFF2-40B4-BE49-F238E27FC236}">
                <a16:creationId xmlns:a16="http://schemas.microsoft.com/office/drawing/2014/main" id="{1A5D639F-4C8D-43BB-BC59-BAAF0B89ED35}"/>
              </a:ext>
            </a:extLst>
          </p:cNvPr>
          <p:cNvGrpSpPr>
            <a:grpSpLocks/>
          </p:cNvGrpSpPr>
          <p:nvPr/>
        </p:nvGrpSpPr>
        <p:grpSpPr bwMode="auto">
          <a:xfrm>
            <a:off x="741363" y="4710113"/>
            <a:ext cx="7794625" cy="935037"/>
            <a:chOff x="703" y="3113"/>
            <a:chExt cx="4463" cy="589"/>
          </a:xfrm>
        </p:grpSpPr>
        <p:grpSp>
          <p:nvGrpSpPr>
            <p:cNvPr id="18438" name="Group 6">
              <a:extLst>
                <a:ext uri="{FF2B5EF4-FFF2-40B4-BE49-F238E27FC236}">
                  <a16:creationId xmlns:a16="http://schemas.microsoft.com/office/drawing/2014/main" id="{42BE90B9-9607-4E7B-B790-7C0B5E5F45A9}"/>
                </a:ext>
              </a:extLst>
            </p:cNvPr>
            <p:cNvGrpSpPr>
              <a:grpSpLocks/>
            </p:cNvGrpSpPr>
            <p:nvPr/>
          </p:nvGrpSpPr>
          <p:grpSpPr bwMode="auto">
            <a:xfrm>
              <a:off x="703" y="3113"/>
              <a:ext cx="638" cy="196"/>
              <a:chOff x="0" y="0"/>
              <a:chExt cx="512" cy="403"/>
            </a:xfrm>
          </p:grpSpPr>
          <p:sp>
            <p:nvSpPr>
              <p:cNvPr id="18499" name="Rectangle 7">
                <a:extLst>
                  <a:ext uri="{FF2B5EF4-FFF2-40B4-BE49-F238E27FC236}">
                    <a16:creationId xmlns:a16="http://schemas.microsoft.com/office/drawing/2014/main" id="{26679C9C-7A77-4732-A780-507958B15F99}"/>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SNO</a:t>
                </a:r>
              </a:p>
              <a:p>
                <a:pPr algn="ctr">
                  <a:spcBef>
                    <a:spcPct val="0"/>
                  </a:spcBef>
                  <a:buClrTx/>
                  <a:buSzTx/>
                  <a:buFontTx/>
                  <a:buNone/>
                </a:pPr>
                <a:endParaRPr lang="en-US" altLang="zh-CN" sz="1800" b="1">
                  <a:ea typeface="宋体" panose="02010600030101010101" pitchFamily="2" charset="-122"/>
                </a:endParaRPr>
              </a:p>
            </p:txBody>
          </p:sp>
          <p:sp>
            <p:nvSpPr>
              <p:cNvPr id="18500" name="Rectangle 8">
                <a:extLst>
                  <a:ext uri="{FF2B5EF4-FFF2-40B4-BE49-F238E27FC236}">
                    <a16:creationId xmlns:a16="http://schemas.microsoft.com/office/drawing/2014/main" id="{B5CD4843-5740-40B1-B0EC-14DE29CB5AE1}"/>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39" name="Group 9">
              <a:extLst>
                <a:ext uri="{FF2B5EF4-FFF2-40B4-BE49-F238E27FC236}">
                  <a16:creationId xmlns:a16="http://schemas.microsoft.com/office/drawing/2014/main" id="{7CABC33D-2A49-4EB1-8272-723F45C1748E}"/>
                </a:ext>
              </a:extLst>
            </p:cNvPr>
            <p:cNvGrpSpPr>
              <a:grpSpLocks/>
            </p:cNvGrpSpPr>
            <p:nvPr/>
          </p:nvGrpSpPr>
          <p:grpSpPr bwMode="auto">
            <a:xfrm>
              <a:off x="1341" y="3113"/>
              <a:ext cx="637" cy="196"/>
              <a:chOff x="512" y="0"/>
              <a:chExt cx="512" cy="403"/>
            </a:xfrm>
          </p:grpSpPr>
          <p:sp>
            <p:nvSpPr>
              <p:cNvPr id="18497" name="Rectangle 10">
                <a:extLst>
                  <a:ext uri="{FF2B5EF4-FFF2-40B4-BE49-F238E27FC236}">
                    <a16:creationId xmlns:a16="http://schemas.microsoft.com/office/drawing/2014/main" id="{16B66A77-FE19-4A91-B00B-65B4380CDFDD}"/>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a:t>
                </a:r>
              </a:p>
              <a:p>
                <a:pPr algn="ctr">
                  <a:spcBef>
                    <a:spcPct val="0"/>
                  </a:spcBef>
                  <a:buClrTx/>
                  <a:buSzTx/>
                  <a:buFontTx/>
                  <a:buNone/>
                </a:pPr>
                <a:endParaRPr lang="en-US" altLang="zh-CN" sz="1800" b="1">
                  <a:ea typeface="宋体" panose="02010600030101010101" pitchFamily="2" charset="-122"/>
                </a:endParaRPr>
              </a:p>
            </p:txBody>
          </p:sp>
          <p:sp>
            <p:nvSpPr>
              <p:cNvPr id="18498" name="Rectangle 11">
                <a:extLst>
                  <a:ext uri="{FF2B5EF4-FFF2-40B4-BE49-F238E27FC236}">
                    <a16:creationId xmlns:a16="http://schemas.microsoft.com/office/drawing/2014/main" id="{77C46E7A-A55F-4B7B-9429-9CA38AEC0C96}"/>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0" name="Group 12">
              <a:extLst>
                <a:ext uri="{FF2B5EF4-FFF2-40B4-BE49-F238E27FC236}">
                  <a16:creationId xmlns:a16="http://schemas.microsoft.com/office/drawing/2014/main" id="{E9FB0527-2E52-4FF6-ADC7-5EA59C3C4F3C}"/>
                </a:ext>
              </a:extLst>
            </p:cNvPr>
            <p:cNvGrpSpPr>
              <a:grpSpLocks/>
            </p:cNvGrpSpPr>
            <p:nvPr/>
          </p:nvGrpSpPr>
          <p:grpSpPr bwMode="auto">
            <a:xfrm>
              <a:off x="1978" y="3113"/>
              <a:ext cx="638" cy="196"/>
              <a:chOff x="1024" y="0"/>
              <a:chExt cx="512" cy="403"/>
            </a:xfrm>
          </p:grpSpPr>
          <p:sp>
            <p:nvSpPr>
              <p:cNvPr id="18495" name="Rectangle 13">
                <a:extLst>
                  <a:ext uri="{FF2B5EF4-FFF2-40B4-BE49-F238E27FC236}">
                    <a16:creationId xmlns:a16="http://schemas.microsoft.com/office/drawing/2014/main" id="{7BB091D0-AE80-4C62-A869-A48562E99168}"/>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AGE</a:t>
                </a:r>
              </a:p>
              <a:p>
                <a:pPr algn="ctr">
                  <a:spcBef>
                    <a:spcPct val="0"/>
                  </a:spcBef>
                  <a:buClrTx/>
                  <a:buSzTx/>
                  <a:buFontTx/>
                  <a:buNone/>
                </a:pPr>
                <a:endParaRPr lang="en-US" altLang="zh-CN" sz="1800" b="1">
                  <a:ea typeface="宋体" panose="02010600030101010101" pitchFamily="2" charset="-122"/>
                </a:endParaRPr>
              </a:p>
            </p:txBody>
          </p:sp>
          <p:sp>
            <p:nvSpPr>
              <p:cNvPr id="18496" name="Rectangle 14">
                <a:extLst>
                  <a:ext uri="{FF2B5EF4-FFF2-40B4-BE49-F238E27FC236}">
                    <a16:creationId xmlns:a16="http://schemas.microsoft.com/office/drawing/2014/main" id="{348EF648-1F82-4EFE-BF07-96F5A07474E3}"/>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1" name="Group 15">
              <a:extLst>
                <a:ext uri="{FF2B5EF4-FFF2-40B4-BE49-F238E27FC236}">
                  <a16:creationId xmlns:a16="http://schemas.microsoft.com/office/drawing/2014/main" id="{888593FD-0D2F-4BAD-B8D7-07C3BD349D6E}"/>
                </a:ext>
              </a:extLst>
            </p:cNvPr>
            <p:cNvGrpSpPr>
              <a:grpSpLocks/>
            </p:cNvGrpSpPr>
            <p:nvPr/>
          </p:nvGrpSpPr>
          <p:grpSpPr bwMode="auto">
            <a:xfrm>
              <a:off x="2616" y="3113"/>
              <a:ext cx="637" cy="196"/>
              <a:chOff x="1536" y="0"/>
              <a:chExt cx="512" cy="403"/>
            </a:xfrm>
          </p:grpSpPr>
          <p:sp>
            <p:nvSpPr>
              <p:cNvPr id="18493" name="Rectangle 16">
                <a:extLst>
                  <a:ext uri="{FF2B5EF4-FFF2-40B4-BE49-F238E27FC236}">
                    <a16:creationId xmlns:a16="http://schemas.microsoft.com/office/drawing/2014/main" id="{B058A53D-4E52-4AD1-B450-233BA26EC595}"/>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DEPT</a:t>
                </a:r>
              </a:p>
              <a:p>
                <a:pPr algn="ctr">
                  <a:spcBef>
                    <a:spcPct val="0"/>
                  </a:spcBef>
                  <a:buClrTx/>
                  <a:buSzTx/>
                  <a:buFontTx/>
                  <a:buNone/>
                </a:pPr>
                <a:endParaRPr lang="en-US" altLang="zh-CN" sz="1800" b="1">
                  <a:ea typeface="宋体" panose="02010600030101010101" pitchFamily="2" charset="-122"/>
                </a:endParaRPr>
              </a:p>
            </p:txBody>
          </p:sp>
          <p:sp>
            <p:nvSpPr>
              <p:cNvPr id="18494" name="Rectangle 17">
                <a:extLst>
                  <a:ext uri="{FF2B5EF4-FFF2-40B4-BE49-F238E27FC236}">
                    <a16:creationId xmlns:a16="http://schemas.microsoft.com/office/drawing/2014/main" id="{B3AA9E13-C7C9-44FE-A111-84F4AF02E5B0}"/>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2" name="Group 18">
              <a:extLst>
                <a:ext uri="{FF2B5EF4-FFF2-40B4-BE49-F238E27FC236}">
                  <a16:creationId xmlns:a16="http://schemas.microsoft.com/office/drawing/2014/main" id="{4B61DCD0-C668-4EF2-AC2D-5F826EAA495D}"/>
                </a:ext>
              </a:extLst>
            </p:cNvPr>
            <p:cNvGrpSpPr>
              <a:grpSpLocks/>
            </p:cNvGrpSpPr>
            <p:nvPr/>
          </p:nvGrpSpPr>
          <p:grpSpPr bwMode="auto">
            <a:xfrm>
              <a:off x="3253" y="3113"/>
              <a:ext cx="638" cy="196"/>
              <a:chOff x="2048" y="0"/>
              <a:chExt cx="512" cy="403"/>
            </a:xfrm>
          </p:grpSpPr>
          <p:sp>
            <p:nvSpPr>
              <p:cNvPr id="18491" name="Rectangle 19">
                <a:extLst>
                  <a:ext uri="{FF2B5EF4-FFF2-40B4-BE49-F238E27FC236}">
                    <a16:creationId xmlns:a16="http://schemas.microsoft.com/office/drawing/2014/main" id="{8D4B8C0D-77A7-4BA3-BEF6-0EBFFA2B5AAF}"/>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MN</a:t>
                </a:r>
              </a:p>
              <a:p>
                <a:pPr algn="ctr">
                  <a:spcBef>
                    <a:spcPct val="0"/>
                  </a:spcBef>
                  <a:buClrTx/>
                  <a:buSzTx/>
                  <a:buFontTx/>
                  <a:buNone/>
                </a:pPr>
                <a:endParaRPr lang="en-US" altLang="zh-CN" sz="1800" b="1">
                  <a:ea typeface="宋体" panose="02010600030101010101" pitchFamily="2" charset="-122"/>
                </a:endParaRPr>
              </a:p>
            </p:txBody>
          </p:sp>
          <p:sp>
            <p:nvSpPr>
              <p:cNvPr id="18492" name="Rectangle 20">
                <a:extLst>
                  <a:ext uri="{FF2B5EF4-FFF2-40B4-BE49-F238E27FC236}">
                    <a16:creationId xmlns:a16="http://schemas.microsoft.com/office/drawing/2014/main" id="{086B2CBA-EF91-476A-A123-169587BCFA81}"/>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3" name="Group 21">
              <a:extLst>
                <a:ext uri="{FF2B5EF4-FFF2-40B4-BE49-F238E27FC236}">
                  <a16:creationId xmlns:a16="http://schemas.microsoft.com/office/drawing/2014/main" id="{393101C7-C5E3-4ADF-BCAA-67174218220A}"/>
                </a:ext>
              </a:extLst>
            </p:cNvPr>
            <p:cNvGrpSpPr>
              <a:grpSpLocks/>
            </p:cNvGrpSpPr>
            <p:nvPr/>
          </p:nvGrpSpPr>
          <p:grpSpPr bwMode="auto">
            <a:xfrm>
              <a:off x="3891" y="3113"/>
              <a:ext cx="637" cy="196"/>
              <a:chOff x="2560" y="0"/>
              <a:chExt cx="512" cy="403"/>
            </a:xfrm>
          </p:grpSpPr>
          <p:sp>
            <p:nvSpPr>
              <p:cNvPr id="18489" name="Rectangle 22">
                <a:extLst>
                  <a:ext uri="{FF2B5EF4-FFF2-40B4-BE49-F238E27FC236}">
                    <a16:creationId xmlns:a16="http://schemas.microsoft.com/office/drawing/2014/main" id="{491320AB-282E-4E58-B97F-D5DAA9A980A9}"/>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CNO</a:t>
                </a:r>
              </a:p>
              <a:p>
                <a:pPr algn="ctr">
                  <a:spcBef>
                    <a:spcPct val="0"/>
                  </a:spcBef>
                  <a:buClrTx/>
                  <a:buSzTx/>
                  <a:buFontTx/>
                  <a:buNone/>
                </a:pPr>
                <a:endParaRPr lang="en-US" altLang="zh-CN" sz="1800" b="1">
                  <a:ea typeface="宋体" panose="02010600030101010101" pitchFamily="2" charset="-122"/>
                </a:endParaRPr>
              </a:p>
            </p:txBody>
          </p:sp>
          <p:sp>
            <p:nvSpPr>
              <p:cNvPr id="18490" name="Rectangle 23">
                <a:extLst>
                  <a:ext uri="{FF2B5EF4-FFF2-40B4-BE49-F238E27FC236}">
                    <a16:creationId xmlns:a16="http://schemas.microsoft.com/office/drawing/2014/main" id="{95203A07-88AF-46A8-B5CB-D56DED3D53E3}"/>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4" name="Group 24">
              <a:extLst>
                <a:ext uri="{FF2B5EF4-FFF2-40B4-BE49-F238E27FC236}">
                  <a16:creationId xmlns:a16="http://schemas.microsoft.com/office/drawing/2014/main" id="{33D36972-8F0F-48AD-9CA4-52D2F116B79A}"/>
                </a:ext>
              </a:extLst>
            </p:cNvPr>
            <p:cNvGrpSpPr>
              <a:grpSpLocks/>
            </p:cNvGrpSpPr>
            <p:nvPr/>
          </p:nvGrpSpPr>
          <p:grpSpPr bwMode="auto">
            <a:xfrm>
              <a:off x="4528" y="3113"/>
              <a:ext cx="638" cy="196"/>
              <a:chOff x="3072" y="0"/>
              <a:chExt cx="512" cy="403"/>
            </a:xfrm>
          </p:grpSpPr>
          <p:sp>
            <p:nvSpPr>
              <p:cNvPr id="18487" name="Rectangle 25">
                <a:extLst>
                  <a:ext uri="{FF2B5EF4-FFF2-40B4-BE49-F238E27FC236}">
                    <a16:creationId xmlns:a16="http://schemas.microsoft.com/office/drawing/2014/main" id="{67C8EA83-658F-4791-9603-9927EE2BC791}"/>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SCORE</a:t>
                </a:r>
              </a:p>
            </p:txBody>
          </p:sp>
          <p:sp>
            <p:nvSpPr>
              <p:cNvPr id="18488" name="Rectangle 26">
                <a:extLst>
                  <a:ext uri="{FF2B5EF4-FFF2-40B4-BE49-F238E27FC236}">
                    <a16:creationId xmlns:a16="http://schemas.microsoft.com/office/drawing/2014/main" id="{3DD09958-6D08-4649-85FC-A2FF5CD4B43A}"/>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5" name="Group 27">
              <a:extLst>
                <a:ext uri="{FF2B5EF4-FFF2-40B4-BE49-F238E27FC236}">
                  <a16:creationId xmlns:a16="http://schemas.microsoft.com/office/drawing/2014/main" id="{95844C82-887C-489E-8AAA-C9879B7AD04F}"/>
                </a:ext>
              </a:extLst>
            </p:cNvPr>
            <p:cNvGrpSpPr>
              <a:grpSpLocks/>
            </p:cNvGrpSpPr>
            <p:nvPr/>
          </p:nvGrpSpPr>
          <p:grpSpPr bwMode="auto">
            <a:xfrm>
              <a:off x="703" y="3309"/>
              <a:ext cx="638" cy="197"/>
              <a:chOff x="0" y="403"/>
              <a:chExt cx="512" cy="403"/>
            </a:xfrm>
          </p:grpSpPr>
          <p:sp>
            <p:nvSpPr>
              <p:cNvPr id="18485" name="Rectangle 28">
                <a:extLst>
                  <a:ext uri="{FF2B5EF4-FFF2-40B4-BE49-F238E27FC236}">
                    <a16:creationId xmlns:a16="http://schemas.microsoft.com/office/drawing/2014/main" id="{DDE27B8F-0AFC-4D54-81DC-5126CB7773A3}"/>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a:p>
                <a:pPr algn="ctr">
                  <a:spcBef>
                    <a:spcPct val="0"/>
                  </a:spcBef>
                  <a:buClrTx/>
                  <a:buSzTx/>
                  <a:buFontTx/>
                  <a:buNone/>
                </a:pPr>
                <a:endParaRPr lang="en-US" altLang="zh-CN" sz="1800" b="1">
                  <a:ea typeface="宋体" panose="02010600030101010101" pitchFamily="2" charset="-122"/>
                </a:endParaRPr>
              </a:p>
            </p:txBody>
          </p:sp>
          <p:sp>
            <p:nvSpPr>
              <p:cNvPr id="18486" name="Rectangle 29">
                <a:extLst>
                  <a:ext uri="{FF2B5EF4-FFF2-40B4-BE49-F238E27FC236}">
                    <a16:creationId xmlns:a16="http://schemas.microsoft.com/office/drawing/2014/main" id="{D89371DB-DB36-431D-83BE-E836A26EFD1A}"/>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6" name="Group 30">
              <a:extLst>
                <a:ext uri="{FF2B5EF4-FFF2-40B4-BE49-F238E27FC236}">
                  <a16:creationId xmlns:a16="http://schemas.microsoft.com/office/drawing/2014/main" id="{6558423D-49FE-4137-A5B9-179A984BEAE3}"/>
                </a:ext>
              </a:extLst>
            </p:cNvPr>
            <p:cNvGrpSpPr>
              <a:grpSpLocks/>
            </p:cNvGrpSpPr>
            <p:nvPr/>
          </p:nvGrpSpPr>
          <p:grpSpPr bwMode="auto">
            <a:xfrm>
              <a:off x="1341" y="3309"/>
              <a:ext cx="637" cy="197"/>
              <a:chOff x="512" y="403"/>
              <a:chExt cx="512" cy="403"/>
            </a:xfrm>
          </p:grpSpPr>
          <p:sp>
            <p:nvSpPr>
              <p:cNvPr id="18483" name="Rectangle 31">
                <a:extLst>
                  <a:ext uri="{FF2B5EF4-FFF2-40B4-BE49-F238E27FC236}">
                    <a16:creationId xmlns:a16="http://schemas.microsoft.com/office/drawing/2014/main" id="{79C3B060-5902-4C32-B137-0DF0EF181523}"/>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84" name="Rectangle 32">
                <a:extLst>
                  <a:ext uri="{FF2B5EF4-FFF2-40B4-BE49-F238E27FC236}">
                    <a16:creationId xmlns:a16="http://schemas.microsoft.com/office/drawing/2014/main" id="{5475EBAA-3B4C-4163-BAB4-E348015875BA}"/>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7" name="Group 33">
              <a:extLst>
                <a:ext uri="{FF2B5EF4-FFF2-40B4-BE49-F238E27FC236}">
                  <a16:creationId xmlns:a16="http://schemas.microsoft.com/office/drawing/2014/main" id="{E6085CE2-AB9F-4005-9321-328563168B4A}"/>
                </a:ext>
              </a:extLst>
            </p:cNvPr>
            <p:cNvGrpSpPr>
              <a:grpSpLocks/>
            </p:cNvGrpSpPr>
            <p:nvPr/>
          </p:nvGrpSpPr>
          <p:grpSpPr bwMode="auto">
            <a:xfrm>
              <a:off x="1978" y="3309"/>
              <a:ext cx="638" cy="197"/>
              <a:chOff x="1024" y="403"/>
              <a:chExt cx="512" cy="403"/>
            </a:xfrm>
          </p:grpSpPr>
          <p:sp>
            <p:nvSpPr>
              <p:cNvPr id="18481" name="Rectangle 34">
                <a:extLst>
                  <a:ext uri="{FF2B5EF4-FFF2-40B4-BE49-F238E27FC236}">
                    <a16:creationId xmlns:a16="http://schemas.microsoft.com/office/drawing/2014/main" id="{E935755A-8553-436D-AAA2-6B4E9E7A2B0C}"/>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a:p>
                <a:pPr algn="ctr">
                  <a:spcBef>
                    <a:spcPct val="0"/>
                  </a:spcBef>
                  <a:buClrTx/>
                  <a:buSzTx/>
                  <a:buFontTx/>
                  <a:buNone/>
                </a:pPr>
                <a:endParaRPr lang="en-US" altLang="zh-CN" sz="1800" b="1">
                  <a:ea typeface="宋体" panose="02010600030101010101" pitchFamily="2" charset="-122"/>
                </a:endParaRPr>
              </a:p>
            </p:txBody>
          </p:sp>
          <p:sp>
            <p:nvSpPr>
              <p:cNvPr id="18482" name="Rectangle 35">
                <a:extLst>
                  <a:ext uri="{FF2B5EF4-FFF2-40B4-BE49-F238E27FC236}">
                    <a16:creationId xmlns:a16="http://schemas.microsoft.com/office/drawing/2014/main" id="{98D218AF-2C79-4570-8887-21E8D96D77B7}"/>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8" name="Group 36">
              <a:extLst>
                <a:ext uri="{FF2B5EF4-FFF2-40B4-BE49-F238E27FC236}">
                  <a16:creationId xmlns:a16="http://schemas.microsoft.com/office/drawing/2014/main" id="{BAAA6BB1-2D2E-425F-A461-5D58ED928E57}"/>
                </a:ext>
              </a:extLst>
            </p:cNvPr>
            <p:cNvGrpSpPr>
              <a:grpSpLocks/>
            </p:cNvGrpSpPr>
            <p:nvPr/>
          </p:nvGrpSpPr>
          <p:grpSpPr bwMode="auto">
            <a:xfrm>
              <a:off x="2616" y="3309"/>
              <a:ext cx="637" cy="197"/>
              <a:chOff x="1536" y="403"/>
              <a:chExt cx="512" cy="403"/>
            </a:xfrm>
          </p:grpSpPr>
          <p:sp>
            <p:nvSpPr>
              <p:cNvPr id="18479" name="Rectangle 37">
                <a:extLst>
                  <a:ext uri="{FF2B5EF4-FFF2-40B4-BE49-F238E27FC236}">
                    <a16:creationId xmlns:a16="http://schemas.microsoft.com/office/drawing/2014/main" id="{659CB49A-8D33-4C84-A02C-9E17C50CAB26}"/>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计算机</a:t>
                </a:r>
              </a:p>
              <a:p>
                <a:pPr algn="ctr">
                  <a:spcBef>
                    <a:spcPct val="0"/>
                  </a:spcBef>
                  <a:buClrTx/>
                  <a:buSzTx/>
                  <a:buFontTx/>
                  <a:buNone/>
                </a:pPr>
                <a:endParaRPr lang="en-US" altLang="zh-CN" sz="1800" b="1">
                  <a:solidFill>
                    <a:srgbClr val="FF3300"/>
                  </a:solidFill>
                  <a:ea typeface="宋体" panose="02010600030101010101" pitchFamily="2" charset="-122"/>
                </a:endParaRPr>
              </a:p>
            </p:txBody>
          </p:sp>
          <p:sp>
            <p:nvSpPr>
              <p:cNvPr id="18480" name="Rectangle 38">
                <a:extLst>
                  <a:ext uri="{FF2B5EF4-FFF2-40B4-BE49-F238E27FC236}">
                    <a16:creationId xmlns:a16="http://schemas.microsoft.com/office/drawing/2014/main" id="{B31FCF80-4120-4BFF-B629-7FD861A25FE8}"/>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9" name="Group 39">
              <a:extLst>
                <a:ext uri="{FF2B5EF4-FFF2-40B4-BE49-F238E27FC236}">
                  <a16:creationId xmlns:a16="http://schemas.microsoft.com/office/drawing/2014/main" id="{8D3354E6-BC9A-4448-8759-D112B028EE32}"/>
                </a:ext>
              </a:extLst>
            </p:cNvPr>
            <p:cNvGrpSpPr>
              <a:grpSpLocks/>
            </p:cNvGrpSpPr>
            <p:nvPr/>
          </p:nvGrpSpPr>
          <p:grpSpPr bwMode="auto">
            <a:xfrm>
              <a:off x="3253" y="3309"/>
              <a:ext cx="638" cy="197"/>
              <a:chOff x="2048" y="403"/>
              <a:chExt cx="512" cy="403"/>
            </a:xfrm>
          </p:grpSpPr>
          <p:sp>
            <p:nvSpPr>
              <p:cNvPr id="18477" name="Rectangle 40">
                <a:extLst>
                  <a:ext uri="{FF2B5EF4-FFF2-40B4-BE49-F238E27FC236}">
                    <a16:creationId xmlns:a16="http://schemas.microsoft.com/office/drawing/2014/main" id="{21598F7B-1119-466C-A552-F6019CFD0F6A}"/>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刘伟</a:t>
                </a:r>
              </a:p>
              <a:p>
                <a:pPr algn="ctr">
                  <a:spcBef>
                    <a:spcPct val="0"/>
                  </a:spcBef>
                  <a:buClrTx/>
                  <a:buSzTx/>
                  <a:buFontTx/>
                  <a:buNone/>
                </a:pPr>
                <a:endParaRPr lang="en-US" altLang="zh-CN" sz="1800" b="1">
                  <a:solidFill>
                    <a:srgbClr val="FF3300"/>
                  </a:solidFill>
                  <a:ea typeface="宋体" panose="02010600030101010101" pitchFamily="2" charset="-122"/>
                </a:endParaRPr>
              </a:p>
            </p:txBody>
          </p:sp>
          <p:sp>
            <p:nvSpPr>
              <p:cNvPr id="18478" name="Rectangle 41">
                <a:extLst>
                  <a:ext uri="{FF2B5EF4-FFF2-40B4-BE49-F238E27FC236}">
                    <a16:creationId xmlns:a16="http://schemas.microsoft.com/office/drawing/2014/main" id="{4AC63578-3E31-45D5-917F-2ED340905725}"/>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0" name="Group 42">
              <a:extLst>
                <a:ext uri="{FF2B5EF4-FFF2-40B4-BE49-F238E27FC236}">
                  <a16:creationId xmlns:a16="http://schemas.microsoft.com/office/drawing/2014/main" id="{58205460-235A-49C0-B83E-DC7B9BA0A815}"/>
                </a:ext>
              </a:extLst>
            </p:cNvPr>
            <p:cNvGrpSpPr>
              <a:grpSpLocks/>
            </p:cNvGrpSpPr>
            <p:nvPr/>
          </p:nvGrpSpPr>
          <p:grpSpPr bwMode="auto">
            <a:xfrm>
              <a:off x="3891" y="3309"/>
              <a:ext cx="637" cy="197"/>
              <a:chOff x="2560" y="403"/>
              <a:chExt cx="512" cy="403"/>
            </a:xfrm>
          </p:grpSpPr>
          <p:sp>
            <p:nvSpPr>
              <p:cNvPr id="18475" name="Rectangle 43">
                <a:extLst>
                  <a:ext uri="{FF2B5EF4-FFF2-40B4-BE49-F238E27FC236}">
                    <a16:creationId xmlns:a16="http://schemas.microsoft.com/office/drawing/2014/main" id="{AD2A58EC-7BEE-4E15-9CC5-07AEFF366D06}"/>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6" name="Rectangle 44">
                <a:extLst>
                  <a:ext uri="{FF2B5EF4-FFF2-40B4-BE49-F238E27FC236}">
                    <a16:creationId xmlns:a16="http://schemas.microsoft.com/office/drawing/2014/main" id="{D2E363F6-BE24-4DFF-AD06-876C36C10D67}"/>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1" name="Group 45">
              <a:extLst>
                <a:ext uri="{FF2B5EF4-FFF2-40B4-BE49-F238E27FC236}">
                  <a16:creationId xmlns:a16="http://schemas.microsoft.com/office/drawing/2014/main" id="{7520F50B-6849-4237-B8E9-DB7FA0FBD246}"/>
                </a:ext>
              </a:extLst>
            </p:cNvPr>
            <p:cNvGrpSpPr>
              <a:grpSpLocks/>
            </p:cNvGrpSpPr>
            <p:nvPr/>
          </p:nvGrpSpPr>
          <p:grpSpPr bwMode="auto">
            <a:xfrm>
              <a:off x="4528" y="3309"/>
              <a:ext cx="638" cy="197"/>
              <a:chOff x="3072" y="403"/>
              <a:chExt cx="512" cy="403"/>
            </a:xfrm>
          </p:grpSpPr>
          <p:sp>
            <p:nvSpPr>
              <p:cNvPr id="18473" name="Rectangle 46">
                <a:extLst>
                  <a:ext uri="{FF2B5EF4-FFF2-40B4-BE49-F238E27FC236}">
                    <a16:creationId xmlns:a16="http://schemas.microsoft.com/office/drawing/2014/main" id="{695737E4-E496-406C-8BD8-CBF6F986E10B}"/>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4" name="Rectangle 47">
                <a:extLst>
                  <a:ext uri="{FF2B5EF4-FFF2-40B4-BE49-F238E27FC236}">
                    <a16:creationId xmlns:a16="http://schemas.microsoft.com/office/drawing/2014/main" id="{A56A61E6-2296-4506-BEBF-056D4DBD062C}"/>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2" name="Group 48">
              <a:extLst>
                <a:ext uri="{FF2B5EF4-FFF2-40B4-BE49-F238E27FC236}">
                  <a16:creationId xmlns:a16="http://schemas.microsoft.com/office/drawing/2014/main" id="{08C97B0B-3C79-4F49-A256-93CC389ED6B3}"/>
                </a:ext>
              </a:extLst>
            </p:cNvPr>
            <p:cNvGrpSpPr>
              <a:grpSpLocks/>
            </p:cNvGrpSpPr>
            <p:nvPr/>
          </p:nvGrpSpPr>
          <p:grpSpPr bwMode="auto">
            <a:xfrm>
              <a:off x="703" y="3506"/>
              <a:ext cx="638" cy="196"/>
              <a:chOff x="0" y="806"/>
              <a:chExt cx="512" cy="403"/>
            </a:xfrm>
          </p:grpSpPr>
          <p:sp>
            <p:nvSpPr>
              <p:cNvPr id="18471" name="Rectangle 49">
                <a:extLst>
                  <a:ext uri="{FF2B5EF4-FFF2-40B4-BE49-F238E27FC236}">
                    <a16:creationId xmlns:a16="http://schemas.microsoft.com/office/drawing/2014/main" id="{342CA7DE-9B20-4B9A-9716-8EE738D8A45E}"/>
                  </a:ext>
                </a:extLst>
              </p:cNvPr>
              <p:cNvSpPr>
                <a:spLocks noChangeArrowheads="1"/>
              </p:cNvSpPr>
              <p:nvPr/>
            </p:nvSpPr>
            <p:spPr bwMode="auto">
              <a:xfrm>
                <a:off x="4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2" name="Rectangle 50">
                <a:extLst>
                  <a:ext uri="{FF2B5EF4-FFF2-40B4-BE49-F238E27FC236}">
                    <a16:creationId xmlns:a16="http://schemas.microsoft.com/office/drawing/2014/main" id="{A4C28A7B-DBF4-4E21-B14B-4578ABAECF84}"/>
                  </a:ext>
                </a:extLst>
              </p:cNvPr>
              <p:cNvSpPr>
                <a:spLocks noChangeArrowheads="1"/>
              </p:cNvSpPr>
              <p:nvPr/>
            </p:nvSpPr>
            <p:spPr bwMode="auto">
              <a:xfrm>
                <a:off x="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3" name="Group 51">
              <a:extLst>
                <a:ext uri="{FF2B5EF4-FFF2-40B4-BE49-F238E27FC236}">
                  <a16:creationId xmlns:a16="http://schemas.microsoft.com/office/drawing/2014/main" id="{33C7691C-5F24-4AA7-AA24-B0F8B94440A7}"/>
                </a:ext>
              </a:extLst>
            </p:cNvPr>
            <p:cNvGrpSpPr>
              <a:grpSpLocks/>
            </p:cNvGrpSpPr>
            <p:nvPr/>
          </p:nvGrpSpPr>
          <p:grpSpPr bwMode="auto">
            <a:xfrm>
              <a:off x="1341" y="3506"/>
              <a:ext cx="637" cy="196"/>
              <a:chOff x="512" y="806"/>
              <a:chExt cx="512" cy="403"/>
            </a:xfrm>
          </p:grpSpPr>
          <p:sp>
            <p:nvSpPr>
              <p:cNvPr id="18469" name="Rectangle 52">
                <a:extLst>
                  <a:ext uri="{FF2B5EF4-FFF2-40B4-BE49-F238E27FC236}">
                    <a16:creationId xmlns:a16="http://schemas.microsoft.com/office/drawing/2014/main" id="{6C24D217-1969-4C54-BB17-8AE9913D543A}"/>
                  </a:ext>
                </a:extLst>
              </p:cNvPr>
              <p:cNvSpPr>
                <a:spLocks noChangeArrowheads="1"/>
              </p:cNvSpPr>
              <p:nvPr/>
            </p:nvSpPr>
            <p:spPr bwMode="auto">
              <a:xfrm>
                <a:off x="55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0" name="Rectangle 53">
                <a:extLst>
                  <a:ext uri="{FF2B5EF4-FFF2-40B4-BE49-F238E27FC236}">
                    <a16:creationId xmlns:a16="http://schemas.microsoft.com/office/drawing/2014/main" id="{82A60BB6-BC73-4732-BF19-CDC3BCF94F5B}"/>
                  </a:ext>
                </a:extLst>
              </p:cNvPr>
              <p:cNvSpPr>
                <a:spLocks noChangeArrowheads="1"/>
              </p:cNvSpPr>
              <p:nvPr/>
            </p:nvSpPr>
            <p:spPr bwMode="auto">
              <a:xfrm>
                <a:off x="51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4" name="Group 54">
              <a:extLst>
                <a:ext uri="{FF2B5EF4-FFF2-40B4-BE49-F238E27FC236}">
                  <a16:creationId xmlns:a16="http://schemas.microsoft.com/office/drawing/2014/main" id="{6D6E14AB-84F7-4E47-AF5E-E5453304E806}"/>
                </a:ext>
              </a:extLst>
            </p:cNvPr>
            <p:cNvGrpSpPr>
              <a:grpSpLocks/>
            </p:cNvGrpSpPr>
            <p:nvPr/>
          </p:nvGrpSpPr>
          <p:grpSpPr bwMode="auto">
            <a:xfrm>
              <a:off x="1978" y="3506"/>
              <a:ext cx="638" cy="196"/>
              <a:chOff x="1024" y="806"/>
              <a:chExt cx="512" cy="403"/>
            </a:xfrm>
          </p:grpSpPr>
          <p:sp>
            <p:nvSpPr>
              <p:cNvPr id="18467" name="Rectangle 55">
                <a:extLst>
                  <a:ext uri="{FF2B5EF4-FFF2-40B4-BE49-F238E27FC236}">
                    <a16:creationId xmlns:a16="http://schemas.microsoft.com/office/drawing/2014/main" id="{0CEE8AF2-4101-46BF-81B0-778D6BB6D8E3}"/>
                  </a:ext>
                </a:extLst>
              </p:cNvPr>
              <p:cNvSpPr>
                <a:spLocks noChangeArrowheads="1"/>
              </p:cNvSpPr>
              <p:nvPr/>
            </p:nvSpPr>
            <p:spPr bwMode="auto">
              <a:xfrm>
                <a:off x="1067"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68" name="Rectangle 56">
                <a:extLst>
                  <a:ext uri="{FF2B5EF4-FFF2-40B4-BE49-F238E27FC236}">
                    <a16:creationId xmlns:a16="http://schemas.microsoft.com/office/drawing/2014/main" id="{E617996A-9663-449B-8DD8-432FEC5EC91A}"/>
                  </a:ext>
                </a:extLst>
              </p:cNvPr>
              <p:cNvSpPr>
                <a:spLocks noChangeArrowheads="1"/>
              </p:cNvSpPr>
              <p:nvPr/>
            </p:nvSpPr>
            <p:spPr bwMode="auto">
              <a:xfrm>
                <a:off x="1024"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5" name="Group 57">
              <a:extLst>
                <a:ext uri="{FF2B5EF4-FFF2-40B4-BE49-F238E27FC236}">
                  <a16:creationId xmlns:a16="http://schemas.microsoft.com/office/drawing/2014/main" id="{D82A6B29-4E48-4ADF-87AA-F68BB7B54DB7}"/>
                </a:ext>
              </a:extLst>
            </p:cNvPr>
            <p:cNvGrpSpPr>
              <a:grpSpLocks/>
            </p:cNvGrpSpPr>
            <p:nvPr/>
          </p:nvGrpSpPr>
          <p:grpSpPr bwMode="auto">
            <a:xfrm>
              <a:off x="2616" y="3506"/>
              <a:ext cx="637" cy="196"/>
              <a:chOff x="1536" y="806"/>
              <a:chExt cx="512" cy="403"/>
            </a:xfrm>
          </p:grpSpPr>
          <p:sp>
            <p:nvSpPr>
              <p:cNvPr id="18465" name="Rectangle 58">
                <a:extLst>
                  <a:ext uri="{FF2B5EF4-FFF2-40B4-BE49-F238E27FC236}">
                    <a16:creationId xmlns:a16="http://schemas.microsoft.com/office/drawing/2014/main" id="{E06CEB06-EA3A-4126-9967-084EBA1ED3F0}"/>
                  </a:ext>
                </a:extLst>
              </p:cNvPr>
              <p:cNvSpPr>
                <a:spLocks noChangeArrowheads="1"/>
              </p:cNvSpPr>
              <p:nvPr/>
            </p:nvSpPr>
            <p:spPr bwMode="auto">
              <a:xfrm>
                <a:off x="1579"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计算机</a:t>
                </a:r>
              </a:p>
              <a:p>
                <a:pPr algn="ctr">
                  <a:spcBef>
                    <a:spcPct val="0"/>
                  </a:spcBef>
                  <a:buClrTx/>
                  <a:buSzTx/>
                  <a:buFontTx/>
                  <a:buNone/>
                </a:pPr>
                <a:endParaRPr lang="en-US" altLang="zh-CN" sz="1800" b="1">
                  <a:solidFill>
                    <a:srgbClr val="FF3300"/>
                  </a:solidFill>
                  <a:ea typeface="宋体" panose="02010600030101010101" pitchFamily="2" charset="-122"/>
                </a:endParaRPr>
              </a:p>
            </p:txBody>
          </p:sp>
          <p:sp>
            <p:nvSpPr>
              <p:cNvPr id="18466" name="Rectangle 59">
                <a:extLst>
                  <a:ext uri="{FF2B5EF4-FFF2-40B4-BE49-F238E27FC236}">
                    <a16:creationId xmlns:a16="http://schemas.microsoft.com/office/drawing/2014/main" id="{73921E36-B362-413A-99CE-2A781A270DA8}"/>
                  </a:ext>
                </a:extLst>
              </p:cNvPr>
              <p:cNvSpPr>
                <a:spLocks noChangeArrowheads="1"/>
              </p:cNvSpPr>
              <p:nvPr/>
            </p:nvSpPr>
            <p:spPr bwMode="auto">
              <a:xfrm>
                <a:off x="1536"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6" name="Group 60">
              <a:extLst>
                <a:ext uri="{FF2B5EF4-FFF2-40B4-BE49-F238E27FC236}">
                  <a16:creationId xmlns:a16="http://schemas.microsoft.com/office/drawing/2014/main" id="{561112CB-B486-4F79-8424-3ED3B288EEAF}"/>
                </a:ext>
              </a:extLst>
            </p:cNvPr>
            <p:cNvGrpSpPr>
              <a:grpSpLocks/>
            </p:cNvGrpSpPr>
            <p:nvPr/>
          </p:nvGrpSpPr>
          <p:grpSpPr bwMode="auto">
            <a:xfrm>
              <a:off x="3253" y="3506"/>
              <a:ext cx="638" cy="196"/>
              <a:chOff x="2048" y="806"/>
              <a:chExt cx="512" cy="403"/>
            </a:xfrm>
          </p:grpSpPr>
          <p:sp>
            <p:nvSpPr>
              <p:cNvPr id="18463" name="Rectangle 61">
                <a:extLst>
                  <a:ext uri="{FF2B5EF4-FFF2-40B4-BE49-F238E27FC236}">
                    <a16:creationId xmlns:a16="http://schemas.microsoft.com/office/drawing/2014/main" id="{F5983805-7049-4929-82CC-37A4AEE6D8F9}"/>
                  </a:ext>
                </a:extLst>
              </p:cNvPr>
              <p:cNvSpPr>
                <a:spLocks noChangeArrowheads="1"/>
              </p:cNvSpPr>
              <p:nvPr/>
            </p:nvSpPr>
            <p:spPr bwMode="auto">
              <a:xfrm>
                <a:off x="2091"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刘伟</a:t>
                </a:r>
              </a:p>
            </p:txBody>
          </p:sp>
          <p:sp>
            <p:nvSpPr>
              <p:cNvPr id="18464" name="Rectangle 62">
                <a:extLst>
                  <a:ext uri="{FF2B5EF4-FFF2-40B4-BE49-F238E27FC236}">
                    <a16:creationId xmlns:a16="http://schemas.microsoft.com/office/drawing/2014/main" id="{456DAEF5-FE00-4C84-9C21-37498AC4DDFE}"/>
                  </a:ext>
                </a:extLst>
              </p:cNvPr>
              <p:cNvSpPr>
                <a:spLocks noChangeArrowheads="1"/>
              </p:cNvSpPr>
              <p:nvPr/>
            </p:nvSpPr>
            <p:spPr bwMode="auto">
              <a:xfrm>
                <a:off x="2048"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7" name="Group 63">
              <a:extLst>
                <a:ext uri="{FF2B5EF4-FFF2-40B4-BE49-F238E27FC236}">
                  <a16:creationId xmlns:a16="http://schemas.microsoft.com/office/drawing/2014/main" id="{347CBCC2-F590-4267-BCA3-775401F5B72C}"/>
                </a:ext>
              </a:extLst>
            </p:cNvPr>
            <p:cNvGrpSpPr>
              <a:grpSpLocks/>
            </p:cNvGrpSpPr>
            <p:nvPr/>
          </p:nvGrpSpPr>
          <p:grpSpPr bwMode="auto">
            <a:xfrm>
              <a:off x="3891" y="3506"/>
              <a:ext cx="637" cy="196"/>
              <a:chOff x="2560" y="806"/>
              <a:chExt cx="512" cy="403"/>
            </a:xfrm>
          </p:grpSpPr>
          <p:sp>
            <p:nvSpPr>
              <p:cNvPr id="18461" name="Rectangle 64">
                <a:extLst>
                  <a:ext uri="{FF2B5EF4-FFF2-40B4-BE49-F238E27FC236}">
                    <a16:creationId xmlns:a16="http://schemas.microsoft.com/office/drawing/2014/main" id="{96C85FE5-037E-4FA8-A15F-EA4586A1211F}"/>
                  </a:ext>
                </a:extLst>
              </p:cNvPr>
              <p:cNvSpPr>
                <a:spLocks noChangeArrowheads="1"/>
              </p:cNvSpPr>
              <p:nvPr/>
            </p:nvSpPr>
            <p:spPr bwMode="auto">
              <a:xfrm>
                <a:off x="260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62" name="Rectangle 65">
                <a:extLst>
                  <a:ext uri="{FF2B5EF4-FFF2-40B4-BE49-F238E27FC236}">
                    <a16:creationId xmlns:a16="http://schemas.microsoft.com/office/drawing/2014/main" id="{70B4237B-D4AA-4D5E-B4F0-7821EBB051F1}"/>
                  </a:ext>
                </a:extLst>
              </p:cNvPr>
              <p:cNvSpPr>
                <a:spLocks noChangeArrowheads="1"/>
              </p:cNvSpPr>
              <p:nvPr/>
            </p:nvSpPr>
            <p:spPr bwMode="auto">
              <a:xfrm>
                <a:off x="256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8" name="Group 66">
              <a:extLst>
                <a:ext uri="{FF2B5EF4-FFF2-40B4-BE49-F238E27FC236}">
                  <a16:creationId xmlns:a16="http://schemas.microsoft.com/office/drawing/2014/main" id="{6CDA9BF4-30F6-4ACE-8835-86C39B05A65F}"/>
                </a:ext>
              </a:extLst>
            </p:cNvPr>
            <p:cNvGrpSpPr>
              <a:grpSpLocks/>
            </p:cNvGrpSpPr>
            <p:nvPr/>
          </p:nvGrpSpPr>
          <p:grpSpPr bwMode="auto">
            <a:xfrm>
              <a:off x="4528" y="3506"/>
              <a:ext cx="638" cy="196"/>
              <a:chOff x="3072" y="806"/>
              <a:chExt cx="512" cy="403"/>
            </a:xfrm>
          </p:grpSpPr>
          <p:sp>
            <p:nvSpPr>
              <p:cNvPr id="18459" name="Rectangle 67">
                <a:extLst>
                  <a:ext uri="{FF2B5EF4-FFF2-40B4-BE49-F238E27FC236}">
                    <a16:creationId xmlns:a16="http://schemas.microsoft.com/office/drawing/2014/main" id="{0E0EAF9D-8996-45A1-B9F7-5235435D42F5}"/>
                  </a:ext>
                </a:extLst>
              </p:cNvPr>
              <p:cNvSpPr>
                <a:spLocks noChangeArrowheads="1"/>
              </p:cNvSpPr>
              <p:nvPr/>
            </p:nvSpPr>
            <p:spPr bwMode="auto">
              <a:xfrm>
                <a:off x="311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60" name="Rectangle 68">
                <a:extLst>
                  <a:ext uri="{FF2B5EF4-FFF2-40B4-BE49-F238E27FC236}">
                    <a16:creationId xmlns:a16="http://schemas.microsoft.com/office/drawing/2014/main" id="{B65CB931-A93D-4238-86A9-717F3D2C26FF}"/>
                  </a:ext>
                </a:extLst>
              </p:cNvPr>
              <p:cNvSpPr>
                <a:spLocks noChangeArrowheads="1"/>
              </p:cNvSpPr>
              <p:nvPr/>
            </p:nvSpPr>
            <p:spPr bwMode="auto">
              <a:xfrm>
                <a:off x="307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sp>
        <p:nvSpPr>
          <p:cNvPr id="111686" name="Text Box 70">
            <a:extLst>
              <a:ext uri="{FF2B5EF4-FFF2-40B4-BE49-F238E27FC236}">
                <a16:creationId xmlns:a16="http://schemas.microsoft.com/office/drawing/2014/main" id="{2E64BE24-FA15-4EB9-8A75-A44412F4F088}"/>
              </a:ext>
            </a:extLst>
          </p:cNvPr>
          <p:cNvSpPr txBox="1">
            <a:spLocks noChangeArrowheads="1"/>
          </p:cNvSpPr>
          <p:nvPr/>
        </p:nvSpPr>
        <p:spPr bwMode="auto">
          <a:xfrm>
            <a:off x="4799013" y="4432300"/>
            <a:ext cx="7921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en-US" altLang="zh-CN" sz="9600">
                <a:solidFill>
                  <a:srgbClr val="FF3300"/>
                </a:solidFill>
                <a:ea typeface="宋体" panose="02010600030101010101" pitchFamily="2" charset="-122"/>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69">
            <a:extLst>
              <a:ext uri="{FF2B5EF4-FFF2-40B4-BE49-F238E27FC236}">
                <a16:creationId xmlns:a16="http://schemas.microsoft.com/office/drawing/2014/main" id="{721B9EC8-8130-49DF-8AA7-299687500F68}"/>
              </a:ext>
            </a:extLst>
          </p:cNvPr>
          <p:cNvSpPr>
            <a:spLocks noGrp="1"/>
          </p:cNvSpPr>
          <p:nvPr>
            <p:ph type="title"/>
          </p:nvPr>
        </p:nvSpPr>
        <p:spPr/>
        <p:txBody>
          <a:bodyPr/>
          <a:lstStyle/>
          <a:p>
            <a:pPr>
              <a:defRPr/>
            </a:pPr>
            <a:r>
              <a:rPr lang="en-US" altLang="zh-CN" b="0">
                <a:latin typeface="Garamond" pitchFamily="18" charset="0"/>
                <a:ea typeface="宋体" pitchFamily="2" charset="-122"/>
              </a:rPr>
              <a:t>SCD(</a:t>
            </a:r>
            <a:r>
              <a:rPr lang="en-US" altLang="zh-CN" b="0" u="sng">
                <a:latin typeface="Garamond" pitchFamily="18" charset="0"/>
                <a:ea typeface="宋体" pitchFamily="2" charset="-122"/>
              </a:rPr>
              <a:t>SNO</a:t>
            </a:r>
            <a:r>
              <a:rPr lang="en-US" altLang="zh-CN" b="0">
                <a:latin typeface="Garamond" pitchFamily="18" charset="0"/>
                <a:ea typeface="宋体" pitchFamily="2" charset="-122"/>
              </a:rPr>
              <a:t>,SN,AGE,DEPT,MN,</a:t>
            </a:r>
            <a:r>
              <a:rPr lang="en-US" altLang="zh-CN" b="0" u="sng">
                <a:latin typeface="Garamond" pitchFamily="18" charset="0"/>
                <a:ea typeface="宋体" pitchFamily="2" charset="-122"/>
              </a:rPr>
              <a:t>CNO</a:t>
            </a:r>
            <a:r>
              <a:rPr lang="en-US" altLang="zh-CN" b="0">
                <a:latin typeface="Garamond" pitchFamily="18" charset="0"/>
                <a:ea typeface="宋体" pitchFamily="2" charset="-122"/>
              </a:rPr>
              <a:t>,SCORE)</a:t>
            </a:r>
            <a:endParaRPr lang="zh-CN" altLang="en-US">
              <a:ea typeface="宋体" pitchFamily="2" charset="-122"/>
            </a:endParaRPr>
          </a:p>
        </p:txBody>
      </p:sp>
      <p:sp>
        <p:nvSpPr>
          <p:cNvPr id="19459" name="Rectangle 2">
            <a:extLst>
              <a:ext uri="{FF2B5EF4-FFF2-40B4-BE49-F238E27FC236}">
                <a16:creationId xmlns:a16="http://schemas.microsoft.com/office/drawing/2014/main" id="{5260FD22-21CE-4914-83ED-B34DCB0C5438}"/>
              </a:ext>
            </a:extLst>
          </p:cNvPr>
          <p:cNvSpPr>
            <a:spLocks noGrp="1" noChangeArrowheads="1"/>
          </p:cNvSpPr>
          <p:nvPr>
            <p:ph idx="1"/>
          </p:nvPr>
        </p:nvSpPr>
        <p:spPr/>
        <p:txBody>
          <a:bodyPr/>
          <a:lstStyle/>
          <a:p>
            <a:pPr marL="571500" indent="-571500" algn="just" eaLnBrk="1" hangingPunct="1">
              <a:buFont typeface="Wingdings" panose="05000000000000000000" pitchFamily="2" charset="2"/>
              <a:buAutoNum type="arabicPeriod" startAt="3"/>
            </a:pPr>
            <a:r>
              <a:rPr lang="zh-CN" altLang="en-US" sz="2600">
                <a:solidFill>
                  <a:srgbClr val="CC0000"/>
                </a:solidFill>
                <a:ea typeface="黑体" panose="02010609060101010101" pitchFamily="49" charset="-122"/>
              </a:rPr>
              <a:t>删除异常。</a:t>
            </a:r>
          </a:p>
          <a:p>
            <a:pPr marL="974725" lvl="1" indent="-495300" algn="just" eaLnBrk="1" hangingPunct="1"/>
            <a:r>
              <a:rPr lang="zh-CN" altLang="en-US">
                <a:ea typeface="黑体" panose="02010609060101010101" pitchFamily="49" charset="-122"/>
              </a:rPr>
              <a:t>如果某个学生因为中途休学，而停选了所有课程，本应该只删去他选修的课程信息（如下图中</a:t>
            </a:r>
            <a:r>
              <a:rPr lang="en-US" altLang="zh-CN">
                <a:ea typeface="黑体" panose="02010609060101010101" pitchFamily="49" charset="-122"/>
              </a:rPr>
              <a:t>C1</a:t>
            </a:r>
            <a:r>
              <a:rPr lang="zh-CN" altLang="en-US">
                <a:ea typeface="黑体" panose="02010609060101010101" pitchFamily="49" charset="-122"/>
              </a:rPr>
              <a:t>和</a:t>
            </a:r>
            <a:r>
              <a:rPr lang="en-US" altLang="zh-CN">
                <a:ea typeface="黑体" panose="02010609060101010101" pitchFamily="49" charset="-122"/>
              </a:rPr>
              <a:t>C2</a:t>
            </a:r>
            <a:r>
              <a:rPr lang="zh-CN" altLang="en-US">
                <a:ea typeface="黑体" panose="02010609060101010101" pitchFamily="49" charset="-122"/>
              </a:rPr>
              <a:t>），但由于课程号是主码的一部分，为保证实体完整性，必须将整个元组一起删掉，这样，有关该学生的其它信息也随之丢失。</a:t>
            </a:r>
          </a:p>
        </p:txBody>
      </p:sp>
      <p:grpSp>
        <p:nvGrpSpPr>
          <p:cNvPr id="19460" name="Group 131">
            <a:extLst>
              <a:ext uri="{FF2B5EF4-FFF2-40B4-BE49-F238E27FC236}">
                <a16:creationId xmlns:a16="http://schemas.microsoft.com/office/drawing/2014/main" id="{71854338-91BC-4BFE-957B-B05129BFA926}"/>
              </a:ext>
            </a:extLst>
          </p:cNvPr>
          <p:cNvGrpSpPr>
            <a:grpSpLocks/>
          </p:cNvGrpSpPr>
          <p:nvPr/>
        </p:nvGrpSpPr>
        <p:grpSpPr bwMode="auto">
          <a:xfrm>
            <a:off x="1290638" y="3833813"/>
            <a:ext cx="7402512" cy="936625"/>
            <a:chOff x="253" y="302"/>
            <a:chExt cx="5208" cy="877"/>
          </a:xfrm>
        </p:grpSpPr>
        <p:grpSp>
          <p:nvGrpSpPr>
            <p:cNvPr id="19463" name="Group 68">
              <a:extLst>
                <a:ext uri="{FF2B5EF4-FFF2-40B4-BE49-F238E27FC236}">
                  <a16:creationId xmlns:a16="http://schemas.microsoft.com/office/drawing/2014/main" id="{6EAB44DF-39C3-4DB4-AA31-5FAFBFB228EF}"/>
                </a:ext>
              </a:extLst>
            </p:cNvPr>
            <p:cNvGrpSpPr>
              <a:grpSpLocks/>
            </p:cNvGrpSpPr>
            <p:nvPr/>
          </p:nvGrpSpPr>
          <p:grpSpPr bwMode="auto">
            <a:xfrm>
              <a:off x="253" y="302"/>
              <a:ext cx="744" cy="292"/>
              <a:chOff x="0" y="0"/>
              <a:chExt cx="512" cy="403"/>
            </a:xfrm>
          </p:grpSpPr>
          <p:sp>
            <p:nvSpPr>
              <p:cNvPr id="19524" name="Rectangle 69">
                <a:extLst>
                  <a:ext uri="{FF2B5EF4-FFF2-40B4-BE49-F238E27FC236}">
                    <a16:creationId xmlns:a16="http://schemas.microsoft.com/office/drawing/2014/main" id="{ED18BB82-9E0E-4769-AE04-4EE13C2634F8}"/>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SNO</a:t>
                </a:r>
              </a:p>
              <a:p>
                <a:pPr algn="ctr">
                  <a:spcBef>
                    <a:spcPct val="0"/>
                  </a:spcBef>
                  <a:buClrTx/>
                  <a:buSzTx/>
                  <a:buFontTx/>
                  <a:buNone/>
                </a:pPr>
                <a:endParaRPr lang="en-US" altLang="zh-CN" sz="1800" b="1">
                  <a:ea typeface="宋体" panose="02010600030101010101" pitchFamily="2" charset="-122"/>
                </a:endParaRPr>
              </a:p>
            </p:txBody>
          </p:sp>
          <p:sp>
            <p:nvSpPr>
              <p:cNvPr id="19525" name="Rectangle 70">
                <a:extLst>
                  <a:ext uri="{FF2B5EF4-FFF2-40B4-BE49-F238E27FC236}">
                    <a16:creationId xmlns:a16="http://schemas.microsoft.com/office/drawing/2014/main" id="{DF2DBE31-F8B4-49E2-96AC-066D47865459}"/>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4" name="Group 71">
              <a:extLst>
                <a:ext uri="{FF2B5EF4-FFF2-40B4-BE49-F238E27FC236}">
                  <a16:creationId xmlns:a16="http://schemas.microsoft.com/office/drawing/2014/main" id="{0F027D3B-592A-4C26-A774-E7BA6A10C39B}"/>
                </a:ext>
              </a:extLst>
            </p:cNvPr>
            <p:cNvGrpSpPr>
              <a:grpSpLocks/>
            </p:cNvGrpSpPr>
            <p:nvPr/>
          </p:nvGrpSpPr>
          <p:grpSpPr bwMode="auto">
            <a:xfrm>
              <a:off x="997" y="302"/>
              <a:ext cx="744" cy="292"/>
              <a:chOff x="512" y="0"/>
              <a:chExt cx="512" cy="403"/>
            </a:xfrm>
          </p:grpSpPr>
          <p:sp>
            <p:nvSpPr>
              <p:cNvPr id="19522" name="Rectangle 72">
                <a:extLst>
                  <a:ext uri="{FF2B5EF4-FFF2-40B4-BE49-F238E27FC236}">
                    <a16:creationId xmlns:a16="http://schemas.microsoft.com/office/drawing/2014/main" id="{E4DD1466-EAEE-43CB-8467-2A8AF1E60803}"/>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a:t>
                </a:r>
              </a:p>
              <a:p>
                <a:pPr algn="ctr">
                  <a:spcBef>
                    <a:spcPct val="0"/>
                  </a:spcBef>
                  <a:buClrTx/>
                  <a:buSzTx/>
                  <a:buFontTx/>
                  <a:buNone/>
                </a:pPr>
                <a:endParaRPr lang="en-US" altLang="zh-CN" sz="1800" b="1">
                  <a:ea typeface="宋体" panose="02010600030101010101" pitchFamily="2" charset="-122"/>
                </a:endParaRPr>
              </a:p>
            </p:txBody>
          </p:sp>
          <p:sp>
            <p:nvSpPr>
              <p:cNvPr id="19523" name="Rectangle 73">
                <a:extLst>
                  <a:ext uri="{FF2B5EF4-FFF2-40B4-BE49-F238E27FC236}">
                    <a16:creationId xmlns:a16="http://schemas.microsoft.com/office/drawing/2014/main" id="{EA86A517-4F7A-4DB9-BF51-FA08227D1455}"/>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5" name="Group 74">
              <a:extLst>
                <a:ext uri="{FF2B5EF4-FFF2-40B4-BE49-F238E27FC236}">
                  <a16:creationId xmlns:a16="http://schemas.microsoft.com/office/drawing/2014/main" id="{BA9C4217-3221-4215-9958-618395A8E811}"/>
                </a:ext>
              </a:extLst>
            </p:cNvPr>
            <p:cNvGrpSpPr>
              <a:grpSpLocks/>
            </p:cNvGrpSpPr>
            <p:nvPr/>
          </p:nvGrpSpPr>
          <p:grpSpPr bwMode="auto">
            <a:xfrm>
              <a:off x="1741" y="302"/>
              <a:ext cx="744" cy="292"/>
              <a:chOff x="1024" y="0"/>
              <a:chExt cx="512" cy="403"/>
            </a:xfrm>
          </p:grpSpPr>
          <p:sp>
            <p:nvSpPr>
              <p:cNvPr id="19520" name="Rectangle 75">
                <a:extLst>
                  <a:ext uri="{FF2B5EF4-FFF2-40B4-BE49-F238E27FC236}">
                    <a16:creationId xmlns:a16="http://schemas.microsoft.com/office/drawing/2014/main" id="{4E52844F-B215-4834-B9F9-3064CA81C9D4}"/>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AGE</a:t>
                </a:r>
              </a:p>
              <a:p>
                <a:pPr algn="ctr">
                  <a:spcBef>
                    <a:spcPct val="0"/>
                  </a:spcBef>
                  <a:buClrTx/>
                  <a:buSzTx/>
                  <a:buFontTx/>
                  <a:buNone/>
                </a:pPr>
                <a:endParaRPr lang="en-US" altLang="zh-CN" sz="1800" b="1">
                  <a:ea typeface="宋体" panose="02010600030101010101" pitchFamily="2" charset="-122"/>
                </a:endParaRPr>
              </a:p>
            </p:txBody>
          </p:sp>
          <p:sp>
            <p:nvSpPr>
              <p:cNvPr id="19521" name="Rectangle 76">
                <a:extLst>
                  <a:ext uri="{FF2B5EF4-FFF2-40B4-BE49-F238E27FC236}">
                    <a16:creationId xmlns:a16="http://schemas.microsoft.com/office/drawing/2014/main" id="{24924971-720A-4EB7-B704-F6600C54CF80}"/>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6" name="Group 77">
              <a:extLst>
                <a:ext uri="{FF2B5EF4-FFF2-40B4-BE49-F238E27FC236}">
                  <a16:creationId xmlns:a16="http://schemas.microsoft.com/office/drawing/2014/main" id="{8167F8F2-1856-47B6-B086-7ACEA9027DB3}"/>
                </a:ext>
              </a:extLst>
            </p:cNvPr>
            <p:cNvGrpSpPr>
              <a:grpSpLocks/>
            </p:cNvGrpSpPr>
            <p:nvPr/>
          </p:nvGrpSpPr>
          <p:grpSpPr bwMode="auto">
            <a:xfrm>
              <a:off x="2485" y="302"/>
              <a:ext cx="744" cy="292"/>
              <a:chOff x="1536" y="0"/>
              <a:chExt cx="512" cy="403"/>
            </a:xfrm>
          </p:grpSpPr>
          <p:sp>
            <p:nvSpPr>
              <p:cNvPr id="19518" name="Rectangle 78">
                <a:extLst>
                  <a:ext uri="{FF2B5EF4-FFF2-40B4-BE49-F238E27FC236}">
                    <a16:creationId xmlns:a16="http://schemas.microsoft.com/office/drawing/2014/main" id="{921C7530-755A-4957-9F7C-D1639DCA8D72}"/>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DEPT</a:t>
                </a:r>
              </a:p>
              <a:p>
                <a:pPr algn="ctr">
                  <a:spcBef>
                    <a:spcPct val="0"/>
                  </a:spcBef>
                  <a:buClrTx/>
                  <a:buSzTx/>
                  <a:buFontTx/>
                  <a:buNone/>
                </a:pPr>
                <a:endParaRPr lang="en-US" altLang="zh-CN" sz="1800" b="1">
                  <a:ea typeface="宋体" panose="02010600030101010101" pitchFamily="2" charset="-122"/>
                </a:endParaRPr>
              </a:p>
            </p:txBody>
          </p:sp>
          <p:sp>
            <p:nvSpPr>
              <p:cNvPr id="19519" name="Rectangle 79">
                <a:extLst>
                  <a:ext uri="{FF2B5EF4-FFF2-40B4-BE49-F238E27FC236}">
                    <a16:creationId xmlns:a16="http://schemas.microsoft.com/office/drawing/2014/main" id="{E933B625-88E6-49F9-B844-96FC158475D8}"/>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7" name="Group 80">
              <a:extLst>
                <a:ext uri="{FF2B5EF4-FFF2-40B4-BE49-F238E27FC236}">
                  <a16:creationId xmlns:a16="http://schemas.microsoft.com/office/drawing/2014/main" id="{7FF8279D-E231-47D7-A2B4-318F3BB6B885}"/>
                </a:ext>
              </a:extLst>
            </p:cNvPr>
            <p:cNvGrpSpPr>
              <a:grpSpLocks/>
            </p:cNvGrpSpPr>
            <p:nvPr/>
          </p:nvGrpSpPr>
          <p:grpSpPr bwMode="auto">
            <a:xfrm>
              <a:off x="3229" y="302"/>
              <a:ext cx="744" cy="292"/>
              <a:chOff x="2048" y="0"/>
              <a:chExt cx="512" cy="403"/>
            </a:xfrm>
          </p:grpSpPr>
          <p:sp>
            <p:nvSpPr>
              <p:cNvPr id="19516" name="Rectangle 81">
                <a:extLst>
                  <a:ext uri="{FF2B5EF4-FFF2-40B4-BE49-F238E27FC236}">
                    <a16:creationId xmlns:a16="http://schemas.microsoft.com/office/drawing/2014/main" id="{BD9E655C-5789-4589-8672-A87DA2A0642B}"/>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MN</a:t>
                </a:r>
              </a:p>
              <a:p>
                <a:pPr algn="ctr">
                  <a:spcBef>
                    <a:spcPct val="0"/>
                  </a:spcBef>
                  <a:buClrTx/>
                  <a:buSzTx/>
                  <a:buFontTx/>
                  <a:buNone/>
                </a:pPr>
                <a:endParaRPr lang="en-US" altLang="zh-CN" sz="1800" b="1">
                  <a:ea typeface="宋体" panose="02010600030101010101" pitchFamily="2" charset="-122"/>
                </a:endParaRPr>
              </a:p>
            </p:txBody>
          </p:sp>
          <p:sp>
            <p:nvSpPr>
              <p:cNvPr id="19517" name="Rectangle 82">
                <a:extLst>
                  <a:ext uri="{FF2B5EF4-FFF2-40B4-BE49-F238E27FC236}">
                    <a16:creationId xmlns:a16="http://schemas.microsoft.com/office/drawing/2014/main" id="{417AD044-83E7-47F9-B29C-D8A37E8EB2F4}"/>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8" name="Group 83">
              <a:extLst>
                <a:ext uri="{FF2B5EF4-FFF2-40B4-BE49-F238E27FC236}">
                  <a16:creationId xmlns:a16="http://schemas.microsoft.com/office/drawing/2014/main" id="{7B80AC53-043A-4E43-B3C2-2F0C5417EAE1}"/>
                </a:ext>
              </a:extLst>
            </p:cNvPr>
            <p:cNvGrpSpPr>
              <a:grpSpLocks/>
            </p:cNvGrpSpPr>
            <p:nvPr/>
          </p:nvGrpSpPr>
          <p:grpSpPr bwMode="auto">
            <a:xfrm>
              <a:off x="3973" y="302"/>
              <a:ext cx="744" cy="292"/>
              <a:chOff x="2560" y="0"/>
              <a:chExt cx="512" cy="403"/>
            </a:xfrm>
          </p:grpSpPr>
          <p:sp>
            <p:nvSpPr>
              <p:cNvPr id="19514" name="Rectangle 84">
                <a:extLst>
                  <a:ext uri="{FF2B5EF4-FFF2-40B4-BE49-F238E27FC236}">
                    <a16:creationId xmlns:a16="http://schemas.microsoft.com/office/drawing/2014/main" id="{45C1D4F1-6240-4034-B591-02D47CCF7D91}"/>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CNO</a:t>
                </a:r>
              </a:p>
              <a:p>
                <a:pPr algn="ctr">
                  <a:spcBef>
                    <a:spcPct val="0"/>
                  </a:spcBef>
                  <a:buClrTx/>
                  <a:buSzTx/>
                  <a:buFontTx/>
                  <a:buNone/>
                </a:pPr>
                <a:endParaRPr lang="en-US" altLang="zh-CN" sz="1800" b="1">
                  <a:ea typeface="宋体" panose="02010600030101010101" pitchFamily="2" charset="-122"/>
                </a:endParaRPr>
              </a:p>
            </p:txBody>
          </p:sp>
          <p:sp>
            <p:nvSpPr>
              <p:cNvPr id="19515" name="Rectangle 85">
                <a:extLst>
                  <a:ext uri="{FF2B5EF4-FFF2-40B4-BE49-F238E27FC236}">
                    <a16:creationId xmlns:a16="http://schemas.microsoft.com/office/drawing/2014/main" id="{697EF607-2C59-46E9-B150-19E2D6063BCE}"/>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9" name="Group 86">
              <a:extLst>
                <a:ext uri="{FF2B5EF4-FFF2-40B4-BE49-F238E27FC236}">
                  <a16:creationId xmlns:a16="http://schemas.microsoft.com/office/drawing/2014/main" id="{A2A05453-D521-4892-A141-E2D9DEB7E5A3}"/>
                </a:ext>
              </a:extLst>
            </p:cNvPr>
            <p:cNvGrpSpPr>
              <a:grpSpLocks/>
            </p:cNvGrpSpPr>
            <p:nvPr/>
          </p:nvGrpSpPr>
          <p:grpSpPr bwMode="auto">
            <a:xfrm>
              <a:off x="4717" y="302"/>
              <a:ext cx="744" cy="292"/>
              <a:chOff x="3072" y="0"/>
              <a:chExt cx="512" cy="403"/>
            </a:xfrm>
          </p:grpSpPr>
          <p:sp>
            <p:nvSpPr>
              <p:cNvPr id="19512" name="Rectangle 87">
                <a:extLst>
                  <a:ext uri="{FF2B5EF4-FFF2-40B4-BE49-F238E27FC236}">
                    <a16:creationId xmlns:a16="http://schemas.microsoft.com/office/drawing/2014/main" id="{D484055F-3686-47E5-A97C-B7DCBE6424A3}"/>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1800" b="1">
                    <a:ea typeface="宋体" panose="02010600030101010101" pitchFamily="2" charset="-122"/>
                  </a:rPr>
                  <a:t>SCORE</a:t>
                </a:r>
              </a:p>
            </p:txBody>
          </p:sp>
          <p:sp>
            <p:nvSpPr>
              <p:cNvPr id="19513" name="Rectangle 88">
                <a:extLst>
                  <a:ext uri="{FF2B5EF4-FFF2-40B4-BE49-F238E27FC236}">
                    <a16:creationId xmlns:a16="http://schemas.microsoft.com/office/drawing/2014/main" id="{EDCEE6DF-D27C-45A0-8985-F21A7BDD27D3}"/>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0" name="Group 89">
              <a:extLst>
                <a:ext uri="{FF2B5EF4-FFF2-40B4-BE49-F238E27FC236}">
                  <a16:creationId xmlns:a16="http://schemas.microsoft.com/office/drawing/2014/main" id="{B2DF40D7-CDA6-470F-8670-536847E12108}"/>
                </a:ext>
              </a:extLst>
            </p:cNvPr>
            <p:cNvGrpSpPr>
              <a:grpSpLocks/>
            </p:cNvGrpSpPr>
            <p:nvPr/>
          </p:nvGrpSpPr>
          <p:grpSpPr bwMode="auto">
            <a:xfrm>
              <a:off x="253" y="594"/>
              <a:ext cx="744" cy="293"/>
              <a:chOff x="0" y="403"/>
              <a:chExt cx="512" cy="403"/>
            </a:xfrm>
          </p:grpSpPr>
          <p:sp>
            <p:nvSpPr>
              <p:cNvPr id="19510" name="Rectangle 90">
                <a:extLst>
                  <a:ext uri="{FF2B5EF4-FFF2-40B4-BE49-F238E27FC236}">
                    <a16:creationId xmlns:a16="http://schemas.microsoft.com/office/drawing/2014/main" id="{F928D9DD-0A6C-4935-A5A9-2AF418D8A471}"/>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S1</a:t>
                </a:r>
              </a:p>
              <a:p>
                <a:pPr algn="ctr">
                  <a:spcBef>
                    <a:spcPct val="0"/>
                  </a:spcBef>
                  <a:buClrTx/>
                  <a:buSzTx/>
                  <a:buFontTx/>
                  <a:buNone/>
                </a:pPr>
                <a:endParaRPr lang="en-US" altLang="zh-CN" sz="1800" b="1">
                  <a:ea typeface="宋体" panose="02010600030101010101" pitchFamily="2" charset="-122"/>
                </a:endParaRPr>
              </a:p>
            </p:txBody>
          </p:sp>
          <p:sp>
            <p:nvSpPr>
              <p:cNvPr id="19511" name="Rectangle 91">
                <a:extLst>
                  <a:ext uri="{FF2B5EF4-FFF2-40B4-BE49-F238E27FC236}">
                    <a16:creationId xmlns:a16="http://schemas.microsoft.com/office/drawing/2014/main" id="{6EB06C55-83D0-4829-BA8D-2EE817617360}"/>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1" name="Group 92">
              <a:extLst>
                <a:ext uri="{FF2B5EF4-FFF2-40B4-BE49-F238E27FC236}">
                  <a16:creationId xmlns:a16="http://schemas.microsoft.com/office/drawing/2014/main" id="{3BDE9086-17DB-40A0-9547-45D684F74C95}"/>
                </a:ext>
              </a:extLst>
            </p:cNvPr>
            <p:cNvGrpSpPr>
              <a:grpSpLocks/>
            </p:cNvGrpSpPr>
            <p:nvPr/>
          </p:nvGrpSpPr>
          <p:grpSpPr bwMode="auto">
            <a:xfrm>
              <a:off x="997" y="594"/>
              <a:ext cx="744" cy="293"/>
              <a:chOff x="512" y="403"/>
              <a:chExt cx="512" cy="403"/>
            </a:xfrm>
          </p:grpSpPr>
          <p:sp>
            <p:nvSpPr>
              <p:cNvPr id="19508" name="Rectangle 93">
                <a:extLst>
                  <a:ext uri="{FF2B5EF4-FFF2-40B4-BE49-F238E27FC236}">
                    <a16:creationId xmlns:a16="http://schemas.microsoft.com/office/drawing/2014/main" id="{C319EC18-0304-41D0-AF63-5D9E59F8F586}"/>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赵亦</a:t>
                </a:r>
              </a:p>
              <a:p>
                <a:pPr algn="ctr">
                  <a:spcBef>
                    <a:spcPct val="0"/>
                  </a:spcBef>
                  <a:buClrTx/>
                  <a:buSzTx/>
                  <a:buFontTx/>
                  <a:buNone/>
                </a:pPr>
                <a:endParaRPr lang="en-US" altLang="zh-CN" sz="1800" b="1">
                  <a:ea typeface="宋体" panose="02010600030101010101" pitchFamily="2" charset="-122"/>
                </a:endParaRPr>
              </a:p>
            </p:txBody>
          </p:sp>
          <p:sp>
            <p:nvSpPr>
              <p:cNvPr id="19509" name="Rectangle 94">
                <a:extLst>
                  <a:ext uri="{FF2B5EF4-FFF2-40B4-BE49-F238E27FC236}">
                    <a16:creationId xmlns:a16="http://schemas.microsoft.com/office/drawing/2014/main" id="{D0C620E4-A05E-4278-B092-04A68084F5C5}"/>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2" name="Group 95">
              <a:extLst>
                <a:ext uri="{FF2B5EF4-FFF2-40B4-BE49-F238E27FC236}">
                  <a16:creationId xmlns:a16="http://schemas.microsoft.com/office/drawing/2014/main" id="{121A5EBD-F91C-416C-B7C5-21617280D809}"/>
                </a:ext>
              </a:extLst>
            </p:cNvPr>
            <p:cNvGrpSpPr>
              <a:grpSpLocks/>
            </p:cNvGrpSpPr>
            <p:nvPr/>
          </p:nvGrpSpPr>
          <p:grpSpPr bwMode="auto">
            <a:xfrm>
              <a:off x="1741" y="594"/>
              <a:ext cx="744" cy="293"/>
              <a:chOff x="1024" y="403"/>
              <a:chExt cx="512" cy="403"/>
            </a:xfrm>
          </p:grpSpPr>
          <p:sp>
            <p:nvSpPr>
              <p:cNvPr id="19506" name="Rectangle 96">
                <a:extLst>
                  <a:ext uri="{FF2B5EF4-FFF2-40B4-BE49-F238E27FC236}">
                    <a16:creationId xmlns:a16="http://schemas.microsoft.com/office/drawing/2014/main" id="{95FF312E-8075-44D4-BAD9-EC9260742ADC}"/>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17</a:t>
                </a:r>
              </a:p>
              <a:p>
                <a:pPr algn="ctr">
                  <a:spcBef>
                    <a:spcPct val="0"/>
                  </a:spcBef>
                  <a:buClrTx/>
                  <a:buSzTx/>
                  <a:buFontTx/>
                  <a:buNone/>
                </a:pPr>
                <a:endParaRPr lang="en-US" altLang="zh-CN" sz="1800" b="1">
                  <a:ea typeface="宋体" panose="02010600030101010101" pitchFamily="2" charset="-122"/>
                </a:endParaRPr>
              </a:p>
            </p:txBody>
          </p:sp>
          <p:sp>
            <p:nvSpPr>
              <p:cNvPr id="19507" name="Rectangle 97">
                <a:extLst>
                  <a:ext uri="{FF2B5EF4-FFF2-40B4-BE49-F238E27FC236}">
                    <a16:creationId xmlns:a16="http://schemas.microsoft.com/office/drawing/2014/main" id="{80310252-3323-43C2-803A-14687C712730}"/>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3" name="Group 98">
              <a:extLst>
                <a:ext uri="{FF2B5EF4-FFF2-40B4-BE49-F238E27FC236}">
                  <a16:creationId xmlns:a16="http://schemas.microsoft.com/office/drawing/2014/main" id="{A7F68A5C-133C-4492-A2C1-4561DE2CC897}"/>
                </a:ext>
              </a:extLst>
            </p:cNvPr>
            <p:cNvGrpSpPr>
              <a:grpSpLocks/>
            </p:cNvGrpSpPr>
            <p:nvPr/>
          </p:nvGrpSpPr>
          <p:grpSpPr bwMode="auto">
            <a:xfrm>
              <a:off x="2485" y="594"/>
              <a:ext cx="744" cy="293"/>
              <a:chOff x="1536" y="403"/>
              <a:chExt cx="512" cy="403"/>
            </a:xfrm>
          </p:grpSpPr>
          <p:sp>
            <p:nvSpPr>
              <p:cNvPr id="19504" name="Rectangle 99">
                <a:extLst>
                  <a:ext uri="{FF2B5EF4-FFF2-40B4-BE49-F238E27FC236}">
                    <a16:creationId xmlns:a16="http://schemas.microsoft.com/office/drawing/2014/main" id="{BC2F6768-ED3D-4B49-A056-7C695EA914F2}"/>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计算机</a:t>
                </a:r>
              </a:p>
              <a:p>
                <a:pPr algn="ctr">
                  <a:spcBef>
                    <a:spcPct val="0"/>
                  </a:spcBef>
                  <a:buClrTx/>
                  <a:buSzTx/>
                  <a:buFontTx/>
                  <a:buNone/>
                </a:pPr>
                <a:endParaRPr lang="en-US" altLang="zh-CN" sz="1800" b="1">
                  <a:ea typeface="宋体" panose="02010600030101010101" pitchFamily="2" charset="-122"/>
                </a:endParaRPr>
              </a:p>
            </p:txBody>
          </p:sp>
          <p:sp>
            <p:nvSpPr>
              <p:cNvPr id="19505" name="Rectangle 100">
                <a:extLst>
                  <a:ext uri="{FF2B5EF4-FFF2-40B4-BE49-F238E27FC236}">
                    <a16:creationId xmlns:a16="http://schemas.microsoft.com/office/drawing/2014/main" id="{D88A740E-D13B-40C6-8F06-09C5222E23A7}"/>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4" name="Group 101">
              <a:extLst>
                <a:ext uri="{FF2B5EF4-FFF2-40B4-BE49-F238E27FC236}">
                  <a16:creationId xmlns:a16="http://schemas.microsoft.com/office/drawing/2014/main" id="{2A0ACB70-0A31-468F-A0A7-2886CCDD87BC}"/>
                </a:ext>
              </a:extLst>
            </p:cNvPr>
            <p:cNvGrpSpPr>
              <a:grpSpLocks/>
            </p:cNvGrpSpPr>
            <p:nvPr/>
          </p:nvGrpSpPr>
          <p:grpSpPr bwMode="auto">
            <a:xfrm>
              <a:off x="3229" y="594"/>
              <a:ext cx="744" cy="293"/>
              <a:chOff x="2048" y="403"/>
              <a:chExt cx="512" cy="403"/>
            </a:xfrm>
          </p:grpSpPr>
          <p:sp>
            <p:nvSpPr>
              <p:cNvPr id="19502" name="Rectangle 102">
                <a:extLst>
                  <a:ext uri="{FF2B5EF4-FFF2-40B4-BE49-F238E27FC236}">
                    <a16:creationId xmlns:a16="http://schemas.microsoft.com/office/drawing/2014/main" id="{7E473CDD-89AB-4AE9-9541-6BCA06F03CEA}"/>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刘伟</a:t>
                </a:r>
              </a:p>
              <a:p>
                <a:pPr algn="ctr">
                  <a:spcBef>
                    <a:spcPct val="0"/>
                  </a:spcBef>
                  <a:buClrTx/>
                  <a:buSzTx/>
                  <a:buFontTx/>
                  <a:buNone/>
                </a:pPr>
                <a:endParaRPr lang="en-US" altLang="zh-CN" sz="1800" b="1">
                  <a:ea typeface="宋体" panose="02010600030101010101" pitchFamily="2" charset="-122"/>
                </a:endParaRPr>
              </a:p>
            </p:txBody>
          </p:sp>
          <p:sp>
            <p:nvSpPr>
              <p:cNvPr id="19503" name="Rectangle 103">
                <a:extLst>
                  <a:ext uri="{FF2B5EF4-FFF2-40B4-BE49-F238E27FC236}">
                    <a16:creationId xmlns:a16="http://schemas.microsoft.com/office/drawing/2014/main" id="{D40D2E3C-231E-41DF-865D-00F565F279F2}"/>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5" name="Group 104">
              <a:extLst>
                <a:ext uri="{FF2B5EF4-FFF2-40B4-BE49-F238E27FC236}">
                  <a16:creationId xmlns:a16="http://schemas.microsoft.com/office/drawing/2014/main" id="{84D186F3-E9BD-431E-BB67-E6E90B24376D}"/>
                </a:ext>
              </a:extLst>
            </p:cNvPr>
            <p:cNvGrpSpPr>
              <a:grpSpLocks/>
            </p:cNvGrpSpPr>
            <p:nvPr/>
          </p:nvGrpSpPr>
          <p:grpSpPr bwMode="auto">
            <a:xfrm>
              <a:off x="3973" y="594"/>
              <a:ext cx="744" cy="293"/>
              <a:chOff x="2560" y="403"/>
              <a:chExt cx="512" cy="403"/>
            </a:xfrm>
          </p:grpSpPr>
          <p:sp>
            <p:nvSpPr>
              <p:cNvPr id="19500" name="Rectangle 105">
                <a:extLst>
                  <a:ext uri="{FF2B5EF4-FFF2-40B4-BE49-F238E27FC236}">
                    <a16:creationId xmlns:a16="http://schemas.microsoft.com/office/drawing/2014/main" id="{779A9905-D8BB-4EBA-9D8E-4BA91305C7F8}"/>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C1</a:t>
                </a:r>
              </a:p>
              <a:p>
                <a:pPr algn="ctr">
                  <a:spcBef>
                    <a:spcPct val="0"/>
                  </a:spcBef>
                  <a:buClrTx/>
                  <a:buSzTx/>
                  <a:buFontTx/>
                  <a:buNone/>
                </a:pPr>
                <a:endParaRPr lang="en-US" altLang="zh-CN" sz="1800" b="1">
                  <a:ea typeface="宋体" panose="02010600030101010101" pitchFamily="2" charset="-122"/>
                </a:endParaRPr>
              </a:p>
            </p:txBody>
          </p:sp>
          <p:sp>
            <p:nvSpPr>
              <p:cNvPr id="19501" name="Rectangle 106">
                <a:extLst>
                  <a:ext uri="{FF2B5EF4-FFF2-40B4-BE49-F238E27FC236}">
                    <a16:creationId xmlns:a16="http://schemas.microsoft.com/office/drawing/2014/main" id="{6C35DFA6-F025-4BC8-B024-2154FE3DE353}"/>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6" name="Group 107">
              <a:extLst>
                <a:ext uri="{FF2B5EF4-FFF2-40B4-BE49-F238E27FC236}">
                  <a16:creationId xmlns:a16="http://schemas.microsoft.com/office/drawing/2014/main" id="{D60A0C9F-ECD6-4398-8580-35E1DABBFACF}"/>
                </a:ext>
              </a:extLst>
            </p:cNvPr>
            <p:cNvGrpSpPr>
              <a:grpSpLocks/>
            </p:cNvGrpSpPr>
            <p:nvPr/>
          </p:nvGrpSpPr>
          <p:grpSpPr bwMode="auto">
            <a:xfrm>
              <a:off x="4717" y="594"/>
              <a:ext cx="744" cy="293"/>
              <a:chOff x="3072" y="403"/>
              <a:chExt cx="512" cy="403"/>
            </a:xfrm>
          </p:grpSpPr>
          <p:sp>
            <p:nvSpPr>
              <p:cNvPr id="19498" name="Rectangle 108">
                <a:extLst>
                  <a:ext uri="{FF2B5EF4-FFF2-40B4-BE49-F238E27FC236}">
                    <a16:creationId xmlns:a16="http://schemas.microsoft.com/office/drawing/2014/main" id="{6A0D5B8A-5E29-4E5F-897F-13DD188649FB}"/>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90</a:t>
                </a:r>
              </a:p>
              <a:p>
                <a:pPr algn="ctr">
                  <a:spcBef>
                    <a:spcPct val="0"/>
                  </a:spcBef>
                  <a:buClrTx/>
                  <a:buSzTx/>
                  <a:buFontTx/>
                  <a:buNone/>
                </a:pPr>
                <a:endParaRPr lang="en-US" altLang="zh-CN" sz="1800" b="1">
                  <a:ea typeface="宋体" panose="02010600030101010101" pitchFamily="2" charset="-122"/>
                </a:endParaRPr>
              </a:p>
            </p:txBody>
          </p:sp>
          <p:sp>
            <p:nvSpPr>
              <p:cNvPr id="19499" name="Rectangle 109">
                <a:extLst>
                  <a:ext uri="{FF2B5EF4-FFF2-40B4-BE49-F238E27FC236}">
                    <a16:creationId xmlns:a16="http://schemas.microsoft.com/office/drawing/2014/main" id="{DA9DB47C-8E92-448E-B350-86EFD5B5FD53}"/>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7" name="Group 110">
              <a:extLst>
                <a:ext uri="{FF2B5EF4-FFF2-40B4-BE49-F238E27FC236}">
                  <a16:creationId xmlns:a16="http://schemas.microsoft.com/office/drawing/2014/main" id="{EB7ACD8C-43D1-4A7D-9C04-9BBB53981889}"/>
                </a:ext>
              </a:extLst>
            </p:cNvPr>
            <p:cNvGrpSpPr>
              <a:grpSpLocks/>
            </p:cNvGrpSpPr>
            <p:nvPr/>
          </p:nvGrpSpPr>
          <p:grpSpPr bwMode="auto">
            <a:xfrm>
              <a:off x="253" y="887"/>
              <a:ext cx="744" cy="292"/>
              <a:chOff x="0" y="806"/>
              <a:chExt cx="512" cy="403"/>
            </a:xfrm>
          </p:grpSpPr>
          <p:sp>
            <p:nvSpPr>
              <p:cNvPr id="19496" name="Rectangle 111">
                <a:extLst>
                  <a:ext uri="{FF2B5EF4-FFF2-40B4-BE49-F238E27FC236}">
                    <a16:creationId xmlns:a16="http://schemas.microsoft.com/office/drawing/2014/main" id="{4F1FE63A-7313-407B-9FE5-9ED2CB88D26D}"/>
                  </a:ext>
                </a:extLst>
              </p:cNvPr>
              <p:cNvSpPr>
                <a:spLocks noChangeArrowheads="1"/>
              </p:cNvSpPr>
              <p:nvPr/>
            </p:nvSpPr>
            <p:spPr bwMode="auto">
              <a:xfrm>
                <a:off x="4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S1</a:t>
                </a:r>
              </a:p>
              <a:p>
                <a:pPr algn="ctr">
                  <a:spcBef>
                    <a:spcPct val="0"/>
                  </a:spcBef>
                  <a:buClrTx/>
                  <a:buSzTx/>
                  <a:buFontTx/>
                  <a:buNone/>
                </a:pPr>
                <a:endParaRPr lang="en-US" altLang="zh-CN" sz="1800" b="1">
                  <a:ea typeface="宋体" panose="02010600030101010101" pitchFamily="2" charset="-122"/>
                </a:endParaRPr>
              </a:p>
            </p:txBody>
          </p:sp>
          <p:sp>
            <p:nvSpPr>
              <p:cNvPr id="19497" name="Rectangle 112">
                <a:extLst>
                  <a:ext uri="{FF2B5EF4-FFF2-40B4-BE49-F238E27FC236}">
                    <a16:creationId xmlns:a16="http://schemas.microsoft.com/office/drawing/2014/main" id="{2B6E3836-CCEA-41BE-AEB5-EDA79AF08373}"/>
                  </a:ext>
                </a:extLst>
              </p:cNvPr>
              <p:cNvSpPr>
                <a:spLocks noChangeArrowheads="1"/>
              </p:cNvSpPr>
              <p:nvPr/>
            </p:nvSpPr>
            <p:spPr bwMode="auto">
              <a:xfrm>
                <a:off x="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8" name="Group 113">
              <a:extLst>
                <a:ext uri="{FF2B5EF4-FFF2-40B4-BE49-F238E27FC236}">
                  <a16:creationId xmlns:a16="http://schemas.microsoft.com/office/drawing/2014/main" id="{C28C4111-B4BF-4827-9D25-B0E684F59A97}"/>
                </a:ext>
              </a:extLst>
            </p:cNvPr>
            <p:cNvGrpSpPr>
              <a:grpSpLocks/>
            </p:cNvGrpSpPr>
            <p:nvPr/>
          </p:nvGrpSpPr>
          <p:grpSpPr bwMode="auto">
            <a:xfrm>
              <a:off x="997" y="887"/>
              <a:ext cx="744" cy="292"/>
              <a:chOff x="512" y="806"/>
              <a:chExt cx="512" cy="403"/>
            </a:xfrm>
          </p:grpSpPr>
          <p:sp>
            <p:nvSpPr>
              <p:cNvPr id="19494" name="Rectangle 114">
                <a:extLst>
                  <a:ext uri="{FF2B5EF4-FFF2-40B4-BE49-F238E27FC236}">
                    <a16:creationId xmlns:a16="http://schemas.microsoft.com/office/drawing/2014/main" id="{EA1C8868-4DD9-46F2-808C-E28B46125ED7}"/>
                  </a:ext>
                </a:extLst>
              </p:cNvPr>
              <p:cNvSpPr>
                <a:spLocks noChangeArrowheads="1"/>
              </p:cNvSpPr>
              <p:nvPr/>
            </p:nvSpPr>
            <p:spPr bwMode="auto">
              <a:xfrm>
                <a:off x="55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赵亦</a:t>
                </a:r>
              </a:p>
              <a:p>
                <a:pPr algn="ctr">
                  <a:spcBef>
                    <a:spcPct val="0"/>
                  </a:spcBef>
                  <a:buClrTx/>
                  <a:buSzTx/>
                  <a:buFontTx/>
                  <a:buNone/>
                </a:pPr>
                <a:endParaRPr lang="en-US" altLang="zh-CN" sz="1800" b="1">
                  <a:ea typeface="宋体" panose="02010600030101010101" pitchFamily="2" charset="-122"/>
                </a:endParaRPr>
              </a:p>
            </p:txBody>
          </p:sp>
          <p:sp>
            <p:nvSpPr>
              <p:cNvPr id="19495" name="Rectangle 115">
                <a:extLst>
                  <a:ext uri="{FF2B5EF4-FFF2-40B4-BE49-F238E27FC236}">
                    <a16:creationId xmlns:a16="http://schemas.microsoft.com/office/drawing/2014/main" id="{FF0C0B65-7215-4B89-91FE-0C303E8A3F82}"/>
                  </a:ext>
                </a:extLst>
              </p:cNvPr>
              <p:cNvSpPr>
                <a:spLocks noChangeArrowheads="1"/>
              </p:cNvSpPr>
              <p:nvPr/>
            </p:nvSpPr>
            <p:spPr bwMode="auto">
              <a:xfrm>
                <a:off x="51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9" name="Group 116">
              <a:extLst>
                <a:ext uri="{FF2B5EF4-FFF2-40B4-BE49-F238E27FC236}">
                  <a16:creationId xmlns:a16="http://schemas.microsoft.com/office/drawing/2014/main" id="{6A9593EF-13F0-4C43-A9C4-D5727AC836C6}"/>
                </a:ext>
              </a:extLst>
            </p:cNvPr>
            <p:cNvGrpSpPr>
              <a:grpSpLocks/>
            </p:cNvGrpSpPr>
            <p:nvPr/>
          </p:nvGrpSpPr>
          <p:grpSpPr bwMode="auto">
            <a:xfrm>
              <a:off x="1741" y="887"/>
              <a:ext cx="744" cy="292"/>
              <a:chOff x="1024" y="806"/>
              <a:chExt cx="512" cy="403"/>
            </a:xfrm>
          </p:grpSpPr>
          <p:sp>
            <p:nvSpPr>
              <p:cNvPr id="19492" name="Rectangle 117">
                <a:extLst>
                  <a:ext uri="{FF2B5EF4-FFF2-40B4-BE49-F238E27FC236}">
                    <a16:creationId xmlns:a16="http://schemas.microsoft.com/office/drawing/2014/main" id="{63786DBA-5757-44A8-95F3-425A32B7282E}"/>
                  </a:ext>
                </a:extLst>
              </p:cNvPr>
              <p:cNvSpPr>
                <a:spLocks noChangeArrowheads="1"/>
              </p:cNvSpPr>
              <p:nvPr/>
            </p:nvSpPr>
            <p:spPr bwMode="auto">
              <a:xfrm>
                <a:off x="1067"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17</a:t>
                </a:r>
              </a:p>
              <a:p>
                <a:pPr algn="ctr">
                  <a:spcBef>
                    <a:spcPct val="0"/>
                  </a:spcBef>
                  <a:buClrTx/>
                  <a:buSzTx/>
                  <a:buFontTx/>
                  <a:buNone/>
                </a:pPr>
                <a:endParaRPr lang="en-US" altLang="zh-CN" sz="1800" b="1">
                  <a:ea typeface="宋体" panose="02010600030101010101" pitchFamily="2" charset="-122"/>
                </a:endParaRPr>
              </a:p>
            </p:txBody>
          </p:sp>
          <p:sp>
            <p:nvSpPr>
              <p:cNvPr id="19493" name="Rectangle 118">
                <a:extLst>
                  <a:ext uri="{FF2B5EF4-FFF2-40B4-BE49-F238E27FC236}">
                    <a16:creationId xmlns:a16="http://schemas.microsoft.com/office/drawing/2014/main" id="{9BDCB99C-90C7-447C-AA11-74CC32E15C25}"/>
                  </a:ext>
                </a:extLst>
              </p:cNvPr>
              <p:cNvSpPr>
                <a:spLocks noChangeArrowheads="1"/>
              </p:cNvSpPr>
              <p:nvPr/>
            </p:nvSpPr>
            <p:spPr bwMode="auto">
              <a:xfrm>
                <a:off x="1024"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0" name="Group 119">
              <a:extLst>
                <a:ext uri="{FF2B5EF4-FFF2-40B4-BE49-F238E27FC236}">
                  <a16:creationId xmlns:a16="http://schemas.microsoft.com/office/drawing/2014/main" id="{39FDFBDA-52EB-4B3F-AE60-463ADCE09293}"/>
                </a:ext>
              </a:extLst>
            </p:cNvPr>
            <p:cNvGrpSpPr>
              <a:grpSpLocks/>
            </p:cNvGrpSpPr>
            <p:nvPr/>
          </p:nvGrpSpPr>
          <p:grpSpPr bwMode="auto">
            <a:xfrm>
              <a:off x="2485" y="887"/>
              <a:ext cx="744" cy="292"/>
              <a:chOff x="1536" y="806"/>
              <a:chExt cx="512" cy="403"/>
            </a:xfrm>
          </p:grpSpPr>
          <p:sp>
            <p:nvSpPr>
              <p:cNvPr id="19490" name="Rectangle 120">
                <a:extLst>
                  <a:ext uri="{FF2B5EF4-FFF2-40B4-BE49-F238E27FC236}">
                    <a16:creationId xmlns:a16="http://schemas.microsoft.com/office/drawing/2014/main" id="{AFDFCF0A-4DF3-4B7A-9144-EBEF4150109F}"/>
                  </a:ext>
                </a:extLst>
              </p:cNvPr>
              <p:cNvSpPr>
                <a:spLocks noChangeArrowheads="1"/>
              </p:cNvSpPr>
              <p:nvPr/>
            </p:nvSpPr>
            <p:spPr bwMode="auto">
              <a:xfrm>
                <a:off x="1579"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计算机</a:t>
                </a:r>
              </a:p>
              <a:p>
                <a:pPr algn="ctr">
                  <a:spcBef>
                    <a:spcPct val="0"/>
                  </a:spcBef>
                  <a:buClrTx/>
                  <a:buSzTx/>
                  <a:buFontTx/>
                  <a:buNone/>
                </a:pPr>
                <a:endParaRPr lang="en-US" altLang="zh-CN" sz="1800" b="1">
                  <a:ea typeface="宋体" panose="02010600030101010101" pitchFamily="2" charset="-122"/>
                </a:endParaRPr>
              </a:p>
            </p:txBody>
          </p:sp>
          <p:sp>
            <p:nvSpPr>
              <p:cNvPr id="19491" name="Rectangle 121">
                <a:extLst>
                  <a:ext uri="{FF2B5EF4-FFF2-40B4-BE49-F238E27FC236}">
                    <a16:creationId xmlns:a16="http://schemas.microsoft.com/office/drawing/2014/main" id="{C9599394-AC08-416A-875E-49BD7A97943A}"/>
                  </a:ext>
                </a:extLst>
              </p:cNvPr>
              <p:cNvSpPr>
                <a:spLocks noChangeArrowheads="1"/>
              </p:cNvSpPr>
              <p:nvPr/>
            </p:nvSpPr>
            <p:spPr bwMode="auto">
              <a:xfrm>
                <a:off x="1536"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1" name="Group 122">
              <a:extLst>
                <a:ext uri="{FF2B5EF4-FFF2-40B4-BE49-F238E27FC236}">
                  <a16:creationId xmlns:a16="http://schemas.microsoft.com/office/drawing/2014/main" id="{EE3E4BD1-CE82-4EAE-8E77-1B480F1E5784}"/>
                </a:ext>
              </a:extLst>
            </p:cNvPr>
            <p:cNvGrpSpPr>
              <a:grpSpLocks/>
            </p:cNvGrpSpPr>
            <p:nvPr/>
          </p:nvGrpSpPr>
          <p:grpSpPr bwMode="auto">
            <a:xfrm>
              <a:off x="3229" y="887"/>
              <a:ext cx="744" cy="292"/>
              <a:chOff x="2048" y="806"/>
              <a:chExt cx="512" cy="403"/>
            </a:xfrm>
          </p:grpSpPr>
          <p:sp>
            <p:nvSpPr>
              <p:cNvPr id="19488" name="Rectangle 123">
                <a:extLst>
                  <a:ext uri="{FF2B5EF4-FFF2-40B4-BE49-F238E27FC236}">
                    <a16:creationId xmlns:a16="http://schemas.microsoft.com/office/drawing/2014/main" id="{D2065C0B-1CC0-433B-9C5C-A7FDD067D8EF}"/>
                  </a:ext>
                </a:extLst>
              </p:cNvPr>
              <p:cNvSpPr>
                <a:spLocks noChangeArrowheads="1"/>
              </p:cNvSpPr>
              <p:nvPr/>
            </p:nvSpPr>
            <p:spPr bwMode="auto">
              <a:xfrm>
                <a:off x="2091"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刘伟</a:t>
                </a:r>
              </a:p>
              <a:p>
                <a:pPr algn="ctr">
                  <a:spcBef>
                    <a:spcPct val="0"/>
                  </a:spcBef>
                  <a:buClrTx/>
                  <a:buSzTx/>
                  <a:buFontTx/>
                  <a:buNone/>
                </a:pPr>
                <a:endParaRPr lang="en-US" altLang="zh-CN" sz="1800" b="1">
                  <a:ea typeface="宋体" panose="02010600030101010101" pitchFamily="2" charset="-122"/>
                </a:endParaRPr>
              </a:p>
            </p:txBody>
          </p:sp>
          <p:sp>
            <p:nvSpPr>
              <p:cNvPr id="19489" name="Rectangle 124">
                <a:extLst>
                  <a:ext uri="{FF2B5EF4-FFF2-40B4-BE49-F238E27FC236}">
                    <a16:creationId xmlns:a16="http://schemas.microsoft.com/office/drawing/2014/main" id="{C3A64F3F-8E80-438F-93E8-B9CBD888BD6A}"/>
                  </a:ext>
                </a:extLst>
              </p:cNvPr>
              <p:cNvSpPr>
                <a:spLocks noChangeArrowheads="1"/>
              </p:cNvSpPr>
              <p:nvPr/>
            </p:nvSpPr>
            <p:spPr bwMode="auto">
              <a:xfrm>
                <a:off x="2048"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2" name="Group 125">
              <a:extLst>
                <a:ext uri="{FF2B5EF4-FFF2-40B4-BE49-F238E27FC236}">
                  <a16:creationId xmlns:a16="http://schemas.microsoft.com/office/drawing/2014/main" id="{800D9376-2E00-43B4-9429-A337ED8FE0B9}"/>
                </a:ext>
              </a:extLst>
            </p:cNvPr>
            <p:cNvGrpSpPr>
              <a:grpSpLocks/>
            </p:cNvGrpSpPr>
            <p:nvPr/>
          </p:nvGrpSpPr>
          <p:grpSpPr bwMode="auto">
            <a:xfrm>
              <a:off x="3973" y="887"/>
              <a:ext cx="744" cy="292"/>
              <a:chOff x="2560" y="806"/>
              <a:chExt cx="512" cy="403"/>
            </a:xfrm>
          </p:grpSpPr>
          <p:sp>
            <p:nvSpPr>
              <p:cNvPr id="19486" name="Rectangle 126">
                <a:extLst>
                  <a:ext uri="{FF2B5EF4-FFF2-40B4-BE49-F238E27FC236}">
                    <a16:creationId xmlns:a16="http://schemas.microsoft.com/office/drawing/2014/main" id="{FE474BD7-BE91-4E5A-A88E-5ABF670377A3}"/>
                  </a:ext>
                </a:extLst>
              </p:cNvPr>
              <p:cNvSpPr>
                <a:spLocks noChangeArrowheads="1"/>
              </p:cNvSpPr>
              <p:nvPr/>
            </p:nvSpPr>
            <p:spPr bwMode="auto">
              <a:xfrm>
                <a:off x="260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C2</a:t>
                </a:r>
              </a:p>
              <a:p>
                <a:pPr algn="ctr">
                  <a:spcBef>
                    <a:spcPct val="0"/>
                  </a:spcBef>
                  <a:buClrTx/>
                  <a:buSzTx/>
                  <a:buFontTx/>
                  <a:buNone/>
                </a:pPr>
                <a:endParaRPr lang="en-US" altLang="zh-CN" sz="1800" b="1">
                  <a:ea typeface="宋体" panose="02010600030101010101" pitchFamily="2" charset="-122"/>
                </a:endParaRPr>
              </a:p>
            </p:txBody>
          </p:sp>
          <p:sp>
            <p:nvSpPr>
              <p:cNvPr id="19487" name="Rectangle 127">
                <a:extLst>
                  <a:ext uri="{FF2B5EF4-FFF2-40B4-BE49-F238E27FC236}">
                    <a16:creationId xmlns:a16="http://schemas.microsoft.com/office/drawing/2014/main" id="{C8E09CDC-8E45-4CFE-9CD7-BEFA4AB53735}"/>
                  </a:ext>
                </a:extLst>
              </p:cNvPr>
              <p:cNvSpPr>
                <a:spLocks noChangeArrowheads="1"/>
              </p:cNvSpPr>
              <p:nvPr/>
            </p:nvSpPr>
            <p:spPr bwMode="auto">
              <a:xfrm>
                <a:off x="256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3" name="Group 128">
              <a:extLst>
                <a:ext uri="{FF2B5EF4-FFF2-40B4-BE49-F238E27FC236}">
                  <a16:creationId xmlns:a16="http://schemas.microsoft.com/office/drawing/2014/main" id="{68A14012-8FD3-4DE7-BD64-C4149CE0EED7}"/>
                </a:ext>
              </a:extLst>
            </p:cNvPr>
            <p:cNvGrpSpPr>
              <a:grpSpLocks/>
            </p:cNvGrpSpPr>
            <p:nvPr/>
          </p:nvGrpSpPr>
          <p:grpSpPr bwMode="auto">
            <a:xfrm>
              <a:off x="4717" y="887"/>
              <a:ext cx="744" cy="292"/>
              <a:chOff x="3072" y="806"/>
              <a:chExt cx="512" cy="403"/>
            </a:xfrm>
          </p:grpSpPr>
          <p:sp>
            <p:nvSpPr>
              <p:cNvPr id="19484" name="Rectangle 129">
                <a:extLst>
                  <a:ext uri="{FF2B5EF4-FFF2-40B4-BE49-F238E27FC236}">
                    <a16:creationId xmlns:a16="http://schemas.microsoft.com/office/drawing/2014/main" id="{0AE94C11-B5C9-4E17-9EE6-89A41CD128E1}"/>
                  </a:ext>
                </a:extLst>
              </p:cNvPr>
              <p:cNvSpPr>
                <a:spLocks noChangeArrowheads="1"/>
              </p:cNvSpPr>
              <p:nvPr/>
            </p:nvSpPr>
            <p:spPr bwMode="auto">
              <a:xfrm>
                <a:off x="311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85</a:t>
                </a:r>
              </a:p>
              <a:p>
                <a:pPr algn="ctr">
                  <a:spcBef>
                    <a:spcPct val="0"/>
                  </a:spcBef>
                  <a:buClrTx/>
                  <a:buSzTx/>
                  <a:buFontTx/>
                  <a:buNone/>
                </a:pPr>
                <a:endParaRPr lang="en-US" altLang="zh-CN" sz="1800" b="1">
                  <a:ea typeface="宋体" panose="02010600030101010101" pitchFamily="2" charset="-122"/>
                </a:endParaRPr>
              </a:p>
            </p:txBody>
          </p:sp>
          <p:sp>
            <p:nvSpPr>
              <p:cNvPr id="19485" name="Rectangle 130">
                <a:extLst>
                  <a:ext uri="{FF2B5EF4-FFF2-40B4-BE49-F238E27FC236}">
                    <a16:creationId xmlns:a16="http://schemas.microsoft.com/office/drawing/2014/main" id="{D28DA3D6-38F3-4C3B-8ECF-EBF2C1758AA6}"/>
                  </a:ext>
                </a:extLst>
              </p:cNvPr>
              <p:cNvSpPr>
                <a:spLocks noChangeArrowheads="1"/>
              </p:cNvSpPr>
              <p:nvPr/>
            </p:nvSpPr>
            <p:spPr bwMode="auto">
              <a:xfrm>
                <a:off x="307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sp>
        <p:nvSpPr>
          <p:cNvPr id="103556" name="Line 132">
            <a:extLst>
              <a:ext uri="{FF2B5EF4-FFF2-40B4-BE49-F238E27FC236}">
                <a16:creationId xmlns:a16="http://schemas.microsoft.com/office/drawing/2014/main" id="{6E970ADD-919A-46DE-9C07-171CF7FBC121}"/>
              </a:ext>
            </a:extLst>
          </p:cNvPr>
          <p:cNvSpPr>
            <a:spLocks noChangeShapeType="1"/>
          </p:cNvSpPr>
          <p:nvPr/>
        </p:nvSpPr>
        <p:spPr bwMode="auto">
          <a:xfrm>
            <a:off x="1074738" y="4267200"/>
            <a:ext cx="7848600" cy="0"/>
          </a:xfrm>
          <a:prstGeom prst="line">
            <a:avLst/>
          </a:prstGeom>
          <a:noFill/>
          <a:ln w="635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57" name="Line 133">
            <a:extLst>
              <a:ext uri="{FF2B5EF4-FFF2-40B4-BE49-F238E27FC236}">
                <a16:creationId xmlns:a16="http://schemas.microsoft.com/office/drawing/2014/main" id="{2032E6E8-A470-4FB8-8E1B-324BD1F961F7}"/>
              </a:ext>
            </a:extLst>
          </p:cNvPr>
          <p:cNvSpPr>
            <a:spLocks noChangeShapeType="1"/>
          </p:cNvSpPr>
          <p:nvPr/>
        </p:nvSpPr>
        <p:spPr bwMode="auto">
          <a:xfrm>
            <a:off x="1074738" y="4627563"/>
            <a:ext cx="7848600" cy="0"/>
          </a:xfrm>
          <a:prstGeom prst="line">
            <a:avLst/>
          </a:prstGeom>
          <a:noFill/>
          <a:ln w="635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556"/>
                                        </p:tgtEl>
                                        <p:attrNameLst>
                                          <p:attrName>style.visibility</p:attrName>
                                        </p:attrNameLst>
                                      </p:cBhvr>
                                      <p:to>
                                        <p:strVal val="visible"/>
                                      </p:to>
                                    </p:set>
                                    <p:animEffect transition="in" filter="wipe(left)">
                                      <p:cBhvr>
                                        <p:cTn id="7" dur="500"/>
                                        <p:tgtEl>
                                          <p:spTgt spid="10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557"/>
                                        </p:tgtEl>
                                        <p:attrNameLst>
                                          <p:attrName>style.visibility</p:attrName>
                                        </p:attrNameLst>
                                      </p:cBhvr>
                                      <p:to>
                                        <p:strVal val="visible"/>
                                      </p:to>
                                    </p:set>
                                    <p:animEffect transition="in" filter="wipe(left)">
                                      <p:cBhvr>
                                        <p:cTn id="12" dur="500"/>
                                        <p:tgtEl>
                                          <p:spTgt spid="10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标题 175">
            <a:extLst>
              <a:ext uri="{FF2B5EF4-FFF2-40B4-BE49-F238E27FC236}">
                <a16:creationId xmlns:a16="http://schemas.microsoft.com/office/drawing/2014/main" id="{4FCCDD87-4781-4D51-9761-65DFAFA58A57}"/>
              </a:ext>
            </a:extLst>
          </p:cNvPr>
          <p:cNvSpPr>
            <a:spLocks noGrp="1"/>
          </p:cNvSpPr>
          <p:nvPr>
            <p:ph type="title"/>
          </p:nvPr>
        </p:nvSpPr>
        <p:spPr/>
        <p:txBody>
          <a:bodyPr/>
          <a:lstStyle/>
          <a:p>
            <a:pPr>
              <a:defRPr/>
            </a:pPr>
            <a:r>
              <a:rPr lang="en-US" altLang="zh-CN" b="0">
                <a:latin typeface="Garamond" pitchFamily="18" charset="0"/>
                <a:ea typeface="宋体" pitchFamily="2" charset="-122"/>
              </a:rPr>
              <a:t>SCD(</a:t>
            </a:r>
            <a:r>
              <a:rPr lang="en-US" altLang="zh-CN" b="0" u="sng">
                <a:latin typeface="Garamond" pitchFamily="18" charset="0"/>
                <a:ea typeface="宋体" pitchFamily="2" charset="-122"/>
              </a:rPr>
              <a:t>SNO</a:t>
            </a:r>
            <a:r>
              <a:rPr lang="en-US" altLang="zh-CN" b="0">
                <a:latin typeface="Garamond" pitchFamily="18" charset="0"/>
                <a:ea typeface="宋体" pitchFamily="2" charset="-122"/>
              </a:rPr>
              <a:t>,SN,AGE,DEPT,</a:t>
            </a:r>
            <a:r>
              <a:rPr lang="en-US" altLang="zh-CN">
                <a:solidFill>
                  <a:srgbClr val="FF3300"/>
                </a:solidFill>
                <a:latin typeface="Garamond" pitchFamily="18" charset="0"/>
                <a:ea typeface="宋体" pitchFamily="2" charset="-122"/>
              </a:rPr>
              <a:t>MN</a:t>
            </a:r>
            <a:r>
              <a:rPr lang="en-US" altLang="zh-CN" b="0">
                <a:latin typeface="Garamond" pitchFamily="18" charset="0"/>
                <a:ea typeface="宋体" pitchFamily="2" charset="-122"/>
              </a:rPr>
              <a:t>,</a:t>
            </a:r>
            <a:r>
              <a:rPr lang="en-US" altLang="zh-CN" b="0" u="sng">
                <a:latin typeface="Garamond" pitchFamily="18" charset="0"/>
                <a:ea typeface="宋体" pitchFamily="2" charset="-122"/>
              </a:rPr>
              <a:t>CNO</a:t>
            </a:r>
            <a:r>
              <a:rPr lang="en-US" altLang="zh-CN" b="0">
                <a:latin typeface="Garamond" pitchFamily="18" charset="0"/>
                <a:ea typeface="宋体" pitchFamily="2" charset="-122"/>
              </a:rPr>
              <a:t>,SCORE)</a:t>
            </a:r>
            <a:endParaRPr lang="zh-CN" altLang="en-US">
              <a:ea typeface="宋体" pitchFamily="2" charset="-122"/>
            </a:endParaRPr>
          </a:p>
        </p:txBody>
      </p:sp>
      <p:sp>
        <p:nvSpPr>
          <p:cNvPr id="20483" name="Rectangle 3">
            <a:extLst>
              <a:ext uri="{FF2B5EF4-FFF2-40B4-BE49-F238E27FC236}">
                <a16:creationId xmlns:a16="http://schemas.microsoft.com/office/drawing/2014/main" id="{6C7E2E94-838A-4297-8E09-BFC27EA6F16C}"/>
              </a:ext>
            </a:extLst>
          </p:cNvPr>
          <p:cNvSpPr>
            <a:spLocks noGrp="1" noChangeArrowheads="1"/>
          </p:cNvSpPr>
          <p:nvPr>
            <p:ph idx="1"/>
          </p:nvPr>
        </p:nvSpPr>
        <p:spPr/>
        <p:txBody>
          <a:bodyPr/>
          <a:lstStyle/>
          <a:p>
            <a:pPr marL="571500" indent="-571500" algn="just" eaLnBrk="1" hangingPunct="1">
              <a:buFont typeface="Wingdings" panose="05000000000000000000" pitchFamily="2" charset="2"/>
              <a:buAutoNum type="arabicPeriod" startAt="4"/>
            </a:pPr>
            <a:r>
              <a:rPr lang="zh-CN" altLang="en-US" sz="2600">
                <a:solidFill>
                  <a:srgbClr val="CC0000"/>
                </a:solidFill>
                <a:ea typeface="黑体" panose="02010609060101010101" pitchFamily="49" charset="-122"/>
              </a:rPr>
              <a:t>更新异常。</a:t>
            </a:r>
          </a:p>
          <a:p>
            <a:pPr marL="839788" lvl="1" indent="-495300" algn="just" eaLnBrk="1" hangingPunct="1"/>
            <a:r>
              <a:rPr lang="zh-CN" altLang="en-US">
                <a:ea typeface="黑体" panose="02010609060101010101" pitchFamily="49" charset="-122"/>
              </a:rPr>
              <a:t>如果学生改名，则该学生的所有记录都要逐一修改</a:t>
            </a:r>
            <a:r>
              <a:rPr lang="en-US" altLang="zh-CN">
                <a:ea typeface="黑体" panose="02010609060101010101" pitchFamily="49" charset="-122"/>
              </a:rPr>
              <a:t>SN</a:t>
            </a:r>
            <a:r>
              <a:rPr lang="zh-CN" altLang="en-US">
                <a:ea typeface="黑体" panose="02010609060101010101" pitchFamily="49" charset="-122"/>
              </a:rPr>
              <a:t>；</a:t>
            </a:r>
          </a:p>
          <a:p>
            <a:pPr marL="839788" lvl="1" indent="-495300" algn="just" eaLnBrk="1" hangingPunct="1"/>
            <a:r>
              <a:rPr lang="zh-CN" altLang="en-US">
                <a:ea typeface="黑体" panose="02010609060101010101" pitchFamily="49" charset="-122"/>
              </a:rPr>
              <a:t>又如某学院更换院长，则属于该学院的学生记录都要修改</a:t>
            </a:r>
            <a:r>
              <a:rPr lang="en-US" altLang="zh-CN">
                <a:ea typeface="黑体" panose="02010609060101010101" pitchFamily="49" charset="-122"/>
              </a:rPr>
              <a:t>MN</a:t>
            </a:r>
            <a:r>
              <a:rPr lang="zh-CN" altLang="en-US">
                <a:ea typeface="黑体" panose="02010609060101010101" pitchFamily="49" charset="-122"/>
              </a:rPr>
              <a:t>的内容，稍有不慎，就有可能漏改某些记录，这就会造成数据的不一致性，破坏了数据的完整性。</a:t>
            </a:r>
          </a:p>
        </p:txBody>
      </p:sp>
      <p:grpSp>
        <p:nvGrpSpPr>
          <p:cNvPr id="20484" name="Group 240">
            <a:extLst>
              <a:ext uri="{FF2B5EF4-FFF2-40B4-BE49-F238E27FC236}">
                <a16:creationId xmlns:a16="http://schemas.microsoft.com/office/drawing/2014/main" id="{D19B7C47-681B-45CA-9323-0CE696CA9814}"/>
              </a:ext>
            </a:extLst>
          </p:cNvPr>
          <p:cNvGrpSpPr>
            <a:grpSpLocks/>
          </p:cNvGrpSpPr>
          <p:nvPr/>
        </p:nvGrpSpPr>
        <p:grpSpPr bwMode="auto">
          <a:xfrm>
            <a:off x="611188" y="3573463"/>
            <a:ext cx="8280400" cy="2592387"/>
            <a:chOff x="385" y="2341"/>
            <a:chExt cx="5216" cy="1497"/>
          </a:xfrm>
        </p:grpSpPr>
        <p:grpSp>
          <p:nvGrpSpPr>
            <p:cNvPr id="20487" name="Group 6">
              <a:extLst>
                <a:ext uri="{FF2B5EF4-FFF2-40B4-BE49-F238E27FC236}">
                  <a16:creationId xmlns:a16="http://schemas.microsoft.com/office/drawing/2014/main" id="{0FE8C41F-1BE4-4AFC-A011-18BC58E30037}"/>
                </a:ext>
              </a:extLst>
            </p:cNvPr>
            <p:cNvGrpSpPr>
              <a:grpSpLocks/>
            </p:cNvGrpSpPr>
            <p:nvPr/>
          </p:nvGrpSpPr>
          <p:grpSpPr bwMode="auto">
            <a:xfrm>
              <a:off x="389" y="2342"/>
              <a:ext cx="744" cy="187"/>
              <a:chOff x="0" y="0"/>
              <a:chExt cx="512" cy="403"/>
            </a:xfrm>
          </p:grpSpPr>
          <p:sp>
            <p:nvSpPr>
              <p:cNvPr id="20654" name="Rectangle 7">
                <a:extLst>
                  <a:ext uri="{FF2B5EF4-FFF2-40B4-BE49-F238E27FC236}">
                    <a16:creationId xmlns:a16="http://schemas.microsoft.com/office/drawing/2014/main" id="{E3123A8F-1165-4ECD-A0CB-43C45F3A174B}"/>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SNO</a:t>
                </a:r>
              </a:p>
              <a:p>
                <a:pPr algn="ctr">
                  <a:spcBef>
                    <a:spcPct val="0"/>
                  </a:spcBef>
                  <a:buClrTx/>
                  <a:buSzTx/>
                  <a:buFontTx/>
                  <a:buNone/>
                </a:pPr>
                <a:endParaRPr lang="en-US" altLang="zh-CN" sz="1600" b="1">
                  <a:ea typeface="宋体" panose="02010600030101010101" pitchFamily="2" charset="-122"/>
                </a:endParaRPr>
              </a:p>
            </p:txBody>
          </p:sp>
          <p:sp>
            <p:nvSpPr>
              <p:cNvPr id="20655" name="Rectangle 8">
                <a:extLst>
                  <a:ext uri="{FF2B5EF4-FFF2-40B4-BE49-F238E27FC236}">
                    <a16:creationId xmlns:a16="http://schemas.microsoft.com/office/drawing/2014/main" id="{A2F2E768-C4CB-4046-90BB-8809E95B9B94}"/>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88" name="Group 9">
              <a:extLst>
                <a:ext uri="{FF2B5EF4-FFF2-40B4-BE49-F238E27FC236}">
                  <a16:creationId xmlns:a16="http://schemas.microsoft.com/office/drawing/2014/main" id="{0AF0F292-AA85-49D2-97F0-3B5ED5D396E6}"/>
                </a:ext>
              </a:extLst>
            </p:cNvPr>
            <p:cNvGrpSpPr>
              <a:grpSpLocks/>
            </p:cNvGrpSpPr>
            <p:nvPr/>
          </p:nvGrpSpPr>
          <p:grpSpPr bwMode="auto">
            <a:xfrm>
              <a:off x="1133" y="2342"/>
              <a:ext cx="744" cy="187"/>
              <a:chOff x="512" y="0"/>
              <a:chExt cx="512" cy="403"/>
            </a:xfrm>
          </p:grpSpPr>
          <p:sp>
            <p:nvSpPr>
              <p:cNvPr id="20652" name="Rectangle 10">
                <a:extLst>
                  <a:ext uri="{FF2B5EF4-FFF2-40B4-BE49-F238E27FC236}">
                    <a16:creationId xmlns:a16="http://schemas.microsoft.com/office/drawing/2014/main" id="{18F331E2-718A-468F-9A57-164A97F69D1A}"/>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a:t>
                </a:r>
              </a:p>
              <a:p>
                <a:pPr algn="ctr">
                  <a:spcBef>
                    <a:spcPct val="0"/>
                  </a:spcBef>
                  <a:buClrTx/>
                  <a:buSzTx/>
                  <a:buFontTx/>
                  <a:buNone/>
                </a:pPr>
                <a:endParaRPr lang="en-US" altLang="zh-CN" sz="1600" b="1">
                  <a:ea typeface="宋体" panose="02010600030101010101" pitchFamily="2" charset="-122"/>
                </a:endParaRPr>
              </a:p>
            </p:txBody>
          </p:sp>
          <p:sp>
            <p:nvSpPr>
              <p:cNvPr id="20653" name="Rectangle 11">
                <a:extLst>
                  <a:ext uri="{FF2B5EF4-FFF2-40B4-BE49-F238E27FC236}">
                    <a16:creationId xmlns:a16="http://schemas.microsoft.com/office/drawing/2014/main" id="{F5F38E93-FB0E-4450-8731-D214940B9287}"/>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89" name="Group 12">
              <a:extLst>
                <a:ext uri="{FF2B5EF4-FFF2-40B4-BE49-F238E27FC236}">
                  <a16:creationId xmlns:a16="http://schemas.microsoft.com/office/drawing/2014/main" id="{B5892240-9DC2-4CB6-9D3E-E38A385B83DC}"/>
                </a:ext>
              </a:extLst>
            </p:cNvPr>
            <p:cNvGrpSpPr>
              <a:grpSpLocks/>
            </p:cNvGrpSpPr>
            <p:nvPr/>
          </p:nvGrpSpPr>
          <p:grpSpPr bwMode="auto">
            <a:xfrm>
              <a:off x="1877" y="2342"/>
              <a:ext cx="744" cy="187"/>
              <a:chOff x="1024" y="0"/>
              <a:chExt cx="512" cy="403"/>
            </a:xfrm>
          </p:grpSpPr>
          <p:sp>
            <p:nvSpPr>
              <p:cNvPr id="20650" name="Rectangle 13">
                <a:extLst>
                  <a:ext uri="{FF2B5EF4-FFF2-40B4-BE49-F238E27FC236}">
                    <a16:creationId xmlns:a16="http://schemas.microsoft.com/office/drawing/2014/main" id="{62EB5C9B-1FEE-4F75-992C-E13818219CA4}"/>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AGE</a:t>
                </a:r>
              </a:p>
              <a:p>
                <a:pPr algn="ctr">
                  <a:spcBef>
                    <a:spcPct val="0"/>
                  </a:spcBef>
                  <a:buClrTx/>
                  <a:buSzTx/>
                  <a:buFontTx/>
                  <a:buNone/>
                </a:pPr>
                <a:endParaRPr lang="en-US" altLang="zh-CN" sz="1600" b="1">
                  <a:ea typeface="宋体" panose="02010600030101010101" pitchFamily="2" charset="-122"/>
                </a:endParaRPr>
              </a:p>
            </p:txBody>
          </p:sp>
          <p:sp>
            <p:nvSpPr>
              <p:cNvPr id="20651" name="Rectangle 14">
                <a:extLst>
                  <a:ext uri="{FF2B5EF4-FFF2-40B4-BE49-F238E27FC236}">
                    <a16:creationId xmlns:a16="http://schemas.microsoft.com/office/drawing/2014/main" id="{8F0F3997-096C-4E2C-A29D-CD3A427EC70D}"/>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0" name="Group 15">
              <a:extLst>
                <a:ext uri="{FF2B5EF4-FFF2-40B4-BE49-F238E27FC236}">
                  <a16:creationId xmlns:a16="http://schemas.microsoft.com/office/drawing/2014/main" id="{7494CEF4-C14D-4DE1-BB37-6B9ADDD153DD}"/>
                </a:ext>
              </a:extLst>
            </p:cNvPr>
            <p:cNvGrpSpPr>
              <a:grpSpLocks/>
            </p:cNvGrpSpPr>
            <p:nvPr/>
          </p:nvGrpSpPr>
          <p:grpSpPr bwMode="auto">
            <a:xfrm>
              <a:off x="2621" y="2342"/>
              <a:ext cx="744" cy="187"/>
              <a:chOff x="1536" y="0"/>
              <a:chExt cx="512" cy="403"/>
            </a:xfrm>
          </p:grpSpPr>
          <p:sp>
            <p:nvSpPr>
              <p:cNvPr id="20648" name="Rectangle 16">
                <a:extLst>
                  <a:ext uri="{FF2B5EF4-FFF2-40B4-BE49-F238E27FC236}">
                    <a16:creationId xmlns:a16="http://schemas.microsoft.com/office/drawing/2014/main" id="{2F3DC519-D322-4BB0-970E-D2EC43767811}"/>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DEPT</a:t>
                </a:r>
              </a:p>
              <a:p>
                <a:pPr algn="ctr">
                  <a:spcBef>
                    <a:spcPct val="0"/>
                  </a:spcBef>
                  <a:buClrTx/>
                  <a:buSzTx/>
                  <a:buFontTx/>
                  <a:buNone/>
                </a:pPr>
                <a:endParaRPr lang="en-US" altLang="zh-CN" sz="1600" b="1">
                  <a:ea typeface="宋体" panose="02010600030101010101" pitchFamily="2" charset="-122"/>
                </a:endParaRPr>
              </a:p>
            </p:txBody>
          </p:sp>
          <p:sp>
            <p:nvSpPr>
              <p:cNvPr id="20649" name="Rectangle 17">
                <a:extLst>
                  <a:ext uri="{FF2B5EF4-FFF2-40B4-BE49-F238E27FC236}">
                    <a16:creationId xmlns:a16="http://schemas.microsoft.com/office/drawing/2014/main" id="{C8F4D4B9-E884-4506-8B14-7B00B2F8F488}"/>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1" name="Group 18">
              <a:extLst>
                <a:ext uri="{FF2B5EF4-FFF2-40B4-BE49-F238E27FC236}">
                  <a16:creationId xmlns:a16="http://schemas.microsoft.com/office/drawing/2014/main" id="{C230F483-88A6-4415-9DDC-6C6426E0D0C1}"/>
                </a:ext>
              </a:extLst>
            </p:cNvPr>
            <p:cNvGrpSpPr>
              <a:grpSpLocks/>
            </p:cNvGrpSpPr>
            <p:nvPr/>
          </p:nvGrpSpPr>
          <p:grpSpPr bwMode="auto">
            <a:xfrm>
              <a:off x="3365" y="2342"/>
              <a:ext cx="744" cy="187"/>
              <a:chOff x="2048" y="0"/>
              <a:chExt cx="512" cy="403"/>
            </a:xfrm>
          </p:grpSpPr>
          <p:sp>
            <p:nvSpPr>
              <p:cNvPr id="20646" name="Rectangle 19">
                <a:extLst>
                  <a:ext uri="{FF2B5EF4-FFF2-40B4-BE49-F238E27FC236}">
                    <a16:creationId xmlns:a16="http://schemas.microsoft.com/office/drawing/2014/main" id="{4F477B82-FCE4-4E48-BE14-5FA12455FB88}"/>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MN</a:t>
                </a:r>
              </a:p>
              <a:p>
                <a:pPr algn="ctr">
                  <a:spcBef>
                    <a:spcPct val="0"/>
                  </a:spcBef>
                  <a:buClrTx/>
                  <a:buSzTx/>
                  <a:buFontTx/>
                  <a:buNone/>
                </a:pPr>
                <a:endParaRPr lang="en-US" altLang="zh-CN" sz="1600" b="1">
                  <a:ea typeface="宋体" panose="02010600030101010101" pitchFamily="2" charset="-122"/>
                </a:endParaRPr>
              </a:p>
            </p:txBody>
          </p:sp>
          <p:sp>
            <p:nvSpPr>
              <p:cNvPr id="20647" name="Rectangle 20">
                <a:extLst>
                  <a:ext uri="{FF2B5EF4-FFF2-40B4-BE49-F238E27FC236}">
                    <a16:creationId xmlns:a16="http://schemas.microsoft.com/office/drawing/2014/main" id="{91A45FE0-B3FB-405D-A72C-06D2DFE37FD8}"/>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2" name="Group 21">
              <a:extLst>
                <a:ext uri="{FF2B5EF4-FFF2-40B4-BE49-F238E27FC236}">
                  <a16:creationId xmlns:a16="http://schemas.microsoft.com/office/drawing/2014/main" id="{D9369E75-53B1-4099-9420-FE4B4E1784FE}"/>
                </a:ext>
              </a:extLst>
            </p:cNvPr>
            <p:cNvGrpSpPr>
              <a:grpSpLocks/>
            </p:cNvGrpSpPr>
            <p:nvPr/>
          </p:nvGrpSpPr>
          <p:grpSpPr bwMode="auto">
            <a:xfrm>
              <a:off x="4109" y="2342"/>
              <a:ext cx="744" cy="187"/>
              <a:chOff x="2560" y="0"/>
              <a:chExt cx="512" cy="403"/>
            </a:xfrm>
          </p:grpSpPr>
          <p:sp>
            <p:nvSpPr>
              <p:cNvPr id="20644" name="Rectangle 22">
                <a:extLst>
                  <a:ext uri="{FF2B5EF4-FFF2-40B4-BE49-F238E27FC236}">
                    <a16:creationId xmlns:a16="http://schemas.microsoft.com/office/drawing/2014/main" id="{23879EB1-F139-40A4-9110-0FDB8348DAF0}"/>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CNO</a:t>
                </a:r>
              </a:p>
              <a:p>
                <a:pPr algn="ctr">
                  <a:spcBef>
                    <a:spcPct val="0"/>
                  </a:spcBef>
                  <a:buClrTx/>
                  <a:buSzTx/>
                  <a:buFontTx/>
                  <a:buNone/>
                </a:pPr>
                <a:endParaRPr lang="en-US" altLang="zh-CN" sz="1600" b="1">
                  <a:ea typeface="宋体" panose="02010600030101010101" pitchFamily="2" charset="-122"/>
                </a:endParaRPr>
              </a:p>
            </p:txBody>
          </p:sp>
          <p:sp>
            <p:nvSpPr>
              <p:cNvPr id="20645" name="Rectangle 23">
                <a:extLst>
                  <a:ext uri="{FF2B5EF4-FFF2-40B4-BE49-F238E27FC236}">
                    <a16:creationId xmlns:a16="http://schemas.microsoft.com/office/drawing/2014/main" id="{3DFFB2E6-AB36-4F44-BF10-22FB210F3E2A}"/>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3" name="Group 24">
              <a:extLst>
                <a:ext uri="{FF2B5EF4-FFF2-40B4-BE49-F238E27FC236}">
                  <a16:creationId xmlns:a16="http://schemas.microsoft.com/office/drawing/2014/main" id="{FE4C9153-908E-42F4-99D0-CA5F13409A4E}"/>
                </a:ext>
              </a:extLst>
            </p:cNvPr>
            <p:cNvGrpSpPr>
              <a:grpSpLocks/>
            </p:cNvGrpSpPr>
            <p:nvPr/>
          </p:nvGrpSpPr>
          <p:grpSpPr bwMode="auto">
            <a:xfrm>
              <a:off x="4853" y="2342"/>
              <a:ext cx="744" cy="187"/>
              <a:chOff x="3072" y="0"/>
              <a:chExt cx="512" cy="403"/>
            </a:xfrm>
          </p:grpSpPr>
          <p:sp>
            <p:nvSpPr>
              <p:cNvPr id="20642" name="Rectangle 25">
                <a:extLst>
                  <a:ext uri="{FF2B5EF4-FFF2-40B4-BE49-F238E27FC236}">
                    <a16:creationId xmlns:a16="http://schemas.microsoft.com/office/drawing/2014/main" id="{2314F97C-AE5D-4A62-AEA3-042069604442}"/>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1600" b="1">
                    <a:ea typeface="宋体" panose="02010600030101010101" pitchFamily="2" charset="-122"/>
                  </a:rPr>
                  <a:t>SCORE</a:t>
                </a:r>
              </a:p>
            </p:txBody>
          </p:sp>
          <p:sp>
            <p:nvSpPr>
              <p:cNvPr id="20643" name="Rectangle 26">
                <a:extLst>
                  <a:ext uri="{FF2B5EF4-FFF2-40B4-BE49-F238E27FC236}">
                    <a16:creationId xmlns:a16="http://schemas.microsoft.com/office/drawing/2014/main" id="{6ED72C67-6537-445F-A45B-4EAC75D223C5}"/>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4" name="Group 69">
              <a:extLst>
                <a:ext uri="{FF2B5EF4-FFF2-40B4-BE49-F238E27FC236}">
                  <a16:creationId xmlns:a16="http://schemas.microsoft.com/office/drawing/2014/main" id="{B39FBD4F-8CF9-48D3-994F-65F1A63592C5}"/>
                </a:ext>
              </a:extLst>
            </p:cNvPr>
            <p:cNvGrpSpPr>
              <a:grpSpLocks/>
            </p:cNvGrpSpPr>
            <p:nvPr/>
          </p:nvGrpSpPr>
          <p:grpSpPr bwMode="auto">
            <a:xfrm>
              <a:off x="389" y="2533"/>
              <a:ext cx="744" cy="187"/>
              <a:chOff x="0" y="1209"/>
              <a:chExt cx="512" cy="403"/>
            </a:xfrm>
          </p:grpSpPr>
          <p:sp>
            <p:nvSpPr>
              <p:cNvPr id="20640" name="Rectangle 70">
                <a:extLst>
                  <a:ext uri="{FF2B5EF4-FFF2-40B4-BE49-F238E27FC236}">
                    <a16:creationId xmlns:a16="http://schemas.microsoft.com/office/drawing/2014/main" id="{17F8F837-FD0A-4298-96CF-9590A02557E2}"/>
                  </a:ext>
                </a:extLst>
              </p:cNvPr>
              <p:cNvSpPr>
                <a:spLocks noChangeArrowheads="1"/>
              </p:cNvSpPr>
              <p:nvPr/>
            </p:nvSpPr>
            <p:spPr bwMode="auto">
              <a:xfrm>
                <a:off x="4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641" name="Rectangle 71">
                <a:extLst>
                  <a:ext uri="{FF2B5EF4-FFF2-40B4-BE49-F238E27FC236}">
                    <a16:creationId xmlns:a16="http://schemas.microsoft.com/office/drawing/2014/main" id="{8CB9B6A0-5AB5-4614-9435-356F145B0E56}"/>
                  </a:ext>
                </a:extLst>
              </p:cNvPr>
              <p:cNvSpPr>
                <a:spLocks noChangeArrowheads="1"/>
              </p:cNvSpPr>
              <p:nvPr/>
            </p:nvSpPr>
            <p:spPr bwMode="auto">
              <a:xfrm>
                <a:off x="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5" name="Group 72">
              <a:extLst>
                <a:ext uri="{FF2B5EF4-FFF2-40B4-BE49-F238E27FC236}">
                  <a16:creationId xmlns:a16="http://schemas.microsoft.com/office/drawing/2014/main" id="{6C5BD2B6-5B0C-480C-B394-1B63650AA367}"/>
                </a:ext>
              </a:extLst>
            </p:cNvPr>
            <p:cNvGrpSpPr>
              <a:grpSpLocks/>
            </p:cNvGrpSpPr>
            <p:nvPr/>
          </p:nvGrpSpPr>
          <p:grpSpPr bwMode="auto">
            <a:xfrm>
              <a:off x="1133" y="2533"/>
              <a:ext cx="744" cy="187"/>
              <a:chOff x="512" y="1209"/>
              <a:chExt cx="512" cy="403"/>
            </a:xfrm>
          </p:grpSpPr>
          <p:sp>
            <p:nvSpPr>
              <p:cNvPr id="20638" name="Rectangle 73">
                <a:extLst>
                  <a:ext uri="{FF2B5EF4-FFF2-40B4-BE49-F238E27FC236}">
                    <a16:creationId xmlns:a16="http://schemas.microsoft.com/office/drawing/2014/main" id="{CCE2B1C9-1CB9-49D6-B907-D6365D0F7750}"/>
                  </a:ext>
                </a:extLst>
              </p:cNvPr>
              <p:cNvSpPr>
                <a:spLocks noChangeArrowheads="1"/>
              </p:cNvSpPr>
              <p:nvPr/>
            </p:nvSpPr>
            <p:spPr bwMode="auto">
              <a:xfrm>
                <a:off x="55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639" name="Rectangle 74">
                <a:extLst>
                  <a:ext uri="{FF2B5EF4-FFF2-40B4-BE49-F238E27FC236}">
                    <a16:creationId xmlns:a16="http://schemas.microsoft.com/office/drawing/2014/main" id="{F04D420C-07A8-454E-8DB4-843F8755080C}"/>
                  </a:ext>
                </a:extLst>
              </p:cNvPr>
              <p:cNvSpPr>
                <a:spLocks noChangeArrowheads="1"/>
              </p:cNvSpPr>
              <p:nvPr/>
            </p:nvSpPr>
            <p:spPr bwMode="auto">
              <a:xfrm>
                <a:off x="51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6" name="Group 75">
              <a:extLst>
                <a:ext uri="{FF2B5EF4-FFF2-40B4-BE49-F238E27FC236}">
                  <a16:creationId xmlns:a16="http://schemas.microsoft.com/office/drawing/2014/main" id="{EA26E507-3736-4933-A575-C045CE9E5765}"/>
                </a:ext>
              </a:extLst>
            </p:cNvPr>
            <p:cNvGrpSpPr>
              <a:grpSpLocks/>
            </p:cNvGrpSpPr>
            <p:nvPr/>
          </p:nvGrpSpPr>
          <p:grpSpPr bwMode="auto">
            <a:xfrm>
              <a:off x="1877" y="2533"/>
              <a:ext cx="744" cy="187"/>
              <a:chOff x="1024" y="1209"/>
              <a:chExt cx="512" cy="403"/>
            </a:xfrm>
          </p:grpSpPr>
          <p:sp>
            <p:nvSpPr>
              <p:cNvPr id="20636" name="Rectangle 76">
                <a:extLst>
                  <a:ext uri="{FF2B5EF4-FFF2-40B4-BE49-F238E27FC236}">
                    <a16:creationId xmlns:a16="http://schemas.microsoft.com/office/drawing/2014/main" id="{BA448695-D5F2-4106-A544-99BF99614A38}"/>
                  </a:ext>
                </a:extLst>
              </p:cNvPr>
              <p:cNvSpPr>
                <a:spLocks noChangeArrowheads="1"/>
              </p:cNvSpPr>
              <p:nvPr/>
            </p:nvSpPr>
            <p:spPr bwMode="auto">
              <a:xfrm>
                <a:off x="1067"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637" name="Rectangle 77">
                <a:extLst>
                  <a:ext uri="{FF2B5EF4-FFF2-40B4-BE49-F238E27FC236}">
                    <a16:creationId xmlns:a16="http://schemas.microsoft.com/office/drawing/2014/main" id="{21AF3F4F-C4D6-4F80-9829-7EA916659133}"/>
                  </a:ext>
                </a:extLst>
              </p:cNvPr>
              <p:cNvSpPr>
                <a:spLocks noChangeArrowheads="1"/>
              </p:cNvSpPr>
              <p:nvPr/>
            </p:nvSpPr>
            <p:spPr bwMode="auto">
              <a:xfrm>
                <a:off x="1024"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7" name="Group 78">
              <a:extLst>
                <a:ext uri="{FF2B5EF4-FFF2-40B4-BE49-F238E27FC236}">
                  <a16:creationId xmlns:a16="http://schemas.microsoft.com/office/drawing/2014/main" id="{C99F0D4D-3C2B-415F-9709-B3D63AC46F27}"/>
                </a:ext>
              </a:extLst>
            </p:cNvPr>
            <p:cNvGrpSpPr>
              <a:grpSpLocks/>
            </p:cNvGrpSpPr>
            <p:nvPr/>
          </p:nvGrpSpPr>
          <p:grpSpPr bwMode="auto">
            <a:xfrm>
              <a:off x="2621" y="2533"/>
              <a:ext cx="744" cy="187"/>
              <a:chOff x="1536" y="1209"/>
              <a:chExt cx="512" cy="403"/>
            </a:xfrm>
          </p:grpSpPr>
          <p:sp>
            <p:nvSpPr>
              <p:cNvPr id="20634" name="Rectangle 79">
                <a:extLst>
                  <a:ext uri="{FF2B5EF4-FFF2-40B4-BE49-F238E27FC236}">
                    <a16:creationId xmlns:a16="http://schemas.microsoft.com/office/drawing/2014/main" id="{7E687C16-2986-4BEE-BE4E-335AB9863FCB}"/>
                  </a:ext>
                </a:extLst>
              </p:cNvPr>
              <p:cNvSpPr>
                <a:spLocks noChangeArrowheads="1"/>
              </p:cNvSpPr>
              <p:nvPr/>
            </p:nvSpPr>
            <p:spPr bwMode="auto">
              <a:xfrm>
                <a:off x="1579"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635" name="Rectangle 80">
                <a:extLst>
                  <a:ext uri="{FF2B5EF4-FFF2-40B4-BE49-F238E27FC236}">
                    <a16:creationId xmlns:a16="http://schemas.microsoft.com/office/drawing/2014/main" id="{DA9EDAAD-6A38-40A8-A4BA-D92B89B50D9C}"/>
                  </a:ext>
                </a:extLst>
              </p:cNvPr>
              <p:cNvSpPr>
                <a:spLocks noChangeArrowheads="1"/>
              </p:cNvSpPr>
              <p:nvPr/>
            </p:nvSpPr>
            <p:spPr bwMode="auto">
              <a:xfrm>
                <a:off x="1536"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8" name="Group 81">
              <a:extLst>
                <a:ext uri="{FF2B5EF4-FFF2-40B4-BE49-F238E27FC236}">
                  <a16:creationId xmlns:a16="http://schemas.microsoft.com/office/drawing/2014/main" id="{AD70C21B-3CA6-4E89-B4F9-47B32BC4C1FA}"/>
                </a:ext>
              </a:extLst>
            </p:cNvPr>
            <p:cNvGrpSpPr>
              <a:grpSpLocks/>
            </p:cNvGrpSpPr>
            <p:nvPr/>
          </p:nvGrpSpPr>
          <p:grpSpPr bwMode="auto">
            <a:xfrm>
              <a:off x="3365" y="2533"/>
              <a:ext cx="744" cy="187"/>
              <a:chOff x="2048" y="1209"/>
              <a:chExt cx="512" cy="403"/>
            </a:xfrm>
          </p:grpSpPr>
          <p:sp>
            <p:nvSpPr>
              <p:cNvPr id="20632" name="Rectangle 82">
                <a:extLst>
                  <a:ext uri="{FF2B5EF4-FFF2-40B4-BE49-F238E27FC236}">
                    <a16:creationId xmlns:a16="http://schemas.microsoft.com/office/drawing/2014/main" id="{28B41A2B-D409-41D4-A071-57946DBF0046}"/>
                  </a:ext>
                </a:extLst>
              </p:cNvPr>
              <p:cNvSpPr>
                <a:spLocks noChangeArrowheads="1"/>
              </p:cNvSpPr>
              <p:nvPr/>
            </p:nvSpPr>
            <p:spPr bwMode="auto">
              <a:xfrm>
                <a:off x="2091"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633" name="Rectangle 83">
                <a:extLst>
                  <a:ext uri="{FF2B5EF4-FFF2-40B4-BE49-F238E27FC236}">
                    <a16:creationId xmlns:a16="http://schemas.microsoft.com/office/drawing/2014/main" id="{0CA6791A-A29A-431A-86E6-F2E3C5A91151}"/>
                  </a:ext>
                </a:extLst>
              </p:cNvPr>
              <p:cNvSpPr>
                <a:spLocks noChangeArrowheads="1"/>
              </p:cNvSpPr>
              <p:nvPr/>
            </p:nvSpPr>
            <p:spPr bwMode="auto">
              <a:xfrm>
                <a:off x="2048"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9" name="Group 84">
              <a:extLst>
                <a:ext uri="{FF2B5EF4-FFF2-40B4-BE49-F238E27FC236}">
                  <a16:creationId xmlns:a16="http://schemas.microsoft.com/office/drawing/2014/main" id="{AB19FAF9-A819-4A60-B2C3-2642F912185B}"/>
                </a:ext>
              </a:extLst>
            </p:cNvPr>
            <p:cNvGrpSpPr>
              <a:grpSpLocks/>
            </p:cNvGrpSpPr>
            <p:nvPr/>
          </p:nvGrpSpPr>
          <p:grpSpPr bwMode="auto">
            <a:xfrm>
              <a:off x="4109" y="2533"/>
              <a:ext cx="744" cy="187"/>
              <a:chOff x="2560" y="1209"/>
              <a:chExt cx="512" cy="403"/>
            </a:xfrm>
          </p:grpSpPr>
          <p:sp>
            <p:nvSpPr>
              <p:cNvPr id="20630" name="Rectangle 85">
                <a:extLst>
                  <a:ext uri="{FF2B5EF4-FFF2-40B4-BE49-F238E27FC236}">
                    <a16:creationId xmlns:a16="http://schemas.microsoft.com/office/drawing/2014/main" id="{2B620B0D-B5BD-4A20-8696-88022CDD6174}"/>
                  </a:ext>
                </a:extLst>
              </p:cNvPr>
              <p:cNvSpPr>
                <a:spLocks noChangeArrowheads="1"/>
              </p:cNvSpPr>
              <p:nvPr/>
            </p:nvSpPr>
            <p:spPr bwMode="auto">
              <a:xfrm>
                <a:off x="260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C5</a:t>
                </a:r>
              </a:p>
              <a:p>
                <a:pPr algn="ctr">
                  <a:spcBef>
                    <a:spcPct val="0"/>
                  </a:spcBef>
                  <a:buClrTx/>
                  <a:buSzTx/>
                  <a:buFontTx/>
                  <a:buNone/>
                </a:pPr>
                <a:endParaRPr lang="en-US" altLang="zh-CN" sz="1600" b="1">
                  <a:ea typeface="宋体" panose="02010600030101010101" pitchFamily="2" charset="-122"/>
                </a:endParaRPr>
              </a:p>
            </p:txBody>
          </p:sp>
          <p:sp>
            <p:nvSpPr>
              <p:cNvPr id="20631" name="Rectangle 86">
                <a:extLst>
                  <a:ext uri="{FF2B5EF4-FFF2-40B4-BE49-F238E27FC236}">
                    <a16:creationId xmlns:a16="http://schemas.microsoft.com/office/drawing/2014/main" id="{667D7DA8-C202-4C6E-BA5D-A48518C6048B}"/>
                  </a:ext>
                </a:extLst>
              </p:cNvPr>
              <p:cNvSpPr>
                <a:spLocks noChangeArrowheads="1"/>
              </p:cNvSpPr>
              <p:nvPr/>
            </p:nvSpPr>
            <p:spPr bwMode="auto">
              <a:xfrm>
                <a:off x="256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0" name="Group 87">
              <a:extLst>
                <a:ext uri="{FF2B5EF4-FFF2-40B4-BE49-F238E27FC236}">
                  <a16:creationId xmlns:a16="http://schemas.microsoft.com/office/drawing/2014/main" id="{34CDC0FE-51E8-4D83-B42B-DBBFEFDE4A98}"/>
                </a:ext>
              </a:extLst>
            </p:cNvPr>
            <p:cNvGrpSpPr>
              <a:grpSpLocks/>
            </p:cNvGrpSpPr>
            <p:nvPr/>
          </p:nvGrpSpPr>
          <p:grpSpPr bwMode="auto">
            <a:xfrm>
              <a:off x="4853" y="2533"/>
              <a:ext cx="744" cy="187"/>
              <a:chOff x="3072" y="1209"/>
              <a:chExt cx="512" cy="403"/>
            </a:xfrm>
          </p:grpSpPr>
          <p:sp>
            <p:nvSpPr>
              <p:cNvPr id="20628" name="Rectangle 88">
                <a:extLst>
                  <a:ext uri="{FF2B5EF4-FFF2-40B4-BE49-F238E27FC236}">
                    <a16:creationId xmlns:a16="http://schemas.microsoft.com/office/drawing/2014/main" id="{8EDD8544-EEEF-4710-9D60-44B3B8C3D73C}"/>
                  </a:ext>
                </a:extLst>
              </p:cNvPr>
              <p:cNvSpPr>
                <a:spLocks noChangeArrowheads="1"/>
              </p:cNvSpPr>
              <p:nvPr/>
            </p:nvSpPr>
            <p:spPr bwMode="auto">
              <a:xfrm>
                <a:off x="311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57</a:t>
                </a:r>
              </a:p>
              <a:p>
                <a:pPr algn="ctr">
                  <a:spcBef>
                    <a:spcPct val="0"/>
                  </a:spcBef>
                  <a:buClrTx/>
                  <a:buSzTx/>
                  <a:buFontTx/>
                  <a:buNone/>
                </a:pPr>
                <a:endParaRPr lang="en-US" altLang="zh-CN" sz="1600" b="1">
                  <a:ea typeface="宋体" panose="02010600030101010101" pitchFamily="2" charset="-122"/>
                </a:endParaRPr>
              </a:p>
            </p:txBody>
          </p:sp>
          <p:sp>
            <p:nvSpPr>
              <p:cNvPr id="20629" name="Rectangle 89">
                <a:extLst>
                  <a:ext uri="{FF2B5EF4-FFF2-40B4-BE49-F238E27FC236}">
                    <a16:creationId xmlns:a16="http://schemas.microsoft.com/office/drawing/2014/main" id="{7E34BD4D-81FA-4CDC-BE56-3E38193092BA}"/>
                  </a:ext>
                </a:extLst>
              </p:cNvPr>
              <p:cNvSpPr>
                <a:spLocks noChangeArrowheads="1"/>
              </p:cNvSpPr>
              <p:nvPr/>
            </p:nvSpPr>
            <p:spPr bwMode="auto">
              <a:xfrm>
                <a:off x="307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1" name="Group 90">
              <a:extLst>
                <a:ext uri="{FF2B5EF4-FFF2-40B4-BE49-F238E27FC236}">
                  <a16:creationId xmlns:a16="http://schemas.microsoft.com/office/drawing/2014/main" id="{3A63DBC1-D650-4753-ACB7-DF946866C539}"/>
                </a:ext>
              </a:extLst>
            </p:cNvPr>
            <p:cNvGrpSpPr>
              <a:grpSpLocks/>
            </p:cNvGrpSpPr>
            <p:nvPr/>
          </p:nvGrpSpPr>
          <p:grpSpPr bwMode="auto">
            <a:xfrm>
              <a:off x="389" y="2720"/>
              <a:ext cx="744" cy="186"/>
              <a:chOff x="0" y="1612"/>
              <a:chExt cx="512" cy="403"/>
            </a:xfrm>
          </p:grpSpPr>
          <p:sp>
            <p:nvSpPr>
              <p:cNvPr id="20626" name="Rectangle 91">
                <a:extLst>
                  <a:ext uri="{FF2B5EF4-FFF2-40B4-BE49-F238E27FC236}">
                    <a16:creationId xmlns:a16="http://schemas.microsoft.com/office/drawing/2014/main" id="{0993157C-EBF4-488C-86C2-4825149F39D2}"/>
                  </a:ext>
                </a:extLst>
              </p:cNvPr>
              <p:cNvSpPr>
                <a:spLocks noChangeArrowheads="1"/>
              </p:cNvSpPr>
              <p:nvPr/>
            </p:nvSpPr>
            <p:spPr bwMode="auto">
              <a:xfrm>
                <a:off x="4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627" name="Rectangle 92">
                <a:extLst>
                  <a:ext uri="{FF2B5EF4-FFF2-40B4-BE49-F238E27FC236}">
                    <a16:creationId xmlns:a16="http://schemas.microsoft.com/office/drawing/2014/main" id="{61E9A175-51BD-47AC-8D27-B4068F464656}"/>
                  </a:ext>
                </a:extLst>
              </p:cNvPr>
              <p:cNvSpPr>
                <a:spLocks noChangeArrowheads="1"/>
              </p:cNvSpPr>
              <p:nvPr/>
            </p:nvSpPr>
            <p:spPr bwMode="auto">
              <a:xfrm>
                <a:off x="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2" name="Group 93">
              <a:extLst>
                <a:ext uri="{FF2B5EF4-FFF2-40B4-BE49-F238E27FC236}">
                  <a16:creationId xmlns:a16="http://schemas.microsoft.com/office/drawing/2014/main" id="{145E0E16-22B8-4744-BFC2-46A23D8485E7}"/>
                </a:ext>
              </a:extLst>
            </p:cNvPr>
            <p:cNvGrpSpPr>
              <a:grpSpLocks/>
            </p:cNvGrpSpPr>
            <p:nvPr/>
          </p:nvGrpSpPr>
          <p:grpSpPr bwMode="auto">
            <a:xfrm>
              <a:off x="1133" y="2720"/>
              <a:ext cx="744" cy="186"/>
              <a:chOff x="512" y="1612"/>
              <a:chExt cx="512" cy="403"/>
            </a:xfrm>
          </p:grpSpPr>
          <p:sp>
            <p:nvSpPr>
              <p:cNvPr id="20624" name="Rectangle 94">
                <a:extLst>
                  <a:ext uri="{FF2B5EF4-FFF2-40B4-BE49-F238E27FC236}">
                    <a16:creationId xmlns:a16="http://schemas.microsoft.com/office/drawing/2014/main" id="{A53A19E6-E7EB-41C4-B535-223823124830}"/>
                  </a:ext>
                </a:extLst>
              </p:cNvPr>
              <p:cNvSpPr>
                <a:spLocks noChangeArrowheads="1"/>
              </p:cNvSpPr>
              <p:nvPr/>
            </p:nvSpPr>
            <p:spPr bwMode="auto">
              <a:xfrm>
                <a:off x="55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625" name="Rectangle 95">
                <a:extLst>
                  <a:ext uri="{FF2B5EF4-FFF2-40B4-BE49-F238E27FC236}">
                    <a16:creationId xmlns:a16="http://schemas.microsoft.com/office/drawing/2014/main" id="{17777DFA-805A-41A7-A351-D67EA31AC195}"/>
                  </a:ext>
                </a:extLst>
              </p:cNvPr>
              <p:cNvSpPr>
                <a:spLocks noChangeArrowheads="1"/>
              </p:cNvSpPr>
              <p:nvPr/>
            </p:nvSpPr>
            <p:spPr bwMode="auto">
              <a:xfrm>
                <a:off x="51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3" name="Group 96">
              <a:extLst>
                <a:ext uri="{FF2B5EF4-FFF2-40B4-BE49-F238E27FC236}">
                  <a16:creationId xmlns:a16="http://schemas.microsoft.com/office/drawing/2014/main" id="{90B77C37-469E-4CBF-B9CA-99D9860CDB71}"/>
                </a:ext>
              </a:extLst>
            </p:cNvPr>
            <p:cNvGrpSpPr>
              <a:grpSpLocks/>
            </p:cNvGrpSpPr>
            <p:nvPr/>
          </p:nvGrpSpPr>
          <p:grpSpPr bwMode="auto">
            <a:xfrm>
              <a:off x="1877" y="2720"/>
              <a:ext cx="744" cy="186"/>
              <a:chOff x="1024" y="1612"/>
              <a:chExt cx="512" cy="403"/>
            </a:xfrm>
          </p:grpSpPr>
          <p:sp>
            <p:nvSpPr>
              <p:cNvPr id="20622" name="Rectangle 97">
                <a:extLst>
                  <a:ext uri="{FF2B5EF4-FFF2-40B4-BE49-F238E27FC236}">
                    <a16:creationId xmlns:a16="http://schemas.microsoft.com/office/drawing/2014/main" id="{4FAA5D65-5F9C-4B6F-A5F1-BFECF4336F8C}"/>
                  </a:ext>
                </a:extLst>
              </p:cNvPr>
              <p:cNvSpPr>
                <a:spLocks noChangeArrowheads="1"/>
              </p:cNvSpPr>
              <p:nvPr/>
            </p:nvSpPr>
            <p:spPr bwMode="auto">
              <a:xfrm>
                <a:off x="1067"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623" name="Rectangle 98">
                <a:extLst>
                  <a:ext uri="{FF2B5EF4-FFF2-40B4-BE49-F238E27FC236}">
                    <a16:creationId xmlns:a16="http://schemas.microsoft.com/office/drawing/2014/main" id="{9106C02B-A57C-4FFD-8A8F-FD6AF895050D}"/>
                  </a:ext>
                </a:extLst>
              </p:cNvPr>
              <p:cNvSpPr>
                <a:spLocks noChangeArrowheads="1"/>
              </p:cNvSpPr>
              <p:nvPr/>
            </p:nvSpPr>
            <p:spPr bwMode="auto">
              <a:xfrm>
                <a:off x="1024"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4" name="Group 99">
              <a:extLst>
                <a:ext uri="{FF2B5EF4-FFF2-40B4-BE49-F238E27FC236}">
                  <a16:creationId xmlns:a16="http://schemas.microsoft.com/office/drawing/2014/main" id="{19F49CD2-FE04-4FF6-B8DE-485E925460D2}"/>
                </a:ext>
              </a:extLst>
            </p:cNvPr>
            <p:cNvGrpSpPr>
              <a:grpSpLocks/>
            </p:cNvGrpSpPr>
            <p:nvPr/>
          </p:nvGrpSpPr>
          <p:grpSpPr bwMode="auto">
            <a:xfrm>
              <a:off x="2621" y="2720"/>
              <a:ext cx="744" cy="186"/>
              <a:chOff x="1536" y="1612"/>
              <a:chExt cx="512" cy="403"/>
            </a:xfrm>
          </p:grpSpPr>
          <p:sp>
            <p:nvSpPr>
              <p:cNvPr id="20620" name="Rectangle 100">
                <a:extLst>
                  <a:ext uri="{FF2B5EF4-FFF2-40B4-BE49-F238E27FC236}">
                    <a16:creationId xmlns:a16="http://schemas.microsoft.com/office/drawing/2014/main" id="{1B4CC86A-5B57-4D28-B2D3-F3EB824A68FB}"/>
                  </a:ext>
                </a:extLst>
              </p:cNvPr>
              <p:cNvSpPr>
                <a:spLocks noChangeArrowheads="1"/>
              </p:cNvSpPr>
              <p:nvPr/>
            </p:nvSpPr>
            <p:spPr bwMode="auto">
              <a:xfrm>
                <a:off x="1579"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621" name="Rectangle 101">
                <a:extLst>
                  <a:ext uri="{FF2B5EF4-FFF2-40B4-BE49-F238E27FC236}">
                    <a16:creationId xmlns:a16="http://schemas.microsoft.com/office/drawing/2014/main" id="{981B59C7-4FAB-4925-93B4-777ACEA1E2FA}"/>
                  </a:ext>
                </a:extLst>
              </p:cNvPr>
              <p:cNvSpPr>
                <a:spLocks noChangeArrowheads="1"/>
              </p:cNvSpPr>
              <p:nvPr/>
            </p:nvSpPr>
            <p:spPr bwMode="auto">
              <a:xfrm>
                <a:off x="1536"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5" name="Group 102">
              <a:extLst>
                <a:ext uri="{FF2B5EF4-FFF2-40B4-BE49-F238E27FC236}">
                  <a16:creationId xmlns:a16="http://schemas.microsoft.com/office/drawing/2014/main" id="{B825121B-DABB-485B-A268-5E4B7D27B324}"/>
                </a:ext>
              </a:extLst>
            </p:cNvPr>
            <p:cNvGrpSpPr>
              <a:grpSpLocks/>
            </p:cNvGrpSpPr>
            <p:nvPr/>
          </p:nvGrpSpPr>
          <p:grpSpPr bwMode="auto">
            <a:xfrm>
              <a:off x="3365" y="2720"/>
              <a:ext cx="744" cy="186"/>
              <a:chOff x="2048" y="1612"/>
              <a:chExt cx="512" cy="403"/>
            </a:xfrm>
          </p:grpSpPr>
          <p:sp>
            <p:nvSpPr>
              <p:cNvPr id="20618" name="Rectangle 103">
                <a:extLst>
                  <a:ext uri="{FF2B5EF4-FFF2-40B4-BE49-F238E27FC236}">
                    <a16:creationId xmlns:a16="http://schemas.microsoft.com/office/drawing/2014/main" id="{1F17D424-887F-4DC3-A450-70E09E49099A}"/>
                  </a:ext>
                </a:extLst>
              </p:cNvPr>
              <p:cNvSpPr>
                <a:spLocks noChangeArrowheads="1"/>
              </p:cNvSpPr>
              <p:nvPr/>
            </p:nvSpPr>
            <p:spPr bwMode="auto">
              <a:xfrm>
                <a:off x="2091"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619" name="Rectangle 104">
                <a:extLst>
                  <a:ext uri="{FF2B5EF4-FFF2-40B4-BE49-F238E27FC236}">
                    <a16:creationId xmlns:a16="http://schemas.microsoft.com/office/drawing/2014/main" id="{D07F1F87-4000-40BE-BEA5-03E635E74142}"/>
                  </a:ext>
                </a:extLst>
              </p:cNvPr>
              <p:cNvSpPr>
                <a:spLocks noChangeArrowheads="1"/>
              </p:cNvSpPr>
              <p:nvPr/>
            </p:nvSpPr>
            <p:spPr bwMode="auto">
              <a:xfrm>
                <a:off x="2048"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6" name="Group 105">
              <a:extLst>
                <a:ext uri="{FF2B5EF4-FFF2-40B4-BE49-F238E27FC236}">
                  <a16:creationId xmlns:a16="http://schemas.microsoft.com/office/drawing/2014/main" id="{497DEE6B-63B9-490D-83DE-5D2660D99426}"/>
                </a:ext>
              </a:extLst>
            </p:cNvPr>
            <p:cNvGrpSpPr>
              <a:grpSpLocks/>
            </p:cNvGrpSpPr>
            <p:nvPr/>
          </p:nvGrpSpPr>
          <p:grpSpPr bwMode="auto">
            <a:xfrm>
              <a:off x="4109" y="2720"/>
              <a:ext cx="744" cy="186"/>
              <a:chOff x="2560" y="1612"/>
              <a:chExt cx="512" cy="403"/>
            </a:xfrm>
          </p:grpSpPr>
          <p:sp>
            <p:nvSpPr>
              <p:cNvPr id="20616" name="Rectangle 106">
                <a:extLst>
                  <a:ext uri="{FF2B5EF4-FFF2-40B4-BE49-F238E27FC236}">
                    <a16:creationId xmlns:a16="http://schemas.microsoft.com/office/drawing/2014/main" id="{77AA9B14-3459-45E8-9581-995574A10660}"/>
                  </a:ext>
                </a:extLst>
              </p:cNvPr>
              <p:cNvSpPr>
                <a:spLocks noChangeArrowheads="1"/>
              </p:cNvSpPr>
              <p:nvPr/>
            </p:nvSpPr>
            <p:spPr bwMode="auto">
              <a:xfrm>
                <a:off x="260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C6</a:t>
                </a:r>
              </a:p>
              <a:p>
                <a:pPr algn="ctr">
                  <a:spcBef>
                    <a:spcPct val="0"/>
                  </a:spcBef>
                  <a:buClrTx/>
                  <a:buSzTx/>
                  <a:buFontTx/>
                  <a:buNone/>
                </a:pPr>
                <a:endParaRPr lang="en-US" altLang="zh-CN" sz="1600" b="1">
                  <a:ea typeface="宋体" panose="02010600030101010101" pitchFamily="2" charset="-122"/>
                </a:endParaRPr>
              </a:p>
            </p:txBody>
          </p:sp>
          <p:sp>
            <p:nvSpPr>
              <p:cNvPr id="20617" name="Rectangle 107">
                <a:extLst>
                  <a:ext uri="{FF2B5EF4-FFF2-40B4-BE49-F238E27FC236}">
                    <a16:creationId xmlns:a16="http://schemas.microsoft.com/office/drawing/2014/main" id="{27D9F8C5-9B29-445C-972B-ADAA096BC93E}"/>
                  </a:ext>
                </a:extLst>
              </p:cNvPr>
              <p:cNvSpPr>
                <a:spLocks noChangeArrowheads="1"/>
              </p:cNvSpPr>
              <p:nvPr/>
            </p:nvSpPr>
            <p:spPr bwMode="auto">
              <a:xfrm>
                <a:off x="256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7" name="Group 108">
              <a:extLst>
                <a:ext uri="{FF2B5EF4-FFF2-40B4-BE49-F238E27FC236}">
                  <a16:creationId xmlns:a16="http://schemas.microsoft.com/office/drawing/2014/main" id="{507E9438-EACF-4F8F-ACB9-9B2C5648C894}"/>
                </a:ext>
              </a:extLst>
            </p:cNvPr>
            <p:cNvGrpSpPr>
              <a:grpSpLocks/>
            </p:cNvGrpSpPr>
            <p:nvPr/>
          </p:nvGrpSpPr>
          <p:grpSpPr bwMode="auto">
            <a:xfrm>
              <a:off x="4853" y="2720"/>
              <a:ext cx="744" cy="186"/>
              <a:chOff x="3072" y="1612"/>
              <a:chExt cx="512" cy="403"/>
            </a:xfrm>
          </p:grpSpPr>
          <p:sp>
            <p:nvSpPr>
              <p:cNvPr id="20614" name="Rectangle 109">
                <a:extLst>
                  <a:ext uri="{FF2B5EF4-FFF2-40B4-BE49-F238E27FC236}">
                    <a16:creationId xmlns:a16="http://schemas.microsoft.com/office/drawing/2014/main" id="{BBAEC849-08AB-422D-9786-F37D7BCFB49B}"/>
                  </a:ext>
                </a:extLst>
              </p:cNvPr>
              <p:cNvSpPr>
                <a:spLocks noChangeArrowheads="1"/>
              </p:cNvSpPr>
              <p:nvPr/>
            </p:nvSpPr>
            <p:spPr bwMode="auto">
              <a:xfrm>
                <a:off x="311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80</a:t>
                </a:r>
              </a:p>
              <a:p>
                <a:pPr algn="ctr">
                  <a:spcBef>
                    <a:spcPct val="0"/>
                  </a:spcBef>
                  <a:buClrTx/>
                  <a:buSzTx/>
                  <a:buFontTx/>
                  <a:buNone/>
                </a:pPr>
                <a:endParaRPr lang="en-US" altLang="zh-CN" sz="1600" b="1">
                  <a:ea typeface="宋体" panose="02010600030101010101" pitchFamily="2" charset="-122"/>
                </a:endParaRPr>
              </a:p>
            </p:txBody>
          </p:sp>
          <p:sp>
            <p:nvSpPr>
              <p:cNvPr id="20615" name="Rectangle 110">
                <a:extLst>
                  <a:ext uri="{FF2B5EF4-FFF2-40B4-BE49-F238E27FC236}">
                    <a16:creationId xmlns:a16="http://schemas.microsoft.com/office/drawing/2014/main" id="{37F608A8-3B01-4A6D-B12B-A2D0F7F5678D}"/>
                  </a:ext>
                </a:extLst>
              </p:cNvPr>
              <p:cNvSpPr>
                <a:spLocks noChangeArrowheads="1"/>
              </p:cNvSpPr>
              <p:nvPr/>
            </p:nvSpPr>
            <p:spPr bwMode="auto">
              <a:xfrm>
                <a:off x="307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8" name="Group 111">
              <a:extLst>
                <a:ext uri="{FF2B5EF4-FFF2-40B4-BE49-F238E27FC236}">
                  <a16:creationId xmlns:a16="http://schemas.microsoft.com/office/drawing/2014/main" id="{F23DDE66-A024-404D-A0D8-9184AED11B0C}"/>
                </a:ext>
              </a:extLst>
            </p:cNvPr>
            <p:cNvGrpSpPr>
              <a:grpSpLocks/>
            </p:cNvGrpSpPr>
            <p:nvPr/>
          </p:nvGrpSpPr>
          <p:grpSpPr bwMode="auto">
            <a:xfrm>
              <a:off x="389" y="2906"/>
              <a:ext cx="744" cy="187"/>
              <a:chOff x="0" y="2015"/>
              <a:chExt cx="512" cy="403"/>
            </a:xfrm>
          </p:grpSpPr>
          <p:sp>
            <p:nvSpPr>
              <p:cNvPr id="20612" name="Rectangle 112">
                <a:extLst>
                  <a:ext uri="{FF2B5EF4-FFF2-40B4-BE49-F238E27FC236}">
                    <a16:creationId xmlns:a16="http://schemas.microsoft.com/office/drawing/2014/main" id="{3FE21B49-99D4-4028-9EFF-BFBACEF06A7B}"/>
                  </a:ext>
                </a:extLst>
              </p:cNvPr>
              <p:cNvSpPr>
                <a:spLocks noChangeArrowheads="1"/>
              </p:cNvSpPr>
              <p:nvPr/>
            </p:nvSpPr>
            <p:spPr bwMode="auto">
              <a:xfrm>
                <a:off x="4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613" name="Rectangle 113">
                <a:extLst>
                  <a:ext uri="{FF2B5EF4-FFF2-40B4-BE49-F238E27FC236}">
                    <a16:creationId xmlns:a16="http://schemas.microsoft.com/office/drawing/2014/main" id="{A940F341-F6B2-4A18-ACCE-430E864468A7}"/>
                  </a:ext>
                </a:extLst>
              </p:cNvPr>
              <p:cNvSpPr>
                <a:spLocks noChangeArrowheads="1"/>
              </p:cNvSpPr>
              <p:nvPr/>
            </p:nvSpPr>
            <p:spPr bwMode="auto">
              <a:xfrm>
                <a:off x="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9" name="Group 114">
              <a:extLst>
                <a:ext uri="{FF2B5EF4-FFF2-40B4-BE49-F238E27FC236}">
                  <a16:creationId xmlns:a16="http://schemas.microsoft.com/office/drawing/2014/main" id="{5CCC016D-DEAC-4F86-9533-07B5584C3DF8}"/>
                </a:ext>
              </a:extLst>
            </p:cNvPr>
            <p:cNvGrpSpPr>
              <a:grpSpLocks/>
            </p:cNvGrpSpPr>
            <p:nvPr/>
          </p:nvGrpSpPr>
          <p:grpSpPr bwMode="auto">
            <a:xfrm>
              <a:off x="1133" y="2906"/>
              <a:ext cx="744" cy="187"/>
              <a:chOff x="512" y="2015"/>
              <a:chExt cx="512" cy="403"/>
            </a:xfrm>
          </p:grpSpPr>
          <p:sp>
            <p:nvSpPr>
              <p:cNvPr id="20610" name="Rectangle 115">
                <a:extLst>
                  <a:ext uri="{FF2B5EF4-FFF2-40B4-BE49-F238E27FC236}">
                    <a16:creationId xmlns:a16="http://schemas.microsoft.com/office/drawing/2014/main" id="{67BD1753-4169-47D7-8AE4-DB5FFE8C96F5}"/>
                  </a:ext>
                </a:extLst>
              </p:cNvPr>
              <p:cNvSpPr>
                <a:spLocks noChangeArrowheads="1"/>
              </p:cNvSpPr>
              <p:nvPr/>
            </p:nvSpPr>
            <p:spPr bwMode="auto">
              <a:xfrm>
                <a:off x="55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611" name="Rectangle 116">
                <a:extLst>
                  <a:ext uri="{FF2B5EF4-FFF2-40B4-BE49-F238E27FC236}">
                    <a16:creationId xmlns:a16="http://schemas.microsoft.com/office/drawing/2014/main" id="{6E98D184-14E6-41EA-8B9B-236898E05263}"/>
                  </a:ext>
                </a:extLst>
              </p:cNvPr>
              <p:cNvSpPr>
                <a:spLocks noChangeArrowheads="1"/>
              </p:cNvSpPr>
              <p:nvPr/>
            </p:nvSpPr>
            <p:spPr bwMode="auto">
              <a:xfrm>
                <a:off x="51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0" name="Group 117">
              <a:extLst>
                <a:ext uri="{FF2B5EF4-FFF2-40B4-BE49-F238E27FC236}">
                  <a16:creationId xmlns:a16="http://schemas.microsoft.com/office/drawing/2014/main" id="{FE250B69-0594-4710-A99F-CA50022FAC25}"/>
                </a:ext>
              </a:extLst>
            </p:cNvPr>
            <p:cNvGrpSpPr>
              <a:grpSpLocks/>
            </p:cNvGrpSpPr>
            <p:nvPr/>
          </p:nvGrpSpPr>
          <p:grpSpPr bwMode="auto">
            <a:xfrm>
              <a:off x="1877" y="2906"/>
              <a:ext cx="744" cy="187"/>
              <a:chOff x="1024" y="2015"/>
              <a:chExt cx="512" cy="403"/>
            </a:xfrm>
          </p:grpSpPr>
          <p:sp>
            <p:nvSpPr>
              <p:cNvPr id="20608" name="Rectangle 118">
                <a:extLst>
                  <a:ext uri="{FF2B5EF4-FFF2-40B4-BE49-F238E27FC236}">
                    <a16:creationId xmlns:a16="http://schemas.microsoft.com/office/drawing/2014/main" id="{249337C0-9B21-49EC-B1A3-C40D6A5707A7}"/>
                  </a:ext>
                </a:extLst>
              </p:cNvPr>
              <p:cNvSpPr>
                <a:spLocks noChangeArrowheads="1"/>
              </p:cNvSpPr>
              <p:nvPr/>
            </p:nvSpPr>
            <p:spPr bwMode="auto">
              <a:xfrm>
                <a:off x="1067"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609" name="Rectangle 119">
                <a:extLst>
                  <a:ext uri="{FF2B5EF4-FFF2-40B4-BE49-F238E27FC236}">
                    <a16:creationId xmlns:a16="http://schemas.microsoft.com/office/drawing/2014/main" id="{91D00941-BDD1-4421-95A3-2B9BC822B8ED}"/>
                  </a:ext>
                </a:extLst>
              </p:cNvPr>
              <p:cNvSpPr>
                <a:spLocks noChangeArrowheads="1"/>
              </p:cNvSpPr>
              <p:nvPr/>
            </p:nvSpPr>
            <p:spPr bwMode="auto">
              <a:xfrm>
                <a:off x="1024"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1" name="Group 120">
              <a:extLst>
                <a:ext uri="{FF2B5EF4-FFF2-40B4-BE49-F238E27FC236}">
                  <a16:creationId xmlns:a16="http://schemas.microsoft.com/office/drawing/2014/main" id="{3A8489BB-50CE-45E4-920F-5CA179343D2D}"/>
                </a:ext>
              </a:extLst>
            </p:cNvPr>
            <p:cNvGrpSpPr>
              <a:grpSpLocks/>
            </p:cNvGrpSpPr>
            <p:nvPr/>
          </p:nvGrpSpPr>
          <p:grpSpPr bwMode="auto">
            <a:xfrm>
              <a:off x="2621" y="2906"/>
              <a:ext cx="744" cy="187"/>
              <a:chOff x="1536" y="2015"/>
              <a:chExt cx="512" cy="403"/>
            </a:xfrm>
          </p:grpSpPr>
          <p:sp>
            <p:nvSpPr>
              <p:cNvPr id="20606" name="Rectangle 121">
                <a:extLst>
                  <a:ext uri="{FF2B5EF4-FFF2-40B4-BE49-F238E27FC236}">
                    <a16:creationId xmlns:a16="http://schemas.microsoft.com/office/drawing/2014/main" id="{AB5C5DFE-FFFF-4C44-9E8F-6CDC41ACFF6C}"/>
                  </a:ext>
                </a:extLst>
              </p:cNvPr>
              <p:cNvSpPr>
                <a:spLocks noChangeArrowheads="1"/>
              </p:cNvSpPr>
              <p:nvPr/>
            </p:nvSpPr>
            <p:spPr bwMode="auto">
              <a:xfrm>
                <a:off x="1579"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607" name="Rectangle 122">
                <a:extLst>
                  <a:ext uri="{FF2B5EF4-FFF2-40B4-BE49-F238E27FC236}">
                    <a16:creationId xmlns:a16="http://schemas.microsoft.com/office/drawing/2014/main" id="{E9542B5E-82A8-4DA2-919B-E10EF5DDDBC0}"/>
                  </a:ext>
                </a:extLst>
              </p:cNvPr>
              <p:cNvSpPr>
                <a:spLocks noChangeArrowheads="1"/>
              </p:cNvSpPr>
              <p:nvPr/>
            </p:nvSpPr>
            <p:spPr bwMode="auto">
              <a:xfrm>
                <a:off x="1536"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2" name="Group 123">
              <a:extLst>
                <a:ext uri="{FF2B5EF4-FFF2-40B4-BE49-F238E27FC236}">
                  <a16:creationId xmlns:a16="http://schemas.microsoft.com/office/drawing/2014/main" id="{BDCEBBC2-01CA-48E1-BDE9-B35C6DAC7CBF}"/>
                </a:ext>
              </a:extLst>
            </p:cNvPr>
            <p:cNvGrpSpPr>
              <a:grpSpLocks/>
            </p:cNvGrpSpPr>
            <p:nvPr/>
          </p:nvGrpSpPr>
          <p:grpSpPr bwMode="auto">
            <a:xfrm>
              <a:off x="3365" y="2906"/>
              <a:ext cx="744" cy="187"/>
              <a:chOff x="2048" y="2015"/>
              <a:chExt cx="512" cy="403"/>
            </a:xfrm>
          </p:grpSpPr>
          <p:sp>
            <p:nvSpPr>
              <p:cNvPr id="20604" name="Rectangle 124">
                <a:extLst>
                  <a:ext uri="{FF2B5EF4-FFF2-40B4-BE49-F238E27FC236}">
                    <a16:creationId xmlns:a16="http://schemas.microsoft.com/office/drawing/2014/main" id="{900A9DA6-A5CB-4BCB-A328-48A6F90F375D}"/>
                  </a:ext>
                </a:extLst>
              </p:cNvPr>
              <p:cNvSpPr>
                <a:spLocks noChangeArrowheads="1"/>
              </p:cNvSpPr>
              <p:nvPr/>
            </p:nvSpPr>
            <p:spPr bwMode="auto">
              <a:xfrm>
                <a:off x="2091"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605" name="Rectangle 125">
                <a:extLst>
                  <a:ext uri="{FF2B5EF4-FFF2-40B4-BE49-F238E27FC236}">
                    <a16:creationId xmlns:a16="http://schemas.microsoft.com/office/drawing/2014/main" id="{84831FB9-9F45-4030-88F7-3A0991D60266}"/>
                  </a:ext>
                </a:extLst>
              </p:cNvPr>
              <p:cNvSpPr>
                <a:spLocks noChangeArrowheads="1"/>
              </p:cNvSpPr>
              <p:nvPr/>
            </p:nvSpPr>
            <p:spPr bwMode="auto">
              <a:xfrm>
                <a:off x="2048"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3" name="Group 126">
              <a:extLst>
                <a:ext uri="{FF2B5EF4-FFF2-40B4-BE49-F238E27FC236}">
                  <a16:creationId xmlns:a16="http://schemas.microsoft.com/office/drawing/2014/main" id="{D44024E2-43FB-414A-AE5F-D9CF41A69910}"/>
                </a:ext>
              </a:extLst>
            </p:cNvPr>
            <p:cNvGrpSpPr>
              <a:grpSpLocks/>
            </p:cNvGrpSpPr>
            <p:nvPr/>
          </p:nvGrpSpPr>
          <p:grpSpPr bwMode="auto">
            <a:xfrm>
              <a:off x="4109" y="2906"/>
              <a:ext cx="744" cy="187"/>
              <a:chOff x="2560" y="2015"/>
              <a:chExt cx="512" cy="403"/>
            </a:xfrm>
          </p:grpSpPr>
          <p:sp>
            <p:nvSpPr>
              <p:cNvPr id="20602" name="Rectangle 127">
                <a:extLst>
                  <a:ext uri="{FF2B5EF4-FFF2-40B4-BE49-F238E27FC236}">
                    <a16:creationId xmlns:a16="http://schemas.microsoft.com/office/drawing/2014/main" id="{DB996B75-534A-4C92-B732-5FFE6382AAED}"/>
                  </a:ext>
                </a:extLst>
              </p:cNvPr>
              <p:cNvSpPr>
                <a:spLocks noChangeArrowheads="1"/>
              </p:cNvSpPr>
              <p:nvPr/>
            </p:nvSpPr>
            <p:spPr bwMode="auto">
              <a:xfrm>
                <a:off x="260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C7</a:t>
                </a:r>
              </a:p>
              <a:p>
                <a:pPr algn="ctr">
                  <a:spcBef>
                    <a:spcPct val="0"/>
                  </a:spcBef>
                  <a:buClrTx/>
                  <a:buSzTx/>
                  <a:buFontTx/>
                  <a:buNone/>
                </a:pPr>
                <a:endParaRPr lang="en-US" altLang="zh-CN" sz="1600" b="1">
                  <a:ea typeface="宋体" panose="02010600030101010101" pitchFamily="2" charset="-122"/>
                </a:endParaRPr>
              </a:p>
            </p:txBody>
          </p:sp>
          <p:sp>
            <p:nvSpPr>
              <p:cNvPr id="20603" name="Rectangle 128">
                <a:extLst>
                  <a:ext uri="{FF2B5EF4-FFF2-40B4-BE49-F238E27FC236}">
                    <a16:creationId xmlns:a16="http://schemas.microsoft.com/office/drawing/2014/main" id="{0D417085-A457-416C-AC78-8C12773BD31E}"/>
                  </a:ext>
                </a:extLst>
              </p:cNvPr>
              <p:cNvSpPr>
                <a:spLocks noChangeArrowheads="1"/>
              </p:cNvSpPr>
              <p:nvPr/>
            </p:nvSpPr>
            <p:spPr bwMode="auto">
              <a:xfrm>
                <a:off x="256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4" name="Group 129">
              <a:extLst>
                <a:ext uri="{FF2B5EF4-FFF2-40B4-BE49-F238E27FC236}">
                  <a16:creationId xmlns:a16="http://schemas.microsoft.com/office/drawing/2014/main" id="{0E3A197E-12A1-46BB-BBED-F4A8F375CD86}"/>
                </a:ext>
              </a:extLst>
            </p:cNvPr>
            <p:cNvGrpSpPr>
              <a:grpSpLocks/>
            </p:cNvGrpSpPr>
            <p:nvPr/>
          </p:nvGrpSpPr>
          <p:grpSpPr bwMode="auto">
            <a:xfrm>
              <a:off x="4853" y="2906"/>
              <a:ext cx="744" cy="187"/>
              <a:chOff x="3072" y="2015"/>
              <a:chExt cx="512" cy="403"/>
            </a:xfrm>
          </p:grpSpPr>
          <p:sp>
            <p:nvSpPr>
              <p:cNvPr id="20600" name="Rectangle 130">
                <a:extLst>
                  <a:ext uri="{FF2B5EF4-FFF2-40B4-BE49-F238E27FC236}">
                    <a16:creationId xmlns:a16="http://schemas.microsoft.com/office/drawing/2014/main" id="{70FA8133-AFA3-4F08-8B9A-8AB3D95F5BFA}"/>
                  </a:ext>
                </a:extLst>
              </p:cNvPr>
              <p:cNvSpPr>
                <a:spLocks noChangeArrowheads="1"/>
              </p:cNvSpPr>
              <p:nvPr/>
            </p:nvSpPr>
            <p:spPr bwMode="auto">
              <a:xfrm>
                <a:off x="311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70</a:t>
                </a:r>
              </a:p>
              <a:p>
                <a:pPr algn="ctr">
                  <a:spcBef>
                    <a:spcPct val="0"/>
                  </a:spcBef>
                  <a:buClrTx/>
                  <a:buSzTx/>
                  <a:buFontTx/>
                  <a:buNone/>
                </a:pPr>
                <a:endParaRPr lang="en-US" altLang="zh-CN" sz="1600" b="1">
                  <a:ea typeface="宋体" panose="02010600030101010101" pitchFamily="2" charset="-122"/>
                </a:endParaRPr>
              </a:p>
            </p:txBody>
          </p:sp>
          <p:sp>
            <p:nvSpPr>
              <p:cNvPr id="20601" name="Rectangle 131">
                <a:extLst>
                  <a:ext uri="{FF2B5EF4-FFF2-40B4-BE49-F238E27FC236}">
                    <a16:creationId xmlns:a16="http://schemas.microsoft.com/office/drawing/2014/main" id="{95809CCE-3F6C-4F2D-AB02-1CFD6E7D209A}"/>
                  </a:ext>
                </a:extLst>
              </p:cNvPr>
              <p:cNvSpPr>
                <a:spLocks noChangeArrowheads="1"/>
              </p:cNvSpPr>
              <p:nvPr/>
            </p:nvSpPr>
            <p:spPr bwMode="auto">
              <a:xfrm>
                <a:off x="307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5" name="Group 132">
              <a:extLst>
                <a:ext uri="{FF2B5EF4-FFF2-40B4-BE49-F238E27FC236}">
                  <a16:creationId xmlns:a16="http://schemas.microsoft.com/office/drawing/2014/main" id="{32AB0F9F-38A3-4CE4-AAC8-3B5E2F64C7BA}"/>
                </a:ext>
              </a:extLst>
            </p:cNvPr>
            <p:cNvGrpSpPr>
              <a:grpSpLocks/>
            </p:cNvGrpSpPr>
            <p:nvPr/>
          </p:nvGrpSpPr>
          <p:grpSpPr bwMode="auto">
            <a:xfrm>
              <a:off x="389" y="3093"/>
              <a:ext cx="744" cy="187"/>
              <a:chOff x="0" y="2418"/>
              <a:chExt cx="512" cy="403"/>
            </a:xfrm>
          </p:grpSpPr>
          <p:sp>
            <p:nvSpPr>
              <p:cNvPr id="20598" name="Rectangle 133">
                <a:extLst>
                  <a:ext uri="{FF2B5EF4-FFF2-40B4-BE49-F238E27FC236}">
                    <a16:creationId xmlns:a16="http://schemas.microsoft.com/office/drawing/2014/main" id="{B5251450-752F-49F3-AC6D-ACD13AF5BF14}"/>
                  </a:ext>
                </a:extLst>
              </p:cNvPr>
              <p:cNvSpPr>
                <a:spLocks noChangeArrowheads="1"/>
              </p:cNvSpPr>
              <p:nvPr/>
            </p:nvSpPr>
            <p:spPr bwMode="auto">
              <a:xfrm>
                <a:off x="4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599" name="Rectangle 134">
                <a:extLst>
                  <a:ext uri="{FF2B5EF4-FFF2-40B4-BE49-F238E27FC236}">
                    <a16:creationId xmlns:a16="http://schemas.microsoft.com/office/drawing/2014/main" id="{D5FBAFD1-44CE-43A6-908C-4E1ED0CE18C9}"/>
                  </a:ext>
                </a:extLst>
              </p:cNvPr>
              <p:cNvSpPr>
                <a:spLocks noChangeArrowheads="1"/>
              </p:cNvSpPr>
              <p:nvPr/>
            </p:nvSpPr>
            <p:spPr bwMode="auto">
              <a:xfrm>
                <a:off x="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6" name="Group 135">
              <a:extLst>
                <a:ext uri="{FF2B5EF4-FFF2-40B4-BE49-F238E27FC236}">
                  <a16:creationId xmlns:a16="http://schemas.microsoft.com/office/drawing/2014/main" id="{7E111110-330C-4800-9118-2F651E2FE777}"/>
                </a:ext>
              </a:extLst>
            </p:cNvPr>
            <p:cNvGrpSpPr>
              <a:grpSpLocks/>
            </p:cNvGrpSpPr>
            <p:nvPr/>
          </p:nvGrpSpPr>
          <p:grpSpPr bwMode="auto">
            <a:xfrm>
              <a:off x="1133" y="3093"/>
              <a:ext cx="744" cy="187"/>
              <a:chOff x="512" y="2418"/>
              <a:chExt cx="512" cy="403"/>
            </a:xfrm>
          </p:grpSpPr>
          <p:sp>
            <p:nvSpPr>
              <p:cNvPr id="20596" name="Rectangle 136">
                <a:extLst>
                  <a:ext uri="{FF2B5EF4-FFF2-40B4-BE49-F238E27FC236}">
                    <a16:creationId xmlns:a16="http://schemas.microsoft.com/office/drawing/2014/main" id="{BA1DE7FD-1A8B-43EC-9E91-0DA4307B96A4}"/>
                  </a:ext>
                </a:extLst>
              </p:cNvPr>
              <p:cNvSpPr>
                <a:spLocks noChangeArrowheads="1"/>
              </p:cNvSpPr>
              <p:nvPr/>
            </p:nvSpPr>
            <p:spPr bwMode="auto">
              <a:xfrm>
                <a:off x="55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597" name="Rectangle 137">
                <a:extLst>
                  <a:ext uri="{FF2B5EF4-FFF2-40B4-BE49-F238E27FC236}">
                    <a16:creationId xmlns:a16="http://schemas.microsoft.com/office/drawing/2014/main" id="{4794FD91-025C-421D-ABE8-2E0B2D41518F}"/>
                  </a:ext>
                </a:extLst>
              </p:cNvPr>
              <p:cNvSpPr>
                <a:spLocks noChangeArrowheads="1"/>
              </p:cNvSpPr>
              <p:nvPr/>
            </p:nvSpPr>
            <p:spPr bwMode="auto">
              <a:xfrm>
                <a:off x="51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7" name="Group 138">
              <a:extLst>
                <a:ext uri="{FF2B5EF4-FFF2-40B4-BE49-F238E27FC236}">
                  <a16:creationId xmlns:a16="http://schemas.microsoft.com/office/drawing/2014/main" id="{35E0C4E2-8E6E-4483-BF2A-10486DFA643B}"/>
                </a:ext>
              </a:extLst>
            </p:cNvPr>
            <p:cNvGrpSpPr>
              <a:grpSpLocks/>
            </p:cNvGrpSpPr>
            <p:nvPr/>
          </p:nvGrpSpPr>
          <p:grpSpPr bwMode="auto">
            <a:xfrm>
              <a:off x="1877" y="3093"/>
              <a:ext cx="744" cy="187"/>
              <a:chOff x="1024" y="2418"/>
              <a:chExt cx="512" cy="403"/>
            </a:xfrm>
          </p:grpSpPr>
          <p:sp>
            <p:nvSpPr>
              <p:cNvPr id="20594" name="Rectangle 139">
                <a:extLst>
                  <a:ext uri="{FF2B5EF4-FFF2-40B4-BE49-F238E27FC236}">
                    <a16:creationId xmlns:a16="http://schemas.microsoft.com/office/drawing/2014/main" id="{331E32F4-7F36-43E8-BE92-2E74F932F210}"/>
                  </a:ext>
                </a:extLst>
              </p:cNvPr>
              <p:cNvSpPr>
                <a:spLocks noChangeArrowheads="1"/>
              </p:cNvSpPr>
              <p:nvPr/>
            </p:nvSpPr>
            <p:spPr bwMode="auto">
              <a:xfrm>
                <a:off x="1067"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595" name="Rectangle 140">
                <a:extLst>
                  <a:ext uri="{FF2B5EF4-FFF2-40B4-BE49-F238E27FC236}">
                    <a16:creationId xmlns:a16="http://schemas.microsoft.com/office/drawing/2014/main" id="{D9461051-27E7-49C1-A23B-2C6075D5EB89}"/>
                  </a:ext>
                </a:extLst>
              </p:cNvPr>
              <p:cNvSpPr>
                <a:spLocks noChangeArrowheads="1"/>
              </p:cNvSpPr>
              <p:nvPr/>
            </p:nvSpPr>
            <p:spPr bwMode="auto">
              <a:xfrm>
                <a:off x="1024"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8" name="Group 141">
              <a:extLst>
                <a:ext uri="{FF2B5EF4-FFF2-40B4-BE49-F238E27FC236}">
                  <a16:creationId xmlns:a16="http://schemas.microsoft.com/office/drawing/2014/main" id="{DBACFA26-2CBF-44D6-A13C-CF853C647BB2}"/>
                </a:ext>
              </a:extLst>
            </p:cNvPr>
            <p:cNvGrpSpPr>
              <a:grpSpLocks/>
            </p:cNvGrpSpPr>
            <p:nvPr/>
          </p:nvGrpSpPr>
          <p:grpSpPr bwMode="auto">
            <a:xfrm>
              <a:off x="2621" y="3093"/>
              <a:ext cx="744" cy="187"/>
              <a:chOff x="1536" y="2418"/>
              <a:chExt cx="512" cy="403"/>
            </a:xfrm>
          </p:grpSpPr>
          <p:sp>
            <p:nvSpPr>
              <p:cNvPr id="20592" name="Rectangle 142">
                <a:extLst>
                  <a:ext uri="{FF2B5EF4-FFF2-40B4-BE49-F238E27FC236}">
                    <a16:creationId xmlns:a16="http://schemas.microsoft.com/office/drawing/2014/main" id="{C8B815D8-E40D-40A9-A389-2B78741586DE}"/>
                  </a:ext>
                </a:extLst>
              </p:cNvPr>
              <p:cNvSpPr>
                <a:spLocks noChangeArrowheads="1"/>
              </p:cNvSpPr>
              <p:nvPr/>
            </p:nvSpPr>
            <p:spPr bwMode="auto">
              <a:xfrm>
                <a:off x="1579"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93" name="Rectangle 143">
                <a:extLst>
                  <a:ext uri="{FF2B5EF4-FFF2-40B4-BE49-F238E27FC236}">
                    <a16:creationId xmlns:a16="http://schemas.microsoft.com/office/drawing/2014/main" id="{6CC896EF-1DD3-4DEF-800C-8B8BC123342D}"/>
                  </a:ext>
                </a:extLst>
              </p:cNvPr>
              <p:cNvSpPr>
                <a:spLocks noChangeArrowheads="1"/>
              </p:cNvSpPr>
              <p:nvPr/>
            </p:nvSpPr>
            <p:spPr bwMode="auto">
              <a:xfrm>
                <a:off x="1536"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9" name="Group 144">
              <a:extLst>
                <a:ext uri="{FF2B5EF4-FFF2-40B4-BE49-F238E27FC236}">
                  <a16:creationId xmlns:a16="http://schemas.microsoft.com/office/drawing/2014/main" id="{D12E4C41-43D6-4AD9-8548-76D1CCC45A4D}"/>
                </a:ext>
              </a:extLst>
            </p:cNvPr>
            <p:cNvGrpSpPr>
              <a:grpSpLocks/>
            </p:cNvGrpSpPr>
            <p:nvPr/>
          </p:nvGrpSpPr>
          <p:grpSpPr bwMode="auto">
            <a:xfrm>
              <a:off x="3365" y="3093"/>
              <a:ext cx="744" cy="187"/>
              <a:chOff x="2048" y="2418"/>
              <a:chExt cx="512" cy="403"/>
            </a:xfrm>
          </p:grpSpPr>
          <p:sp>
            <p:nvSpPr>
              <p:cNvPr id="20590" name="Rectangle 145">
                <a:extLst>
                  <a:ext uri="{FF2B5EF4-FFF2-40B4-BE49-F238E27FC236}">
                    <a16:creationId xmlns:a16="http://schemas.microsoft.com/office/drawing/2014/main" id="{52806A57-65C8-4487-8AEA-5B874997CD02}"/>
                  </a:ext>
                </a:extLst>
              </p:cNvPr>
              <p:cNvSpPr>
                <a:spLocks noChangeArrowheads="1"/>
              </p:cNvSpPr>
              <p:nvPr/>
            </p:nvSpPr>
            <p:spPr bwMode="auto">
              <a:xfrm>
                <a:off x="2091"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91" name="Rectangle 146">
                <a:extLst>
                  <a:ext uri="{FF2B5EF4-FFF2-40B4-BE49-F238E27FC236}">
                    <a16:creationId xmlns:a16="http://schemas.microsoft.com/office/drawing/2014/main" id="{0592F040-B31C-484E-AFFB-0BF54BB80F72}"/>
                  </a:ext>
                </a:extLst>
              </p:cNvPr>
              <p:cNvSpPr>
                <a:spLocks noChangeArrowheads="1"/>
              </p:cNvSpPr>
              <p:nvPr/>
            </p:nvSpPr>
            <p:spPr bwMode="auto">
              <a:xfrm>
                <a:off x="2048"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0" name="Group 147">
              <a:extLst>
                <a:ext uri="{FF2B5EF4-FFF2-40B4-BE49-F238E27FC236}">
                  <a16:creationId xmlns:a16="http://schemas.microsoft.com/office/drawing/2014/main" id="{608CC773-8919-4650-A334-79A93F3C92CE}"/>
                </a:ext>
              </a:extLst>
            </p:cNvPr>
            <p:cNvGrpSpPr>
              <a:grpSpLocks/>
            </p:cNvGrpSpPr>
            <p:nvPr/>
          </p:nvGrpSpPr>
          <p:grpSpPr bwMode="auto">
            <a:xfrm>
              <a:off x="4109" y="3093"/>
              <a:ext cx="744" cy="187"/>
              <a:chOff x="2560" y="2418"/>
              <a:chExt cx="512" cy="403"/>
            </a:xfrm>
          </p:grpSpPr>
          <p:sp>
            <p:nvSpPr>
              <p:cNvPr id="20588" name="Rectangle 148">
                <a:extLst>
                  <a:ext uri="{FF2B5EF4-FFF2-40B4-BE49-F238E27FC236}">
                    <a16:creationId xmlns:a16="http://schemas.microsoft.com/office/drawing/2014/main" id="{1DC35F0A-6D41-41A9-8F2B-7B6BFFB09618}"/>
                  </a:ext>
                </a:extLst>
              </p:cNvPr>
              <p:cNvSpPr>
                <a:spLocks noChangeArrowheads="1"/>
              </p:cNvSpPr>
              <p:nvPr/>
            </p:nvSpPr>
            <p:spPr bwMode="auto">
              <a:xfrm>
                <a:off x="260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C8</a:t>
                </a:r>
              </a:p>
              <a:p>
                <a:pPr algn="ctr">
                  <a:spcBef>
                    <a:spcPct val="0"/>
                  </a:spcBef>
                  <a:buClrTx/>
                  <a:buSzTx/>
                  <a:buFontTx/>
                  <a:buNone/>
                </a:pPr>
                <a:endParaRPr lang="en-US" altLang="zh-CN" sz="1600" b="1">
                  <a:ea typeface="宋体" panose="02010600030101010101" pitchFamily="2" charset="-122"/>
                </a:endParaRPr>
              </a:p>
            </p:txBody>
          </p:sp>
          <p:sp>
            <p:nvSpPr>
              <p:cNvPr id="20589" name="Rectangle 149">
                <a:extLst>
                  <a:ext uri="{FF2B5EF4-FFF2-40B4-BE49-F238E27FC236}">
                    <a16:creationId xmlns:a16="http://schemas.microsoft.com/office/drawing/2014/main" id="{30066A1B-2AC6-4A76-8B3C-37D121DE3C0E}"/>
                  </a:ext>
                </a:extLst>
              </p:cNvPr>
              <p:cNvSpPr>
                <a:spLocks noChangeArrowheads="1"/>
              </p:cNvSpPr>
              <p:nvPr/>
            </p:nvSpPr>
            <p:spPr bwMode="auto">
              <a:xfrm>
                <a:off x="256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1" name="Group 150">
              <a:extLst>
                <a:ext uri="{FF2B5EF4-FFF2-40B4-BE49-F238E27FC236}">
                  <a16:creationId xmlns:a16="http://schemas.microsoft.com/office/drawing/2014/main" id="{F891E9E9-79C7-423D-B129-C6331E10339D}"/>
                </a:ext>
              </a:extLst>
            </p:cNvPr>
            <p:cNvGrpSpPr>
              <a:grpSpLocks/>
            </p:cNvGrpSpPr>
            <p:nvPr/>
          </p:nvGrpSpPr>
          <p:grpSpPr bwMode="auto">
            <a:xfrm>
              <a:off x="4853" y="3093"/>
              <a:ext cx="744" cy="187"/>
              <a:chOff x="3072" y="2418"/>
              <a:chExt cx="512" cy="403"/>
            </a:xfrm>
          </p:grpSpPr>
          <p:sp>
            <p:nvSpPr>
              <p:cNvPr id="20586" name="Rectangle 151">
                <a:extLst>
                  <a:ext uri="{FF2B5EF4-FFF2-40B4-BE49-F238E27FC236}">
                    <a16:creationId xmlns:a16="http://schemas.microsoft.com/office/drawing/2014/main" id="{CDD0A8F2-E739-429F-9860-E810598F1900}"/>
                  </a:ext>
                </a:extLst>
              </p:cNvPr>
              <p:cNvSpPr>
                <a:spLocks noChangeArrowheads="1"/>
              </p:cNvSpPr>
              <p:nvPr/>
            </p:nvSpPr>
            <p:spPr bwMode="auto">
              <a:xfrm>
                <a:off x="311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0587" name="Rectangle 152">
                <a:extLst>
                  <a:ext uri="{FF2B5EF4-FFF2-40B4-BE49-F238E27FC236}">
                    <a16:creationId xmlns:a16="http://schemas.microsoft.com/office/drawing/2014/main" id="{09E06D4A-CE6E-4160-BFEB-CC86D7342483}"/>
                  </a:ext>
                </a:extLst>
              </p:cNvPr>
              <p:cNvSpPr>
                <a:spLocks noChangeArrowheads="1"/>
              </p:cNvSpPr>
              <p:nvPr/>
            </p:nvSpPr>
            <p:spPr bwMode="auto">
              <a:xfrm>
                <a:off x="307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2" name="Group 153">
              <a:extLst>
                <a:ext uri="{FF2B5EF4-FFF2-40B4-BE49-F238E27FC236}">
                  <a16:creationId xmlns:a16="http://schemas.microsoft.com/office/drawing/2014/main" id="{2969F465-8041-4168-BF62-E3829C1A5095}"/>
                </a:ext>
              </a:extLst>
            </p:cNvPr>
            <p:cNvGrpSpPr>
              <a:grpSpLocks/>
            </p:cNvGrpSpPr>
            <p:nvPr/>
          </p:nvGrpSpPr>
          <p:grpSpPr bwMode="auto">
            <a:xfrm>
              <a:off x="389" y="3280"/>
              <a:ext cx="744" cy="186"/>
              <a:chOff x="0" y="2821"/>
              <a:chExt cx="512" cy="403"/>
            </a:xfrm>
          </p:grpSpPr>
          <p:sp>
            <p:nvSpPr>
              <p:cNvPr id="20584" name="Rectangle 154">
                <a:extLst>
                  <a:ext uri="{FF2B5EF4-FFF2-40B4-BE49-F238E27FC236}">
                    <a16:creationId xmlns:a16="http://schemas.microsoft.com/office/drawing/2014/main" id="{A09E5CE9-0837-4C97-9AEC-6FDA30F7B140}"/>
                  </a:ext>
                </a:extLst>
              </p:cNvPr>
              <p:cNvSpPr>
                <a:spLocks noChangeArrowheads="1"/>
              </p:cNvSpPr>
              <p:nvPr/>
            </p:nvSpPr>
            <p:spPr bwMode="auto">
              <a:xfrm>
                <a:off x="4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0585" name="Rectangle 155">
                <a:extLst>
                  <a:ext uri="{FF2B5EF4-FFF2-40B4-BE49-F238E27FC236}">
                    <a16:creationId xmlns:a16="http://schemas.microsoft.com/office/drawing/2014/main" id="{33FA4127-F468-47FD-917A-4E47308144FD}"/>
                  </a:ext>
                </a:extLst>
              </p:cNvPr>
              <p:cNvSpPr>
                <a:spLocks noChangeArrowheads="1"/>
              </p:cNvSpPr>
              <p:nvPr/>
            </p:nvSpPr>
            <p:spPr bwMode="auto">
              <a:xfrm>
                <a:off x="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3" name="Group 156">
              <a:extLst>
                <a:ext uri="{FF2B5EF4-FFF2-40B4-BE49-F238E27FC236}">
                  <a16:creationId xmlns:a16="http://schemas.microsoft.com/office/drawing/2014/main" id="{EC7A49BE-7FD0-4A9C-B89E-D7A6C674B513}"/>
                </a:ext>
              </a:extLst>
            </p:cNvPr>
            <p:cNvGrpSpPr>
              <a:grpSpLocks/>
            </p:cNvGrpSpPr>
            <p:nvPr/>
          </p:nvGrpSpPr>
          <p:grpSpPr bwMode="auto">
            <a:xfrm>
              <a:off x="1133" y="3280"/>
              <a:ext cx="744" cy="186"/>
              <a:chOff x="512" y="2821"/>
              <a:chExt cx="512" cy="403"/>
            </a:xfrm>
          </p:grpSpPr>
          <p:sp>
            <p:nvSpPr>
              <p:cNvPr id="20582" name="Rectangle 157">
                <a:extLst>
                  <a:ext uri="{FF2B5EF4-FFF2-40B4-BE49-F238E27FC236}">
                    <a16:creationId xmlns:a16="http://schemas.microsoft.com/office/drawing/2014/main" id="{D28555B8-92EF-4D87-96A1-252C1E52428C}"/>
                  </a:ext>
                </a:extLst>
              </p:cNvPr>
              <p:cNvSpPr>
                <a:spLocks noChangeArrowheads="1"/>
              </p:cNvSpPr>
              <p:nvPr/>
            </p:nvSpPr>
            <p:spPr bwMode="auto">
              <a:xfrm>
                <a:off x="55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0583" name="Rectangle 158">
                <a:extLst>
                  <a:ext uri="{FF2B5EF4-FFF2-40B4-BE49-F238E27FC236}">
                    <a16:creationId xmlns:a16="http://schemas.microsoft.com/office/drawing/2014/main" id="{2E2D1D8A-73E7-4472-A168-D0FD8FD3D040}"/>
                  </a:ext>
                </a:extLst>
              </p:cNvPr>
              <p:cNvSpPr>
                <a:spLocks noChangeArrowheads="1"/>
              </p:cNvSpPr>
              <p:nvPr/>
            </p:nvSpPr>
            <p:spPr bwMode="auto">
              <a:xfrm>
                <a:off x="51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4" name="Group 159">
              <a:extLst>
                <a:ext uri="{FF2B5EF4-FFF2-40B4-BE49-F238E27FC236}">
                  <a16:creationId xmlns:a16="http://schemas.microsoft.com/office/drawing/2014/main" id="{96CC93EC-7A0E-459D-AC0C-82F61731EB93}"/>
                </a:ext>
              </a:extLst>
            </p:cNvPr>
            <p:cNvGrpSpPr>
              <a:grpSpLocks/>
            </p:cNvGrpSpPr>
            <p:nvPr/>
          </p:nvGrpSpPr>
          <p:grpSpPr bwMode="auto">
            <a:xfrm>
              <a:off x="1877" y="3280"/>
              <a:ext cx="744" cy="186"/>
              <a:chOff x="1024" y="2821"/>
              <a:chExt cx="512" cy="403"/>
            </a:xfrm>
          </p:grpSpPr>
          <p:sp>
            <p:nvSpPr>
              <p:cNvPr id="20580" name="Rectangle 160">
                <a:extLst>
                  <a:ext uri="{FF2B5EF4-FFF2-40B4-BE49-F238E27FC236}">
                    <a16:creationId xmlns:a16="http://schemas.microsoft.com/office/drawing/2014/main" id="{1CCB7256-EDA5-4953-A020-490AD746897A}"/>
                  </a:ext>
                </a:extLst>
              </p:cNvPr>
              <p:cNvSpPr>
                <a:spLocks noChangeArrowheads="1"/>
              </p:cNvSpPr>
              <p:nvPr/>
            </p:nvSpPr>
            <p:spPr bwMode="auto">
              <a:xfrm>
                <a:off x="1067"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0581" name="Rectangle 161">
                <a:extLst>
                  <a:ext uri="{FF2B5EF4-FFF2-40B4-BE49-F238E27FC236}">
                    <a16:creationId xmlns:a16="http://schemas.microsoft.com/office/drawing/2014/main" id="{96061E9C-E72C-432B-9EE8-BF9DB9E036A7}"/>
                  </a:ext>
                </a:extLst>
              </p:cNvPr>
              <p:cNvSpPr>
                <a:spLocks noChangeArrowheads="1"/>
              </p:cNvSpPr>
              <p:nvPr/>
            </p:nvSpPr>
            <p:spPr bwMode="auto">
              <a:xfrm>
                <a:off x="1024"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5" name="Group 162">
              <a:extLst>
                <a:ext uri="{FF2B5EF4-FFF2-40B4-BE49-F238E27FC236}">
                  <a16:creationId xmlns:a16="http://schemas.microsoft.com/office/drawing/2014/main" id="{E43A449A-2C94-45D4-8611-A28181668FE0}"/>
                </a:ext>
              </a:extLst>
            </p:cNvPr>
            <p:cNvGrpSpPr>
              <a:grpSpLocks/>
            </p:cNvGrpSpPr>
            <p:nvPr/>
          </p:nvGrpSpPr>
          <p:grpSpPr bwMode="auto">
            <a:xfrm>
              <a:off x="2621" y="3280"/>
              <a:ext cx="744" cy="186"/>
              <a:chOff x="1536" y="2821"/>
              <a:chExt cx="512" cy="403"/>
            </a:xfrm>
          </p:grpSpPr>
          <p:sp>
            <p:nvSpPr>
              <p:cNvPr id="20578" name="Rectangle 163">
                <a:extLst>
                  <a:ext uri="{FF2B5EF4-FFF2-40B4-BE49-F238E27FC236}">
                    <a16:creationId xmlns:a16="http://schemas.microsoft.com/office/drawing/2014/main" id="{FFA38658-258D-420D-BB5C-32A31A4EC817}"/>
                  </a:ext>
                </a:extLst>
              </p:cNvPr>
              <p:cNvSpPr>
                <a:spLocks noChangeArrowheads="1"/>
              </p:cNvSpPr>
              <p:nvPr/>
            </p:nvSpPr>
            <p:spPr bwMode="auto">
              <a:xfrm>
                <a:off x="1579"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79" name="Rectangle 164">
                <a:extLst>
                  <a:ext uri="{FF2B5EF4-FFF2-40B4-BE49-F238E27FC236}">
                    <a16:creationId xmlns:a16="http://schemas.microsoft.com/office/drawing/2014/main" id="{260CF830-BF64-4E80-8C89-0FFC054FD232}"/>
                  </a:ext>
                </a:extLst>
              </p:cNvPr>
              <p:cNvSpPr>
                <a:spLocks noChangeArrowheads="1"/>
              </p:cNvSpPr>
              <p:nvPr/>
            </p:nvSpPr>
            <p:spPr bwMode="auto">
              <a:xfrm>
                <a:off x="1536"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6" name="Group 165">
              <a:extLst>
                <a:ext uri="{FF2B5EF4-FFF2-40B4-BE49-F238E27FC236}">
                  <a16:creationId xmlns:a16="http://schemas.microsoft.com/office/drawing/2014/main" id="{5F26078B-7CED-4BB0-A6A6-1838EA9D1972}"/>
                </a:ext>
              </a:extLst>
            </p:cNvPr>
            <p:cNvGrpSpPr>
              <a:grpSpLocks/>
            </p:cNvGrpSpPr>
            <p:nvPr/>
          </p:nvGrpSpPr>
          <p:grpSpPr bwMode="auto">
            <a:xfrm>
              <a:off x="3365" y="3280"/>
              <a:ext cx="744" cy="186"/>
              <a:chOff x="2048" y="2821"/>
              <a:chExt cx="512" cy="403"/>
            </a:xfrm>
          </p:grpSpPr>
          <p:sp>
            <p:nvSpPr>
              <p:cNvPr id="20576" name="Rectangle 166">
                <a:extLst>
                  <a:ext uri="{FF2B5EF4-FFF2-40B4-BE49-F238E27FC236}">
                    <a16:creationId xmlns:a16="http://schemas.microsoft.com/office/drawing/2014/main" id="{8F50AFC3-669F-4E07-AFF2-3CCEA7466B79}"/>
                  </a:ext>
                </a:extLst>
              </p:cNvPr>
              <p:cNvSpPr>
                <a:spLocks noChangeArrowheads="1"/>
              </p:cNvSpPr>
              <p:nvPr/>
            </p:nvSpPr>
            <p:spPr bwMode="auto">
              <a:xfrm>
                <a:off x="2091"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77" name="Rectangle 167">
                <a:extLst>
                  <a:ext uri="{FF2B5EF4-FFF2-40B4-BE49-F238E27FC236}">
                    <a16:creationId xmlns:a16="http://schemas.microsoft.com/office/drawing/2014/main" id="{59CE6F8B-6F7C-48FE-A04F-80DDB9FC0ACC}"/>
                  </a:ext>
                </a:extLst>
              </p:cNvPr>
              <p:cNvSpPr>
                <a:spLocks noChangeArrowheads="1"/>
              </p:cNvSpPr>
              <p:nvPr/>
            </p:nvSpPr>
            <p:spPr bwMode="auto">
              <a:xfrm>
                <a:off x="2048"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7" name="Group 168">
              <a:extLst>
                <a:ext uri="{FF2B5EF4-FFF2-40B4-BE49-F238E27FC236}">
                  <a16:creationId xmlns:a16="http://schemas.microsoft.com/office/drawing/2014/main" id="{BFDC3AC0-37AE-45E0-905B-A8A3CE577D8E}"/>
                </a:ext>
              </a:extLst>
            </p:cNvPr>
            <p:cNvGrpSpPr>
              <a:grpSpLocks/>
            </p:cNvGrpSpPr>
            <p:nvPr/>
          </p:nvGrpSpPr>
          <p:grpSpPr bwMode="auto">
            <a:xfrm>
              <a:off x="4109" y="3280"/>
              <a:ext cx="744" cy="186"/>
              <a:chOff x="2560" y="2821"/>
              <a:chExt cx="512" cy="403"/>
            </a:xfrm>
          </p:grpSpPr>
          <p:sp>
            <p:nvSpPr>
              <p:cNvPr id="20574" name="Rectangle 169">
                <a:extLst>
                  <a:ext uri="{FF2B5EF4-FFF2-40B4-BE49-F238E27FC236}">
                    <a16:creationId xmlns:a16="http://schemas.microsoft.com/office/drawing/2014/main" id="{243AE139-C6D2-4ECB-B202-F1A81B8A027A}"/>
                  </a:ext>
                </a:extLst>
              </p:cNvPr>
              <p:cNvSpPr>
                <a:spLocks noChangeArrowheads="1"/>
              </p:cNvSpPr>
              <p:nvPr/>
            </p:nvSpPr>
            <p:spPr bwMode="auto">
              <a:xfrm>
                <a:off x="260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0575" name="Rectangle 170">
                <a:extLst>
                  <a:ext uri="{FF2B5EF4-FFF2-40B4-BE49-F238E27FC236}">
                    <a16:creationId xmlns:a16="http://schemas.microsoft.com/office/drawing/2014/main" id="{B331A086-7E49-46B9-9EDC-C16C84CC672A}"/>
                  </a:ext>
                </a:extLst>
              </p:cNvPr>
              <p:cNvSpPr>
                <a:spLocks noChangeArrowheads="1"/>
              </p:cNvSpPr>
              <p:nvPr/>
            </p:nvSpPr>
            <p:spPr bwMode="auto">
              <a:xfrm>
                <a:off x="256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8" name="Group 171">
              <a:extLst>
                <a:ext uri="{FF2B5EF4-FFF2-40B4-BE49-F238E27FC236}">
                  <a16:creationId xmlns:a16="http://schemas.microsoft.com/office/drawing/2014/main" id="{FDB09595-A716-447E-8D8A-856BB73F4DDF}"/>
                </a:ext>
              </a:extLst>
            </p:cNvPr>
            <p:cNvGrpSpPr>
              <a:grpSpLocks/>
            </p:cNvGrpSpPr>
            <p:nvPr/>
          </p:nvGrpSpPr>
          <p:grpSpPr bwMode="auto">
            <a:xfrm>
              <a:off x="4853" y="3280"/>
              <a:ext cx="744" cy="186"/>
              <a:chOff x="3072" y="2821"/>
              <a:chExt cx="512" cy="403"/>
            </a:xfrm>
          </p:grpSpPr>
          <p:sp>
            <p:nvSpPr>
              <p:cNvPr id="20572" name="Rectangle 172">
                <a:extLst>
                  <a:ext uri="{FF2B5EF4-FFF2-40B4-BE49-F238E27FC236}">
                    <a16:creationId xmlns:a16="http://schemas.microsoft.com/office/drawing/2014/main" id="{DC6E15FF-4734-4100-BFDA-3E62E66E5DC7}"/>
                  </a:ext>
                </a:extLst>
              </p:cNvPr>
              <p:cNvSpPr>
                <a:spLocks noChangeArrowheads="1"/>
              </p:cNvSpPr>
              <p:nvPr/>
            </p:nvSpPr>
            <p:spPr bwMode="auto">
              <a:xfrm>
                <a:off x="311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0</a:t>
                </a:r>
              </a:p>
              <a:p>
                <a:pPr algn="ctr">
                  <a:spcBef>
                    <a:spcPct val="0"/>
                  </a:spcBef>
                  <a:buClrTx/>
                  <a:buSzTx/>
                  <a:buFontTx/>
                  <a:buNone/>
                </a:pPr>
                <a:endParaRPr lang="en-US" altLang="zh-CN" sz="1600" b="1">
                  <a:ea typeface="宋体" panose="02010600030101010101" pitchFamily="2" charset="-122"/>
                </a:endParaRPr>
              </a:p>
            </p:txBody>
          </p:sp>
          <p:sp>
            <p:nvSpPr>
              <p:cNvPr id="20573" name="Rectangle 173">
                <a:extLst>
                  <a:ext uri="{FF2B5EF4-FFF2-40B4-BE49-F238E27FC236}">
                    <a16:creationId xmlns:a16="http://schemas.microsoft.com/office/drawing/2014/main" id="{62666D4C-D2E3-4480-B745-86CBF1DA4783}"/>
                  </a:ext>
                </a:extLst>
              </p:cNvPr>
              <p:cNvSpPr>
                <a:spLocks noChangeArrowheads="1"/>
              </p:cNvSpPr>
              <p:nvPr/>
            </p:nvSpPr>
            <p:spPr bwMode="auto">
              <a:xfrm>
                <a:off x="307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9" name="Group 174">
              <a:extLst>
                <a:ext uri="{FF2B5EF4-FFF2-40B4-BE49-F238E27FC236}">
                  <a16:creationId xmlns:a16="http://schemas.microsoft.com/office/drawing/2014/main" id="{975B9473-DA03-48E8-A517-463349C63D0A}"/>
                </a:ext>
              </a:extLst>
            </p:cNvPr>
            <p:cNvGrpSpPr>
              <a:grpSpLocks/>
            </p:cNvGrpSpPr>
            <p:nvPr/>
          </p:nvGrpSpPr>
          <p:grpSpPr bwMode="auto">
            <a:xfrm>
              <a:off x="389" y="3466"/>
              <a:ext cx="744" cy="185"/>
              <a:chOff x="0" y="3224"/>
              <a:chExt cx="512" cy="403"/>
            </a:xfrm>
          </p:grpSpPr>
          <p:sp>
            <p:nvSpPr>
              <p:cNvPr id="20570" name="Rectangle 175">
                <a:extLst>
                  <a:ext uri="{FF2B5EF4-FFF2-40B4-BE49-F238E27FC236}">
                    <a16:creationId xmlns:a16="http://schemas.microsoft.com/office/drawing/2014/main" id="{34D2EC63-9E12-4E35-8BC8-39FF21901A9C}"/>
                  </a:ext>
                </a:extLst>
              </p:cNvPr>
              <p:cNvSpPr>
                <a:spLocks noChangeArrowheads="1"/>
              </p:cNvSpPr>
              <p:nvPr/>
            </p:nvSpPr>
            <p:spPr bwMode="auto">
              <a:xfrm>
                <a:off x="4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0571" name="Rectangle 176">
                <a:extLst>
                  <a:ext uri="{FF2B5EF4-FFF2-40B4-BE49-F238E27FC236}">
                    <a16:creationId xmlns:a16="http://schemas.microsoft.com/office/drawing/2014/main" id="{DC085F2E-6B4D-4081-A6F6-0E392C0769DF}"/>
                  </a:ext>
                </a:extLst>
              </p:cNvPr>
              <p:cNvSpPr>
                <a:spLocks noChangeArrowheads="1"/>
              </p:cNvSpPr>
              <p:nvPr/>
            </p:nvSpPr>
            <p:spPr bwMode="auto">
              <a:xfrm>
                <a:off x="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0" name="Group 177">
              <a:extLst>
                <a:ext uri="{FF2B5EF4-FFF2-40B4-BE49-F238E27FC236}">
                  <a16:creationId xmlns:a16="http://schemas.microsoft.com/office/drawing/2014/main" id="{F51C9592-A372-4A67-A279-D5BA51A2F612}"/>
                </a:ext>
              </a:extLst>
            </p:cNvPr>
            <p:cNvGrpSpPr>
              <a:grpSpLocks/>
            </p:cNvGrpSpPr>
            <p:nvPr/>
          </p:nvGrpSpPr>
          <p:grpSpPr bwMode="auto">
            <a:xfrm>
              <a:off x="1133" y="3466"/>
              <a:ext cx="744" cy="185"/>
              <a:chOff x="512" y="3224"/>
              <a:chExt cx="512" cy="403"/>
            </a:xfrm>
          </p:grpSpPr>
          <p:sp>
            <p:nvSpPr>
              <p:cNvPr id="20568" name="Rectangle 178">
                <a:extLst>
                  <a:ext uri="{FF2B5EF4-FFF2-40B4-BE49-F238E27FC236}">
                    <a16:creationId xmlns:a16="http://schemas.microsoft.com/office/drawing/2014/main" id="{AC0F5734-3AED-4F61-AC90-AD4652581453}"/>
                  </a:ext>
                </a:extLst>
              </p:cNvPr>
              <p:cNvSpPr>
                <a:spLocks noChangeArrowheads="1"/>
              </p:cNvSpPr>
              <p:nvPr/>
            </p:nvSpPr>
            <p:spPr bwMode="auto">
              <a:xfrm>
                <a:off x="55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0569" name="Rectangle 179">
                <a:extLst>
                  <a:ext uri="{FF2B5EF4-FFF2-40B4-BE49-F238E27FC236}">
                    <a16:creationId xmlns:a16="http://schemas.microsoft.com/office/drawing/2014/main" id="{0966E801-6747-4CE0-AE16-FBEAE20886BA}"/>
                  </a:ext>
                </a:extLst>
              </p:cNvPr>
              <p:cNvSpPr>
                <a:spLocks noChangeArrowheads="1"/>
              </p:cNvSpPr>
              <p:nvPr/>
            </p:nvSpPr>
            <p:spPr bwMode="auto">
              <a:xfrm>
                <a:off x="51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1" name="Group 180">
              <a:extLst>
                <a:ext uri="{FF2B5EF4-FFF2-40B4-BE49-F238E27FC236}">
                  <a16:creationId xmlns:a16="http://schemas.microsoft.com/office/drawing/2014/main" id="{872292B3-5D5E-4065-B039-19ECF94A7FF4}"/>
                </a:ext>
              </a:extLst>
            </p:cNvPr>
            <p:cNvGrpSpPr>
              <a:grpSpLocks/>
            </p:cNvGrpSpPr>
            <p:nvPr/>
          </p:nvGrpSpPr>
          <p:grpSpPr bwMode="auto">
            <a:xfrm>
              <a:off x="1877" y="3466"/>
              <a:ext cx="744" cy="185"/>
              <a:chOff x="1024" y="3224"/>
              <a:chExt cx="512" cy="403"/>
            </a:xfrm>
          </p:grpSpPr>
          <p:sp>
            <p:nvSpPr>
              <p:cNvPr id="20566" name="Rectangle 181">
                <a:extLst>
                  <a:ext uri="{FF2B5EF4-FFF2-40B4-BE49-F238E27FC236}">
                    <a16:creationId xmlns:a16="http://schemas.microsoft.com/office/drawing/2014/main" id="{955E14DF-CCF3-4911-8C26-2CC460BC2306}"/>
                  </a:ext>
                </a:extLst>
              </p:cNvPr>
              <p:cNvSpPr>
                <a:spLocks noChangeArrowheads="1"/>
              </p:cNvSpPr>
              <p:nvPr/>
            </p:nvSpPr>
            <p:spPr bwMode="auto">
              <a:xfrm>
                <a:off x="1067"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0567" name="Rectangle 182">
                <a:extLst>
                  <a:ext uri="{FF2B5EF4-FFF2-40B4-BE49-F238E27FC236}">
                    <a16:creationId xmlns:a16="http://schemas.microsoft.com/office/drawing/2014/main" id="{3746EB3C-3FC4-45B8-B51D-735BF9B8CEBA}"/>
                  </a:ext>
                </a:extLst>
              </p:cNvPr>
              <p:cNvSpPr>
                <a:spLocks noChangeArrowheads="1"/>
              </p:cNvSpPr>
              <p:nvPr/>
            </p:nvSpPr>
            <p:spPr bwMode="auto">
              <a:xfrm>
                <a:off x="1024"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2" name="Group 183">
              <a:extLst>
                <a:ext uri="{FF2B5EF4-FFF2-40B4-BE49-F238E27FC236}">
                  <a16:creationId xmlns:a16="http://schemas.microsoft.com/office/drawing/2014/main" id="{8D8D450F-493E-4FD6-979B-B5FE23ABCF41}"/>
                </a:ext>
              </a:extLst>
            </p:cNvPr>
            <p:cNvGrpSpPr>
              <a:grpSpLocks/>
            </p:cNvGrpSpPr>
            <p:nvPr/>
          </p:nvGrpSpPr>
          <p:grpSpPr bwMode="auto">
            <a:xfrm>
              <a:off x="2621" y="3466"/>
              <a:ext cx="744" cy="185"/>
              <a:chOff x="1536" y="3224"/>
              <a:chExt cx="512" cy="403"/>
            </a:xfrm>
          </p:grpSpPr>
          <p:sp>
            <p:nvSpPr>
              <p:cNvPr id="20564" name="Rectangle 184">
                <a:extLst>
                  <a:ext uri="{FF2B5EF4-FFF2-40B4-BE49-F238E27FC236}">
                    <a16:creationId xmlns:a16="http://schemas.microsoft.com/office/drawing/2014/main" id="{CC04AAFB-264E-4210-95F7-A1D3A0DC53E9}"/>
                  </a:ext>
                </a:extLst>
              </p:cNvPr>
              <p:cNvSpPr>
                <a:spLocks noChangeArrowheads="1"/>
              </p:cNvSpPr>
              <p:nvPr/>
            </p:nvSpPr>
            <p:spPr bwMode="auto">
              <a:xfrm>
                <a:off x="1579"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65" name="Rectangle 185">
                <a:extLst>
                  <a:ext uri="{FF2B5EF4-FFF2-40B4-BE49-F238E27FC236}">
                    <a16:creationId xmlns:a16="http://schemas.microsoft.com/office/drawing/2014/main" id="{F724D2E1-22B0-4B46-8F4B-DBB63DFFCFAB}"/>
                  </a:ext>
                </a:extLst>
              </p:cNvPr>
              <p:cNvSpPr>
                <a:spLocks noChangeArrowheads="1"/>
              </p:cNvSpPr>
              <p:nvPr/>
            </p:nvSpPr>
            <p:spPr bwMode="auto">
              <a:xfrm>
                <a:off x="1536"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3" name="Group 186">
              <a:extLst>
                <a:ext uri="{FF2B5EF4-FFF2-40B4-BE49-F238E27FC236}">
                  <a16:creationId xmlns:a16="http://schemas.microsoft.com/office/drawing/2014/main" id="{3E5D037C-E49F-4A1E-BA3A-F6CBF86281D6}"/>
                </a:ext>
              </a:extLst>
            </p:cNvPr>
            <p:cNvGrpSpPr>
              <a:grpSpLocks/>
            </p:cNvGrpSpPr>
            <p:nvPr/>
          </p:nvGrpSpPr>
          <p:grpSpPr bwMode="auto">
            <a:xfrm>
              <a:off x="3365" y="3466"/>
              <a:ext cx="744" cy="185"/>
              <a:chOff x="2048" y="3224"/>
              <a:chExt cx="512" cy="403"/>
            </a:xfrm>
          </p:grpSpPr>
          <p:sp>
            <p:nvSpPr>
              <p:cNvPr id="20562" name="Rectangle 187">
                <a:extLst>
                  <a:ext uri="{FF2B5EF4-FFF2-40B4-BE49-F238E27FC236}">
                    <a16:creationId xmlns:a16="http://schemas.microsoft.com/office/drawing/2014/main" id="{112414F6-16AF-4BDB-9266-01525D3C9351}"/>
                  </a:ext>
                </a:extLst>
              </p:cNvPr>
              <p:cNvSpPr>
                <a:spLocks noChangeArrowheads="1"/>
              </p:cNvSpPr>
              <p:nvPr/>
            </p:nvSpPr>
            <p:spPr bwMode="auto">
              <a:xfrm>
                <a:off x="2091"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63" name="Rectangle 188">
                <a:extLst>
                  <a:ext uri="{FF2B5EF4-FFF2-40B4-BE49-F238E27FC236}">
                    <a16:creationId xmlns:a16="http://schemas.microsoft.com/office/drawing/2014/main" id="{B9271241-F801-4C41-938A-D5DC1EC48577}"/>
                  </a:ext>
                </a:extLst>
              </p:cNvPr>
              <p:cNvSpPr>
                <a:spLocks noChangeArrowheads="1"/>
              </p:cNvSpPr>
              <p:nvPr/>
            </p:nvSpPr>
            <p:spPr bwMode="auto">
              <a:xfrm>
                <a:off x="2048"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4" name="Group 189">
              <a:extLst>
                <a:ext uri="{FF2B5EF4-FFF2-40B4-BE49-F238E27FC236}">
                  <a16:creationId xmlns:a16="http://schemas.microsoft.com/office/drawing/2014/main" id="{4FF5971D-2159-4EAC-8B48-094013925700}"/>
                </a:ext>
              </a:extLst>
            </p:cNvPr>
            <p:cNvGrpSpPr>
              <a:grpSpLocks/>
            </p:cNvGrpSpPr>
            <p:nvPr/>
          </p:nvGrpSpPr>
          <p:grpSpPr bwMode="auto">
            <a:xfrm>
              <a:off x="4109" y="3466"/>
              <a:ext cx="744" cy="185"/>
              <a:chOff x="2560" y="3224"/>
              <a:chExt cx="512" cy="403"/>
            </a:xfrm>
          </p:grpSpPr>
          <p:sp>
            <p:nvSpPr>
              <p:cNvPr id="20560" name="Rectangle 190">
                <a:extLst>
                  <a:ext uri="{FF2B5EF4-FFF2-40B4-BE49-F238E27FC236}">
                    <a16:creationId xmlns:a16="http://schemas.microsoft.com/office/drawing/2014/main" id="{9DD53715-E748-40D8-94BF-64D55005AD91}"/>
                  </a:ext>
                </a:extLst>
              </p:cNvPr>
              <p:cNvSpPr>
                <a:spLocks noChangeArrowheads="1"/>
              </p:cNvSpPr>
              <p:nvPr/>
            </p:nvSpPr>
            <p:spPr bwMode="auto">
              <a:xfrm>
                <a:off x="260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C2</a:t>
                </a:r>
              </a:p>
              <a:p>
                <a:pPr algn="ctr">
                  <a:spcBef>
                    <a:spcPct val="0"/>
                  </a:spcBef>
                  <a:buClrTx/>
                  <a:buSzTx/>
                  <a:buFontTx/>
                  <a:buNone/>
                </a:pPr>
                <a:endParaRPr lang="en-US" altLang="zh-CN" sz="1600" b="1">
                  <a:ea typeface="宋体" panose="02010600030101010101" pitchFamily="2" charset="-122"/>
                </a:endParaRPr>
              </a:p>
            </p:txBody>
          </p:sp>
          <p:sp>
            <p:nvSpPr>
              <p:cNvPr id="20561" name="Rectangle 191">
                <a:extLst>
                  <a:ext uri="{FF2B5EF4-FFF2-40B4-BE49-F238E27FC236}">
                    <a16:creationId xmlns:a16="http://schemas.microsoft.com/office/drawing/2014/main" id="{5072251A-8EF8-4344-8408-DEAB0E8925B4}"/>
                  </a:ext>
                </a:extLst>
              </p:cNvPr>
              <p:cNvSpPr>
                <a:spLocks noChangeArrowheads="1"/>
              </p:cNvSpPr>
              <p:nvPr/>
            </p:nvSpPr>
            <p:spPr bwMode="auto">
              <a:xfrm>
                <a:off x="256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5" name="Group 192">
              <a:extLst>
                <a:ext uri="{FF2B5EF4-FFF2-40B4-BE49-F238E27FC236}">
                  <a16:creationId xmlns:a16="http://schemas.microsoft.com/office/drawing/2014/main" id="{CE6C9C0A-A52D-42BA-9AA4-B80A5751A8AE}"/>
                </a:ext>
              </a:extLst>
            </p:cNvPr>
            <p:cNvGrpSpPr>
              <a:grpSpLocks/>
            </p:cNvGrpSpPr>
            <p:nvPr/>
          </p:nvGrpSpPr>
          <p:grpSpPr bwMode="auto">
            <a:xfrm>
              <a:off x="4853" y="3466"/>
              <a:ext cx="744" cy="185"/>
              <a:chOff x="3072" y="3224"/>
              <a:chExt cx="512" cy="403"/>
            </a:xfrm>
          </p:grpSpPr>
          <p:sp>
            <p:nvSpPr>
              <p:cNvPr id="20558" name="Rectangle 193">
                <a:extLst>
                  <a:ext uri="{FF2B5EF4-FFF2-40B4-BE49-F238E27FC236}">
                    <a16:creationId xmlns:a16="http://schemas.microsoft.com/office/drawing/2014/main" id="{5EF7681E-9E9A-4213-800A-8167B936DFED}"/>
                  </a:ext>
                </a:extLst>
              </p:cNvPr>
              <p:cNvSpPr>
                <a:spLocks noChangeArrowheads="1"/>
              </p:cNvSpPr>
              <p:nvPr/>
            </p:nvSpPr>
            <p:spPr bwMode="auto">
              <a:xfrm>
                <a:off x="311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0559" name="Rectangle 194">
                <a:extLst>
                  <a:ext uri="{FF2B5EF4-FFF2-40B4-BE49-F238E27FC236}">
                    <a16:creationId xmlns:a16="http://schemas.microsoft.com/office/drawing/2014/main" id="{4FB425C5-ADB5-4B3B-BA7F-A6C6DE43F318}"/>
                  </a:ext>
                </a:extLst>
              </p:cNvPr>
              <p:cNvSpPr>
                <a:spLocks noChangeArrowheads="1"/>
              </p:cNvSpPr>
              <p:nvPr/>
            </p:nvSpPr>
            <p:spPr bwMode="auto">
              <a:xfrm>
                <a:off x="307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6" name="Group 195">
              <a:extLst>
                <a:ext uri="{FF2B5EF4-FFF2-40B4-BE49-F238E27FC236}">
                  <a16:creationId xmlns:a16="http://schemas.microsoft.com/office/drawing/2014/main" id="{1D537EE6-CBB8-4F65-820C-F21DE75012EA}"/>
                </a:ext>
              </a:extLst>
            </p:cNvPr>
            <p:cNvGrpSpPr>
              <a:grpSpLocks/>
            </p:cNvGrpSpPr>
            <p:nvPr/>
          </p:nvGrpSpPr>
          <p:grpSpPr bwMode="auto">
            <a:xfrm>
              <a:off x="389" y="3651"/>
              <a:ext cx="744" cy="187"/>
              <a:chOff x="0" y="3627"/>
              <a:chExt cx="512" cy="403"/>
            </a:xfrm>
          </p:grpSpPr>
          <p:sp>
            <p:nvSpPr>
              <p:cNvPr id="20556" name="Rectangle 196">
                <a:extLst>
                  <a:ext uri="{FF2B5EF4-FFF2-40B4-BE49-F238E27FC236}">
                    <a16:creationId xmlns:a16="http://schemas.microsoft.com/office/drawing/2014/main" id="{2F61F454-A991-4AB3-A365-1E4C46F7AEEB}"/>
                  </a:ext>
                </a:extLst>
              </p:cNvPr>
              <p:cNvSpPr>
                <a:spLocks noChangeArrowheads="1"/>
              </p:cNvSpPr>
              <p:nvPr/>
            </p:nvSpPr>
            <p:spPr bwMode="auto">
              <a:xfrm>
                <a:off x="4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0557" name="Rectangle 197">
                <a:extLst>
                  <a:ext uri="{FF2B5EF4-FFF2-40B4-BE49-F238E27FC236}">
                    <a16:creationId xmlns:a16="http://schemas.microsoft.com/office/drawing/2014/main" id="{F9CA5BE9-4D67-44D1-A22B-06D180E70F8C}"/>
                  </a:ext>
                </a:extLst>
              </p:cNvPr>
              <p:cNvSpPr>
                <a:spLocks noChangeArrowheads="1"/>
              </p:cNvSpPr>
              <p:nvPr/>
            </p:nvSpPr>
            <p:spPr bwMode="auto">
              <a:xfrm>
                <a:off x="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7" name="Group 198">
              <a:extLst>
                <a:ext uri="{FF2B5EF4-FFF2-40B4-BE49-F238E27FC236}">
                  <a16:creationId xmlns:a16="http://schemas.microsoft.com/office/drawing/2014/main" id="{97672782-2901-4233-A4E2-6B8D6FD3B1A2}"/>
                </a:ext>
              </a:extLst>
            </p:cNvPr>
            <p:cNvGrpSpPr>
              <a:grpSpLocks/>
            </p:cNvGrpSpPr>
            <p:nvPr/>
          </p:nvGrpSpPr>
          <p:grpSpPr bwMode="auto">
            <a:xfrm>
              <a:off x="1133" y="3651"/>
              <a:ext cx="744" cy="187"/>
              <a:chOff x="512" y="3627"/>
              <a:chExt cx="512" cy="403"/>
            </a:xfrm>
          </p:grpSpPr>
          <p:sp>
            <p:nvSpPr>
              <p:cNvPr id="20554" name="Rectangle 199">
                <a:extLst>
                  <a:ext uri="{FF2B5EF4-FFF2-40B4-BE49-F238E27FC236}">
                    <a16:creationId xmlns:a16="http://schemas.microsoft.com/office/drawing/2014/main" id="{F7D98DE9-6DC1-47D4-8B9A-9E9381A29620}"/>
                  </a:ext>
                </a:extLst>
              </p:cNvPr>
              <p:cNvSpPr>
                <a:spLocks noChangeArrowheads="1"/>
              </p:cNvSpPr>
              <p:nvPr/>
            </p:nvSpPr>
            <p:spPr bwMode="auto">
              <a:xfrm>
                <a:off x="55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0555" name="Rectangle 200">
                <a:extLst>
                  <a:ext uri="{FF2B5EF4-FFF2-40B4-BE49-F238E27FC236}">
                    <a16:creationId xmlns:a16="http://schemas.microsoft.com/office/drawing/2014/main" id="{12C5CD0B-F865-4CBB-8F7D-3F3146139E2F}"/>
                  </a:ext>
                </a:extLst>
              </p:cNvPr>
              <p:cNvSpPr>
                <a:spLocks noChangeArrowheads="1"/>
              </p:cNvSpPr>
              <p:nvPr/>
            </p:nvSpPr>
            <p:spPr bwMode="auto">
              <a:xfrm>
                <a:off x="51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8" name="Group 201">
              <a:extLst>
                <a:ext uri="{FF2B5EF4-FFF2-40B4-BE49-F238E27FC236}">
                  <a16:creationId xmlns:a16="http://schemas.microsoft.com/office/drawing/2014/main" id="{53D25136-7F09-429B-842E-C2CB0EE8F21B}"/>
                </a:ext>
              </a:extLst>
            </p:cNvPr>
            <p:cNvGrpSpPr>
              <a:grpSpLocks/>
            </p:cNvGrpSpPr>
            <p:nvPr/>
          </p:nvGrpSpPr>
          <p:grpSpPr bwMode="auto">
            <a:xfrm>
              <a:off x="1877" y="3651"/>
              <a:ext cx="744" cy="187"/>
              <a:chOff x="1024" y="3627"/>
              <a:chExt cx="512" cy="403"/>
            </a:xfrm>
          </p:grpSpPr>
          <p:sp>
            <p:nvSpPr>
              <p:cNvPr id="20552" name="Rectangle 202">
                <a:extLst>
                  <a:ext uri="{FF2B5EF4-FFF2-40B4-BE49-F238E27FC236}">
                    <a16:creationId xmlns:a16="http://schemas.microsoft.com/office/drawing/2014/main" id="{97DA21E5-6A0F-4F3E-AD1F-EBA3160781A6}"/>
                  </a:ext>
                </a:extLst>
              </p:cNvPr>
              <p:cNvSpPr>
                <a:spLocks noChangeArrowheads="1"/>
              </p:cNvSpPr>
              <p:nvPr/>
            </p:nvSpPr>
            <p:spPr bwMode="auto">
              <a:xfrm>
                <a:off x="1067"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0553" name="Rectangle 203">
                <a:extLst>
                  <a:ext uri="{FF2B5EF4-FFF2-40B4-BE49-F238E27FC236}">
                    <a16:creationId xmlns:a16="http://schemas.microsoft.com/office/drawing/2014/main" id="{093ED8CE-A4C7-428F-9AD6-082387CA56CA}"/>
                  </a:ext>
                </a:extLst>
              </p:cNvPr>
              <p:cNvSpPr>
                <a:spLocks noChangeArrowheads="1"/>
              </p:cNvSpPr>
              <p:nvPr/>
            </p:nvSpPr>
            <p:spPr bwMode="auto">
              <a:xfrm>
                <a:off x="1024"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9" name="Group 204">
              <a:extLst>
                <a:ext uri="{FF2B5EF4-FFF2-40B4-BE49-F238E27FC236}">
                  <a16:creationId xmlns:a16="http://schemas.microsoft.com/office/drawing/2014/main" id="{DD982D05-2B82-4B31-B653-DFD3672BFEDC}"/>
                </a:ext>
              </a:extLst>
            </p:cNvPr>
            <p:cNvGrpSpPr>
              <a:grpSpLocks/>
            </p:cNvGrpSpPr>
            <p:nvPr/>
          </p:nvGrpSpPr>
          <p:grpSpPr bwMode="auto">
            <a:xfrm>
              <a:off x="2621" y="3651"/>
              <a:ext cx="744" cy="187"/>
              <a:chOff x="1536" y="3627"/>
              <a:chExt cx="512" cy="403"/>
            </a:xfrm>
          </p:grpSpPr>
          <p:sp>
            <p:nvSpPr>
              <p:cNvPr id="20550" name="Rectangle 205">
                <a:extLst>
                  <a:ext uri="{FF2B5EF4-FFF2-40B4-BE49-F238E27FC236}">
                    <a16:creationId xmlns:a16="http://schemas.microsoft.com/office/drawing/2014/main" id="{00BBD079-AA2B-4AAA-BCF4-D47B49BDAC09}"/>
                  </a:ext>
                </a:extLst>
              </p:cNvPr>
              <p:cNvSpPr>
                <a:spLocks noChangeArrowheads="1"/>
              </p:cNvSpPr>
              <p:nvPr/>
            </p:nvSpPr>
            <p:spPr bwMode="auto">
              <a:xfrm>
                <a:off x="1579"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51" name="Rectangle 206">
                <a:extLst>
                  <a:ext uri="{FF2B5EF4-FFF2-40B4-BE49-F238E27FC236}">
                    <a16:creationId xmlns:a16="http://schemas.microsoft.com/office/drawing/2014/main" id="{76403986-8F87-4330-9544-BBFE4313EA6C}"/>
                  </a:ext>
                </a:extLst>
              </p:cNvPr>
              <p:cNvSpPr>
                <a:spLocks noChangeArrowheads="1"/>
              </p:cNvSpPr>
              <p:nvPr/>
            </p:nvSpPr>
            <p:spPr bwMode="auto">
              <a:xfrm>
                <a:off x="1536"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40" name="Group 207">
              <a:extLst>
                <a:ext uri="{FF2B5EF4-FFF2-40B4-BE49-F238E27FC236}">
                  <a16:creationId xmlns:a16="http://schemas.microsoft.com/office/drawing/2014/main" id="{E1FA4A63-31ED-4009-A9A7-84CD90FD8CD6}"/>
                </a:ext>
              </a:extLst>
            </p:cNvPr>
            <p:cNvGrpSpPr>
              <a:grpSpLocks/>
            </p:cNvGrpSpPr>
            <p:nvPr/>
          </p:nvGrpSpPr>
          <p:grpSpPr bwMode="auto">
            <a:xfrm>
              <a:off x="3365" y="3651"/>
              <a:ext cx="744" cy="187"/>
              <a:chOff x="2048" y="3627"/>
              <a:chExt cx="512" cy="403"/>
            </a:xfrm>
          </p:grpSpPr>
          <p:sp>
            <p:nvSpPr>
              <p:cNvPr id="20548" name="Rectangle 208">
                <a:extLst>
                  <a:ext uri="{FF2B5EF4-FFF2-40B4-BE49-F238E27FC236}">
                    <a16:creationId xmlns:a16="http://schemas.microsoft.com/office/drawing/2014/main" id="{DE584918-00B9-4D9E-BDD6-0A1998ABF1FC}"/>
                  </a:ext>
                </a:extLst>
              </p:cNvPr>
              <p:cNvSpPr>
                <a:spLocks noChangeArrowheads="1"/>
              </p:cNvSpPr>
              <p:nvPr/>
            </p:nvSpPr>
            <p:spPr bwMode="auto">
              <a:xfrm>
                <a:off x="2091"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49" name="Rectangle 209">
                <a:extLst>
                  <a:ext uri="{FF2B5EF4-FFF2-40B4-BE49-F238E27FC236}">
                    <a16:creationId xmlns:a16="http://schemas.microsoft.com/office/drawing/2014/main" id="{7C6A7CC3-8A62-41B8-84BA-142C6AE5D72E}"/>
                  </a:ext>
                </a:extLst>
              </p:cNvPr>
              <p:cNvSpPr>
                <a:spLocks noChangeArrowheads="1"/>
              </p:cNvSpPr>
              <p:nvPr/>
            </p:nvSpPr>
            <p:spPr bwMode="auto">
              <a:xfrm>
                <a:off x="2048"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41" name="Group 210">
              <a:extLst>
                <a:ext uri="{FF2B5EF4-FFF2-40B4-BE49-F238E27FC236}">
                  <a16:creationId xmlns:a16="http://schemas.microsoft.com/office/drawing/2014/main" id="{F55A1272-0BB8-4956-A528-7C2A94D93A89}"/>
                </a:ext>
              </a:extLst>
            </p:cNvPr>
            <p:cNvGrpSpPr>
              <a:grpSpLocks/>
            </p:cNvGrpSpPr>
            <p:nvPr/>
          </p:nvGrpSpPr>
          <p:grpSpPr bwMode="auto">
            <a:xfrm>
              <a:off x="4109" y="3651"/>
              <a:ext cx="744" cy="187"/>
              <a:chOff x="2560" y="3627"/>
              <a:chExt cx="512" cy="403"/>
            </a:xfrm>
          </p:grpSpPr>
          <p:sp>
            <p:nvSpPr>
              <p:cNvPr id="20546" name="Rectangle 211">
                <a:extLst>
                  <a:ext uri="{FF2B5EF4-FFF2-40B4-BE49-F238E27FC236}">
                    <a16:creationId xmlns:a16="http://schemas.microsoft.com/office/drawing/2014/main" id="{97F8E0A7-B1F4-4C37-B53E-EAE5D65193FC}"/>
                  </a:ext>
                </a:extLst>
              </p:cNvPr>
              <p:cNvSpPr>
                <a:spLocks noChangeArrowheads="1"/>
              </p:cNvSpPr>
              <p:nvPr/>
            </p:nvSpPr>
            <p:spPr bwMode="auto">
              <a:xfrm>
                <a:off x="260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C4</a:t>
                </a:r>
              </a:p>
              <a:p>
                <a:pPr algn="ctr">
                  <a:spcBef>
                    <a:spcPct val="0"/>
                  </a:spcBef>
                  <a:buClrTx/>
                  <a:buSzTx/>
                  <a:buFontTx/>
                  <a:buNone/>
                </a:pPr>
                <a:endParaRPr lang="en-US" altLang="zh-CN" sz="1600" b="1">
                  <a:ea typeface="宋体" panose="02010600030101010101" pitchFamily="2" charset="-122"/>
                </a:endParaRPr>
              </a:p>
            </p:txBody>
          </p:sp>
          <p:sp>
            <p:nvSpPr>
              <p:cNvPr id="20547" name="Rectangle 212">
                <a:extLst>
                  <a:ext uri="{FF2B5EF4-FFF2-40B4-BE49-F238E27FC236}">
                    <a16:creationId xmlns:a16="http://schemas.microsoft.com/office/drawing/2014/main" id="{80EF9E61-109F-4D96-A79D-A90D0F8173BC}"/>
                  </a:ext>
                </a:extLst>
              </p:cNvPr>
              <p:cNvSpPr>
                <a:spLocks noChangeArrowheads="1"/>
              </p:cNvSpPr>
              <p:nvPr/>
            </p:nvSpPr>
            <p:spPr bwMode="auto">
              <a:xfrm>
                <a:off x="256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42" name="Group 213">
              <a:extLst>
                <a:ext uri="{FF2B5EF4-FFF2-40B4-BE49-F238E27FC236}">
                  <a16:creationId xmlns:a16="http://schemas.microsoft.com/office/drawing/2014/main" id="{189B940D-4C1E-43EA-9139-6F09EB37A0D7}"/>
                </a:ext>
              </a:extLst>
            </p:cNvPr>
            <p:cNvGrpSpPr>
              <a:grpSpLocks/>
            </p:cNvGrpSpPr>
            <p:nvPr/>
          </p:nvGrpSpPr>
          <p:grpSpPr bwMode="auto">
            <a:xfrm>
              <a:off x="4853" y="3651"/>
              <a:ext cx="744" cy="187"/>
              <a:chOff x="3072" y="3627"/>
              <a:chExt cx="512" cy="403"/>
            </a:xfrm>
          </p:grpSpPr>
          <p:sp>
            <p:nvSpPr>
              <p:cNvPr id="20544" name="Rectangle 214">
                <a:extLst>
                  <a:ext uri="{FF2B5EF4-FFF2-40B4-BE49-F238E27FC236}">
                    <a16:creationId xmlns:a16="http://schemas.microsoft.com/office/drawing/2014/main" id="{EE93DD1C-A0F1-4C8F-903E-CE57F022A55C}"/>
                  </a:ext>
                </a:extLst>
              </p:cNvPr>
              <p:cNvSpPr>
                <a:spLocks noChangeArrowheads="1"/>
              </p:cNvSpPr>
              <p:nvPr/>
            </p:nvSpPr>
            <p:spPr bwMode="auto">
              <a:xfrm>
                <a:off x="311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85</a:t>
                </a:r>
              </a:p>
              <a:p>
                <a:pPr algn="ctr">
                  <a:spcBef>
                    <a:spcPct val="0"/>
                  </a:spcBef>
                  <a:buClrTx/>
                  <a:buSzTx/>
                  <a:buFontTx/>
                  <a:buNone/>
                </a:pPr>
                <a:endParaRPr lang="en-US" altLang="zh-CN" sz="1600" b="1">
                  <a:ea typeface="宋体" panose="02010600030101010101" pitchFamily="2" charset="-122"/>
                </a:endParaRPr>
              </a:p>
            </p:txBody>
          </p:sp>
          <p:sp>
            <p:nvSpPr>
              <p:cNvPr id="20545" name="Rectangle 215">
                <a:extLst>
                  <a:ext uri="{FF2B5EF4-FFF2-40B4-BE49-F238E27FC236}">
                    <a16:creationId xmlns:a16="http://schemas.microsoft.com/office/drawing/2014/main" id="{6CC7A1CC-2064-4D26-961C-D6E94BCA058A}"/>
                  </a:ext>
                </a:extLst>
              </p:cNvPr>
              <p:cNvSpPr>
                <a:spLocks noChangeArrowheads="1"/>
              </p:cNvSpPr>
              <p:nvPr/>
            </p:nvSpPr>
            <p:spPr bwMode="auto">
              <a:xfrm>
                <a:off x="307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sp>
          <p:nvSpPr>
            <p:cNvPr id="20543" name="Rectangle 237">
              <a:extLst>
                <a:ext uri="{FF2B5EF4-FFF2-40B4-BE49-F238E27FC236}">
                  <a16:creationId xmlns:a16="http://schemas.microsoft.com/office/drawing/2014/main" id="{A3BD881E-8117-486D-B8A4-8719656C8392}"/>
                </a:ext>
              </a:extLst>
            </p:cNvPr>
            <p:cNvSpPr>
              <a:spLocks noChangeArrowheads="1"/>
            </p:cNvSpPr>
            <p:nvPr/>
          </p:nvSpPr>
          <p:spPr bwMode="auto">
            <a:xfrm>
              <a:off x="385" y="2341"/>
              <a:ext cx="5216" cy="1497"/>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sp>
        <p:nvSpPr>
          <p:cNvPr id="112881" name="Rectangle 241">
            <a:extLst>
              <a:ext uri="{FF2B5EF4-FFF2-40B4-BE49-F238E27FC236}">
                <a16:creationId xmlns:a16="http://schemas.microsoft.com/office/drawing/2014/main" id="{43DF0D4C-7208-4BF7-953E-57A39F059B72}"/>
              </a:ext>
            </a:extLst>
          </p:cNvPr>
          <p:cNvSpPr>
            <a:spLocks noChangeArrowheads="1"/>
          </p:cNvSpPr>
          <p:nvPr/>
        </p:nvSpPr>
        <p:spPr bwMode="auto">
          <a:xfrm>
            <a:off x="5516563" y="3933825"/>
            <a:ext cx="784225" cy="246063"/>
          </a:xfrm>
          <a:prstGeom prst="rect">
            <a:avLst/>
          </a:prstGeom>
          <a:solidFill>
            <a:schemeClr val="bg1"/>
          </a:solidFill>
          <a:ln w="9525">
            <a:noFill/>
            <a:miter lim="800000"/>
            <a:headEnd/>
            <a:tailEnd/>
          </a:ln>
          <a:effectLst/>
        </p:spPr>
        <p:txBody>
          <a:bodyPr lIns="0" tIns="0" rIns="0" bIns="0">
            <a:spAutoFit/>
          </a:bodyPr>
          <a:lstStyle/>
          <a:p>
            <a:pPr algn="ctr">
              <a:defRPr/>
            </a:pPr>
            <a:r>
              <a:rPr kumimoji="1" lang="zh-CN" altLang="en-US" b="1">
                <a:solidFill>
                  <a:srgbClr val="FF3300"/>
                </a:solidFill>
                <a:effectLst>
                  <a:outerShdw blurRad="38100" dist="38100" dir="2700000" algn="tl">
                    <a:srgbClr val="000000"/>
                  </a:outerShdw>
                </a:effectLst>
                <a:ea typeface="宋体" pitchFamily="2" charset="-122"/>
              </a:rPr>
              <a:t>张三</a:t>
            </a:r>
          </a:p>
        </p:txBody>
      </p:sp>
      <p:sp>
        <p:nvSpPr>
          <p:cNvPr id="112882" name="Line 242">
            <a:extLst>
              <a:ext uri="{FF2B5EF4-FFF2-40B4-BE49-F238E27FC236}">
                <a16:creationId xmlns:a16="http://schemas.microsoft.com/office/drawing/2014/main" id="{50FA6AB9-03C7-4F90-8CD9-FD7283D43278}"/>
              </a:ext>
            </a:extLst>
          </p:cNvPr>
          <p:cNvSpPr>
            <a:spLocks noChangeShapeType="1"/>
          </p:cNvSpPr>
          <p:nvPr/>
        </p:nvSpPr>
        <p:spPr bwMode="auto">
          <a:xfrm>
            <a:off x="5940425" y="4292600"/>
            <a:ext cx="0" cy="1873250"/>
          </a:xfrm>
          <a:prstGeom prst="line">
            <a:avLst/>
          </a:prstGeom>
          <a:noFill/>
          <a:ln w="635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882"/>
                                        </p:tgtEl>
                                        <p:attrNameLst>
                                          <p:attrName>style.visibility</p:attrName>
                                        </p:attrNameLst>
                                      </p:cBhvr>
                                      <p:to>
                                        <p:strVal val="visible"/>
                                      </p:to>
                                    </p:set>
                                    <p:animEffect transition="in" filter="wipe(up)">
                                      <p:cBhvr>
                                        <p:cTn id="7" dur="500"/>
                                        <p:tgtEl>
                                          <p:spTgt spid="11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5698A9-E010-476B-B214-2682A5CFEBD2}"/>
              </a:ext>
            </a:extLst>
          </p:cNvPr>
          <p:cNvSpPr>
            <a:spLocks noGrp="1"/>
          </p:cNvSpPr>
          <p:nvPr>
            <p:ph type="title"/>
          </p:nvPr>
        </p:nvSpPr>
        <p:spPr/>
        <p:txBody>
          <a:bodyPr/>
          <a:lstStyle/>
          <a:p>
            <a:pPr>
              <a:defRPr/>
            </a:pPr>
            <a:endParaRPr lang="zh-CN" altLang="en-US">
              <a:ea typeface="宋体" pitchFamily="2" charset="-122"/>
            </a:endParaRPr>
          </a:p>
        </p:txBody>
      </p:sp>
      <p:sp>
        <p:nvSpPr>
          <p:cNvPr id="104450" name="Rectangle 2">
            <a:extLst>
              <a:ext uri="{FF2B5EF4-FFF2-40B4-BE49-F238E27FC236}">
                <a16:creationId xmlns:a16="http://schemas.microsoft.com/office/drawing/2014/main" id="{CA9CDDDF-9FC6-4E39-B1EB-93C1395B139F}"/>
              </a:ext>
            </a:extLst>
          </p:cNvPr>
          <p:cNvSpPr>
            <a:spLocks noGrp="1" noChangeArrowheads="1"/>
          </p:cNvSpPr>
          <p:nvPr>
            <p:ph idx="1"/>
          </p:nvPr>
        </p:nvSpPr>
        <p:spPr/>
        <p:txBody>
          <a:bodyPr>
            <a:normAutofit fontScale="92500"/>
          </a:bodyPr>
          <a:lstStyle/>
          <a:p>
            <a:pPr marL="539750" indent="-539750" algn="just" eaLnBrk="1" hangingPunct="1">
              <a:lnSpc>
                <a:spcPct val="110000"/>
              </a:lnSpc>
              <a:spcBef>
                <a:spcPts val="600"/>
              </a:spcBef>
              <a:tabLst>
                <a:tab pos="1169988" algn="l"/>
              </a:tabLst>
              <a:defRPr/>
            </a:pPr>
            <a:r>
              <a:rPr lang="zh-CN" altLang="en-US" sz="3400" dirty="0">
                <a:ea typeface="黑体" pitchFamily="49" charset="-122"/>
              </a:rPr>
              <a:t>由于存在以上问题，我们说，</a:t>
            </a:r>
            <a:r>
              <a:rPr lang="en-US" altLang="zh-CN" sz="3400" dirty="0">
                <a:ea typeface="黑体" pitchFamily="49" charset="-122"/>
              </a:rPr>
              <a:t>SCD</a:t>
            </a:r>
            <a:r>
              <a:rPr lang="zh-CN" altLang="en-US" sz="3400" dirty="0">
                <a:ea typeface="黑体" pitchFamily="49" charset="-122"/>
              </a:rPr>
              <a:t>是一个不好的关系模式。产生上述问题的原因，直观地说，是因为关系中“包罗万象”，内容太杂了。</a:t>
            </a:r>
          </a:p>
          <a:p>
            <a:pPr marL="539750" indent="-539750" algn="just" eaLnBrk="1" hangingPunct="1">
              <a:lnSpc>
                <a:spcPct val="110000"/>
              </a:lnSpc>
              <a:spcBef>
                <a:spcPts val="600"/>
              </a:spcBef>
              <a:tabLst>
                <a:tab pos="1169988" algn="l"/>
              </a:tabLst>
              <a:defRPr/>
            </a:pPr>
            <a:r>
              <a:rPr lang="zh-CN" altLang="en-US" sz="3400" dirty="0">
                <a:ea typeface="黑体" pitchFamily="49" charset="-122"/>
              </a:rPr>
              <a:t>那么，怎样才能得到一个好的关系模式呢？</a:t>
            </a:r>
          </a:p>
          <a:p>
            <a:pPr marL="539750" indent="-539750" algn="just" eaLnBrk="1" hangingPunct="1">
              <a:lnSpc>
                <a:spcPct val="110000"/>
              </a:lnSpc>
              <a:spcBef>
                <a:spcPts val="600"/>
              </a:spcBef>
              <a:tabLst>
                <a:tab pos="1169988" algn="l"/>
              </a:tabLst>
              <a:defRPr/>
            </a:pPr>
            <a:r>
              <a:rPr lang="zh-CN" altLang="en-US" sz="3400" dirty="0">
                <a:ea typeface="黑体" pitchFamily="49" charset="-122"/>
              </a:rPr>
              <a:t>我们把关系模式</a:t>
            </a:r>
            <a:r>
              <a:rPr lang="en-US" altLang="zh-CN" sz="3400" dirty="0">
                <a:ea typeface="黑体" pitchFamily="49" charset="-122"/>
              </a:rPr>
              <a:t>SCD</a:t>
            </a:r>
            <a:r>
              <a:rPr lang="zh-CN" altLang="en-US" sz="3400" dirty="0">
                <a:ea typeface="黑体" pitchFamily="49" charset="-122"/>
              </a:rPr>
              <a:t>分解为下面三个结构简单的关系模式，如图所示。</a:t>
            </a:r>
          </a:p>
          <a:p>
            <a:pPr marL="1169988" lvl="1" indent="-450850" algn="just" eaLnBrk="1" hangingPunct="1">
              <a:lnSpc>
                <a:spcPct val="110000"/>
              </a:lnSpc>
              <a:spcBef>
                <a:spcPts val="600"/>
              </a:spcBef>
              <a:tabLst>
                <a:tab pos="1169988" algn="l"/>
              </a:tabLst>
              <a:defRPr/>
            </a:pPr>
            <a:r>
              <a:rPr lang="zh-CN" altLang="en-US" sz="3000" dirty="0">
                <a:ea typeface="黑体" pitchFamily="49" charset="-122"/>
              </a:rPr>
              <a:t>学生</a:t>
            </a:r>
            <a:r>
              <a:rPr lang="en-US" altLang="zh-CN" sz="3000" b="1" dirty="0">
                <a:solidFill>
                  <a:srgbClr val="FF3300"/>
                </a:solidFill>
                <a:effectLst>
                  <a:outerShdw blurRad="38100" dist="38100" dir="2700000" algn="tl">
                    <a:srgbClr val="C0C0C0"/>
                  </a:outerShdw>
                </a:effectLst>
                <a:ea typeface="黑体" pitchFamily="49" charset="-122"/>
              </a:rPr>
              <a:t>S(SNO,SN,AGE,DEPT)</a:t>
            </a:r>
          </a:p>
          <a:p>
            <a:pPr marL="1169988" lvl="1" indent="-450850" algn="just" eaLnBrk="1" hangingPunct="1">
              <a:lnSpc>
                <a:spcPct val="110000"/>
              </a:lnSpc>
              <a:spcBef>
                <a:spcPts val="600"/>
              </a:spcBef>
              <a:tabLst>
                <a:tab pos="1169988" algn="l"/>
              </a:tabLst>
              <a:defRPr/>
            </a:pPr>
            <a:r>
              <a:rPr lang="zh-CN" altLang="en-US" sz="3000" dirty="0">
                <a:ea typeface="黑体" pitchFamily="49" charset="-122"/>
              </a:rPr>
              <a:t>选课</a:t>
            </a:r>
            <a:r>
              <a:rPr lang="en-US" altLang="zh-CN" sz="3000" b="1" dirty="0">
                <a:solidFill>
                  <a:srgbClr val="FF3300"/>
                </a:solidFill>
                <a:effectLst>
                  <a:outerShdw blurRad="38100" dist="38100" dir="2700000" algn="tl">
                    <a:srgbClr val="C0C0C0"/>
                  </a:outerShdw>
                </a:effectLst>
                <a:ea typeface="黑体" pitchFamily="49" charset="-122"/>
              </a:rPr>
              <a:t>SC(SNO,CNO,SCORE)</a:t>
            </a:r>
          </a:p>
          <a:p>
            <a:pPr marL="1169988" lvl="1" indent="-450850" algn="just" eaLnBrk="1" hangingPunct="1">
              <a:lnSpc>
                <a:spcPct val="110000"/>
              </a:lnSpc>
              <a:spcBef>
                <a:spcPts val="600"/>
              </a:spcBef>
              <a:tabLst>
                <a:tab pos="1169988" algn="l"/>
              </a:tabLst>
              <a:defRPr/>
            </a:pPr>
            <a:r>
              <a:rPr lang="zh-CN" altLang="en-US" sz="3000" dirty="0">
                <a:ea typeface="黑体" pitchFamily="49" charset="-122"/>
              </a:rPr>
              <a:t>学院</a:t>
            </a:r>
            <a:r>
              <a:rPr lang="en-US" altLang="zh-CN" sz="3000" b="1" dirty="0">
                <a:solidFill>
                  <a:srgbClr val="FF3300"/>
                </a:solidFill>
                <a:effectLst>
                  <a:outerShdw blurRad="38100" dist="38100" dir="2700000" algn="tl">
                    <a:srgbClr val="C0C0C0"/>
                  </a:outerShdw>
                </a:effectLst>
                <a:ea typeface="黑体" pitchFamily="49" charset="-122"/>
              </a:rPr>
              <a:t>D(DEPT,MN)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45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45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4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4B590F1-765E-438A-B69E-6D2019F0A073}"/>
              </a:ext>
            </a:extLst>
          </p:cNvPr>
          <p:cNvSpPr>
            <a:spLocks noChangeArrowheads="1"/>
          </p:cNvSpPr>
          <p:nvPr/>
        </p:nvSpPr>
        <p:spPr bwMode="auto">
          <a:xfrm>
            <a:off x="395288" y="188913"/>
            <a:ext cx="7620000" cy="338137"/>
          </a:xfrm>
          <a:prstGeom prst="rect">
            <a:avLst/>
          </a:prstGeom>
          <a:noFill/>
          <a:ln w="9525">
            <a:noFill/>
            <a:miter lim="800000"/>
            <a:headEnd/>
            <a:tailEnd/>
          </a:ln>
          <a:effectLst/>
        </p:spPr>
        <p:txBody>
          <a:bodyPr>
            <a:spAutoFit/>
          </a:bodyPr>
          <a:lstStyle/>
          <a:p>
            <a:pPr algn="just">
              <a:defRPr/>
            </a:pPr>
            <a:r>
              <a:rPr kumimoji="1" lang="en-US" altLang="zh-CN" b="1">
                <a:solidFill>
                  <a:srgbClr val="CC0000"/>
                </a:solidFill>
                <a:effectLst>
                  <a:outerShdw blurRad="38100" dist="38100" dir="2700000" algn="tl">
                    <a:srgbClr val="000000"/>
                  </a:outerShdw>
                </a:effectLst>
                <a:ea typeface="宋体" pitchFamily="2" charset="-122"/>
              </a:rPr>
              <a:t>S                                                                                    SC</a:t>
            </a:r>
            <a:endParaRPr kumimoji="1" lang="en-US" altLang="zh-CN" sz="4000" b="1">
              <a:solidFill>
                <a:srgbClr val="CC0000"/>
              </a:solidFill>
              <a:effectLst>
                <a:outerShdw blurRad="38100" dist="38100" dir="2700000" algn="tl">
                  <a:srgbClr val="000000"/>
                </a:outerShdw>
              </a:effectLst>
              <a:ea typeface="宋体" pitchFamily="2" charset="-122"/>
            </a:endParaRPr>
          </a:p>
        </p:txBody>
      </p:sp>
      <p:grpSp>
        <p:nvGrpSpPr>
          <p:cNvPr id="22531" name="Group 3">
            <a:extLst>
              <a:ext uri="{FF2B5EF4-FFF2-40B4-BE49-F238E27FC236}">
                <a16:creationId xmlns:a16="http://schemas.microsoft.com/office/drawing/2014/main" id="{291DB5E3-4CB3-4EFD-B54C-103F0E925796}"/>
              </a:ext>
            </a:extLst>
          </p:cNvPr>
          <p:cNvGrpSpPr>
            <a:grpSpLocks/>
          </p:cNvGrpSpPr>
          <p:nvPr/>
        </p:nvGrpSpPr>
        <p:grpSpPr bwMode="auto">
          <a:xfrm>
            <a:off x="395288" y="533400"/>
            <a:ext cx="8280400" cy="5127625"/>
            <a:chOff x="-3" y="381"/>
            <a:chExt cx="4102" cy="4230"/>
          </a:xfrm>
        </p:grpSpPr>
        <p:grpSp>
          <p:nvGrpSpPr>
            <p:cNvPr id="22536" name="Group 4">
              <a:extLst>
                <a:ext uri="{FF2B5EF4-FFF2-40B4-BE49-F238E27FC236}">
                  <a16:creationId xmlns:a16="http://schemas.microsoft.com/office/drawing/2014/main" id="{CC73B02F-531C-49DB-BC6A-AC1CAEA2542E}"/>
                </a:ext>
              </a:extLst>
            </p:cNvPr>
            <p:cNvGrpSpPr>
              <a:grpSpLocks/>
            </p:cNvGrpSpPr>
            <p:nvPr/>
          </p:nvGrpSpPr>
          <p:grpSpPr bwMode="auto">
            <a:xfrm>
              <a:off x="0" y="384"/>
              <a:ext cx="4096" cy="4224"/>
              <a:chOff x="0" y="384"/>
              <a:chExt cx="4096" cy="4224"/>
            </a:xfrm>
          </p:grpSpPr>
          <p:grpSp>
            <p:nvGrpSpPr>
              <p:cNvPr id="22538" name="Group 5">
                <a:extLst>
                  <a:ext uri="{FF2B5EF4-FFF2-40B4-BE49-F238E27FC236}">
                    <a16:creationId xmlns:a16="http://schemas.microsoft.com/office/drawing/2014/main" id="{AA893C82-F457-4634-A125-EA25ACCD2014}"/>
                  </a:ext>
                </a:extLst>
              </p:cNvPr>
              <p:cNvGrpSpPr>
                <a:grpSpLocks/>
              </p:cNvGrpSpPr>
              <p:nvPr/>
            </p:nvGrpSpPr>
            <p:grpSpPr bwMode="auto">
              <a:xfrm>
                <a:off x="0" y="384"/>
                <a:ext cx="512" cy="384"/>
                <a:chOff x="0" y="384"/>
                <a:chExt cx="512" cy="384"/>
              </a:xfrm>
            </p:grpSpPr>
            <p:sp>
              <p:nvSpPr>
                <p:cNvPr id="22800" name="Rectangle 6">
                  <a:extLst>
                    <a:ext uri="{FF2B5EF4-FFF2-40B4-BE49-F238E27FC236}">
                      <a16:creationId xmlns:a16="http://schemas.microsoft.com/office/drawing/2014/main" id="{4F9E59D6-D6D9-423B-95B7-0BE53F2FDBD1}"/>
                    </a:ext>
                  </a:extLst>
                </p:cNvPr>
                <p:cNvSpPr>
                  <a:spLocks noChangeArrowheads="1"/>
                </p:cNvSpPr>
                <p:nvPr/>
              </p:nvSpPr>
              <p:spPr bwMode="auto">
                <a:xfrm>
                  <a:off x="4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SNO</a:t>
                  </a:r>
                </a:p>
                <a:p>
                  <a:pPr algn="ctr">
                    <a:spcBef>
                      <a:spcPct val="0"/>
                    </a:spcBef>
                    <a:buClrTx/>
                    <a:buSzTx/>
                    <a:buFontTx/>
                    <a:buNone/>
                  </a:pPr>
                  <a:endParaRPr lang="en-US" altLang="zh-CN" sz="1600" b="1">
                    <a:ea typeface="宋体" panose="02010600030101010101" pitchFamily="2" charset="-122"/>
                  </a:endParaRPr>
                </a:p>
              </p:txBody>
            </p:sp>
            <p:sp>
              <p:nvSpPr>
                <p:cNvPr id="22801" name="Rectangle 7">
                  <a:extLst>
                    <a:ext uri="{FF2B5EF4-FFF2-40B4-BE49-F238E27FC236}">
                      <a16:creationId xmlns:a16="http://schemas.microsoft.com/office/drawing/2014/main" id="{DCD9C1E3-777E-429B-8B8D-349B3AAA023D}"/>
                    </a:ext>
                  </a:extLst>
                </p:cNvPr>
                <p:cNvSpPr>
                  <a:spLocks noChangeArrowheads="1"/>
                </p:cNvSpPr>
                <p:nvPr/>
              </p:nvSpPr>
              <p:spPr bwMode="auto">
                <a:xfrm>
                  <a:off x="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39" name="Group 8">
                <a:extLst>
                  <a:ext uri="{FF2B5EF4-FFF2-40B4-BE49-F238E27FC236}">
                    <a16:creationId xmlns:a16="http://schemas.microsoft.com/office/drawing/2014/main" id="{F4843B80-DEC1-4979-B246-20116A542AB1}"/>
                  </a:ext>
                </a:extLst>
              </p:cNvPr>
              <p:cNvGrpSpPr>
                <a:grpSpLocks/>
              </p:cNvGrpSpPr>
              <p:nvPr/>
            </p:nvGrpSpPr>
            <p:grpSpPr bwMode="auto">
              <a:xfrm>
                <a:off x="512" y="384"/>
                <a:ext cx="512" cy="384"/>
                <a:chOff x="512" y="384"/>
                <a:chExt cx="512" cy="384"/>
              </a:xfrm>
            </p:grpSpPr>
            <p:sp>
              <p:nvSpPr>
                <p:cNvPr id="22798" name="Rectangle 9">
                  <a:extLst>
                    <a:ext uri="{FF2B5EF4-FFF2-40B4-BE49-F238E27FC236}">
                      <a16:creationId xmlns:a16="http://schemas.microsoft.com/office/drawing/2014/main" id="{78AC19E4-3A64-47C4-BE2A-3632C4E95BEE}"/>
                    </a:ext>
                  </a:extLst>
                </p:cNvPr>
                <p:cNvSpPr>
                  <a:spLocks noChangeArrowheads="1"/>
                </p:cNvSpPr>
                <p:nvPr/>
              </p:nvSpPr>
              <p:spPr bwMode="auto">
                <a:xfrm>
                  <a:off x="55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a:t>
                  </a:r>
                </a:p>
                <a:p>
                  <a:pPr algn="ctr">
                    <a:spcBef>
                      <a:spcPct val="0"/>
                    </a:spcBef>
                    <a:buClrTx/>
                    <a:buSzTx/>
                    <a:buFontTx/>
                    <a:buNone/>
                  </a:pPr>
                  <a:endParaRPr lang="en-US" altLang="zh-CN" sz="1600" b="1">
                    <a:ea typeface="宋体" panose="02010600030101010101" pitchFamily="2" charset="-122"/>
                  </a:endParaRPr>
                </a:p>
              </p:txBody>
            </p:sp>
            <p:sp>
              <p:nvSpPr>
                <p:cNvPr id="22799" name="Rectangle 10">
                  <a:extLst>
                    <a:ext uri="{FF2B5EF4-FFF2-40B4-BE49-F238E27FC236}">
                      <a16:creationId xmlns:a16="http://schemas.microsoft.com/office/drawing/2014/main" id="{18E91A5D-B102-4B58-AFCF-644309EE17CB}"/>
                    </a:ext>
                  </a:extLst>
                </p:cNvPr>
                <p:cNvSpPr>
                  <a:spLocks noChangeArrowheads="1"/>
                </p:cNvSpPr>
                <p:nvPr/>
              </p:nvSpPr>
              <p:spPr bwMode="auto">
                <a:xfrm>
                  <a:off x="51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0" name="Group 11">
                <a:extLst>
                  <a:ext uri="{FF2B5EF4-FFF2-40B4-BE49-F238E27FC236}">
                    <a16:creationId xmlns:a16="http://schemas.microsoft.com/office/drawing/2014/main" id="{9093DB6A-DBE8-4860-A526-7B90BED7AB6A}"/>
                  </a:ext>
                </a:extLst>
              </p:cNvPr>
              <p:cNvGrpSpPr>
                <a:grpSpLocks/>
              </p:cNvGrpSpPr>
              <p:nvPr/>
            </p:nvGrpSpPr>
            <p:grpSpPr bwMode="auto">
              <a:xfrm>
                <a:off x="1024" y="384"/>
                <a:ext cx="512" cy="384"/>
                <a:chOff x="1024" y="384"/>
                <a:chExt cx="512" cy="384"/>
              </a:xfrm>
            </p:grpSpPr>
            <p:sp>
              <p:nvSpPr>
                <p:cNvPr id="22796" name="Rectangle 12">
                  <a:extLst>
                    <a:ext uri="{FF2B5EF4-FFF2-40B4-BE49-F238E27FC236}">
                      <a16:creationId xmlns:a16="http://schemas.microsoft.com/office/drawing/2014/main" id="{60FE2986-CAAA-471C-AD70-D4CCC7E040FC}"/>
                    </a:ext>
                  </a:extLst>
                </p:cNvPr>
                <p:cNvSpPr>
                  <a:spLocks noChangeArrowheads="1"/>
                </p:cNvSpPr>
                <p:nvPr/>
              </p:nvSpPr>
              <p:spPr bwMode="auto">
                <a:xfrm>
                  <a:off x="106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AGE</a:t>
                  </a:r>
                </a:p>
                <a:p>
                  <a:pPr algn="ctr">
                    <a:spcBef>
                      <a:spcPct val="0"/>
                    </a:spcBef>
                    <a:buClrTx/>
                    <a:buSzTx/>
                    <a:buFontTx/>
                    <a:buNone/>
                  </a:pPr>
                  <a:endParaRPr lang="en-US" altLang="zh-CN" sz="1600" b="1">
                    <a:ea typeface="宋体" panose="02010600030101010101" pitchFamily="2" charset="-122"/>
                  </a:endParaRPr>
                </a:p>
              </p:txBody>
            </p:sp>
            <p:sp>
              <p:nvSpPr>
                <p:cNvPr id="22797" name="Rectangle 13">
                  <a:extLst>
                    <a:ext uri="{FF2B5EF4-FFF2-40B4-BE49-F238E27FC236}">
                      <a16:creationId xmlns:a16="http://schemas.microsoft.com/office/drawing/2014/main" id="{373FE70B-FEC4-4F03-A615-7DBF2EED00A7}"/>
                    </a:ext>
                  </a:extLst>
                </p:cNvPr>
                <p:cNvSpPr>
                  <a:spLocks noChangeArrowheads="1"/>
                </p:cNvSpPr>
                <p:nvPr/>
              </p:nvSpPr>
              <p:spPr bwMode="auto">
                <a:xfrm>
                  <a:off x="102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1" name="Group 14">
                <a:extLst>
                  <a:ext uri="{FF2B5EF4-FFF2-40B4-BE49-F238E27FC236}">
                    <a16:creationId xmlns:a16="http://schemas.microsoft.com/office/drawing/2014/main" id="{C3B5E3FA-56BD-470E-A55A-671B64D7E040}"/>
                  </a:ext>
                </a:extLst>
              </p:cNvPr>
              <p:cNvGrpSpPr>
                <a:grpSpLocks/>
              </p:cNvGrpSpPr>
              <p:nvPr/>
            </p:nvGrpSpPr>
            <p:grpSpPr bwMode="auto">
              <a:xfrm>
                <a:off x="1536" y="384"/>
                <a:ext cx="512" cy="384"/>
                <a:chOff x="1536" y="384"/>
                <a:chExt cx="512" cy="384"/>
              </a:xfrm>
            </p:grpSpPr>
            <p:sp>
              <p:nvSpPr>
                <p:cNvPr id="22794" name="Rectangle 15">
                  <a:extLst>
                    <a:ext uri="{FF2B5EF4-FFF2-40B4-BE49-F238E27FC236}">
                      <a16:creationId xmlns:a16="http://schemas.microsoft.com/office/drawing/2014/main" id="{5DF738C6-5A96-4E9D-89D1-F8A2A607DCA0}"/>
                    </a:ext>
                  </a:extLst>
                </p:cNvPr>
                <p:cNvSpPr>
                  <a:spLocks noChangeArrowheads="1"/>
                </p:cNvSpPr>
                <p:nvPr/>
              </p:nvSpPr>
              <p:spPr bwMode="auto">
                <a:xfrm>
                  <a:off x="1579"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DEPT</a:t>
                  </a:r>
                </a:p>
                <a:p>
                  <a:pPr algn="ctr">
                    <a:spcBef>
                      <a:spcPct val="0"/>
                    </a:spcBef>
                    <a:buClrTx/>
                    <a:buSzTx/>
                    <a:buFontTx/>
                    <a:buNone/>
                  </a:pPr>
                  <a:endParaRPr lang="en-US" altLang="zh-CN" sz="1600" b="1">
                    <a:ea typeface="宋体" panose="02010600030101010101" pitchFamily="2" charset="-122"/>
                  </a:endParaRPr>
                </a:p>
              </p:txBody>
            </p:sp>
            <p:sp>
              <p:nvSpPr>
                <p:cNvPr id="22795" name="Rectangle 16">
                  <a:extLst>
                    <a:ext uri="{FF2B5EF4-FFF2-40B4-BE49-F238E27FC236}">
                      <a16:creationId xmlns:a16="http://schemas.microsoft.com/office/drawing/2014/main" id="{CF0A2002-2D5F-4508-8F12-FE9CDA8DFD00}"/>
                    </a:ext>
                  </a:extLst>
                </p:cNvPr>
                <p:cNvSpPr>
                  <a:spLocks noChangeArrowheads="1"/>
                </p:cNvSpPr>
                <p:nvPr/>
              </p:nvSpPr>
              <p:spPr bwMode="auto">
                <a:xfrm>
                  <a:off x="1536"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2" name="Group 17">
                <a:extLst>
                  <a:ext uri="{FF2B5EF4-FFF2-40B4-BE49-F238E27FC236}">
                    <a16:creationId xmlns:a16="http://schemas.microsoft.com/office/drawing/2014/main" id="{A9D85172-6B2F-42DE-92A0-4D885A0AF03F}"/>
                  </a:ext>
                </a:extLst>
              </p:cNvPr>
              <p:cNvGrpSpPr>
                <a:grpSpLocks/>
              </p:cNvGrpSpPr>
              <p:nvPr/>
            </p:nvGrpSpPr>
            <p:grpSpPr bwMode="auto">
              <a:xfrm>
                <a:off x="2048" y="384"/>
                <a:ext cx="512" cy="384"/>
                <a:chOff x="2048" y="384"/>
                <a:chExt cx="512" cy="384"/>
              </a:xfrm>
            </p:grpSpPr>
            <p:sp>
              <p:nvSpPr>
                <p:cNvPr id="22792" name="Rectangle 18">
                  <a:extLst>
                    <a:ext uri="{FF2B5EF4-FFF2-40B4-BE49-F238E27FC236}">
                      <a16:creationId xmlns:a16="http://schemas.microsoft.com/office/drawing/2014/main" id="{C178E14A-AFBA-4CE5-BEDF-CE311A8B1A01}"/>
                    </a:ext>
                  </a:extLst>
                </p:cNvPr>
                <p:cNvSpPr>
                  <a:spLocks noChangeArrowheads="1"/>
                </p:cNvSpPr>
                <p:nvPr/>
              </p:nvSpPr>
              <p:spPr bwMode="auto">
                <a:xfrm>
                  <a:off x="2091"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93" name="Rectangle 19">
                  <a:extLst>
                    <a:ext uri="{FF2B5EF4-FFF2-40B4-BE49-F238E27FC236}">
                      <a16:creationId xmlns:a16="http://schemas.microsoft.com/office/drawing/2014/main" id="{25F8A5F6-1ADC-4654-9EB8-56EAEB03997D}"/>
                    </a:ext>
                  </a:extLst>
                </p:cNvPr>
                <p:cNvSpPr>
                  <a:spLocks noChangeArrowheads="1"/>
                </p:cNvSpPr>
                <p:nvPr/>
              </p:nvSpPr>
              <p:spPr bwMode="auto">
                <a:xfrm>
                  <a:off x="2048"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3" name="Group 20">
                <a:extLst>
                  <a:ext uri="{FF2B5EF4-FFF2-40B4-BE49-F238E27FC236}">
                    <a16:creationId xmlns:a16="http://schemas.microsoft.com/office/drawing/2014/main" id="{D8D45577-489D-4B4E-B9B3-7D98C1FEA868}"/>
                  </a:ext>
                </a:extLst>
              </p:cNvPr>
              <p:cNvGrpSpPr>
                <a:grpSpLocks/>
              </p:cNvGrpSpPr>
              <p:nvPr/>
            </p:nvGrpSpPr>
            <p:grpSpPr bwMode="auto">
              <a:xfrm>
                <a:off x="2560" y="384"/>
                <a:ext cx="512" cy="384"/>
                <a:chOff x="2560" y="384"/>
                <a:chExt cx="512" cy="384"/>
              </a:xfrm>
            </p:grpSpPr>
            <p:sp>
              <p:nvSpPr>
                <p:cNvPr id="22790" name="Rectangle 21">
                  <a:extLst>
                    <a:ext uri="{FF2B5EF4-FFF2-40B4-BE49-F238E27FC236}">
                      <a16:creationId xmlns:a16="http://schemas.microsoft.com/office/drawing/2014/main" id="{769A0E94-15B6-483E-B40E-9AD2270EF80F}"/>
                    </a:ext>
                  </a:extLst>
                </p:cNvPr>
                <p:cNvSpPr>
                  <a:spLocks noChangeArrowheads="1"/>
                </p:cNvSpPr>
                <p:nvPr/>
              </p:nvSpPr>
              <p:spPr bwMode="auto">
                <a:xfrm>
                  <a:off x="260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SNO</a:t>
                  </a:r>
                </a:p>
                <a:p>
                  <a:pPr algn="ctr">
                    <a:spcBef>
                      <a:spcPct val="0"/>
                    </a:spcBef>
                    <a:buClrTx/>
                    <a:buSzTx/>
                    <a:buFontTx/>
                    <a:buNone/>
                  </a:pPr>
                  <a:endParaRPr lang="en-US" altLang="zh-CN" sz="1600" b="1">
                    <a:ea typeface="宋体" panose="02010600030101010101" pitchFamily="2" charset="-122"/>
                  </a:endParaRPr>
                </a:p>
              </p:txBody>
            </p:sp>
            <p:sp>
              <p:nvSpPr>
                <p:cNvPr id="22791" name="Rectangle 22">
                  <a:extLst>
                    <a:ext uri="{FF2B5EF4-FFF2-40B4-BE49-F238E27FC236}">
                      <a16:creationId xmlns:a16="http://schemas.microsoft.com/office/drawing/2014/main" id="{FDF3ED38-5907-4DA0-A12B-9C13A983C8A3}"/>
                    </a:ext>
                  </a:extLst>
                </p:cNvPr>
                <p:cNvSpPr>
                  <a:spLocks noChangeArrowheads="1"/>
                </p:cNvSpPr>
                <p:nvPr/>
              </p:nvSpPr>
              <p:spPr bwMode="auto">
                <a:xfrm>
                  <a:off x="256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4" name="Group 23">
                <a:extLst>
                  <a:ext uri="{FF2B5EF4-FFF2-40B4-BE49-F238E27FC236}">
                    <a16:creationId xmlns:a16="http://schemas.microsoft.com/office/drawing/2014/main" id="{1D82C0AB-2BB7-4B8C-B97D-B1D3F1D9E6DA}"/>
                  </a:ext>
                </a:extLst>
              </p:cNvPr>
              <p:cNvGrpSpPr>
                <a:grpSpLocks/>
              </p:cNvGrpSpPr>
              <p:nvPr/>
            </p:nvGrpSpPr>
            <p:grpSpPr bwMode="auto">
              <a:xfrm>
                <a:off x="3072" y="384"/>
                <a:ext cx="512" cy="384"/>
                <a:chOff x="3072" y="384"/>
                <a:chExt cx="512" cy="384"/>
              </a:xfrm>
            </p:grpSpPr>
            <p:sp>
              <p:nvSpPr>
                <p:cNvPr id="22788" name="Rectangle 24">
                  <a:extLst>
                    <a:ext uri="{FF2B5EF4-FFF2-40B4-BE49-F238E27FC236}">
                      <a16:creationId xmlns:a16="http://schemas.microsoft.com/office/drawing/2014/main" id="{D4BD223A-8087-4904-BEFE-78E12885B886}"/>
                    </a:ext>
                  </a:extLst>
                </p:cNvPr>
                <p:cNvSpPr>
                  <a:spLocks noChangeArrowheads="1"/>
                </p:cNvSpPr>
                <p:nvPr/>
              </p:nvSpPr>
              <p:spPr bwMode="auto">
                <a:xfrm>
                  <a:off x="311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CNO</a:t>
                  </a:r>
                </a:p>
                <a:p>
                  <a:pPr algn="ctr">
                    <a:spcBef>
                      <a:spcPct val="0"/>
                    </a:spcBef>
                    <a:buClrTx/>
                    <a:buSzTx/>
                    <a:buFontTx/>
                    <a:buNone/>
                  </a:pPr>
                  <a:endParaRPr lang="en-US" altLang="zh-CN" sz="1600" b="1">
                    <a:ea typeface="宋体" panose="02010600030101010101" pitchFamily="2" charset="-122"/>
                  </a:endParaRPr>
                </a:p>
              </p:txBody>
            </p:sp>
            <p:sp>
              <p:nvSpPr>
                <p:cNvPr id="22789" name="Rectangle 25">
                  <a:extLst>
                    <a:ext uri="{FF2B5EF4-FFF2-40B4-BE49-F238E27FC236}">
                      <a16:creationId xmlns:a16="http://schemas.microsoft.com/office/drawing/2014/main" id="{4BB275BD-AF46-450B-BB6E-9D2F44C75FB3}"/>
                    </a:ext>
                  </a:extLst>
                </p:cNvPr>
                <p:cNvSpPr>
                  <a:spLocks noChangeArrowheads="1"/>
                </p:cNvSpPr>
                <p:nvPr/>
              </p:nvSpPr>
              <p:spPr bwMode="auto">
                <a:xfrm>
                  <a:off x="307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5" name="Group 26">
                <a:extLst>
                  <a:ext uri="{FF2B5EF4-FFF2-40B4-BE49-F238E27FC236}">
                    <a16:creationId xmlns:a16="http://schemas.microsoft.com/office/drawing/2014/main" id="{BD8A4303-CD6B-4FD0-A708-C36E20B19120}"/>
                  </a:ext>
                </a:extLst>
              </p:cNvPr>
              <p:cNvGrpSpPr>
                <a:grpSpLocks/>
              </p:cNvGrpSpPr>
              <p:nvPr/>
            </p:nvGrpSpPr>
            <p:grpSpPr bwMode="auto">
              <a:xfrm>
                <a:off x="3584" y="384"/>
                <a:ext cx="512" cy="384"/>
                <a:chOff x="3584" y="384"/>
                <a:chExt cx="512" cy="384"/>
              </a:xfrm>
            </p:grpSpPr>
            <p:sp>
              <p:nvSpPr>
                <p:cNvPr id="22786" name="Rectangle 27">
                  <a:extLst>
                    <a:ext uri="{FF2B5EF4-FFF2-40B4-BE49-F238E27FC236}">
                      <a16:creationId xmlns:a16="http://schemas.microsoft.com/office/drawing/2014/main" id="{DB55ED18-93EF-4258-978B-83C17D4536A1}"/>
                    </a:ext>
                  </a:extLst>
                </p:cNvPr>
                <p:cNvSpPr>
                  <a:spLocks noChangeArrowheads="1"/>
                </p:cNvSpPr>
                <p:nvPr/>
              </p:nvSpPr>
              <p:spPr bwMode="auto">
                <a:xfrm>
                  <a:off x="362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400" b="1">
                      <a:ea typeface="宋体" panose="02010600030101010101" pitchFamily="2" charset="-122"/>
                    </a:rPr>
                    <a:t>SCORE</a:t>
                  </a:r>
                </a:p>
                <a:p>
                  <a:pPr algn="ctr">
                    <a:spcBef>
                      <a:spcPct val="0"/>
                    </a:spcBef>
                    <a:buClrTx/>
                    <a:buSzTx/>
                    <a:buFontTx/>
                    <a:buNone/>
                  </a:pPr>
                  <a:endParaRPr lang="en-US" altLang="zh-CN" sz="1400" b="1">
                    <a:ea typeface="宋体" panose="02010600030101010101" pitchFamily="2" charset="-122"/>
                  </a:endParaRPr>
                </a:p>
              </p:txBody>
            </p:sp>
            <p:sp>
              <p:nvSpPr>
                <p:cNvPr id="22787" name="Rectangle 28">
                  <a:extLst>
                    <a:ext uri="{FF2B5EF4-FFF2-40B4-BE49-F238E27FC236}">
                      <a16:creationId xmlns:a16="http://schemas.microsoft.com/office/drawing/2014/main" id="{6993BD26-38EF-49E4-9C3E-628BB7171B05}"/>
                    </a:ext>
                  </a:extLst>
                </p:cNvPr>
                <p:cNvSpPr>
                  <a:spLocks noChangeArrowheads="1"/>
                </p:cNvSpPr>
                <p:nvPr/>
              </p:nvSpPr>
              <p:spPr bwMode="auto">
                <a:xfrm>
                  <a:off x="358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6" name="Group 29">
                <a:extLst>
                  <a:ext uri="{FF2B5EF4-FFF2-40B4-BE49-F238E27FC236}">
                    <a16:creationId xmlns:a16="http://schemas.microsoft.com/office/drawing/2014/main" id="{B9976961-B4D4-4779-AC5A-5360DEA28265}"/>
                  </a:ext>
                </a:extLst>
              </p:cNvPr>
              <p:cNvGrpSpPr>
                <a:grpSpLocks/>
              </p:cNvGrpSpPr>
              <p:nvPr/>
            </p:nvGrpSpPr>
            <p:grpSpPr bwMode="auto">
              <a:xfrm>
                <a:off x="0" y="768"/>
                <a:ext cx="512" cy="384"/>
                <a:chOff x="0" y="768"/>
                <a:chExt cx="512" cy="384"/>
              </a:xfrm>
            </p:grpSpPr>
            <p:sp>
              <p:nvSpPr>
                <p:cNvPr id="22784" name="Rectangle 30">
                  <a:extLst>
                    <a:ext uri="{FF2B5EF4-FFF2-40B4-BE49-F238E27FC236}">
                      <a16:creationId xmlns:a16="http://schemas.microsoft.com/office/drawing/2014/main" id="{47FAB90C-106F-4F31-9682-DB017971B69E}"/>
                    </a:ext>
                  </a:extLst>
                </p:cNvPr>
                <p:cNvSpPr>
                  <a:spLocks noChangeArrowheads="1"/>
                </p:cNvSpPr>
                <p:nvPr/>
              </p:nvSpPr>
              <p:spPr bwMode="auto">
                <a:xfrm>
                  <a:off x="4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S1</a:t>
                  </a:r>
                </a:p>
                <a:p>
                  <a:pPr algn="ctr">
                    <a:spcBef>
                      <a:spcPct val="0"/>
                    </a:spcBef>
                    <a:buClrTx/>
                    <a:buSzTx/>
                    <a:buFontTx/>
                    <a:buNone/>
                  </a:pPr>
                  <a:endParaRPr lang="en-US" altLang="zh-CN" sz="1600" b="1">
                    <a:ea typeface="宋体" panose="02010600030101010101" pitchFamily="2" charset="-122"/>
                  </a:endParaRPr>
                </a:p>
              </p:txBody>
            </p:sp>
            <p:sp>
              <p:nvSpPr>
                <p:cNvPr id="22785" name="Rectangle 31">
                  <a:extLst>
                    <a:ext uri="{FF2B5EF4-FFF2-40B4-BE49-F238E27FC236}">
                      <a16:creationId xmlns:a16="http://schemas.microsoft.com/office/drawing/2014/main" id="{07AA9075-F090-4DF8-B901-A3BDE36695E5}"/>
                    </a:ext>
                  </a:extLst>
                </p:cNvPr>
                <p:cNvSpPr>
                  <a:spLocks noChangeArrowheads="1"/>
                </p:cNvSpPr>
                <p:nvPr/>
              </p:nvSpPr>
              <p:spPr bwMode="auto">
                <a:xfrm>
                  <a:off x="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7" name="Group 32">
                <a:extLst>
                  <a:ext uri="{FF2B5EF4-FFF2-40B4-BE49-F238E27FC236}">
                    <a16:creationId xmlns:a16="http://schemas.microsoft.com/office/drawing/2014/main" id="{EECCB0A0-D2FC-411C-B580-FF05F99F24D8}"/>
                  </a:ext>
                </a:extLst>
              </p:cNvPr>
              <p:cNvGrpSpPr>
                <a:grpSpLocks/>
              </p:cNvGrpSpPr>
              <p:nvPr/>
            </p:nvGrpSpPr>
            <p:grpSpPr bwMode="auto">
              <a:xfrm>
                <a:off x="512" y="768"/>
                <a:ext cx="512" cy="384"/>
                <a:chOff x="512" y="768"/>
                <a:chExt cx="512" cy="384"/>
              </a:xfrm>
            </p:grpSpPr>
            <p:sp>
              <p:nvSpPr>
                <p:cNvPr id="22782" name="Rectangle 33">
                  <a:extLst>
                    <a:ext uri="{FF2B5EF4-FFF2-40B4-BE49-F238E27FC236}">
                      <a16:creationId xmlns:a16="http://schemas.microsoft.com/office/drawing/2014/main" id="{95818B7E-6078-4592-8D43-570009F16505}"/>
                    </a:ext>
                  </a:extLst>
                </p:cNvPr>
                <p:cNvSpPr>
                  <a:spLocks noChangeArrowheads="1"/>
                </p:cNvSpPr>
                <p:nvPr/>
              </p:nvSpPr>
              <p:spPr bwMode="auto">
                <a:xfrm>
                  <a:off x="55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赵亦</a:t>
                  </a:r>
                </a:p>
                <a:p>
                  <a:pPr algn="ctr">
                    <a:spcBef>
                      <a:spcPct val="0"/>
                    </a:spcBef>
                    <a:buClrTx/>
                    <a:buSzTx/>
                    <a:buFontTx/>
                    <a:buNone/>
                  </a:pPr>
                  <a:endParaRPr lang="en-US" altLang="zh-CN" sz="1600" b="1">
                    <a:ea typeface="宋体" panose="02010600030101010101" pitchFamily="2" charset="-122"/>
                  </a:endParaRPr>
                </a:p>
              </p:txBody>
            </p:sp>
            <p:sp>
              <p:nvSpPr>
                <p:cNvPr id="22783" name="Rectangle 34">
                  <a:extLst>
                    <a:ext uri="{FF2B5EF4-FFF2-40B4-BE49-F238E27FC236}">
                      <a16:creationId xmlns:a16="http://schemas.microsoft.com/office/drawing/2014/main" id="{8E75A31C-1342-4DA9-92E7-A83EC2348291}"/>
                    </a:ext>
                  </a:extLst>
                </p:cNvPr>
                <p:cNvSpPr>
                  <a:spLocks noChangeArrowheads="1"/>
                </p:cNvSpPr>
                <p:nvPr/>
              </p:nvSpPr>
              <p:spPr bwMode="auto">
                <a:xfrm>
                  <a:off x="51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8" name="Group 35">
                <a:extLst>
                  <a:ext uri="{FF2B5EF4-FFF2-40B4-BE49-F238E27FC236}">
                    <a16:creationId xmlns:a16="http://schemas.microsoft.com/office/drawing/2014/main" id="{928A1D5E-2E9F-4D92-B23F-F0712206CE2B}"/>
                  </a:ext>
                </a:extLst>
              </p:cNvPr>
              <p:cNvGrpSpPr>
                <a:grpSpLocks/>
              </p:cNvGrpSpPr>
              <p:nvPr/>
            </p:nvGrpSpPr>
            <p:grpSpPr bwMode="auto">
              <a:xfrm>
                <a:off x="1024" y="768"/>
                <a:ext cx="512" cy="384"/>
                <a:chOff x="1024" y="768"/>
                <a:chExt cx="512" cy="384"/>
              </a:xfrm>
            </p:grpSpPr>
            <p:sp>
              <p:nvSpPr>
                <p:cNvPr id="22780" name="Rectangle 36">
                  <a:extLst>
                    <a:ext uri="{FF2B5EF4-FFF2-40B4-BE49-F238E27FC236}">
                      <a16:creationId xmlns:a16="http://schemas.microsoft.com/office/drawing/2014/main" id="{D24D73A7-360C-408B-BCF1-9167E9655262}"/>
                    </a:ext>
                  </a:extLst>
                </p:cNvPr>
                <p:cNvSpPr>
                  <a:spLocks noChangeArrowheads="1"/>
                </p:cNvSpPr>
                <p:nvPr/>
              </p:nvSpPr>
              <p:spPr bwMode="auto">
                <a:xfrm>
                  <a:off x="106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17</a:t>
                  </a:r>
                </a:p>
                <a:p>
                  <a:pPr algn="ctr">
                    <a:spcBef>
                      <a:spcPct val="0"/>
                    </a:spcBef>
                    <a:buClrTx/>
                    <a:buSzTx/>
                    <a:buFontTx/>
                    <a:buNone/>
                  </a:pPr>
                  <a:endParaRPr lang="en-US" altLang="zh-CN" sz="1600" b="1">
                    <a:ea typeface="宋体" panose="02010600030101010101" pitchFamily="2" charset="-122"/>
                  </a:endParaRPr>
                </a:p>
              </p:txBody>
            </p:sp>
            <p:sp>
              <p:nvSpPr>
                <p:cNvPr id="22781" name="Rectangle 37">
                  <a:extLst>
                    <a:ext uri="{FF2B5EF4-FFF2-40B4-BE49-F238E27FC236}">
                      <a16:creationId xmlns:a16="http://schemas.microsoft.com/office/drawing/2014/main" id="{4C730566-CDC5-4D05-88B4-8F48FB29591E}"/>
                    </a:ext>
                  </a:extLst>
                </p:cNvPr>
                <p:cNvSpPr>
                  <a:spLocks noChangeArrowheads="1"/>
                </p:cNvSpPr>
                <p:nvPr/>
              </p:nvSpPr>
              <p:spPr bwMode="auto">
                <a:xfrm>
                  <a:off x="102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9" name="Group 38">
                <a:extLst>
                  <a:ext uri="{FF2B5EF4-FFF2-40B4-BE49-F238E27FC236}">
                    <a16:creationId xmlns:a16="http://schemas.microsoft.com/office/drawing/2014/main" id="{7BFAE06B-C278-4AFA-9902-4D3C7E3B189A}"/>
                  </a:ext>
                </a:extLst>
              </p:cNvPr>
              <p:cNvGrpSpPr>
                <a:grpSpLocks/>
              </p:cNvGrpSpPr>
              <p:nvPr/>
            </p:nvGrpSpPr>
            <p:grpSpPr bwMode="auto">
              <a:xfrm>
                <a:off x="1536" y="768"/>
                <a:ext cx="512" cy="384"/>
                <a:chOff x="1536" y="768"/>
                <a:chExt cx="512" cy="384"/>
              </a:xfrm>
            </p:grpSpPr>
            <p:sp>
              <p:nvSpPr>
                <p:cNvPr id="22778" name="Rectangle 39">
                  <a:extLst>
                    <a:ext uri="{FF2B5EF4-FFF2-40B4-BE49-F238E27FC236}">
                      <a16:creationId xmlns:a16="http://schemas.microsoft.com/office/drawing/2014/main" id="{0C75572C-5784-4226-9F2F-A80D34EDF6FC}"/>
                    </a:ext>
                  </a:extLst>
                </p:cNvPr>
                <p:cNvSpPr>
                  <a:spLocks noChangeArrowheads="1"/>
                </p:cNvSpPr>
                <p:nvPr/>
              </p:nvSpPr>
              <p:spPr bwMode="auto">
                <a:xfrm>
                  <a:off x="1579"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计算机</a:t>
                  </a:r>
                </a:p>
                <a:p>
                  <a:pPr algn="ctr">
                    <a:spcBef>
                      <a:spcPct val="0"/>
                    </a:spcBef>
                    <a:buClrTx/>
                    <a:buSzTx/>
                    <a:buFontTx/>
                    <a:buNone/>
                  </a:pPr>
                  <a:endParaRPr lang="en-US" altLang="zh-CN" sz="1600" b="1">
                    <a:ea typeface="宋体" panose="02010600030101010101" pitchFamily="2" charset="-122"/>
                  </a:endParaRPr>
                </a:p>
              </p:txBody>
            </p:sp>
            <p:sp>
              <p:nvSpPr>
                <p:cNvPr id="22779" name="Rectangle 40">
                  <a:extLst>
                    <a:ext uri="{FF2B5EF4-FFF2-40B4-BE49-F238E27FC236}">
                      <a16:creationId xmlns:a16="http://schemas.microsoft.com/office/drawing/2014/main" id="{CCEF2864-4195-48F6-9C4C-1B55D31ADBDF}"/>
                    </a:ext>
                  </a:extLst>
                </p:cNvPr>
                <p:cNvSpPr>
                  <a:spLocks noChangeArrowheads="1"/>
                </p:cNvSpPr>
                <p:nvPr/>
              </p:nvSpPr>
              <p:spPr bwMode="auto">
                <a:xfrm>
                  <a:off x="1536"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0" name="Group 41">
                <a:extLst>
                  <a:ext uri="{FF2B5EF4-FFF2-40B4-BE49-F238E27FC236}">
                    <a16:creationId xmlns:a16="http://schemas.microsoft.com/office/drawing/2014/main" id="{46785AC9-F75E-4208-9426-CAC7E626DD2A}"/>
                  </a:ext>
                </a:extLst>
              </p:cNvPr>
              <p:cNvGrpSpPr>
                <a:grpSpLocks/>
              </p:cNvGrpSpPr>
              <p:nvPr/>
            </p:nvGrpSpPr>
            <p:grpSpPr bwMode="auto">
              <a:xfrm>
                <a:off x="2048" y="768"/>
                <a:ext cx="512" cy="384"/>
                <a:chOff x="2048" y="768"/>
                <a:chExt cx="512" cy="384"/>
              </a:xfrm>
            </p:grpSpPr>
            <p:sp>
              <p:nvSpPr>
                <p:cNvPr id="22776" name="Rectangle 42">
                  <a:extLst>
                    <a:ext uri="{FF2B5EF4-FFF2-40B4-BE49-F238E27FC236}">
                      <a16:creationId xmlns:a16="http://schemas.microsoft.com/office/drawing/2014/main" id="{561D5ECB-D710-40A4-8BDE-067A92AEB974}"/>
                    </a:ext>
                  </a:extLst>
                </p:cNvPr>
                <p:cNvSpPr>
                  <a:spLocks noChangeArrowheads="1"/>
                </p:cNvSpPr>
                <p:nvPr/>
              </p:nvSpPr>
              <p:spPr bwMode="auto">
                <a:xfrm>
                  <a:off x="2091"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77" name="Rectangle 43">
                  <a:extLst>
                    <a:ext uri="{FF2B5EF4-FFF2-40B4-BE49-F238E27FC236}">
                      <a16:creationId xmlns:a16="http://schemas.microsoft.com/office/drawing/2014/main" id="{E7B3D90A-9BCC-449E-A62A-02C5147AAB77}"/>
                    </a:ext>
                  </a:extLst>
                </p:cNvPr>
                <p:cNvSpPr>
                  <a:spLocks noChangeArrowheads="1"/>
                </p:cNvSpPr>
                <p:nvPr/>
              </p:nvSpPr>
              <p:spPr bwMode="auto">
                <a:xfrm>
                  <a:off x="2048"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1" name="Group 44">
                <a:extLst>
                  <a:ext uri="{FF2B5EF4-FFF2-40B4-BE49-F238E27FC236}">
                    <a16:creationId xmlns:a16="http://schemas.microsoft.com/office/drawing/2014/main" id="{974FFBD6-3FE5-4439-913F-121E61427F15}"/>
                  </a:ext>
                </a:extLst>
              </p:cNvPr>
              <p:cNvGrpSpPr>
                <a:grpSpLocks/>
              </p:cNvGrpSpPr>
              <p:nvPr/>
            </p:nvGrpSpPr>
            <p:grpSpPr bwMode="auto">
              <a:xfrm>
                <a:off x="2560" y="768"/>
                <a:ext cx="512" cy="384"/>
                <a:chOff x="2560" y="768"/>
                <a:chExt cx="512" cy="384"/>
              </a:xfrm>
            </p:grpSpPr>
            <p:sp>
              <p:nvSpPr>
                <p:cNvPr id="22774" name="Rectangle 45">
                  <a:extLst>
                    <a:ext uri="{FF2B5EF4-FFF2-40B4-BE49-F238E27FC236}">
                      <a16:creationId xmlns:a16="http://schemas.microsoft.com/office/drawing/2014/main" id="{68F99E4D-60A2-46D7-8C35-559A977B5706}"/>
                    </a:ext>
                  </a:extLst>
                </p:cNvPr>
                <p:cNvSpPr>
                  <a:spLocks noChangeArrowheads="1"/>
                </p:cNvSpPr>
                <p:nvPr/>
              </p:nvSpPr>
              <p:spPr bwMode="auto">
                <a:xfrm>
                  <a:off x="260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S1</a:t>
                  </a:r>
                </a:p>
                <a:p>
                  <a:pPr algn="ctr">
                    <a:spcBef>
                      <a:spcPct val="0"/>
                    </a:spcBef>
                    <a:buClrTx/>
                    <a:buSzTx/>
                    <a:buFontTx/>
                    <a:buNone/>
                  </a:pPr>
                  <a:endParaRPr lang="en-US" altLang="zh-CN" sz="1600" b="1">
                    <a:ea typeface="宋体" panose="02010600030101010101" pitchFamily="2" charset="-122"/>
                  </a:endParaRPr>
                </a:p>
              </p:txBody>
            </p:sp>
            <p:sp>
              <p:nvSpPr>
                <p:cNvPr id="22775" name="Rectangle 46">
                  <a:extLst>
                    <a:ext uri="{FF2B5EF4-FFF2-40B4-BE49-F238E27FC236}">
                      <a16:creationId xmlns:a16="http://schemas.microsoft.com/office/drawing/2014/main" id="{3C4817E9-4F72-49C2-A718-356900EC716E}"/>
                    </a:ext>
                  </a:extLst>
                </p:cNvPr>
                <p:cNvSpPr>
                  <a:spLocks noChangeArrowheads="1"/>
                </p:cNvSpPr>
                <p:nvPr/>
              </p:nvSpPr>
              <p:spPr bwMode="auto">
                <a:xfrm>
                  <a:off x="256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2" name="Group 47">
                <a:extLst>
                  <a:ext uri="{FF2B5EF4-FFF2-40B4-BE49-F238E27FC236}">
                    <a16:creationId xmlns:a16="http://schemas.microsoft.com/office/drawing/2014/main" id="{BAA3BA82-38DB-4E34-895C-1F73E409AA06}"/>
                  </a:ext>
                </a:extLst>
              </p:cNvPr>
              <p:cNvGrpSpPr>
                <a:grpSpLocks/>
              </p:cNvGrpSpPr>
              <p:nvPr/>
            </p:nvGrpSpPr>
            <p:grpSpPr bwMode="auto">
              <a:xfrm>
                <a:off x="3072" y="768"/>
                <a:ext cx="512" cy="384"/>
                <a:chOff x="3072" y="768"/>
                <a:chExt cx="512" cy="384"/>
              </a:xfrm>
            </p:grpSpPr>
            <p:sp>
              <p:nvSpPr>
                <p:cNvPr id="22772" name="Rectangle 48">
                  <a:extLst>
                    <a:ext uri="{FF2B5EF4-FFF2-40B4-BE49-F238E27FC236}">
                      <a16:creationId xmlns:a16="http://schemas.microsoft.com/office/drawing/2014/main" id="{D6ED822A-F3B5-4E8D-B053-8FD315688AA8}"/>
                    </a:ext>
                  </a:extLst>
                </p:cNvPr>
                <p:cNvSpPr>
                  <a:spLocks noChangeArrowheads="1"/>
                </p:cNvSpPr>
                <p:nvPr/>
              </p:nvSpPr>
              <p:spPr bwMode="auto">
                <a:xfrm>
                  <a:off x="311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2773" name="Rectangle 49">
                  <a:extLst>
                    <a:ext uri="{FF2B5EF4-FFF2-40B4-BE49-F238E27FC236}">
                      <a16:creationId xmlns:a16="http://schemas.microsoft.com/office/drawing/2014/main" id="{AD9A1E60-AAD7-4537-9DE7-4FD8ED41183D}"/>
                    </a:ext>
                  </a:extLst>
                </p:cNvPr>
                <p:cNvSpPr>
                  <a:spLocks noChangeArrowheads="1"/>
                </p:cNvSpPr>
                <p:nvPr/>
              </p:nvSpPr>
              <p:spPr bwMode="auto">
                <a:xfrm>
                  <a:off x="307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3" name="Group 50">
                <a:extLst>
                  <a:ext uri="{FF2B5EF4-FFF2-40B4-BE49-F238E27FC236}">
                    <a16:creationId xmlns:a16="http://schemas.microsoft.com/office/drawing/2014/main" id="{FA55782F-87CA-41BB-91B9-6A2361D06979}"/>
                  </a:ext>
                </a:extLst>
              </p:cNvPr>
              <p:cNvGrpSpPr>
                <a:grpSpLocks/>
              </p:cNvGrpSpPr>
              <p:nvPr/>
            </p:nvGrpSpPr>
            <p:grpSpPr bwMode="auto">
              <a:xfrm>
                <a:off x="3584" y="768"/>
                <a:ext cx="512" cy="384"/>
                <a:chOff x="3584" y="768"/>
                <a:chExt cx="512" cy="384"/>
              </a:xfrm>
            </p:grpSpPr>
            <p:sp>
              <p:nvSpPr>
                <p:cNvPr id="22770" name="Rectangle 51">
                  <a:extLst>
                    <a:ext uri="{FF2B5EF4-FFF2-40B4-BE49-F238E27FC236}">
                      <a16:creationId xmlns:a16="http://schemas.microsoft.com/office/drawing/2014/main" id="{F42044B6-6851-4F19-B3C3-CC2CCADB5440}"/>
                    </a:ext>
                  </a:extLst>
                </p:cNvPr>
                <p:cNvSpPr>
                  <a:spLocks noChangeArrowheads="1"/>
                </p:cNvSpPr>
                <p:nvPr/>
              </p:nvSpPr>
              <p:spPr bwMode="auto">
                <a:xfrm>
                  <a:off x="362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90</a:t>
                  </a:r>
                </a:p>
                <a:p>
                  <a:pPr algn="ctr">
                    <a:spcBef>
                      <a:spcPct val="0"/>
                    </a:spcBef>
                    <a:buClrTx/>
                    <a:buSzTx/>
                    <a:buFontTx/>
                    <a:buNone/>
                  </a:pPr>
                  <a:endParaRPr lang="en-US" altLang="zh-CN" sz="1600" b="1">
                    <a:ea typeface="宋体" panose="02010600030101010101" pitchFamily="2" charset="-122"/>
                  </a:endParaRPr>
                </a:p>
              </p:txBody>
            </p:sp>
            <p:sp>
              <p:nvSpPr>
                <p:cNvPr id="22771" name="Rectangle 52">
                  <a:extLst>
                    <a:ext uri="{FF2B5EF4-FFF2-40B4-BE49-F238E27FC236}">
                      <a16:creationId xmlns:a16="http://schemas.microsoft.com/office/drawing/2014/main" id="{40763370-1539-4F78-A285-4B9FEFCD9A64}"/>
                    </a:ext>
                  </a:extLst>
                </p:cNvPr>
                <p:cNvSpPr>
                  <a:spLocks noChangeArrowheads="1"/>
                </p:cNvSpPr>
                <p:nvPr/>
              </p:nvSpPr>
              <p:spPr bwMode="auto">
                <a:xfrm>
                  <a:off x="358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4" name="Group 53">
                <a:extLst>
                  <a:ext uri="{FF2B5EF4-FFF2-40B4-BE49-F238E27FC236}">
                    <a16:creationId xmlns:a16="http://schemas.microsoft.com/office/drawing/2014/main" id="{BD7CC8C5-82AD-4630-9B11-23A45092E571}"/>
                  </a:ext>
                </a:extLst>
              </p:cNvPr>
              <p:cNvGrpSpPr>
                <a:grpSpLocks/>
              </p:cNvGrpSpPr>
              <p:nvPr/>
            </p:nvGrpSpPr>
            <p:grpSpPr bwMode="auto">
              <a:xfrm>
                <a:off x="0" y="1152"/>
                <a:ext cx="512" cy="384"/>
                <a:chOff x="0" y="1152"/>
                <a:chExt cx="512" cy="384"/>
              </a:xfrm>
            </p:grpSpPr>
            <p:sp>
              <p:nvSpPr>
                <p:cNvPr id="22768" name="Rectangle 54">
                  <a:extLst>
                    <a:ext uri="{FF2B5EF4-FFF2-40B4-BE49-F238E27FC236}">
                      <a16:creationId xmlns:a16="http://schemas.microsoft.com/office/drawing/2014/main" id="{AAE7AFAE-793B-4E3F-BAB4-4E1B4295D122}"/>
                    </a:ext>
                  </a:extLst>
                </p:cNvPr>
                <p:cNvSpPr>
                  <a:spLocks noChangeArrowheads="1"/>
                </p:cNvSpPr>
                <p:nvPr/>
              </p:nvSpPr>
              <p:spPr bwMode="auto">
                <a:xfrm>
                  <a:off x="4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69" name="Rectangle 55">
                  <a:extLst>
                    <a:ext uri="{FF2B5EF4-FFF2-40B4-BE49-F238E27FC236}">
                      <a16:creationId xmlns:a16="http://schemas.microsoft.com/office/drawing/2014/main" id="{8C173526-F1C2-45A2-BCF1-8F3DDFAD50F4}"/>
                    </a:ext>
                  </a:extLst>
                </p:cNvPr>
                <p:cNvSpPr>
                  <a:spLocks noChangeArrowheads="1"/>
                </p:cNvSpPr>
                <p:nvPr/>
              </p:nvSpPr>
              <p:spPr bwMode="auto">
                <a:xfrm>
                  <a:off x="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5" name="Group 56">
                <a:extLst>
                  <a:ext uri="{FF2B5EF4-FFF2-40B4-BE49-F238E27FC236}">
                    <a16:creationId xmlns:a16="http://schemas.microsoft.com/office/drawing/2014/main" id="{1C9E0FF9-2A81-4AB8-B468-6232A344BD99}"/>
                  </a:ext>
                </a:extLst>
              </p:cNvPr>
              <p:cNvGrpSpPr>
                <a:grpSpLocks/>
              </p:cNvGrpSpPr>
              <p:nvPr/>
            </p:nvGrpSpPr>
            <p:grpSpPr bwMode="auto">
              <a:xfrm>
                <a:off x="512" y="1152"/>
                <a:ext cx="512" cy="384"/>
                <a:chOff x="512" y="1152"/>
                <a:chExt cx="512" cy="384"/>
              </a:xfrm>
            </p:grpSpPr>
            <p:sp>
              <p:nvSpPr>
                <p:cNvPr id="22766" name="Rectangle 57">
                  <a:extLst>
                    <a:ext uri="{FF2B5EF4-FFF2-40B4-BE49-F238E27FC236}">
                      <a16:creationId xmlns:a16="http://schemas.microsoft.com/office/drawing/2014/main" id="{F88163DE-0A50-4A95-8A7C-99A2DEE62A66}"/>
                    </a:ext>
                  </a:extLst>
                </p:cNvPr>
                <p:cNvSpPr>
                  <a:spLocks noChangeArrowheads="1"/>
                </p:cNvSpPr>
                <p:nvPr/>
              </p:nvSpPr>
              <p:spPr bwMode="auto">
                <a:xfrm>
                  <a:off x="55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2767" name="Rectangle 58">
                  <a:extLst>
                    <a:ext uri="{FF2B5EF4-FFF2-40B4-BE49-F238E27FC236}">
                      <a16:creationId xmlns:a16="http://schemas.microsoft.com/office/drawing/2014/main" id="{6FEF1996-704D-4B7F-BFF2-E3A73759588F}"/>
                    </a:ext>
                  </a:extLst>
                </p:cNvPr>
                <p:cNvSpPr>
                  <a:spLocks noChangeArrowheads="1"/>
                </p:cNvSpPr>
                <p:nvPr/>
              </p:nvSpPr>
              <p:spPr bwMode="auto">
                <a:xfrm>
                  <a:off x="51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6" name="Group 59">
                <a:extLst>
                  <a:ext uri="{FF2B5EF4-FFF2-40B4-BE49-F238E27FC236}">
                    <a16:creationId xmlns:a16="http://schemas.microsoft.com/office/drawing/2014/main" id="{4AB02E66-126D-4FA7-BAC1-8C4CB3AD8909}"/>
                  </a:ext>
                </a:extLst>
              </p:cNvPr>
              <p:cNvGrpSpPr>
                <a:grpSpLocks/>
              </p:cNvGrpSpPr>
              <p:nvPr/>
            </p:nvGrpSpPr>
            <p:grpSpPr bwMode="auto">
              <a:xfrm>
                <a:off x="1024" y="1152"/>
                <a:ext cx="512" cy="384"/>
                <a:chOff x="1024" y="1152"/>
                <a:chExt cx="512" cy="384"/>
              </a:xfrm>
            </p:grpSpPr>
            <p:sp>
              <p:nvSpPr>
                <p:cNvPr id="22764" name="Rectangle 60">
                  <a:extLst>
                    <a:ext uri="{FF2B5EF4-FFF2-40B4-BE49-F238E27FC236}">
                      <a16:creationId xmlns:a16="http://schemas.microsoft.com/office/drawing/2014/main" id="{B82455B2-F7A8-4815-B20B-4B94BBE1894C}"/>
                    </a:ext>
                  </a:extLst>
                </p:cNvPr>
                <p:cNvSpPr>
                  <a:spLocks noChangeArrowheads="1"/>
                </p:cNvSpPr>
                <p:nvPr/>
              </p:nvSpPr>
              <p:spPr bwMode="auto">
                <a:xfrm>
                  <a:off x="106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2765" name="Rectangle 61">
                  <a:extLst>
                    <a:ext uri="{FF2B5EF4-FFF2-40B4-BE49-F238E27FC236}">
                      <a16:creationId xmlns:a16="http://schemas.microsoft.com/office/drawing/2014/main" id="{A3C4CCEA-DB21-48A4-8A07-1BB7E07E076C}"/>
                    </a:ext>
                  </a:extLst>
                </p:cNvPr>
                <p:cNvSpPr>
                  <a:spLocks noChangeArrowheads="1"/>
                </p:cNvSpPr>
                <p:nvPr/>
              </p:nvSpPr>
              <p:spPr bwMode="auto">
                <a:xfrm>
                  <a:off x="102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7" name="Group 62">
                <a:extLst>
                  <a:ext uri="{FF2B5EF4-FFF2-40B4-BE49-F238E27FC236}">
                    <a16:creationId xmlns:a16="http://schemas.microsoft.com/office/drawing/2014/main" id="{4FDD0616-0247-46AF-9CEA-A64FBE7620B8}"/>
                  </a:ext>
                </a:extLst>
              </p:cNvPr>
              <p:cNvGrpSpPr>
                <a:grpSpLocks/>
              </p:cNvGrpSpPr>
              <p:nvPr/>
            </p:nvGrpSpPr>
            <p:grpSpPr bwMode="auto">
              <a:xfrm>
                <a:off x="1536" y="1152"/>
                <a:ext cx="512" cy="384"/>
                <a:chOff x="1536" y="1152"/>
                <a:chExt cx="512" cy="384"/>
              </a:xfrm>
            </p:grpSpPr>
            <p:sp>
              <p:nvSpPr>
                <p:cNvPr id="22762" name="Rectangle 63">
                  <a:extLst>
                    <a:ext uri="{FF2B5EF4-FFF2-40B4-BE49-F238E27FC236}">
                      <a16:creationId xmlns:a16="http://schemas.microsoft.com/office/drawing/2014/main" id="{FBF90E0F-72BB-4BF7-B1C6-5D6B4DC7FD1F}"/>
                    </a:ext>
                  </a:extLst>
                </p:cNvPr>
                <p:cNvSpPr>
                  <a:spLocks noChangeArrowheads="1"/>
                </p:cNvSpPr>
                <p:nvPr/>
              </p:nvSpPr>
              <p:spPr bwMode="auto">
                <a:xfrm>
                  <a:off x="1579"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2763" name="Rectangle 64">
                  <a:extLst>
                    <a:ext uri="{FF2B5EF4-FFF2-40B4-BE49-F238E27FC236}">
                      <a16:creationId xmlns:a16="http://schemas.microsoft.com/office/drawing/2014/main" id="{772398EE-A9F0-4212-8294-FCEDCD66B20A}"/>
                    </a:ext>
                  </a:extLst>
                </p:cNvPr>
                <p:cNvSpPr>
                  <a:spLocks noChangeArrowheads="1"/>
                </p:cNvSpPr>
                <p:nvPr/>
              </p:nvSpPr>
              <p:spPr bwMode="auto">
                <a:xfrm>
                  <a:off x="1536"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8" name="Group 65">
                <a:extLst>
                  <a:ext uri="{FF2B5EF4-FFF2-40B4-BE49-F238E27FC236}">
                    <a16:creationId xmlns:a16="http://schemas.microsoft.com/office/drawing/2014/main" id="{E364307A-68F5-4581-BA16-128B1070CE16}"/>
                  </a:ext>
                </a:extLst>
              </p:cNvPr>
              <p:cNvGrpSpPr>
                <a:grpSpLocks/>
              </p:cNvGrpSpPr>
              <p:nvPr/>
            </p:nvGrpSpPr>
            <p:grpSpPr bwMode="auto">
              <a:xfrm>
                <a:off x="2048" y="1152"/>
                <a:ext cx="512" cy="384"/>
                <a:chOff x="2048" y="1152"/>
                <a:chExt cx="512" cy="384"/>
              </a:xfrm>
            </p:grpSpPr>
            <p:sp>
              <p:nvSpPr>
                <p:cNvPr id="22760" name="Rectangle 66">
                  <a:extLst>
                    <a:ext uri="{FF2B5EF4-FFF2-40B4-BE49-F238E27FC236}">
                      <a16:creationId xmlns:a16="http://schemas.microsoft.com/office/drawing/2014/main" id="{701D2F30-F8BB-4A33-99C0-F5E888E7425C}"/>
                    </a:ext>
                  </a:extLst>
                </p:cNvPr>
                <p:cNvSpPr>
                  <a:spLocks noChangeArrowheads="1"/>
                </p:cNvSpPr>
                <p:nvPr/>
              </p:nvSpPr>
              <p:spPr bwMode="auto">
                <a:xfrm>
                  <a:off x="2091"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61" name="Rectangle 67">
                  <a:extLst>
                    <a:ext uri="{FF2B5EF4-FFF2-40B4-BE49-F238E27FC236}">
                      <a16:creationId xmlns:a16="http://schemas.microsoft.com/office/drawing/2014/main" id="{D4C2857E-9508-4C41-80CE-8B63E8E1F412}"/>
                    </a:ext>
                  </a:extLst>
                </p:cNvPr>
                <p:cNvSpPr>
                  <a:spLocks noChangeArrowheads="1"/>
                </p:cNvSpPr>
                <p:nvPr/>
              </p:nvSpPr>
              <p:spPr bwMode="auto">
                <a:xfrm>
                  <a:off x="2048"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9" name="Group 68">
                <a:extLst>
                  <a:ext uri="{FF2B5EF4-FFF2-40B4-BE49-F238E27FC236}">
                    <a16:creationId xmlns:a16="http://schemas.microsoft.com/office/drawing/2014/main" id="{0097697B-5292-4276-9E93-8E4FFDEA51A9}"/>
                  </a:ext>
                </a:extLst>
              </p:cNvPr>
              <p:cNvGrpSpPr>
                <a:grpSpLocks/>
              </p:cNvGrpSpPr>
              <p:nvPr/>
            </p:nvGrpSpPr>
            <p:grpSpPr bwMode="auto">
              <a:xfrm>
                <a:off x="2560" y="1152"/>
                <a:ext cx="512" cy="384"/>
                <a:chOff x="2560" y="1152"/>
                <a:chExt cx="512" cy="384"/>
              </a:xfrm>
            </p:grpSpPr>
            <p:sp>
              <p:nvSpPr>
                <p:cNvPr id="22758" name="Rectangle 69">
                  <a:extLst>
                    <a:ext uri="{FF2B5EF4-FFF2-40B4-BE49-F238E27FC236}">
                      <a16:creationId xmlns:a16="http://schemas.microsoft.com/office/drawing/2014/main" id="{097A5B0F-9F66-4B14-9F71-90E5A2FEF5BC}"/>
                    </a:ext>
                  </a:extLst>
                </p:cNvPr>
                <p:cNvSpPr>
                  <a:spLocks noChangeArrowheads="1"/>
                </p:cNvSpPr>
                <p:nvPr/>
              </p:nvSpPr>
              <p:spPr bwMode="auto">
                <a:xfrm>
                  <a:off x="260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S1</a:t>
                  </a:r>
                </a:p>
                <a:p>
                  <a:pPr algn="ctr">
                    <a:spcBef>
                      <a:spcPct val="0"/>
                    </a:spcBef>
                    <a:buClrTx/>
                    <a:buSzTx/>
                    <a:buFontTx/>
                    <a:buNone/>
                  </a:pPr>
                  <a:endParaRPr lang="en-US" altLang="zh-CN" sz="1600" b="1">
                    <a:ea typeface="宋体" panose="02010600030101010101" pitchFamily="2" charset="-122"/>
                  </a:endParaRPr>
                </a:p>
              </p:txBody>
            </p:sp>
            <p:sp>
              <p:nvSpPr>
                <p:cNvPr id="22759" name="Rectangle 70">
                  <a:extLst>
                    <a:ext uri="{FF2B5EF4-FFF2-40B4-BE49-F238E27FC236}">
                      <a16:creationId xmlns:a16="http://schemas.microsoft.com/office/drawing/2014/main" id="{4AEDDFDD-B606-4942-AC8B-670ABAAD08D8}"/>
                    </a:ext>
                  </a:extLst>
                </p:cNvPr>
                <p:cNvSpPr>
                  <a:spLocks noChangeArrowheads="1"/>
                </p:cNvSpPr>
                <p:nvPr/>
              </p:nvSpPr>
              <p:spPr bwMode="auto">
                <a:xfrm>
                  <a:off x="256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0" name="Group 71">
                <a:extLst>
                  <a:ext uri="{FF2B5EF4-FFF2-40B4-BE49-F238E27FC236}">
                    <a16:creationId xmlns:a16="http://schemas.microsoft.com/office/drawing/2014/main" id="{CF7A5FA4-E88A-4381-ACBF-74E1396E6703}"/>
                  </a:ext>
                </a:extLst>
              </p:cNvPr>
              <p:cNvGrpSpPr>
                <a:grpSpLocks/>
              </p:cNvGrpSpPr>
              <p:nvPr/>
            </p:nvGrpSpPr>
            <p:grpSpPr bwMode="auto">
              <a:xfrm>
                <a:off x="3072" y="1152"/>
                <a:ext cx="512" cy="384"/>
                <a:chOff x="3072" y="1152"/>
                <a:chExt cx="512" cy="384"/>
              </a:xfrm>
            </p:grpSpPr>
            <p:sp>
              <p:nvSpPr>
                <p:cNvPr id="22756" name="Rectangle 72">
                  <a:extLst>
                    <a:ext uri="{FF2B5EF4-FFF2-40B4-BE49-F238E27FC236}">
                      <a16:creationId xmlns:a16="http://schemas.microsoft.com/office/drawing/2014/main" id="{BA62D22B-BB7C-4EE0-AF9B-EE805E65F0C1}"/>
                    </a:ext>
                  </a:extLst>
                </p:cNvPr>
                <p:cNvSpPr>
                  <a:spLocks noChangeArrowheads="1"/>
                </p:cNvSpPr>
                <p:nvPr/>
              </p:nvSpPr>
              <p:spPr bwMode="auto">
                <a:xfrm>
                  <a:off x="311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C2</a:t>
                  </a:r>
                </a:p>
                <a:p>
                  <a:pPr algn="ctr">
                    <a:spcBef>
                      <a:spcPct val="0"/>
                    </a:spcBef>
                    <a:buClrTx/>
                    <a:buSzTx/>
                    <a:buFontTx/>
                    <a:buNone/>
                  </a:pPr>
                  <a:endParaRPr lang="en-US" altLang="zh-CN" sz="1600" b="1">
                    <a:ea typeface="宋体" panose="02010600030101010101" pitchFamily="2" charset="-122"/>
                  </a:endParaRPr>
                </a:p>
              </p:txBody>
            </p:sp>
            <p:sp>
              <p:nvSpPr>
                <p:cNvPr id="22757" name="Rectangle 73">
                  <a:extLst>
                    <a:ext uri="{FF2B5EF4-FFF2-40B4-BE49-F238E27FC236}">
                      <a16:creationId xmlns:a16="http://schemas.microsoft.com/office/drawing/2014/main" id="{13A4F6A1-3684-4447-8584-C450E8004DFA}"/>
                    </a:ext>
                  </a:extLst>
                </p:cNvPr>
                <p:cNvSpPr>
                  <a:spLocks noChangeArrowheads="1"/>
                </p:cNvSpPr>
                <p:nvPr/>
              </p:nvSpPr>
              <p:spPr bwMode="auto">
                <a:xfrm>
                  <a:off x="307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1" name="Group 74">
                <a:extLst>
                  <a:ext uri="{FF2B5EF4-FFF2-40B4-BE49-F238E27FC236}">
                    <a16:creationId xmlns:a16="http://schemas.microsoft.com/office/drawing/2014/main" id="{6E56A086-4093-4841-BCA2-2E06551174E3}"/>
                  </a:ext>
                </a:extLst>
              </p:cNvPr>
              <p:cNvGrpSpPr>
                <a:grpSpLocks/>
              </p:cNvGrpSpPr>
              <p:nvPr/>
            </p:nvGrpSpPr>
            <p:grpSpPr bwMode="auto">
              <a:xfrm>
                <a:off x="3584" y="1152"/>
                <a:ext cx="512" cy="384"/>
                <a:chOff x="3584" y="1152"/>
                <a:chExt cx="512" cy="384"/>
              </a:xfrm>
            </p:grpSpPr>
            <p:sp>
              <p:nvSpPr>
                <p:cNvPr id="22754" name="Rectangle 75">
                  <a:extLst>
                    <a:ext uri="{FF2B5EF4-FFF2-40B4-BE49-F238E27FC236}">
                      <a16:creationId xmlns:a16="http://schemas.microsoft.com/office/drawing/2014/main" id="{C1DA10E9-1AC1-452F-B62F-3EA3B133B689}"/>
                    </a:ext>
                  </a:extLst>
                </p:cNvPr>
                <p:cNvSpPr>
                  <a:spLocks noChangeArrowheads="1"/>
                </p:cNvSpPr>
                <p:nvPr/>
              </p:nvSpPr>
              <p:spPr bwMode="auto">
                <a:xfrm>
                  <a:off x="362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85</a:t>
                  </a:r>
                </a:p>
                <a:p>
                  <a:pPr algn="ctr">
                    <a:spcBef>
                      <a:spcPct val="0"/>
                    </a:spcBef>
                    <a:buClrTx/>
                    <a:buSzTx/>
                    <a:buFontTx/>
                    <a:buNone/>
                  </a:pPr>
                  <a:endParaRPr lang="en-US" altLang="zh-CN" sz="1600" b="1">
                    <a:ea typeface="宋体" panose="02010600030101010101" pitchFamily="2" charset="-122"/>
                  </a:endParaRPr>
                </a:p>
              </p:txBody>
            </p:sp>
            <p:sp>
              <p:nvSpPr>
                <p:cNvPr id="22755" name="Rectangle 76">
                  <a:extLst>
                    <a:ext uri="{FF2B5EF4-FFF2-40B4-BE49-F238E27FC236}">
                      <a16:creationId xmlns:a16="http://schemas.microsoft.com/office/drawing/2014/main" id="{096F63B9-BB37-4DA5-A13E-F42E29B9DFBD}"/>
                    </a:ext>
                  </a:extLst>
                </p:cNvPr>
                <p:cNvSpPr>
                  <a:spLocks noChangeArrowheads="1"/>
                </p:cNvSpPr>
                <p:nvPr/>
              </p:nvSpPr>
              <p:spPr bwMode="auto">
                <a:xfrm>
                  <a:off x="358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2" name="Group 77">
                <a:extLst>
                  <a:ext uri="{FF2B5EF4-FFF2-40B4-BE49-F238E27FC236}">
                    <a16:creationId xmlns:a16="http://schemas.microsoft.com/office/drawing/2014/main" id="{201C7297-EFEA-437F-A10A-EB5CB91874D6}"/>
                  </a:ext>
                </a:extLst>
              </p:cNvPr>
              <p:cNvGrpSpPr>
                <a:grpSpLocks/>
              </p:cNvGrpSpPr>
              <p:nvPr/>
            </p:nvGrpSpPr>
            <p:grpSpPr bwMode="auto">
              <a:xfrm>
                <a:off x="0" y="1536"/>
                <a:ext cx="512" cy="384"/>
                <a:chOff x="0" y="1536"/>
                <a:chExt cx="512" cy="384"/>
              </a:xfrm>
            </p:grpSpPr>
            <p:sp>
              <p:nvSpPr>
                <p:cNvPr id="22752" name="Rectangle 78">
                  <a:extLst>
                    <a:ext uri="{FF2B5EF4-FFF2-40B4-BE49-F238E27FC236}">
                      <a16:creationId xmlns:a16="http://schemas.microsoft.com/office/drawing/2014/main" id="{B1955B7F-E80D-4C3E-9550-41809356B005}"/>
                    </a:ext>
                  </a:extLst>
                </p:cNvPr>
                <p:cNvSpPr>
                  <a:spLocks noChangeArrowheads="1"/>
                </p:cNvSpPr>
                <p:nvPr/>
              </p:nvSpPr>
              <p:spPr bwMode="auto">
                <a:xfrm>
                  <a:off x="4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753" name="Rectangle 79">
                  <a:extLst>
                    <a:ext uri="{FF2B5EF4-FFF2-40B4-BE49-F238E27FC236}">
                      <a16:creationId xmlns:a16="http://schemas.microsoft.com/office/drawing/2014/main" id="{300CA17A-3707-4B11-8E66-0606A2AC470E}"/>
                    </a:ext>
                  </a:extLst>
                </p:cNvPr>
                <p:cNvSpPr>
                  <a:spLocks noChangeArrowheads="1"/>
                </p:cNvSpPr>
                <p:nvPr/>
              </p:nvSpPr>
              <p:spPr bwMode="auto">
                <a:xfrm>
                  <a:off x="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3" name="Group 80">
                <a:extLst>
                  <a:ext uri="{FF2B5EF4-FFF2-40B4-BE49-F238E27FC236}">
                    <a16:creationId xmlns:a16="http://schemas.microsoft.com/office/drawing/2014/main" id="{A21D8386-64E4-4387-A1F1-C1226405C7DB}"/>
                  </a:ext>
                </a:extLst>
              </p:cNvPr>
              <p:cNvGrpSpPr>
                <a:grpSpLocks/>
              </p:cNvGrpSpPr>
              <p:nvPr/>
            </p:nvGrpSpPr>
            <p:grpSpPr bwMode="auto">
              <a:xfrm>
                <a:off x="512" y="1536"/>
                <a:ext cx="512" cy="384"/>
                <a:chOff x="512" y="1536"/>
                <a:chExt cx="512" cy="384"/>
              </a:xfrm>
            </p:grpSpPr>
            <p:sp>
              <p:nvSpPr>
                <p:cNvPr id="22750" name="Rectangle 81">
                  <a:extLst>
                    <a:ext uri="{FF2B5EF4-FFF2-40B4-BE49-F238E27FC236}">
                      <a16:creationId xmlns:a16="http://schemas.microsoft.com/office/drawing/2014/main" id="{26CF75ED-8361-4AE6-AA3C-8656ED77F978}"/>
                    </a:ext>
                  </a:extLst>
                </p:cNvPr>
                <p:cNvSpPr>
                  <a:spLocks noChangeArrowheads="1"/>
                </p:cNvSpPr>
                <p:nvPr/>
              </p:nvSpPr>
              <p:spPr bwMode="auto">
                <a:xfrm>
                  <a:off x="55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2751" name="Rectangle 82">
                  <a:extLst>
                    <a:ext uri="{FF2B5EF4-FFF2-40B4-BE49-F238E27FC236}">
                      <a16:creationId xmlns:a16="http://schemas.microsoft.com/office/drawing/2014/main" id="{84B9ECAC-16A3-4C17-A126-47B862FC875D}"/>
                    </a:ext>
                  </a:extLst>
                </p:cNvPr>
                <p:cNvSpPr>
                  <a:spLocks noChangeArrowheads="1"/>
                </p:cNvSpPr>
                <p:nvPr/>
              </p:nvSpPr>
              <p:spPr bwMode="auto">
                <a:xfrm>
                  <a:off x="51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4" name="Group 83">
                <a:extLst>
                  <a:ext uri="{FF2B5EF4-FFF2-40B4-BE49-F238E27FC236}">
                    <a16:creationId xmlns:a16="http://schemas.microsoft.com/office/drawing/2014/main" id="{3A1ED6CD-5CFB-44AF-B26E-2140E6D39E75}"/>
                  </a:ext>
                </a:extLst>
              </p:cNvPr>
              <p:cNvGrpSpPr>
                <a:grpSpLocks/>
              </p:cNvGrpSpPr>
              <p:nvPr/>
            </p:nvGrpSpPr>
            <p:grpSpPr bwMode="auto">
              <a:xfrm>
                <a:off x="1024" y="1536"/>
                <a:ext cx="512" cy="384"/>
                <a:chOff x="1024" y="1536"/>
                <a:chExt cx="512" cy="384"/>
              </a:xfrm>
            </p:grpSpPr>
            <p:sp>
              <p:nvSpPr>
                <p:cNvPr id="22748" name="Rectangle 84">
                  <a:extLst>
                    <a:ext uri="{FF2B5EF4-FFF2-40B4-BE49-F238E27FC236}">
                      <a16:creationId xmlns:a16="http://schemas.microsoft.com/office/drawing/2014/main" id="{356FD460-79D6-4E0E-B1B7-5C761848CACA}"/>
                    </a:ext>
                  </a:extLst>
                </p:cNvPr>
                <p:cNvSpPr>
                  <a:spLocks noChangeArrowheads="1"/>
                </p:cNvSpPr>
                <p:nvPr/>
              </p:nvSpPr>
              <p:spPr bwMode="auto">
                <a:xfrm>
                  <a:off x="106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2749" name="Rectangle 85">
                  <a:extLst>
                    <a:ext uri="{FF2B5EF4-FFF2-40B4-BE49-F238E27FC236}">
                      <a16:creationId xmlns:a16="http://schemas.microsoft.com/office/drawing/2014/main" id="{FE0B823A-BD50-4722-BD98-94D500EC52D9}"/>
                    </a:ext>
                  </a:extLst>
                </p:cNvPr>
                <p:cNvSpPr>
                  <a:spLocks noChangeArrowheads="1"/>
                </p:cNvSpPr>
                <p:nvPr/>
              </p:nvSpPr>
              <p:spPr bwMode="auto">
                <a:xfrm>
                  <a:off x="102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5" name="Group 86">
                <a:extLst>
                  <a:ext uri="{FF2B5EF4-FFF2-40B4-BE49-F238E27FC236}">
                    <a16:creationId xmlns:a16="http://schemas.microsoft.com/office/drawing/2014/main" id="{8E6EDFFA-F13B-49CF-B68D-7ECB58686F7D}"/>
                  </a:ext>
                </a:extLst>
              </p:cNvPr>
              <p:cNvGrpSpPr>
                <a:grpSpLocks/>
              </p:cNvGrpSpPr>
              <p:nvPr/>
            </p:nvGrpSpPr>
            <p:grpSpPr bwMode="auto">
              <a:xfrm>
                <a:off x="1536" y="1536"/>
                <a:ext cx="512" cy="384"/>
                <a:chOff x="1536" y="1536"/>
                <a:chExt cx="512" cy="384"/>
              </a:xfrm>
            </p:grpSpPr>
            <p:sp>
              <p:nvSpPr>
                <p:cNvPr id="22746" name="Rectangle 87">
                  <a:extLst>
                    <a:ext uri="{FF2B5EF4-FFF2-40B4-BE49-F238E27FC236}">
                      <a16:creationId xmlns:a16="http://schemas.microsoft.com/office/drawing/2014/main" id="{26EE9AB4-4FD0-4092-9D2A-1E9F14299AA3}"/>
                    </a:ext>
                  </a:extLst>
                </p:cNvPr>
                <p:cNvSpPr>
                  <a:spLocks noChangeArrowheads="1"/>
                </p:cNvSpPr>
                <p:nvPr/>
              </p:nvSpPr>
              <p:spPr bwMode="auto">
                <a:xfrm>
                  <a:off x="1579"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2747" name="Rectangle 88">
                  <a:extLst>
                    <a:ext uri="{FF2B5EF4-FFF2-40B4-BE49-F238E27FC236}">
                      <a16:creationId xmlns:a16="http://schemas.microsoft.com/office/drawing/2014/main" id="{E91084CA-7713-47A6-8BE5-2B8056424832}"/>
                    </a:ext>
                  </a:extLst>
                </p:cNvPr>
                <p:cNvSpPr>
                  <a:spLocks noChangeArrowheads="1"/>
                </p:cNvSpPr>
                <p:nvPr/>
              </p:nvSpPr>
              <p:spPr bwMode="auto">
                <a:xfrm>
                  <a:off x="1536"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6" name="Group 89">
                <a:extLst>
                  <a:ext uri="{FF2B5EF4-FFF2-40B4-BE49-F238E27FC236}">
                    <a16:creationId xmlns:a16="http://schemas.microsoft.com/office/drawing/2014/main" id="{EDACD750-3600-4398-B563-474D30E5F9A2}"/>
                  </a:ext>
                </a:extLst>
              </p:cNvPr>
              <p:cNvGrpSpPr>
                <a:grpSpLocks/>
              </p:cNvGrpSpPr>
              <p:nvPr/>
            </p:nvGrpSpPr>
            <p:grpSpPr bwMode="auto">
              <a:xfrm>
                <a:off x="2048" y="1536"/>
                <a:ext cx="512" cy="384"/>
                <a:chOff x="2048" y="1536"/>
                <a:chExt cx="512" cy="384"/>
              </a:xfrm>
            </p:grpSpPr>
            <p:sp>
              <p:nvSpPr>
                <p:cNvPr id="22744" name="Rectangle 90">
                  <a:extLst>
                    <a:ext uri="{FF2B5EF4-FFF2-40B4-BE49-F238E27FC236}">
                      <a16:creationId xmlns:a16="http://schemas.microsoft.com/office/drawing/2014/main" id="{FAC00FD9-D659-4032-BC8A-E8F2331BE80E}"/>
                    </a:ext>
                  </a:extLst>
                </p:cNvPr>
                <p:cNvSpPr>
                  <a:spLocks noChangeArrowheads="1"/>
                </p:cNvSpPr>
                <p:nvPr/>
              </p:nvSpPr>
              <p:spPr bwMode="auto">
                <a:xfrm>
                  <a:off x="2091"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45" name="Rectangle 91">
                  <a:extLst>
                    <a:ext uri="{FF2B5EF4-FFF2-40B4-BE49-F238E27FC236}">
                      <a16:creationId xmlns:a16="http://schemas.microsoft.com/office/drawing/2014/main" id="{40569B12-8DE5-4E77-A680-FA0DB04E1027}"/>
                    </a:ext>
                  </a:extLst>
                </p:cNvPr>
                <p:cNvSpPr>
                  <a:spLocks noChangeArrowheads="1"/>
                </p:cNvSpPr>
                <p:nvPr/>
              </p:nvSpPr>
              <p:spPr bwMode="auto">
                <a:xfrm>
                  <a:off x="2048"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7" name="Group 92">
                <a:extLst>
                  <a:ext uri="{FF2B5EF4-FFF2-40B4-BE49-F238E27FC236}">
                    <a16:creationId xmlns:a16="http://schemas.microsoft.com/office/drawing/2014/main" id="{DAB97544-44AA-4B65-B579-15300C20B41D}"/>
                  </a:ext>
                </a:extLst>
              </p:cNvPr>
              <p:cNvGrpSpPr>
                <a:grpSpLocks/>
              </p:cNvGrpSpPr>
              <p:nvPr/>
            </p:nvGrpSpPr>
            <p:grpSpPr bwMode="auto">
              <a:xfrm>
                <a:off x="2560" y="1536"/>
                <a:ext cx="512" cy="384"/>
                <a:chOff x="2560" y="1536"/>
                <a:chExt cx="512" cy="384"/>
              </a:xfrm>
            </p:grpSpPr>
            <p:sp>
              <p:nvSpPr>
                <p:cNvPr id="22742" name="Rectangle 93">
                  <a:extLst>
                    <a:ext uri="{FF2B5EF4-FFF2-40B4-BE49-F238E27FC236}">
                      <a16:creationId xmlns:a16="http://schemas.microsoft.com/office/drawing/2014/main" id="{0436CE00-E05F-46DB-A206-7826134E9451}"/>
                    </a:ext>
                  </a:extLst>
                </p:cNvPr>
                <p:cNvSpPr>
                  <a:spLocks noChangeArrowheads="1"/>
                </p:cNvSpPr>
                <p:nvPr/>
              </p:nvSpPr>
              <p:spPr bwMode="auto">
                <a:xfrm>
                  <a:off x="260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43" name="Rectangle 94">
                  <a:extLst>
                    <a:ext uri="{FF2B5EF4-FFF2-40B4-BE49-F238E27FC236}">
                      <a16:creationId xmlns:a16="http://schemas.microsoft.com/office/drawing/2014/main" id="{752D87CC-FF1E-48DE-826B-296ECD640BEA}"/>
                    </a:ext>
                  </a:extLst>
                </p:cNvPr>
                <p:cNvSpPr>
                  <a:spLocks noChangeArrowheads="1"/>
                </p:cNvSpPr>
                <p:nvPr/>
              </p:nvSpPr>
              <p:spPr bwMode="auto">
                <a:xfrm>
                  <a:off x="256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8" name="Group 95">
                <a:extLst>
                  <a:ext uri="{FF2B5EF4-FFF2-40B4-BE49-F238E27FC236}">
                    <a16:creationId xmlns:a16="http://schemas.microsoft.com/office/drawing/2014/main" id="{684C153F-5F79-48EE-9C7F-8F9A3CC300A4}"/>
                  </a:ext>
                </a:extLst>
              </p:cNvPr>
              <p:cNvGrpSpPr>
                <a:grpSpLocks/>
              </p:cNvGrpSpPr>
              <p:nvPr/>
            </p:nvGrpSpPr>
            <p:grpSpPr bwMode="auto">
              <a:xfrm>
                <a:off x="3072" y="1536"/>
                <a:ext cx="512" cy="384"/>
                <a:chOff x="3072" y="1536"/>
                <a:chExt cx="512" cy="384"/>
              </a:xfrm>
            </p:grpSpPr>
            <p:sp>
              <p:nvSpPr>
                <p:cNvPr id="22740" name="Rectangle 96">
                  <a:extLst>
                    <a:ext uri="{FF2B5EF4-FFF2-40B4-BE49-F238E27FC236}">
                      <a16:creationId xmlns:a16="http://schemas.microsoft.com/office/drawing/2014/main" id="{B7232F88-851B-448D-8E48-CCA42C56F377}"/>
                    </a:ext>
                  </a:extLst>
                </p:cNvPr>
                <p:cNvSpPr>
                  <a:spLocks noChangeArrowheads="1"/>
                </p:cNvSpPr>
                <p:nvPr/>
              </p:nvSpPr>
              <p:spPr bwMode="auto">
                <a:xfrm>
                  <a:off x="311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C5</a:t>
                  </a:r>
                </a:p>
                <a:p>
                  <a:pPr algn="ctr">
                    <a:spcBef>
                      <a:spcPct val="0"/>
                    </a:spcBef>
                    <a:buClrTx/>
                    <a:buSzTx/>
                    <a:buFontTx/>
                    <a:buNone/>
                  </a:pPr>
                  <a:endParaRPr lang="en-US" altLang="zh-CN" sz="1600" b="1">
                    <a:ea typeface="宋体" panose="02010600030101010101" pitchFamily="2" charset="-122"/>
                  </a:endParaRPr>
                </a:p>
              </p:txBody>
            </p:sp>
            <p:sp>
              <p:nvSpPr>
                <p:cNvPr id="22741" name="Rectangle 97">
                  <a:extLst>
                    <a:ext uri="{FF2B5EF4-FFF2-40B4-BE49-F238E27FC236}">
                      <a16:creationId xmlns:a16="http://schemas.microsoft.com/office/drawing/2014/main" id="{99D73620-DCA2-49E1-90BF-DE64DE78DFD8}"/>
                    </a:ext>
                  </a:extLst>
                </p:cNvPr>
                <p:cNvSpPr>
                  <a:spLocks noChangeArrowheads="1"/>
                </p:cNvSpPr>
                <p:nvPr/>
              </p:nvSpPr>
              <p:spPr bwMode="auto">
                <a:xfrm>
                  <a:off x="307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9" name="Group 98">
                <a:extLst>
                  <a:ext uri="{FF2B5EF4-FFF2-40B4-BE49-F238E27FC236}">
                    <a16:creationId xmlns:a16="http://schemas.microsoft.com/office/drawing/2014/main" id="{807A5287-0358-4796-AD27-8122C8728C26}"/>
                  </a:ext>
                </a:extLst>
              </p:cNvPr>
              <p:cNvGrpSpPr>
                <a:grpSpLocks/>
              </p:cNvGrpSpPr>
              <p:nvPr/>
            </p:nvGrpSpPr>
            <p:grpSpPr bwMode="auto">
              <a:xfrm>
                <a:off x="3584" y="1536"/>
                <a:ext cx="512" cy="384"/>
                <a:chOff x="3584" y="1536"/>
                <a:chExt cx="512" cy="384"/>
              </a:xfrm>
            </p:grpSpPr>
            <p:sp>
              <p:nvSpPr>
                <p:cNvPr id="22738" name="Rectangle 99">
                  <a:extLst>
                    <a:ext uri="{FF2B5EF4-FFF2-40B4-BE49-F238E27FC236}">
                      <a16:creationId xmlns:a16="http://schemas.microsoft.com/office/drawing/2014/main" id="{89D1B4A4-E57D-4AFF-80E3-C42375CED7BB}"/>
                    </a:ext>
                  </a:extLst>
                </p:cNvPr>
                <p:cNvSpPr>
                  <a:spLocks noChangeArrowheads="1"/>
                </p:cNvSpPr>
                <p:nvPr/>
              </p:nvSpPr>
              <p:spPr bwMode="auto">
                <a:xfrm>
                  <a:off x="362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57</a:t>
                  </a:r>
                </a:p>
                <a:p>
                  <a:pPr algn="ctr">
                    <a:spcBef>
                      <a:spcPct val="0"/>
                    </a:spcBef>
                    <a:buClrTx/>
                    <a:buSzTx/>
                    <a:buFontTx/>
                    <a:buNone/>
                  </a:pPr>
                  <a:endParaRPr lang="en-US" altLang="zh-CN" sz="1600" b="1">
                    <a:ea typeface="宋体" panose="02010600030101010101" pitchFamily="2" charset="-122"/>
                  </a:endParaRPr>
                </a:p>
              </p:txBody>
            </p:sp>
            <p:sp>
              <p:nvSpPr>
                <p:cNvPr id="22739" name="Rectangle 100">
                  <a:extLst>
                    <a:ext uri="{FF2B5EF4-FFF2-40B4-BE49-F238E27FC236}">
                      <a16:creationId xmlns:a16="http://schemas.microsoft.com/office/drawing/2014/main" id="{EA452F86-4A29-4428-9A0C-50C0DF6EA856}"/>
                    </a:ext>
                  </a:extLst>
                </p:cNvPr>
                <p:cNvSpPr>
                  <a:spLocks noChangeArrowheads="1"/>
                </p:cNvSpPr>
                <p:nvPr/>
              </p:nvSpPr>
              <p:spPr bwMode="auto">
                <a:xfrm>
                  <a:off x="358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0" name="Group 101">
                <a:extLst>
                  <a:ext uri="{FF2B5EF4-FFF2-40B4-BE49-F238E27FC236}">
                    <a16:creationId xmlns:a16="http://schemas.microsoft.com/office/drawing/2014/main" id="{B68C4B67-D374-406E-91A6-290EE10E9926}"/>
                  </a:ext>
                </a:extLst>
              </p:cNvPr>
              <p:cNvGrpSpPr>
                <a:grpSpLocks/>
              </p:cNvGrpSpPr>
              <p:nvPr/>
            </p:nvGrpSpPr>
            <p:grpSpPr bwMode="auto">
              <a:xfrm>
                <a:off x="0" y="1920"/>
                <a:ext cx="512" cy="384"/>
                <a:chOff x="0" y="1920"/>
                <a:chExt cx="512" cy="384"/>
              </a:xfrm>
            </p:grpSpPr>
            <p:sp>
              <p:nvSpPr>
                <p:cNvPr id="22736" name="Rectangle 102">
                  <a:extLst>
                    <a:ext uri="{FF2B5EF4-FFF2-40B4-BE49-F238E27FC236}">
                      <a16:creationId xmlns:a16="http://schemas.microsoft.com/office/drawing/2014/main" id="{E948A0CA-74B8-4AA2-8047-A1B02A503FAC}"/>
                    </a:ext>
                  </a:extLst>
                </p:cNvPr>
                <p:cNvSpPr>
                  <a:spLocks noChangeArrowheads="1"/>
                </p:cNvSpPr>
                <p:nvPr/>
              </p:nvSpPr>
              <p:spPr bwMode="auto">
                <a:xfrm>
                  <a:off x="4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S4</a:t>
                  </a:r>
                </a:p>
                <a:p>
                  <a:pPr algn="ctr">
                    <a:spcBef>
                      <a:spcPct val="0"/>
                    </a:spcBef>
                    <a:buClrTx/>
                    <a:buSzTx/>
                    <a:buFontTx/>
                    <a:buNone/>
                  </a:pPr>
                  <a:endParaRPr lang="en-US" altLang="zh-CN" sz="1600" b="1">
                    <a:ea typeface="宋体" panose="02010600030101010101" pitchFamily="2" charset="-122"/>
                  </a:endParaRPr>
                </a:p>
              </p:txBody>
            </p:sp>
            <p:sp>
              <p:nvSpPr>
                <p:cNvPr id="22737" name="Rectangle 103">
                  <a:extLst>
                    <a:ext uri="{FF2B5EF4-FFF2-40B4-BE49-F238E27FC236}">
                      <a16:creationId xmlns:a16="http://schemas.microsoft.com/office/drawing/2014/main" id="{BBA3DFF2-0C95-4C27-87DD-5A27D726432D}"/>
                    </a:ext>
                  </a:extLst>
                </p:cNvPr>
                <p:cNvSpPr>
                  <a:spLocks noChangeArrowheads="1"/>
                </p:cNvSpPr>
                <p:nvPr/>
              </p:nvSpPr>
              <p:spPr bwMode="auto">
                <a:xfrm>
                  <a:off x="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1" name="Group 104">
                <a:extLst>
                  <a:ext uri="{FF2B5EF4-FFF2-40B4-BE49-F238E27FC236}">
                    <a16:creationId xmlns:a16="http://schemas.microsoft.com/office/drawing/2014/main" id="{DF5F200F-8080-483E-BF78-A9C8CFBD0843}"/>
                  </a:ext>
                </a:extLst>
              </p:cNvPr>
              <p:cNvGrpSpPr>
                <a:grpSpLocks/>
              </p:cNvGrpSpPr>
              <p:nvPr/>
            </p:nvGrpSpPr>
            <p:grpSpPr bwMode="auto">
              <a:xfrm>
                <a:off x="512" y="1920"/>
                <a:ext cx="512" cy="384"/>
                <a:chOff x="512" y="1920"/>
                <a:chExt cx="512" cy="384"/>
              </a:xfrm>
            </p:grpSpPr>
            <p:sp>
              <p:nvSpPr>
                <p:cNvPr id="22734" name="Rectangle 105">
                  <a:extLst>
                    <a:ext uri="{FF2B5EF4-FFF2-40B4-BE49-F238E27FC236}">
                      <a16:creationId xmlns:a16="http://schemas.microsoft.com/office/drawing/2014/main" id="{84EBC1A3-8E0B-49C1-A75E-CF6E621542B2}"/>
                    </a:ext>
                  </a:extLst>
                </p:cNvPr>
                <p:cNvSpPr>
                  <a:spLocks noChangeArrowheads="1"/>
                </p:cNvSpPr>
                <p:nvPr/>
              </p:nvSpPr>
              <p:spPr bwMode="auto">
                <a:xfrm>
                  <a:off x="55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李思</a:t>
                  </a:r>
                </a:p>
                <a:p>
                  <a:pPr algn="ctr">
                    <a:spcBef>
                      <a:spcPct val="0"/>
                    </a:spcBef>
                    <a:buClrTx/>
                    <a:buSzTx/>
                    <a:buFontTx/>
                    <a:buNone/>
                  </a:pPr>
                  <a:endParaRPr lang="en-US" altLang="zh-CN" sz="1600" b="1">
                    <a:ea typeface="宋体" panose="02010600030101010101" pitchFamily="2" charset="-122"/>
                  </a:endParaRPr>
                </a:p>
              </p:txBody>
            </p:sp>
            <p:sp>
              <p:nvSpPr>
                <p:cNvPr id="22735" name="Rectangle 106">
                  <a:extLst>
                    <a:ext uri="{FF2B5EF4-FFF2-40B4-BE49-F238E27FC236}">
                      <a16:creationId xmlns:a16="http://schemas.microsoft.com/office/drawing/2014/main" id="{2DAA88DB-3163-40D7-9AD3-F5DD4BBC2C88}"/>
                    </a:ext>
                  </a:extLst>
                </p:cNvPr>
                <p:cNvSpPr>
                  <a:spLocks noChangeArrowheads="1"/>
                </p:cNvSpPr>
                <p:nvPr/>
              </p:nvSpPr>
              <p:spPr bwMode="auto">
                <a:xfrm>
                  <a:off x="51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2" name="Group 107">
                <a:extLst>
                  <a:ext uri="{FF2B5EF4-FFF2-40B4-BE49-F238E27FC236}">
                    <a16:creationId xmlns:a16="http://schemas.microsoft.com/office/drawing/2014/main" id="{159E8613-E7C9-4421-951F-20186C1BC474}"/>
                  </a:ext>
                </a:extLst>
              </p:cNvPr>
              <p:cNvGrpSpPr>
                <a:grpSpLocks/>
              </p:cNvGrpSpPr>
              <p:nvPr/>
            </p:nvGrpSpPr>
            <p:grpSpPr bwMode="auto">
              <a:xfrm>
                <a:off x="1024" y="1920"/>
                <a:ext cx="512" cy="384"/>
                <a:chOff x="1024" y="1920"/>
                <a:chExt cx="512" cy="384"/>
              </a:xfrm>
            </p:grpSpPr>
            <p:sp>
              <p:nvSpPr>
                <p:cNvPr id="22732" name="Rectangle 108">
                  <a:extLst>
                    <a:ext uri="{FF2B5EF4-FFF2-40B4-BE49-F238E27FC236}">
                      <a16:creationId xmlns:a16="http://schemas.microsoft.com/office/drawing/2014/main" id="{C8F36AAE-0F32-4EE1-B479-70F31A024A44}"/>
                    </a:ext>
                  </a:extLst>
                </p:cNvPr>
                <p:cNvSpPr>
                  <a:spLocks noChangeArrowheads="1"/>
                </p:cNvSpPr>
                <p:nvPr/>
              </p:nvSpPr>
              <p:spPr bwMode="auto">
                <a:xfrm>
                  <a:off x="106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21</a:t>
                  </a:r>
                </a:p>
                <a:p>
                  <a:pPr algn="ctr">
                    <a:spcBef>
                      <a:spcPct val="0"/>
                    </a:spcBef>
                    <a:buClrTx/>
                    <a:buSzTx/>
                    <a:buFontTx/>
                    <a:buNone/>
                  </a:pPr>
                  <a:endParaRPr lang="en-US" altLang="zh-CN" sz="1600" b="1">
                    <a:ea typeface="宋体" panose="02010600030101010101" pitchFamily="2" charset="-122"/>
                  </a:endParaRPr>
                </a:p>
              </p:txBody>
            </p:sp>
            <p:sp>
              <p:nvSpPr>
                <p:cNvPr id="22733" name="Rectangle 109">
                  <a:extLst>
                    <a:ext uri="{FF2B5EF4-FFF2-40B4-BE49-F238E27FC236}">
                      <a16:creationId xmlns:a16="http://schemas.microsoft.com/office/drawing/2014/main" id="{48BC182D-A839-4317-88EF-A51172B97555}"/>
                    </a:ext>
                  </a:extLst>
                </p:cNvPr>
                <p:cNvSpPr>
                  <a:spLocks noChangeArrowheads="1"/>
                </p:cNvSpPr>
                <p:nvPr/>
              </p:nvSpPr>
              <p:spPr bwMode="auto">
                <a:xfrm>
                  <a:off x="102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3" name="Group 110">
                <a:extLst>
                  <a:ext uri="{FF2B5EF4-FFF2-40B4-BE49-F238E27FC236}">
                    <a16:creationId xmlns:a16="http://schemas.microsoft.com/office/drawing/2014/main" id="{FD3FE2CF-81C3-41EA-B127-4C986F19EA5E}"/>
                  </a:ext>
                </a:extLst>
              </p:cNvPr>
              <p:cNvGrpSpPr>
                <a:grpSpLocks/>
              </p:cNvGrpSpPr>
              <p:nvPr/>
            </p:nvGrpSpPr>
            <p:grpSpPr bwMode="auto">
              <a:xfrm>
                <a:off x="1536" y="1920"/>
                <a:ext cx="512" cy="384"/>
                <a:chOff x="1536" y="1920"/>
                <a:chExt cx="512" cy="384"/>
              </a:xfrm>
            </p:grpSpPr>
            <p:sp>
              <p:nvSpPr>
                <p:cNvPr id="22730" name="Rectangle 111">
                  <a:extLst>
                    <a:ext uri="{FF2B5EF4-FFF2-40B4-BE49-F238E27FC236}">
                      <a16:creationId xmlns:a16="http://schemas.microsoft.com/office/drawing/2014/main" id="{9A11B11F-CE6D-468E-90C1-F557C1326F80}"/>
                    </a:ext>
                  </a:extLst>
                </p:cNvPr>
                <p:cNvSpPr>
                  <a:spLocks noChangeArrowheads="1"/>
                </p:cNvSpPr>
                <p:nvPr/>
              </p:nvSpPr>
              <p:spPr bwMode="auto">
                <a:xfrm>
                  <a:off x="1579"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自动化</a:t>
                  </a:r>
                </a:p>
                <a:p>
                  <a:pPr algn="ctr">
                    <a:spcBef>
                      <a:spcPct val="0"/>
                    </a:spcBef>
                    <a:buClrTx/>
                    <a:buSzTx/>
                    <a:buFontTx/>
                    <a:buNone/>
                  </a:pPr>
                  <a:endParaRPr lang="en-US" altLang="zh-CN" sz="1600" b="1">
                    <a:ea typeface="宋体" panose="02010600030101010101" pitchFamily="2" charset="-122"/>
                  </a:endParaRPr>
                </a:p>
              </p:txBody>
            </p:sp>
            <p:sp>
              <p:nvSpPr>
                <p:cNvPr id="22731" name="Rectangle 112">
                  <a:extLst>
                    <a:ext uri="{FF2B5EF4-FFF2-40B4-BE49-F238E27FC236}">
                      <a16:creationId xmlns:a16="http://schemas.microsoft.com/office/drawing/2014/main" id="{F9380789-C3FC-4793-8CAA-EAC474FA71D4}"/>
                    </a:ext>
                  </a:extLst>
                </p:cNvPr>
                <p:cNvSpPr>
                  <a:spLocks noChangeArrowheads="1"/>
                </p:cNvSpPr>
                <p:nvPr/>
              </p:nvSpPr>
              <p:spPr bwMode="auto">
                <a:xfrm>
                  <a:off x="1536"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4" name="Group 113">
                <a:extLst>
                  <a:ext uri="{FF2B5EF4-FFF2-40B4-BE49-F238E27FC236}">
                    <a16:creationId xmlns:a16="http://schemas.microsoft.com/office/drawing/2014/main" id="{22848E23-44BC-45DB-843C-87896D3128B5}"/>
                  </a:ext>
                </a:extLst>
              </p:cNvPr>
              <p:cNvGrpSpPr>
                <a:grpSpLocks/>
              </p:cNvGrpSpPr>
              <p:nvPr/>
            </p:nvGrpSpPr>
            <p:grpSpPr bwMode="auto">
              <a:xfrm>
                <a:off x="2048" y="1920"/>
                <a:ext cx="512" cy="384"/>
                <a:chOff x="2048" y="1920"/>
                <a:chExt cx="512" cy="384"/>
              </a:xfrm>
            </p:grpSpPr>
            <p:sp>
              <p:nvSpPr>
                <p:cNvPr id="22728" name="Rectangle 114">
                  <a:extLst>
                    <a:ext uri="{FF2B5EF4-FFF2-40B4-BE49-F238E27FC236}">
                      <a16:creationId xmlns:a16="http://schemas.microsoft.com/office/drawing/2014/main" id="{87704ADE-CFF0-47A3-A771-51BD53FC539E}"/>
                    </a:ext>
                  </a:extLst>
                </p:cNvPr>
                <p:cNvSpPr>
                  <a:spLocks noChangeArrowheads="1"/>
                </p:cNvSpPr>
                <p:nvPr/>
              </p:nvSpPr>
              <p:spPr bwMode="auto">
                <a:xfrm>
                  <a:off x="2091"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29" name="Rectangle 115">
                  <a:extLst>
                    <a:ext uri="{FF2B5EF4-FFF2-40B4-BE49-F238E27FC236}">
                      <a16:creationId xmlns:a16="http://schemas.microsoft.com/office/drawing/2014/main" id="{7C7A3189-CFED-448C-9500-0E7C2917EB6F}"/>
                    </a:ext>
                  </a:extLst>
                </p:cNvPr>
                <p:cNvSpPr>
                  <a:spLocks noChangeArrowheads="1"/>
                </p:cNvSpPr>
                <p:nvPr/>
              </p:nvSpPr>
              <p:spPr bwMode="auto">
                <a:xfrm>
                  <a:off x="2048"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5" name="Group 116">
                <a:extLst>
                  <a:ext uri="{FF2B5EF4-FFF2-40B4-BE49-F238E27FC236}">
                    <a16:creationId xmlns:a16="http://schemas.microsoft.com/office/drawing/2014/main" id="{3C988A72-E330-4AB8-A540-AB70A3FE2365}"/>
                  </a:ext>
                </a:extLst>
              </p:cNvPr>
              <p:cNvGrpSpPr>
                <a:grpSpLocks/>
              </p:cNvGrpSpPr>
              <p:nvPr/>
            </p:nvGrpSpPr>
            <p:grpSpPr bwMode="auto">
              <a:xfrm>
                <a:off x="2560" y="1920"/>
                <a:ext cx="512" cy="384"/>
                <a:chOff x="2560" y="1920"/>
                <a:chExt cx="512" cy="384"/>
              </a:xfrm>
            </p:grpSpPr>
            <p:sp>
              <p:nvSpPr>
                <p:cNvPr id="22726" name="Rectangle 117">
                  <a:extLst>
                    <a:ext uri="{FF2B5EF4-FFF2-40B4-BE49-F238E27FC236}">
                      <a16:creationId xmlns:a16="http://schemas.microsoft.com/office/drawing/2014/main" id="{5DC00EA6-D3A0-4EEF-BC22-6F0B6ECE2025}"/>
                    </a:ext>
                  </a:extLst>
                </p:cNvPr>
                <p:cNvSpPr>
                  <a:spLocks noChangeArrowheads="1"/>
                </p:cNvSpPr>
                <p:nvPr/>
              </p:nvSpPr>
              <p:spPr bwMode="auto">
                <a:xfrm>
                  <a:off x="260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27" name="Rectangle 118">
                  <a:extLst>
                    <a:ext uri="{FF2B5EF4-FFF2-40B4-BE49-F238E27FC236}">
                      <a16:creationId xmlns:a16="http://schemas.microsoft.com/office/drawing/2014/main" id="{88B9EEEC-96E6-4939-B661-53E4753D91FA}"/>
                    </a:ext>
                  </a:extLst>
                </p:cNvPr>
                <p:cNvSpPr>
                  <a:spLocks noChangeArrowheads="1"/>
                </p:cNvSpPr>
                <p:nvPr/>
              </p:nvSpPr>
              <p:spPr bwMode="auto">
                <a:xfrm>
                  <a:off x="256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6" name="Group 119">
                <a:extLst>
                  <a:ext uri="{FF2B5EF4-FFF2-40B4-BE49-F238E27FC236}">
                    <a16:creationId xmlns:a16="http://schemas.microsoft.com/office/drawing/2014/main" id="{474249A3-04FF-4774-AEB6-BB5091820DD3}"/>
                  </a:ext>
                </a:extLst>
              </p:cNvPr>
              <p:cNvGrpSpPr>
                <a:grpSpLocks/>
              </p:cNvGrpSpPr>
              <p:nvPr/>
            </p:nvGrpSpPr>
            <p:grpSpPr bwMode="auto">
              <a:xfrm>
                <a:off x="3072" y="1920"/>
                <a:ext cx="512" cy="384"/>
                <a:chOff x="3072" y="1920"/>
                <a:chExt cx="512" cy="384"/>
              </a:xfrm>
            </p:grpSpPr>
            <p:sp>
              <p:nvSpPr>
                <p:cNvPr id="22724" name="Rectangle 120">
                  <a:extLst>
                    <a:ext uri="{FF2B5EF4-FFF2-40B4-BE49-F238E27FC236}">
                      <a16:creationId xmlns:a16="http://schemas.microsoft.com/office/drawing/2014/main" id="{CF4B8B3D-03C1-462A-9D72-9EB908FE0D4D}"/>
                    </a:ext>
                  </a:extLst>
                </p:cNvPr>
                <p:cNvSpPr>
                  <a:spLocks noChangeArrowheads="1"/>
                </p:cNvSpPr>
                <p:nvPr/>
              </p:nvSpPr>
              <p:spPr bwMode="auto">
                <a:xfrm>
                  <a:off x="311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C6</a:t>
                  </a:r>
                </a:p>
                <a:p>
                  <a:pPr algn="ctr">
                    <a:spcBef>
                      <a:spcPct val="0"/>
                    </a:spcBef>
                    <a:buClrTx/>
                    <a:buSzTx/>
                    <a:buFontTx/>
                    <a:buNone/>
                  </a:pPr>
                  <a:endParaRPr lang="en-US" altLang="zh-CN" sz="1600" b="1">
                    <a:ea typeface="宋体" panose="02010600030101010101" pitchFamily="2" charset="-122"/>
                  </a:endParaRPr>
                </a:p>
              </p:txBody>
            </p:sp>
            <p:sp>
              <p:nvSpPr>
                <p:cNvPr id="22725" name="Rectangle 121">
                  <a:extLst>
                    <a:ext uri="{FF2B5EF4-FFF2-40B4-BE49-F238E27FC236}">
                      <a16:creationId xmlns:a16="http://schemas.microsoft.com/office/drawing/2014/main" id="{F5D51848-8647-4C6B-94E3-78D617BD8601}"/>
                    </a:ext>
                  </a:extLst>
                </p:cNvPr>
                <p:cNvSpPr>
                  <a:spLocks noChangeArrowheads="1"/>
                </p:cNvSpPr>
                <p:nvPr/>
              </p:nvSpPr>
              <p:spPr bwMode="auto">
                <a:xfrm>
                  <a:off x="307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7" name="Group 122">
                <a:extLst>
                  <a:ext uri="{FF2B5EF4-FFF2-40B4-BE49-F238E27FC236}">
                    <a16:creationId xmlns:a16="http://schemas.microsoft.com/office/drawing/2014/main" id="{C39051F2-A032-4A8F-B0B1-948567F61CBA}"/>
                  </a:ext>
                </a:extLst>
              </p:cNvPr>
              <p:cNvGrpSpPr>
                <a:grpSpLocks/>
              </p:cNvGrpSpPr>
              <p:nvPr/>
            </p:nvGrpSpPr>
            <p:grpSpPr bwMode="auto">
              <a:xfrm>
                <a:off x="3584" y="1920"/>
                <a:ext cx="512" cy="384"/>
                <a:chOff x="3584" y="1920"/>
                <a:chExt cx="512" cy="384"/>
              </a:xfrm>
            </p:grpSpPr>
            <p:sp>
              <p:nvSpPr>
                <p:cNvPr id="22722" name="Rectangle 123">
                  <a:extLst>
                    <a:ext uri="{FF2B5EF4-FFF2-40B4-BE49-F238E27FC236}">
                      <a16:creationId xmlns:a16="http://schemas.microsoft.com/office/drawing/2014/main" id="{4F59AEB7-92B0-4576-BDB3-E31DD26BF9E9}"/>
                    </a:ext>
                  </a:extLst>
                </p:cNvPr>
                <p:cNvSpPr>
                  <a:spLocks noChangeArrowheads="1"/>
                </p:cNvSpPr>
                <p:nvPr/>
              </p:nvSpPr>
              <p:spPr bwMode="auto">
                <a:xfrm>
                  <a:off x="362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80</a:t>
                  </a:r>
                </a:p>
                <a:p>
                  <a:pPr algn="ctr">
                    <a:spcBef>
                      <a:spcPct val="0"/>
                    </a:spcBef>
                    <a:buClrTx/>
                    <a:buSzTx/>
                    <a:buFontTx/>
                    <a:buNone/>
                  </a:pPr>
                  <a:endParaRPr lang="en-US" altLang="zh-CN" sz="1600" b="1">
                    <a:ea typeface="宋体" panose="02010600030101010101" pitchFamily="2" charset="-122"/>
                  </a:endParaRPr>
                </a:p>
              </p:txBody>
            </p:sp>
            <p:sp>
              <p:nvSpPr>
                <p:cNvPr id="22723" name="Rectangle 124">
                  <a:extLst>
                    <a:ext uri="{FF2B5EF4-FFF2-40B4-BE49-F238E27FC236}">
                      <a16:creationId xmlns:a16="http://schemas.microsoft.com/office/drawing/2014/main" id="{BC77C4BF-3B9D-403F-AEDB-87C3F60B9B7F}"/>
                    </a:ext>
                  </a:extLst>
                </p:cNvPr>
                <p:cNvSpPr>
                  <a:spLocks noChangeArrowheads="1"/>
                </p:cNvSpPr>
                <p:nvPr/>
              </p:nvSpPr>
              <p:spPr bwMode="auto">
                <a:xfrm>
                  <a:off x="358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8" name="Group 125">
                <a:extLst>
                  <a:ext uri="{FF2B5EF4-FFF2-40B4-BE49-F238E27FC236}">
                    <a16:creationId xmlns:a16="http://schemas.microsoft.com/office/drawing/2014/main" id="{2F0021E9-B44C-486E-BC33-6A24C0382229}"/>
                  </a:ext>
                </a:extLst>
              </p:cNvPr>
              <p:cNvGrpSpPr>
                <a:grpSpLocks/>
              </p:cNvGrpSpPr>
              <p:nvPr/>
            </p:nvGrpSpPr>
            <p:grpSpPr bwMode="auto">
              <a:xfrm>
                <a:off x="0" y="2304"/>
                <a:ext cx="512" cy="384"/>
                <a:chOff x="0" y="2304"/>
                <a:chExt cx="512" cy="384"/>
              </a:xfrm>
            </p:grpSpPr>
            <p:sp>
              <p:nvSpPr>
                <p:cNvPr id="22720" name="Rectangle 126">
                  <a:extLst>
                    <a:ext uri="{FF2B5EF4-FFF2-40B4-BE49-F238E27FC236}">
                      <a16:creationId xmlns:a16="http://schemas.microsoft.com/office/drawing/2014/main" id="{270C7CF0-77B0-490B-AF16-6CFAFD0AB234}"/>
                    </a:ext>
                  </a:extLst>
                </p:cNvPr>
                <p:cNvSpPr>
                  <a:spLocks noChangeArrowheads="1"/>
                </p:cNvSpPr>
                <p:nvPr/>
              </p:nvSpPr>
              <p:spPr bwMode="auto">
                <a:xfrm>
                  <a:off x="4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600" b="1">
                      <a:ea typeface="宋体" panose="02010600030101010101" pitchFamily="2" charset="-122"/>
                    </a:rPr>
                    <a:t> </a:t>
                  </a:r>
                </a:p>
                <a:p>
                  <a:pPr algn="just">
                    <a:spcBef>
                      <a:spcPct val="0"/>
                    </a:spcBef>
                    <a:buClrTx/>
                    <a:buSzTx/>
                    <a:buFontTx/>
                    <a:buNone/>
                  </a:pPr>
                  <a:endParaRPr lang="en-US" altLang="zh-CN" sz="1600" b="1">
                    <a:ea typeface="宋体" panose="02010600030101010101" pitchFamily="2" charset="-122"/>
                  </a:endParaRPr>
                </a:p>
              </p:txBody>
            </p:sp>
            <p:sp>
              <p:nvSpPr>
                <p:cNvPr id="22721" name="Rectangle 127">
                  <a:extLst>
                    <a:ext uri="{FF2B5EF4-FFF2-40B4-BE49-F238E27FC236}">
                      <a16:creationId xmlns:a16="http://schemas.microsoft.com/office/drawing/2014/main" id="{FAE14837-D142-4698-B9DB-7EBE22E969AB}"/>
                    </a:ext>
                  </a:extLst>
                </p:cNvPr>
                <p:cNvSpPr>
                  <a:spLocks noChangeArrowheads="1"/>
                </p:cNvSpPr>
                <p:nvPr/>
              </p:nvSpPr>
              <p:spPr bwMode="auto">
                <a:xfrm>
                  <a:off x="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9" name="Group 128">
                <a:extLst>
                  <a:ext uri="{FF2B5EF4-FFF2-40B4-BE49-F238E27FC236}">
                    <a16:creationId xmlns:a16="http://schemas.microsoft.com/office/drawing/2014/main" id="{03341BE9-A035-41DF-AA9E-764F2551CCEE}"/>
                  </a:ext>
                </a:extLst>
              </p:cNvPr>
              <p:cNvGrpSpPr>
                <a:grpSpLocks/>
              </p:cNvGrpSpPr>
              <p:nvPr/>
            </p:nvGrpSpPr>
            <p:grpSpPr bwMode="auto">
              <a:xfrm>
                <a:off x="512" y="2304"/>
                <a:ext cx="512" cy="384"/>
                <a:chOff x="512" y="2304"/>
                <a:chExt cx="512" cy="384"/>
              </a:xfrm>
            </p:grpSpPr>
            <p:sp>
              <p:nvSpPr>
                <p:cNvPr id="22718" name="Rectangle 129">
                  <a:extLst>
                    <a:ext uri="{FF2B5EF4-FFF2-40B4-BE49-F238E27FC236}">
                      <a16:creationId xmlns:a16="http://schemas.microsoft.com/office/drawing/2014/main" id="{147784CD-8223-462C-8CA5-38A99A317E2C}"/>
                    </a:ext>
                  </a:extLst>
                </p:cNvPr>
                <p:cNvSpPr>
                  <a:spLocks noChangeArrowheads="1"/>
                </p:cNvSpPr>
                <p:nvPr/>
              </p:nvSpPr>
              <p:spPr bwMode="auto">
                <a:xfrm>
                  <a:off x="55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9" name="Rectangle 130">
                  <a:extLst>
                    <a:ext uri="{FF2B5EF4-FFF2-40B4-BE49-F238E27FC236}">
                      <a16:creationId xmlns:a16="http://schemas.microsoft.com/office/drawing/2014/main" id="{60DA056E-CE32-4F81-988B-F7E99B567FDA}"/>
                    </a:ext>
                  </a:extLst>
                </p:cNvPr>
                <p:cNvSpPr>
                  <a:spLocks noChangeArrowheads="1"/>
                </p:cNvSpPr>
                <p:nvPr/>
              </p:nvSpPr>
              <p:spPr bwMode="auto">
                <a:xfrm>
                  <a:off x="51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0" name="Group 131">
                <a:extLst>
                  <a:ext uri="{FF2B5EF4-FFF2-40B4-BE49-F238E27FC236}">
                    <a16:creationId xmlns:a16="http://schemas.microsoft.com/office/drawing/2014/main" id="{F6A0A91B-AFF6-4FA4-9477-07D70E76ABF9}"/>
                  </a:ext>
                </a:extLst>
              </p:cNvPr>
              <p:cNvGrpSpPr>
                <a:grpSpLocks/>
              </p:cNvGrpSpPr>
              <p:nvPr/>
            </p:nvGrpSpPr>
            <p:grpSpPr bwMode="auto">
              <a:xfrm>
                <a:off x="1024" y="2304"/>
                <a:ext cx="512" cy="384"/>
                <a:chOff x="1024" y="2304"/>
                <a:chExt cx="512" cy="384"/>
              </a:xfrm>
            </p:grpSpPr>
            <p:sp>
              <p:nvSpPr>
                <p:cNvPr id="22716" name="Rectangle 132">
                  <a:extLst>
                    <a:ext uri="{FF2B5EF4-FFF2-40B4-BE49-F238E27FC236}">
                      <a16:creationId xmlns:a16="http://schemas.microsoft.com/office/drawing/2014/main" id="{9518CB94-45E9-4174-808A-755F404AADDC}"/>
                    </a:ext>
                  </a:extLst>
                </p:cNvPr>
                <p:cNvSpPr>
                  <a:spLocks noChangeArrowheads="1"/>
                </p:cNvSpPr>
                <p:nvPr/>
              </p:nvSpPr>
              <p:spPr bwMode="auto">
                <a:xfrm>
                  <a:off x="106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7" name="Rectangle 133">
                  <a:extLst>
                    <a:ext uri="{FF2B5EF4-FFF2-40B4-BE49-F238E27FC236}">
                      <a16:creationId xmlns:a16="http://schemas.microsoft.com/office/drawing/2014/main" id="{041A0320-B17E-4902-82F2-61960B128E1E}"/>
                    </a:ext>
                  </a:extLst>
                </p:cNvPr>
                <p:cNvSpPr>
                  <a:spLocks noChangeArrowheads="1"/>
                </p:cNvSpPr>
                <p:nvPr/>
              </p:nvSpPr>
              <p:spPr bwMode="auto">
                <a:xfrm>
                  <a:off x="102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1" name="Group 134">
                <a:extLst>
                  <a:ext uri="{FF2B5EF4-FFF2-40B4-BE49-F238E27FC236}">
                    <a16:creationId xmlns:a16="http://schemas.microsoft.com/office/drawing/2014/main" id="{83F3E096-A346-41D7-9E37-7C0B3A6AF5E9}"/>
                  </a:ext>
                </a:extLst>
              </p:cNvPr>
              <p:cNvGrpSpPr>
                <a:grpSpLocks/>
              </p:cNvGrpSpPr>
              <p:nvPr/>
            </p:nvGrpSpPr>
            <p:grpSpPr bwMode="auto">
              <a:xfrm>
                <a:off x="1536" y="2304"/>
                <a:ext cx="512" cy="384"/>
                <a:chOff x="1536" y="2304"/>
                <a:chExt cx="512" cy="384"/>
              </a:xfrm>
            </p:grpSpPr>
            <p:sp>
              <p:nvSpPr>
                <p:cNvPr id="22714" name="Rectangle 135">
                  <a:extLst>
                    <a:ext uri="{FF2B5EF4-FFF2-40B4-BE49-F238E27FC236}">
                      <a16:creationId xmlns:a16="http://schemas.microsoft.com/office/drawing/2014/main" id="{1CBEE2EB-8492-42A4-B81E-5357E277D910}"/>
                    </a:ext>
                  </a:extLst>
                </p:cNvPr>
                <p:cNvSpPr>
                  <a:spLocks noChangeArrowheads="1"/>
                </p:cNvSpPr>
                <p:nvPr/>
              </p:nvSpPr>
              <p:spPr bwMode="auto">
                <a:xfrm>
                  <a:off x="1579"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5" name="Rectangle 136">
                  <a:extLst>
                    <a:ext uri="{FF2B5EF4-FFF2-40B4-BE49-F238E27FC236}">
                      <a16:creationId xmlns:a16="http://schemas.microsoft.com/office/drawing/2014/main" id="{A295CC16-154F-4B90-864F-C87C6BF4CCA0}"/>
                    </a:ext>
                  </a:extLst>
                </p:cNvPr>
                <p:cNvSpPr>
                  <a:spLocks noChangeArrowheads="1"/>
                </p:cNvSpPr>
                <p:nvPr/>
              </p:nvSpPr>
              <p:spPr bwMode="auto">
                <a:xfrm>
                  <a:off x="1536"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2" name="Group 137">
                <a:extLst>
                  <a:ext uri="{FF2B5EF4-FFF2-40B4-BE49-F238E27FC236}">
                    <a16:creationId xmlns:a16="http://schemas.microsoft.com/office/drawing/2014/main" id="{4F7AA2E9-5BA5-4593-A2D1-B322E577FE6B}"/>
                  </a:ext>
                </a:extLst>
              </p:cNvPr>
              <p:cNvGrpSpPr>
                <a:grpSpLocks/>
              </p:cNvGrpSpPr>
              <p:nvPr/>
            </p:nvGrpSpPr>
            <p:grpSpPr bwMode="auto">
              <a:xfrm>
                <a:off x="2048" y="2304"/>
                <a:ext cx="512" cy="384"/>
                <a:chOff x="2048" y="2304"/>
                <a:chExt cx="512" cy="384"/>
              </a:xfrm>
            </p:grpSpPr>
            <p:sp>
              <p:nvSpPr>
                <p:cNvPr id="22712" name="Rectangle 138">
                  <a:extLst>
                    <a:ext uri="{FF2B5EF4-FFF2-40B4-BE49-F238E27FC236}">
                      <a16:creationId xmlns:a16="http://schemas.microsoft.com/office/drawing/2014/main" id="{4A164C8B-E7EA-49BF-B7EB-3E959AA75131}"/>
                    </a:ext>
                  </a:extLst>
                </p:cNvPr>
                <p:cNvSpPr>
                  <a:spLocks noChangeArrowheads="1"/>
                </p:cNvSpPr>
                <p:nvPr/>
              </p:nvSpPr>
              <p:spPr bwMode="auto">
                <a:xfrm>
                  <a:off x="2091"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3" name="Rectangle 139">
                  <a:extLst>
                    <a:ext uri="{FF2B5EF4-FFF2-40B4-BE49-F238E27FC236}">
                      <a16:creationId xmlns:a16="http://schemas.microsoft.com/office/drawing/2014/main" id="{752F064A-246B-428A-B0A4-F6FBE16514FF}"/>
                    </a:ext>
                  </a:extLst>
                </p:cNvPr>
                <p:cNvSpPr>
                  <a:spLocks noChangeArrowheads="1"/>
                </p:cNvSpPr>
                <p:nvPr/>
              </p:nvSpPr>
              <p:spPr bwMode="auto">
                <a:xfrm>
                  <a:off x="2048"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3" name="Group 140">
                <a:extLst>
                  <a:ext uri="{FF2B5EF4-FFF2-40B4-BE49-F238E27FC236}">
                    <a16:creationId xmlns:a16="http://schemas.microsoft.com/office/drawing/2014/main" id="{90BB7707-B703-4F95-8DF4-6E4E966E8FE2}"/>
                  </a:ext>
                </a:extLst>
              </p:cNvPr>
              <p:cNvGrpSpPr>
                <a:grpSpLocks/>
              </p:cNvGrpSpPr>
              <p:nvPr/>
            </p:nvGrpSpPr>
            <p:grpSpPr bwMode="auto">
              <a:xfrm>
                <a:off x="2560" y="2304"/>
                <a:ext cx="512" cy="384"/>
                <a:chOff x="2560" y="2304"/>
                <a:chExt cx="512" cy="384"/>
              </a:xfrm>
            </p:grpSpPr>
            <p:sp>
              <p:nvSpPr>
                <p:cNvPr id="22710" name="Rectangle 141">
                  <a:extLst>
                    <a:ext uri="{FF2B5EF4-FFF2-40B4-BE49-F238E27FC236}">
                      <a16:creationId xmlns:a16="http://schemas.microsoft.com/office/drawing/2014/main" id="{F3239D75-5BF5-467A-94D4-BD19D11144BD}"/>
                    </a:ext>
                  </a:extLst>
                </p:cNvPr>
                <p:cNvSpPr>
                  <a:spLocks noChangeArrowheads="1"/>
                </p:cNvSpPr>
                <p:nvPr/>
              </p:nvSpPr>
              <p:spPr bwMode="auto">
                <a:xfrm>
                  <a:off x="260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11" name="Rectangle 142">
                  <a:extLst>
                    <a:ext uri="{FF2B5EF4-FFF2-40B4-BE49-F238E27FC236}">
                      <a16:creationId xmlns:a16="http://schemas.microsoft.com/office/drawing/2014/main" id="{07286DE4-23D4-4531-B3E4-9C89B972E807}"/>
                    </a:ext>
                  </a:extLst>
                </p:cNvPr>
                <p:cNvSpPr>
                  <a:spLocks noChangeArrowheads="1"/>
                </p:cNvSpPr>
                <p:nvPr/>
              </p:nvSpPr>
              <p:spPr bwMode="auto">
                <a:xfrm>
                  <a:off x="256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4" name="Group 143">
                <a:extLst>
                  <a:ext uri="{FF2B5EF4-FFF2-40B4-BE49-F238E27FC236}">
                    <a16:creationId xmlns:a16="http://schemas.microsoft.com/office/drawing/2014/main" id="{D8847B77-03B2-4B38-9CE8-EB3B0A220BC4}"/>
                  </a:ext>
                </a:extLst>
              </p:cNvPr>
              <p:cNvGrpSpPr>
                <a:grpSpLocks/>
              </p:cNvGrpSpPr>
              <p:nvPr/>
            </p:nvGrpSpPr>
            <p:grpSpPr bwMode="auto">
              <a:xfrm>
                <a:off x="3072" y="2304"/>
                <a:ext cx="512" cy="384"/>
                <a:chOff x="3072" y="2304"/>
                <a:chExt cx="512" cy="384"/>
              </a:xfrm>
            </p:grpSpPr>
            <p:sp>
              <p:nvSpPr>
                <p:cNvPr id="22708" name="Rectangle 144">
                  <a:extLst>
                    <a:ext uri="{FF2B5EF4-FFF2-40B4-BE49-F238E27FC236}">
                      <a16:creationId xmlns:a16="http://schemas.microsoft.com/office/drawing/2014/main" id="{BE2D5588-2419-4E3E-9F7F-0C28F9ECF1F7}"/>
                    </a:ext>
                  </a:extLst>
                </p:cNvPr>
                <p:cNvSpPr>
                  <a:spLocks noChangeArrowheads="1"/>
                </p:cNvSpPr>
                <p:nvPr/>
              </p:nvSpPr>
              <p:spPr bwMode="auto">
                <a:xfrm>
                  <a:off x="311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C7</a:t>
                  </a:r>
                </a:p>
                <a:p>
                  <a:pPr algn="ctr">
                    <a:spcBef>
                      <a:spcPct val="0"/>
                    </a:spcBef>
                    <a:buClrTx/>
                    <a:buSzTx/>
                    <a:buFontTx/>
                    <a:buNone/>
                  </a:pPr>
                  <a:endParaRPr lang="en-US" altLang="zh-CN" sz="1600" b="1">
                    <a:ea typeface="宋体" panose="02010600030101010101" pitchFamily="2" charset="-122"/>
                  </a:endParaRPr>
                </a:p>
              </p:txBody>
            </p:sp>
            <p:sp>
              <p:nvSpPr>
                <p:cNvPr id="22709" name="Rectangle 145">
                  <a:extLst>
                    <a:ext uri="{FF2B5EF4-FFF2-40B4-BE49-F238E27FC236}">
                      <a16:creationId xmlns:a16="http://schemas.microsoft.com/office/drawing/2014/main" id="{44EE4A6B-FD0E-44EC-A30C-26633F680335}"/>
                    </a:ext>
                  </a:extLst>
                </p:cNvPr>
                <p:cNvSpPr>
                  <a:spLocks noChangeArrowheads="1"/>
                </p:cNvSpPr>
                <p:nvPr/>
              </p:nvSpPr>
              <p:spPr bwMode="auto">
                <a:xfrm>
                  <a:off x="307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5" name="Group 146">
                <a:extLst>
                  <a:ext uri="{FF2B5EF4-FFF2-40B4-BE49-F238E27FC236}">
                    <a16:creationId xmlns:a16="http://schemas.microsoft.com/office/drawing/2014/main" id="{A1D8DAB0-CE83-4EB3-8A6B-02CCEF3D4AE3}"/>
                  </a:ext>
                </a:extLst>
              </p:cNvPr>
              <p:cNvGrpSpPr>
                <a:grpSpLocks/>
              </p:cNvGrpSpPr>
              <p:nvPr/>
            </p:nvGrpSpPr>
            <p:grpSpPr bwMode="auto">
              <a:xfrm>
                <a:off x="3584" y="2304"/>
                <a:ext cx="512" cy="384"/>
                <a:chOff x="3584" y="2304"/>
                <a:chExt cx="512" cy="384"/>
              </a:xfrm>
            </p:grpSpPr>
            <p:sp>
              <p:nvSpPr>
                <p:cNvPr id="22706" name="Rectangle 147">
                  <a:extLst>
                    <a:ext uri="{FF2B5EF4-FFF2-40B4-BE49-F238E27FC236}">
                      <a16:creationId xmlns:a16="http://schemas.microsoft.com/office/drawing/2014/main" id="{A4393C2C-783E-48C6-84B8-AC68986F9730}"/>
                    </a:ext>
                  </a:extLst>
                </p:cNvPr>
                <p:cNvSpPr>
                  <a:spLocks noChangeArrowheads="1"/>
                </p:cNvSpPr>
                <p:nvPr/>
              </p:nvSpPr>
              <p:spPr bwMode="auto">
                <a:xfrm>
                  <a:off x="362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90</a:t>
                  </a:r>
                </a:p>
              </p:txBody>
            </p:sp>
            <p:sp>
              <p:nvSpPr>
                <p:cNvPr id="22707" name="Rectangle 148">
                  <a:extLst>
                    <a:ext uri="{FF2B5EF4-FFF2-40B4-BE49-F238E27FC236}">
                      <a16:creationId xmlns:a16="http://schemas.microsoft.com/office/drawing/2014/main" id="{9C584C8F-9B39-4957-B462-F4615EC25C39}"/>
                    </a:ext>
                  </a:extLst>
                </p:cNvPr>
                <p:cNvSpPr>
                  <a:spLocks noChangeArrowheads="1"/>
                </p:cNvSpPr>
                <p:nvPr/>
              </p:nvSpPr>
              <p:spPr bwMode="auto">
                <a:xfrm>
                  <a:off x="358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6" name="Group 149">
                <a:extLst>
                  <a:ext uri="{FF2B5EF4-FFF2-40B4-BE49-F238E27FC236}">
                    <a16:creationId xmlns:a16="http://schemas.microsoft.com/office/drawing/2014/main" id="{5B6C1B73-A6A1-45F1-98FD-4EB2C05230E2}"/>
                  </a:ext>
                </a:extLst>
              </p:cNvPr>
              <p:cNvGrpSpPr>
                <a:grpSpLocks/>
              </p:cNvGrpSpPr>
              <p:nvPr/>
            </p:nvGrpSpPr>
            <p:grpSpPr bwMode="auto">
              <a:xfrm>
                <a:off x="0" y="2688"/>
                <a:ext cx="512" cy="384"/>
                <a:chOff x="0" y="2688"/>
                <a:chExt cx="512" cy="384"/>
              </a:xfrm>
            </p:grpSpPr>
            <p:sp>
              <p:nvSpPr>
                <p:cNvPr id="105622" name="Rectangle 150">
                  <a:extLst>
                    <a:ext uri="{FF2B5EF4-FFF2-40B4-BE49-F238E27FC236}">
                      <a16:creationId xmlns:a16="http://schemas.microsoft.com/office/drawing/2014/main" id="{5ABFDC08-AEC7-47DC-90E0-27EEB6DCF477}"/>
                    </a:ext>
                  </a:extLst>
                </p:cNvPr>
                <p:cNvSpPr>
                  <a:spLocks noChangeArrowheads="1"/>
                </p:cNvSpPr>
                <p:nvPr/>
              </p:nvSpPr>
              <p:spPr bwMode="auto">
                <a:xfrm>
                  <a:off x="43" y="2691"/>
                  <a:ext cx="425" cy="384"/>
                </a:xfrm>
                <a:prstGeom prst="rect">
                  <a:avLst/>
                </a:prstGeom>
                <a:noFill/>
                <a:ln w="9525">
                  <a:noFill/>
                  <a:miter lim="800000"/>
                  <a:headEnd/>
                  <a:tailEnd/>
                </a:ln>
                <a:effectLst/>
              </p:spPr>
              <p:txBody>
                <a:bodyPr/>
                <a:lstStyle/>
                <a:p>
                  <a:pPr algn="just">
                    <a:defRPr/>
                  </a:pPr>
                  <a:r>
                    <a:rPr kumimoji="1" lang="en-US" altLang="zh-CN" b="1">
                      <a:solidFill>
                        <a:srgbClr val="CC0000"/>
                      </a:solidFill>
                      <a:effectLst>
                        <a:outerShdw blurRad="38100" dist="38100" dir="2700000" algn="tl">
                          <a:srgbClr val="000000"/>
                        </a:outerShdw>
                      </a:effectLst>
                      <a:ea typeface="宋体" pitchFamily="2" charset="-122"/>
                    </a:rPr>
                    <a:t>D</a:t>
                  </a:r>
                </a:p>
              </p:txBody>
            </p:sp>
            <p:sp>
              <p:nvSpPr>
                <p:cNvPr id="22705" name="Rectangle 151">
                  <a:extLst>
                    <a:ext uri="{FF2B5EF4-FFF2-40B4-BE49-F238E27FC236}">
                      <a16:creationId xmlns:a16="http://schemas.microsoft.com/office/drawing/2014/main" id="{0821CE45-6383-4EA7-93C3-54A82E705DF4}"/>
                    </a:ext>
                  </a:extLst>
                </p:cNvPr>
                <p:cNvSpPr>
                  <a:spLocks noChangeArrowheads="1"/>
                </p:cNvSpPr>
                <p:nvPr/>
              </p:nvSpPr>
              <p:spPr bwMode="auto">
                <a:xfrm>
                  <a:off x="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7" name="Group 152">
                <a:extLst>
                  <a:ext uri="{FF2B5EF4-FFF2-40B4-BE49-F238E27FC236}">
                    <a16:creationId xmlns:a16="http://schemas.microsoft.com/office/drawing/2014/main" id="{BDECC467-774D-4E6A-AE46-58D0A2D16F7F}"/>
                  </a:ext>
                </a:extLst>
              </p:cNvPr>
              <p:cNvGrpSpPr>
                <a:grpSpLocks/>
              </p:cNvGrpSpPr>
              <p:nvPr/>
            </p:nvGrpSpPr>
            <p:grpSpPr bwMode="auto">
              <a:xfrm>
                <a:off x="512" y="2688"/>
                <a:ext cx="512" cy="384"/>
                <a:chOff x="512" y="2688"/>
                <a:chExt cx="512" cy="384"/>
              </a:xfrm>
            </p:grpSpPr>
            <p:sp>
              <p:nvSpPr>
                <p:cNvPr id="22702" name="Rectangle 153">
                  <a:extLst>
                    <a:ext uri="{FF2B5EF4-FFF2-40B4-BE49-F238E27FC236}">
                      <a16:creationId xmlns:a16="http://schemas.microsoft.com/office/drawing/2014/main" id="{BD2F7663-0555-4241-9194-ED61C3CA2C4D}"/>
                    </a:ext>
                  </a:extLst>
                </p:cNvPr>
                <p:cNvSpPr>
                  <a:spLocks noChangeArrowheads="1"/>
                </p:cNvSpPr>
                <p:nvPr/>
              </p:nvSpPr>
              <p:spPr bwMode="auto">
                <a:xfrm>
                  <a:off x="55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03" name="Rectangle 154">
                  <a:extLst>
                    <a:ext uri="{FF2B5EF4-FFF2-40B4-BE49-F238E27FC236}">
                      <a16:creationId xmlns:a16="http://schemas.microsoft.com/office/drawing/2014/main" id="{89B70A5C-D750-45A7-AB86-89700657EAE1}"/>
                    </a:ext>
                  </a:extLst>
                </p:cNvPr>
                <p:cNvSpPr>
                  <a:spLocks noChangeArrowheads="1"/>
                </p:cNvSpPr>
                <p:nvPr/>
              </p:nvSpPr>
              <p:spPr bwMode="auto">
                <a:xfrm>
                  <a:off x="51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8" name="Group 155">
                <a:extLst>
                  <a:ext uri="{FF2B5EF4-FFF2-40B4-BE49-F238E27FC236}">
                    <a16:creationId xmlns:a16="http://schemas.microsoft.com/office/drawing/2014/main" id="{DD8BCB94-4B26-4BA4-A134-3223B547579C}"/>
                  </a:ext>
                </a:extLst>
              </p:cNvPr>
              <p:cNvGrpSpPr>
                <a:grpSpLocks/>
              </p:cNvGrpSpPr>
              <p:nvPr/>
            </p:nvGrpSpPr>
            <p:grpSpPr bwMode="auto">
              <a:xfrm>
                <a:off x="1024" y="2688"/>
                <a:ext cx="512" cy="384"/>
                <a:chOff x="1024" y="2688"/>
                <a:chExt cx="512" cy="384"/>
              </a:xfrm>
            </p:grpSpPr>
            <p:sp>
              <p:nvSpPr>
                <p:cNvPr id="22700" name="Rectangle 156">
                  <a:extLst>
                    <a:ext uri="{FF2B5EF4-FFF2-40B4-BE49-F238E27FC236}">
                      <a16:creationId xmlns:a16="http://schemas.microsoft.com/office/drawing/2014/main" id="{BF178C52-611C-4D84-B5D4-FC7D9DDBA662}"/>
                    </a:ext>
                  </a:extLst>
                </p:cNvPr>
                <p:cNvSpPr>
                  <a:spLocks noChangeArrowheads="1"/>
                </p:cNvSpPr>
                <p:nvPr/>
              </p:nvSpPr>
              <p:spPr bwMode="auto">
                <a:xfrm>
                  <a:off x="106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01" name="Rectangle 157">
                  <a:extLst>
                    <a:ext uri="{FF2B5EF4-FFF2-40B4-BE49-F238E27FC236}">
                      <a16:creationId xmlns:a16="http://schemas.microsoft.com/office/drawing/2014/main" id="{AB3C76F3-8837-495C-AE67-CD26141BD232}"/>
                    </a:ext>
                  </a:extLst>
                </p:cNvPr>
                <p:cNvSpPr>
                  <a:spLocks noChangeArrowheads="1"/>
                </p:cNvSpPr>
                <p:nvPr/>
              </p:nvSpPr>
              <p:spPr bwMode="auto">
                <a:xfrm>
                  <a:off x="102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9" name="Group 158">
                <a:extLst>
                  <a:ext uri="{FF2B5EF4-FFF2-40B4-BE49-F238E27FC236}">
                    <a16:creationId xmlns:a16="http://schemas.microsoft.com/office/drawing/2014/main" id="{27C60030-E84F-4615-98A6-71BC186B4F1C}"/>
                  </a:ext>
                </a:extLst>
              </p:cNvPr>
              <p:cNvGrpSpPr>
                <a:grpSpLocks/>
              </p:cNvGrpSpPr>
              <p:nvPr/>
            </p:nvGrpSpPr>
            <p:grpSpPr bwMode="auto">
              <a:xfrm>
                <a:off x="1536" y="2688"/>
                <a:ext cx="512" cy="384"/>
                <a:chOff x="1536" y="2688"/>
                <a:chExt cx="512" cy="384"/>
              </a:xfrm>
            </p:grpSpPr>
            <p:sp>
              <p:nvSpPr>
                <p:cNvPr id="22698" name="Rectangle 159">
                  <a:extLst>
                    <a:ext uri="{FF2B5EF4-FFF2-40B4-BE49-F238E27FC236}">
                      <a16:creationId xmlns:a16="http://schemas.microsoft.com/office/drawing/2014/main" id="{E8FCFE1B-D4FD-42E4-98E1-DF0AE5C815BE}"/>
                    </a:ext>
                  </a:extLst>
                </p:cNvPr>
                <p:cNvSpPr>
                  <a:spLocks noChangeArrowheads="1"/>
                </p:cNvSpPr>
                <p:nvPr/>
              </p:nvSpPr>
              <p:spPr bwMode="auto">
                <a:xfrm>
                  <a:off x="1579"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99" name="Rectangle 160">
                  <a:extLst>
                    <a:ext uri="{FF2B5EF4-FFF2-40B4-BE49-F238E27FC236}">
                      <a16:creationId xmlns:a16="http://schemas.microsoft.com/office/drawing/2014/main" id="{1FE11A1D-39C9-4F20-A952-6B67B2E85D05}"/>
                    </a:ext>
                  </a:extLst>
                </p:cNvPr>
                <p:cNvSpPr>
                  <a:spLocks noChangeArrowheads="1"/>
                </p:cNvSpPr>
                <p:nvPr/>
              </p:nvSpPr>
              <p:spPr bwMode="auto">
                <a:xfrm>
                  <a:off x="1536"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0" name="Group 161">
                <a:extLst>
                  <a:ext uri="{FF2B5EF4-FFF2-40B4-BE49-F238E27FC236}">
                    <a16:creationId xmlns:a16="http://schemas.microsoft.com/office/drawing/2014/main" id="{1CCDE2F9-F8F3-40AD-82C0-8A977174CEB4}"/>
                  </a:ext>
                </a:extLst>
              </p:cNvPr>
              <p:cNvGrpSpPr>
                <a:grpSpLocks/>
              </p:cNvGrpSpPr>
              <p:nvPr/>
            </p:nvGrpSpPr>
            <p:grpSpPr bwMode="auto">
              <a:xfrm>
                <a:off x="2048" y="2688"/>
                <a:ext cx="512" cy="384"/>
                <a:chOff x="2048" y="2688"/>
                <a:chExt cx="512" cy="384"/>
              </a:xfrm>
            </p:grpSpPr>
            <p:sp>
              <p:nvSpPr>
                <p:cNvPr id="22696" name="Rectangle 162">
                  <a:extLst>
                    <a:ext uri="{FF2B5EF4-FFF2-40B4-BE49-F238E27FC236}">
                      <a16:creationId xmlns:a16="http://schemas.microsoft.com/office/drawing/2014/main" id="{0F62FC7F-D7CC-4EAA-A6CF-E1CF3421F576}"/>
                    </a:ext>
                  </a:extLst>
                </p:cNvPr>
                <p:cNvSpPr>
                  <a:spLocks noChangeArrowheads="1"/>
                </p:cNvSpPr>
                <p:nvPr/>
              </p:nvSpPr>
              <p:spPr bwMode="auto">
                <a:xfrm>
                  <a:off x="2091"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97" name="Rectangle 163">
                  <a:extLst>
                    <a:ext uri="{FF2B5EF4-FFF2-40B4-BE49-F238E27FC236}">
                      <a16:creationId xmlns:a16="http://schemas.microsoft.com/office/drawing/2014/main" id="{45FA95AA-B486-4DE8-B04D-4070E5CE7BB7}"/>
                    </a:ext>
                  </a:extLst>
                </p:cNvPr>
                <p:cNvSpPr>
                  <a:spLocks noChangeArrowheads="1"/>
                </p:cNvSpPr>
                <p:nvPr/>
              </p:nvSpPr>
              <p:spPr bwMode="auto">
                <a:xfrm>
                  <a:off x="2048"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1" name="Group 164">
                <a:extLst>
                  <a:ext uri="{FF2B5EF4-FFF2-40B4-BE49-F238E27FC236}">
                    <a16:creationId xmlns:a16="http://schemas.microsoft.com/office/drawing/2014/main" id="{367EEAC0-7FDF-4FED-A7C3-FE09C3CB73CB}"/>
                  </a:ext>
                </a:extLst>
              </p:cNvPr>
              <p:cNvGrpSpPr>
                <a:grpSpLocks/>
              </p:cNvGrpSpPr>
              <p:nvPr/>
            </p:nvGrpSpPr>
            <p:grpSpPr bwMode="auto">
              <a:xfrm>
                <a:off x="2560" y="2688"/>
                <a:ext cx="512" cy="384"/>
                <a:chOff x="2560" y="2688"/>
                <a:chExt cx="512" cy="384"/>
              </a:xfrm>
            </p:grpSpPr>
            <p:sp>
              <p:nvSpPr>
                <p:cNvPr id="22694" name="Rectangle 165">
                  <a:extLst>
                    <a:ext uri="{FF2B5EF4-FFF2-40B4-BE49-F238E27FC236}">
                      <a16:creationId xmlns:a16="http://schemas.microsoft.com/office/drawing/2014/main" id="{19728169-F187-400F-A5E1-2CD51555BBA5}"/>
                    </a:ext>
                  </a:extLst>
                </p:cNvPr>
                <p:cNvSpPr>
                  <a:spLocks noChangeArrowheads="1"/>
                </p:cNvSpPr>
                <p:nvPr/>
              </p:nvSpPr>
              <p:spPr bwMode="auto">
                <a:xfrm>
                  <a:off x="2603"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695" name="Rectangle 166">
                  <a:extLst>
                    <a:ext uri="{FF2B5EF4-FFF2-40B4-BE49-F238E27FC236}">
                      <a16:creationId xmlns:a16="http://schemas.microsoft.com/office/drawing/2014/main" id="{FDE7BDDC-3E4C-4E39-AF38-E4304F43E980}"/>
                    </a:ext>
                  </a:extLst>
                </p:cNvPr>
                <p:cNvSpPr>
                  <a:spLocks noChangeArrowheads="1"/>
                </p:cNvSpPr>
                <p:nvPr/>
              </p:nvSpPr>
              <p:spPr bwMode="auto">
                <a:xfrm>
                  <a:off x="256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2" name="Group 167">
                <a:extLst>
                  <a:ext uri="{FF2B5EF4-FFF2-40B4-BE49-F238E27FC236}">
                    <a16:creationId xmlns:a16="http://schemas.microsoft.com/office/drawing/2014/main" id="{E4FAF129-E605-4212-8E5F-150BB1F16AA4}"/>
                  </a:ext>
                </a:extLst>
              </p:cNvPr>
              <p:cNvGrpSpPr>
                <a:grpSpLocks/>
              </p:cNvGrpSpPr>
              <p:nvPr/>
            </p:nvGrpSpPr>
            <p:grpSpPr bwMode="auto">
              <a:xfrm>
                <a:off x="3072" y="2688"/>
                <a:ext cx="512" cy="384"/>
                <a:chOff x="3072" y="2688"/>
                <a:chExt cx="512" cy="384"/>
              </a:xfrm>
            </p:grpSpPr>
            <p:sp>
              <p:nvSpPr>
                <p:cNvPr id="22692" name="Rectangle 168">
                  <a:extLst>
                    <a:ext uri="{FF2B5EF4-FFF2-40B4-BE49-F238E27FC236}">
                      <a16:creationId xmlns:a16="http://schemas.microsoft.com/office/drawing/2014/main" id="{C058D886-86D0-4C92-9448-648C22F899BD}"/>
                    </a:ext>
                  </a:extLst>
                </p:cNvPr>
                <p:cNvSpPr>
                  <a:spLocks noChangeArrowheads="1"/>
                </p:cNvSpPr>
                <p:nvPr/>
              </p:nvSpPr>
              <p:spPr bwMode="auto">
                <a:xfrm>
                  <a:off x="311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C5</a:t>
                  </a:r>
                </a:p>
                <a:p>
                  <a:pPr algn="ctr">
                    <a:spcBef>
                      <a:spcPct val="0"/>
                    </a:spcBef>
                    <a:buClrTx/>
                    <a:buSzTx/>
                    <a:buFontTx/>
                    <a:buNone/>
                  </a:pPr>
                  <a:endParaRPr lang="en-US" altLang="zh-CN" sz="1600" b="1">
                    <a:ea typeface="宋体" panose="02010600030101010101" pitchFamily="2" charset="-122"/>
                  </a:endParaRPr>
                </a:p>
              </p:txBody>
            </p:sp>
            <p:sp>
              <p:nvSpPr>
                <p:cNvPr id="22693" name="Rectangle 169">
                  <a:extLst>
                    <a:ext uri="{FF2B5EF4-FFF2-40B4-BE49-F238E27FC236}">
                      <a16:creationId xmlns:a16="http://schemas.microsoft.com/office/drawing/2014/main" id="{24EA21E3-96F2-4284-BB70-1E4601B6B201}"/>
                    </a:ext>
                  </a:extLst>
                </p:cNvPr>
                <p:cNvSpPr>
                  <a:spLocks noChangeArrowheads="1"/>
                </p:cNvSpPr>
                <p:nvPr/>
              </p:nvSpPr>
              <p:spPr bwMode="auto">
                <a:xfrm>
                  <a:off x="307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3" name="Group 170">
                <a:extLst>
                  <a:ext uri="{FF2B5EF4-FFF2-40B4-BE49-F238E27FC236}">
                    <a16:creationId xmlns:a16="http://schemas.microsoft.com/office/drawing/2014/main" id="{CB4B6457-B417-4CD7-A527-9669B3240157}"/>
                  </a:ext>
                </a:extLst>
              </p:cNvPr>
              <p:cNvGrpSpPr>
                <a:grpSpLocks/>
              </p:cNvGrpSpPr>
              <p:nvPr/>
            </p:nvGrpSpPr>
            <p:grpSpPr bwMode="auto">
              <a:xfrm>
                <a:off x="3584" y="2688"/>
                <a:ext cx="512" cy="384"/>
                <a:chOff x="3584" y="2688"/>
                <a:chExt cx="512" cy="384"/>
              </a:xfrm>
            </p:grpSpPr>
            <p:sp>
              <p:nvSpPr>
                <p:cNvPr id="22690" name="Rectangle 171">
                  <a:extLst>
                    <a:ext uri="{FF2B5EF4-FFF2-40B4-BE49-F238E27FC236}">
                      <a16:creationId xmlns:a16="http://schemas.microsoft.com/office/drawing/2014/main" id="{A70C2F9A-B140-4883-82EF-64950EE4A278}"/>
                    </a:ext>
                  </a:extLst>
                </p:cNvPr>
                <p:cNvSpPr>
                  <a:spLocks noChangeArrowheads="1"/>
                </p:cNvSpPr>
                <p:nvPr/>
              </p:nvSpPr>
              <p:spPr bwMode="auto">
                <a:xfrm>
                  <a:off x="362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2691" name="Rectangle 172">
                  <a:extLst>
                    <a:ext uri="{FF2B5EF4-FFF2-40B4-BE49-F238E27FC236}">
                      <a16:creationId xmlns:a16="http://schemas.microsoft.com/office/drawing/2014/main" id="{54507B8D-4C15-4B88-90F0-265B910A6476}"/>
                    </a:ext>
                  </a:extLst>
                </p:cNvPr>
                <p:cNvSpPr>
                  <a:spLocks noChangeArrowheads="1"/>
                </p:cNvSpPr>
                <p:nvPr/>
              </p:nvSpPr>
              <p:spPr bwMode="auto">
                <a:xfrm>
                  <a:off x="358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4" name="Group 173">
                <a:extLst>
                  <a:ext uri="{FF2B5EF4-FFF2-40B4-BE49-F238E27FC236}">
                    <a16:creationId xmlns:a16="http://schemas.microsoft.com/office/drawing/2014/main" id="{FE99A9CF-EE60-4B64-93B1-486A2404C226}"/>
                  </a:ext>
                </a:extLst>
              </p:cNvPr>
              <p:cNvGrpSpPr>
                <a:grpSpLocks/>
              </p:cNvGrpSpPr>
              <p:nvPr/>
            </p:nvGrpSpPr>
            <p:grpSpPr bwMode="auto">
              <a:xfrm>
                <a:off x="0" y="3072"/>
                <a:ext cx="512" cy="384"/>
                <a:chOff x="0" y="3072"/>
                <a:chExt cx="512" cy="384"/>
              </a:xfrm>
            </p:grpSpPr>
            <p:sp>
              <p:nvSpPr>
                <p:cNvPr id="22688" name="Rectangle 174">
                  <a:extLst>
                    <a:ext uri="{FF2B5EF4-FFF2-40B4-BE49-F238E27FC236}">
                      <a16:creationId xmlns:a16="http://schemas.microsoft.com/office/drawing/2014/main" id="{9BC11BF8-B285-4F8F-B04C-93C0E3F17E2F}"/>
                    </a:ext>
                  </a:extLst>
                </p:cNvPr>
                <p:cNvSpPr>
                  <a:spLocks noChangeArrowheads="1"/>
                </p:cNvSpPr>
                <p:nvPr/>
              </p:nvSpPr>
              <p:spPr bwMode="auto">
                <a:xfrm>
                  <a:off x="4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DEPT</a:t>
                  </a:r>
                </a:p>
                <a:p>
                  <a:pPr algn="ctr">
                    <a:spcBef>
                      <a:spcPct val="0"/>
                    </a:spcBef>
                    <a:buClrTx/>
                    <a:buSzTx/>
                    <a:buFontTx/>
                    <a:buNone/>
                  </a:pPr>
                  <a:endParaRPr lang="en-US" altLang="zh-CN" sz="1600" b="1">
                    <a:ea typeface="宋体" panose="02010600030101010101" pitchFamily="2" charset="-122"/>
                  </a:endParaRPr>
                </a:p>
              </p:txBody>
            </p:sp>
            <p:sp>
              <p:nvSpPr>
                <p:cNvPr id="22689" name="Rectangle 175">
                  <a:extLst>
                    <a:ext uri="{FF2B5EF4-FFF2-40B4-BE49-F238E27FC236}">
                      <a16:creationId xmlns:a16="http://schemas.microsoft.com/office/drawing/2014/main" id="{78251767-F485-4644-8621-6F5E060A2BB2}"/>
                    </a:ext>
                  </a:extLst>
                </p:cNvPr>
                <p:cNvSpPr>
                  <a:spLocks noChangeArrowheads="1"/>
                </p:cNvSpPr>
                <p:nvPr/>
              </p:nvSpPr>
              <p:spPr bwMode="auto">
                <a:xfrm>
                  <a:off x="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5" name="Group 176">
                <a:extLst>
                  <a:ext uri="{FF2B5EF4-FFF2-40B4-BE49-F238E27FC236}">
                    <a16:creationId xmlns:a16="http://schemas.microsoft.com/office/drawing/2014/main" id="{0F51BC56-476E-40D7-B11D-F095365C3C68}"/>
                  </a:ext>
                </a:extLst>
              </p:cNvPr>
              <p:cNvGrpSpPr>
                <a:grpSpLocks/>
              </p:cNvGrpSpPr>
              <p:nvPr/>
            </p:nvGrpSpPr>
            <p:grpSpPr bwMode="auto">
              <a:xfrm>
                <a:off x="512" y="3072"/>
                <a:ext cx="512" cy="384"/>
                <a:chOff x="512" y="3072"/>
                <a:chExt cx="512" cy="384"/>
              </a:xfrm>
            </p:grpSpPr>
            <p:sp>
              <p:nvSpPr>
                <p:cNvPr id="22686" name="Rectangle 177">
                  <a:extLst>
                    <a:ext uri="{FF2B5EF4-FFF2-40B4-BE49-F238E27FC236}">
                      <a16:creationId xmlns:a16="http://schemas.microsoft.com/office/drawing/2014/main" id="{2F41D1CC-9FF1-4F79-9A53-7E460E14CCF7}"/>
                    </a:ext>
                  </a:extLst>
                </p:cNvPr>
                <p:cNvSpPr>
                  <a:spLocks noChangeArrowheads="1"/>
                </p:cNvSpPr>
                <p:nvPr/>
              </p:nvSpPr>
              <p:spPr bwMode="auto">
                <a:xfrm>
                  <a:off x="55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MN</a:t>
                  </a:r>
                </a:p>
                <a:p>
                  <a:pPr algn="ctr">
                    <a:spcBef>
                      <a:spcPct val="0"/>
                    </a:spcBef>
                    <a:buClrTx/>
                    <a:buSzTx/>
                    <a:buFontTx/>
                    <a:buNone/>
                  </a:pPr>
                  <a:endParaRPr lang="en-US" altLang="zh-CN" sz="1600" b="1">
                    <a:ea typeface="宋体" panose="02010600030101010101" pitchFamily="2" charset="-122"/>
                  </a:endParaRPr>
                </a:p>
              </p:txBody>
            </p:sp>
            <p:sp>
              <p:nvSpPr>
                <p:cNvPr id="22687" name="Rectangle 178">
                  <a:extLst>
                    <a:ext uri="{FF2B5EF4-FFF2-40B4-BE49-F238E27FC236}">
                      <a16:creationId xmlns:a16="http://schemas.microsoft.com/office/drawing/2014/main" id="{2AFF0DED-72F8-48C7-850C-2A60C1DA6494}"/>
                    </a:ext>
                  </a:extLst>
                </p:cNvPr>
                <p:cNvSpPr>
                  <a:spLocks noChangeArrowheads="1"/>
                </p:cNvSpPr>
                <p:nvPr/>
              </p:nvSpPr>
              <p:spPr bwMode="auto">
                <a:xfrm>
                  <a:off x="51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6" name="Group 179">
                <a:extLst>
                  <a:ext uri="{FF2B5EF4-FFF2-40B4-BE49-F238E27FC236}">
                    <a16:creationId xmlns:a16="http://schemas.microsoft.com/office/drawing/2014/main" id="{A512BFD7-2315-447F-87F3-C5FD0FD1AFDA}"/>
                  </a:ext>
                </a:extLst>
              </p:cNvPr>
              <p:cNvGrpSpPr>
                <a:grpSpLocks/>
              </p:cNvGrpSpPr>
              <p:nvPr/>
            </p:nvGrpSpPr>
            <p:grpSpPr bwMode="auto">
              <a:xfrm>
                <a:off x="1024" y="3072"/>
                <a:ext cx="512" cy="384"/>
                <a:chOff x="1024" y="3072"/>
                <a:chExt cx="512" cy="384"/>
              </a:xfrm>
            </p:grpSpPr>
            <p:sp>
              <p:nvSpPr>
                <p:cNvPr id="22684" name="Rectangle 180">
                  <a:extLst>
                    <a:ext uri="{FF2B5EF4-FFF2-40B4-BE49-F238E27FC236}">
                      <a16:creationId xmlns:a16="http://schemas.microsoft.com/office/drawing/2014/main" id="{F262B635-94E1-4BBA-998E-ED449B3E7619}"/>
                    </a:ext>
                  </a:extLst>
                </p:cNvPr>
                <p:cNvSpPr>
                  <a:spLocks noChangeArrowheads="1"/>
                </p:cNvSpPr>
                <p:nvPr/>
              </p:nvSpPr>
              <p:spPr bwMode="auto">
                <a:xfrm>
                  <a:off x="106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85" name="Rectangle 181">
                  <a:extLst>
                    <a:ext uri="{FF2B5EF4-FFF2-40B4-BE49-F238E27FC236}">
                      <a16:creationId xmlns:a16="http://schemas.microsoft.com/office/drawing/2014/main" id="{424DE790-7552-4C20-8F94-0A93FDD04DD3}"/>
                    </a:ext>
                  </a:extLst>
                </p:cNvPr>
                <p:cNvSpPr>
                  <a:spLocks noChangeArrowheads="1"/>
                </p:cNvSpPr>
                <p:nvPr/>
              </p:nvSpPr>
              <p:spPr bwMode="auto">
                <a:xfrm>
                  <a:off x="102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7" name="Group 182">
                <a:extLst>
                  <a:ext uri="{FF2B5EF4-FFF2-40B4-BE49-F238E27FC236}">
                    <a16:creationId xmlns:a16="http://schemas.microsoft.com/office/drawing/2014/main" id="{BCDDD4CB-348B-4BAD-BCD1-B0CC49A08EBA}"/>
                  </a:ext>
                </a:extLst>
              </p:cNvPr>
              <p:cNvGrpSpPr>
                <a:grpSpLocks/>
              </p:cNvGrpSpPr>
              <p:nvPr/>
            </p:nvGrpSpPr>
            <p:grpSpPr bwMode="auto">
              <a:xfrm>
                <a:off x="1536" y="3072"/>
                <a:ext cx="512" cy="384"/>
                <a:chOff x="1536" y="3072"/>
                <a:chExt cx="512" cy="384"/>
              </a:xfrm>
            </p:grpSpPr>
            <p:sp>
              <p:nvSpPr>
                <p:cNvPr id="22682" name="Rectangle 183">
                  <a:extLst>
                    <a:ext uri="{FF2B5EF4-FFF2-40B4-BE49-F238E27FC236}">
                      <a16:creationId xmlns:a16="http://schemas.microsoft.com/office/drawing/2014/main" id="{C588B85D-8404-4E51-9B2E-C7459BFD62CF}"/>
                    </a:ext>
                  </a:extLst>
                </p:cNvPr>
                <p:cNvSpPr>
                  <a:spLocks noChangeArrowheads="1"/>
                </p:cNvSpPr>
                <p:nvPr/>
              </p:nvSpPr>
              <p:spPr bwMode="auto">
                <a:xfrm>
                  <a:off x="1579"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83" name="Rectangle 184">
                  <a:extLst>
                    <a:ext uri="{FF2B5EF4-FFF2-40B4-BE49-F238E27FC236}">
                      <a16:creationId xmlns:a16="http://schemas.microsoft.com/office/drawing/2014/main" id="{2CF9B23C-E7DB-466B-9D81-8FCEE32299F0}"/>
                    </a:ext>
                  </a:extLst>
                </p:cNvPr>
                <p:cNvSpPr>
                  <a:spLocks noChangeArrowheads="1"/>
                </p:cNvSpPr>
                <p:nvPr/>
              </p:nvSpPr>
              <p:spPr bwMode="auto">
                <a:xfrm>
                  <a:off x="1536"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8" name="Group 185">
                <a:extLst>
                  <a:ext uri="{FF2B5EF4-FFF2-40B4-BE49-F238E27FC236}">
                    <a16:creationId xmlns:a16="http://schemas.microsoft.com/office/drawing/2014/main" id="{FA46EE16-5CF4-454D-AA12-3E417F082D67}"/>
                  </a:ext>
                </a:extLst>
              </p:cNvPr>
              <p:cNvGrpSpPr>
                <a:grpSpLocks/>
              </p:cNvGrpSpPr>
              <p:nvPr/>
            </p:nvGrpSpPr>
            <p:grpSpPr bwMode="auto">
              <a:xfrm>
                <a:off x="2048" y="3072"/>
                <a:ext cx="512" cy="384"/>
                <a:chOff x="2048" y="3072"/>
                <a:chExt cx="512" cy="384"/>
              </a:xfrm>
            </p:grpSpPr>
            <p:sp>
              <p:nvSpPr>
                <p:cNvPr id="22680" name="Rectangle 186">
                  <a:extLst>
                    <a:ext uri="{FF2B5EF4-FFF2-40B4-BE49-F238E27FC236}">
                      <a16:creationId xmlns:a16="http://schemas.microsoft.com/office/drawing/2014/main" id="{0798036F-350F-46DB-90EA-02B4BF613C5E}"/>
                    </a:ext>
                  </a:extLst>
                </p:cNvPr>
                <p:cNvSpPr>
                  <a:spLocks noChangeArrowheads="1"/>
                </p:cNvSpPr>
                <p:nvPr/>
              </p:nvSpPr>
              <p:spPr bwMode="auto">
                <a:xfrm>
                  <a:off x="2091"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81" name="Rectangle 187">
                  <a:extLst>
                    <a:ext uri="{FF2B5EF4-FFF2-40B4-BE49-F238E27FC236}">
                      <a16:creationId xmlns:a16="http://schemas.microsoft.com/office/drawing/2014/main" id="{19DCB459-4F68-4CF5-B63C-2DE5F1AC5102}"/>
                    </a:ext>
                  </a:extLst>
                </p:cNvPr>
                <p:cNvSpPr>
                  <a:spLocks noChangeArrowheads="1"/>
                </p:cNvSpPr>
                <p:nvPr/>
              </p:nvSpPr>
              <p:spPr bwMode="auto">
                <a:xfrm>
                  <a:off x="2048"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9" name="Group 188">
                <a:extLst>
                  <a:ext uri="{FF2B5EF4-FFF2-40B4-BE49-F238E27FC236}">
                    <a16:creationId xmlns:a16="http://schemas.microsoft.com/office/drawing/2014/main" id="{76A2A4D3-0136-4944-9D08-C02DEB4C3222}"/>
                  </a:ext>
                </a:extLst>
              </p:cNvPr>
              <p:cNvGrpSpPr>
                <a:grpSpLocks/>
              </p:cNvGrpSpPr>
              <p:nvPr/>
            </p:nvGrpSpPr>
            <p:grpSpPr bwMode="auto">
              <a:xfrm>
                <a:off x="2560" y="3072"/>
                <a:ext cx="512" cy="384"/>
                <a:chOff x="2560" y="3072"/>
                <a:chExt cx="512" cy="384"/>
              </a:xfrm>
            </p:grpSpPr>
            <p:sp>
              <p:nvSpPr>
                <p:cNvPr id="22678" name="Rectangle 189">
                  <a:extLst>
                    <a:ext uri="{FF2B5EF4-FFF2-40B4-BE49-F238E27FC236}">
                      <a16:creationId xmlns:a16="http://schemas.microsoft.com/office/drawing/2014/main" id="{A99AA3BF-B581-4F28-895F-8A0580FFAA9B}"/>
                    </a:ext>
                  </a:extLst>
                </p:cNvPr>
                <p:cNvSpPr>
                  <a:spLocks noChangeArrowheads="1"/>
                </p:cNvSpPr>
                <p:nvPr/>
              </p:nvSpPr>
              <p:spPr bwMode="auto">
                <a:xfrm>
                  <a:off x="260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679" name="Rectangle 190">
                  <a:extLst>
                    <a:ext uri="{FF2B5EF4-FFF2-40B4-BE49-F238E27FC236}">
                      <a16:creationId xmlns:a16="http://schemas.microsoft.com/office/drawing/2014/main" id="{9F7216BF-B064-4F8E-87AB-2FC65D0FA412}"/>
                    </a:ext>
                  </a:extLst>
                </p:cNvPr>
                <p:cNvSpPr>
                  <a:spLocks noChangeArrowheads="1"/>
                </p:cNvSpPr>
                <p:nvPr/>
              </p:nvSpPr>
              <p:spPr bwMode="auto">
                <a:xfrm>
                  <a:off x="256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0" name="Group 191">
                <a:extLst>
                  <a:ext uri="{FF2B5EF4-FFF2-40B4-BE49-F238E27FC236}">
                    <a16:creationId xmlns:a16="http://schemas.microsoft.com/office/drawing/2014/main" id="{6B8060A3-E1FA-484F-A3B1-74FB6E73B9DB}"/>
                  </a:ext>
                </a:extLst>
              </p:cNvPr>
              <p:cNvGrpSpPr>
                <a:grpSpLocks/>
              </p:cNvGrpSpPr>
              <p:nvPr/>
            </p:nvGrpSpPr>
            <p:grpSpPr bwMode="auto">
              <a:xfrm>
                <a:off x="3072" y="3072"/>
                <a:ext cx="512" cy="384"/>
                <a:chOff x="3072" y="3072"/>
                <a:chExt cx="512" cy="384"/>
              </a:xfrm>
            </p:grpSpPr>
            <p:sp>
              <p:nvSpPr>
                <p:cNvPr id="22676" name="Rectangle 192">
                  <a:extLst>
                    <a:ext uri="{FF2B5EF4-FFF2-40B4-BE49-F238E27FC236}">
                      <a16:creationId xmlns:a16="http://schemas.microsoft.com/office/drawing/2014/main" id="{F4683100-91B5-49E9-BBB6-EC16734C6C17}"/>
                    </a:ext>
                  </a:extLst>
                </p:cNvPr>
                <p:cNvSpPr>
                  <a:spLocks noChangeArrowheads="1"/>
                </p:cNvSpPr>
                <p:nvPr/>
              </p:nvSpPr>
              <p:spPr bwMode="auto">
                <a:xfrm>
                  <a:off x="311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2677" name="Rectangle 193">
                  <a:extLst>
                    <a:ext uri="{FF2B5EF4-FFF2-40B4-BE49-F238E27FC236}">
                      <a16:creationId xmlns:a16="http://schemas.microsoft.com/office/drawing/2014/main" id="{F44E99A9-5B48-4C5F-96C0-7D5BD30CA63C}"/>
                    </a:ext>
                  </a:extLst>
                </p:cNvPr>
                <p:cNvSpPr>
                  <a:spLocks noChangeArrowheads="1"/>
                </p:cNvSpPr>
                <p:nvPr/>
              </p:nvSpPr>
              <p:spPr bwMode="auto">
                <a:xfrm>
                  <a:off x="307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1" name="Group 194">
                <a:extLst>
                  <a:ext uri="{FF2B5EF4-FFF2-40B4-BE49-F238E27FC236}">
                    <a16:creationId xmlns:a16="http://schemas.microsoft.com/office/drawing/2014/main" id="{31E735CA-D1C5-459A-ACFF-82469613F9E1}"/>
                  </a:ext>
                </a:extLst>
              </p:cNvPr>
              <p:cNvGrpSpPr>
                <a:grpSpLocks/>
              </p:cNvGrpSpPr>
              <p:nvPr/>
            </p:nvGrpSpPr>
            <p:grpSpPr bwMode="auto">
              <a:xfrm>
                <a:off x="3584" y="3072"/>
                <a:ext cx="512" cy="384"/>
                <a:chOff x="3584" y="3072"/>
                <a:chExt cx="512" cy="384"/>
              </a:xfrm>
            </p:grpSpPr>
            <p:sp>
              <p:nvSpPr>
                <p:cNvPr id="22674" name="Rectangle 195">
                  <a:extLst>
                    <a:ext uri="{FF2B5EF4-FFF2-40B4-BE49-F238E27FC236}">
                      <a16:creationId xmlns:a16="http://schemas.microsoft.com/office/drawing/2014/main" id="{94533173-BD9B-4136-9E3F-A7AB9DEF33F4}"/>
                    </a:ext>
                  </a:extLst>
                </p:cNvPr>
                <p:cNvSpPr>
                  <a:spLocks noChangeArrowheads="1"/>
                </p:cNvSpPr>
                <p:nvPr/>
              </p:nvSpPr>
              <p:spPr bwMode="auto">
                <a:xfrm>
                  <a:off x="362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0</a:t>
                  </a:r>
                </a:p>
                <a:p>
                  <a:pPr algn="ctr">
                    <a:spcBef>
                      <a:spcPct val="0"/>
                    </a:spcBef>
                    <a:buClrTx/>
                    <a:buSzTx/>
                    <a:buFontTx/>
                    <a:buNone/>
                  </a:pPr>
                  <a:endParaRPr lang="en-US" altLang="zh-CN" sz="1600" b="1">
                    <a:ea typeface="宋体" panose="02010600030101010101" pitchFamily="2" charset="-122"/>
                  </a:endParaRPr>
                </a:p>
              </p:txBody>
            </p:sp>
            <p:sp>
              <p:nvSpPr>
                <p:cNvPr id="22675" name="Rectangle 196">
                  <a:extLst>
                    <a:ext uri="{FF2B5EF4-FFF2-40B4-BE49-F238E27FC236}">
                      <a16:creationId xmlns:a16="http://schemas.microsoft.com/office/drawing/2014/main" id="{AFF8DB16-9DD1-4684-A4F2-3299FB5F77A1}"/>
                    </a:ext>
                  </a:extLst>
                </p:cNvPr>
                <p:cNvSpPr>
                  <a:spLocks noChangeArrowheads="1"/>
                </p:cNvSpPr>
                <p:nvPr/>
              </p:nvSpPr>
              <p:spPr bwMode="auto">
                <a:xfrm>
                  <a:off x="358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2" name="Group 197">
                <a:extLst>
                  <a:ext uri="{FF2B5EF4-FFF2-40B4-BE49-F238E27FC236}">
                    <a16:creationId xmlns:a16="http://schemas.microsoft.com/office/drawing/2014/main" id="{7208C5FE-9C41-4974-89CE-5D4999159165}"/>
                  </a:ext>
                </a:extLst>
              </p:cNvPr>
              <p:cNvGrpSpPr>
                <a:grpSpLocks/>
              </p:cNvGrpSpPr>
              <p:nvPr/>
            </p:nvGrpSpPr>
            <p:grpSpPr bwMode="auto">
              <a:xfrm>
                <a:off x="0" y="3456"/>
                <a:ext cx="512" cy="384"/>
                <a:chOff x="0" y="3456"/>
                <a:chExt cx="512" cy="384"/>
              </a:xfrm>
            </p:grpSpPr>
            <p:sp>
              <p:nvSpPr>
                <p:cNvPr id="22672" name="Rectangle 198">
                  <a:extLst>
                    <a:ext uri="{FF2B5EF4-FFF2-40B4-BE49-F238E27FC236}">
                      <a16:creationId xmlns:a16="http://schemas.microsoft.com/office/drawing/2014/main" id="{6FA79A96-D8EE-4A10-B733-CF2B88749DF7}"/>
                    </a:ext>
                  </a:extLst>
                </p:cNvPr>
                <p:cNvSpPr>
                  <a:spLocks noChangeArrowheads="1"/>
                </p:cNvSpPr>
                <p:nvPr/>
              </p:nvSpPr>
              <p:spPr bwMode="auto">
                <a:xfrm>
                  <a:off x="4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计算机</a:t>
                  </a:r>
                </a:p>
                <a:p>
                  <a:pPr algn="ctr">
                    <a:spcBef>
                      <a:spcPct val="0"/>
                    </a:spcBef>
                    <a:buClrTx/>
                    <a:buSzTx/>
                    <a:buFontTx/>
                    <a:buNone/>
                  </a:pPr>
                  <a:endParaRPr lang="en-US" altLang="zh-CN" sz="1600" b="1">
                    <a:ea typeface="宋体" panose="02010600030101010101" pitchFamily="2" charset="-122"/>
                  </a:endParaRPr>
                </a:p>
              </p:txBody>
            </p:sp>
            <p:sp>
              <p:nvSpPr>
                <p:cNvPr id="22673" name="Rectangle 199">
                  <a:extLst>
                    <a:ext uri="{FF2B5EF4-FFF2-40B4-BE49-F238E27FC236}">
                      <a16:creationId xmlns:a16="http://schemas.microsoft.com/office/drawing/2014/main" id="{6D355F79-26D8-4420-8810-3435C28D9B3A}"/>
                    </a:ext>
                  </a:extLst>
                </p:cNvPr>
                <p:cNvSpPr>
                  <a:spLocks noChangeArrowheads="1"/>
                </p:cNvSpPr>
                <p:nvPr/>
              </p:nvSpPr>
              <p:spPr bwMode="auto">
                <a:xfrm>
                  <a:off x="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3" name="Group 200">
                <a:extLst>
                  <a:ext uri="{FF2B5EF4-FFF2-40B4-BE49-F238E27FC236}">
                    <a16:creationId xmlns:a16="http://schemas.microsoft.com/office/drawing/2014/main" id="{763AF3DC-58DD-4757-9D91-53B633C29E83}"/>
                  </a:ext>
                </a:extLst>
              </p:cNvPr>
              <p:cNvGrpSpPr>
                <a:grpSpLocks/>
              </p:cNvGrpSpPr>
              <p:nvPr/>
            </p:nvGrpSpPr>
            <p:grpSpPr bwMode="auto">
              <a:xfrm>
                <a:off x="512" y="3456"/>
                <a:ext cx="512" cy="384"/>
                <a:chOff x="512" y="3456"/>
                <a:chExt cx="512" cy="384"/>
              </a:xfrm>
            </p:grpSpPr>
            <p:sp>
              <p:nvSpPr>
                <p:cNvPr id="22670" name="Rectangle 201">
                  <a:extLst>
                    <a:ext uri="{FF2B5EF4-FFF2-40B4-BE49-F238E27FC236}">
                      <a16:creationId xmlns:a16="http://schemas.microsoft.com/office/drawing/2014/main" id="{8698BAD1-67DA-4452-84DD-72008320DE7C}"/>
                    </a:ext>
                  </a:extLst>
                </p:cNvPr>
                <p:cNvSpPr>
                  <a:spLocks noChangeArrowheads="1"/>
                </p:cNvSpPr>
                <p:nvPr/>
              </p:nvSpPr>
              <p:spPr bwMode="auto">
                <a:xfrm>
                  <a:off x="55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刘伟</a:t>
                  </a:r>
                </a:p>
                <a:p>
                  <a:pPr algn="ctr">
                    <a:spcBef>
                      <a:spcPct val="0"/>
                    </a:spcBef>
                    <a:buClrTx/>
                    <a:buSzTx/>
                    <a:buFontTx/>
                    <a:buNone/>
                  </a:pPr>
                  <a:endParaRPr lang="en-US" altLang="zh-CN" sz="1600" b="1">
                    <a:ea typeface="宋体" panose="02010600030101010101" pitchFamily="2" charset="-122"/>
                  </a:endParaRPr>
                </a:p>
              </p:txBody>
            </p:sp>
            <p:sp>
              <p:nvSpPr>
                <p:cNvPr id="22671" name="Rectangle 202">
                  <a:extLst>
                    <a:ext uri="{FF2B5EF4-FFF2-40B4-BE49-F238E27FC236}">
                      <a16:creationId xmlns:a16="http://schemas.microsoft.com/office/drawing/2014/main" id="{3D4C171F-6C9C-40FB-906D-A7EFD38920CC}"/>
                    </a:ext>
                  </a:extLst>
                </p:cNvPr>
                <p:cNvSpPr>
                  <a:spLocks noChangeArrowheads="1"/>
                </p:cNvSpPr>
                <p:nvPr/>
              </p:nvSpPr>
              <p:spPr bwMode="auto">
                <a:xfrm>
                  <a:off x="51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4" name="Group 203">
                <a:extLst>
                  <a:ext uri="{FF2B5EF4-FFF2-40B4-BE49-F238E27FC236}">
                    <a16:creationId xmlns:a16="http://schemas.microsoft.com/office/drawing/2014/main" id="{733C2CAE-B3F8-4982-BC7C-33E58C8029DF}"/>
                  </a:ext>
                </a:extLst>
              </p:cNvPr>
              <p:cNvGrpSpPr>
                <a:grpSpLocks/>
              </p:cNvGrpSpPr>
              <p:nvPr/>
            </p:nvGrpSpPr>
            <p:grpSpPr bwMode="auto">
              <a:xfrm>
                <a:off x="1024" y="3456"/>
                <a:ext cx="512" cy="384"/>
                <a:chOff x="1024" y="3456"/>
                <a:chExt cx="512" cy="384"/>
              </a:xfrm>
            </p:grpSpPr>
            <p:sp>
              <p:nvSpPr>
                <p:cNvPr id="22668" name="Rectangle 204">
                  <a:extLst>
                    <a:ext uri="{FF2B5EF4-FFF2-40B4-BE49-F238E27FC236}">
                      <a16:creationId xmlns:a16="http://schemas.microsoft.com/office/drawing/2014/main" id="{734976B8-0BA7-4D19-A13C-E3D7E99D9EAF}"/>
                    </a:ext>
                  </a:extLst>
                </p:cNvPr>
                <p:cNvSpPr>
                  <a:spLocks noChangeArrowheads="1"/>
                </p:cNvSpPr>
                <p:nvPr/>
              </p:nvSpPr>
              <p:spPr bwMode="auto">
                <a:xfrm>
                  <a:off x="106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69" name="Rectangle 205">
                  <a:extLst>
                    <a:ext uri="{FF2B5EF4-FFF2-40B4-BE49-F238E27FC236}">
                      <a16:creationId xmlns:a16="http://schemas.microsoft.com/office/drawing/2014/main" id="{C42F41B1-B7E5-4CA0-9C2D-6DDFC679BE11}"/>
                    </a:ext>
                  </a:extLst>
                </p:cNvPr>
                <p:cNvSpPr>
                  <a:spLocks noChangeArrowheads="1"/>
                </p:cNvSpPr>
                <p:nvPr/>
              </p:nvSpPr>
              <p:spPr bwMode="auto">
                <a:xfrm>
                  <a:off x="102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5" name="Group 206">
                <a:extLst>
                  <a:ext uri="{FF2B5EF4-FFF2-40B4-BE49-F238E27FC236}">
                    <a16:creationId xmlns:a16="http://schemas.microsoft.com/office/drawing/2014/main" id="{DBCB84E5-80EE-4CCB-B90D-61914D3BD2CC}"/>
                  </a:ext>
                </a:extLst>
              </p:cNvPr>
              <p:cNvGrpSpPr>
                <a:grpSpLocks/>
              </p:cNvGrpSpPr>
              <p:nvPr/>
            </p:nvGrpSpPr>
            <p:grpSpPr bwMode="auto">
              <a:xfrm>
                <a:off x="1536" y="3456"/>
                <a:ext cx="512" cy="384"/>
                <a:chOff x="1536" y="3456"/>
                <a:chExt cx="512" cy="384"/>
              </a:xfrm>
            </p:grpSpPr>
            <p:sp>
              <p:nvSpPr>
                <p:cNvPr id="22666" name="Rectangle 207">
                  <a:extLst>
                    <a:ext uri="{FF2B5EF4-FFF2-40B4-BE49-F238E27FC236}">
                      <a16:creationId xmlns:a16="http://schemas.microsoft.com/office/drawing/2014/main" id="{33E67DCA-1F98-41A7-862F-04FBC6A1AF3D}"/>
                    </a:ext>
                  </a:extLst>
                </p:cNvPr>
                <p:cNvSpPr>
                  <a:spLocks noChangeArrowheads="1"/>
                </p:cNvSpPr>
                <p:nvPr/>
              </p:nvSpPr>
              <p:spPr bwMode="auto">
                <a:xfrm>
                  <a:off x="1579"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67" name="Rectangle 208">
                  <a:extLst>
                    <a:ext uri="{FF2B5EF4-FFF2-40B4-BE49-F238E27FC236}">
                      <a16:creationId xmlns:a16="http://schemas.microsoft.com/office/drawing/2014/main" id="{937D37A6-C88F-4069-B11F-E9C327A0A95D}"/>
                    </a:ext>
                  </a:extLst>
                </p:cNvPr>
                <p:cNvSpPr>
                  <a:spLocks noChangeArrowheads="1"/>
                </p:cNvSpPr>
                <p:nvPr/>
              </p:nvSpPr>
              <p:spPr bwMode="auto">
                <a:xfrm>
                  <a:off x="1536"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6" name="Group 209">
                <a:extLst>
                  <a:ext uri="{FF2B5EF4-FFF2-40B4-BE49-F238E27FC236}">
                    <a16:creationId xmlns:a16="http://schemas.microsoft.com/office/drawing/2014/main" id="{BE13A1D1-1DA7-4705-8359-933DA982AB9D}"/>
                  </a:ext>
                </a:extLst>
              </p:cNvPr>
              <p:cNvGrpSpPr>
                <a:grpSpLocks/>
              </p:cNvGrpSpPr>
              <p:nvPr/>
            </p:nvGrpSpPr>
            <p:grpSpPr bwMode="auto">
              <a:xfrm>
                <a:off x="2048" y="3456"/>
                <a:ext cx="512" cy="384"/>
                <a:chOff x="2048" y="3456"/>
                <a:chExt cx="512" cy="384"/>
              </a:xfrm>
            </p:grpSpPr>
            <p:sp>
              <p:nvSpPr>
                <p:cNvPr id="22664" name="Rectangle 210">
                  <a:extLst>
                    <a:ext uri="{FF2B5EF4-FFF2-40B4-BE49-F238E27FC236}">
                      <a16:creationId xmlns:a16="http://schemas.microsoft.com/office/drawing/2014/main" id="{D4D08A2D-1E8A-4BF5-BBAF-E72BE8F5C1B2}"/>
                    </a:ext>
                  </a:extLst>
                </p:cNvPr>
                <p:cNvSpPr>
                  <a:spLocks noChangeArrowheads="1"/>
                </p:cNvSpPr>
                <p:nvPr/>
              </p:nvSpPr>
              <p:spPr bwMode="auto">
                <a:xfrm>
                  <a:off x="2091"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65" name="Rectangle 211">
                  <a:extLst>
                    <a:ext uri="{FF2B5EF4-FFF2-40B4-BE49-F238E27FC236}">
                      <a16:creationId xmlns:a16="http://schemas.microsoft.com/office/drawing/2014/main" id="{1B4156A4-D030-4DB5-81A3-E8BAC907C983}"/>
                    </a:ext>
                  </a:extLst>
                </p:cNvPr>
                <p:cNvSpPr>
                  <a:spLocks noChangeArrowheads="1"/>
                </p:cNvSpPr>
                <p:nvPr/>
              </p:nvSpPr>
              <p:spPr bwMode="auto">
                <a:xfrm>
                  <a:off x="2048"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7" name="Group 212">
                <a:extLst>
                  <a:ext uri="{FF2B5EF4-FFF2-40B4-BE49-F238E27FC236}">
                    <a16:creationId xmlns:a16="http://schemas.microsoft.com/office/drawing/2014/main" id="{D7418C4E-3481-43D9-ABD4-2F59DC335530}"/>
                  </a:ext>
                </a:extLst>
              </p:cNvPr>
              <p:cNvGrpSpPr>
                <a:grpSpLocks/>
              </p:cNvGrpSpPr>
              <p:nvPr/>
            </p:nvGrpSpPr>
            <p:grpSpPr bwMode="auto">
              <a:xfrm>
                <a:off x="2560" y="3456"/>
                <a:ext cx="512" cy="384"/>
                <a:chOff x="2560" y="3456"/>
                <a:chExt cx="512" cy="384"/>
              </a:xfrm>
            </p:grpSpPr>
            <p:sp>
              <p:nvSpPr>
                <p:cNvPr id="22662" name="Rectangle 213">
                  <a:extLst>
                    <a:ext uri="{FF2B5EF4-FFF2-40B4-BE49-F238E27FC236}">
                      <a16:creationId xmlns:a16="http://schemas.microsoft.com/office/drawing/2014/main" id="{CA482129-A5D6-481C-A270-E341152EF0C8}"/>
                    </a:ext>
                  </a:extLst>
                </p:cNvPr>
                <p:cNvSpPr>
                  <a:spLocks noChangeArrowheads="1"/>
                </p:cNvSpPr>
                <p:nvPr/>
              </p:nvSpPr>
              <p:spPr bwMode="auto">
                <a:xfrm>
                  <a:off x="260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663" name="Rectangle 214">
                  <a:extLst>
                    <a:ext uri="{FF2B5EF4-FFF2-40B4-BE49-F238E27FC236}">
                      <a16:creationId xmlns:a16="http://schemas.microsoft.com/office/drawing/2014/main" id="{DAB82B41-4EB1-497E-BBD1-B9C91721CBAA}"/>
                    </a:ext>
                  </a:extLst>
                </p:cNvPr>
                <p:cNvSpPr>
                  <a:spLocks noChangeArrowheads="1"/>
                </p:cNvSpPr>
                <p:nvPr/>
              </p:nvSpPr>
              <p:spPr bwMode="auto">
                <a:xfrm>
                  <a:off x="256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8" name="Group 215">
                <a:extLst>
                  <a:ext uri="{FF2B5EF4-FFF2-40B4-BE49-F238E27FC236}">
                    <a16:creationId xmlns:a16="http://schemas.microsoft.com/office/drawing/2014/main" id="{97AF80E8-6E4A-4900-9957-67991C2E30B3}"/>
                  </a:ext>
                </a:extLst>
              </p:cNvPr>
              <p:cNvGrpSpPr>
                <a:grpSpLocks/>
              </p:cNvGrpSpPr>
              <p:nvPr/>
            </p:nvGrpSpPr>
            <p:grpSpPr bwMode="auto">
              <a:xfrm>
                <a:off x="3072" y="3456"/>
                <a:ext cx="512" cy="384"/>
                <a:chOff x="3072" y="3456"/>
                <a:chExt cx="512" cy="384"/>
              </a:xfrm>
            </p:grpSpPr>
            <p:sp>
              <p:nvSpPr>
                <p:cNvPr id="22660" name="Rectangle 216">
                  <a:extLst>
                    <a:ext uri="{FF2B5EF4-FFF2-40B4-BE49-F238E27FC236}">
                      <a16:creationId xmlns:a16="http://schemas.microsoft.com/office/drawing/2014/main" id="{60ABE2DC-1EDF-4429-9006-648A1B3C87B4}"/>
                    </a:ext>
                  </a:extLst>
                </p:cNvPr>
                <p:cNvSpPr>
                  <a:spLocks noChangeArrowheads="1"/>
                </p:cNvSpPr>
                <p:nvPr/>
              </p:nvSpPr>
              <p:spPr bwMode="auto">
                <a:xfrm>
                  <a:off x="311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C2</a:t>
                  </a:r>
                </a:p>
                <a:p>
                  <a:pPr algn="ctr">
                    <a:spcBef>
                      <a:spcPct val="0"/>
                    </a:spcBef>
                    <a:buClrTx/>
                    <a:buSzTx/>
                    <a:buFontTx/>
                    <a:buNone/>
                  </a:pPr>
                  <a:endParaRPr lang="en-US" altLang="zh-CN" sz="1600" b="1">
                    <a:ea typeface="宋体" panose="02010600030101010101" pitchFamily="2" charset="-122"/>
                  </a:endParaRPr>
                </a:p>
              </p:txBody>
            </p:sp>
            <p:sp>
              <p:nvSpPr>
                <p:cNvPr id="22661" name="Rectangle 217">
                  <a:extLst>
                    <a:ext uri="{FF2B5EF4-FFF2-40B4-BE49-F238E27FC236}">
                      <a16:creationId xmlns:a16="http://schemas.microsoft.com/office/drawing/2014/main" id="{E0434F6F-1CD5-4516-9521-C8CED73AF8BF}"/>
                    </a:ext>
                  </a:extLst>
                </p:cNvPr>
                <p:cNvSpPr>
                  <a:spLocks noChangeArrowheads="1"/>
                </p:cNvSpPr>
                <p:nvPr/>
              </p:nvSpPr>
              <p:spPr bwMode="auto">
                <a:xfrm>
                  <a:off x="307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9" name="Group 218">
                <a:extLst>
                  <a:ext uri="{FF2B5EF4-FFF2-40B4-BE49-F238E27FC236}">
                    <a16:creationId xmlns:a16="http://schemas.microsoft.com/office/drawing/2014/main" id="{44663446-3EB1-4393-A604-DD27EA804806}"/>
                  </a:ext>
                </a:extLst>
              </p:cNvPr>
              <p:cNvGrpSpPr>
                <a:grpSpLocks/>
              </p:cNvGrpSpPr>
              <p:nvPr/>
            </p:nvGrpSpPr>
            <p:grpSpPr bwMode="auto">
              <a:xfrm>
                <a:off x="3584" y="3456"/>
                <a:ext cx="512" cy="384"/>
                <a:chOff x="3584" y="3456"/>
                <a:chExt cx="512" cy="384"/>
              </a:xfrm>
            </p:grpSpPr>
            <p:sp>
              <p:nvSpPr>
                <p:cNvPr id="22658" name="Rectangle 219">
                  <a:extLst>
                    <a:ext uri="{FF2B5EF4-FFF2-40B4-BE49-F238E27FC236}">
                      <a16:creationId xmlns:a16="http://schemas.microsoft.com/office/drawing/2014/main" id="{B883F3D4-8476-4F80-A211-96400A0FFD09}"/>
                    </a:ext>
                  </a:extLst>
                </p:cNvPr>
                <p:cNvSpPr>
                  <a:spLocks noChangeArrowheads="1"/>
                </p:cNvSpPr>
                <p:nvPr/>
              </p:nvSpPr>
              <p:spPr bwMode="auto">
                <a:xfrm>
                  <a:off x="362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2659" name="Rectangle 220">
                  <a:extLst>
                    <a:ext uri="{FF2B5EF4-FFF2-40B4-BE49-F238E27FC236}">
                      <a16:creationId xmlns:a16="http://schemas.microsoft.com/office/drawing/2014/main" id="{4CAF53EB-B46B-411B-8A0D-3DCC2F6FFD65}"/>
                    </a:ext>
                  </a:extLst>
                </p:cNvPr>
                <p:cNvSpPr>
                  <a:spLocks noChangeArrowheads="1"/>
                </p:cNvSpPr>
                <p:nvPr/>
              </p:nvSpPr>
              <p:spPr bwMode="auto">
                <a:xfrm>
                  <a:off x="358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0" name="Group 221">
                <a:extLst>
                  <a:ext uri="{FF2B5EF4-FFF2-40B4-BE49-F238E27FC236}">
                    <a16:creationId xmlns:a16="http://schemas.microsoft.com/office/drawing/2014/main" id="{632FE254-00CB-4F5B-B657-37E06AA94637}"/>
                  </a:ext>
                </a:extLst>
              </p:cNvPr>
              <p:cNvGrpSpPr>
                <a:grpSpLocks/>
              </p:cNvGrpSpPr>
              <p:nvPr/>
            </p:nvGrpSpPr>
            <p:grpSpPr bwMode="auto">
              <a:xfrm>
                <a:off x="0" y="3840"/>
                <a:ext cx="512" cy="384"/>
                <a:chOff x="0" y="3840"/>
                <a:chExt cx="512" cy="384"/>
              </a:xfrm>
            </p:grpSpPr>
            <p:sp>
              <p:nvSpPr>
                <p:cNvPr id="22656" name="Rectangle 222">
                  <a:extLst>
                    <a:ext uri="{FF2B5EF4-FFF2-40B4-BE49-F238E27FC236}">
                      <a16:creationId xmlns:a16="http://schemas.microsoft.com/office/drawing/2014/main" id="{379297FA-46C3-4A7B-83F7-49DC72D2211F}"/>
                    </a:ext>
                  </a:extLst>
                </p:cNvPr>
                <p:cNvSpPr>
                  <a:spLocks noChangeArrowheads="1"/>
                </p:cNvSpPr>
                <p:nvPr/>
              </p:nvSpPr>
              <p:spPr bwMode="auto">
                <a:xfrm>
                  <a:off x="4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2657" name="Rectangle 223">
                  <a:extLst>
                    <a:ext uri="{FF2B5EF4-FFF2-40B4-BE49-F238E27FC236}">
                      <a16:creationId xmlns:a16="http://schemas.microsoft.com/office/drawing/2014/main" id="{2D26922F-EFF2-4FB1-ABEB-0EF21945C295}"/>
                    </a:ext>
                  </a:extLst>
                </p:cNvPr>
                <p:cNvSpPr>
                  <a:spLocks noChangeArrowheads="1"/>
                </p:cNvSpPr>
                <p:nvPr/>
              </p:nvSpPr>
              <p:spPr bwMode="auto">
                <a:xfrm>
                  <a:off x="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1" name="Group 224">
                <a:extLst>
                  <a:ext uri="{FF2B5EF4-FFF2-40B4-BE49-F238E27FC236}">
                    <a16:creationId xmlns:a16="http://schemas.microsoft.com/office/drawing/2014/main" id="{48BD007A-40F7-4B2F-9835-C01595FAE4D2}"/>
                  </a:ext>
                </a:extLst>
              </p:cNvPr>
              <p:cNvGrpSpPr>
                <a:grpSpLocks/>
              </p:cNvGrpSpPr>
              <p:nvPr/>
            </p:nvGrpSpPr>
            <p:grpSpPr bwMode="auto">
              <a:xfrm>
                <a:off x="512" y="3840"/>
                <a:ext cx="512" cy="384"/>
                <a:chOff x="512" y="3840"/>
                <a:chExt cx="512" cy="384"/>
              </a:xfrm>
            </p:grpSpPr>
            <p:sp>
              <p:nvSpPr>
                <p:cNvPr id="22654" name="Rectangle 225">
                  <a:extLst>
                    <a:ext uri="{FF2B5EF4-FFF2-40B4-BE49-F238E27FC236}">
                      <a16:creationId xmlns:a16="http://schemas.microsoft.com/office/drawing/2014/main" id="{C417F373-CAEE-4656-BCA0-41D4B16CA537}"/>
                    </a:ext>
                  </a:extLst>
                </p:cNvPr>
                <p:cNvSpPr>
                  <a:spLocks noChangeArrowheads="1"/>
                </p:cNvSpPr>
                <p:nvPr/>
              </p:nvSpPr>
              <p:spPr bwMode="auto">
                <a:xfrm>
                  <a:off x="55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2655" name="Rectangle 226">
                  <a:extLst>
                    <a:ext uri="{FF2B5EF4-FFF2-40B4-BE49-F238E27FC236}">
                      <a16:creationId xmlns:a16="http://schemas.microsoft.com/office/drawing/2014/main" id="{71154ED1-BE04-4517-8B3B-3E73CEAC512D}"/>
                    </a:ext>
                  </a:extLst>
                </p:cNvPr>
                <p:cNvSpPr>
                  <a:spLocks noChangeArrowheads="1"/>
                </p:cNvSpPr>
                <p:nvPr/>
              </p:nvSpPr>
              <p:spPr bwMode="auto">
                <a:xfrm>
                  <a:off x="51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2" name="Group 227">
                <a:extLst>
                  <a:ext uri="{FF2B5EF4-FFF2-40B4-BE49-F238E27FC236}">
                    <a16:creationId xmlns:a16="http://schemas.microsoft.com/office/drawing/2014/main" id="{7D6DC0E7-0E73-4BD2-9EFE-DE2B70E01F07}"/>
                  </a:ext>
                </a:extLst>
              </p:cNvPr>
              <p:cNvGrpSpPr>
                <a:grpSpLocks/>
              </p:cNvGrpSpPr>
              <p:nvPr/>
            </p:nvGrpSpPr>
            <p:grpSpPr bwMode="auto">
              <a:xfrm>
                <a:off x="1024" y="3840"/>
                <a:ext cx="512" cy="384"/>
                <a:chOff x="1024" y="3840"/>
                <a:chExt cx="512" cy="384"/>
              </a:xfrm>
            </p:grpSpPr>
            <p:sp>
              <p:nvSpPr>
                <p:cNvPr id="22652" name="Rectangle 228">
                  <a:extLst>
                    <a:ext uri="{FF2B5EF4-FFF2-40B4-BE49-F238E27FC236}">
                      <a16:creationId xmlns:a16="http://schemas.microsoft.com/office/drawing/2014/main" id="{DD505469-6CCF-4951-B1A8-732C28942836}"/>
                    </a:ext>
                  </a:extLst>
                </p:cNvPr>
                <p:cNvSpPr>
                  <a:spLocks noChangeArrowheads="1"/>
                </p:cNvSpPr>
                <p:nvPr/>
              </p:nvSpPr>
              <p:spPr bwMode="auto">
                <a:xfrm>
                  <a:off x="106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53" name="Rectangle 229">
                  <a:extLst>
                    <a:ext uri="{FF2B5EF4-FFF2-40B4-BE49-F238E27FC236}">
                      <a16:creationId xmlns:a16="http://schemas.microsoft.com/office/drawing/2014/main" id="{A2170147-F438-4004-A096-81DD8A94298D}"/>
                    </a:ext>
                  </a:extLst>
                </p:cNvPr>
                <p:cNvSpPr>
                  <a:spLocks noChangeArrowheads="1"/>
                </p:cNvSpPr>
                <p:nvPr/>
              </p:nvSpPr>
              <p:spPr bwMode="auto">
                <a:xfrm>
                  <a:off x="102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3" name="Group 230">
                <a:extLst>
                  <a:ext uri="{FF2B5EF4-FFF2-40B4-BE49-F238E27FC236}">
                    <a16:creationId xmlns:a16="http://schemas.microsoft.com/office/drawing/2014/main" id="{96985767-936F-4564-B341-CDAEAE760FFD}"/>
                  </a:ext>
                </a:extLst>
              </p:cNvPr>
              <p:cNvGrpSpPr>
                <a:grpSpLocks/>
              </p:cNvGrpSpPr>
              <p:nvPr/>
            </p:nvGrpSpPr>
            <p:grpSpPr bwMode="auto">
              <a:xfrm>
                <a:off x="1536" y="3840"/>
                <a:ext cx="512" cy="384"/>
                <a:chOff x="1536" y="3840"/>
                <a:chExt cx="512" cy="384"/>
              </a:xfrm>
            </p:grpSpPr>
            <p:sp>
              <p:nvSpPr>
                <p:cNvPr id="22650" name="Rectangle 231">
                  <a:extLst>
                    <a:ext uri="{FF2B5EF4-FFF2-40B4-BE49-F238E27FC236}">
                      <a16:creationId xmlns:a16="http://schemas.microsoft.com/office/drawing/2014/main" id="{4D048373-4211-4373-94CF-1EDDC8E4049A}"/>
                    </a:ext>
                  </a:extLst>
                </p:cNvPr>
                <p:cNvSpPr>
                  <a:spLocks noChangeArrowheads="1"/>
                </p:cNvSpPr>
                <p:nvPr/>
              </p:nvSpPr>
              <p:spPr bwMode="auto">
                <a:xfrm>
                  <a:off x="1579"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51" name="Rectangle 232">
                  <a:extLst>
                    <a:ext uri="{FF2B5EF4-FFF2-40B4-BE49-F238E27FC236}">
                      <a16:creationId xmlns:a16="http://schemas.microsoft.com/office/drawing/2014/main" id="{E6EC2495-F992-4AFE-BE99-F6DDBF2A3C0B}"/>
                    </a:ext>
                  </a:extLst>
                </p:cNvPr>
                <p:cNvSpPr>
                  <a:spLocks noChangeArrowheads="1"/>
                </p:cNvSpPr>
                <p:nvPr/>
              </p:nvSpPr>
              <p:spPr bwMode="auto">
                <a:xfrm>
                  <a:off x="1536"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4" name="Group 233">
                <a:extLst>
                  <a:ext uri="{FF2B5EF4-FFF2-40B4-BE49-F238E27FC236}">
                    <a16:creationId xmlns:a16="http://schemas.microsoft.com/office/drawing/2014/main" id="{75A73F77-764C-418D-91AB-63D7FC836EEC}"/>
                  </a:ext>
                </a:extLst>
              </p:cNvPr>
              <p:cNvGrpSpPr>
                <a:grpSpLocks/>
              </p:cNvGrpSpPr>
              <p:nvPr/>
            </p:nvGrpSpPr>
            <p:grpSpPr bwMode="auto">
              <a:xfrm>
                <a:off x="2048" y="3840"/>
                <a:ext cx="512" cy="384"/>
                <a:chOff x="2048" y="3840"/>
                <a:chExt cx="512" cy="384"/>
              </a:xfrm>
            </p:grpSpPr>
            <p:sp>
              <p:nvSpPr>
                <p:cNvPr id="22648" name="Rectangle 234">
                  <a:extLst>
                    <a:ext uri="{FF2B5EF4-FFF2-40B4-BE49-F238E27FC236}">
                      <a16:creationId xmlns:a16="http://schemas.microsoft.com/office/drawing/2014/main" id="{1C15A357-3101-4311-AC72-A862B930E438}"/>
                    </a:ext>
                  </a:extLst>
                </p:cNvPr>
                <p:cNvSpPr>
                  <a:spLocks noChangeArrowheads="1"/>
                </p:cNvSpPr>
                <p:nvPr/>
              </p:nvSpPr>
              <p:spPr bwMode="auto">
                <a:xfrm>
                  <a:off x="2091"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49" name="Rectangle 235">
                  <a:extLst>
                    <a:ext uri="{FF2B5EF4-FFF2-40B4-BE49-F238E27FC236}">
                      <a16:creationId xmlns:a16="http://schemas.microsoft.com/office/drawing/2014/main" id="{2498023B-652F-4425-A908-C2EA869055F3}"/>
                    </a:ext>
                  </a:extLst>
                </p:cNvPr>
                <p:cNvSpPr>
                  <a:spLocks noChangeArrowheads="1"/>
                </p:cNvSpPr>
                <p:nvPr/>
              </p:nvSpPr>
              <p:spPr bwMode="auto">
                <a:xfrm>
                  <a:off x="2048"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5" name="Group 236">
                <a:extLst>
                  <a:ext uri="{FF2B5EF4-FFF2-40B4-BE49-F238E27FC236}">
                    <a16:creationId xmlns:a16="http://schemas.microsoft.com/office/drawing/2014/main" id="{3876BAD0-E9DB-499A-BD98-B7F516872C8E}"/>
                  </a:ext>
                </a:extLst>
              </p:cNvPr>
              <p:cNvGrpSpPr>
                <a:grpSpLocks/>
              </p:cNvGrpSpPr>
              <p:nvPr/>
            </p:nvGrpSpPr>
            <p:grpSpPr bwMode="auto">
              <a:xfrm>
                <a:off x="2560" y="3840"/>
                <a:ext cx="512" cy="384"/>
                <a:chOff x="2560" y="3840"/>
                <a:chExt cx="512" cy="384"/>
              </a:xfrm>
            </p:grpSpPr>
            <p:sp>
              <p:nvSpPr>
                <p:cNvPr id="22646" name="Rectangle 237">
                  <a:extLst>
                    <a:ext uri="{FF2B5EF4-FFF2-40B4-BE49-F238E27FC236}">
                      <a16:creationId xmlns:a16="http://schemas.microsoft.com/office/drawing/2014/main" id="{E3F2F90B-4D84-4B5F-AD27-F7D6BE0B2F1F}"/>
                    </a:ext>
                  </a:extLst>
                </p:cNvPr>
                <p:cNvSpPr>
                  <a:spLocks noChangeArrowheads="1"/>
                </p:cNvSpPr>
                <p:nvPr/>
              </p:nvSpPr>
              <p:spPr bwMode="auto">
                <a:xfrm>
                  <a:off x="260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647" name="Rectangle 238">
                  <a:extLst>
                    <a:ext uri="{FF2B5EF4-FFF2-40B4-BE49-F238E27FC236}">
                      <a16:creationId xmlns:a16="http://schemas.microsoft.com/office/drawing/2014/main" id="{291D065E-F39B-4257-AC5F-85D2FE617415}"/>
                    </a:ext>
                  </a:extLst>
                </p:cNvPr>
                <p:cNvSpPr>
                  <a:spLocks noChangeArrowheads="1"/>
                </p:cNvSpPr>
                <p:nvPr/>
              </p:nvSpPr>
              <p:spPr bwMode="auto">
                <a:xfrm>
                  <a:off x="256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6" name="Group 239">
                <a:extLst>
                  <a:ext uri="{FF2B5EF4-FFF2-40B4-BE49-F238E27FC236}">
                    <a16:creationId xmlns:a16="http://schemas.microsoft.com/office/drawing/2014/main" id="{854B628C-319C-4753-9197-4606380DAB6E}"/>
                  </a:ext>
                </a:extLst>
              </p:cNvPr>
              <p:cNvGrpSpPr>
                <a:grpSpLocks/>
              </p:cNvGrpSpPr>
              <p:nvPr/>
            </p:nvGrpSpPr>
            <p:grpSpPr bwMode="auto">
              <a:xfrm>
                <a:off x="3072" y="3840"/>
                <a:ext cx="512" cy="384"/>
                <a:chOff x="3072" y="3840"/>
                <a:chExt cx="512" cy="384"/>
              </a:xfrm>
            </p:grpSpPr>
            <p:sp>
              <p:nvSpPr>
                <p:cNvPr id="22644" name="Rectangle 240">
                  <a:extLst>
                    <a:ext uri="{FF2B5EF4-FFF2-40B4-BE49-F238E27FC236}">
                      <a16:creationId xmlns:a16="http://schemas.microsoft.com/office/drawing/2014/main" id="{16E10997-0F96-4597-948D-EC915648DFD5}"/>
                    </a:ext>
                  </a:extLst>
                </p:cNvPr>
                <p:cNvSpPr>
                  <a:spLocks noChangeArrowheads="1"/>
                </p:cNvSpPr>
                <p:nvPr/>
              </p:nvSpPr>
              <p:spPr bwMode="auto">
                <a:xfrm>
                  <a:off x="311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C4</a:t>
                  </a:r>
                </a:p>
                <a:p>
                  <a:pPr algn="ctr">
                    <a:spcBef>
                      <a:spcPct val="0"/>
                    </a:spcBef>
                    <a:buClrTx/>
                    <a:buSzTx/>
                    <a:buFontTx/>
                    <a:buNone/>
                  </a:pPr>
                  <a:endParaRPr lang="en-US" altLang="zh-CN" sz="1600" b="1">
                    <a:ea typeface="宋体" panose="02010600030101010101" pitchFamily="2" charset="-122"/>
                  </a:endParaRPr>
                </a:p>
              </p:txBody>
            </p:sp>
            <p:sp>
              <p:nvSpPr>
                <p:cNvPr id="22645" name="Rectangle 241">
                  <a:extLst>
                    <a:ext uri="{FF2B5EF4-FFF2-40B4-BE49-F238E27FC236}">
                      <a16:creationId xmlns:a16="http://schemas.microsoft.com/office/drawing/2014/main" id="{3DD6166D-AB50-4B64-B316-E9E36A1660B1}"/>
                    </a:ext>
                  </a:extLst>
                </p:cNvPr>
                <p:cNvSpPr>
                  <a:spLocks noChangeArrowheads="1"/>
                </p:cNvSpPr>
                <p:nvPr/>
              </p:nvSpPr>
              <p:spPr bwMode="auto">
                <a:xfrm>
                  <a:off x="307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7" name="Group 242">
                <a:extLst>
                  <a:ext uri="{FF2B5EF4-FFF2-40B4-BE49-F238E27FC236}">
                    <a16:creationId xmlns:a16="http://schemas.microsoft.com/office/drawing/2014/main" id="{BAACA79F-8FB0-4A75-9007-454EE93342FB}"/>
                  </a:ext>
                </a:extLst>
              </p:cNvPr>
              <p:cNvGrpSpPr>
                <a:grpSpLocks/>
              </p:cNvGrpSpPr>
              <p:nvPr/>
            </p:nvGrpSpPr>
            <p:grpSpPr bwMode="auto">
              <a:xfrm>
                <a:off x="3584" y="3840"/>
                <a:ext cx="512" cy="384"/>
                <a:chOff x="3584" y="3840"/>
                <a:chExt cx="512" cy="384"/>
              </a:xfrm>
            </p:grpSpPr>
            <p:sp>
              <p:nvSpPr>
                <p:cNvPr id="22642" name="Rectangle 243">
                  <a:extLst>
                    <a:ext uri="{FF2B5EF4-FFF2-40B4-BE49-F238E27FC236}">
                      <a16:creationId xmlns:a16="http://schemas.microsoft.com/office/drawing/2014/main" id="{B97F453A-250A-4C00-ACBB-BDFF9D4994C9}"/>
                    </a:ext>
                  </a:extLst>
                </p:cNvPr>
                <p:cNvSpPr>
                  <a:spLocks noChangeArrowheads="1"/>
                </p:cNvSpPr>
                <p:nvPr/>
              </p:nvSpPr>
              <p:spPr bwMode="auto">
                <a:xfrm>
                  <a:off x="362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85</a:t>
                  </a:r>
                </a:p>
                <a:p>
                  <a:pPr algn="ctr">
                    <a:spcBef>
                      <a:spcPct val="0"/>
                    </a:spcBef>
                    <a:buClrTx/>
                    <a:buSzTx/>
                    <a:buFontTx/>
                    <a:buNone/>
                  </a:pPr>
                  <a:endParaRPr lang="en-US" altLang="zh-CN" sz="1600" b="1">
                    <a:ea typeface="宋体" panose="02010600030101010101" pitchFamily="2" charset="-122"/>
                  </a:endParaRPr>
                </a:p>
              </p:txBody>
            </p:sp>
            <p:sp>
              <p:nvSpPr>
                <p:cNvPr id="22643" name="Rectangle 244">
                  <a:extLst>
                    <a:ext uri="{FF2B5EF4-FFF2-40B4-BE49-F238E27FC236}">
                      <a16:creationId xmlns:a16="http://schemas.microsoft.com/office/drawing/2014/main" id="{90ACA793-EEC8-4162-8AF7-D12738E5D6D6}"/>
                    </a:ext>
                  </a:extLst>
                </p:cNvPr>
                <p:cNvSpPr>
                  <a:spLocks noChangeArrowheads="1"/>
                </p:cNvSpPr>
                <p:nvPr/>
              </p:nvSpPr>
              <p:spPr bwMode="auto">
                <a:xfrm>
                  <a:off x="358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8" name="Group 245">
                <a:extLst>
                  <a:ext uri="{FF2B5EF4-FFF2-40B4-BE49-F238E27FC236}">
                    <a16:creationId xmlns:a16="http://schemas.microsoft.com/office/drawing/2014/main" id="{D320C382-527E-468C-A960-20BD3A5D9087}"/>
                  </a:ext>
                </a:extLst>
              </p:cNvPr>
              <p:cNvGrpSpPr>
                <a:grpSpLocks/>
              </p:cNvGrpSpPr>
              <p:nvPr/>
            </p:nvGrpSpPr>
            <p:grpSpPr bwMode="auto">
              <a:xfrm>
                <a:off x="0" y="4224"/>
                <a:ext cx="512" cy="384"/>
                <a:chOff x="0" y="4224"/>
                <a:chExt cx="512" cy="384"/>
              </a:xfrm>
            </p:grpSpPr>
            <p:sp>
              <p:nvSpPr>
                <p:cNvPr id="22640" name="Rectangle 246">
                  <a:extLst>
                    <a:ext uri="{FF2B5EF4-FFF2-40B4-BE49-F238E27FC236}">
                      <a16:creationId xmlns:a16="http://schemas.microsoft.com/office/drawing/2014/main" id="{10B72DF4-1624-4A1F-9EBC-36EADCB3A882}"/>
                    </a:ext>
                  </a:extLst>
                </p:cNvPr>
                <p:cNvSpPr>
                  <a:spLocks noChangeArrowheads="1"/>
                </p:cNvSpPr>
                <p:nvPr/>
              </p:nvSpPr>
              <p:spPr bwMode="auto">
                <a:xfrm>
                  <a:off x="4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自动化</a:t>
                  </a:r>
                </a:p>
                <a:p>
                  <a:pPr algn="ctr">
                    <a:spcBef>
                      <a:spcPct val="0"/>
                    </a:spcBef>
                    <a:buClrTx/>
                    <a:buSzTx/>
                    <a:buFontTx/>
                    <a:buNone/>
                  </a:pPr>
                  <a:endParaRPr lang="en-US" altLang="zh-CN" sz="1600" b="1">
                    <a:ea typeface="宋体" panose="02010600030101010101" pitchFamily="2" charset="-122"/>
                  </a:endParaRPr>
                </a:p>
              </p:txBody>
            </p:sp>
            <p:sp>
              <p:nvSpPr>
                <p:cNvPr id="22641" name="Rectangle 247">
                  <a:extLst>
                    <a:ext uri="{FF2B5EF4-FFF2-40B4-BE49-F238E27FC236}">
                      <a16:creationId xmlns:a16="http://schemas.microsoft.com/office/drawing/2014/main" id="{EC5FD677-7E39-43C0-9C34-7806F730595F}"/>
                    </a:ext>
                  </a:extLst>
                </p:cNvPr>
                <p:cNvSpPr>
                  <a:spLocks noChangeArrowheads="1"/>
                </p:cNvSpPr>
                <p:nvPr/>
              </p:nvSpPr>
              <p:spPr bwMode="auto">
                <a:xfrm>
                  <a:off x="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9" name="Group 248">
                <a:extLst>
                  <a:ext uri="{FF2B5EF4-FFF2-40B4-BE49-F238E27FC236}">
                    <a16:creationId xmlns:a16="http://schemas.microsoft.com/office/drawing/2014/main" id="{EAFA4F9B-58FC-4453-96DB-7588F4AA12DF}"/>
                  </a:ext>
                </a:extLst>
              </p:cNvPr>
              <p:cNvGrpSpPr>
                <a:grpSpLocks/>
              </p:cNvGrpSpPr>
              <p:nvPr/>
            </p:nvGrpSpPr>
            <p:grpSpPr bwMode="auto">
              <a:xfrm>
                <a:off x="512" y="4224"/>
                <a:ext cx="512" cy="384"/>
                <a:chOff x="512" y="4224"/>
                <a:chExt cx="512" cy="384"/>
              </a:xfrm>
            </p:grpSpPr>
            <p:sp>
              <p:nvSpPr>
                <p:cNvPr id="22638" name="Rectangle 249">
                  <a:extLst>
                    <a:ext uri="{FF2B5EF4-FFF2-40B4-BE49-F238E27FC236}">
                      <a16:creationId xmlns:a16="http://schemas.microsoft.com/office/drawing/2014/main" id="{D1E2C9FD-C576-4D65-BA94-DDBCA8A24D2A}"/>
                    </a:ext>
                  </a:extLst>
                </p:cNvPr>
                <p:cNvSpPr>
                  <a:spLocks noChangeArrowheads="1"/>
                </p:cNvSpPr>
                <p:nvPr/>
              </p:nvSpPr>
              <p:spPr bwMode="auto">
                <a:xfrm>
                  <a:off x="55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刘伟</a:t>
                  </a:r>
                </a:p>
                <a:p>
                  <a:pPr algn="ctr">
                    <a:spcBef>
                      <a:spcPct val="0"/>
                    </a:spcBef>
                    <a:buClrTx/>
                    <a:buSzTx/>
                    <a:buFontTx/>
                    <a:buNone/>
                  </a:pPr>
                  <a:endParaRPr lang="en-US" altLang="zh-CN" sz="1600" b="1">
                    <a:ea typeface="宋体" panose="02010600030101010101" pitchFamily="2" charset="-122"/>
                  </a:endParaRPr>
                </a:p>
              </p:txBody>
            </p:sp>
            <p:sp>
              <p:nvSpPr>
                <p:cNvPr id="22639" name="Rectangle 250">
                  <a:extLst>
                    <a:ext uri="{FF2B5EF4-FFF2-40B4-BE49-F238E27FC236}">
                      <a16:creationId xmlns:a16="http://schemas.microsoft.com/office/drawing/2014/main" id="{F2C93DA7-2815-4766-85D6-AF5CB991BBC2}"/>
                    </a:ext>
                  </a:extLst>
                </p:cNvPr>
                <p:cNvSpPr>
                  <a:spLocks noChangeArrowheads="1"/>
                </p:cNvSpPr>
                <p:nvPr/>
              </p:nvSpPr>
              <p:spPr bwMode="auto">
                <a:xfrm>
                  <a:off x="51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0" name="Group 251">
                <a:extLst>
                  <a:ext uri="{FF2B5EF4-FFF2-40B4-BE49-F238E27FC236}">
                    <a16:creationId xmlns:a16="http://schemas.microsoft.com/office/drawing/2014/main" id="{7E489A36-C031-47C5-AC5D-89C819732013}"/>
                  </a:ext>
                </a:extLst>
              </p:cNvPr>
              <p:cNvGrpSpPr>
                <a:grpSpLocks/>
              </p:cNvGrpSpPr>
              <p:nvPr/>
            </p:nvGrpSpPr>
            <p:grpSpPr bwMode="auto">
              <a:xfrm>
                <a:off x="1024" y="4224"/>
                <a:ext cx="512" cy="384"/>
                <a:chOff x="1024" y="4224"/>
                <a:chExt cx="512" cy="384"/>
              </a:xfrm>
            </p:grpSpPr>
            <p:sp>
              <p:nvSpPr>
                <p:cNvPr id="22636" name="Rectangle 252">
                  <a:extLst>
                    <a:ext uri="{FF2B5EF4-FFF2-40B4-BE49-F238E27FC236}">
                      <a16:creationId xmlns:a16="http://schemas.microsoft.com/office/drawing/2014/main" id="{1D5902B9-0598-48D1-911E-0C54E661FD02}"/>
                    </a:ext>
                  </a:extLst>
                </p:cNvPr>
                <p:cNvSpPr>
                  <a:spLocks noChangeArrowheads="1"/>
                </p:cNvSpPr>
                <p:nvPr/>
              </p:nvSpPr>
              <p:spPr bwMode="auto">
                <a:xfrm>
                  <a:off x="106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37" name="Rectangle 253">
                  <a:extLst>
                    <a:ext uri="{FF2B5EF4-FFF2-40B4-BE49-F238E27FC236}">
                      <a16:creationId xmlns:a16="http://schemas.microsoft.com/office/drawing/2014/main" id="{1E21A635-842F-414B-802E-39C3CB68D3E4}"/>
                    </a:ext>
                  </a:extLst>
                </p:cNvPr>
                <p:cNvSpPr>
                  <a:spLocks noChangeArrowheads="1"/>
                </p:cNvSpPr>
                <p:nvPr/>
              </p:nvSpPr>
              <p:spPr bwMode="auto">
                <a:xfrm>
                  <a:off x="102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1" name="Group 254">
                <a:extLst>
                  <a:ext uri="{FF2B5EF4-FFF2-40B4-BE49-F238E27FC236}">
                    <a16:creationId xmlns:a16="http://schemas.microsoft.com/office/drawing/2014/main" id="{ABD97C09-F34C-4EF6-A722-E6CA310A4105}"/>
                  </a:ext>
                </a:extLst>
              </p:cNvPr>
              <p:cNvGrpSpPr>
                <a:grpSpLocks/>
              </p:cNvGrpSpPr>
              <p:nvPr/>
            </p:nvGrpSpPr>
            <p:grpSpPr bwMode="auto">
              <a:xfrm>
                <a:off x="1536" y="4224"/>
                <a:ext cx="512" cy="384"/>
                <a:chOff x="1536" y="4224"/>
                <a:chExt cx="512" cy="384"/>
              </a:xfrm>
            </p:grpSpPr>
            <p:sp>
              <p:nvSpPr>
                <p:cNvPr id="22634" name="Rectangle 255">
                  <a:extLst>
                    <a:ext uri="{FF2B5EF4-FFF2-40B4-BE49-F238E27FC236}">
                      <a16:creationId xmlns:a16="http://schemas.microsoft.com/office/drawing/2014/main" id="{9EFB6BBB-D81A-4B28-B0B0-82281C7F0EF3}"/>
                    </a:ext>
                  </a:extLst>
                </p:cNvPr>
                <p:cNvSpPr>
                  <a:spLocks noChangeArrowheads="1"/>
                </p:cNvSpPr>
                <p:nvPr/>
              </p:nvSpPr>
              <p:spPr bwMode="auto">
                <a:xfrm>
                  <a:off x="1579"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35" name="Rectangle 256">
                  <a:extLst>
                    <a:ext uri="{FF2B5EF4-FFF2-40B4-BE49-F238E27FC236}">
                      <a16:creationId xmlns:a16="http://schemas.microsoft.com/office/drawing/2014/main" id="{1BC89635-110B-4FC6-914E-8D1DFA201027}"/>
                    </a:ext>
                  </a:extLst>
                </p:cNvPr>
                <p:cNvSpPr>
                  <a:spLocks noChangeArrowheads="1"/>
                </p:cNvSpPr>
                <p:nvPr/>
              </p:nvSpPr>
              <p:spPr bwMode="auto">
                <a:xfrm>
                  <a:off x="1536"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2" name="Group 257">
                <a:extLst>
                  <a:ext uri="{FF2B5EF4-FFF2-40B4-BE49-F238E27FC236}">
                    <a16:creationId xmlns:a16="http://schemas.microsoft.com/office/drawing/2014/main" id="{2895430E-1B03-4188-89B9-41561693B31B}"/>
                  </a:ext>
                </a:extLst>
              </p:cNvPr>
              <p:cNvGrpSpPr>
                <a:grpSpLocks/>
              </p:cNvGrpSpPr>
              <p:nvPr/>
            </p:nvGrpSpPr>
            <p:grpSpPr bwMode="auto">
              <a:xfrm>
                <a:off x="2048" y="4224"/>
                <a:ext cx="512" cy="384"/>
                <a:chOff x="2048" y="4224"/>
                <a:chExt cx="512" cy="384"/>
              </a:xfrm>
            </p:grpSpPr>
            <p:sp>
              <p:nvSpPr>
                <p:cNvPr id="22632" name="Rectangle 258">
                  <a:extLst>
                    <a:ext uri="{FF2B5EF4-FFF2-40B4-BE49-F238E27FC236}">
                      <a16:creationId xmlns:a16="http://schemas.microsoft.com/office/drawing/2014/main" id="{D69BDE54-0FF9-45B3-A1E9-861A90CA7A99}"/>
                    </a:ext>
                  </a:extLst>
                </p:cNvPr>
                <p:cNvSpPr>
                  <a:spLocks noChangeArrowheads="1"/>
                </p:cNvSpPr>
                <p:nvPr/>
              </p:nvSpPr>
              <p:spPr bwMode="auto">
                <a:xfrm>
                  <a:off x="2091"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33" name="Rectangle 259">
                  <a:extLst>
                    <a:ext uri="{FF2B5EF4-FFF2-40B4-BE49-F238E27FC236}">
                      <a16:creationId xmlns:a16="http://schemas.microsoft.com/office/drawing/2014/main" id="{6FE096DE-CADD-4A3D-B87D-9E428B123B83}"/>
                    </a:ext>
                  </a:extLst>
                </p:cNvPr>
                <p:cNvSpPr>
                  <a:spLocks noChangeArrowheads="1"/>
                </p:cNvSpPr>
                <p:nvPr/>
              </p:nvSpPr>
              <p:spPr bwMode="auto">
                <a:xfrm>
                  <a:off x="2048"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3" name="Group 260">
                <a:extLst>
                  <a:ext uri="{FF2B5EF4-FFF2-40B4-BE49-F238E27FC236}">
                    <a16:creationId xmlns:a16="http://schemas.microsoft.com/office/drawing/2014/main" id="{7747FCFD-F143-4364-87F4-93884B214EF1}"/>
                  </a:ext>
                </a:extLst>
              </p:cNvPr>
              <p:cNvGrpSpPr>
                <a:grpSpLocks/>
              </p:cNvGrpSpPr>
              <p:nvPr/>
            </p:nvGrpSpPr>
            <p:grpSpPr bwMode="auto">
              <a:xfrm>
                <a:off x="2560" y="4224"/>
                <a:ext cx="512" cy="384"/>
                <a:chOff x="2560" y="4224"/>
                <a:chExt cx="512" cy="384"/>
              </a:xfrm>
            </p:grpSpPr>
            <p:sp>
              <p:nvSpPr>
                <p:cNvPr id="22630" name="Rectangle 261">
                  <a:extLst>
                    <a:ext uri="{FF2B5EF4-FFF2-40B4-BE49-F238E27FC236}">
                      <a16:creationId xmlns:a16="http://schemas.microsoft.com/office/drawing/2014/main" id="{AE4FFB2D-7AE0-43AE-83FF-09A9E4FD5EBB}"/>
                    </a:ext>
                  </a:extLst>
                </p:cNvPr>
                <p:cNvSpPr>
                  <a:spLocks noChangeArrowheads="1"/>
                </p:cNvSpPr>
                <p:nvPr/>
              </p:nvSpPr>
              <p:spPr bwMode="auto">
                <a:xfrm>
                  <a:off x="260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S4</a:t>
                  </a:r>
                </a:p>
                <a:p>
                  <a:pPr algn="ctr">
                    <a:spcBef>
                      <a:spcPct val="0"/>
                    </a:spcBef>
                    <a:buClrTx/>
                    <a:buSzTx/>
                    <a:buFontTx/>
                    <a:buNone/>
                  </a:pPr>
                  <a:endParaRPr lang="en-US" altLang="zh-CN" sz="1600" b="1">
                    <a:ea typeface="宋体" panose="02010600030101010101" pitchFamily="2" charset="-122"/>
                  </a:endParaRPr>
                </a:p>
              </p:txBody>
            </p:sp>
            <p:sp>
              <p:nvSpPr>
                <p:cNvPr id="22631" name="Rectangle 262">
                  <a:extLst>
                    <a:ext uri="{FF2B5EF4-FFF2-40B4-BE49-F238E27FC236}">
                      <a16:creationId xmlns:a16="http://schemas.microsoft.com/office/drawing/2014/main" id="{C51DC0F7-BF36-46E2-9EB6-8FA4E02990F2}"/>
                    </a:ext>
                  </a:extLst>
                </p:cNvPr>
                <p:cNvSpPr>
                  <a:spLocks noChangeArrowheads="1"/>
                </p:cNvSpPr>
                <p:nvPr/>
              </p:nvSpPr>
              <p:spPr bwMode="auto">
                <a:xfrm>
                  <a:off x="256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4" name="Group 263">
                <a:extLst>
                  <a:ext uri="{FF2B5EF4-FFF2-40B4-BE49-F238E27FC236}">
                    <a16:creationId xmlns:a16="http://schemas.microsoft.com/office/drawing/2014/main" id="{27B475FB-AF74-41C8-A2FD-CD8D643F76B0}"/>
                  </a:ext>
                </a:extLst>
              </p:cNvPr>
              <p:cNvGrpSpPr>
                <a:grpSpLocks/>
              </p:cNvGrpSpPr>
              <p:nvPr/>
            </p:nvGrpSpPr>
            <p:grpSpPr bwMode="auto">
              <a:xfrm>
                <a:off x="3072" y="4224"/>
                <a:ext cx="512" cy="384"/>
                <a:chOff x="3072" y="4224"/>
                <a:chExt cx="512" cy="384"/>
              </a:xfrm>
            </p:grpSpPr>
            <p:sp>
              <p:nvSpPr>
                <p:cNvPr id="22628" name="Rectangle 264">
                  <a:extLst>
                    <a:ext uri="{FF2B5EF4-FFF2-40B4-BE49-F238E27FC236}">
                      <a16:creationId xmlns:a16="http://schemas.microsoft.com/office/drawing/2014/main" id="{EBBB1BFE-0F33-4AAE-A9EB-15034F50F101}"/>
                    </a:ext>
                  </a:extLst>
                </p:cNvPr>
                <p:cNvSpPr>
                  <a:spLocks noChangeArrowheads="1"/>
                </p:cNvSpPr>
                <p:nvPr/>
              </p:nvSpPr>
              <p:spPr bwMode="auto">
                <a:xfrm>
                  <a:off x="311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2629" name="Rectangle 265">
                  <a:extLst>
                    <a:ext uri="{FF2B5EF4-FFF2-40B4-BE49-F238E27FC236}">
                      <a16:creationId xmlns:a16="http://schemas.microsoft.com/office/drawing/2014/main" id="{510DEC01-E943-46B7-B9C3-C0CCD4B5FA0D}"/>
                    </a:ext>
                  </a:extLst>
                </p:cNvPr>
                <p:cNvSpPr>
                  <a:spLocks noChangeArrowheads="1"/>
                </p:cNvSpPr>
                <p:nvPr/>
              </p:nvSpPr>
              <p:spPr bwMode="auto">
                <a:xfrm>
                  <a:off x="307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5" name="Group 266">
                <a:extLst>
                  <a:ext uri="{FF2B5EF4-FFF2-40B4-BE49-F238E27FC236}">
                    <a16:creationId xmlns:a16="http://schemas.microsoft.com/office/drawing/2014/main" id="{E8B6E91E-4C87-40F7-9B84-B690B96E2663}"/>
                  </a:ext>
                </a:extLst>
              </p:cNvPr>
              <p:cNvGrpSpPr>
                <a:grpSpLocks/>
              </p:cNvGrpSpPr>
              <p:nvPr/>
            </p:nvGrpSpPr>
            <p:grpSpPr bwMode="auto">
              <a:xfrm>
                <a:off x="3584" y="4224"/>
                <a:ext cx="512" cy="384"/>
                <a:chOff x="3584" y="4224"/>
                <a:chExt cx="512" cy="384"/>
              </a:xfrm>
            </p:grpSpPr>
            <p:sp>
              <p:nvSpPr>
                <p:cNvPr id="22626" name="Rectangle 267">
                  <a:extLst>
                    <a:ext uri="{FF2B5EF4-FFF2-40B4-BE49-F238E27FC236}">
                      <a16:creationId xmlns:a16="http://schemas.microsoft.com/office/drawing/2014/main" id="{126D85E4-D10C-4218-853F-2F61911748ED}"/>
                    </a:ext>
                  </a:extLst>
                </p:cNvPr>
                <p:cNvSpPr>
                  <a:spLocks noChangeArrowheads="1"/>
                </p:cNvSpPr>
                <p:nvPr/>
              </p:nvSpPr>
              <p:spPr bwMode="auto">
                <a:xfrm>
                  <a:off x="362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93</a:t>
                  </a:r>
                </a:p>
                <a:p>
                  <a:pPr algn="ctr">
                    <a:spcBef>
                      <a:spcPct val="0"/>
                    </a:spcBef>
                    <a:buClrTx/>
                    <a:buSzTx/>
                    <a:buFontTx/>
                    <a:buNone/>
                  </a:pPr>
                  <a:endParaRPr lang="en-US" altLang="zh-CN" sz="1600" b="1">
                    <a:ea typeface="宋体" panose="02010600030101010101" pitchFamily="2" charset="-122"/>
                  </a:endParaRPr>
                </a:p>
              </p:txBody>
            </p:sp>
            <p:sp>
              <p:nvSpPr>
                <p:cNvPr id="22627" name="Rectangle 268">
                  <a:extLst>
                    <a:ext uri="{FF2B5EF4-FFF2-40B4-BE49-F238E27FC236}">
                      <a16:creationId xmlns:a16="http://schemas.microsoft.com/office/drawing/2014/main" id="{7DA8CFC7-32C0-4B86-9772-06CC978D8403}"/>
                    </a:ext>
                  </a:extLst>
                </p:cNvPr>
                <p:cNvSpPr>
                  <a:spLocks noChangeArrowheads="1"/>
                </p:cNvSpPr>
                <p:nvPr/>
              </p:nvSpPr>
              <p:spPr bwMode="auto">
                <a:xfrm>
                  <a:off x="358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sp>
          <p:nvSpPr>
            <p:cNvPr id="22537" name="Rectangle 269">
              <a:extLst>
                <a:ext uri="{FF2B5EF4-FFF2-40B4-BE49-F238E27FC236}">
                  <a16:creationId xmlns:a16="http://schemas.microsoft.com/office/drawing/2014/main" id="{FED6CB36-9799-48D2-B807-BB852C1761CF}"/>
                </a:ext>
              </a:extLst>
            </p:cNvPr>
            <p:cNvSpPr>
              <a:spLocks noChangeArrowheads="1"/>
            </p:cNvSpPr>
            <p:nvPr/>
          </p:nvSpPr>
          <p:spPr bwMode="auto">
            <a:xfrm>
              <a:off x="-3" y="381"/>
              <a:ext cx="4102" cy="42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sp>
        <p:nvSpPr>
          <p:cNvPr id="22532" name="Rectangle 270">
            <a:extLst>
              <a:ext uri="{FF2B5EF4-FFF2-40B4-BE49-F238E27FC236}">
                <a16:creationId xmlns:a16="http://schemas.microsoft.com/office/drawing/2014/main" id="{D9BD1DE0-B65E-4BC3-AC89-BEB8460E49C5}"/>
              </a:ext>
            </a:extLst>
          </p:cNvPr>
          <p:cNvSpPr>
            <a:spLocks noChangeArrowheads="1"/>
          </p:cNvSpPr>
          <p:nvPr/>
        </p:nvSpPr>
        <p:spPr bwMode="auto">
          <a:xfrm>
            <a:off x="685800" y="5715000"/>
            <a:ext cx="7848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b="1">
                <a:solidFill>
                  <a:srgbClr val="CC0000"/>
                </a:solidFill>
                <a:latin typeface="宋体" panose="02010600030101010101" pitchFamily="2" charset="-122"/>
                <a:ea typeface="宋体" panose="02010600030101010101" pitchFamily="2" charset="-122"/>
              </a:rPr>
              <a:t>分解后的关系模式</a:t>
            </a:r>
            <a:r>
              <a:rPr lang="zh-CN" altLang="en-US" sz="2500" b="1">
                <a:solidFill>
                  <a:srgbClr val="CC0000"/>
                </a:solidFill>
                <a:latin typeface="Times New Roman" panose="02020603050405020304" pitchFamily="18" charset="0"/>
                <a:ea typeface="楷体_GB2312" pitchFamily="49" charset="-122"/>
              </a:rPr>
              <a:t> </a:t>
            </a:r>
            <a:endParaRPr lang="zh-CN" altLang="en-US" sz="4800" b="1">
              <a:solidFill>
                <a:srgbClr val="CC0000"/>
              </a:solidFill>
              <a:latin typeface="Times New Roman" panose="02020603050405020304" pitchFamily="18" charset="0"/>
              <a:ea typeface="宋体" panose="02010600030101010101" pitchFamily="2" charset="-122"/>
            </a:endParaRPr>
          </a:p>
        </p:txBody>
      </p:sp>
      <p:sp>
        <p:nvSpPr>
          <p:cNvPr id="105743" name="Rectangle 271">
            <a:extLst>
              <a:ext uri="{FF2B5EF4-FFF2-40B4-BE49-F238E27FC236}">
                <a16:creationId xmlns:a16="http://schemas.microsoft.com/office/drawing/2014/main" id="{56DBC14C-BEBB-47EA-B0FE-20EABD31969A}"/>
              </a:ext>
            </a:extLst>
          </p:cNvPr>
          <p:cNvSpPr>
            <a:spLocks noChangeArrowheads="1"/>
          </p:cNvSpPr>
          <p:nvPr/>
        </p:nvSpPr>
        <p:spPr bwMode="auto">
          <a:xfrm>
            <a:off x="5580063" y="547688"/>
            <a:ext cx="3095625" cy="5113337"/>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sp>
        <p:nvSpPr>
          <p:cNvPr id="105744" name="Rectangle 272">
            <a:extLst>
              <a:ext uri="{FF2B5EF4-FFF2-40B4-BE49-F238E27FC236}">
                <a16:creationId xmlns:a16="http://schemas.microsoft.com/office/drawing/2014/main" id="{C57B8983-7F94-43BB-8B76-DACB419D883A}"/>
              </a:ext>
            </a:extLst>
          </p:cNvPr>
          <p:cNvSpPr>
            <a:spLocks noChangeArrowheads="1"/>
          </p:cNvSpPr>
          <p:nvPr/>
        </p:nvSpPr>
        <p:spPr bwMode="auto">
          <a:xfrm>
            <a:off x="395288" y="549275"/>
            <a:ext cx="4165600" cy="230346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sp>
        <p:nvSpPr>
          <p:cNvPr id="105745" name="Rectangle 273">
            <a:extLst>
              <a:ext uri="{FF2B5EF4-FFF2-40B4-BE49-F238E27FC236}">
                <a16:creationId xmlns:a16="http://schemas.microsoft.com/office/drawing/2014/main" id="{C1ADF7CC-844E-4266-940D-5B9E3562CDCD}"/>
              </a:ext>
            </a:extLst>
          </p:cNvPr>
          <p:cNvSpPr>
            <a:spLocks noChangeArrowheads="1"/>
          </p:cNvSpPr>
          <p:nvPr/>
        </p:nvSpPr>
        <p:spPr bwMode="auto">
          <a:xfrm>
            <a:off x="395288" y="3789363"/>
            <a:ext cx="2089150" cy="18716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43" grpId="0" animBg="1"/>
      <p:bldP spid="105744" grpId="0" animBg="1"/>
      <p:bldP spid="1057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867EB795-6802-46C8-BF70-29394F8B779E}"/>
              </a:ext>
            </a:extLst>
          </p:cNvPr>
          <p:cNvSpPr>
            <a:spLocks noGrp="1" noChangeArrowheads="1"/>
          </p:cNvSpPr>
          <p:nvPr>
            <p:ph type="title"/>
          </p:nvPr>
        </p:nvSpPr>
        <p:spPr/>
        <p:txBody>
          <a:bodyPr/>
          <a:lstStyle/>
          <a:p>
            <a:pPr algn="l" eaLnBrk="1" hangingPunct="1">
              <a:defRPr/>
            </a:pPr>
            <a:r>
              <a:rPr lang="zh-CN" altLang="en-US">
                <a:ea typeface="宋体" pitchFamily="2" charset="-122"/>
              </a:rPr>
              <a:t>例子（模式分解）</a:t>
            </a:r>
          </a:p>
        </p:txBody>
      </p:sp>
      <p:sp>
        <p:nvSpPr>
          <p:cNvPr id="23555" name="Rectangle 3">
            <a:extLst>
              <a:ext uri="{FF2B5EF4-FFF2-40B4-BE49-F238E27FC236}">
                <a16:creationId xmlns:a16="http://schemas.microsoft.com/office/drawing/2014/main" id="{7F8D63CB-5486-4B2C-BBD8-604773416F71}"/>
              </a:ext>
            </a:extLst>
          </p:cNvPr>
          <p:cNvSpPr>
            <a:spLocks noGrp="1" noChangeArrowheads="1"/>
          </p:cNvSpPr>
          <p:nvPr>
            <p:ph idx="1"/>
          </p:nvPr>
        </p:nvSpPr>
        <p:spPr>
          <a:xfrm>
            <a:off x="228600" y="1400175"/>
            <a:ext cx="8610600" cy="4924425"/>
          </a:xfrm>
        </p:spPr>
        <p:txBody>
          <a:bodyPr/>
          <a:lstStyle/>
          <a:p>
            <a:pPr eaLnBrk="1" hangingPunct="1"/>
            <a:r>
              <a:rPr lang="zh-CN" altLang="en-US" sz="3300">
                <a:ea typeface="黑体" panose="02010609060101010101" pitchFamily="49" charset="-122"/>
              </a:rPr>
              <a:t>在以上三个关系模式中，实现了信息的某种程度的分离，</a:t>
            </a:r>
          </a:p>
          <a:p>
            <a:pPr lvl="1" eaLnBrk="1" hangingPunct="1"/>
            <a:r>
              <a:rPr lang="en-US" altLang="zh-CN" sz="2900">
                <a:ea typeface="黑体" panose="02010609060101010101" pitchFamily="49" charset="-122"/>
              </a:rPr>
              <a:t>S</a:t>
            </a:r>
            <a:r>
              <a:rPr lang="zh-CN" altLang="en-US" sz="2900">
                <a:ea typeface="黑体" panose="02010609060101010101" pitchFamily="49" charset="-122"/>
              </a:rPr>
              <a:t>中存储学生基本信息，与所选课程及院长无关；</a:t>
            </a:r>
          </a:p>
          <a:p>
            <a:pPr lvl="1" eaLnBrk="1" hangingPunct="1"/>
            <a:r>
              <a:rPr lang="en-US" altLang="zh-CN" sz="2900">
                <a:ea typeface="黑体" panose="02010609060101010101" pitchFamily="49" charset="-122"/>
              </a:rPr>
              <a:t>D</a:t>
            </a:r>
            <a:r>
              <a:rPr lang="zh-CN" altLang="en-US" sz="2900">
                <a:ea typeface="黑体" panose="02010609060101010101" pitchFamily="49" charset="-122"/>
              </a:rPr>
              <a:t>中存储</a:t>
            </a:r>
            <a:r>
              <a:rPr lang="zh-CN" altLang="en-US" sz="3200">
                <a:ea typeface="黑体" panose="02010609060101010101" pitchFamily="49" charset="-122"/>
              </a:rPr>
              <a:t>学院</a:t>
            </a:r>
            <a:r>
              <a:rPr lang="zh-CN" altLang="en-US" sz="2900">
                <a:ea typeface="黑体" panose="02010609060101010101" pitchFamily="49" charset="-122"/>
              </a:rPr>
              <a:t>的有关信息，与学生无关；</a:t>
            </a:r>
          </a:p>
          <a:p>
            <a:pPr lvl="1" eaLnBrk="1" hangingPunct="1"/>
            <a:r>
              <a:rPr lang="en-US" altLang="zh-CN" sz="2900">
                <a:ea typeface="黑体" panose="02010609060101010101" pitchFamily="49" charset="-122"/>
              </a:rPr>
              <a:t>SC</a:t>
            </a:r>
            <a:r>
              <a:rPr lang="zh-CN" altLang="en-US" sz="2900">
                <a:ea typeface="黑体" panose="02010609060101010101" pitchFamily="49" charset="-122"/>
              </a:rPr>
              <a:t>中存储学生选课的信息，而与学生及</a:t>
            </a:r>
            <a:r>
              <a:rPr lang="zh-CN" altLang="en-US" sz="3200">
                <a:ea typeface="黑体" panose="02010609060101010101" pitchFamily="49" charset="-122"/>
              </a:rPr>
              <a:t>学院</a:t>
            </a:r>
            <a:r>
              <a:rPr lang="zh-CN" altLang="en-US" sz="2900">
                <a:ea typeface="黑体" panose="02010609060101010101" pitchFamily="49" charset="-122"/>
              </a:rPr>
              <a:t>的有关信息无关。</a:t>
            </a:r>
          </a:p>
        </p:txBody>
      </p:sp>
      <p:sp>
        <p:nvSpPr>
          <p:cNvPr id="116742" name="Rectangle 6">
            <a:extLst>
              <a:ext uri="{FF2B5EF4-FFF2-40B4-BE49-F238E27FC236}">
                <a16:creationId xmlns:a16="http://schemas.microsoft.com/office/drawing/2014/main" id="{E6639DA2-146A-4DEA-BC18-56E48DC888FB}"/>
              </a:ext>
            </a:extLst>
          </p:cNvPr>
          <p:cNvSpPr>
            <a:spLocks noChangeArrowheads="1"/>
          </p:cNvSpPr>
          <p:nvPr/>
        </p:nvSpPr>
        <p:spPr bwMode="auto">
          <a:xfrm>
            <a:off x="5111750" y="0"/>
            <a:ext cx="4032250" cy="1187450"/>
          </a:xfrm>
          <a:prstGeom prst="rect">
            <a:avLst/>
          </a:prstGeom>
          <a:noFill/>
          <a:ln w="9525">
            <a:noFill/>
            <a:miter lim="800000"/>
            <a:headEnd/>
            <a:tailEnd/>
          </a:ln>
          <a:effectLst/>
        </p:spPr>
        <p:txBody>
          <a:bodyPr>
            <a:spAutoFit/>
          </a:bodyPr>
          <a:lstStyle/>
          <a:p>
            <a:pPr lvl="1">
              <a:defRPr/>
            </a:pPr>
            <a:r>
              <a:rPr lang="en-US" altLang="zh-CN" sz="2400" dirty="0">
                <a:solidFill>
                  <a:srgbClr val="FF3300"/>
                </a:solidFill>
                <a:effectLst>
                  <a:outerShdw blurRad="38100" dist="38100" dir="2700000" algn="tl">
                    <a:srgbClr val="C0C0C0"/>
                  </a:outerShdw>
                </a:effectLst>
              </a:rPr>
              <a:t>S(SNO,SN,AGE,DEPT)</a:t>
            </a:r>
          </a:p>
          <a:p>
            <a:pPr lvl="1">
              <a:defRPr/>
            </a:pPr>
            <a:r>
              <a:rPr lang="en-US" altLang="zh-CN" sz="2400" dirty="0">
                <a:solidFill>
                  <a:srgbClr val="FF3300"/>
                </a:solidFill>
                <a:effectLst>
                  <a:outerShdw blurRad="38100" dist="38100" dir="2700000" algn="tl">
                    <a:srgbClr val="C0C0C0"/>
                  </a:outerShdw>
                </a:effectLst>
              </a:rPr>
              <a:t>SC(SNO,CNO,SCORE)</a:t>
            </a:r>
          </a:p>
          <a:p>
            <a:pPr lvl="1">
              <a:defRPr/>
            </a:pPr>
            <a:r>
              <a:rPr lang="en-US" altLang="zh-CN" sz="2400" dirty="0">
                <a:solidFill>
                  <a:srgbClr val="FF3300"/>
                </a:solidFill>
                <a:effectLst>
                  <a:outerShdw blurRad="38100" dist="38100" dir="2700000" algn="tl">
                    <a:srgbClr val="C0C0C0"/>
                  </a:outerShdw>
                </a:effectLst>
              </a:rPr>
              <a:t>D(DEPT,MN)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a:extLst>
              <a:ext uri="{FF2B5EF4-FFF2-40B4-BE49-F238E27FC236}">
                <a16:creationId xmlns:a16="http://schemas.microsoft.com/office/drawing/2014/main" id="{EAFC98E8-127B-48B5-9016-74F0D57CE14C}"/>
              </a:ext>
            </a:extLst>
          </p:cNvPr>
          <p:cNvSpPr>
            <a:spLocks noGrp="1" noChangeArrowheads="1"/>
          </p:cNvSpPr>
          <p:nvPr>
            <p:ph type="title"/>
          </p:nvPr>
        </p:nvSpPr>
        <p:spPr/>
        <p:txBody>
          <a:bodyPr/>
          <a:lstStyle/>
          <a:p>
            <a:pPr algn="l" eaLnBrk="1" hangingPunct="1">
              <a:defRPr/>
            </a:pPr>
            <a:r>
              <a:rPr lang="zh-CN" altLang="en-US">
                <a:ea typeface="宋体" pitchFamily="2" charset="-122"/>
              </a:rPr>
              <a:t>例子（解决问题）</a:t>
            </a:r>
          </a:p>
        </p:txBody>
      </p:sp>
      <p:sp>
        <p:nvSpPr>
          <p:cNvPr id="24579" name="Rectangle 3">
            <a:extLst>
              <a:ext uri="{FF2B5EF4-FFF2-40B4-BE49-F238E27FC236}">
                <a16:creationId xmlns:a16="http://schemas.microsoft.com/office/drawing/2014/main" id="{55137F8C-6D22-4142-9AE5-C127349E2BE1}"/>
              </a:ext>
            </a:extLst>
          </p:cNvPr>
          <p:cNvSpPr>
            <a:spLocks noGrp="1" noChangeArrowheads="1"/>
          </p:cNvSpPr>
          <p:nvPr>
            <p:ph idx="1"/>
          </p:nvPr>
        </p:nvSpPr>
        <p:spPr>
          <a:xfrm>
            <a:off x="228600" y="1296988"/>
            <a:ext cx="8610600" cy="5027612"/>
          </a:xfrm>
        </p:spPr>
        <p:txBody>
          <a:bodyPr/>
          <a:lstStyle/>
          <a:p>
            <a:pPr eaLnBrk="1" hangingPunct="1"/>
            <a:r>
              <a:rPr lang="zh-CN" altLang="en-US" sz="2900">
                <a:ea typeface="黑体" panose="02010609060101010101" pitchFamily="49" charset="-122"/>
              </a:rPr>
              <a:t>与</a:t>
            </a:r>
            <a:r>
              <a:rPr lang="en-US" altLang="zh-CN" sz="2900">
                <a:ea typeface="黑体" panose="02010609060101010101" pitchFamily="49" charset="-122"/>
              </a:rPr>
              <a:t>SCD</a:t>
            </a:r>
            <a:r>
              <a:rPr lang="zh-CN" altLang="en-US" sz="2900">
                <a:ea typeface="黑体" panose="02010609060101010101" pitchFamily="49" charset="-122"/>
              </a:rPr>
              <a:t>相比，分解为三个关系模式后，数据的冗余度明显降低。</a:t>
            </a:r>
          </a:p>
          <a:p>
            <a:pPr lvl="1" eaLnBrk="1" hangingPunct="1"/>
            <a:r>
              <a:rPr lang="zh-CN" altLang="en-US" sz="2500">
                <a:ea typeface="黑体" panose="02010609060101010101" pitchFamily="49" charset="-122"/>
              </a:rPr>
              <a:t>当新插入一个学院时，只要在关系</a:t>
            </a:r>
            <a:r>
              <a:rPr lang="en-US" altLang="zh-CN" sz="2500">
                <a:ea typeface="黑体" panose="02010609060101010101" pitchFamily="49" charset="-122"/>
              </a:rPr>
              <a:t>D</a:t>
            </a:r>
            <a:r>
              <a:rPr lang="zh-CN" altLang="en-US" sz="2500">
                <a:ea typeface="黑体" panose="02010609060101010101" pitchFamily="49" charset="-122"/>
              </a:rPr>
              <a:t>中添加一条记录。</a:t>
            </a:r>
          </a:p>
          <a:p>
            <a:pPr lvl="1" eaLnBrk="1" hangingPunct="1"/>
            <a:r>
              <a:rPr lang="zh-CN" altLang="en-US" sz="2500">
                <a:ea typeface="黑体" panose="02010609060101010101" pitchFamily="49" charset="-122"/>
              </a:rPr>
              <a:t>当某个学生尚未选课，只要在关系</a:t>
            </a:r>
            <a:r>
              <a:rPr lang="en-US" altLang="zh-CN" sz="2500">
                <a:ea typeface="黑体" panose="02010609060101010101" pitchFamily="49" charset="-122"/>
              </a:rPr>
              <a:t>S</a:t>
            </a:r>
            <a:r>
              <a:rPr lang="zh-CN" altLang="en-US" sz="2500">
                <a:ea typeface="黑体" panose="02010609060101010101" pitchFamily="49" charset="-122"/>
              </a:rPr>
              <a:t>中添加一条学生记录，而与选课关系无关，这就避免了</a:t>
            </a:r>
            <a:r>
              <a:rPr lang="zh-CN" altLang="en-US" sz="2500">
                <a:solidFill>
                  <a:srgbClr val="CC0000"/>
                </a:solidFill>
                <a:ea typeface="黑体" panose="02010609060101010101" pitchFamily="49" charset="-122"/>
              </a:rPr>
              <a:t>插入异常</a:t>
            </a:r>
            <a:r>
              <a:rPr lang="zh-CN" altLang="en-US" sz="2500">
                <a:ea typeface="黑体" panose="02010609060101010101" pitchFamily="49" charset="-122"/>
              </a:rPr>
              <a:t>。</a:t>
            </a:r>
          </a:p>
          <a:p>
            <a:pPr lvl="1" eaLnBrk="1" hangingPunct="1"/>
            <a:r>
              <a:rPr lang="zh-CN" altLang="en-US" sz="2500">
                <a:ea typeface="黑体" panose="02010609060101010101" pitchFamily="49" charset="-122"/>
              </a:rPr>
              <a:t>当一个学院的学生全部毕业时，只需在</a:t>
            </a:r>
            <a:r>
              <a:rPr lang="en-US" altLang="zh-CN" sz="2500">
                <a:ea typeface="黑体" panose="02010609060101010101" pitchFamily="49" charset="-122"/>
              </a:rPr>
              <a:t>S</a:t>
            </a:r>
            <a:r>
              <a:rPr lang="zh-CN" altLang="en-US" sz="2500">
                <a:ea typeface="黑体" panose="02010609060101010101" pitchFamily="49" charset="-122"/>
              </a:rPr>
              <a:t>中删除该学院的全部学生记录，而关系</a:t>
            </a:r>
            <a:r>
              <a:rPr lang="en-US" altLang="zh-CN" sz="2500">
                <a:ea typeface="黑体" panose="02010609060101010101" pitchFamily="49" charset="-122"/>
              </a:rPr>
              <a:t>D</a:t>
            </a:r>
            <a:r>
              <a:rPr lang="zh-CN" altLang="en-US" sz="2500">
                <a:ea typeface="黑体" panose="02010609060101010101" pitchFamily="49" charset="-122"/>
              </a:rPr>
              <a:t>中有关该学院的信息仍然保留，从而不会引起</a:t>
            </a:r>
            <a:r>
              <a:rPr lang="zh-CN" altLang="en-US" sz="2500">
                <a:solidFill>
                  <a:srgbClr val="CC0000"/>
                </a:solidFill>
                <a:ea typeface="黑体" panose="02010609060101010101" pitchFamily="49" charset="-122"/>
              </a:rPr>
              <a:t>删除异常</a:t>
            </a:r>
            <a:r>
              <a:rPr lang="zh-CN" altLang="en-US" sz="2500">
                <a:ea typeface="黑体" panose="02010609060101010101" pitchFamily="49" charset="-122"/>
              </a:rPr>
              <a:t>。</a:t>
            </a:r>
          </a:p>
          <a:p>
            <a:pPr lvl="1" eaLnBrk="1" hangingPunct="1"/>
            <a:r>
              <a:rPr lang="zh-CN" altLang="en-US" sz="2500">
                <a:ea typeface="黑体" panose="02010609060101010101" pitchFamily="49" charset="-122"/>
              </a:rPr>
              <a:t>同时，由于数据冗余度的降低，数据没有重复存储，也不会引起</a:t>
            </a:r>
            <a:r>
              <a:rPr lang="zh-CN" altLang="en-US" sz="2500">
                <a:solidFill>
                  <a:srgbClr val="CC0000"/>
                </a:solidFill>
                <a:ea typeface="黑体" panose="02010609060101010101" pitchFamily="49" charset="-122"/>
              </a:rPr>
              <a:t>更新异常</a:t>
            </a:r>
            <a:r>
              <a:rPr lang="zh-CN" altLang="en-US" sz="2500">
                <a:ea typeface="黑体" panose="02010609060101010101" pitchFamily="49" charset="-122"/>
              </a:rPr>
              <a:t>。 </a:t>
            </a:r>
            <a:endParaRPr lang="zh-CN" altLang="en-US" sz="2200">
              <a:ea typeface="宋体" panose="02010600030101010101" pitchFamily="2" charset="-122"/>
            </a:endParaRPr>
          </a:p>
        </p:txBody>
      </p:sp>
      <p:sp>
        <p:nvSpPr>
          <p:cNvPr id="5" name="Rectangle 6">
            <a:extLst>
              <a:ext uri="{FF2B5EF4-FFF2-40B4-BE49-F238E27FC236}">
                <a16:creationId xmlns:a16="http://schemas.microsoft.com/office/drawing/2014/main" id="{BD3342B9-EC21-48EA-8434-3AF10FA09E4D}"/>
              </a:ext>
            </a:extLst>
          </p:cNvPr>
          <p:cNvSpPr>
            <a:spLocks noChangeArrowheads="1"/>
          </p:cNvSpPr>
          <p:nvPr/>
        </p:nvSpPr>
        <p:spPr bwMode="auto">
          <a:xfrm>
            <a:off x="5111750" y="0"/>
            <a:ext cx="4032250" cy="1187450"/>
          </a:xfrm>
          <a:prstGeom prst="rect">
            <a:avLst/>
          </a:prstGeom>
          <a:noFill/>
          <a:ln w="9525">
            <a:noFill/>
            <a:miter lim="800000"/>
            <a:headEnd/>
            <a:tailEnd/>
          </a:ln>
          <a:effectLst/>
        </p:spPr>
        <p:txBody>
          <a:bodyPr>
            <a:spAutoFit/>
          </a:bodyPr>
          <a:lstStyle/>
          <a:p>
            <a:pPr lvl="1">
              <a:defRPr/>
            </a:pPr>
            <a:r>
              <a:rPr lang="en-US" altLang="zh-CN" sz="2400" dirty="0">
                <a:solidFill>
                  <a:srgbClr val="FF3300"/>
                </a:solidFill>
                <a:effectLst>
                  <a:outerShdw blurRad="38100" dist="38100" dir="2700000" algn="tl">
                    <a:srgbClr val="C0C0C0"/>
                  </a:outerShdw>
                </a:effectLst>
              </a:rPr>
              <a:t>S(SNO,SN,AGE,DEPT)</a:t>
            </a:r>
          </a:p>
          <a:p>
            <a:pPr lvl="1">
              <a:defRPr/>
            </a:pPr>
            <a:r>
              <a:rPr lang="en-US" altLang="zh-CN" sz="2400" dirty="0">
                <a:solidFill>
                  <a:srgbClr val="FF3300"/>
                </a:solidFill>
                <a:effectLst>
                  <a:outerShdw blurRad="38100" dist="38100" dir="2700000" algn="tl">
                    <a:srgbClr val="C0C0C0"/>
                  </a:outerShdw>
                </a:effectLst>
              </a:rPr>
              <a:t>SC(SNO,CNO,SCORE)</a:t>
            </a:r>
          </a:p>
          <a:p>
            <a:pPr lvl="1">
              <a:defRPr/>
            </a:pPr>
            <a:r>
              <a:rPr lang="en-US" altLang="zh-CN" sz="2400" dirty="0">
                <a:solidFill>
                  <a:srgbClr val="FF3300"/>
                </a:solidFill>
                <a:effectLst>
                  <a:outerShdw blurRad="38100" dist="38100" dir="2700000" algn="tl">
                    <a:srgbClr val="C0C0C0"/>
                  </a:outerShdw>
                </a:effectLst>
              </a:rPr>
              <a:t>D(DEPT,MN)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A2D5FE-C0A0-4BC9-89F5-5B2F9173A970}"/>
              </a:ext>
            </a:extLst>
          </p:cNvPr>
          <p:cNvSpPr>
            <a:spLocks noGrp="1"/>
          </p:cNvSpPr>
          <p:nvPr>
            <p:ph type="title"/>
          </p:nvPr>
        </p:nvSpPr>
        <p:spPr/>
        <p:txBody>
          <a:bodyPr/>
          <a:lstStyle/>
          <a:p>
            <a:pPr>
              <a:defRPr/>
            </a:pPr>
            <a:endParaRPr lang="zh-CN" altLang="en-US">
              <a:ea typeface="宋体" pitchFamily="2" charset="-122"/>
            </a:endParaRPr>
          </a:p>
        </p:txBody>
      </p:sp>
      <p:sp>
        <p:nvSpPr>
          <p:cNvPr id="117763" name="Rectangle 3">
            <a:extLst>
              <a:ext uri="{FF2B5EF4-FFF2-40B4-BE49-F238E27FC236}">
                <a16:creationId xmlns:a16="http://schemas.microsoft.com/office/drawing/2014/main" id="{681EE16B-D19F-4738-80A2-FDF03550D9AD}"/>
              </a:ext>
            </a:extLst>
          </p:cNvPr>
          <p:cNvSpPr>
            <a:spLocks noGrp="1" noChangeArrowheads="1"/>
          </p:cNvSpPr>
          <p:nvPr>
            <p:ph idx="1"/>
          </p:nvPr>
        </p:nvSpPr>
        <p:spPr/>
        <p:txBody>
          <a:bodyPr/>
          <a:lstStyle/>
          <a:p>
            <a:pPr algn="just" eaLnBrk="1" hangingPunct="1">
              <a:defRPr/>
            </a:pPr>
            <a:r>
              <a:rPr lang="zh-CN" altLang="en-US">
                <a:latin typeface="黑体" pitchFamily="49" charset="-122"/>
                <a:ea typeface="黑体" pitchFamily="49" charset="-122"/>
              </a:rPr>
              <a:t>经过上述分析，我们说分解后的关系模式是一个好的关系数据库模式。</a:t>
            </a:r>
          </a:p>
          <a:p>
            <a:pPr algn="just" eaLnBrk="1" hangingPunct="1">
              <a:defRPr/>
            </a:pPr>
            <a:endParaRPr lang="zh-CN" altLang="en-US">
              <a:latin typeface="黑体" pitchFamily="49" charset="-122"/>
              <a:ea typeface="黑体" pitchFamily="49" charset="-122"/>
            </a:endParaRPr>
          </a:p>
          <a:p>
            <a:pPr algn="just" eaLnBrk="1" hangingPunct="1">
              <a:defRPr/>
            </a:pPr>
            <a:r>
              <a:rPr lang="zh-CN" altLang="en-US">
                <a:latin typeface="黑体" pitchFamily="49" charset="-122"/>
                <a:ea typeface="黑体" pitchFamily="49" charset="-122"/>
              </a:rPr>
              <a:t>从而得出结论，一个好的关系模式应该具备以下</a:t>
            </a:r>
            <a:r>
              <a:rPr lang="zh-CN" altLang="en-US" b="1">
                <a:solidFill>
                  <a:srgbClr val="0066FF"/>
                </a:solidFill>
                <a:effectLst>
                  <a:outerShdw blurRad="38100" dist="38100" dir="2700000" algn="tl">
                    <a:srgbClr val="C0C0C0"/>
                  </a:outerShdw>
                </a:effectLst>
                <a:latin typeface="黑体" pitchFamily="49" charset="-122"/>
                <a:ea typeface="黑体" pitchFamily="49" charset="-122"/>
              </a:rPr>
              <a:t>四个条件</a:t>
            </a:r>
            <a:r>
              <a:rPr lang="zh-CN" altLang="en-US">
                <a:latin typeface="黑体" pitchFamily="49" charset="-122"/>
                <a:ea typeface="黑体" pitchFamily="49" charset="-122"/>
              </a:rPr>
              <a:t>：</a:t>
            </a:r>
          </a:p>
          <a:p>
            <a:pPr lvl="1" algn="just" eaLnBrk="1" hangingPunct="1">
              <a:defRPr/>
            </a:pPr>
            <a:r>
              <a:rPr lang="en-US" altLang="zh-CN">
                <a:latin typeface="黑体" pitchFamily="49" charset="-122"/>
                <a:ea typeface="黑体" pitchFamily="49" charset="-122"/>
              </a:rPr>
              <a:t>1. </a:t>
            </a:r>
            <a:r>
              <a:rPr lang="zh-CN" altLang="en-US">
                <a:latin typeface="黑体" pitchFamily="49" charset="-122"/>
                <a:ea typeface="黑体" pitchFamily="49" charset="-122"/>
              </a:rPr>
              <a:t>尽可能少的数据冗余。</a:t>
            </a:r>
          </a:p>
          <a:p>
            <a:pPr lvl="1" algn="just" eaLnBrk="1" hangingPunct="1">
              <a:defRPr/>
            </a:pPr>
            <a:r>
              <a:rPr lang="en-US" altLang="zh-CN">
                <a:latin typeface="黑体" pitchFamily="49" charset="-122"/>
                <a:ea typeface="黑体" pitchFamily="49" charset="-122"/>
              </a:rPr>
              <a:t>2. </a:t>
            </a:r>
            <a:r>
              <a:rPr lang="zh-CN" altLang="en-US">
                <a:latin typeface="黑体" pitchFamily="49" charset="-122"/>
                <a:ea typeface="黑体" pitchFamily="49" charset="-122"/>
              </a:rPr>
              <a:t>没有插入异常。</a:t>
            </a:r>
          </a:p>
          <a:p>
            <a:pPr lvl="1" algn="just" eaLnBrk="1" hangingPunct="1">
              <a:defRPr/>
            </a:pPr>
            <a:r>
              <a:rPr lang="en-US" altLang="zh-CN">
                <a:latin typeface="黑体" pitchFamily="49" charset="-122"/>
                <a:ea typeface="黑体" pitchFamily="49" charset="-122"/>
              </a:rPr>
              <a:t>3. </a:t>
            </a:r>
            <a:r>
              <a:rPr lang="zh-CN" altLang="en-US">
                <a:latin typeface="黑体" pitchFamily="49" charset="-122"/>
                <a:ea typeface="黑体" pitchFamily="49" charset="-122"/>
              </a:rPr>
              <a:t>没有删除异常。</a:t>
            </a:r>
          </a:p>
          <a:p>
            <a:pPr lvl="1" algn="just" eaLnBrk="1" hangingPunct="1">
              <a:defRPr/>
            </a:pPr>
            <a:r>
              <a:rPr lang="en-US" altLang="zh-CN">
                <a:latin typeface="黑体" pitchFamily="49" charset="-122"/>
                <a:ea typeface="黑体" pitchFamily="49" charset="-122"/>
              </a:rPr>
              <a:t>4. </a:t>
            </a:r>
            <a:r>
              <a:rPr lang="zh-CN" altLang="en-US">
                <a:latin typeface="黑体" pitchFamily="49" charset="-122"/>
                <a:ea typeface="黑体" pitchFamily="49" charset="-122"/>
              </a:rPr>
              <a:t>没有更新异常。</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219C42E1-153E-484C-A861-6285407FB6F9}"/>
              </a:ext>
            </a:extLst>
          </p:cNvPr>
          <p:cNvSpPr>
            <a:spLocks noGrp="1" noChangeArrowheads="1"/>
          </p:cNvSpPr>
          <p:nvPr>
            <p:ph idx="1"/>
          </p:nvPr>
        </p:nvSpPr>
        <p:spPr>
          <a:xfrm>
            <a:off x="217488" y="257175"/>
            <a:ext cx="4203700" cy="4021138"/>
          </a:xfrm>
        </p:spPr>
        <p:txBody>
          <a:bodyPr/>
          <a:lstStyle/>
          <a:p>
            <a:pPr algn="just" eaLnBrk="1" hangingPunct="1">
              <a:lnSpc>
                <a:spcPct val="120000"/>
              </a:lnSpc>
              <a:spcBef>
                <a:spcPts val="600"/>
              </a:spcBef>
            </a:pPr>
            <a:r>
              <a:rPr lang="zh-CN" altLang="en-US" sz="2400">
                <a:ea typeface="黑体" panose="02010609060101010101" pitchFamily="49" charset="-122"/>
              </a:rPr>
              <a:t>但要注意，一个好的关系模式并不是在任何情况下都是最优的，</a:t>
            </a:r>
          </a:p>
          <a:p>
            <a:pPr lvl="1" algn="just" eaLnBrk="1" hangingPunct="1">
              <a:lnSpc>
                <a:spcPct val="120000"/>
              </a:lnSpc>
              <a:spcBef>
                <a:spcPts val="600"/>
              </a:spcBef>
            </a:pPr>
            <a:r>
              <a:rPr lang="zh-CN" altLang="en-US" sz="2000">
                <a:ea typeface="黑体" panose="02010609060101010101" pitchFamily="49" charset="-122"/>
              </a:rPr>
              <a:t>比如查询某个学生选修课程名及所在学院的院长时，要通过连接</a:t>
            </a:r>
            <a:r>
              <a:rPr lang="en-US" altLang="zh-CN" sz="2000">
                <a:ea typeface="黑体" panose="02010609060101010101" pitchFamily="49" charset="-122"/>
              </a:rPr>
              <a:t>S</a:t>
            </a:r>
            <a:r>
              <a:rPr lang="zh-CN" altLang="en-US" sz="2000">
                <a:ea typeface="黑体" panose="02010609060101010101" pitchFamily="49" charset="-122"/>
              </a:rPr>
              <a:t>与</a:t>
            </a:r>
            <a:r>
              <a:rPr lang="en-US" altLang="zh-CN" sz="2000">
                <a:ea typeface="黑体" panose="02010609060101010101" pitchFamily="49" charset="-122"/>
              </a:rPr>
              <a:t>D</a:t>
            </a:r>
            <a:r>
              <a:rPr lang="zh-CN" altLang="en-US" sz="2000">
                <a:ea typeface="黑体" panose="02010609060101010101" pitchFamily="49" charset="-122"/>
              </a:rPr>
              <a:t>，而连接所需要的系统开销非常大，因此要以实际设计的目标出发进行设计</a:t>
            </a:r>
          </a:p>
        </p:txBody>
      </p:sp>
      <p:grpSp>
        <p:nvGrpSpPr>
          <p:cNvPr id="26627" name="Group 278">
            <a:extLst>
              <a:ext uri="{FF2B5EF4-FFF2-40B4-BE49-F238E27FC236}">
                <a16:creationId xmlns:a16="http://schemas.microsoft.com/office/drawing/2014/main" id="{CCC26ADC-1C33-4033-BA48-75B8F9C21E56}"/>
              </a:ext>
            </a:extLst>
          </p:cNvPr>
          <p:cNvGrpSpPr>
            <a:grpSpLocks/>
          </p:cNvGrpSpPr>
          <p:nvPr/>
        </p:nvGrpSpPr>
        <p:grpSpPr bwMode="auto">
          <a:xfrm>
            <a:off x="4500563" y="0"/>
            <a:ext cx="4643437" cy="4103688"/>
            <a:chOff x="2835" y="119"/>
            <a:chExt cx="2925" cy="2585"/>
          </a:xfrm>
        </p:grpSpPr>
        <p:sp>
          <p:nvSpPr>
            <p:cNvPr id="91141" name="Rectangle 5">
              <a:extLst>
                <a:ext uri="{FF2B5EF4-FFF2-40B4-BE49-F238E27FC236}">
                  <a16:creationId xmlns:a16="http://schemas.microsoft.com/office/drawing/2014/main" id="{32D1722C-E4C1-455D-A766-90CCB937E90A}"/>
                </a:ext>
              </a:extLst>
            </p:cNvPr>
            <p:cNvSpPr>
              <a:spLocks noChangeArrowheads="1"/>
            </p:cNvSpPr>
            <p:nvPr/>
          </p:nvSpPr>
          <p:spPr bwMode="auto">
            <a:xfrm>
              <a:off x="2835" y="119"/>
              <a:ext cx="2692" cy="154"/>
            </a:xfrm>
            <a:prstGeom prst="rect">
              <a:avLst/>
            </a:prstGeom>
            <a:noFill/>
            <a:ln w="9525">
              <a:noFill/>
              <a:miter lim="800000"/>
              <a:headEnd/>
              <a:tailEnd/>
            </a:ln>
            <a:effectLst/>
          </p:spPr>
          <p:txBody>
            <a:bodyPr>
              <a:spAutoFit/>
            </a:bodyPr>
            <a:lstStyle/>
            <a:p>
              <a:pPr algn="just">
                <a:defRPr/>
              </a:pPr>
              <a:r>
                <a:rPr kumimoji="1" lang="en-US" altLang="zh-CN" sz="1000">
                  <a:solidFill>
                    <a:srgbClr val="CC0000"/>
                  </a:solidFill>
                  <a:effectLst>
                    <a:outerShdw blurRad="38100" dist="38100" dir="2700000" algn="tl">
                      <a:srgbClr val="C0C0C0"/>
                    </a:outerShdw>
                  </a:effectLst>
                </a:rPr>
                <a:t>S                                                                                    SC</a:t>
              </a:r>
            </a:p>
          </p:txBody>
        </p:sp>
        <p:grpSp>
          <p:nvGrpSpPr>
            <p:cNvPr id="26631" name="Group 6">
              <a:extLst>
                <a:ext uri="{FF2B5EF4-FFF2-40B4-BE49-F238E27FC236}">
                  <a16:creationId xmlns:a16="http://schemas.microsoft.com/office/drawing/2014/main" id="{0929F5B7-68CA-421D-B488-EEF062CFA053}"/>
                </a:ext>
              </a:extLst>
            </p:cNvPr>
            <p:cNvGrpSpPr>
              <a:grpSpLocks/>
            </p:cNvGrpSpPr>
            <p:nvPr/>
          </p:nvGrpSpPr>
          <p:grpSpPr bwMode="auto">
            <a:xfrm>
              <a:off x="2835" y="282"/>
              <a:ext cx="2925" cy="2422"/>
              <a:chOff x="-3" y="381"/>
              <a:chExt cx="4102" cy="4230"/>
            </a:xfrm>
          </p:grpSpPr>
          <p:grpSp>
            <p:nvGrpSpPr>
              <p:cNvPr id="26635" name="Group 7">
                <a:extLst>
                  <a:ext uri="{FF2B5EF4-FFF2-40B4-BE49-F238E27FC236}">
                    <a16:creationId xmlns:a16="http://schemas.microsoft.com/office/drawing/2014/main" id="{8604CD74-C723-4396-90EB-1D9E1CBD6CED}"/>
                  </a:ext>
                </a:extLst>
              </p:cNvPr>
              <p:cNvGrpSpPr>
                <a:grpSpLocks/>
              </p:cNvGrpSpPr>
              <p:nvPr/>
            </p:nvGrpSpPr>
            <p:grpSpPr bwMode="auto">
              <a:xfrm>
                <a:off x="0" y="384"/>
                <a:ext cx="4096" cy="4224"/>
                <a:chOff x="0" y="384"/>
                <a:chExt cx="4096" cy="4224"/>
              </a:xfrm>
            </p:grpSpPr>
            <p:grpSp>
              <p:nvGrpSpPr>
                <p:cNvPr id="26637" name="Group 8">
                  <a:extLst>
                    <a:ext uri="{FF2B5EF4-FFF2-40B4-BE49-F238E27FC236}">
                      <a16:creationId xmlns:a16="http://schemas.microsoft.com/office/drawing/2014/main" id="{167F772E-68F8-45F5-9D32-A8FD7953D1C4}"/>
                    </a:ext>
                  </a:extLst>
                </p:cNvPr>
                <p:cNvGrpSpPr>
                  <a:grpSpLocks/>
                </p:cNvGrpSpPr>
                <p:nvPr/>
              </p:nvGrpSpPr>
              <p:grpSpPr bwMode="auto">
                <a:xfrm>
                  <a:off x="0" y="384"/>
                  <a:ext cx="512" cy="384"/>
                  <a:chOff x="0" y="384"/>
                  <a:chExt cx="512" cy="384"/>
                </a:xfrm>
              </p:grpSpPr>
              <p:sp>
                <p:nvSpPr>
                  <p:cNvPr id="26899" name="Rectangle 9">
                    <a:extLst>
                      <a:ext uri="{FF2B5EF4-FFF2-40B4-BE49-F238E27FC236}">
                        <a16:creationId xmlns:a16="http://schemas.microsoft.com/office/drawing/2014/main" id="{22CE971B-9DFC-4EDD-99D3-60AC774B0DB9}"/>
                      </a:ext>
                    </a:extLst>
                  </p:cNvPr>
                  <p:cNvSpPr>
                    <a:spLocks noChangeArrowheads="1"/>
                  </p:cNvSpPr>
                  <p:nvPr/>
                </p:nvSpPr>
                <p:spPr bwMode="auto">
                  <a:xfrm>
                    <a:off x="4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SNO</a:t>
                    </a:r>
                  </a:p>
                  <a:p>
                    <a:pPr algn="ctr">
                      <a:spcBef>
                        <a:spcPct val="0"/>
                      </a:spcBef>
                      <a:buClrTx/>
                      <a:buSzTx/>
                      <a:buFontTx/>
                      <a:buNone/>
                    </a:pPr>
                    <a:endParaRPr lang="en-US" altLang="zh-CN" sz="1000">
                      <a:ea typeface="宋体" panose="02010600030101010101" pitchFamily="2" charset="-122"/>
                    </a:endParaRPr>
                  </a:p>
                </p:txBody>
              </p:sp>
              <p:sp>
                <p:nvSpPr>
                  <p:cNvPr id="26900" name="Rectangle 10">
                    <a:extLst>
                      <a:ext uri="{FF2B5EF4-FFF2-40B4-BE49-F238E27FC236}">
                        <a16:creationId xmlns:a16="http://schemas.microsoft.com/office/drawing/2014/main" id="{777FE85D-C2C5-4817-BBDB-483D7A9B33DE}"/>
                      </a:ext>
                    </a:extLst>
                  </p:cNvPr>
                  <p:cNvSpPr>
                    <a:spLocks noChangeArrowheads="1"/>
                  </p:cNvSpPr>
                  <p:nvPr/>
                </p:nvSpPr>
                <p:spPr bwMode="auto">
                  <a:xfrm>
                    <a:off x="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38" name="Group 11">
                  <a:extLst>
                    <a:ext uri="{FF2B5EF4-FFF2-40B4-BE49-F238E27FC236}">
                      <a16:creationId xmlns:a16="http://schemas.microsoft.com/office/drawing/2014/main" id="{2C2007A0-A518-4E30-B60E-C0995D1A5A77}"/>
                    </a:ext>
                  </a:extLst>
                </p:cNvPr>
                <p:cNvGrpSpPr>
                  <a:grpSpLocks/>
                </p:cNvGrpSpPr>
                <p:nvPr/>
              </p:nvGrpSpPr>
              <p:grpSpPr bwMode="auto">
                <a:xfrm>
                  <a:off x="512" y="384"/>
                  <a:ext cx="512" cy="384"/>
                  <a:chOff x="512" y="384"/>
                  <a:chExt cx="512" cy="384"/>
                </a:xfrm>
              </p:grpSpPr>
              <p:sp>
                <p:nvSpPr>
                  <p:cNvPr id="26897" name="Rectangle 12">
                    <a:extLst>
                      <a:ext uri="{FF2B5EF4-FFF2-40B4-BE49-F238E27FC236}">
                        <a16:creationId xmlns:a16="http://schemas.microsoft.com/office/drawing/2014/main" id="{59526043-5119-4AFB-ADF8-C20CA304DBC6}"/>
                      </a:ext>
                    </a:extLst>
                  </p:cNvPr>
                  <p:cNvSpPr>
                    <a:spLocks noChangeArrowheads="1"/>
                  </p:cNvSpPr>
                  <p:nvPr/>
                </p:nvSpPr>
                <p:spPr bwMode="auto">
                  <a:xfrm>
                    <a:off x="55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SN</a:t>
                    </a:r>
                  </a:p>
                  <a:p>
                    <a:pPr algn="ctr">
                      <a:spcBef>
                        <a:spcPct val="0"/>
                      </a:spcBef>
                      <a:buClrTx/>
                      <a:buSzTx/>
                      <a:buFontTx/>
                      <a:buNone/>
                    </a:pPr>
                    <a:endParaRPr lang="en-US" altLang="zh-CN" sz="1000">
                      <a:ea typeface="宋体" panose="02010600030101010101" pitchFamily="2" charset="-122"/>
                    </a:endParaRPr>
                  </a:p>
                </p:txBody>
              </p:sp>
              <p:sp>
                <p:nvSpPr>
                  <p:cNvPr id="26898" name="Rectangle 13">
                    <a:extLst>
                      <a:ext uri="{FF2B5EF4-FFF2-40B4-BE49-F238E27FC236}">
                        <a16:creationId xmlns:a16="http://schemas.microsoft.com/office/drawing/2014/main" id="{BDC6802D-E1F9-4909-93E6-69696F3E75BF}"/>
                      </a:ext>
                    </a:extLst>
                  </p:cNvPr>
                  <p:cNvSpPr>
                    <a:spLocks noChangeArrowheads="1"/>
                  </p:cNvSpPr>
                  <p:nvPr/>
                </p:nvSpPr>
                <p:spPr bwMode="auto">
                  <a:xfrm>
                    <a:off x="51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39" name="Group 14">
                  <a:extLst>
                    <a:ext uri="{FF2B5EF4-FFF2-40B4-BE49-F238E27FC236}">
                      <a16:creationId xmlns:a16="http://schemas.microsoft.com/office/drawing/2014/main" id="{5920A1B4-308F-4C7F-8B30-9DF5542BD8A2}"/>
                    </a:ext>
                  </a:extLst>
                </p:cNvPr>
                <p:cNvGrpSpPr>
                  <a:grpSpLocks/>
                </p:cNvGrpSpPr>
                <p:nvPr/>
              </p:nvGrpSpPr>
              <p:grpSpPr bwMode="auto">
                <a:xfrm>
                  <a:off x="1024" y="384"/>
                  <a:ext cx="512" cy="384"/>
                  <a:chOff x="1024" y="384"/>
                  <a:chExt cx="512" cy="384"/>
                </a:xfrm>
              </p:grpSpPr>
              <p:sp>
                <p:nvSpPr>
                  <p:cNvPr id="26895" name="Rectangle 15">
                    <a:extLst>
                      <a:ext uri="{FF2B5EF4-FFF2-40B4-BE49-F238E27FC236}">
                        <a16:creationId xmlns:a16="http://schemas.microsoft.com/office/drawing/2014/main" id="{DF4CECD3-54BA-4702-9C5E-958E8D23CCF9}"/>
                      </a:ext>
                    </a:extLst>
                  </p:cNvPr>
                  <p:cNvSpPr>
                    <a:spLocks noChangeArrowheads="1"/>
                  </p:cNvSpPr>
                  <p:nvPr/>
                </p:nvSpPr>
                <p:spPr bwMode="auto">
                  <a:xfrm>
                    <a:off x="106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AGE</a:t>
                    </a:r>
                  </a:p>
                  <a:p>
                    <a:pPr algn="ctr">
                      <a:spcBef>
                        <a:spcPct val="0"/>
                      </a:spcBef>
                      <a:buClrTx/>
                      <a:buSzTx/>
                      <a:buFontTx/>
                      <a:buNone/>
                    </a:pPr>
                    <a:endParaRPr lang="en-US" altLang="zh-CN" sz="1000">
                      <a:ea typeface="宋体" panose="02010600030101010101" pitchFamily="2" charset="-122"/>
                    </a:endParaRPr>
                  </a:p>
                </p:txBody>
              </p:sp>
              <p:sp>
                <p:nvSpPr>
                  <p:cNvPr id="26896" name="Rectangle 16">
                    <a:extLst>
                      <a:ext uri="{FF2B5EF4-FFF2-40B4-BE49-F238E27FC236}">
                        <a16:creationId xmlns:a16="http://schemas.microsoft.com/office/drawing/2014/main" id="{9B6107D8-D379-453F-888E-469A95A74358}"/>
                      </a:ext>
                    </a:extLst>
                  </p:cNvPr>
                  <p:cNvSpPr>
                    <a:spLocks noChangeArrowheads="1"/>
                  </p:cNvSpPr>
                  <p:nvPr/>
                </p:nvSpPr>
                <p:spPr bwMode="auto">
                  <a:xfrm>
                    <a:off x="102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0" name="Group 17">
                  <a:extLst>
                    <a:ext uri="{FF2B5EF4-FFF2-40B4-BE49-F238E27FC236}">
                      <a16:creationId xmlns:a16="http://schemas.microsoft.com/office/drawing/2014/main" id="{B054990B-454F-46AB-8C97-37DF08E76D9D}"/>
                    </a:ext>
                  </a:extLst>
                </p:cNvPr>
                <p:cNvGrpSpPr>
                  <a:grpSpLocks/>
                </p:cNvGrpSpPr>
                <p:nvPr/>
              </p:nvGrpSpPr>
              <p:grpSpPr bwMode="auto">
                <a:xfrm>
                  <a:off x="1536" y="384"/>
                  <a:ext cx="512" cy="384"/>
                  <a:chOff x="1536" y="384"/>
                  <a:chExt cx="512" cy="384"/>
                </a:xfrm>
              </p:grpSpPr>
              <p:sp>
                <p:nvSpPr>
                  <p:cNvPr id="26893" name="Rectangle 18">
                    <a:extLst>
                      <a:ext uri="{FF2B5EF4-FFF2-40B4-BE49-F238E27FC236}">
                        <a16:creationId xmlns:a16="http://schemas.microsoft.com/office/drawing/2014/main" id="{A5500579-F12F-4CB2-956A-2CB39151EE07}"/>
                      </a:ext>
                    </a:extLst>
                  </p:cNvPr>
                  <p:cNvSpPr>
                    <a:spLocks noChangeArrowheads="1"/>
                  </p:cNvSpPr>
                  <p:nvPr/>
                </p:nvSpPr>
                <p:spPr bwMode="auto">
                  <a:xfrm>
                    <a:off x="1579"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DEPT</a:t>
                    </a:r>
                  </a:p>
                  <a:p>
                    <a:pPr algn="ctr">
                      <a:spcBef>
                        <a:spcPct val="0"/>
                      </a:spcBef>
                      <a:buClrTx/>
                      <a:buSzTx/>
                      <a:buFontTx/>
                      <a:buNone/>
                    </a:pPr>
                    <a:endParaRPr lang="en-US" altLang="zh-CN" sz="1000">
                      <a:ea typeface="宋体" panose="02010600030101010101" pitchFamily="2" charset="-122"/>
                    </a:endParaRPr>
                  </a:p>
                </p:txBody>
              </p:sp>
              <p:sp>
                <p:nvSpPr>
                  <p:cNvPr id="26894" name="Rectangle 19">
                    <a:extLst>
                      <a:ext uri="{FF2B5EF4-FFF2-40B4-BE49-F238E27FC236}">
                        <a16:creationId xmlns:a16="http://schemas.microsoft.com/office/drawing/2014/main" id="{ED0921FF-9206-4DB3-9365-C00FF4243E1E}"/>
                      </a:ext>
                    </a:extLst>
                  </p:cNvPr>
                  <p:cNvSpPr>
                    <a:spLocks noChangeArrowheads="1"/>
                  </p:cNvSpPr>
                  <p:nvPr/>
                </p:nvSpPr>
                <p:spPr bwMode="auto">
                  <a:xfrm>
                    <a:off x="1536"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1" name="Group 20">
                  <a:extLst>
                    <a:ext uri="{FF2B5EF4-FFF2-40B4-BE49-F238E27FC236}">
                      <a16:creationId xmlns:a16="http://schemas.microsoft.com/office/drawing/2014/main" id="{EB29EAE7-EDF5-49F2-948B-488AFD510CA8}"/>
                    </a:ext>
                  </a:extLst>
                </p:cNvPr>
                <p:cNvGrpSpPr>
                  <a:grpSpLocks/>
                </p:cNvGrpSpPr>
                <p:nvPr/>
              </p:nvGrpSpPr>
              <p:grpSpPr bwMode="auto">
                <a:xfrm>
                  <a:off x="2048" y="384"/>
                  <a:ext cx="512" cy="384"/>
                  <a:chOff x="2048" y="384"/>
                  <a:chExt cx="512" cy="384"/>
                </a:xfrm>
              </p:grpSpPr>
              <p:sp>
                <p:nvSpPr>
                  <p:cNvPr id="26891" name="Rectangle 21">
                    <a:extLst>
                      <a:ext uri="{FF2B5EF4-FFF2-40B4-BE49-F238E27FC236}">
                        <a16:creationId xmlns:a16="http://schemas.microsoft.com/office/drawing/2014/main" id="{0C664516-116B-4738-B3C6-AC966B4E38C7}"/>
                      </a:ext>
                    </a:extLst>
                  </p:cNvPr>
                  <p:cNvSpPr>
                    <a:spLocks noChangeArrowheads="1"/>
                  </p:cNvSpPr>
                  <p:nvPr/>
                </p:nvSpPr>
                <p:spPr bwMode="auto">
                  <a:xfrm>
                    <a:off x="2091"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92" name="Rectangle 22">
                    <a:extLst>
                      <a:ext uri="{FF2B5EF4-FFF2-40B4-BE49-F238E27FC236}">
                        <a16:creationId xmlns:a16="http://schemas.microsoft.com/office/drawing/2014/main" id="{AC18526E-58B3-4519-A98F-EB6D27093C4D}"/>
                      </a:ext>
                    </a:extLst>
                  </p:cNvPr>
                  <p:cNvSpPr>
                    <a:spLocks noChangeArrowheads="1"/>
                  </p:cNvSpPr>
                  <p:nvPr/>
                </p:nvSpPr>
                <p:spPr bwMode="auto">
                  <a:xfrm>
                    <a:off x="2048"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2" name="Group 23">
                  <a:extLst>
                    <a:ext uri="{FF2B5EF4-FFF2-40B4-BE49-F238E27FC236}">
                      <a16:creationId xmlns:a16="http://schemas.microsoft.com/office/drawing/2014/main" id="{565817F4-2CF5-44CB-BB36-0D76A30D0242}"/>
                    </a:ext>
                  </a:extLst>
                </p:cNvPr>
                <p:cNvGrpSpPr>
                  <a:grpSpLocks/>
                </p:cNvGrpSpPr>
                <p:nvPr/>
              </p:nvGrpSpPr>
              <p:grpSpPr bwMode="auto">
                <a:xfrm>
                  <a:off x="2560" y="384"/>
                  <a:ext cx="512" cy="384"/>
                  <a:chOff x="2560" y="384"/>
                  <a:chExt cx="512" cy="384"/>
                </a:xfrm>
              </p:grpSpPr>
              <p:sp>
                <p:nvSpPr>
                  <p:cNvPr id="26889" name="Rectangle 24">
                    <a:extLst>
                      <a:ext uri="{FF2B5EF4-FFF2-40B4-BE49-F238E27FC236}">
                        <a16:creationId xmlns:a16="http://schemas.microsoft.com/office/drawing/2014/main" id="{50564094-C820-42D7-B590-954CA461BD13}"/>
                      </a:ext>
                    </a:extLst>
                  </p:cNvPr>
                  <p:cNvSpPr>
                    <a:spLocks noChangeArrowheads="1"/>
                  </p:cNvSpPr>
                  <p:nvPr/>
                </p:nvSpPr>
                <p:spPr bwMode="auto">
                  <a:xfrm>
                    <a:off x="260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SNO</a:t>
                    </a:r>
                  </a:p>
                  <a:p>
                    <a:pPr algn="ctr">
                      <a:spcBef>
                        <a:spcPct val="0"/>
                      </a:spcBef>
                      <a:buClrTx/>
                      <a:buSzTx/>
                      <a:buFontTx/>
                      <a:buNone/>
                    </a:pPr>
                    <a:endParaRPr lang="en-US" altLang="zh-CN" sz="1000">
                      <a:ea typeface="宋体" panose="02010600030101010101" pitchFamily="2" charset="-122"/>
                    </a:endParaRPr>
                  </a:p>
                </p:txBody>
              </p:sp>
              <p:sp>
                <p:nvSpPr>
                  <p:cNvPr id="26890" name="Rectangle 25">
                    <a:extLst>
                      <a:ext uri="{FF2B5EF4-FFF2-40B4-BE49-F238E27FC236}">
                        <a16:creationId xmlns:a16="http://schemas.microsoft.com/office/drawing/2014/main" id="{461848AC-5198-4ECA-B96A-66AD61A6B5B0}"/>
                      </a:ext>
                    </a:extLst>
                  </p:cNvPr>
                  <p:cNvSpPr>
                    <a:spLocks noChangeArrowheads="1"/>
                  </p:cNvSpPr>
                  <p:nvPr/>
                </p:nvSpPr>
                <p:spPr bwMode="auto">
                  <a:xfrm>
                    <a:off x="256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3" name="Group 26">
                  <a:extLst>
                    <a:ext uri="{FF2B5EF4-FFF2-40B4-BE49-F238E27FC236}">
                      <a16:creationId xmlns:a16="http://schemas.microsoft.com/office/drawing/2014/main" id="{AE92E2B9-39F1-44C4-8358-4F4622897A10}"/>
                    </a:ext>
                  </a:extLst>
                </p:cNvPr>
                <p:cNvGrpSpPr>
                  <a:grpSpLocks/>
                </p:cNvGrpSpPr>
                <p:nvPr/>
              </p:nvGrpSpPr>
              <p:grpSpPr bwMode="auto">
                <a:xfrm>
                  <a:off x="3072" y="384"/>
                  <a:ext cx="512" cy="384"/>
                  <a:chOff x="3072" y="384"/>
                  <a:chExt cx="512" cy="384"/>
                </a:xfrm>
              </p:grpSpPr>
              <p:sp>
                <p:nvSpPr>
                  <p:cNvPr id="26887" name="Rectangle 27">
                    <a:extLst>
                      <a:ext uri="{FF2B5EF4-FFF2-40B4-BE49-F238E27FC236}">
                        <a16:creationId xmlns:a16="http://schemas.microsoft.com/office/drawing/2014/main" id="{24F67B5A-61F1-4431-AE9D-119720A07CA0}"/>
                      </a:ext>
                    </a:extLst>
                  </p:cNvPr>
                  <p:cNvSpPr>
                    <a:spLocks noChangeArrowheads="1"/>
                  </p:cNvSpPr>
                  <p:nvPr/>
                </p:nvSpPr>
                <p:spPr bwMode="auto">
                  <a:xfrm>
                    <a:off x="311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CNO</a:t>
                    </a:r>
                  </a:p>
                  <a:p>
                    <a:pPr algn="ctr">
                      <a:spcBef>
                        <a:spcPct val="0"/>
                      </a:spcBef>
                      <a:buClrTx/>
                      <a:buSzTx/>
                      <a:buFontTx/>
                      <a:buNone/>
                    </a:pPr>
                    <a:endParaRPr lang="en-US" altLang="zh-CN" sz="1000">
                      <a:ea typeface="宋体" panose="02010600030101010101" pitchFamily="2" charset="-122"/>
                    </a:endParaRPr>
                  </a:p>
                </p:txBody>
              </p:sp>
              <p:sp>
                <p:nvSpPr>
                  <p:cNvPr id="26888" name="Rectangle 28">
                    <a:extLst>
                      <a:ext uri="{FF2B5EF4-FFF2-40B4-BE49-F238E27FC236}">
                        <a16:creationId xmlns:a16="http://schemas.microsoft.com/office/drawing/2014/main" id="{F209F0F0-3840-4F4B-B181-865182ACC499}"/>
                      </a:ext>
                    </a:extLst>
                  </p:cNvPr>
                  <p:cNvSpPr>
                    <a:spLocks noChangeArrowheads="1"/>
                  </p:cNvSpPr>
                  <p:nvPr/>
                </p:nvSpPr>
                <p:spPr bwMode="auto">
                  <a:xfrm>
                    <a:off x="307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4" name="Group 29">
                  <a:extLst>
                    <a:ext uri="{FF2B5EF4-FFF2-40B4-BE49-F238E27FC236}">
                      <a16:creationId xmlns:a16="http://schemas.microsoft.com/office/drawing/2014/main" id="{1DDE9A31-F5D8-4B14-BCF7-271F29F1D836}"/>
                    </a:ext>
                  </a:extLst>
                </p:cNvPr>
                <p:cNvGrpSpPr>
                  <a:grpSpLocks/>
                </p:cNvGrpSpPr>
                <p:nvPr/>
              </p:nvGrpSpPr>
              <p:grpSpPr bwMode="auto">
                <a:xfrm>
                  <a:off x="3584" y="384"/>
                  <a:ext cx="512" cy="384"/>
                  <a:chOff x="3584" y="384"/>
                  <a:chExt cx="512" cy="384"/>
                </a:xfrm>
              </p:grpSpPr>
              <p:sp>
                <p:nvSpPr>
                  <p:cNvPr id="26885" name="Rectangle 30">
                    <a:extLst>
                      <a:ext uri="{FF2B5EF4-FFF2-40B4-BE49-F238E27FC236}">
                        <a16:creationId xmlns:a16="http://schemas.microsoft.com/office/drawing/2014/main" id="{320D7DCC-3890-4DEA-A0BA-CE7405119657}"/>
                      </a:ext>
                    </a:extLst>
                  </p:cNvPr>
                  <p:cNvSpPr>
                    <a:spLocks noChangeArrowheads="1"/>
                  </p:cNvSpPr>
                  <p:nvPr/>
                </p:nvSpPr>
                <p:spPr bwMode="auto">
                  <a:xfrm>
                    <a:off x="362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SCORE</a:t>
                    </a:r>
                  </a:p>
                  <a:p>
                    <a:pPr algn="ctr">
                      <a:spcBef>
                        <a:spcPct val="0"/>
                      </a:spcBef>
                      <a:buClrTx/>
                      <a:buSzTx/>
                      <a:buFontTx/>
                      <a:buNone/>
                    </a:pPr>
                    <a:endParaRPr lang="en-US" altLang="zh-CN" sz="1000">
                      <a:ea typeface="宋体" panose="02010600030101010101" pitchFamily="2" charset="-122"/>
                    </a:endParaRPr>
                  </a:p>
                </p:txBody>
              </p:sp>
              <p:sp>
                <p:nvSpPr>
                  <p:cNvPr id="26886" name="Rectangle 31">
                    <a:extLst>
                      <a:ext uri="{FF2B5EF4-FFF2-40B4-BE49-F238E27FC236}">
                        <a16:creationId xmlns:a16="http://schemas.microsoft.com/office/drawing/2014/main" id="{E1DF1C26-23B2-48F8-B104-C1FEB612A157}"/>
                      </a:ext>
                    </a:extLst>
                  </p:cNvPr>
                  <p:cNvSpPr>
                    <a:spLocks noChangeArrowheads="1"/>
                  </p:cNvSpPr>
                  <p:nvPr/>
                </p:nvSpPr>
                <p:spPr bwMode="auto">
                  <a:xfrm>
                    <a:off x="358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5" name="Group 32">
                  <a:extLst>
                    <a:ext uri="{FF2B5EF4-FFF2-40B4-BE49-F238E27FC236}">
                      <a16:creationId xmlns:a16="http://schemas.microsoft.com/office/drawing/2014/main" id="{ABEA0B12-AE8D-4139-8868-72DE73498D82}"/>
                    </a:ext>
                  </a:extLst>
                </p:cNvPr>
                <p:cNvGrpSpPr>
                  <a:grpSpLocks/>
                </p:cNvGrpSpPr>
                <p:nvPr/>
              </p:nvGrpSpPr>
              <p:grpSpPr bwMode="auto">
                <a:xfrm>
                  <a:off x="0" y="768"/>
                  <a:ext cx="512" cy="384"/>
                  <a:chOff x="0" y="768"/>
                  <a:chExt cx="512" cy="384"/>
                </a:xfrm>
              </p:grpSpPr>
              <p:sp>
                <p:nvSpPr>
                  <p:cNvPr id="26883" name="Rectangle 33">
                    <a:extLst>
                      <a:ext uri="{FF2B5EF4-FFF2-40B4-BE49-F238E27FC236}">
                        <a16:creationId xmlns:a16="http://schemas.microsoft.com/office/drawing/2014/main" id="{D5799744-A45C-4771-8374-5FB84B596835}"/>
                      </a:ext>
                    </a:extLst>
                  </p:cNvPr>
                  <p:cNvSpPr>
                    <a:spLocks noChangeArrowheads="1"/>
                  </p:cNvSpPr>
                  <p:nvPr/>
                </p:nvSpPr>
                <p:spPr bwMode="auto">
                  <a:xfrm>
                    <a:off x="4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S1</a:t>
                    </a:r>
                  </a:p>
                  <a:p>
                    <a:pPr algn="ctr">
                      <a:spcBef>
                        <a:spcPct val="0"/>
                      </a:spcBef>
                      <a:buClrTx/>
                      <a:buSzTx/>
                      <a:buFontTx/>
                      <a:buNone/>
                    </a:pPr>
                    <a:endParaRPr lang="en-US" altLang="zh-CN" sz="1000">
                      <a:ea typeface="宋体" panose="02010600030101010101" pitchFamily="2" charset="-122"/>
                    </a:endParaRPr>
                  </a:p>
                </p:txBody>
              </p:sp>
              <p:sp>
                <p:nvSpPr>
                  <p:cNvPr id="26884" name="Rectangle 34">
                    <a:extLst>
                      <a:ext uri="{FF2B5EF4-FFF2-40B4-BE49-F238E27FC236}">
                        <a16:creationId xmlns:a16="http://schemas.microsoft.com/office/drawing/2014/main" id="{85419E4E-856F-4ADB-B108-CEA4142E921F}"/>
                      </a:ext>
                    </a:extLst>
                  </p:cNvPr>
                  <p:cNvSpPr>
                    <a:spLocks noChangeArrowheads="1"/>
                  </p:cNvSpPr>
                  <p:nvPr/>
                </p:nvSpPr>
                <p:spPr bwMode="auto">
                  <a:xfrm>
                    <a:off x="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6" name="Group 35">
                  <a:extLst>
                    <a:ext uri="{FF2B5EF4-FFF2-40B4-BE49-F238E27FC236}">
                      <a16:creationId xmlns:a16="http://schemas.microsoft.com/office/drawing/2014/main" id="{E7272ECC-AABC-4666-82EE-99FDB20B160B}"/>
                    </a:ext>
                  </a:extLst>
                </p:cNvPr>
                <p:cNvGrpSpPr>
                  <a:grpSpLocks/>
                </p:cNvGrpSpPr>
                <p:nvPr/>
              </p:nvGrpSpPr>
              <p:grpSpPr bwMode="auto">
                <a:xfrm>
                  <a:off x="512" y="768"/>
                  <a:ext cx="512" cy="384"/>
                  <a:chOff x="512" y="768"/>
                  <a:chExt cx="512" cy="384"/>
                </a:xfrm>
              </p:grpSpPr>
              <p:sp>
                <p:nvSpPr>
                  <p:cNvPr id="26881" name="Rectangle 36">
                    <a:extLst>
                      <a:ext uri="{FF2B5EF4-FFF2-40B4-BE49-F238E27FC236}">
                        <a16:creationId xmlns:a16="http://schemas.microsoft.com/office/drawing/2014/main" id="{46C2B7D1-1D54-4DBD-AC5D-76798D2B357B}"/>
                      </a:ext>
                    </a:extLst>
                  </p:cNvPr>
                  <p:cNvSpPr>
                    <a:spLocks noChangeArrowheads="1"/>
                  </p:cNvSpPr>
                  <p:nvPr/>
                </p:nvSpPr>
                <p:spPr bwMode="auto">
                  <a:xfrm>
                    <a:off x="55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赵亦</a:t>
                    </a:r>
                  </a:p>
                  <a:p>
                    <a:pPr algn="ctr">
                      <a:spcBef>
                        <a:spcPct val="0"/>
                      </a:spcBef>
                      <a:buClrTx/>
                      <a:buSzTx/>
                      <a:buFontTx/>
                      <a:buNone/>
                    </a:pPr>
                    <a:endParaRPr lang="en-US" altLang="zh-CN" sz="1000">
                      <a:ea typeface="宋体" panose="02010600030101010101" pitchFamily="2" charset="-122"/>
                    </a:endParaRPr>
                  </a:p>
                </p:txBody>
              </p:sp>
              <p:sp>
                <p:nvSpPr>
                  <p:cNvPr id="26882" name="Rectangle 37">
                    <a:extLst>
                      <a:ext uri="{FF2B5EF4-FFF2-40B4-BE49-F238E27FC236}">
                        <a16:creationId xmlns:a16="http://schemas.microsoft.com/office/drawing/2014/main" id="{E1DFC8B0-891B-491F-9929-9CF9020BAB8A}"/>
                      </a:ext>
                    </a:extLst>
                  </p:cNvPr>
                  <p:cNvSpPr>
                    <a:spLocks noChangeArrowheads="1"/>
                  </p:cNvSpPr>
                  <p:nvPr/>
                </p:nvSpPr>
                <p:spPr bwMode="auto">
                  <a:xfrm>
                    <a:off x="51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7" name="Group 38">
                  <a:extLst>
                    <a:ext uri="{FF2B5EF4-FFF2-40B4-BE49-F238E27FC236}">
                      <a16:creationId xmlns:a16="http://schemas.microsoft.com/office/drawing/2014/main" id="{642A94BC-993B-4E11-874C-4D624B15FF15}"/>
                    </a:ext>
                  </a:extLst>
                </p:cNvPr>
                <p:cNvGrpSpPr>
                  <a:grpSpLocks/>
                </p:cNvGrpSpPr>
                <p:nvPr/>
              </p:nvGrpSpPr>
              <p:grpSpPr bwMode="auto">
                <a:xfrm>
                  <a:off x="1024" y="768"/>
                  <a:ext cx="512" cy="384"/>
                  <a:chOff x="1024" y="768"/>
                  <a:chExt cx="512" cy="384"/>
                </a:xfrm>
              </p:grpSpPr>
              <p:sp>
                <p:nvSpPr>
                  <p:cNvPr id="26879" name="Rectangle 39">
                    <a:extLst>
                      <a:ext uri="{FF2B5EF4-FFF2-40B4-BE49-F238E27FC236}">
                        <a16:creationId xmlns:a16="http://schemas.microsoft.com/office/drawing/2014/main" id="{FAA1E8C1-1408-47AD-ADE3-F39A364F1355}"/>
                      </a:ext>
                    </a:extLst>
                  </p:cNvPr>
                  <p:cNvSpPr>
                    <a:spLocks noChangeArrowheads="1"/>
                  </p:cNvSpPr>
                  <p:nvPr/>
                </p:nvSpPr>
                <p:spPr bwMode="auto">
                  <a:xfrm>
                    <a:off x="106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17</a:t>
                    </a:r>
                  </a:p>
                  <a:p>
                    <a:pPr algn="ctr">
                      <a:spcBef>
                        <a:spcPct val="0"/>
                      </a:spcBef>
                      <a:buClrTx/>
                      <a:buSzTx/>
                      <a:buFontTx/>
                      <a:buNone/>
                    </a:pPr>
                    <a:endParaRPr lang="en-US" altLang="zh-CN" sz="1000">
                      <a:ea typeface="宋体" panose="02010600030101010101" pitchFamily="2" charset="-122"/>
                    </a:endParaRPr>
                  </a:p>
                </p:txBody>
              </p:sp>
              <p:sp>
                <p:nvSpPr>
                  <p:cNvPr id="26880" name="Rectangle 40">
                    <a:extLst>
                      <a:ext uri="{FF2B5EF4-FFF2-40B4-BE49-F238E27FC236}">
                        <a16:creationId xmlns:a16="http://schemas.microsoft.com/office/drawing/2014/main" id="{3A31EABE-2CB2-46B5-B98D-C4B147855514}"/>
                      </a:ext>
                    </a:extLst>
                  </p:cNvPr>
                  <p:cNvSpPr>
                    <a:spLocks noChangeArrowheads="1"/>
                  </p:cNvSpPr>
                  <p:nvPr/>
                </p:nvSpPr>
                <p:spPr bwMode="auto">
                  <a:xfrm>
                    <a:off x="102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8" name="Group 41">
                  <a:extLst>
                    <a:ext uri="{FF2B5EF4-FFF2-40B4-BE49-F238E27FC236}">
                      <a16:creationId xmlns:a16="http://schemas.microsoft.com/office/drawing/2014/main" id="{F5C978D5-E39F-480D-A30F-C9F2410CE5E1}"/>
                    </a:ext>
                  </a:extLst>
                </p:cNvPr>
                <p:cNvGrpSpPr>
                  <a:grpSpLocks/>
                </p:cNvGrpSpPr>
                <p:nvPr/>
              </p:nvGrpSpPr>
              <p:grpSpPr bwMode="auto">
                <a:xfrm>
                  <a:off x="1536" y="768"/>
                  <a:ext cx="512" cy="384"/>
                  <a:chOff x="1536" y="768"/>
                  <a:chExt cx="512" cy="384"/>
                </a:xfrm>
              </p:grpSpPr>
              <p:sp>
                <p:nvSpPr>
                  <p:cNvPr id="26877" name="Rectangle 42">
                    <a:extLst>
                      <a:ext uri="{FF2B5EF4-FFF2-40B4-BE49-F238E27FC236}">
                        <a16:creationId xmlns:a16="http://schemas.microsoft.com/office/drawing/2014/main" id="{CE9A0601-16CC-455B-8046-7070889BF678}"/>
                      </a:ext>
                    </a:extLst>
                  </p:cNvPr>
                  <p:cNvSpPr>
                    <a:spLocks noChangeArrowheads="1"/>
                  </p:cNvSpPr>
                  <p:nvPr/>
                </p:nvSpPr>
                <p:spPr bwMode="auto">
                  <a:xfrm>
                    <a:off x="1579"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计算机</a:t>
                    </a:r>
                  </a:p>
                  <a:p>
                    <a:pPr algn="ctr">
                      <a:spcBef>
                        <a:spcPct val="0"/>
                      </a:spcBef>
                      <a:buClrTx/>
                      <a:buSzTx/>
                      <a:buFontTx/>
                      <a:buNone/>
                    </a:pPr>
                    <a:endParaRPr lang="en-US" altLang="zh-CN" sz="1000">
                      <a:ea typeface="宋体" panose="02010600030101010101" pitchFamily="2" charset="-122"/>
                    </a:endParaRPr>
                  </a:p>
                </p:txBody>
              </p:sp>
              <p:sp>
                <p:nvSpPr>
                  <p:cNvPr id="26878" name="Rectangle 43">
                    <a:extLst>
                      <a:ext uri="{FF2B5EF4-FFF2-40B4-BE49-F238E27FC236}">
                        <a16:creationId xmlns:a16="http://schemas.microsoft.com/office/drawing/2014/main" id="{3EA8F975-EB8D-49A7-BB0E-C3544F6B7912}"/>
                      </a:ext>
                    </a:extLst>
                  </p:cNvPr>
                  <p:cNvSpPr>
                    <a:spLocks noChangeArrowheads="1"/>
                  </p:cNvSpPr>
                  <p:nvPr/>
                </p:nvSpPr>
                <p:spPr bwMode="auto">
                  <a:xfrm>
                    <a:off x="1536"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9" name="Group 44">
                  <a:extLst>
                    <a:ext uri="{FF2B5EF4-FFF2-40B4-BE49-F238E27FC236}">
                      <a16:creationId xmlns:a16="http://schemas.microsoft.com/office/drawing/2014/main" id="{A394AA84-65D7-4C15-B22A-6431CBED387F}"/>
                    </a:ext>
                  </a:extLst>
                </p:cNvPr>
                <p:cNvGrpSpPr>
                  <a:grpSpLocks/>
                </p:cNvGrpSpPr>
                <p:nvPr/>
              </p:nvGrpSpPr>
              <p:grpSpPr bwMode="auto">
                <a:xfrm>
                  <a:off x="2048" y="768"/>
                  <a:ext cx="512" cy="384"/>
                  <a:chOff x="2048" y="768"/>
                  <a:chExt cx="512" cy="384"/>
                </a:xfrm>
              </p:grpSpPr>
              <p:sp>
                <p:nvSpPr>
                  <p:cNvPr id="26875" name="Rectangle 45">
                    <a:extLst>
                      <a:ext uri="{FF2B5EF4-FFF2-40B4-BE49-F238E27FC236}">
                        <a16:creationId xmlns:a16="http://schemas.microsoft.com/office/drawing/2014/main" id="{ADA63EDE-E702-4B91-8C2C-86F320647ACC}"/>
                      </a:ext>
                    </a:extLst>
                  </p:cNvPr>
                  <p:cNvSpPr>
                    <a:spLocks noChangeArrowheads="1"/>
                  </p:cNvSpPr>
                  <p:nvPr/>
                </p:nvSpPr>
                <p:spPr bwMode="auto">
                  <a:xfrm>
                    <a:off x="2091"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76" name="Rectangle 46">
                    <a:extLst>
                      <a:ext uri="{FF2B5EF4-FFF2-40B4-BE49-F238E27FC236}">
                        <a16:creationId xmlns:a16="http://schemas.microsoft.com/office/drawing/2014/main" id="{8950012B-85D7-438C-9A63-3DDF53AE0F90}"/>
                      </a:ext>
                    </a:extLst>
                  </p:cNvPr>
                  <p:cNvSpPr>
                    <a:spLocks noChangeArrowheads="1"/>
                  </p:cNvSpPr>
                  <p:nvPr/>
                </p:nvSpPr>
                <p:spPr bwMode="auto">
                  <a:xfrm>
                    <a:off x="2048"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0" name="Group 47">
                  <a:extLst>
                    <a:ext uri="{FF2B5EF4-FFF2-40B4-BE49-F238E27FC236}">
                      <a16:creationId xmlns:a16="http://schemas.microsoft.com/office/drawing/2014/main" id="{7F6EE672-5210-400E-A560-8784E57FE2BF}"/>
                    </a:ext>
                  </a:extLst>
                </p:cNvPr>
                <p:cNvGrpSpPr>
                  <a:grpSpLocks/>
                </p:cNvGrpSpPr>
                <p:nvPr/>
              </p:nvGrpSpPr>
              <p:grpSpPr bwMode="auto">
                <a:xfrm>
                  <a:off x="2560" y="768"/>
                  <a:ext cx="512" cy="384"/>
                  <a:chOff x="2560" y="768"/>
                  <a:chExt cx="512" cy="384"/>
                </a:xfrm>
              </p:grpSpPr>
              <p:sp>
                <p:nvSpPr>
                  <p:cNvPr id="26873" name="Rectangle 48">
                    <a:extLst>
                      <a:ext uri="{FF2B5EF4-FFF2-40B4-BE49-F238E27FC236}">
                        <a16:creationId xmlns:a16="http://schemas.microsoft.com/office/drawing/2014/main" id="{C700E855-2D4E-4896-BF93-247951F47B32}"/>
                      </a:ext>
                    </a:extLst>
                  </p:cNvPr>
                  <p:cNvSpPr>
                    <a:spLocks noChangeArrowheads="1"/>
                  </p:cNvSpPr>
                  <p:nvPr/>
                </p:nvSpPr>
                <p:spPr bwMode="auto">
                  <a:xfrm>
                    <a:off x="260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S1</a:t>
                    </a:r>
                  </a:p>
                  <a:p>
                    <a:pPr algn="ctr">
                      <a:spcBef>
                        <a:spcPct val="0"/>
                      </a:spcBef>
                      <a:buClrTx/>
                      <a:buSzTx/>
                      <a:buFontTx/>
                      <a:buNone/>
                    </a:pPr>
                    <a:endParaRPr lang="en-US" altLang="zh-CN" sz="1000">
                      <a:ea typeface="宋体" panose="02010600030101010101" pitchFamily="2" charset="-122"/>
                    </a:endParaRPr>
                  </a:p>
                </p:txBody>
              </p:sp>
              <p:sp>
                <p:nvSpPr>
                  <p:cNvPr id="26874" name="Rectangle 49">
                    <a:extLst>
                      <a:ext uri="{FF2B5EF4-FFF2-40B4-BE49-F238E27FC236}">
                        <a16:creationId xmlns:a16="http://schemas.microsoft.com/office/drawing/2014/main" id="{039F11A2-BCB3-4146-A918-2F788BCFBE82}"/>
                      </a:ext>
                    </a:extLst>
                  </p:cNvPr>
                  <p:cNvSpPr>
                    <a:spLocks noChangeArrowheads="1"/>
                  </p:cNvSpPr>
                  <p:nvPr/>
                </p:nvSpPr>
                <p:spPr bwMode="auto">
                  <a:xfrm>
                    <a:off x="256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1" name="Group 50">
                  <a:extLst>
                    <a:ext uri="{FF2B5EF4-FFF2-40B4-BE49-F238E27FC236}">
                      <a16:creationId xmlns:a16="http://schemas.microsoft.com/office/drawing/2014/main" id="{491669E0-5540-48A6-B48F-0CDC5A2B6414}"/>
                    </a:ext>
                  </a:extLst>
                </p:cNvPr>
                <p:cNvGrpSpPr>
                  <a:grpSpLocks/>
                </p:cNvGrpSpPr>
                <p:nvPr/>
              </p:nvGrpSpPr>
              <p:grpSpPr bwMode="auto">
                <a:xfrm>
                  <a:off x="3072" y="768"/>
                  <a:ext cx="512" cy="384"/>
                  <a:chOff x="3072" y="768"/>
                  <a:chExt cx="512" cy="384"/>
                </a:xfrm>
              </p:grpSpPr>
              <p:sp>
                <p:nvSpPr>
                  <p:cNvPr id="26871" name="Rectangle 51">
                    <a:extLst>
                      <a:ext uri="{FF2B5EF4-FFF2-40B4-BE49-F238E27FC236}">
                        <a16:creationId xmlns:a16="http://schemas.microsoft.com/office/drawing/2014/main" id="{363E7D42-94DF-49BA-8B0D-0B45C502DF52}"/>
                      </a:ext>
                    </a:extLst>
                  </p:cNvPr>
                  <p:cNvSpPr>
                    <a:spLocks noChangeArrowheads="1"/>
                  </p:cNvSpPr>
                  <p:nvPr/>
                </p:nvSpPr>
                <p:spPr bwMode="auto">
                  <a:xfrm>
                    <a:off x="311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C1</a:t>
                    </a:r>
                  </a:p>
                  <a:p>
                    <a:pPr algn="ctr">
                      <a:spcBef>
                        <a:spcPct val="0"/>
                      </a:spcBef>
                      <a:buClrTx/>
                      <a:buSzTx/>
                      <a:buFontTx/>
                      <a:buNone/>
                    </a:pPr>
                    <a:endParaRPr lang="en-US" altLang="zh-CN" sz="1000">
                      <a:ea typeface="宋体" panose="02010600030101010101" pitchFamily="2" charset="-122"/>
                    </a:endParaRPr>
                  </a:p>
                </p:txBody>
              </p:sp>
              <p:sp>
                <p:nvSpPr>
                  <p:cNvPr id="26872" name="Rectangle 52">
                    <a:extLst>
                      <a:ext uri="{FF2B5EF4-FFF2-40B4-BE49-F238E27FC236}">
                        <a16:creationId xmlns:a16="http://schemas.microsoft.com/office/drawing/2014/main" id="{0FF315EB-57EE-4BEB-A120-A4BA9733BDBC}"/>
                      </a:ext>
                    </a:extLst>
                  </p:cNvPr>
                  <p:cNvSpPr>
                    <a:spLocks noChangeArrowheads="1"/>
                  </p:cNvSpPr>
                  <p:nvPr/>
                </p:nvSpPr>
                <p:spPr bwMode="auto">
                  <a:xfrm>
                    <a:off x="307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2" name="Group 53">
                  <a:extLst>
                    <a:ext uri="{FF2B5EF4-FFF2-40B4-BE49-F238E27FC236}">
                      <a16:creationId xmlns:a16="http://schemas.microsoft.com/office/drawing/2014/main" id="{6E30E23F-08E5-455D-A6D3-601990BFB490}"/>
                    </a:ext>
                  </a:extLst>
                </p:cNvPr>
                <p:cNvGrpSpPr>
                  <a:grpSpLocks/>
                </p:cNvGrpSpPr>
                <p:nvPr/>
              </p:nvGrpSpPr>
              <p:grpSpPr bwMode="auto">
                <a:xfrm>
                  <a:off x="3584" y="768"/>
                  <a:ext cx="512" cy="384"/>
                  <a:chOff x="3584" y="768"/>
                  <a:chExt cx="512" cy="384"/>
                </a:xfrm>
              </p:grpSpPr>
              <p:sp>
                <p:nvSpPr>
                  <p:cNvPr id="26869" name="Rectangle 54">
                    <a:extLst>
                      <a:ext uri="{FF2B5EF4-FFF2-40B4-BE49-F238E27FC236}">
                        <a16:creationId xmlns:a16="http://schemas.microsoft.com/office/drawing/2014/main" id="{AD1250F2-3576-4DF3-951E-87C0817FF841}"/>
                      </a:ext>
                    </a:extLst>
                  </p:cNvPr>
                  <p:cNvSpPr>
                    <a:spLocks noChangeArrowheads="1"/>
                  </p:cNvSpPr>
                  <p:nvPr/>
                </p:nvSpPr>
                <p:spPr bwMode="auto">
                  <a:xfrm>
                    <a:off x="362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90</a:t>
                    </a:r>
                  </a:p>
                  <a:p>
                    <a:pPr algn="ctr">
                      <a:spcBef>
                        <a:spcPct val="0"/>
                      </a:spcBef>
                      <a:buClrTx/>
                      <a:buSzTx/>
                      <a:buFontTx/>
                      <a:buNone/>
                    </a:pPr>
                    <a:endParaRPr lang="en-US" altLang="zh-CN" sz="1000">
                      <a:ea typeface="宋体" panose="02010600030101010101" pitchFamily="2" charset="-122"/>
                    </a:endParaRPr>
                  </a:p>
                </p:txBody>
              </p:sp>
              <p:sp>
                <p:nvSpPr>
                  <p:cNvPr id="26870" name="Rectangle 55">
                    <a:extLst>
                      <a:ext uri="{FF2B5EF4-FFF2-40B4-BE49-F238E27FC236}">
                        <a16:creationId xmlns:a16="http://schemas.microsoft.com/office/drawing/2014/main" id="{8EB94640-085E-495D-A0E4-90EB908906EE}"/>
                      </a:ext>
                    </a:extLst>
                  </p:cNvPr>
                  <p:cNvSpPr>
                    <a:spLocks noChangeArrowheads="1"/>
                  </p:cNvSpPr>
                  <p:nvPr/>
                </p:nvSpPr>
                <p:spPr bwMode="auto">
                  <a:xfrm>
                    <a:off x="358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3" name="Group 56">
                  <a:extLst>
                    <a:ext uri="{FF2B5EF4-FFF2-40B4-BE49-F238E27FC236}">
                      <a16:creationId xmlns:a16="http://schemas.microsoft.com/office/drawing/2014/main" id="{BBD07871-984D-4F40-B99B-4B0559CC123E}"/>
                    </a:ext>
                  </a:extLst>
                </p:cNvPr>
                <p:cNvGrpSpPr>
                  <a:grpSpLocks/>
                </p:cNvGrpSpPr>
                <p:nvPr/>
              </p:nvGrpSpPr>
              <p:grpSpPr bwMode="auto">
                <a:xfrm>
                  <a:off x="0" y="1152"/>
                  <a:ext cx="512" cy="384"/>
                  <a:chOff x="0" y="1152"/>
                  <a:chExt cx="512" cy="384"/>
                </a:xfrm>
              </p:grpSpPr>
              <p:sp>
                <p:nvSpPr>
                  <p:cNvPr id="26867" name="Rectangle 57">
                    <a:extLst>
                      <a:ext uri="{FF2B5EF4-FFF2-40B4-BE49-F238E27FC236}">
                        <a16:creationId xmlns:a16="http://schemas.microsoft.com/office/drawing/2014/main" id="{E9FC0055-E0F7-4833-A7BA-E4B202E94275}"/>
                      </a:ext>
                    </a:extLst>
                  </p:cNvPr>
                  <p:cNvSpPr>
                    <a:spLocks noChangeArrowheads="1"/>
                  </p:cNvSpPr>
                  <p:nvPr/>
                </p:nvSpPr>
                <p:spPr bwMode="auto">
                  <a:xfrm>
                    <a:off x="4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68" name="Rectangle 58">
                    <a:extLst>
                      <a:ext uri="{FF2B5EF4-FFF2-40B4-BE49-F238E27FC236}">
                        <a16:creationId xmlns:a16="http://schemas.microsoft.com/office/drawing/2014/main" id="{DD27DA53-5143-420D-90C8-59060E4EE6B1}"/>
                      </a:ext>
                    </a:extLst>
                  </p:cNvPr>
                  <p:cNvSpPr>
                    <a:spLocks noChangeArrowheads="1"/>
                  </p:cNvSpPr>
                  <p:nvPr/>
                </p:nvSpPr>
                <p:spPr bwMode="auto">
                  <a:xfrm>
                    <a:off x="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4" name="Group 59">
                  <a:extLst>
                    <a:ext uri="{FF2B5EF4-FFF2-40B4-BE49-F238E27FC236}">
                      <a16:creationId xmlns:a16="http://schemas.microsoft.com/office/drawing/2014/main" id="{089EACE9-3A53-4A2E-B3A2-BE88A5814C0C}"/>
                    </a:ext>
                  </a:extLst>
                </p:cNvPr>
                <p:cNvGrpSpPr>
                  <a:grpSpLocks/>
                </p:cNvGrpSpPr>
                <p:nvPr/>
              </p:nvGrpSpPr>
              <p:grpSpPr bwMode="auto">
                <a:xfrm>
                  <a:off x="512" y="1152"/>
                  <a:ext cx="512" cy="384"/>
                  <a:chOff x="512" y="1152"/>
                  <a:chExt cx="512" cy="384"/>
                </a:xfrm>
              </p:grpSpPr>
              <p:sp>
                <p:nvSpPr>
                  <p:cNvPr id="26865" name="Rectangle 60">
                    <a:extLst>
                      <a:ext uri="{FF2B5EF4-FFF2-40B4-BE49-F238E27FC236}">
                        <a16:creationId xmlns:a16="http://schemas.microsoft.com/office/drawing/2014/main" id="{D986AD3A-812A-4D86-A87B-A071B31702BD}"/>
                      </a:ext>
                    </a:extLst>
                  </p:cNvPr>
                  <p:cNvSpPr>
                    <a:spLocks noChangeArrowheads="1"/>
                  </p:cNvSpPr>
                  <p:nvPr/>
                </p:nvSpPr>
                <p:spPr bwMode="auto">
                  <a:xfrm>
                    <a:off x="55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钱尔</a:t>
                    </a:r>
                  </a:p>
                  <a:p>
                    <a:pPr algn="ctr">
                      <a:spcBef>
                        <a:spcPct val="0"/>
                      </a:spcBef>
                      <a:buClrTx/>
                      <a:buSzTx/>
                      <a:buFontTx/>
                      <a:buNone/>
                    </a:pPr>
                    <a:endParaRPr lang="en-US" altLang="zh-CN" sz="1000">
                      <a:ea typeface="宋体" panose="02010600030101010101" pitchFamily="2" charset="-122"/>
                    </a:endParaRPr>
                  </a:p>
                </p:txBody>
              </p:sp>
              <p:sp>
                <p:nvSpPr>
                  <p:cNvPr id="26866" name="Rectangle 61">
                    <a:extLst>
                      <a:ext uri="{FF2B5EF4-FFF2-40B4-BE49-F238E27FC236}">
                        <a16:creationId xmlns:a16="http://schemas.microsoft.com/office/drawing/2014/main" id="{5D133A3A-0517-4D06-B1B1-D83164439230}"/>
                      </a:ext>
                    </a:extLst>
                  </p:cNvPr>
                  <p:cNvSpPr>
                    <a:spLocks noChangeArrowheads="1"/>
                  </p:cNvSpPr>
                  <p:nvPr/>
                </p:nvSpPr>
                <p:spPr bwMode="auto">
                  <a:xfrm>
                    <a:off x="51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5" name="Group 62">
                  <a:extLst>
                    <a:ext uri="{FF2B5EF4-FFF2-40B4-BE49-F238E27FC236}">
                      <a16:creationId xmlns:a16="http://schemas.microsoft.com/office/drawing/2014/main" id="{8CF709FE-7A02-473D-8E71-7070D2C8D38B}"/>
                    </a:ext>
                  </a:extLst>
                </p:cNvPr>
                <p:cNvGrpSpPr>
                  <a:grpSpLocks/>
                </p:cNvGrpSpPr>
                <p:nvPr/>
              </p:nvGrpSpPr>
              <p:grpSpPr bwMode="auto">
                <a:xfrm>
                  <a:off x="1024" y="1152"/>
                  <a:ext cx="512" cy="384"/>
                  <a:chOff x="1024" y="1152"/>
                  <a:chExt cx="512" cy="384"/>
                </a:xfrm>
              </p:grpSpPr>
              <p:sp>
                <p:nvSpPr>
                  <p:cNvPr id="26863" name="Rectangle 63">
                    <a:extLst>
                      <a:ext uri="{FF2B5EF4-FFF2-40B4-BE49-F238E27FC236}">
                        <a16:creationId xmlns:a16="http://schemas.microsoft.com/office/drawing/2014/main" id="{EDE33509-40D4-4168-BC03-0E635F7E3F7D}"/>
                      </a:ext>
                    </a:extLst>
                  </p:cNvPr>
                  <p:cNvSpPr>
                    <a:spLocks noChangeArrowheads="1"/>
                  </p:cNvSpPr>
                  <p:nvPr/>
                </p:nvSpPr>
                <p:spPr bwMode="auto">
                  <a:xfrm>
                    <a:off x="106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18</a:t>
                    </a:r>
                  </a:p>
                  <a:p>
                    <a:pPr algn="ctr">
                      <a:spcBef>
                        <a:spcPct val="0"/>
                      </a:spcBef>
                      <a:buClrTx/>
                      <a:buSzTx/>
                      <a:buFontTx/>
                      <a:buNone/>
                    </a:pPr>
                    <a:endParaRPr lang="en-US" altLang="zh-CN" sz="1000">
                      <a:ea typeface="宋体" panose="02010600030101010101" pitchFamily="2" charset="-122"/>
                    </a:endParaRPr>
                  </a:p>
                </p:txBody>
              </p:sp>
              <p:sp>
                <p:nvSpPr>
                  <p:cNvPr id="26864" name="Rectangle 64">
                    <a:extLst>
                      <a:ext uri="{FF2B5EF4-FFF2-40B4-BE49-F238E27FC236}">
                        <a16:creationId xmlns:a16="http://schemas.microsoft.com/office/drawing/2014/main" id="{ABCD6AEF-93D4-4720-AF70-82EBEEC23EF7}"/>
                      </a:ext>
                    </a:extLst>
                  </p:cNvPr>
                  <p:cNvSpPr>
                    <a:spLocks noChangeArrowheads="1"/>
                  </p:cNvSpPr>
                  <p:nvPr/>
                </p:nvSpPr>
                <p:spPr bwMode="auto">
                  <a:xfrm>
                    <a:off x="102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6" name="Group 65">
                  <a:extLst>
                    <a:ext uri="{FF2B5EF4-FFF2-40B4-BE49-F238E27FC236}">
                      <a16:creationId xmlns:a16="http://schemas.microsoft.com/office/drawing/2014/main" id="{55B7CFE8-6B8C-46B2-AC17-A049D92067AD}"/>
                    </a:ext>
                  </a:extLst>
                </p:cNvPr>
                <p:cNvGrpSpPr>
                  <a:grpSpLocks/>
                </p:cNvGrpSpPr>
                <p:nvPr/>
              </p:nvGrpSpPr>
              <p:grpSpPr bwMode="auto">
                <a:xfrm>
                  <a:off x="1536" y="1152"/>
                  <a:ext cx="512" cy="384"/>
                  <a:chOff x="1536" y="1152"/>
                  <a:chExt cx="512" cy="384"/>
                </a:xfrm>
              </p:grpSpPr>
              <p:sp>
                <p:nvSpPr>
                  <p:cNvPr id="26861" name="Rectangle 66">
                    <a:extLst>
                      <a:ext uri="{FF2B5EF4-FFF2-40B4-BE49-F238E27FC236}">
                        <a16:creationId xmlns:a16="http://schemas.microsoft.com/office/drawing/2014/main" id="{9E0BD1E9-AD80-45C2-AA02-2AFFDFBFC713}"/>
                      </a:ext>
                    </a:extLst>
                  </p:cNvPr>
                  <p:cNvSpPr>
                    <a:spLocks noChangeArrowheads="1"/>
                  </p:cNvSpPr>
                  <p:nvPr/>
                </p:nvSpPr>
                <p:spPr bwMode="auto">
                  <a:xfrm>
                    <a:off x="1579"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信息</a:t>
                    </a:r>
                  </a:p>
                  <a:p>
                    <a:pPr algn="ctr">
                      <a:spcBef>
                        <a:spcPct val="0"/>
                      </a:spcBef>
                      <a:buClrTx/>
                      <a:buSzTx/>
                      <a:buFontTx/>
                      <a:buNone/>
                    </a:pPr>
                    <a:endParaRPr lang="en-US" altLang="zh-CN" sz="1000">
                      <a:ea typeface="宋体" panose="02010600030101010101" pitchFamily="2" charset="-122"/>
                    </a:endParaRPr>
                  </a:p>
                </p:txBody>
              </p:sp>
              <p:sp>
                <p:nvSpPr>
                  <p:cNvPr id="26862" name="Rectangle 67">
                    <a:extLst>
                      <a:ext uri="{FF2B5EF4-FFF2-40B4-BE49-F238E27FC236}">
                        <a16:creationId xmlns:a16="http://schemas.microsoft.com/office/drawing/2014/main" id="{34248577-8E4D-4C67-8494-38280F342D87}"/>
                      </a:ext>
                    </a:extLst>
                  </p:cNvPr>
                  <p:cNvSpPr>
                    <a:spLocks noChangeArrowheads="1"/>
                  </p:cNvSpPr>
                  <p:nvPr/>
                </p:nvSpPr>
                <p:spPr bwMode="auto">
                  <a:xfrm>
                    <a:off x="1536"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7" name="Group 68">
                  <a:extLst>
                    <a:ext uri="{FF2B5EF4-FFF2-40B4-BE49-F238E27FC236}">
                      <a16:creationId xmlns:a16="http://schemas.microsoft.com/office/drawing/2014/main" id="{D83329C2-B58F-4142-9CCC-C378BAF4DD32}"/>
                    </a:ext>
                  </a:extLst>
                </p:cNvPr>
                <p:cNvGrpSpPr>
                  <a:grpSpLocks/>
                </p:cNvGrpSpPr>
                <p:nvPr/>
              </p:nvGrpSpPr>
              <p:grpSpPr bwMode="auto">
                <a:xfrm>
                  <a:off x="2048" y="1152"/>
                  <a:ext cx="512" cy="384"/>
                  <a:chOff x="2048" y="1152"/>
                  <a:chExt cx="512" cy="384"/>
                </a:xfrm>
              </p:grpSpPr>
              <p:sp>
                <p:nvSpPr>
                  <p:cNvPr id="26859" name="Rectangle 69">
                    <a:extLst>
                      <a:ext uri="{FF2B5EF4-FFF2-40B4-BE49-F238E27FC236}">
                        <a16:creationId xmlns:a16="http://schemas.microsoft.com/office/drawing/2014/main" id="{06BF9D17-8941-4846-AEEE-75E1B9142798}"/>
                      </a:ext>
                    </a:extLst>
                  </p:cNvPr>
                  <p:cNvSpPr>
                    <a:spLocks noChangeArrowheads="1"/>
                  </p:cNvSpPr>
                  <p:nvPr/>
                </p:nvSpPr>
                <p:spPr bwMode="auto">
                  <a:xfrm>
                    <a:off x="2091"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60" name="Rectangle 70">
                    <a:extLst>
                      <a:ext uri="{FF2B5EF4-FFF2-40B4-BE49-F238E27FC236}">
                        <a16:creationId xmlns:a16="http://schemas.microsoft.com/office/drawing/2014/main" id="{33B1E395-C281-4FA1-972C-0ABB4F832F08}"/>
                      </a:ext>
                    </a:extLst>
                  </p:cNvPr>
                  <p:cNvSpPr>
                    <a:spLocks noChangeArrowheads="1"/>
                  </p:cNvSpPr>
                  <p:nvPr/>
                </p:nvSpPr>
                <p:spPr bwMode="auto">
                  <a:xfrm>
                    <a:off x="2048"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8" name="Group 71">
                  <a:extLst>
                    <a:ext uri="{FF2B5EF4-FFF2-40B4-BE49-F238E27FC236}">
                      <a16:creationId xmlns:a16="http://schemas.microsoft.com/office/drawing/2014/main" id="{A58ECB6E-9183-40FE-93C1-42A99BF3A94C}"/>
                    </a:ext>
                  </a:extLst>
                </p:cNvPr>
                <p:cNvGrpSpPr>
                  <a:grpSpLocks/>
                </p:cNvGrpSpPr>
                <p:nvPr/>
              </p:nvGrpSpPr>
              <p:grpSpPr bwMode="auto">
                <a:xfrm>
                  <a:off x="2560" y="1152"/>
                  <a:ext cx="512" cy="384"/>
                  <a:chOff x="2560" y="1152"/>
                  <a:chExt cx="512" cy="384"/>
                </a:xfrm>
              </p:grpSpPr>
              <p:sp>
                <p:nvSpPr>
                  <p:cNvPr id="26857" name="Rectangle 72">
                    <a:extLst>
                      <a:ext uri="{FF2B5EF4-FFF2-40B4-BE49-F238E27FC236}">
                        <a16:creationId xmlns:a16="http://schemas.microsoft.com/office/drawing/2014/main" id="{2953E4F8-F8DA-418F-8899-87947D2BE5D7}"/>
                      </a:ext>
                    </a:extLst>
                  </p:cNvPr>
                  <p:cNvSpPr>
                    <a:spLocks noChangeArrowheads="1"/>
                  </p:cNvSpPr>
                  <p:nvPr/>
                </p:nvSpPr>
                <p:spPr bwMode="auto">
                  <a:xfrm>
                    <a:off x="260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S1</a:t>
                    </a:r>
                  </a:p>
                  <a:p>
                    <a:pPr algn="ctr">
                      <a:spcBef>
                        <a:spcPct val="0"/>
                      </a:spcBef>
                      <a:buClrTx/>
                      <a:buSzTx/>
                      <a:buFontTx/>
                      <a:buNone/>
                    </a:pPr>
                    <a:endParaRPr lang="en-US" altLang="zh-CN" sz="1000">
                      <a:ea typeface="宋体" panose="02010600030101010101" pitchFamily="2" charset="-122"/>
                    </a:endParaRPr>
                  </a:p>
                </p:txBody>
              </p:sp>
              <p:sp>
                <p:nvSpPr>
                  <p:cNvPr id="26858" name="Rectangle 73">
                    <a:extLst>
                      <a:ext uri="{FF2B5EF4-FFF2-40B4-BE49-F238E27FC236}">
                        <a16:creationId xmlns:a16="http://schemas.microsoft.com/office/drawing/2014/main" id="{B3983A4D-E069-4A7C-83F0-F74077ABF7DA}"/>
                      </a:ext>
                    </a:extLst>
                  </p:cNvPr>
                  <p:cNvSpPr>
                    <a:spLocks noChangeArrowheads="1"/>
                  </p:cNvSpPr>
                  <p:nvPr/>
                </p:nvSpPr>
                <p:spPr bwMode="auto">
                  <a:xfrm>
                    <a:off x="256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9" name="Group 74">
                  <a:extLst>
                    <a:ext uri="{FF2B5EF4-FFF2-40B4-BE49-F238E27FC236}">
                      <a16:creationId xmlns:a16="http://schemas.microsoft.com/office/drawing/2014/main" id="{42AD2404-C46A-4287-B288-B81C8831E519}"/>
                    </a:ext>
                  </a:extLst>
                </p:cNvPr>
                <p:cNvGrpSpPr>
                  <a:grpSpLocks/>
                </p:cNvGrpSpPr>
                <p:nvPr/>
              </p:nvGrpSpPr>
              <p:grpSpPr bwMode="auto">
                <a:xfrm>
                  <a:off x="3072" y="1152"/>
                  <a:ext cx="512" cy="384"/>
                  <a:chOff x="3072" y="1152"/>
                  <a:chExt cx="512" cy="384"/>
                </a:xfrm>
              </p:grpSpPr>
              <p:sp>
                <p:nvSpPr>
                  <p:cNvPr id="26855" name="Rectangle 75">
                    <a:extLst>
                      <a:ext uri="{FF2B5EF4-FFF2-40B4-BE49-F238E27FC236}">
                        <a16:creationId xmlns:a16="http://schemas.microsoft.com/office/drawing/2014/main" id="{C054ED20-0CB2-444D-8D86-0043E5BBB444}"/>
                      </a:ext>
                    </a:extLst>
                  </p:cNvPr>
                  <p:cNvSpPr>
                    <a:spLocks noChangeArrowheads="1"/>
                  </p:cNvSpPr>
                  <p:nvPr/>
                </p:nvSpPr>
                <p:spPr bwMode="auto">
                  <a:xfrm>
                    <a:off x="311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C2</a:t>
                    </a:r>
                  </a:p>
                  <a:p>
                    <a:pPr algn="ctr">
                      <a:spcBef>
                        <a:spcPct val="0"/>
                      </a:spcBef>
                      <a:buClrTx/>
                      <a:buSzTx/>
                      <a:buFontTx/>
                      <a:buNone/>
                    </a:pPr>
                    <a:endParaRPr lang="en-US" altLang="zh-CN" sz="1000">
                      <a:ea typeface="宋体" panose="02010600030101010101" pitchFamily="2" charset="-122"/>
                    </a:endParaRPr>
                  </a:p>
                </p:txBody>
              </p:sp>
              <p:sp>
                <p:nvSpPr>
                  <p:cNvPr id="26856" name="Rectangle 76">
                    <a:extLst>
                      <a:ext uri="{FF2B5EF4-FFF2-40B4-BE49-F238E27FC236}">
                        <a16:creationId xmlns:a16="http://schemas.microsoft.com/office/drawing/2014/main" id="{882E5518-3C76-4657-9A88-69C2C2FC1D9A}"/>
                      </a:ext>
                    </a:extLst>
                  </p:cNvPr>
                  <p:cNvSpPr>
                    <a:spLocks noChangeArrowheads="1"/>
                  </p:cNvSpPr>
                  <p:nvPr/>
                </p:nvSpPr>
                <p:spPr bwMode="auto">
                  <a:xfrm>
                    <a:off x="307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0" name="Group 77">
                  <a:extLst>
                    <a:ext uri="{FF2B5EF4-FFF2-40B4-BE49-F238E27FC236}">
                      <a16:creationId xmlns:a16="http://schemas.microsoft.com/office/drawing/2014/main" id="{7A718C08-C961-433F-B7C4-E1F72B2E961D}"/>
                    </a:ext>
                  </a:extLst>
                </p:cNvPr>
                <p:cNvGrpSpPr>
                  <a:grpSpLocks/>
                </p:cNvGrpSpPr>
                <p:nvPr/>
              </p:nvGrpSpPr>
              <p:grpSpPr bwMode="auto">
                <a:xfrm>
                  <a:off x="3584" y="1152"/>
                  <a:ext cx="512" cy="384"/>
                  <a:chOff x="3584" y="1152"/>
                  <a:chExt cx="512" cy="384"/>
                </a:xfrm>
              </p:grpSpPr>
              <p:sp>
                <p:nvSpPr>
                  <p:cNvPr id="26853" name="Rectangle 78">
                    <a:extLst>
                      <a:ext uri="{FF2B5EF4-FFF2-40B4-BE49-F238E27FC236}">
                        <a16:creationId xmlns:a16="http://schemas.microsoft.com/office/drawing/2014/main" id="{CDCC3EF0-048C-4F0B-AB03-86876D743F52}"/>
                      </a:ext>
                    </a:extLst>
                  </p:cNvPr>
                  <p:cNvSpPr>
                    <a:spLocks noChangeArrowheads="1"/>
                  </p:cNvSpPr>
                  <p:nvPr/>
                </p:nvSpPr>
                <p:spPr bwMode="auto">
                  <a:xfrm>
                    <a:off x="362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85</a:t>
                    </a:r>
                  </a:p>
                  <a:p>
                    <a:pPr algn="ctr">
                      <a:spcBef>
                        <a:spcPct val="0"/>
                      </a:spcBef>
                      <a:buClrTx/>
                      <a:buSzTx/>
                      <a:buFontTx/>
                      <a:buNone/>
                    </a:pPr>
                    <a:endParaRPr lang="en-US" altLang="zh-CN" sz="1000">
                      <a:ea typeface="宋体" panose="02010600030101010101" pitchFamily="2" charset="-122"/>
                    </a:endParaRPr>
                  </a:p>
                </p:txBody>
              </p:sp>
              <p:sp>
                <p:nvSpPr>
                  <p:cNvPr id="26854" name="Rectangle 79">
                    <a:extLst>
                      <a:ext uri="{FF2B5EF4-FFF2-40B4-BE49-F238E27FC236}">
                        <a16:creationId xmlns:a16="http://schemas.microsoft.com/office/drawing/2014/main" id="{145131DA-2CC0-4DBC-9FD2-6FB96D442814}"/>
                      </a:ext>
                    </a:extLst>
                  </p:cNvPr>
                  <p:cNvSpPr>
                    <a:spLocks noChangeArrowheads="1"/>
                  </p:cNvSpPr>
                  <p:nvPr/>
                </p:nvSpPr>
                <p:spPr bwMode="auto">
                  <a:xfrm>
                    <a:off x="358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1" name="Group 80">
                  <a:extLst>
                    <a:ext uri="{FF2B5EF4-FFF2-40B4-BE49-F238E27FC236}">
                      <a16:creationId xmlns:a16="http://schemas.microsoft.com/office/drawing/2014/main" id="{631597C0-206D-4F78-9C6A-9F6B2A6B3778}"/>
                    </a:ext>
                  </a:extLst>
                </p:cNvPr>
                <p:cNvGrpSpPr>
                  <a:grpSpLocks/>
                </p:cNvGrpSpPr>
                <p:nvPr/>
              </p:nvGrpSpPr>
              <p:grpSpPr bwMode="auto">
                <a:xfrm>
                  <a:off x="0" y="1536"/>
                  <a:ext cx="512" cy="384"/>
                  <a:chOff x="0" y="1536"/>
                  <a:chExt cx="512" cy="384"/>
                </a:xfrm>
              </p:grpSpPr>
              <p:sp>
                <p:nvSpPr>
                  <p:cNvPr id="26851" name="Rectangle 81">
                    <a:extLst>
                      <a:ext uri="{FF2B5EF4-FFF2-40B4-BE49-F238E27FC236}">
                        <a16:creationId xmlns:a16="http://schemas.microsoft.com/office/drawing/2014/main" id="{290CFCD6-2E0F-41F4-92E1-54B9073EB79E}"/>
                      </a:ext>
                    </a:extLst>
                  </p:cNvPr>
                  <p:cNvSpPr>
                    <a:spLocks noChangeArrowheads="1"/>
                  </p:cNvSpPr>
                  <p:nvPr/>
                </p:nvSpPr>
                <p:spPr bwMode="auto">
                  <a:xfrm>
                    <a:off x="4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852" name="Rectangle 82">
                    <a:extLst>
                      <a:ext uri="{FF2B5EF4-FFF2-40B4-BE49-F238E27FC236}">
                        <a16:creationId xmlns:a16="http://schemas.microsoft.com/office/drawing/2014/main" id="{004DE533-AE61-41A9-86BF-CA941335AD36}"/>
                      </a:ext>
                    </a:extLst>
                  </p:cNvPr>
                  <p:cNvSpPr>
                    <a:spLocks noChangeArrowheads="1"/>
                  </p:cNvSpPr>
                  <p:nvPr/>
                </p:nvSpPr>
                <p:spPr bwMode="auto">
                  <a:xfrm>
                    <a:off x="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2" name="Group 83">
                  <a:extLst>
                    <a:ext uri="{FF2B5EF4-FFF2-40B4-BE49-F238E27FC236}">
                      <a16:creationId xmlns:a16="http://schemas.microsoft.com/office/drawing/2014/main" id="{B9601792-D85F-4A2A-B2DC-E76C2A7A8126}"/>
                    </a:ext>
                  </a:extLst>
                </p:cNvPr>
                <p:cNvGrpSpPr>
                  <a:grpSpLocks/>
                </p:cNvGrpSpPr>
                <p:nvPr/>
              </p:nvGrpSpPr>
              <p:grpSpPr bwMode="auto">
                <a:xfrm>
                  <a:off x="512" y="1536"/>
                  <a:ext cx="512" cy="384"/>
                  <a:chOff x="512" y="1536"/>
                  <a:chExt cx="512" cy="384"/>
                </a:xfrm>
              </p:grpSpPr>
              <p:sp>
                <p:nvSpPr>
                  <p:cNvPr id="26849" name="Rectangle 84">
                    <a:extLst>
                      <a:ext uri="{FF2B5EF4-FFF2-40B4-BE49-F238E27FC236}">
                        <a16:creationId xmlns:a16="http://schemas.microsoft.com/office/drawing/2014/main" id="{9475B536-BF07-47FD-A403-D234BB20EB69}"/>
                      </a:ext>
                    </a:extLst>
                  </p:cNvPr>
                  <p:cNvSpPr>
                    <a:spLocks noChangeArrowheads="1"/>
                  </p:cNvSpPr>
                  <p:nvPr/>
                </p:nvSpPr>
                <p:spPr bwMode="auto">
                  <a:xfrm>
                    <a:off x="55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孙珊</a:t>
                    </a:r>
                  </a:p>
                  <a:p>
                    <a:pPr algn="ctr">
                      <a:spcBef>
                        <a:spcPct val="0"/>
                      </a:spcBef>
                      <a:buClrTx/>
                      <a:buSzTx/>
                      <a:buFontTx/>
                      <a:buNone/>
                    </a:pPr>
                    <a:endParaRPr lang="en-US" altLang="zh-CN" sz="1000">
                      <a:ea typeface="宋体" panose="02010600030101010101" pitchFamily="2" charset="-122"/>
                    </a:endParaRPr>
                  </a:p>
                </p:txBody>
              </p:sp>
              <p:sp>
                <p:nvSpPr>
                  <p:cNvPr id="26850" name="Rectangle 85">
                    <a:extLst>
                      <a:ext uri="{FF2B5EF4-FFF2-40B4-BE49-F238E27FC236}">
                        <a16:creationId xmlns:a16="http://schemas.microsoft.com/office/drawing/2014/main" id="{7B61A625-758C-443E-938C-B00A0AD0B148}"/>
                      </a:ext>
                    </a:extLst>
                  </p:cNvPr>
                  <p:cNvSpPr>
                    <a:spLocks noChangeArrowheads="1"/>
                  </p:cNvSpPr>
                  <p:nvPr/>
                </p:nvSpPr>
                <p:spPr bwMode="auto">
                  <a:xfrm>
                    <a:off x="51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3" name="Group 86">
                  <a:extLst>
                    <a:ext uri="{FF2B5EF4-FFF2-40B4-BE49-F238E27FC236}">
                      <a16:creationId xmlns:a16="http://schemas.microsoft.com/office/drawing/2014/main" id="{2554C083-42B9-4FFB-9A4A-0BB0C96AEA06}"/>
                    </a:ext>
                  </a:extLst>
                </p:cNvPr>
                <p:cNvGrpSpPr>
                  <a:grpSpLocks/>
                </p:cNvGrpSpPr>
                <p:nvPr/>
              </p:nvGrpSpPr>
              <p:grpSpPr bwMode="auto">
                <a:xfrm>
                  <a:off x="1024" y="1536"/>
                  <a:ext cx="512" cy="384"/>
                  <a:chOff x="1024" y="1536"/>
                  <a:chExt cx="512" cy="384"/>
                </a:xfrm>
              </p:grpSpPr>
              <p:sp>
                <p:nvSpPr>
                  <p:cNvPr id="26847" name="Rectangle 87">
                    <a:extLst>
                      <a:ext uri="{FF2B5EF4-FFF2-40B4-BE49-F238E27FC236}">
                        <a16:creationId xmlns:a16="http://schemas.microsoft.com/office/drawing/2014/main" id="{0D8C1E96-CCC4-462D-87B5-C1B6C057818B}"/>
                      </a:ext>
                    </a:extLst>
                  </p:cNvPr>
                  <p:cNvSpPr>
                    <a:spLocks noChangeArrowheads="1"/>
                  </p:cNvSpPr>
                  <p:nvPr/>
                </p:nvSpPr>
                <p:spPr bwMode="auto">
                  <a:xfrm>
                    <a:off x="106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20</a:t>
                    </a:r>
                  </a:p>
                  <a:p>
                    <a:pPr algn="ctr">
                      <a:spcBef>
                        <a:spcPct val="0"/>
                      </a:spcBef>
                      <a:buClrTx/>
                      <a:buSzTx/>
                      <a:buFontTx/>
                      <a:buNone/>
                    </a:pPr>
                    <a:endParaRPr lang="en-US" altLang="zh-CN" sz="1000">
                      <a:ea typeface="宋体" panose="02010600030101010101" pitchFamily="2" charset="-122"/>
                    </a:endParaRPr>
                  </a:p>
                </p:txBody>
              </p:sp>
              <p:sp>
                <p:nvSpPr>
                  <p:cNvPr id="26848" name="Rectangle 88">
                    <a:extLst>
                      <a:ext uri="{FF2B5EF4-FFF2-40B4-BE49-F238E27FC236}">
                        <a16:creationId xmlns:a16="http://schemas.microsoft.com/office/drawing/2014/main" id="{11F06A88-B446-4031-8658-B6C4ECBE806B}"/>
                      </a:ext>
                    </a:extLst>
                  </p:cNvPr>
                  <p:cNvSpPr>
                    <a:spLocks noChangeArrowheads="1"/>
                  </p:cNvSpPr>
                  <p:nvPr/>
                </p:nvSpPr>
                <p:spPr bwMode="auto">
                  <a:xfrm>
                    <a:off x="102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4" name="Group 89">
                  <a:extLst>
                    <a:ext uri="{FF2B5EF4-FFF2-40B4-BE49-F238E27FC236}">
                      <a16:creationId xmlns:a16="http://schemas.microsoft.com/office/drawing/2014/main" id="{DC2602B8-6E43-4503-B369-3179F008ABE4}"/>
                    </a:ext>
                  </a:extLst>
                </p:cNvPr>
                <p:cNvGrpSpPr>
                  <a:grpSpLocks/>
                </p:cNvGrpSpPr>
                <p:nvPr/>
              </p:nvGrpSpPr>
              <p:grpSpPr bwMode="auto">
                <a:xfrm>
                  <a:off x="1536" y="1536"/>
                  <a:ext cx="512" cy="384"/>
                  <a:chOff x="1536" y="1536"/>
                  <a:chExt cx="512" cy="384"/>
                </a:xfrm>
              </p:grpSpPr>
              <p:sp>
                <p:nvSpPr>
                  <p:cNvPr id="26845" name="Rectangle 90">
                    <a:extLst>
                      <a:ext uri="{FF2B5EF4-FFF2-40B4-BE49-F238E27FC236}">
                        <a16:creationId xmlns:a16="http://schemas.microsoft.com/office/drawing/2014/main" id="{08D94556-6A4E-4EC2-951E-F26D84A260AD}"/>
                      </a:ext>
                    </a:extLst>
                  </p:cNvPr>
                  <p:cNvSpPr>
                    <a:spLocks noChangeArrowheads="1"/>
                  </p:cNvSpPr>
                  <p:nvPr/>
                </p:nvSpPr>
                <p:spPr bwMode="auto">
                  <a:xfrm>
                    <a:off x="1579"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信息</a:t>
                    </a:r>
                  </a:p>
                  <a:p>
                    <a:pPr algn="ctr">
                      <a:spcBef>
                        <a:spcPct val="0"/>
                      </a:spcBef>
                      <a:buClrTx/>
                      <a:buSzTx/>
                      <a:buFontTx/>
                      <a:buNone/>
                    </a:pPr>
                    <a:endParaRPr lang="en-US" altLang="zh-CN" sz="1000">
                      <a:ea typeface="宋体" panose="02010600030101010101" pitchFamily="2" charset="-122"/>
                    </a:endParaRPr>
                  </a:p>
                </p:txBody>
              </p:sp>
              <p:sp>
                <p:nvSpPr>
                  <p:cNvPr id="26846" name="Rectangle 91">
                    <a:extLst>
                      <a:ext uri="{FF2B5EF4-FFF2-40B4-BE49-F238E27FC236}">
                        <a16:creationId xmlns:a16="http://schemas.microsoft.com/office/drawing/2014/main" id="{EC709E98-AB1A-4BBA-B909-D42494AAEFCC}"/>
                      </a:ext>
                    </a:extLst>
                  </p:cNvPr>
                  <p:cNvSpPr>
                    <a:spLocks noChangeArrowheads="1"/>
                  </p:cNvSpPr>
                  <p:nvPr/>
                </p:nvSpPr>
                <p:spPr bwMode="auto">
                  <a:xfrm>
                    <a:off x="1536"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5" name="Group 92">
                  <a:extLst>
                    <a:ext uri="{FF2B5EF4-FFF2-40B4-BE49-F238E27FC236}">
                      <a16:creationId xmlns:a16="http://schemas.microsoft.com/office/drawing/2014/main" id="{CD36D716-02A7-47E0-9899-3303D49AF43E}"/>
                    </a:ext>
                  </a:extLst>
                </p:cNvPr>
                <p:cNvGrpSpPr>
                  <a:grpSpLocks/>
                </p:cNvGrpSpPr>
                <p:nvPr/>
              </p:nvGrpSpPr>
              <p:grpSpPr bwMode="auto">
                <a:xfrm>
                  <a:off x="2048" y="1536"/>
                  <a:ext cx="512" cy="384"/>
                  <a:chOff x="2048" y="1536"/>
                  <a:chExt cx="512" cy="384"/>
                </a:xfrm>
              </p:grpSpPr>
              <p:sp>
                <p:nvSpPr>
                  <p:cNvPr id="26843" name="Rectangle 93">
                    <a:extLst>
                      <a:ext uri="{FF2B5EF4-FFF2-40B4-BE49-F238E27FC236}">
                        <a16:creationId xmlns:a16="http://schemas.microsoft.com/office/drawing/2014/main" id="{E3C63064-13DC-4F7A-ACA7-5C62352BADDD}"/>
                      </a:ext>
                    </a:extLst>
                  </p:cNvPr>
                  <p:cNvSpPr>
                    <a:spLocks noChangeArrowheads="1"/>
                  </p:cNvSpPr>
                  <p:nvPr/>
                </p:nvSpPr>
                <p:spPr bwMode="auto">
                  <a:xfrm>
                    <a:off x="2091"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44" name="Rectangle 94">
                    <a:extLst>
                      <a:ext uri="{FF2B5EF4-FFF2-40B4-BE49-F238E27FC236}">
                        <a16:creationId xmlns:a16="http://schemas.microsoft.com/office/drawing/2014/main" id="{6DD8BB5A-5DE8-4C0E-991D-35CAB4A1BAFA}"/>
                      </a:ext>
                    </a:extLst>
                  </p:cNvPr>
                  <p:cNvSpPr>
                    <a:spLocks noChangeArrowheads="1"/>
                  </p:cNvSpPr>
                  <p:nvPr/>
                </p:nvSpPr>
                <p:spPr bwMode="auto">
                  <a:xfrm>
                    <a:off x="2048"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6" name="Group 95">
                  <a:extLst>
                    <a:ext uri="{FF2B5EF4-FFF2-40B4-BE49-F238E27FC236}">
                      <a16:creationId xmlns:a16="http://schemas.microsoft.com/office/drawing/2014/main" id="{78CF0461-469D-47AE-BDC2-FB7ABC1E400B}"/>
                    </a:ext>
                  </a:extLst>
                </p:cNvPr>
                <p:cNvGrpSpPr>
                  <a:grpSpLocks/>
                </p:cNvGrpSpPr>
                <p:nvPr/>
              </p:nvGrpSpPr>
              <p:grpSpPr bwMode="auto">
                <a:xfrm>
                  <a:off x="2560" y="1536"/>
                  <a:ext cx="512" cy="384"/>
                  <a:chOff x="2560" y="1536"/>
                  <a:chExt cx="512" cy="384"/>
                </a:xfrm>
              </p:grpSpPr>
              <p:sp>
                <p:nvSpPr>
                  <p:cNvPr id="26841" name="Rectangle 96">
                    <a:extLst>
                      <a:ext uri="{FF2B5EF4-FFF2-40B4-BE49-F238E27FC236}">
                        <a16:creationId xmlns:a16="http://schemas.microsoft.com/office/drawing/2014/main" id="{E8BCFE9A-7B64-46C3-99D6-7A74062329CB}"/>
                      </a:ext>
                    </a:extLst>
                  </p:cNvPr>
                  <p:cNvSpPr>
                    <a:spLocks noChangeArrowheads="1"/>
                  </p:cNvSpPr>
                  <p:nvPr/>
                </p:nvSpPr>
                <p:spPr bwMode="auto">
                  <a:xfrm>
                    <a:off x="260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42" name="Rectangle 97">
                    <a:extLst>
                      <a:ext uri="{FF2B5EF4-FFF2-40B4-BE49-F238E27FC236}">
                        <a16:creationId xmlns:a16="http://schemas.microsoft.com/office/drawing/2014/main" id="{A7B79B75-28A0-4988-B523-250A59A4F526}"/>
                      </a:ext>
                    </a:extLst>
                  </p:cNvPr>
                  <p:cNvSpPr>
                    <a:spLocks noChangeArrowheads="1"/>
                  </p:cNvSpPr>
                  <p:nvPr/>
                </p:nvSpPr>
                <p:spPr bwMode="auto">
                  <a:xfrm>
                    <a:off x="256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7" name="Group 98">
                  <a:extLst>
                    <a:ext uri="{FF2B5EF4-FFF2-40B4-BE49-F238E27FC236}">
                      <a16:creationId xmlns:a16="http://schemas.microsoft.com/office/drawing/2014/main" id="{73F2E221-CD16-4FCA-B9B9-A092E469DD8B}"/>
                    </a:ext>
                  </a:extLst>
                </p:cNvPr>
                <p:cNvGrpSpPr>
                  <a:grpSpLocks/>
                </p:cNvGrpSpPr>
                <p:nvPr/>
              </p:nvGrpSpPr>
              <p:grpSpPr bwMode="auto">
                <a:xfrm>
                  <a:off x="3072" y="1536"/>
                  <a:ext cx="512" cy="384"/>
                  <a:chOff x="3072" y="1536"/>
                  <a:chExt cx="512" cy="384"/>
                </a:xfrm>
              </p:grpSpPr>
              <p:sp>
                <p:nvSpPr>
                  <p:cNvPr id="26839" name="Rectangle 99">
                    <a:extLst>
                      <a:ext uri="{FF2B5EF4-FFF2-40B4-BE49-F238E27FC236}">
                        <a16:creationId xmlns:a16="http://schemas.microsoft.com/office/drawing/2014/main" id="{93B4B5F1-9ACE-40EF-B0BB-5DA991271243}"/>
                      </a:ext>
                    </a:extLst>
                  </p:cNvPr>
                  <p:cNvSpPr>
                    <a:spLocks noChangeArrowheads="1"/>
                  </p:cNvSpPr>
                  <p:nvPr/>
                </p:nvSpPr>
                <p:spPr bwMode="auto">
                  <a:xfrm>
                    <a:off x="311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C5</a:t>
                    </a:r>
                  </a:p>
                  <a:p>
                    <a:pPr algn="ctr">
                      <a:spcBef>
                        <a:spcPct val="0"/>
                      </a:spcBef>
                      <a:buClrTx/>
                      <a:buSzTx/>
                      <a:buFontTx/>
                      <a:buNone/>
                    </a:pPr>
                    <a:endParaRPr lang="en-US" altLang="zh-CN" sz="1000">
                      <a:ea typeface="宋体" panose="02010600030101010101" pitchFamily="2" charset="-122"/>
                    </a:endParaRPr>
                  </a:p>
                </p:txBody>
              </p:sp>
              <p:sp>
                <p:nvSpPr>
                  <p:cNvPr id="26840" name="Rectangle 100">
                    <a:extLst>
                      <a:ext uri="{FF2B5EF4-FFF2-40B4-BE49-F238E27FC236}">
                        <a16:creationId xmlns:a16="http://schemas.microsoft.com/office/drawing/2014/main" id="{9A4AD4F8-0A33-40E8-95DD-FB80CAEA7D5A}"/>
                      </a:ext>
                    </a:extLst>
                  </p:cNvPr>
                  <p:cNvSpPr>
                    <a:spLocks noChangeArrowheads="1"/>
                  </p:cNvSpPr>
                  <p:nvPr/>
                </p:nvSpPr>
                <p:spPr bwMode="auto">
                  <a:xfrm>
                    <a:off x="307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8" name="Group 101">
                  <a:extLst>
                    <a:ext uri="{FF2B5EF4-FFF2-40B4-BE49-F238E27FC236}">
                      <a16:creationId xmlns:a16="http://schemas.microsoft.com/office/drawing/2014/main" id="{5631E6DE-B811-4286-895D-85726FF0A4C2}"/>
                    </a:ext>
                  </a:extLst>
                </p:cNvPr>
                <p:cNvGrpSpPr>
                  <a:grpSpLocks/>
                </p:cNvGrpSpPr>
                <p:nvPr/>
              </p:nvGrpSpPr>
              <p:grpSpPr bwMode="auto">
                <a:xfrm>
                  <a:off x="3584" y="1536"/>
                  <a:ext cx="512" cy="384"/>
                  <a:chOff x="3584" y="1536"/>
                  <a:chExt cx="512" cy="384"/>
                </a:xfrm>
              </p:grpSpPr>
              <p:sp>
                <p:nvSpPr>
                  <p:cNvPr id="26837" name="Rectangle 102">
                    <a:extLst>
                      <a:ext uri="{FF2B5EF4-FFF2-40B4-BE49-F238E27FC236}">
                        <a16:creationId xmlns:a16="http://schemas.microsoft.com/office/drawing/2014/main" id="{D2F39FC1-CD6A-4EDA-9046-6D3FA9F18E05}"/>
                      </a:ext>
                    </a:extLst>
                  </p:cNvPr>
                  <p:cNvSpPr>
                    <a:spLocks noChangeArrowheads="1"/>
                  </p:cNvSpPr>
                  <p:nvPr/>
                </p:nvSpPr>
                <p:spPr bwMode="auto">
                  <a:xfrm>
                    <a:off x="362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57</a:t>
                    </a:r>
                  </a:p>
                  <a:p>
                    <a:pPr algn="ctr">
                      <a:spcBef>
                        <a:spcPct val="0"/>
                      </a:spcBef>
                      <a:buClrTx/>
                      <a:buSzTx/>
                      <a:buFontTx/>
                      <a:buNone/>
                    </a:pPr>
                    <a:endParaRPr lang="en-US" altLang="zh-CN" sz="1000">
                      <a:ea typeface="宋体" panose="02010600030101010101" pitchFamily="2" charset="-122"/>
                    </a:endParaRPr>
                  </a:p>
                </p:txBody>
              </p:sp>
              <p:sp>
                <p:nvSpPr>
                  <p:cNvPr id="26838" name="Rectangle 103">
                    <a:extLst>
                      <a:ext uri="{FF2B5EF4-FFF2-40B4-BE49-F238E27FC236}">
                        <a16:creationId xmlns:a16="http://schemas.microsoft.com/office/drawing/2014/main" id="{3AC67F77-5DFC-46B5-8FE9-DDB4436DC7A8}"/>
                      </a:ext>
                    </a:extLst>
                  </p:cNvPr>
                  <p:cNvSpPr>
                    <a:spLocks noChangeArrowheads="1"/>
                  </p:cNvSpPr>
                  <p:nvPr/>
                </p:nvSpPr>
                <p:spPr bwMode="auto">
                  <a:xfrm>
                    <a:off x="358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9" name="Group 104">
                  <a:extLst>
                    <a:ext uri="{FF2B5EF4-FFF2-40B4-BE49-F238E27FC236}">
                      <a16:creationId xmlns:a16="http://schemas.microsoft.com/office/drawing/2014/main" id="{8FBBEAE8-9215-40FF-B3E8-61C6F0EFB7ED}"/>
                    </a:ext>
                  </a:extLst>
                </p:cNvPr>
                <p:cNvGrpSpPr>
                  <a:grpSpLocks/>
                </p:cNvGrpSpPr>
                <p:nvPr/>
              </p:nvGrpSpPr>
              <p:grpSpPr bwMode="auto">
                <a:xfrm>
                  <a:off x="0" y="1920"/>
                  <a:ext cx="512" cy="384"/>
                  <a:chOff x="0" y="1920"/>
                  <a:chExt cx="512" cy="384"/>
                </a:xfrm>
              </p:grpSpPr>
              <p:sp>
                <p:nvSpPr>
                  <p:cNvPr id="26835" name="Rectangle 105">
                    <a:extLst>
                      <a:ext uri="{FF2B5EF4-FFF2-40B4-BE49-F238E27FC236}">
                        <a16:creationId xmlns:a16="http://schemas.microsoft.com/office/drawing/2014/main" id="{FF4BB3EC-A7E5-4754-8F56-3A27915D5EAE}"/>
                      </a:ext>
                    </a:extLst>
                  </p:cNvPr>
                  <p:cNvSpPr>
                    <a:spLocks noChangeArrowheads="1"/>
                  </p:cNvSpPr>
                  <p:nvPr/>
                </p:nvSpPr>
                <p:spPr bwMode="auto">
                  <a:xfrm>
                    <a:off x="4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S4</a:t>
                    </a:r>
                  </a:p>
                  <a:p>
                    <a:pPr algn="ctr">
                      <a:spcBef>
                        <a:spcPct val="0"/>
                      </a:spcBef>
                      <a:buClrTx/>
                      <a:buSzTx/>
                      <a:buFontTx/>
                      <a:buNone/>
                    </a:pPr>
                    <a:endParaRPr lang="en-US" altLang="zh-CN" sz="1000">
                      <a:ea typeface="宋体" panose="02010600030101010101" pitchFamily="2" charset="-122"/>
                    </a:endParaRPr>
                  </a:p>
                </p:txBody>
              </p:sp>
              <p:sp>
                <p:nvSpPr>
                  <p:cNvPr id="26836" name="Rectangle 106">
                    <a:extLst>
                      <a:ext uri="{FF2B5EF4-FFF2-40B4-BE49-F238E27FC236}">
                        <a16:creationId xmlns:a16="http://schemas.microsoft.com/office/drawing/2014/main" id="{237F488F-22FA-488F-BCDB-94EDEBF17169}"/>
                      </a:ext>
                    </a:extLst>
                  </p:cNvPr>
                  <p:cNvSpPr>
                    <a:spLocks noChangeArrowheads="1"/>
                  </p:cNvSpPr>
                  <p:nvPr/>
                </p:nvSpPr>
                <p:spPr bwMode="auto">
                  <a:xfrm>
                    <a:off x="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0" name="Group 107">
                  <a:extLst>
                    <a:ext uri="{FF2B5EF4-FFF2-40B4-BE49-F238E27FC236}">
                      <a16:creationId xmlns:a16="http://schemas.microsoft.com/office/drawing/2014/main" id="{43FBC9EB-08FE-4FEF-AA7F-2930E376F7B7}"/>
                    </a:ext>
                  </a:extLst>
                </p:cNvPr>
                <p:cNvGrpSpPr>
                  <a:grpSpLocks/>
                </p:cNvGrpSpPr>
                <p:nvPr/>
              </p:nvGrpSpPr>
              <p:grpSpPr bwMode="auto">
                <a:xfrm>
                  <a:off x="512" y="1920"/>
                  <a:ext cx="512" cy="384"/>
                  <a:chOff x="512" y="1920"/>
                  <a:chExt cx="512" cy="384"/>
                </a:xfrm>
              </p:grpSpPr>
              <p:sp>
                <p:nvSpPr>
                  <p:cNvPr id="26833" name="Rectangle 108">
                    <a:extLst>
                      <a:ext uri="{FF2B5EF4-FFF2-40B4-BE49-F238E27FC236}">
                        <a16:creationId xmlns:a16="http://schemas.microsoft.com/office/drawing/2014/main" id="{CF903B18-7070-4C64-B115-AA4D6C7B6EBC}"/>
                      </a:ext>
                    </a:extLst>
                  </p:cNvPr>
                  <p:cNvSpPr>
                    <a:spLocks noChangeArrowheads="1"/>
                  </p:cNvSpPr>
                  <p:nvPr/>
                </p:nvSpPr>
                <p:spPr bwMode="auto">
                  <a:xfrm>
                    <a:off x="55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李思</a:t>
                    </a:r>
                  </a:p>
                  <a:p>
                    <a:pPr algn="ctr">
                      <a:spcBef>
                        <a:spcPct val="0"/>
                      </a:spcBef>
                      <a:buClrTx/>
                      <a:buSzTx/>
                      <a:buFontTx/>
                      <a:buNone/>
                    </a:pPr>
                    <a:endParaRPr lang="en-US" altLang="zh-CN" sz="1000">
                      <a:ea typeface="宋体" panose="02010600030101010101" pitchFamily="2" charset="-122"/>
                    </a:endParaRPr>
                  </a:p>
                </p:txBody>
              </p:sp>
              <p:sp>
                <p:nvSpPr>
                  <p:cNvPr id="26834" name="Rectangle 109">
                    <a:extLst>
                      <a:ext uri="{FF2B5EF4-FFF2-40B4-BE49-F238E27FC236}">
                        <a16:creationId xmlns:a16="http://schemas.microsoft.com/office/drawing/2014/main" id="{51AD7FE7-B3C4-4C13-8103-6EBAB397C5F9}"/>
                      </a:ext>
                    </a:extLst>
                  </p:cNvPr>
                  <p:cNvSpPr>
                    <a:spLocks noChangeArrowheads="1"/>
                  </p:cNvSpPr>
                  <p:nvPr/>
                </p:nvSpPr>
                <p:spPr bwMode="auto">
                  <a:xfrm>
                    <a:off x="51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1" name="Group 110">
                  <a:extLst>
                    <a:ext uri="{FF2B5EF4-FFF2-40B4-BE49-F238E27FC236}">
                      <a16:creationId xmlns:a16="http://schemas.microsoft.com/office/drawing/2014/main" id="{F6748A3D-9B42-497D-B6D3-A7102CDF267E}"/>
                    </a:ext>
                  </a:extLst>
                </p:cNvPr>
                <p:cNvGrpSpPr>
                  <a:grpSpLocks/>
                </p:cNvGrpSpPr>
                <p:nvPr/>
              </p:nvGrpSpPr>
              <p:grpSpPr bwMode="auto">
                <a:xfrm>
                  <a:off x="1024" y="1920"/>
                  <a:ext cx="512" cy="384"/>
                  <a:chOff x="1024" y="1920"/>
                  <a:chExt cx="512" cy="384"/>
                </a:xfrm>
              </p:grpSpPr>
              <p:sp>
                <p:nvSpPr>
                  <p:cNvPr id="26831" name="Rectangle 111">
                    <a:extLst>
                      <a:ext uri="{FF2B5EF4-FFF2-40B4-BE49-F238E27FC236}">
                        <a16:creationId xmlns:a16="http://schemas.microsoft.com/office/drawing/2014/main" id="{C1F670AF-8101-478B-98E8-A13C87D13258}"/>
                      </a:ext>
                    </a:extLst>
                  </p:cNvPr>
                  <p:cNvSpPr>
                    <a:spLocks noChangeArrowheads="1"/>
                  </p:cNvSpPr>
                  <p:nvPr/>
                </p:nvSpPr>
                <p:spPr bwMode="auto">
                  <a:xfrm>
                    <a:off x="106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21</a:t>
                    </a:r>
                  </a:p>
                  <a:p>
                    <a:pPr algn="ctr">
                      <a:spcBef>
                        <a:spcPct val="0"/>
                      </a:spcBef>
                      <a:buClrTx/>
                      <a:buSzTx/>
                      <a:buFontTx/>
                      <a:buNone/>
                    </a:pPr>
                    <a:endParaRPr lang="en-US" altLang="zh-CN" sz="1000">
                      <a:ea typeface="宋体" panose="02010600030101010101" pitchFamily="2" charset="-122"/>
                    </a:endParaRPr>
                  </a:p>
                </p:txBody>
              </p:sp>
              <p:sp>
                <p:nvSpPr>
                  <p:cNvPr id="26832" name="Rectangle 112">
                    <a:extLst>
                      <a:ext uri="{FF2B5EF4-FFF2-40B4-BE49-F238E27FC236}">
                        <a16:creationId xmlns:a16="http://schemas.microsoft.com/office/drawing/2014/main" id="{5DD4EE13-A194-4686-8D48-978F5D0CF480}"/>
                      </a:ext>
                    </a:extLst>
                  </p:cNvPr>
                  <p:cNvSpPr>
                    <a:spLocks noChangeArrowheads="1"/>
                  </p:cNvSpPr>
                  <p:nvPr/>
                </p:nvSpPr>
                <p:spPr bwMode="auto">
                  <a:xfrm>
                    <a:off x="102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2" name="Group 113">
                  <a:extLst>
                    <a:ext uri="{FF2B5EF4-FFF2-40B4-BE49-F238E27FC236}">
                      <a16:creationId xmlns:a16="http://schemas.microsoft.com/office/drawing/2014/main" id="{62BB0C95-AAFB-4130-A381-B3ADA1A042C0}"/>
                    </a:ext>
                  </a:extLst>
                </p:cNvPr>
                <p:cNvGrpSpPr>
                  <a:grpSpLocks/>
                </p:cNvGrpSpPr>
                <p:nvPr/>
              </p:nvGrpSpPr>
              <p:grpSpPr bwMode="auto">
                <a:xfrm>
                  <a:off x="1536" y="1920"/>
                  <a:ext cx="512" cy="384"/>
                  <a:chOff x="1536" y="1920"/>
                  <a:chExt cx="512" cy="384"/>
                </a:xfrm>
              </p:grpSpPr>
              <p:sp>
                <p:nvSpPr>
                  <p:cNvPr id="26829" name="Rectangle 114">
                    <a:extLst>
                      <a:ext uri="{FF2B5EF4-FFF2-40B4-BE49-F238E27FC236}">
                        <a16:creationId xmlns:a16="http://schemas.microsoft.com/office/drawing/2014/main" id="{A60E423A-612A-44C8-A955-DDAEFFAA35C6}"/>
                      </a:ext>
                    </a:extLst>
                  </p:cNvPr>
                  <p:cNvSpPr>
                    <a:spLocks noChangeArrowheads="1"/>
                  </p:cNvSpPr>
                  <p:nvPr/>
                </p:nvSpPr>
                <p:spPr bwMode="auto">
                  <a:xfrm>
                    <a:off x="1579"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自动化</a:t>
                    </a:r>
                  </a:p>
                  <a:p>
                    <a:pPr algn="ctr">
                      <a:spcBef>
                        <a:spcPct val="0"/>
                      </a:spcBef>
                      <a:buClrTx/>
                      <a:buSzTx/>
                      <a:buFontTx/>
                      <a:buNone/>
                    </a:pPr>
                    <a:endParaRPr lang="en-US" altLang="zh-CN" sz="1000">
                      <a:ea typeface="宋体" panose="02010600030101010101" pitchFamily="2" charset="-122"/>
                    </a:endParaRPr>
                  </a:p>
                </p:txBody>
              </p:sp>
              <p:sp>
                <p:nvSpPr>
                  <p:cNvPr id="26830" name="Rectangle 115">
                    <a:extLst>
                      <a:ext uri="{FF2B5EF4-FFF2-40B4-BE49-F238E27FC236}">
                        <a16:creationId xmlns:a16="http://schemas.microsoft.com/office/drawing/2014/main" id="{21A0C05B-B0E5-449F-9C5F-F5901B3873A0}"/>
                      </a:ext>
                    </a:extLst>
                  </p:cNvPr>
                  <p:cNvSpPr>
                    <a:spLocks noChangeArrowheads="1"/>
                  </p:cNvSpPr>
                  <p:nvPr/>
                </p:nvSpPr>
                <p:spPr bwMode="auto">
                  <a:xfrm>
                    <a:off x="1536"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3" name="Group 116">
                  <a:extLst>
                    <a:ext uri="{FF2B5EF4-FFF2-40B4-BE49-F238E27FC236}">
                      <a16:creationId xmlns:a16="http://schemas.microsoft.com/office/drawing/2014/main" id="{A871DB9E-B8D7-48C6-9262-796CBFC7E5FF}"/>
                    </a:ext>
                  </a:extLst>
                </p:cNvPr>
                <p:cNvGrpSpPr>
                  <a:grpSpLocks/>
                </p:cNvGrpSpPr>
                <p:nvPr/>
              </p:nvGrpSpPr>
              <p:grpSpPr bwMode="auto">
                <a:xfrm>
                  <a:off x="2048" y="1920"/>
                  <a:ext cx="512" cy="384"/>
                  <a:chOff x="2048" y="1920"/>
                  <a:chExt cx="512" cy="384"/>
                </a:xfrm>
              </p:grpSpPr>
              <p:sp>
                <p:nvSpPr>
                  <p:cNvPr id="26827" name="Rectangle 117">
                    <a:extLst>
                      <a:ext uri="{FF2B5EF4-FFF2-40B4-BE49-F238E27FC236}">
                        <a16:creationId xmlns:a16="http://schemas.microsoft.com/office/drawing/2014/main" id="{40BA5BCA-3889-4D0A-B591-B69B4F1AF523}"/>
                      </a:ext>
                    </a:extLst>
                  </p:cNvPr>
                  <p:cNvSpPr>
                    <a:spLocks noChangeArrowheads="1"/>
                  </p:cNvSpPr>
                  <p:nvPr/>
                </p:nvSpPr>
                <p:spPr bwMode="auto">
                  <a:xfrm>
                    <a:off x="2091"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28" name="Rectangle 118">
                    <a:extLst>
                      <a:ext uri="{FF2B5EF4-FFF2-40B4-BE49-F238E27FC236}">
                        <a16:creationId xmlns:a16="http://schemas.microsoft.com/office/drawing/2014/main" id="{6AB55FC5-F634-4F69-94F2-5FC896A9A9C9}"/>
                      </a:ext>
                    </a:extLst>
                  </p:cNvPr>
                  <p:cNvSpPr>
                    <a:spLocks noChangeArrowheads="1"/>
                  </p:cNvSpPr>
                  <p:nvPr/>
                </p:nvSpPr>
                <p:spPr bwMode="auto">
                  <a:xfrm>
                    <a:off x="2048"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4" name="Group 119">
                  <a:extLst>
                    <a:ext uri="{FF2B5EF4-FFF2-40B4-BE49-F238E27FC236}">
                      <a16:creationId xmlns:a16="http://schemas.microsoft.com/office/drawing/2014/main" id="{3195D526-C18A-4EA0-9736-0116347CE7A5}"/>
                    </a:ext>
                  </a:extLst>
                </p:cNvPr>
                <p:cNvGrpSpPr>
                  <a:grpSpLocks/>
                </p:cNvGrpSpPr>
                <p:nvPr/>
              </p:nvGrpSpPr>
              <p:grpSpPr bwMode="auto">
                <a:xfrm>
                  <a:off x="2560" y="1920"/>
                  <a:ext cx="512" cy="384"/>
                  <a:chOff x="2560" y="1920"/>
                  <a:chExt cx="512" cy="384"/>
                </a:xfrm>
              </p:grpSpPr>
              <p:sp>
                <p:nvSpPr>
                  <p:cNvPr id="26825" name="Rectangle 120">
                    <a:extLst>
                      <a:ext uri="{FF2B5EF4-FFF2-40B4-BE49-F238E27FC236}">
                        <a16:creationId xmlns:a16="http://schemas.microsoft.com/office/drawing/2014/main" id="{16F2EC11-5D88-4323-9813-4192366F86BC}"/>
                      </a:ext>
                    </a:extLst>
                  </p:cNvPr>
                  <p:cNvSpPr>
                    <a:spLocks noChangeArrowheads="1"/>
                  </p:cNvSpPr>
                  <p:nvPr/>
                </p:nvSpPr>
                <p:spPr bwMode="auto">
                  <a:xfrm>
                    <a:off x="260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26" name="Rectangle 121">
                    <a:extLst>
                      <a:ext uri="{FF2B5EF4-FFF2-40B4-BE49-F238E27FC236}">
                        <a16:creationId xmlns:a16="http://schemas.microsoft.com/office/drawing/2014/main" id="{8F302DE3-C4F7-4AE4-8C50-977CD10A887A}"/>
                      </a:ext>
                    </a:extLst>
                  </p:cNvPr>
                  <p:cNvSpPr>
                    <a:spLocks noChangeArrowheads="1"/>
                  </p:cNvSpPr>
                  <p:nvPr/>
                </p:nvSpPr>
                <p:spPr bwMode="auto">
                  <a:xfrm>
                    <a:off x="256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5" name="Group 122">
                  <a:extLst>
                    <a:ext uri="{FF2B5EF4-FFF2-40B4-BE49-F238E27FC236}">
                      <a16:creationId xmlns:a16="http://schemas.microsoft.com/office/drawing/2014/main" id="{DFDBEF1D-A6AF-43A0-814F-A91555511B4B}"/>
                    </a:ext>
                  </a:extLst>
                </p:cNvPr>
                <p:cNvGrpSpPr>
                  <a:grpSpLocks/>
                </p:cNvGrpSpPr>
                <p:nvPr/>
              </p:nvGrpSpPr>
              <p:grpSpPr bwMode="auto">
                <a:xfrm>
                  <a:off x="3072" y="1920"/>
                  <a:ext cx="512" cy="384"/>
                  <a:chOff x="3072" y="1920"/>
                  <a:chExt cx="512" cy="384"/>
                </a:xfrm>
              </p:grpSpPr>
              <p:sp>
                <p:nvSpPr>
                  <p:cNvPr id="26823" name="Rectangle 123">
                    <a:extLst>
                      <a:ext uri="{FF2B5EF4-FFF2-40B4-BE49-F238E27FC236}">
                        <a16:creationId xmlns:a16="http://schemas.microsoft.com/office/drawing/2014/main" id="{4E3528BC-B1A1-4C80-99EF-89EB07BBA764}"/>
                      </a:ext>
                    </a:extLst>
                  </p:cNvPr>
                  <p:cNvSpPr>
                    <a:spLocks noChangeArrowheads="1"/>
                  </p:cNvSpPr>
                  <p:nvPr/>
                </p:nvSpPr>
                <p:spPr bwMode="auto">
                  <a:xfrm>
                    <a:off x="311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C6</a:t>
                    </a:r>
                  </a:p>
                  <a:p>
                    <a:pPr algn="ctr">
                      <a:spcBef>
                        <a:spcPct val="0"/>
                      </a:spcBef>
                      <a:buClrTx/>
                      <a:buSzTx/>
                      <a:buFontTx/>
                      <a:buNone/>
                    </a:pPr>
                    <a:endParaRPr lang="en-US" altLang="zh-CN" sz="1000">
                      <a:ea typeface="宋体" panose="02010600030101010101" pitchFamily="2" charset="-122"/>
                    </a:endParaRPr>
                  </a:p>
                </p:txBody>
              </p:sp>
              <p:sp>
                <p:nvSpPr>
                  <p:cNvPr id="26824" name="Rectangle 124">
                    <a:extLst>
                      <a:ext uri="{FF2B5EF4-FFF2-40B4-BE49-F238E27FC236}">
                        <a16:creationId xmlns:a16="http://schemas.microsoft.com/office/drawing/2014/main" id="{416751DB-CF38-4F20-AB72-A7A587953C4A}"/>
                      </a:ext>
                    </a:extLst>
                  </p:cNvPr>
                  <p:cNvSpPr>
                    <a:spLocks noChangeArrowheads="1"/>
                  </p:cNvSpPr>
                  <p:nvPr/>
                </p:nvSpPr>
                <p:spPr bwMode="auto">
                  <a:xfrm>
                    <a:off x="307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6" name="Group 125">
                  <a:extLst>
                    <a:ext uri="{FF2B5EF4-FFF2-40B4-BE49-F238E27FC236}">
                      <a16:creationId xmlns:a16="http://schemas.microsoft.com/office/drawing/2014/main" id="{0410B243-BED0-43DA-9D97-4E5124BBF576}"/>
                    </a:ext>
                  </a:extLst>
                </p:cNvPr>
                <p:cNvGrpSpPr>
                  <a:grpSpLocks/>
                </p:cNvGrpSpPr>
                <p:nvPr/>
              </p:nvGrpSpPr>
              <p:grpSpPr bwMode="auto">
                <a:xfrm>
                  <a:off x="3584" y="1920"/>
                  <a:ext cx="512" cy="384"/>
                  <a:chOff x="3584" y="1920"/>
                  <a:chExt cx="512" cy="384"/>
                </a:xfrm>
              </p:grpSpPr>
              <p:sp>
                <p:nvSpPr>
                  <p:cNvPr id="26821" name="Rectangle 126">
                    <a:extLst>
                      <a:ext uri="{FF2B5EF4-FFF2-40B4-BE49-F238E27FC236}">
                        <a16:creationId xmlns:a16="http://schemas.microsoft.com/office/drawing/2014/main" id="{32309C1D-1D36-4528-A982-9A60824D65F0}"/>
                      </a:ext>
                    </a:extLst>
                  </p:cNvPr>
                  <p:cNvSpPr>
                    <a:spLocks noChangeArrowheads="1"/>
                  </p:cNvSpPr>
                  <p:nvPr/>
                </p:nvSpPr>
                <p:spPr bwMode="auto">
                  <a:xfrm>
                    <a:off x="362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80</a:t>
                    </a:r>
                  </a:p>
                  <a:p>
                    <a:pPr algn="ctr">
                      <a:spcBef>
                        <a:spcPct val="0"/>
                      </a:spcBef>
                      <a:buClrTx/>
                      <a:buSzTx/>
                      <a:buFontTx/>
                      <a:buNone/>
                    </a:pPr>
                    <a:endParaRPr lang="en-US" altLang="zh-CN" sz="1000">
                      <a:ea typeface="宋体" panose="02010600030101010101" pitchFamily="2" charset="-122"/>
                    </a:endParaRPr>
                  </a:p>
                </p:txBody>
              </p:sp>
              <p:sp>
                <p:nvSpPr>
                  <p:cNvPr id="26822" name="Rectangle 127">
                    <a:extLst>
                      <a:ext uri="{FF2B5EF4-FFF2-40B4-BE49-F238E27FC236}">
                        <a16:creationId xmlns:a16="http://schemas.microsoft.com/office/drawing/2014/main" id="{F7CF613C-55DD-4115-B77A-C67BBB85F29E}"/>
                      </a:ext>
                    </a:extLst>
                  </p:cNvPr>
                  <p:cNvSpPr>
                    <a:spLocks noChangeArrowheads="1"/>
                  </p:cNvSpPr>
                  <p:nvPr/>
                </p:nvSpPr>
                <p:spPr bwMode="auto">
                  <a:xfrm>
                    <a:off x="358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7" name="Group 128">
                  <a:extLst>
                    <a:ext uri="{FF2B5EF4-FFF2-40B4-BE49-F238E27FC236}">
                      <a16:creationId xmlns:a16="http://schemas.microsoft.com/office/drawing/2014/main" id="{94D0D670-F7A9-4958-AF9F-81A7E21BD307}"/>
                    </a:ext>
                  </a:extLst>
                </p:cNvPr>
                <p:cNvGrpSpPr>
                  <a:grpSpLocks/>
                </p:cNvGrpSpPr>
                <p:nvPr/>
              </p:nvGrpSpPr>
              <p:grpSpPr bwMode="auto">
                <a:xfrm>
                  <a:off x="0" y="2304"/>
                  <a:ext cx="512" cy="384"/>
                  <a:chOff x="0" y="2304"/>
                  <a:chExt cx="512" cy="384"/>
                </a:xfrm>
              </p:grpSpPr>
              <p:sp>
                <p:nvSpPr>
                  <p:cNvPr id="26819" name="Rectangle 129">
                    <a:extLst>
                      <a:ext uri="{FF2B5EF4-FFF2-40B4-BE49-F238E27FC236}">
                        <a16:creationId xmlns:a16="http://schemas.microsoft.com/office/drawing/2014/main" id="{E11EAA53-7328-4CD6-98EC-E741DADEFBD1}"/>
                      </a:ext>
                    </a:extLst>
                  </p:cNvPr>
                  <p:cNvSpPr>
                    <a:spLocks noChangeArrowheads="1"/>
                  </p:cNvSpPr>
                  <p:nvPr/>
                </p:nvSpPr>
                <p:spPr bwMode="auto">
                  <a:xfrm>
                    <a:off x="4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000">
                        <a:ea typeface="宋体" panose="02010600030101010101" pitchFamily="2" charset="-122"/>
                      </a:rPr>
                      <a:t> </a:t>
                    </a:r>
                  </a:p>
                  <a:p>
                    <a:pPr algn="just">
                      <a:spcBef>
                        <a:spcPct val="0"/>
                      </a:spcBef>
                      <a:buClrTx/>
                      <a:buSzTx/>
                      <a:buFontTx/>
                      <a:buNone/>
                    </a:pPr>
                    <a:endParaRPr lang="en-US" altLang="zh-CN" sz="1000">
                      <a:ea typeface="宋体" panose="02010600030101010101" pitchFamily="2" charset="-122"/>
                    </a:endParaRPr>
                  </a:p>
                </p:txBody>
              </p:sp>
              <p:sp>
                <p:nvSpPr>
                  <p:cNvPr id="26820" name="Rectangle 130">
                    <a:extLst>
                      <a:ext uri="{FF2B5EF4-FFF2-40B4-BE49-F238E27FC236}">
                        <a16:creationId xmlns:a16="http://schemas.microsoft.com/office/drawing/2014/main" id="{C22ED0C4-424D-461C-AC95-170613D75E6B}"/>
                      </a:ext>
                    </a:extLst>
                  </p:cNvPr>
                  <p:cNvSpPr>
                    <a:spLocks noChangeArrowheads="1"/>
                  </p:cNvSpPr>
                  <p:nvPr/>
                </p:nvSpPr>
                <p:spPr bwMode="auto">
                  <a:xfrm>
                    <a:off x="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8" name="Group 131">
                  <a:extLst>
                    <a:ext uri="{FF2B5EF4-FFF2-40B4-BE49-F238E27FC236}">
                      <a16:creationId xmlns:a16="http://schemas.microsoft.com/office/drawing/2014/main" id="{079DFCD8-BB08-45D1-903E-DC730A650BC4}"/>
                    </a:ext>
                  </a:extLst>
                </p:cNvPr>
                <p:cNvGrpSpPr>
                  <a:grpSpLocks/>
                </p:cNvGrpSpPr>
                <p:nvPr/>
              </p:nvGrpSpPr>
              <p:grpSpPr bwMode="auto">
                <a:xfrm>
                  <a:off x="512" y="2304"/>
                  <a:ext cx="512" cy="384"/>
                  <a:chOff x="512" y="2304"/>
                  <a:chExt cx="512" cy="384"/>
                </a:xfrm>
              </p:grpSpPr>
              <p:sp>
                <p:nvSpPr>
                  <p:cNvPr id="26817" name="Rectangle 132">
                    <a:extLst>
                      <a:ext uri="{FF2B5EF4-FFF2-40B4-BE49-F238E27FC236}">
                        <a16:creationId xmlns:a16="http://schemas.microsoft.com/office/drawing/2014/main" id="{4648F3ED-7E74-43FA-B71F-9187BB48C382}"/>
                      </a:ext>
                    </a:extLst>
                  </p:cNvPr>
                  <p:cNvSpPr>
                    <a:spLocks noChangeArrowheads="1"/>
                  </p:cNvSpPr>
                  <p:nvPr/>
                </p:nvSpPr>
                <p:spPr bwMode="auto">
                  <a:xfrm>
                    <a:off x="55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8" name="Rectangle 133">
                    <a:extLst>
                      <a:ext uri="{FF2B5EF4-FFF2-40B4-BE49-F238E27FC236}">
                        <a16:creationId xmlns:a16="http://schemas.microsoft.com/office/drawing/2014/main" id="{21828B20-10D8-44C0-99B3-4EEB9C656AD3}"/>
                      </a:ext>
                    </a:extLst>
                  </p:cNvPr>
                  <p:cNvSpPr>
                    <a:spLocks noChangeArrowheads="1"/>
                  </p:cNvSpPr>
                  <p:nvPr/>
                </p:nvSpPr>
                <p:spPr bwMode="auto">
                  <a:xfrm>
                    <a:off x="51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9" name="Group 134">
                  <a:extLst>
                    <a:ext uri="{FF2B5EF4-FFF2-40B4-BE49-F238E27FC236}">
                      <a16:creationId xmlns:a16="http://schemas.microsoft.com/office/drawing/2014/main" id="{1C30527F-3D0B-448C-918B-DE2BB0CD9794}"/>
                    </a:ext>
                  </a:extLst>
                </p:cNvPr>
                <p:cNvGrpSpPr>
                  <a:grpSpLocks/>
                </p:cNvGrpSpPr>
                <p:nvPr/>
              </p:nvGrpSpPr>
              <p:grpSpPr bwMode="auto">
                <a:xfrm>
                  <a:off x="1024" y="2304"/>
                  <a:ext cx="512" cy="384"/>
                  <a:chOff x="1024" y="2304"/>
                  <a:chExt cx="512" cy="384"/>
                </a:xfrm>
              </p:grpSpPr>
              <p:sp>
                <p:nvSpPr>
                  <p:cNvPr id="26815" name="Rectangle 135">
                    <a:extLst>
                      <a:ext uri="{FF2B5EF4-FFF2-40B4-BE49-F238E27FC236}">
                        <a16:creationId xmlns:a16="http://schemas.microsoft.com/office/drawing/2014/main" id="{5A7FBABF-EC3B-4457-8D23-9E19FE6776B6}"/>
                      </a:ext>
                    </a:extLst>
                  </p:cNvPr>
                  <p:cNvSpPr>
                    <a:spLocks noChangeArrowheads="1"/>
                  </p:cNvSpPr>
                  <p:nvPr/>
                </p:nvSpPr>
                <p:spPr bwMode="auto">
                  <a:xfrm>
                    <a:off x="106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6" name="Rectangle 136">
                    <a:extLst>
                      <a:ext uri="{FF2B5EF4-FFF2-40B4-BE49-F238E27FC236}">
                        <a16:creationId xmlns:a16="http://schemas.microsoft.com/office/drawing/2014/main" id="{F70817F1-A46F-4CEA-B57E-E07F6378E3A3}"/>
                      </a:ext>
                    </a:extLst>
                  </p:cNvPr>
                  <p:cNvSpPr>
                    <a:spLocks noChangeArrowheads="1"/>
                  </p:cNvSpPr>
                  <p:nvPr/>
                </p:nvSpPr>
                <p:spPr bwMode="auto">
                  <a:xfrm>
                    <a:off x="102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0" name="Group 137">
                  <a:extLst>
                    <a:ext uri="{FF2B5EF4-FFF2-40B4-BE49-F238E27FC236}">
                      <a16:creationId xmlns:a16="http://schemas.microsoft.com/office/drawing/2014/main" id="{848FBE6F-C36B-489D-9B01-A47681DF60D8}"/>
                    </a:ext>
                  </a:extLst>
                </p:cNvPr>
                <p:cNvGrpSpPr>
                  <a:grpSpLocks/>
                </p:cNvGrpSpPr>
                <p:nvPr/>
              </p:nvGrpSpPr>
              <p:grpSpPr bwMode="auto">
                <a:xfrm>
                  <a:off x="1536" y="2304"/>
                  <a:ext cx="512" cy="384"/>
                  <a:chOff x="1536" y="2304"/>
                  <a:chExt cx="512" cy="384"/>
                </a:xfrm>
              </p:grpSpPr>
              <p:sp>
                <p:nvSpPr>
                  <p:cNvPr id="26813" name="Rectangle 138">
                    <a:extLst>
                      <a:ext uri="{FF2B5EF4-FFF2-40B4-BE49-F238E27FC236}">
                        <a16:creationId xmlns:a16="http://schemas.microsoft.com/office/drawing/2014/main" id="{02473243-CB43-4226-B9D8-4B3F8A8F7F79}"/>
                      </a:ext>
                    </a:extLst>
                  </p:cNvPr>
                  <p:cNvSpPr>
                    <a:spLocks noChangeArrowheads="1"/>
                  </p:cNvSpPr>
                  <p:nvPr/>
                </p:nvSpPr>
                <p:spPr bwMode="auto">
                  <a:xfrm>
                    <a:off x="1579"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4" name="Rectangle 139">
                    <a:extLst>
                      <a:ext uri="{FF2B5EF4-FFF2-40B4-BE49-F238E27FC236}">
                        <a16:creationId xmlns:a16="http://schemas.microsoft.com/office/drawing/2014/main" id="{F68A2D52-1AFC-47EF-A2B3-D09E3DDC8D54}"/>
                      </a:ext>
                    </a:extLst>
                  </p:cNvPr>
                  <p:cNvSpPr>
                    <a:spLocks noChangeArrowheads="1"/>
                  </p:cNvSpPr>
                  <p:nvPr/>
                </p:nvSpPr>
                <p:spPr bwMode="auto">
                  <a:xfrm>
                    <a:off x="1536"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1" name="Group 140">
                  <a:extLst>
                    <a:ext uri="{FF2B5EF4-FFF2-40B4-BE49-F238E27FC236}">
                      <a16:creationId xmlns:a16="http://schemas.microsoft.com/office/drawing/2014/main" id="{691E3AC9-FB83-4392-B0B3-BA9C35B58CF3}"/>
                    </a:ext>
                  </a:extLst>
                </p:cNvPr>
                <p:cNvGrpSpPr>
                  <a:grpSpLocks/>
                </p:cNvGrpSpPr>
                <p:nvPr/>
              </p:nvGrpSpPr>
              <p:grpSpPr bwMode="auto">
                <a:xfrm>
                  <a:off x="2048" y="2304"/>
                  <a:ext cx="512" cy="384"/>
                  <a:chOff x="2048" y="2304"/>
                  <a:chExt cx="512" cy="384"/>
                </a:xfrm>
              </p:grpSpPr>
              <p:sp>
                <p:nvSpPr>
                  <p:cNvPr id="26811" name="Rectangle 141">
                    <a:extLst>
                      <a:ext uri="{FF2B5EF4-FFF2-40B4-BE49-F238E27FC236}">
                        <a16:creationId xmlns:a16="http://schemas.microsoft.com/office/drawing/2014/main" id="{A7FFBB02-0F54-4911-9B65-9FC208B60DD9}"/>
                      </a:ext>
                    </a:extLst>
                  </p:cNvPr>
                  <p:cNvSpPr>
                    <a:spLocks noChangeArrowheads="1"/>
                  </p:cNvSpPr>
                  <p:nvPr/>
                </p:nvSpPr>
                <p:spPr bwMode="auto">
                  <a:xfrm>
                    <a:off x="2091"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2" name="Rectangle 142">
                    <a:extLst>
                      <a:ext uri="{FF2B5EF4-FFF2-40B4-BE49-F238E27FC236}">
                        <a16:creationId xmlns:a16="http://schemas.microsoft.com/office/drawing/2014/main" id="{8B463A4B-2F60-458D-901D-C168752302CF}"/>
                      </a:ext>
                    </a:extLst>
                  </p:cNvPr>
                  <p:cNvSpPr>
                    <a:spLocks noChangeArrowheads="1"/>
                  </p:cNvSpPr>
                  <p:nvPr/>
                </p:nvSpPr>
                <p:spPr bwMode="auto">
                  <a:xfrm>
                    <a:off x="2048"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2" name="Group 143">
                  <a:extLst>
                    <a:ext uri="{FF2B5EF4-FFF2-40B4-BE49-F238E27FC236}">
                      <a16:creationId xmlns:a16="http://schemas.microsoft.com/office/drawing/2014/main" id="{A5A011F4-5817-4F03-9976-A1D9CB978CBA}"/>
                    </a:ext>
                  </a:extLst>
                </p:cNvPr>
                <p:cNvGrpSpPr>
                  <a:grpSpLocks/>
                </p:cNvGrpSpPr>
                <p:nvPr/>
              </p:nvGrpSpPr>
              <p:grpSpPr bwMode="auto">
                <a:xfrm>
                  <a:off x="2560" y="2304"/>
                  <a:ext cx="512" cy="384"/>
                  <a:chOff x="2560" y="2304"/>
                  <a:chExt cx="512" cy="384"/>
                </a:xfrm>
              </p:grpSpPr>
              <p:sp>
                <p:nvSpPr>
                  <p:cNvPr id="26809" name="Rectangle 144">
                    <a:extLst>
                      <a:ext uri="{FF2B5EF4-FFF2-40B4-BE49-F238E27FC236}">
                        <a16:creationId xmlns:a16="http://schemas.microsoft.com/office/drawing/2014/main" id="{07050C5D-DFB9-4A1F-ABDF-19893302004E}"/>
                      </a:ext>
                    </a:extLst>
                  </p:cNvPr>
                  <p:cNvSpPr>
                    <a:spLocks noChangeArrowheads="1"/>
                  </p:cNvSpPr>
                  <p:nvPr/>
                </p:nvSpPr>
                <p:spPr bwMode="auto">
                  <a:xfrm>
                    <a:off x="260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10" name="Rectangle 145">
                    <a:extLst>
                      <a:ext uri="{FF2B5EF4-FFF2-40B4-BE49-F238E27FC236}">
                        <a16:creationId xmlns:a16="http://schemas.microsoft.com/office/drawing/2014/main" id="{8C89C72C-CAC3-4AD3-8C16-8F4C2019056E}"/>
                      </a:ext>
                    </a:extLst>
                  </p:cNvPr>
                  <p:cNvSpPr>
                    <a:spLocks noChangeArrowheads="1"/>
                  </p:cNvSpPr>
                  <p:nvPr/>
                </p:nvSpPr>
                <p:spPr bwMode="auto">
                  <a:xfrm>
                    <a:off x="256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3" name="Group 146">
                  <a:extLst>
                    <a:ext uri="{FF2B5EF4-FFF2-40B4-BE49-F238E27FC236}">
                      <a16:creationId xmlns:a16="http://schemas.microsoft.com/office/drawing/2014/main" id="{A006BB04-5D7B-4A2C-871C-D4D7CAAA7E0C}"/>
                    </a:ext>
                  </a:extLst>
                </p:cNvPr>
                <p:cNvGrpSpPr>
                  <a:grpSpLocks/>
                </p:cNvGrpSpPr>
                <p:nvPr/>
              </p:nvGrpSpPr>
              <p:grpSpPr bwMode="auto">
                <a:xfrm>
                  <a:off x="3072" y="2304"/>
                  <a:ext cx="512" cy="384"/>
                  <a:chOff x="3072" y="2304"/>
                  <a:chExt cx="512" cy="384"/>
                </a:xfrm>
              </p:grpSpPr>
              <p:sp>
                <p:nvSpPr>
                  <p:cNvPr id="26807" name="Rectangle 147">
                    <a:extLst>
                      <a:ext uri="{FF2B5EF4-FFF2-40B4-BE49-F238E27FC236}">
                        <a16:creationId xmlns:a16="http://schemas.microsoft.com/office/drawing/2014/main" id="{BABC1EBA-DB4A-4DD5-9151-ED829F15A1AC}"/>
                      </a:ext>
                    </a:extLst>
                  </p:cNvPr>
                  <p:cNvSpPr>
                    <a:spLocks noChangeArrowheads="1"/>
                  </p:cNvSpPr>
                  <p:nvPr/>
                </p:nvSpPr>
                <p:spPr bwMode="auto">
                  <a:xfrm>
                    <a:off x="311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C7</a:t>
                    </a:r>
                  </a:p>
                  <a:p>
                    <a:pPr algn="ctr">
                      <a:spcBef>
                        <a:spcPct val="0"/>
                      </a:spcBef>
                      <a:buClrTx/>
                      <a:buSzTx/>
                      <a:buFontTx/>
                      <a:buNone/>
                    </a:pPr>
                    <a:endParaRPr lang="en-US" altLang="zh-CN" sz="1000">
                      <a:ea typeface="宋体" panose="02010600030101010101" pitchFamily="2" charset="-122"/>
                    </a:endParaRPr>
                  </a:p>
                </p:txBody>
              </p:sp>
              <p:sp>
                <p:nvSpPr>
                  <p:cNvPr id="26808" name="Rectangle 148">
                    <a:extLst>
                      <a:ext uri="{FF2B5EF4-FFF2-40B4-BE49-F238E27FC236}">
                        <a16:creationId xmlns:a16="http://schemas.microsoft.com/office/drawing/2014/main" id="{FE6114C6-9975-417E-8F51-B9A745CBC08C}"/>
                      </a:ext>
                    </a:extLst>
                  </p:cNvPr>
                  <p:cNvSpPr>
                    <a:spLocks noChangeArrowheads="1"/>
                  </p:cNvSpPr>
                  <p:nvPr/>
                </p:nvSpPr>
                <p:spPr bwMode="auto">
                  <a:xfrm>
                    <a:off x="307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4" name="Group 149">
                  <a:extLst>
                    <a:ext uri="{FF2B5EF4-FFF2-40B4-BE49-F238E27FC236}">
                      <a16:creationId xmlns:a16="http://schemas.microsoft.com/office/drawing/2014/main" id="{F48758B9-5333-4908-B19A-3680D57A013E}"/>
                    </a:ext>
                  </a:extLst>
                </p:cNvPr>
                <p:cNvGrpSpPr>
                  <a:grpSpLocks/>
                </p:cNvGrpSpPr>
                <p:nvPr/>
              </p:nvGrpSpPr>
              <p:grpSpPr bwMode="auto">
                <a:xfrm>
                  <a:off x="3584" y="2304"/>
                  <a:ext cx="512" cy="384"/>
                  <a:chOff x="3584" y="2304"/>
                  <a:chExt cx="512" cy="384"/>
                </a:xfrm>
              </p:grpSpPr>
              <p:sp>
                <p:nvSpPr>
                  <p:cNvPr id="26805" name="Rectangle 150">
                    <a:extLst>
                      <a:ext uri="{FF2B5EF4-FFF2-40B4-BE49-F238E27FC236}">
                        <a16:creationId xmlns:a16="http://schemas.microsoft.com/office/drawing/2014/main" id="{13650CCF-D95D-4CCE-8CAF-3DA892C5A405}"/>
                      </a:ext>
                    </a:extLst>
                  </p:cNvPr>
                  <p:cNvSpPr>
                    <a:spLocks noChangeArrowheads="1"/>
                  </p:cNvSpPr>
                  <p:nvPr/>
                </p:nvSpPr>
                <p:spPr bwMode="auto">
                  <a:xfrm>
                    <a:off x="362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06" name="Rectangle 151">
                    <a:extLst>
                      <a:ext uri="{FF2B5EF4-FFF2-40B4-BE49-F238E27FC236}">
                        <a16:creationId xmlns:a16="http://schemas.microsoft.com/office/drawing/2014/main" id="{6A6188FD-AFCD-44D2-A4AC-4D7BCAC5A6E4}"/>
                      </a:ext>
                    </a:extLst>
                  </p:cNvPr>
                  <p:cNvSpPr>
                    <a:spLocks noChangeArrowheads="1"/>
                  </p:cNvSpPr>
                  <p:nvPr/>
                </p:nvSpPr>
                <p:spPr bwMode="auto">
                  <a:xfrm>
                    <a:off x="358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5" name="Group 152">
                  <a:extLst>
                    <a:ext uri="{FF2B5EF4-FFF2-40B4-BE49-F238E27FC236}">
                      <a16:creationId xmlns:a16="http://schemas.microsoft.com/office/drawing/2014/main" id="{F036FBD3-7FFF-4A37-B0F8-4AE73EF1F451}"/>
                    </a:ext>
                  </a:extLst>
                </p:cNvPr>
                <p:cNvGrpSpPr>
                  <a:grpSpLocks/>
                </p:cNvGrpSpPr>
                <p:nvPr/>
              </p:nvGrpSpPr>
              <p:grpSpPr bwMode="auto">
                <a:xfrm>
                  <a:off x="0" y="2688"/>
                  <a:ext cx="512" cy="384"/>
                  <a:chOff x="0" y="2688"/>
                  <a:chExt cx="512" cy="384"/>
                </a:xfrm>
              </p:grpSpPr>
              <p:sp>
                <p:nvSpPr>
                  <p:cNvPr id="91289" name="Rectangle 153">
                    <a:extLst>
                      <a:ext uri="{FF2B5EF4-FFF2-40B4-BE49-F238E27FC236}">
                        <a16:creationId xmlns:a16="http://schemas.microsoft.com/office/drawing/2014/main" id="{8EF9A040-9676-4B1A-A621-29DC1A420706}"/>
                      </a:ext>
                    </a:extLst>
                  </p:cNvPr>
                  <p:cNvSpPr>
                    <a:spLocks noChangeArrowheads="1"/>
                  </p:cNvSpPr>
                  <p:nvPr/>
                </p:nvSpPr>
                <p:spPr bwMode="auto">
                  <a:xfrm>
                    <a:off x="43" y="2688"/>
                    <a:ext cx="425" cy="384"/>
                  </a:xfrm>
                  <a:prstGeom prst="rect">
                    <a:avLst/>
                  </a:prstGeom>
                  <a:noFill/>
                  <a:ln w="9525">
                    <a:noFill/>
                    <a:miter lim="800000"/>
                    <a:headEnd/>
                    <a:tailEnd/>
                  </a:ln>
                  <a:effectLst/>
                </p:spPr>
                <p:txBody>
                  <a:bodyPr/>
                  <a:lstStyle/>
                  <a:p>
                    <a:pPr algn="just">
                      <a:defRPr/>
                    </a:pPr>
                    <a:r>
                      <a:rPr kumimoji="1" lang="en-US" altLang="zh-CN" sz="1000">
                        <a:solidFill>
                          <a:srgbClr val="CC0000"/>
                        </a:solidFill>
                        <a:effectLst>
                          <a:outerShdw blurRad="38100" dist="38100" dir="2700000" algn="tl">
                            <a:srgbClr val="000000"/>
                          </a:outerShdw>
                        </a:effectLst>
                        <a:ea typeface="宋体" pitchFamily="2" charset="-122"/>
                      </a:rPr>
                      <a:t>D</a:t>
                    </a:r>
                  </a:p>
                </p:txBody>
              </p:sp>
              <p:sp>
                <p:nvSpPr>
                  <p:cNvPr id="26804" name="Rectangle 154">
                    <a:extLst>
                      <a:ext uri="{FF2B5EF4-FFF2-40B4-BE49-F238E27FC236}">
                        <a16:creationId xmlns:a16="http://schemas.microsoft.com/office/drawing/2014/main" id="{A55F18DA-D827-4934-BCEE-BAF42CE19F5C}"/>
                      </a:ext>
                    </a:extLst>
                  </p:cNvPr>
                  <p:cNvSpPr>
                    <a:spLocks noChangeArrowheads="1"/>
                  </p:cNvSpPr>
                  <p:nvPr/>
                </p:nvSpPr>
                <p:spPr bwMode="auto">
                  <a:xfrm>
                    <a:off x="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6" name="Group 155">
                  <a:extLst>
                    <a:ext uri="{FF2B5EF4-FFF2-40B4-BE49-F238E27FC236}">
                      <a16:creationId xmlns:a16="http://schemas.microsoft.com/office/drawing/2014/main" id="{FB8838CA-1A72-4276-9910-D3E20CA790CF}"/>
                    </a:ext>
                  </a:extLst>
                </p:cNvPr>
                <p:cNvGrpSpPr>
                  <a:grpSpLocks/>
                </p:cNvGrpSpPr>
                <p:nvPr/>
              </p:nvGrpSpPr>
              <p:grpSpPr bwMode="auto">
                <a:xfrm>
                  <a:off x="512" y="2688"/>
                  <a:ext cx="512" cy="384"/>
                  <a:chOff x="512" y="2688"/>
                  <a:chExt cx="512" cy="384"/>
                </a:xfrm>
              </p:grpSpPr>
              <p:sp>
                <p:nvSpPr>
                  <p:cNvPr id="26801" name="Rectangle 156">
                    <a:extLst>
                      <a:ext uri="{FF2B5EF4-FFF2-40B4-BE49-F238E27FC236}">
                        <a16:creationId xmlns:a16="http://schemas.microsoft.com/office/drawing/2014/main" id="{518D4FC7-1B12-4CD6-8A00-5632571FF7FC}"/>
                      </a:ext>
                    </a:extLst>
                  </p:cNvPr>
                  <p:cNvSpPr>
                    <a:spLocks noChangeArrowheads="1"/>
                  </p:cNvSpPr>
                  <p:nvPr/>
                </p:nvSpPr>
                <p:spPr bwMode="auto">
                  <a:xfrm>
                    <a:off x="55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02" name="Rectangle 157">
                    <a:extLst>
                      <a:ext uri="{FF2B5EF4-FFF2-40B4-BE49-F238E27FC236}">
                        <a16:creationId xmlns:a16="http://schemas.microsoft.com/office/drawing/2014/main" id="{95DBE7AA-1742-410D-9537-62F817429B4D}"/>
                      </a:ext>
                    </a:extLst>
                  </p:cNvPr>
                  <p:cNvSpPr>
                    <a:spLocks noChangeArrowheads="1"/>
                  </p:cNvSpPr>
                  <p:nvPr/>
                </p:nvSpPr>
                <p:spPr bwMode="auto">
                  <a:xfrm>
                    <a:off x="51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7" name="Group 158">
                  <a:extLst>
                    <a:ext uri="{FF2B5EF4-FFF2-40B4-BE49-F238E27FC236}">
                      <a16:creationId xmlns:a16="http://schemas.microsoft.com/office/drawing/2014/main" id="{E4F8D4B4-9B71-4EC5-A1AA-599DACB8F31E}"/>
                    </a:ext>
                  </a:extLst>
                </p:cNvPr>
                <p:cNvGrpSpPr>
                  <a:grpSpLocks/>
                </p:cNvGrpSpPr>
                <p:nvPr/>
              </p:nvGrpSpPr>
              <p:grpSpPr bwMode="auto">
                <a:xfrm>
                  <a:off x="1024" y="2688"/>
                  <a:ext cx="512" cy="384"/>
                  <a:chOff x="1024" y="2688"/>
                  <a:chExt cx="512" cy="384"/>
                </a:xfrm>
              </p:grpSpPr>
              <p:sp>
                <p:nvSpPr>
                  <p:cNvPr id="26799" name="Rectangle 159">
                    <a:extLst>
                      <a:ext uri="{FF2B5EF4-FFF2-40B4-BE49-F238E27FC236}">
                        <a16:creationId xmlns:a16="http://schemas.microsoft.com/office/drawing/2014/main" id="{38F7B66C-7DE0-4289-8782-BB16E5E16528}"/>
                      </a:ext>
                    </a:extLst>
                  </p:cNvPr>
                  <p:cNvSpPr>
                    <a:spLocks noChangeArrowheads="1"/>
                  </p:cNvSpPr>
                  <p:nvPr/>
                </p:nvSpPr>
                <p:spPr bwMode="auto">
                  <a:xfrm>
                    <a:off x="106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00" name="Rectangle 160">
                    <a:extLst>
                      <a:ext uri="{FF2B5EF4-FFF2-40B4-BE49-F238E27FC236}">
                        <a16:creationId xmlns:a16="http://schemas.microsoft.com/office/drawing/2014/main" id="{88411258-E6B2-403F-9A4B-1124F7F71A0F}"/>
                      </a:ext>
                    </a:extLst>
                  </p:cNvPr>
                  <p:cNvSpPr>
                    <a:spLocks noChangeArrowheads="1"/>
                  </p:cNvSpPr>
                  <p:nvPr/>
                </p:nvSpPr>
                <p:spPr bwMode="auto">
                  <a:xfrm>
                    <a:off x="102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8" name="Group 161">
                  <a:extLst>
                    <a:ext uri="{FF2B5EF4-FFF2-40B4-BE49-F238E27FC236}">
                      <a16:creationId xmlns:a16="http://schemas.microsoft.com/office/drawing/2014/main" id="{99F01127-E0EA-4406-B6E1-71BE2ECB95F3}"/>
                    </a:ext>
                  </a:extLst>
                </p:cNvPr>
                <p:cNvGrpSpPr>
                  <a:grpSpLocks/>
                </p:cNvGrpSpPr>
                <p:nvPr/>
              </p:nvGrpSpPr>
              <p:grpSpPr bwMode="auto">
                <a:xfrm>
                  <a:off x="1536" y="2688"/>
                  <a:ext cx="512" cy="384"/>
                  <a:chOff x="1536" y="2688"/>
                  <a:chExt cx="512" cy="384"/>
                </a:xfrm>
              </p:grpSpPr>
              <p:sp>
                <p:nvSpPr>
                  <p:cNvPr id="26797" name="Rectangle 162">
                    <a:extLst>
                      <a:ext uri="{FF2B5EF4-FFF2-40B4-BE49-F238E27FC236}">
                        <a16:creationId xmlns:a16="http://schemas.microsoft.com/office/drawing/2014/main" id="{8ADC07FB-27C7-444D-9F33-9533E0407300}"/>
                      </a:ext>
                    </a:extLst>
                  </p:cNvPr>
                  <p:cNvSpPr>
                    <a:spLocks noChangeArrowheads="1"/>
                  </p:cNvSpPr>
                  <p:nvPr/>
                </p:nvSpPr>
                <p:spPr bwMode="auto">
                  <a:xfrm>
                    <a:off x="1579"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98" name="Rectangle 163">
                    <a:extLst>
                      <a:ext uri="{FF2B5EF4-FFF2-40B4-BE49-F238E27FC236}">
                        <a16:creationId xmlns:a16="http://schemas.microsoft.com/office/drawing/2014/main" id="{75C3AD4F-14EE-4B5E-8E4F-A10C015025D4}"/>
                      </a:ext>
                    </a:extLst>
                  </p:cNvPr>
                  <p:cNvSpPr>
                    <a:spLocks noChangeArrowheads="1"/>
                  </p:cNvSpPr>
                  <p:nvPr/>
                </p:nvSpPr>
                <p:spPr bwMode="auto">
                  <a:xfrm>
                    <a:off x="1536"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9" name="Group 164">
                  <a:extLst>
                    <a:ext uri="{FF2B5EF4-FFF2-40B4-BE49-F238E27FC236}">
                      <a16:creationId xmlns:a16="http://schemas.microsoft.com/office/drawing/2014/main" id="{2254F23B-3EAE-4462-A73B-DE2DC1B1D807}"/>
                    </a:ext>
                  </a:extLst>
                </p:cNvPr>
                <p:cNvGrpSpPr>
                  <a:grpSpLocks/>
                </p:cNvGrpSpPr>
                <p:nvPr/>
              </p:nvGrpSpPr>
              <p:grpSpPr bwMode="auto">
                <a:xfrm>
                  <a:off x="2048" y="2688"/>
                  <a:ext cx="512" cy="384"/>
                  <a:chOff x="2048" y="2688"/>
                  <a:chExt cx="512" cy="384"/>
                </a:xfrm>
              </p:grpSpPr>
              <p:sp>
                <p:nvSpPr>
                  <p:cNvPr id="26795" name="Rectangle 165">
                    <a:extLst>
                      <a:ext uri="{FF2B5EF4-FFF2-40B4-BE49-F238E27FC236}">
                        <a16:creationId xmlns:a16="http://schemas.microsoft.com/office/drawing/2014/main" id="{3063D007-2F5F-4B7A-81B2-95E86B75AC72}"/>
                      </a:ext>
                    </a:extLst>
                  </p:cNvPr>
                  <p:cNvSpPr>
                    <a:spLocks noChangeArrowheads="1"/>
                  </p:cNvSpPr>
                  <p:nvPr/>
                </p:nvSpPr>
                <p:spPr bwMode="auto">
                  <a:xfrm>
                    <a:off x="2091"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96" name="Rectangle 166">
                    <a:extLst>
                      <a:ext uri="{FF2B5EF4-FFF2-40B4-BE49-F238E27FC236}">
                        <a16:creationId xmlns:a16="http://schemas.microsoft.com/office/drawing/2014/main" id="{EB7B1A9F-7A67-4A53-9218-813224549650}"/>
                      </a:ext>
                    </a:extLst>
                  </p:cNvPr>
                  <p:cNvSpPr>
                    <a:spLocks noChangeArrowheads="1"/>
                  </p:cNvSpPr>
                  <p:nvPr/>
                </p:nvSpPr>
                <p:spPr bwMode="auto">
                  <a:xfrm>
                    <a:off x="2048"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0" name="Group 167">
                  <a:extLst>
                    <a:ext uri="{FF2B5EF4-FFF2-40B4-BE49-F238E27FC236}">
                      <a16:creationId xmlns:a16="http://schemas.microsoft.com/office/drawing/2014/main" id="{572386E7-04E4-44F2-9D42-C09809A0BFF5}"/>
                    </a:ext>
                  </a:extLst>
                </p:cNvPr>
                <p:cNvGrpSpPr>
                  <a:grpSpLocks/>
                </p:cNvGrpSpPr>
                <p:nvPr/>
              </p:nvGrpSpPr>
              <p:grpSpPr bwMode="auto">
                <a:xfrm>
                  <a:off x="2560" y="2688"/>
                  <a:ext cx="512" cy="384"/>
                  <a:chOff x="2560" y="2688"/>
                  <a:chExt cx="512" cy="384"/>
                </a:xfrm>
              </p:grpSpPr>
              <p:sp>
                <p:nvSpPr>
                  <p:cNvPr id="26793" name="Rectangle 168">
                    <a:extLst>
                      <a:ext uri="{FF2B5EF4-FFF2-40B4-BE49-F238E27FC236}">
                        <a16:creationId xmlns:a16="http://schemas.microsoft.com/office/drawing/2014/main" id="{920157A9-8B7E-4305-ABAA-AFBAF2E9F191}"/>
                      </a:ext>
                    </a:extLst>
                  </p:cNvPr>
                  <p:cNvSpPr>
                    <a:spLocks noChangeArrowheads="1"/>
                  </p:cNvSpPr>
                  <p:nvPr/>
                </p:nvSpPr>
                <p:spPr bwMode="auto">
                  <a:xfrm>
                    <a:off x="2603"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794" name="Rectangle 169">
                    <a:extLst>
                      <a:ext uri="{FF2B5EF4-FFF2-40B4-BE49-F238E27FC236}">
                        <a16:creationId xmlns:a16="http://schemas.microsoft.com/office/drawing/2014/main" id="{A3716A45-B901-49CF-ADFC-C42AF7EB6F2A}"/>
                      </a:ext>
                    </a:extLst>
                  </p:cNvPr>
                  <p:cNvSpPr>
                    <a:spLocks noChangeArrowheads="1"/>
                  </p:cNvSpPr>
                  <p:nvPr/>
                </p:nvSpPr>
                <p:spPr bwMode="auto">
                  <a:xfrm>
                    <a:off x="256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1" name="Group 170">
                  <a:extLst>
                    <a:ext uri="{FF2B5EF4-FFF2-40B4-BE49-F238E27FC236}">
                      <a16:creationId xmlns:a16="http://schemas.microsoft.com/office/drawing/2014/main" id="{B8F0EE9F-65AF-4170-9101-C9096C372C53}"/>
                    </a:ext>
                  </a:extLst>
                </p:cNvPr>
                <p:cNvGrpSpPr>
                  <a:grpSpLocks/>
                </p:cNvGrpSpPr>
                <p:nvPr/>
              </p:nvGrpSpPr>
              <p:grpSpPr bwMode="auto">
                <a:xfrm>
                  <a:off x="3072" y="2688"/>
                  <a:ext cx="512" cy="384"/>
                  <a:chOff x="3072" y="2688"/>
                  <a:chExt cx="512" cy="384"/>
                </a:xfrm>
              </p:grpSpPr>
              <p:sp>
                <p:nvSpPr>
                  <p:cNvPr id="26791" name="Rectangle 171">
                    <a:extLst>
                      <a:ext uri="{FF2B5EF4-FFF2-40B4-BE49-F238E27FC236}">
                        <a16:creationId xmlns:a16="http://schemas.microsoft.com/office/drawing/2014/main" id="{4ABD57B3-5BC5-4BF6-9605-5F5FB926F827}"/>
                      </a:ext>
                    </a:extLst>
                  </p:cNvPr>
                  <p:cNvSpPr>
                    <a:spLocks noChangeArrowheads="1"/>
                  </p:cNvSpPr>
                  <p:nvPr/>
                </p:nvSpPr>
                <p:spPr bwMode="auto">
                  <a:xfrm>
                    <a:off x="311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C5</a:t>
                    </a:r>
                  </a:p>
                  <a:p>
                    <a:pPr algn="ctr">
                      <a:spcBef>
                        <a:spcPct val="0"/>
                      </a:spcBef>
                      <a:buClrTx/>
                      <a:buSzTx/>
                      <a:buFontTx/>
                      <a:buNone/>
                    </a:pPr>
                    <a:endParaRPr lang="en-US" altLang="zh-CN" sz="1000">
                      <a:ea typeface="宋体" panose="02010600030101010101" pitchFamily="2" charset="-122"/>
                    </a:endParaRPr>
                  </a:p>
                </p:txBody>
              </p:sp>
              <p:sp>
                <p:nvSpPr>
                  <p:cNvPr id="26792" name="Rectangle 172">
                    <a:extLst>
                      <a:ext uri="{FF2B5EF4-FFF2-40B4-BE49-F238E27FC236}">
                        <a16:creationId xmlns:a16="http://schemas.microsoft.com/office/drawing/2014/main" id="{4E5976A8-B981-467A-AB66-1781FBF88AC1}"/>
                      </a:ext>
                    </a:extLst>
                  </p:cNvPr>
                  <p:cNvSpPr>
                    <a:spLocks noChangeArrowheads="1"/>
                  </p:cNvSpPr>
                  <p:nvPr/>
                </p:nvSpPr>
                <p:spPr bwMode="auto">
                  <a:xfrm>
                    <a:off x="307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2" name="Group 173">
                  <a:extLst>
                    <a:ext uri="{FF2B5EF4-FFF2-40B4-BE49-F238E27FC236}">
                      <a16:creationId xmlns:a16="http://schemas.microsoft.com/office/drawing/2014/main" id="{F6280D2F-19A3-454B-B78F-2229FD18A04C}"/>
                    </a:ext>
                  </a:extLst>
                </p:cNvPr>
                <p:cNvGrpSpPr>
                  <a:grpSpLocks/>
                </p:cNvGrpSpPr>
                <p:nvPr/>
              </p:nvGrpSpPr>
              <p:grpSpPr bwMode="auto">
                <a:xfrm>
                  <a:off x="3584" y="2688"/>
                  <a:ext cx="512" cy="384"/>
                  <a:chOff x="3584" y="2688"/>
                  <a:chExt cx="512" cy="384"/>
                </a:xfrm>
              </p:grpSpPr>
              <p:sp>
                <p:nvSpPr>
                  <p:cNvPr id="26789" name="Rectangle 174">
                    <a:extLst>
                      <a:ext uri="{FF2B5EF4-FFF2-40B4-BE49-F238E27FC236}">
                        <a16:creationId xmlns:a16="http://schemas.microsoft.com/office/drawing/2014/main" id="{7D8EB050-8A17-4792-92C5-D9F15D739997}"/>
                      </a:ext>
                    </a:extLst>
                  </p:cNvPr>
                  <p:cNvSpPr>
                    <a:spLocks noChangeArrowheads="1"/>
                  </p:cNvSpPr>
                  <p:nvPr/>
                </p:nvSpPr>
                <p:spPr bwMode="auto">
                  <a:xfrm>
                    <a:off x="362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70</a:t>
                    </a:r>
                  </a:p>
                  <a:p>
                    <a:pPr algn="ctr">
                      <a:spcBef>
                        <a:spcPct val="0"/>
                      </a:spcBef>
                      <a:buClrTx/>
                      <a:buSzTx/>
                      <a:buFontTx/>
                      <a:buNone/>
                    </a:pPr>
                    <a:endParaRPr lang="en-US" altLang="zh-CN" sz="1000">
                      <a:ea typeface="宋体" panose="02010600030101010101" pitchFamily="2" charset="-122"/>
                    </a:endParaRPr>
                  </a:p>
                </p:txBody>
              </p:sp>
              <p:sp>
                <p:nvSpPr>
                  <p:cNvPr id="26790" name="Rectangle 175">
                    <a:extLst>
                      <a:ext uri="{FF2B5EF4-FFF2-40B4-BE49-F238E27FC236}">
                        <a16:creationId xmlns:a16="http://schemas.microsoft.com/office/drawing/2014/main" id="{604A0F0F-C444-42EC-B6B3-88C02A1A0FDB}"/>
                      </a:ext>
                    </a:extLst>
                  </p:cNvPr>
                  <p:cNvSpPr>
                    <a:spLocks noChangeArrowheads="1"/>
                  </p:cNvSpPr>
                  <p:nvPr/>
                </p:nvSpPr>
                <p:spPr bwMode="auto">
                  <a:xfrm>
                    <a:off x="358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3" name="Group 176">
                  <a:extLst>
                    <a:ext uri="{FF2B5EF4-FFF2-40B4-BE49-F238E27FC236}">
                      <a16:creationId xmlns:a16="http://schemas.microsoft.com/office/drawing/2014/main" id="{FCD6BF6F-A072-4D4C-9D7D-60DD6880F5F5}"/>
                    </a:ext>
                  </a:extLst>
                </p:cNvPr>
                <p:cNvGrpSpPr>
                  <a:grpSpLocks/>
                </p:cNvGrpSpPr>
                <p:nvPr/>
              </p:nvGrpSpPr>
              <p:grpSpPr bwMode="auto">
                <a:xfrm>
                  <a:off x="0" y="3072"/>
                  <a:ext cx="512" cy="384"/>
                  <a:chOff x="0" y="3072"/>
                  <a:chExt cx="512" cy="384"/>
                </a:xfrm>
              </p:grpSpPr>
              <p:sp>
                <p:nvSpPr>
                  <p:cNvPr id="26787" name="Rectangle 177">
                    <a:extLst>
                      <a:ext uri="{FF2B5EF4-FFF2-40B4-BE49-F238E27FC236}">
                        <a16:creationId xmlns:a16="http://schemas.microsoft.com/office/drawing/2014/main" id="{B736AAC2-346E-4FC6-A7F8-2C6E92830F67}"/>
                      </a:ext>
                    </a:extLst>
                  </p:cNvPr>
                  <p:cNvSpPr>
                    <a:spLocks noChangeArrowheads="1"/>
                  </p:cNvSpPr>
                  <p:nvPr/>
                </p:nvSpPr>
                <p:spPr bwMode="auto">
                  <a:xfrm>
                    <a:off x="4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DEPT</a:t>
                    </a:r>
                  </a:p>
                  <a:p>
                    <a:pPr algn="ctr">
                      <a:spcBef>
                        <a:spcPct val="0"/>
                      </a:spcBef>
                      <a:buClrTx/>
                      <a:buSzTx/>
                      <a:buFontTx/>
                      <a:buNone/>
                    </a:pPr>
                    <a:endParaRPr lang="en-US" altLang="zh-CN" sz="1000">
                      <a:ea typeface="宋体" panose="02010600030101010101" pitchFamily="2" charset="-122"/>
                    </a:endParaRPr>
                  </a:p>
                </p:txBody>
              </p:sp>
              <p:sp>
                <p:nvSpPr>
                  <p:cNvPr id="26788" name="Rectangle 178">
                    <a:extLst>
                      <a:ext uri="{FF2B5EF4-FFF2-40B4-BE49-F238E27FC236}">
                        <a16:creationId xmlns:a16="http://schemas.microsoft.com/office/drawing/2014/main" id="{EF236BE5-D729-4377-9D02-E2BD23F94F50}"/>
                      </a:ext>
                    </a:extLst>
                  </p:cNvPr>
                  <p:cNvSpPr>
                    <a:spLocks noChangeArrowheads="1"/>
                  </p:cNvSpPr>
                  <p:nvPr/>
                </p:nvSpPr>
                <p:spPr bwMode="auto">
                  <a:xfrm>
                    <a:off x="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4" name="Group 179">
                  <a:extLst>
                    <a:ext uri="{FF2B5EF4-FFF2-40B4-BE49-F238E27FC236}">
                      <a16:creationId xmlns:a16="http://schemas.microsoft.com/office/drawing/2014/main" id="{15829995-A9AC-487B-9B2E-C3EABD72D65F}"/>
                    </a:ext>
                  </a:extLst>
                </p:cNvPr>
                <p:cNvGrpSpPr>
                  <a:grpSpLocks/>
                </p:cNvGrpSpPr>
                <p:nvPr/>
              </p:nvGrpSpPr>
              <p:grpSpPr bwMode="auto">
                <a:xfrm>
                  <a:off x="512" y="3072"/>
                  <a:ext cx="512" cy="384"/>
                  <a:chOff x="512" y="3072"/>
                  <a:chExt cx="512" cy="384"/>
                </a:xfrm>
              </p:grpSpPr>
              <p:sp>
                <p:nvSpPr>
                  <p:cNvPr id="26785" name="Rectangle 180">
                    <a:extLst>
                      <a:ext uri="{FF2B5EF4-FFF2-40B4-BE49-F238E27FC236}">
                        <a16:creationId xmlns:a16="http://schemas.microsoft.com/office/drawing/2014/main" id="{683AD7C0-897D-446A-9AF6-545481C45A83}"/>
                      </a:ext>
                    </a:extLst>
                  </p:cNvPr>
                  <p:cNvSpPr>
                    <a:spLocks noChangeArrowheads="1"/>
                  </p:cNvSpPr>
                  <p:nvPr/>
                </p:nvSpPr>
                <p:spPr bwMode="auto">
                  <a:xfrm>
                    <a:off x="55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MN</a:t>
                    </a:r>
                  </a:p>
                  <a:p>
                    <a:pPr algn="ctr">
                      <a:spcBef>
                        <a:spcPct val="0"/>
                      </a:spcBef>
                      <a:buClrTx/>
                      <a:buSzTx/>
                      <a:buFontTx/>
                      <a:buNone/>
                    </a:pPr>
                    <a:endParaRPr lang="en-US" altLang="zh-CN" sz="1000">
                      <a:ea typeface="宋体" panose="02010600030101010101" pitchFamily="2" charset="-122"/>
                    </a:endParaRPr>
                  </a:p>
                </p:txBody>
              </p:sp>
              <p:sp>
                <p:nvSpPr>
                  <p:cNvPr id="26786" name="Rectangle 181">
                    <a:extLst>
                      <a:ext uri="{FF2B5EF4-FFF2-40B4-BE49-F238E27FC236}">
                        <a16:creationId xmlns:a16="http://schemas.microsoft.com/office/drawing/2014/main" id="{B272423C-697C-4483-B404-04C8021E3F98}"/>
                      </a:ext>
                    </a:extLst>
                  </p:cNvPr>
                  <p:cNvSpPr>
                    <a:spLocks noChangeArrowheads="1"/>
                  </p:cNvSpPr>
                  <p:nvPr/>
                </p:nvSpPr>
                <p:spPr bwMode="auto">
                  <a:xfrm>
                    <a:off x="51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5" name="Group 182">
                  <a:extLst>
                    <a:ext uri="{FF2B5EF4-FFF2-40B4-BE49-F238E27FC236}">
                      <a16:creationId xmlns:a16="http://schemas.microsoft.com/office/drawing/2014/main" id="{4F5FE03D-D9BE-49C6-9136-CA6825CCB0C1}"/>
                    </a:ext>
                  </a:extLst>
                </p:cNvPr>
                <p:cNvGrpSpPr>
                  <a:grpSpLocks/>
                </p:cNvGrpSpPr>
                <p:nvPr/>
              </p:nvGrpSpPr>
              <p:grpSpPr bwMode="auto">
                <a:xfrm>
                  <a:off x="1024" y="3072"/>
                  <a:ext cx="512" cy="384"/>
                  <a:chOff x="1024" y="3072"/>
                  <a:chExt cx="512" cy="384"/>
                </a:xfrm>
              </p:grpSpPr>
              <p:sp>
                <p:nvSpPr>
                  <p:cNvPr id="26783" name="Rectangle 183">
                    <a:extLst>
                      <a:ext uri="{FF2B5EF4-FFF2-40B4-BE49-F238E27FC236}">
                        <a16:creationId xmlns:a16="http://schemas.microsoft.com/office/drawing/2014/main" id="{9C7C76DB-7F19-4DC9-B23C-C278BEFF25A6}"/>
                      </a:ext>
                    </a:extLst>
                  </p:cNvPr>
                  <p:cNvSpPr>
                    <a:spLocks noChangeArrowheads="1"/>
                  </p:cNvSpPr>
                  <p:nvPr/>
                </p:nvSpPr>
                <p:spPr bwMode="auto">
                  <a:xfrm>
                    <a:off x="106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84" name="Rectangle 184">
                    <a:extLst>
                      <a:ext uri="{FF2B5EF4-FFF2-40B4-BE49-F238E27FC236}">
                        <a16:creationId xmlns:a16="http://schemas.microsoft.com/office/drawing/2014/main" id="{5D37C62A-46EA-4D16-A43A-0DE7EB44F4C9}"/>
                      </a:ext>
                    </a:extLst>
                  </p:cNvPr>
                  <p:cNvSpPr>
                    <a:spLocks noChangeArrowheads="1"/>
                  </p:cNvSpPr>
                  <p:nvPr/>
                </p:nvSpPr>
                <p:spPr bwMode="auto">
                  <a:xfrm>
                    <a:off x="102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6" name="Group 185">
                  <a:extLst>
                    <a:ext uri="{FF2B5EF4-FFF2-40B4-BE49-F238E27FC236}">
                      <a16:creationId xmlns:a16="http://schemas.microsoft.com/office/drawing/2014/main" id="{12971A52-ADBA-456E-BE05-B6CA51C09E42}"/>
                    </a:ext>
                  </a:extLst>
                </p:cNvPr>
                <p:cNvGrpSpPr>
                  <a:grpSpLocks/>
                </p:cNvGrpSpPr>
                <p:nvPr/>
              </p:nvGrpSpPr>
              <p:grpSpPr bwMode="auto">
                <a:xfrm>
                  <a:off x="1536" y="3072"/>
                  <a:ext cx="512" cy="384"/>
                  <a:chOff x="1536" y="3072"/>
                  <a:chExt cx="512" cy="384"/>
                </a:xfrm>
              </p:grpSpPr>
              <p:sp>
                <p:nvSpPr>
                  <p:cNvPr id="26781" name="Rectangle 186">
                    <a:extLst>
                      <a:ext uri="{FF2B5EF4-FFF2-40B4-BE49-F238E27FC236}">
                        <a16:creationId xmlns:a16="http://schemas.microsoft.com/office/drawing/2014/main" id="{F6F2C04B-0735-4D00-A528-560F446CB031}"/>
                      </a:ext>
                    </a:extLst>
                  </p:cNvPr>
                  <p:cNvSpPr>
                    <a:spLocks noChangeArrowheads="1"/>
                  </p:cNvSpPr>
                  <p:nvPr/>
                </p:nvSpPr>
                <p:spPr bwMode="auto">
                  <a:xfrm>
                    <a:off x="1579"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82" name="Rectangle 187">
                    <a:extLst>
                      <a:ext uri="{FF2B5EF4-FFF2-40B4-BE49-F238E27FC236}">
                        <a16:creationId xmlns:a16="http://schemas.microsoft.com/office/drawing/2014/main" id="{A8E17EDE-3351-4D88-9B75-4747A1AC0986}"/>
                      </a:ext>
                    </a:extLst>
                  </p:cNvPr>
                  <p:cNvSpPr>
                    <a:spLocks noChangeArrowheads="1"/>
                  </p:cNvSpPr>
                  <p:nvPr/>
                </p:nvSpPr>
                <p:spPr bwMode="auto">
                  <a:xfrm>
                    <a:off x="1536"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7" name="Group 188">
                  <a:extLst>
                    <a:ext uri="{FF2B5EF4-FFF2-40B4-BE49-F238E27FC236}">
                      <a16:creationId xmlns:a16="http://schemas.microsoft.com/office/drawing/2014/main" id="{D1947CC0-34B3-4331-A938-0982CBD0E7CE}"/>
                    </a:ext>
                  </a:extLst>
                </p:cNvPr>
                <p:cNvGrpSpPr>
                  <a:grpSpLocks/>
                </p:cNvGrpSpPr>
                <p:nvPr/>
              </p:nvGrpSpPr>
              <p:grpSpPr bwMode="auto">
                <a:xfrm>
                  <a:off x="2048" y="3072"/>
                  <a:ext cx="512" cy="384"/>
                  <a:chOff x="2048" y="3072"/>
                  <a:chExt cx="512" cy="384"/>
                </a:xfrm>
              </p:grpSpPr>
              <p:sp>
                <p:nvSpPr>
                  <p:cNvPr id="26779" name="Rectangle 189">
                    <a:extLst>
                      <a:ext uri="{FF2B5EF4-FFF2-40B4-BE49-F238E27FC236}">
                        <a16:creationId xmlns:a16="http://schemas.microsoft.com/office/drawing/2014/main" id="{CF0A181C-65F8-4622-8CDA-F14B0E096192}"/>
                      </a:ext>
                    </a:extLst>
                  </p:cNvPr>
                  <p:cNvSpPr>
                    <a:spLocks noChangeArrowheads="1"/>
                  </p:cNvSpPr>
                  <p:nvPr/>
                </p:nvSpPr>
                <p:spPr bwMode="auto">
                  <a:xfrm>
                    <a:off x="2091"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80" name="Rectangle 190">
                    <a:extLst>
                      <a:ext uri="{FF2B5EF4-FFF2-40B4-BE49-F238E27FC236}">
                        <a16:creationId xmlns:a16="http://schemas.microsoft.com/office/drawing/2014/main" id="{E4AEAD33-EAE0-4223-9452-370ED30BD3CD}"/>
                      </a:ext>
                    </a:extLst>
                  </p:cNvPr>
                  <p:cNvSpPr>
                    <a:spLocks noChangeArrowheads="1"/>
                  </p:cNvSpPr>
                  <p:nvPr/>
                </p:nvSpPr>
                <p:spPr bwMode="auto">
                  <a:xfrm>
                    <a:off x="2048"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8" name="Group 191">
                  <a:extLst>
                    <a:ext uri="{FF2B5EF4-FFF2-40B4-BE49-F238E27FC236}">
                      <a16:creationId xmlns:a16="http://schemas.microsoft.com/office/drawing/2014/main" id="{BF12E4CE-E4CD-4047-9EFB-F507125CCF2C}"/>
                    </a:ext>
                  </a:extLst>
                </p:cNvPr>
                <p:cNvGrpSpPr>
                  <a:grpSpLocks/>
                </p:cNvGrpSpPr>
                <p:nvPr/>
              </p:nvGrpSpPr>
              <p:grpSpPr bwMode="auto">
                <a:xfrm>
                  <a:off x="2560" y="3072"/>
                  <a:ext cx="512" cy="384"/>
                  <a:chOff x="2560" y="3072"/>
                  <a:chExt cx="512" cy="384"/>
                </a:xfrm>
              </p:grpSpPr>
              <p:sp>
                <p:nvSpPr>
                  <p:cNvPr id="26777" name="Rectangle 192">
                    <a:extLst>
                      <a:ext uri="{FF2B5EF4-FFF2-40B4-BE49-F238E27FC236}">
                        <a16:creationId xmlns:a16="http://schemas.microsoft.com/office/drawing/2014/main" id="{A4BC618C-9D09-4210-BF02-A8B3E71A3170}"/>
                      </a:ext>
                    </a:extLst>
                  </p:cNvPr>
                  <p:cNvSpPr>
                    <a:spLocks noChangeArrowheads="1"/>
                  </p:cNvSpPr>
                  <p:nvPr/>
                </p:nvSpPr>
                <p:spPr bwMode="auto">
                  <a:xfrm>
                    <a:off x="260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778" name="Rectangle 193">
                    <a:extLst>
                      <a:ext uri="{FF2B5EF4-FFF2-40B4-BE49-F238E27FC236}">
                        <a16:creationId xmlns:a16="http://schemas.microsoft.com/office/drawing/2014/main" id="{A1AA8448-524F-49C6-ADC3-2581B9ECCF86}"/>
                      </a:ext>
                    </a:extLst>
                  </p:cNvPr>
                  <p:cNvSpPr>
                    <a:spLocks noChangeArrowheads="1"/>
                  </p:cNvSpPr>
                  <p:nvPr/>
                </p:nvSpPr>
                <p:spPr bwMode="auto">
                  <a:xfrm>
                    <a:off x="256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9" name="Group 194">
                  <a:extLst>
                    <a:ext uri="{FF2B5EF4-FFF2-40B4-BE49-F238E27FC236}">
                      <a16:creationId xmlns:a16="http://schemas.microsoft.com/office/drawing/2014/main" id="{CB872891-2079-495E-BB47-633DB0F18DED}"/>
                    </a:ext>
                  </a:extLst>
                </p:cNvPr>
                <p:cNvGrpSpPr>
                  <a:grpSpLocks/>
                </p:cNvGrpSpPr>
                <p:nvPr/>
              </p:nvGrpSpPr>
              <p:grpSpPr bwMode="auto">
                <a:xfrm>
                  <a:off x="3072" y="3072"/>
                  <a:ext cx="512" cy="384"/>
                  <a:chOff x="3072" y="3072"/>
                  <a:chExt cx="512" cy="384"/>
                </a:xfrm>
              </p:grpSpPr>
              <p:sp>
                <p:nvSpPr>
                  <p:cNvPr id="26775" name="Rectangle 195">
                    <a:extLst>
                      <a:ext uri="{FF2B5EF4-FFF2-40B4-BE49-F238E27FC236}">
                        <a16:creationId xmlns:a16="http://schemas.microsoft.com/office/drawing/2014/main" id="{C36C5D91-A405-4631-8ECC-E8C39B68C23D}"/>
                      </a:ext>
                    </a:extLst>
                  </p:cNvPr>
                  <p:cNvSpPr>
                    <a:spLocks noChangeArrowheads="1"/>
                  </p:cNvSpPr>
                  <p:nvPr/>
                </p:nvSpPr>
                <p:spPr bwMode="auto">
                  <a:xfrm>
                    <a:off x="311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C1</a:t>
                    </a:r>
                  </a:p>
                  <a:p>
                    <a:pPr algn="ctr">
                      <a:spcBef>
                        <a:spcPct val="0"/>
                      </a:spcBef>
                      <a:buClrTx/>
                      <a:buSzTx/>
                      <a:buFontTx/>
                      <a:buNone/>
                    </a:pPr>
                    <a:endParaRPr lang="en-US" altLang="zh-CN" sz="1000">
                      <a:ea typeface="宋体" panose="02010600030101010101" pitchFamily="2" charset="-122"/>
                    </a:endParaRPr>
                  </a:p>
                </p:txBody>
              </p:sp>
              <p:sp>
                <p:nvSpPr>
                  <p:cNvPr id="26776" name="Rectangle 196">
                    <a:extLst>
                      <a:ext uri="{FF2B5EF4-FFF2-40B4-BE49-F238E27FC236}">
                        <a16:creationId xmlns:a16="http://schemas.microsoft.com/office/drawing/2014/main" id="{76E5B341-598F-4250-954B-1AAF07209E5A}"/>
                      </a:ext>
                    </a:extLst>
                  </p:cNvPr>
                  <p:cNvSpPr>
                    <a:spLocks noChangeArrowheads="1"/>
                  </p:cNvSpPr>
                  <p:nvPr/>
                </p:nvSpPr>
                <p:spPr bwMode="auto">
                  <a:xfrm>
                    <a:off x="307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0" name="Group 197">
                  <a:extLst>
                    <a:ext uri="{FF2B5EF4-FFF2-40B4-BE49-F238E27FC236}">
                      <a16:creationId xmlns:a16="http://schemas.microsoft.com/office/drawing/2014/main" id="{DD7E4974-A01B-4C8F-92E0-5589FBEF47B6}"/>
                    </a:ext>
                  </a:extLst>
                </p:cNvPr>
                <p:cNvGrpSpPr>
                  <a:grpSpLocks/>
                </p:cNvGrpSpPr>
                <p:nvPr/>
              </p:nvGrpSpPr>
              <p:grpSpPr bwMode="auto">
                <a:xfrm>
                  <a:off x="3584" y="3072"/>
                  <a:ext cx="512" cy="384"/>
                  <a:chOff x="3584" y="3072"/>
                  <a:chExt cx="512" cy="384"/>
                </a:xfrm>
              </p:grpSpPr>
              <p:sp>
                <p:nvSpPr>
                  <p:cNvPr id="26773" name="Rectangle 198">
                    <a:extLst>
                      <a:ext uri="{FF2B5EF4-FFF2-40B4-BE49-F238E27FC236}">
                        <a16:creationId xmlns:a16="http://schemas.microsoft.com/office/drawing/2014/main" id="{CAAACBC5-25A0-417E-8299-B4A3D54BCCD1}"/>
                      </a:ext>
                    </a:extLst>
                  </p:cNvPr>
                  <p:cNvSpPr>
                    <a:spLocks noChangeArrowheads="1"/>
                  </p:cNvSpPr>
                  <p:nvPr/>
                </p:nvSpPr>
                <p:spPr bwMode="auto">
                  <a:xfrm>
                    <a:off x="362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0</a:t>
                    </a:r>
                  </a:p>
                  <a:p>
                    <a:pPr algn="ctr">
                      <a:spcBef>
                        <a:spcPct val="0"/>
                      </a:spcBef>
                      <a:buClrTx/>
                      <a:buSzTx/>
                      <a:buFontTx/>
                      <a:buNone/>
                    </a:pPr>
                    <a:endParaRPr lang="en-US" altLang="zh-CN" sz="1000">
                      <a:ea typeface="宋体" panose="02010600030101010101" pitchFamily="2" charset="-122"/>
                    </a:endParaRPr>
                  </a:p>
                </p:txBody>
              </p:sp>
              <p:sp>
                <p:nvSpPr>
                  <p:cNvPr id="26774" name="Rectangle 199">
                    <a:extLst>
                      <a:ext uri="{FF2B5EF4-FFF2-40B4-BE49-F238E27FC236}">
                        <a16:creationId xmlns:a16="http://schemas.microsoft.com/office/drawing/2014/main" id="{BC3264D5-2E5E-4368-BE7E-B3F3003B89B2}"/>
                      </a:ext>
                    </a:extLst>
                  </p:cNvPr>
                  <p:cNvSpPr>
                    <a:spLocks noChangeArrowheads="1"/>
                  </p:cNvSpPr>
                  <p:nvPr/>
                </p:nvSpPr>
                <p:spPr bwMode="auto">
                  <a:xfrm>
                    <a:off x="358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1" name="Group 200">
                  <a:extLst>
                    <a:ext uri="{FF2B5EF4-FFF2-40B4-BE49-F238E27FC236}">
                      <a16:creationId xmlns:a16="http://schemas.microsoft.com/office/drawing/2014/main" id="{855C1DE9-B788-45B1-A3EF-1AD88FD9A48C}"/>
                    </a:ext>
                  </a:extLst>
                </p:cNvPr>
                <p:cNvGrpSpPr>
                  <a:grpSpLocks/>
                </p:cNvGrpSpPr>
                <p:nvPr/>
              </p:nvGrpSpPr>
              <p:grpSpPr bwMode="auto">
                <a:xfrm>
                  <a:off x="0" y="3456"/>
                  <a:ext cx="512" cy="384"/>
                  <a:chOff x="0" y="3456"/>
                  <a:chExt cx="512" cy="384"/>
                </a:xfrm>
              </p:grpSpPr>
              <p:sp>
                <p:nvSpPr>
                  <p:cNvPr id="26771" name="Rectangle 201">
                    <a:extLst>
                      <a:ext uri="{FF2B5EF4-FFF2-40B4-BE49-F238E27FC236}">
                        <a16:creationId xmlns:a16="http://schemas.microsoft.com/office/drawing/2014/main" id="{41B4E51C-A815-4F98-8B26-7E9C69158729}"/>
                      </a:ext>
                    </a:extLst>
                  </p:cNvPr>
                  <p:cNvSpPr>
                    <a:spLocks noChangeArrowheads="1"/>
                  </p:cNvSpPr>
                  <p:nvPr/>
                </p:nvSpPr>
                <p:spPr bwMode="auto">
                  <a:xfrm>
                    <a:off x="4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计算机</a:t>
                    </a:r>
                  </a:p>
                  <a:p>
                    <a:pPr algn="ctr">
                      <a:spcBef>
                        <a:spcPct val="0"/>
                      </a:spcBef>
                      <a:buClrTx/>
                      <a:buSzTx/>
                      <a:buFontTx/>
                      <a:buNone/>
                    </a:pPr>
                    <a:endParaRPr lang="en-US" altLang="zh-CN" sz="1000">
                      <a:ea typeface="宋体" panose="02010600030101010101" pitchFamily="2" charset="-122"/>
                    </a:endParaRPr>
                  </a:p>
                </p:txBody>
              </p:sp>
              <p:sp>
                <p:nvSpPr>
                  <p:cNvPr id="26772" name="Rectangle 202">
                    <a:extLst>
                      <a:ext uri="{FF2B5EF4-FFF2-40B4-BE49-F238E27FC236}">
                        <a16:creationId xmlns:a16="http://schemas.microsoft.com/office/drawing/2014/main" id="{AC9E7689-485B-4012-88EB-C85B5952CC43}"/>
                      </a:ext>
                    </a:extLst>
                  </p:cNvPr>
                  <p:cNvSpPr>
                    <a:spLocks noChangeArrowheads="1"/>
                  </p:cNvSpPr>
                  <p:nvPr/>
                </p:nvSpPr>
                <p:spPr bwMode="auto">
                  <a:xfrm>
                    <a:off x="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2" name="Group 203">
                  <a:extLst>
                    <a:ext uri="{FF2B5EF4-FFF2-40B4-BE49-F238E27FC236}">
                      <a16:creationId xmlns:a16="http://schemas.microsoft.com/office/drawing/2014/main" id="{B33D3250-7065-4292-B484-96D8852DF68F}"/>
                    </a:ext>
                  </a:extLst>
                </p:cNvPr>
                <p:cNvGrpSpPr>
                  <a:grpSpLocks/>
                </p:cNvGrpSpPr>
                <p:nvPr/>
              </p:nvGrpSpPr>
              <p:grpSpPr bwMode="auto">
                <a:xfrm>
                  <a:off x="512" y="3456"/>
                  <a:ext cx="512" cy="384"/>
                  <a:chOff x="512" y="3456"/>
                  <a:chExt cx="512" cy="384"/>
                </a:xfrm>
              </p:grpSpPr>
              <p:sp>
                <p:nvSpPr>
                  <p:cNvPr id="26769" name="Rectangle 204">
                    <a:extLst>
                      <a:ext uri="{FF2B5EF4-FFF2-40B4-BE49-F238E27FC236}">
                        <a16:creationId xmlns:a16="http://schemas.microsoft.com/office/drawing/2014/main" id="{0093D643-5664-4776-A046-C60A89BCEE4F}"/>
                      </a:ext>
                    </a:extLst>
                  </p:cNvPr>
                  <p:cNvSpPr>
                    <a:spLocks noChangeArrowheads="1"/>
                  </p:cNvSpPr>
                  <p:nvPr/>
                </p:nvSpPr>
                <p:spPr bwMode="auto">
                  <a:xfrm>
                    <a:off x="55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刘伟</a:t>
                    </a:r>
                  </a:p>
                  <a:p>
                    <a:pPr algn="ctr">
                      <a:spcBef>
                        <a:spcPct val="0"/>
                      </a:spcBef>
                      <a:buClrTx/>
                      <a:buSzTx/>
                      <a:buFontTx/>
                      <a:buNone/>
                    </a:pPr>
                    <a:endParaRPr lang="en-US" altLang="zh-CN" sz="1000">
                      <a:ea typeface="宋体" panose="02010600030101010101" pitchFamily="2" charset="-122"/>
                    </a:endParaRPr>
                  </a:p>
                </p:txBody>
              </p:sp>
              <p:sp>
                <p:nvSpPr>
                  <p:cNvPr id="26770" name="Rectangle 205">
                    <a:extLst>
                      <a:ext uri="{FF2B5EF4-FFF2-40B4-BE49-F238E27FC236}">
                        <a16:creationId xmlns:a16="http://schemas.microsoft.com/office/drawing/2014/main" id="{FEDE4BAE-F496-4087-8C60-1C44C3BB30DB}"/>
                      </a:ext>
                    </a:extLst>
                  </p:cNvPr>
                  <p:cNvSpPr>
                    <a:spLocks noChangeArrowheads="1"/>
                  </p:cNvSpPr>
                  <p:nvPr/>
                </p:nvSpPr>
                <p:spPr bwMode="auto">
                  <a:xfrm>
                    <a:off x="51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3" name="Group 206">
                  <a:extLst>
                    <a:ext uri="{FF2B5EF4-FFF2-40B4-BE49-F238E27FC236}">
                      <a16:creationId xmlns:a16="http://schemas.microsoft.com/office/drawing/2014/main" id="{CC6F08C0-E087-4F2E-880D-EE4F124020BB}"/>
                    </a:ext>
                  </a:extLst>
                </p:cNvPr>
                <p:cNvGrpSpPr>
                  <a:grpSpLocks/>
                </p:cNvGrpSpPr>
                <p:nvPr/>
              </p:nvGrpSpPr>
              <p:grpSpPr bwMode="auto">
                <a:xfrm>
                  <a:off x="1024" y="3456"/>
                  <a:ext cx="512" cy="384"/>
                  <a:chOff x="1024" y="3456"/>
                  <a:chExt cx="512" cy="384"/>
                </a:xfrm>
              </p:grpSpPr>
              <p:sp>
                <p:nvSpPr>
                  <p:cNvPr id="26767" name="Rectangle 207">
                    <a:extLst>
                      <a:ext uri="{FF2B5EF4-FFF2-40B4-BE49-F238E27FC236}">
                        <a16:creationId xmlns:a16="http://schemas.microsoft.com/office/drawing/2014/main" id="{45DB679A-9AEA-473A-B596-0E11EBDDEC04}"/>
                      </a:ext>
                    </a:extLst>
                  </p:cNvPr>
                  <p:cNvSpPr>
                    <a:spLocks noChangeArrowheads="1"/>
                  </p:cNvSpPr>
                  <p:nvPr/>
                </p:nvSpPr>
                <p:spPr bwMode="auto">
                  <a:xfrm>
                    <a:off x="106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68" name="Rectangle 208">
                    <a:extLst>
                      <a:ext uri="{FF2B5EF4-FFF2-40B4-BE49-F238E27FC236}">
                        <a16:creationId xmlns:a16="http://schemas.microsoft.com/office/drawing/2014/main" id="{16713379-7768-4863-A4EA-77F8E8B41C00}"/>
                      </a:ext>
                    </a:extLst>
                  </p:cNvPr>
                  <p:cNvSpPr>
                    <a:spLocks noChangeArrowheads="1"/>
                  </p:cNvSpPr>
                  <p:nvPr/>
                </p:nvSpPr>
                <p:spPr bwMode="auto">
                  <a:xfrm>
                    <a:off x="102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4" name="Group 209">
                  <a:extLst>
                    <a:ext uri="{FF2B5EF4-FFF2-40B4-BE49-F238E27FC236}">
                      <a16:creationId xmlns:a16="http://schemas.microsoft.com/office/drawing/2014/main" id="{9751528D-C483-4515-9E4E-C4DEDF528913}"/>
                    </a:ext>
                  </a:extLst>
                </p:cNvPr>
                <p:cNvGrpSpPr>
                  <a:grpSpLocks/>
                </p:cNvGrpSpPr>
                <p:nvPr/>
              </p:nvGrpSpPr>
              <p:grpSpPr bwMode="auto">
                <a:xfrm>
                  <a:off x="1536" y="3456"/>
                  <a:ext cx="512" cy="384"/>
                  <a:chOff x="1536" y="3456"/>
                  <a:chExt cx="512" cy="384"/>
                </a:xfrm>
              </p:grpSpPr>
              <p:sp>
                <p:nvSpPr>
                  <p:cNvPr id="26765" name="Rectangle 210">
                    <a:extLst>
                      <a:ext uri="{FF2B5EF4-FFF2-40B4-BE49-F238E27FC236}">
                        <a16:creationId xmlns:a16="http://schemas.microsoft.com/office/drawing/2014/main" id="{4E8FA32F-93FB-43B9-9BF8-6322C2D4F2D2}"/>
                      </a:ext>
                    </a:extLst>
                  </p:cNvPr>
                  <p:cNvSpPr>
                    <a:spLocks noChangeArrowheads="1"/>
                  </p:cNvSpPr>
                  <p:nvPr/>
                </p:nvSpPr>
                <p:spPr bwMode="auto">
                  <a:xfrm>
                    <a:off x="1579"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66" name="Rectangle 211">
                    <a:extLst>
                      <a:ext uri="{FF2B5EF4-FFF2-40B4-BE49-F238E27FC236}">
                        <a16:creationId xmlns:a16="http://schemas.microsoft.com/office/drawing/2014/main" id="{65A636D4-D790-4F88-9A18-676B36F4C16C}"/>
                      </a:ext>
                    </a:extLst>
                  </p:cNvPr>
                  <p:cNvSpPr>
                    <a:spLocks noChangeArrowheads="1"/>
                  </p:cNvSpPr>
                  <p:nvPr/>
                </p:nvSpPr>
                <p:spPr bwMode="auto">
                  <a:xfrm>
                    <a:off x="1536"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5" name="Group 212">
                  <a:extLst>
                    <a:ext uri="{FF2B5EF4-FFF2-40B4-BE49-F238E27FC236}">
                      <a16:creationId xmlns:a16="http://schemas.microsoft.com/office/drawing/2014/main" id="{A8106FA5-A0F9-43EF-A039-C8B205FB18E7}"/>
                    </a:ext>
                  </a:extLst>
                </p:cNvPr>
                <p:cNvGrpSpPr>
                  <a:grpSpLocks/>
                </p:cNvGrpSpPr>
                <p:nvPr/>
              </p:nvGrpSpPr>
              <p:grpSpPr bwMode="auto">
                <a:xfrm>
                  <a:off x="2048" y="3456"/>
                  <a:ext cx="512" cy="384"/>
                  <a:chOff x="2048" y="3456"/>
                  <a:chExt cx="512" cy="384"/>
                </a:xfrm>
              </p:grpSpPr>
              <p:sp>
                <p:nvSpPr>
                  <p:cNvPr id="26763" name="Rectangle 213">
                    <a:extLst>
                      <a:ext uri="{FF2B5EF4-FFF2-40B4-BE49-F238E27FC236}">
                        <a16:creationId xmlns:a16="http://schemas.microsoft.com/office/drawing/2014/main" id="{BF0E0271-1962-4C7C-B8EF-F9FD6122F8BB}"/>
                      </a:ext>
                    </a:extLst>
                  </p:cNvPr>
                  <p:cNvSpPr>
                    <a:spLocks noChangeArrowheads="1"/>
                  </p:cNvSpPr>
                  <p:nvPr/>
                </p:nvSpPr>
                <p:spPr bwMode="auto">
                  <a:xfrm>
                    <a:off x="2091"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64" name="Rectangle 214">
                    <a:extLst>
                      <a:ext uri="{FF2B5EF4-FFF2-40B4-BE49-F238E27FC236}">
                        <a16:creationId xmlns:a16="http://schemas.microsoft.com/office/drawing/2014/main" id="{32FB19A1-FFAD-42D0-A3CB-A368F00FF41B}"/>
                      </a:ext>
                    </a:extLst>
                  </p:cNvPr>
                  <p:cNvSpPr>
                    <a:spLocks noChangeArrowheads="1"/>
                  </p:cNvSpPr>
                  <p:nvPr/>
                </p:nvSpPr>
                <p:spPr bwMode="auto">
                  <a:xfrm>
                    <a:off x="2048"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6" name="Group 215">
                  <a:extLst>
                    <a:ext uri="{FF2B5EF4-FFF2-40B4-BE49-F238E27FC236}">
                      <a16:creationId xmlns:a16="http://schemas.microsoft.com/office/drawing/2014/main" id="{825C9FE2-26DC-44D1-BE7D-732409C48B67}"/>
                    </a:ext>
                  </a:extLst>
                </p:cNvPr>
                <p:cNvGrpSpPr>
                  <a:grpSpLocks/>
                </p:cNvGrpSpPr>
                <p:nvPr/>
              </p:nvGrpSpPr>
              <p:grpSpPr bwMode="auto">
                <a:xfrm>
                  <a:off x="2560" y="3456"/>
                  <a:ext cx="512" cy="384"/>
                  <a:chOff x="2560" y="3456"/>
                  <a:chExt cx="512" cy="384"/>
                </a:xfrm>
              </p:grpSpPr>
              <p:sp>
                <p:nvSpPr>
                  <p:cNvPr id="26761" name="Rectangle 216">
                    <a:extLst>
                      <a:ext uri="{FF2B5EF4-FFF2-40B4-BE49-F238E27FC236}">
                        <a16:creationId xmlns:a16="http://schemas.microsoft.com/office/drawing/2014/main" id="{5F866DD3-1FA6-4138-93C8-66B61524734C}"/>
                      </a:ext>
                    </a:extLst>
                  </p:cNvPr>
                  <p:cNvSpPr>
                    <a:spLocks noChangeArrowheads="1"/>
                  </p:cNvSpPr>
                  <p:nvPr/>
                </p:nvSpPr>
                <p:spPr bwMode="auto">
                  <a:xfrm>
                    <a:off x="260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762" name="Rectangle 217">
                    <a:extLst>
                      <a:ext uri="{FF2B5EF4-FFF2-40B4-BE49-F238E27FC236}">
                        <a16:creationId xmlns:a16="http://schemas.microsoft.com/office/drawing/2014/main" id="{BCC8AC49-CA80-4153-9CF2-8525CC708AA9}"/>
                      </a:ext>
                    </a:extLst>
                  </p:cNvPr>
                  <p:cNvSpPr>
                    <a:spLocks noChangeArrowheads="1"/>
                  </p:cNvSpPr>
                  <p:nvPr/>
                </p:nvSpPr>
                <p:spPr bwMode="auto">
                  <a:xfrm>
                    <a:off x="256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7" name="Group 218">
                  <a:extLst>
                    <a:ext uri="{FF2B5EF4-FFF2-40B4-BE49-F238E27FC236}">
                      <a16:creationId xmlns:a16="http://schemas.microsoft.com/office/drawing/2014/main" id="{B1FE4AB9-2E58-42D4-8DFE-E133ECB8E401}"/>
                    </a:ext>
                  </a:extLst>
                </p:cNvPr>
                <p:cNvGrpSpPr>
                  <a:grpSpLocks/>
                </p:cNvGrpSpPr>
                <p:nvPr/>
              </p:nvGrpSpPr>
              <p:grpSpPr bwMode="auto">
                <a:xfrm>
                  <a:off x="3072" y="3456"/>
                  <a:ext cx="512" cy="384"/>
                  <a:chOff x="3072" y="3456"/>
                  <a:chExt cx="512" cy="384"/>
                </a:xfrm>
              </p:grpSpPr>
              <p:sp>
                <p:nvSpPr>
                  <p:cNvPr id="26759" name="Rectangle 219">
                    <a:extLst>
                      <a:ext uri="{FF2B5EF4-FFF2-40B4-BE49-F238E27FC236}">
                        <a16:creationId xmlns:a16="http://schemas.microsoft.com/office/drawing/2014/main" id="{054BF80C-6FBF-4819-8CEA-BA03DAF1D817}"/>
                      </a:ext>
                    </a:extLst>
                  </p:cNvPr>
                  <p:cNvSpPr>
                    <a:spLocks noChangeArrowheads="1"/>
                  </p:cNvSpPr>
                  <p:nvPr/>
                </p:nvSpPr>
                <p:spPr bwMode="auto">
                  <a:xfrm>
                    <a:off x="311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C2</a:t>
                    </a:r>
                  </a:p>
                  <a:p>
                    <a:pPr algn="ctr">
                      <a:spcBef>
                        <a:spcPct val="0"/>
                      </a:spcBef>
                      <a:buClrTx/>
                      <a:buSzTx/>
                      <a:buFontTx/>
                      <a:buNone/>
                    </a:pPr>
                    <a:endParaRPr lang="en-US" altLang="zh-CN" sz="1000">
                      <a:ea typeface="宋体" panose="02010600030101010101" pitchFamily="2" charset="-122"/>
                    </a:endParaRPr>
                  </a:p>
                </p:txBody>
              </p:sp>
              <p:sp>
                <p:nvSpPr>
                  <p:cNvPr id="26760" name="Rectangle 220">
                    <a:extLst>
                      <a:ext uri="{FF2B5EF4-FFF2-40B4-BE49-F238E27FC236}">
                        <a16:creationId xmlns:a16="http://schemas.microsoft.com/office/drawing/2014/main" id="{618A0B8B-9736-488D-A6A3-0187961C1903}"/>
                      </a:ext>
                    </a:extLst>
                  </p:cNvPr>
                  <p:cNvSpPr>
                    <a:spLocks noChangeArrowheads="1"/>
                  </p:cNvSpPr>
                  <p:nvPr/>
                </p:nvSpPr>
                <p:spPr bwMode="auto">
                  <a:xfrm>
                    <a:off x="307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8" name="Group 221">
                  <a:extLst>
                    <a:ext uri="{FF2B5EF4-FFF2-40B4-BE49-F238E27FC236}">
                      <a16:creationId xmlns:a16="http://schemas.microsoft.com/office/drawing/2014/main" id="{2532D274-822D-458E-82F9-C2DBCFFC22E4}"/>
                    </a:ext>
                  </a:extLst>
                </p:cNvPr>
                <p:cNvGrpSpPr>
                  <a:grpSpLocks/>
                </p:cNvGrpSpPr>
                <p:nvPr/>
              </p:nvGrpSpPr>
              <p:grpSpPr bwMode="auto">
                <a:xfrm>
                  <a:off x="3584" y="3456"/>
                  <a:ext cx="512" cy="384"/>
                  <a:chOff x="3584" y="3456"/>
                  <a:chExt cx="512" cy="384"/>
                </a:xfrm>
              </p:grpSpPr>
              <p:sp>
                <p:nvSpPr>
                  <p:cNvPr id="26757" name="Rectangle 222">
                    <a:extLst>
                      <a:ext uri="{FF2B5EF4-FFF2-40B4-BE49-F238E27FC236}">
                        <a16:creationId xmlns:a16="http://schemas.microsoft.com/office/drawing/2014/main" id="{CD03E306-6077-4479-AF76-14B4AFF85D09}"/>
                      </a:ext>
                    </a:extLst>
                  </p:cNvPr>
                  <p:cNvSpPr>
                    <a:spLocks noChangeArrowheads="1"/>
                  </p:cNvSpPr>
                  <p:nvPr/>
                </p:nvSpPr>
                <p:spPr bwMode="auto">
                  <a:xfrm>
                    <a:off x="362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70</a:t>
                    </a:r>
                  </a:p>
                  <a:p>
                    <a:pPr algn="ctr">
                      <a:spcBef>
                        <a:spcPct val="0"/>
                      </a:spcBef>
                      <a:buClrTx/>
                      <a:buSzTx/>
                      <a:buFontTx/>
                      <a:buNone/>
                    </a:pPr>
                    <a:endParaRPr lang="en-US" altLang="zh-CN" sz="1000">
                      <a:ea typeface="宋体" panose="02010600030101010101" pitchFamily="2" charset="-122"/>
                    </a:endParaRPr>
                  </a:p>
                </p:txBody>
              </p:sp>
              <p:sp>
                <p:nvSpPr>
                  <p:cNvPr id="26758" name="Rectangle 223">
                    <a:extLst>
                      <a:ext uri="{FF2B5EF4-FFF2-40B4-BE49-F238E27FC236}">
                        <a16:creationId xmlns:a16="http://schemas.microsoft.com/office/drawing/2014/main" id="{F0A7CB67-475A-485F-B6F1-CFD1633992AA}"/>
                      </a:ext>
                    </a:extLst>
                  </p:cNvPr>
                  <p:cNvSpPr>
                    <a:spLocks noChangeArrowheads="1"/>
                  </p:cNvSpPr>
                  <p:nvPr/>
                </p:nvSpPr>
                <p:spPr bwMode="auto">
                  <a:xfrm>
                    <a:off x="358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9" name="Group 224">
                  <a:extLst>
                    <a:ext uri="{FF2B5EF4-FFF2-40B4-BE49-F238E27FC236}">
                      <a16:creationId xmlns:a16="http://schemas.microsoft.com/office/drawing/2014/main" id="{3AFF84A0-CEE7-4099-9D20-5D250A351AD0}"/>
                    </a:ext>
                  </a:extLst>
                </p:cNvPr>
                <p:cNvGrpSpPr>
                  <a:grpSpLocks/>
                </p:cNvGrpSpPr>
                <p:nvPr/>
              </p:nvGrpSpPr>
              <p:grpSpPr bwMode="auto">
                <a:xfrm>
                  <a:off x="0" y="3840"/>
                  <a:ext cx="512" cy="384"/>
                  <a:chOff x="0" y="3840"/>
                  <a:chExt cx="512" cy="384"/>
                </a:xfrm>
              </p:grpSpPr>
              <p:sp>
                <p:nvSpPr>
                  <p:cNvPr id="26755" name="Rectangle 225">
                    <a:extLst>
                      <a:ext uri="{FF2B5EF4-FFF2-40B4-BE49-F238E27FC236}">
                        <a16:creationId xmlns:a16="http://schemas.microsoft.com/office/drawing/2014/main" id="{210CF9FA-F5E7-40CB-A9B5-65796483883E}"/>
                      </a:ext>
                    </a:extLst>
                  </p:cNvPr>
                  <p:cNvSpPr>
                    <a:spLocks noChangeArrowheads="1"/>
                  </p:cNvSpPr>
                  <p:nvPr/>
                </p:nvSpPr>
                <p:spPr bwMode="auto">
                  <a:xfrm>
                    <a:off x="4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信息</a:t>
                    </a:r>
                  </a:p>
                  <a:p>
                    <a:pPr algn="ctr">
                      <a:spcBef>
                        <a:spcPct val="0"/>
                      </a:spcBef>
                      <a:buClrTx/>
                      <a:buSzTx/>
                      <a:buFontTx/>
                      <a:buNone/>
                    </a:pPr>
                    <a:endParaRPr lang="en-US" altLang="zh-CN" sz="1000">
                      <a:ea typeface="宋体" panose="02010600030101010101" pitchFamily="2" charset="-122"/>
                    </a:endParaRPr>
                  </a:p>
                </p:txBody>
              </p:sp>
              <p:sp>
                <p:nvSpPr>
                  <p:cNvPr id="26756" name="Rectangle 226">
                    <a:extLst>
                      <a:ext uri="{FF2B5EF4-FFF2-40B4-BE49-F238E27FC236}">
                        <a16:creationId xmlns:a16="http://schemas.microsoft.com/office/drawing/2014/main" id="{0FAC4B5F-93FE-4DCD-AAB5-33D44F73936D}"/>
                      </a:ext>
                    </a:extLst>
                  </p:cNvPr>
                  <p:cNvSpPr>
                    <a:spLocks noChangeArrowheads="1"/>
                  </p:cNvSpPr>
                  <p:nvPr/>
                </p:nvSpPr>
                <p:spPr bwMode="auto">
                  <a:xfrm>
                    <a:off x="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0" name="Group 227">
                  <a:extLst>
                    <a:ext uri="{FF2B5EF4-FFF2-40B4-BE49-F238E27FC236}">
                      <a16:creationId xmlns:a16="http://schemas.microsoft.com/office/drawing/2014/main" id="{7C51271B-CE1B-41AB-AF57-1F4491A9E5FC}"/>
                    </a:ext>
                  </a:extLst>
                </p:cNvPr>
                <p:cNvGrpSpPr>
                  <a:grpSpLocks/>
                </p:cNvGrpSpPr>
                <p:nvPr/>
              </p:nvGrpSpPr>
              <p:grpSpPr bwMode="auto">
                <a:xfrm>
                  <a:off x="512" y="3840"/>
                  <a:ext cx="512" cy="384"/>
                  <a:chOff x="512" y="3840"/>
                  <a:chExt cx="512" cy="384"/>
                </a:xfrm>
              </p:grpSpPr>
              <p:sp>
                <p:nvSpPr>
                  <p:cNvPr id="26753" name="Rectangle 228">
                    <a:extLst>
                      <a:ext uri="{FF2B5EF4-FFF2-40B4-BE49-F238E27FC236}">
                        <a16:creationId xmlns:a16="http://schemas.microsoft.com/office/drawing/2014/main" id="{B8FD1FB2-0FA0-4317-A682-BE8F6918884B}"/>
                      </a:ext>
                    </a:extLst>
                  </p:cNvPr>
                  <p:cNvSpPr>
                    <a:spLocks noChangeArrowheads="1"/>
                  </p:cNvSpPr>
                  <p:nvPr/>
                </p:nvSpPr>
                <p:spPr bwMode="auto">
                  <a:xfrm>
                    <a:off x="55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王平</a:t>
                    </a:r>
                  </a:p>
                  <a:p>
                    <a:pPr algn="ctr">
                      <a:spcBef>
                        <a:spcPct val="0"/>
                      </a:spcBef>
                      <a:buClrTx/>
                      <a:buSzTx/>
                      <a:buFontTx/>
                      <a:buNone/>
                    </a:pPr>
                    <a:endParaRPr lang="en-US" altLang="zh-CN" sz="1000">
                      <a:ea typeface="宋体" panose="02010600030101010101" pitchFamily="2" charset="-122"/>
                    </a:endParaRPr>
                  </a:p>
                </p:txBody>
              </p:sp>
              <p:sp>
                <p:nvSpPr>
                  <p:cNvPr id="26754" name="Rectangle 229">
                    <a:extLst>
                      <a:ext uri="{FF2B5EF4-FFF2-40B4-BE49-F238E27FC236}">
                        <a16:creationId xmlns:a16="http://schemas.microsoft.com/office/drawing/2014/main" id="{647A8CAF-352D-426B-93DA-F7FA11B38EA6}"/>
                      </a:ext>
                    </a:extLst>
                  </p:cNvPr>
                  <p:cNvSpPr>
                    <a:spLocks noChangeArrowheads="1"/>
                  </p:cNvSpPr>
                  <p:nvPr/>
                </p:nvSpPr>
                <p:spPr bwMode="auto">
                  <a:xfrm>
                    <a:off x="51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1" name="Group 230">
                  <a:extLst>
                    <a:ext uri="{FF2B5EF4-FFF2-40B4-BE49-F238E27FC236}">
                      <a16:creationId xmlns:a16="http://schemas.microsoft.com/office/drawing/2014/main" id="{52F7FA47-81E3-4082-8558-8920D5EBF7F4}"/>
                    </a:ext>
                  </a:extLst>
                </p:cNvPr>
                <p:cNvGrpSpPr>
                  <a:grpSpLocks/>
                </p:cNvGrpSpPr>
                <p:nvPr/>
              </p:nvGrpSpPr>
              <p:grpSpPr bwMode="auto">
                <a:xfrm>
                  <a:off x="1024" y="3840"/>
                  <a:ext cx="512" cy="384"/>
                  <a:chOff x="1024" y="3840"/>
                  <a:chExt cx="512" cy="384"/>
                </a:xfrm>
              </p:grpSpPr>
              <p:sp>
                <p:nvSpPr>
                  <p:cNvPr id="26751" name="Rectangle 231">
                    <a:extLst>
                      <a:ext uri="{FF2B5EF4-FFF2-40B4-BE49-F238E27FC236}">
                        <a16:creationId xmlns:a16="http://schemas.microsoft.com/office/drawing/2014/main" id="{0A8214EE-30BE-42F9-A40C-007DDB91A467}"/>
                      </a:ext>
                    </a:extLst>
                  </p:cNvPr>
                  <p:cNvSpPr>
                    <a:spLocks noChangeArrowheads="1"/>
                  </p:cNvSpPr>
                  <p:nvPr/>
                </p:nvSpPr>
                <p:spPr bwMode="auto">
                  <a:xfrm>
                    <a:off x="106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52" name="Rectangle 232">
                    <a:extLst>
                      <a:ext uri="{FF2B5EF4-FFF2-40B4-BE49-F238E27FC236}">
                        <a16:creationId xmlns:a16="http://schemas.microsoft.com/office/drawing/2014/main" id="{6D9450E6-85E9-45B8-9C8D-6B7BE9E2D906}"/>
                      </a:ext>
                    </a:extLst>
                  </p:cNvPr>
                  <p:cNvSpPr>
                    <a:spLocks noChangeArrowheads="1"/>
                  </p:cNvSpPr>
                  <p:nvPr/>
                </p:nvSpPr>
                <p:spPr bwMode="auto">
                  <a:xfrm>
                    <a:off x="102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2" name="Group 233">
                  <a:extLst>
                    <a:ext uri="{FF2B5EF4-FFF2-40B4-BE49-F238E27FC236}">
                      <a16:creationId xmlns:a16="http://schemas.microsoft.com/office/drawing/2014/main" id="{E3AFCAE5-A6D9-47CD-9502-044517830142}"/>
                    </a:ext>
                  </a:extLst>
                </p:cNvPr>
                <p:cNvGrpSpPr>
                  <a:grpSpLocks/>
                </p:cNvGrpSpPr>
                <p:nvPr/>
              </p:nvGrpSpPr>
              <p:grpSpPr bwMode="auto">
                <a:xfrm>
                  <a:off x="1536" y="3840"/>
                  <a:ext cx="512" cy="384"/>
                  <a:chOff x="1536" y="3840"/>
                  <a:chExt cx="512" cy="384"/>
                </a:xfrm>
              </p:grpSpPr>
              <p:sp>
                <p:nvSpPr>
                  <p:cNvPr id="26749" name="Rectangle 234">
                    <a:extLst>
                      <a:ext uri="{FF2B5EF4-FFF2-40B4-BE49-F238E27FC236}">
                        <a16:creationId xmlns:a16="http://schemas.microsoft.com/office/drawing/2014/main" id="{115D22C1-F04A-4949-97B0-E3943672CA50}"/>
                      </a:ext>
                    </a:extLst>
                  </p:cNvPr>
                  <p:cNvSpPr>
                    <a:spLocks noChangeArrowheads="1"/>
                  </p:cNvSpPr>
                  <p:nvPr/>
                </p:nvSpPr>
                <p:spPr bwMode="auto">
                  <a:xfrm>
                    <a:off x="1579"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50" name="Rectangle 235">
                    <a:extLst>
                      <a:ext uri="{FF2B5EF4-FFF2-40B4-BE49-F238E27FC236}">
                        <a16:creationId xmlns:a16="http://schemas.microsoft.com/office/drawing/2014/main" id="{6287A132-F576-4FC3-82D2-9E325C5805D4}"/>
                      </a:ext>
                    </a:extLst>
                  </p:cNvPr>
                  <p:cNvSpPr>
                    <a:spLocks noChangeArrowheads="1"/>
                  </p:cNvSpPr>
                  <p:nvPr/>
                </p:nvSpPr>
                <p:spPr bwMode="auto">
                  <a:xfrm>
                    <a:off x="1536"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3" name="Group 236">
                  <a:extLst>
                    <a:ext uri="{FF2B5EF4-FFF2-40B4-BE49-F238E27FC236}">
                      <a16:creationId xmlns:a16="http://schemas.microsoft.com/office/drawing/2014/main" id="{8FE5CA9E-BB1B-404D-BE32-0CB4DD8B1AD1}"/>
                    </a:ext>
                  </a:extLst>
                </p:cNvPr>
                <p:cNvGrpSpPr>
                  <a:grpSpLocks/>
                </p:cNvGrpSpPr>
                <p:nvPr/>
              </p:nvGrpSpPr>
              <p:grpSpPr bwMode="auto">
                <a:xfrm>
                  <a:off x="2048" y="3840"/>
                  <a:ext cx="512" cy="384"/>
                  <a:chOff x="2048" y="3840"/>
                  <a:chExt cx="512" cy="384"/>
                </a:xfrm>
              </p:grpSpPr>
              <p:sp>
                <p:nvSpPr>
                  <p:cNvPr id="26747" name="Rectangle 237">
                    <a:extLst>
                      <a:ext uri="{FF2B5EF4-FFF2-40B4-BE49-F238E27FC236}">
                        <a16:creationId xmlns:a16="http://schemas.microsoft.com/office/drawing/2014/main" id="{B4400842-CBC3-46E4-929C-B669315F1D53}"/>
                      </a:ext>
                    </a:extLst>
                  </p:cNvPr>
                  <p:cNvSpPr>
                    <a:spLocks noChangeArrowheads="1"/>
                  </p:cNvSpPr>
                  <p:nvPr/>
                </p:nvSpPr>
                <p:spPr bwMode="auto">
                  <a:xfrm>
                    <a:off x="2091"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48" name="Rectangle 238">
                    <a:extLst>
                      <a:ext uri="{FF2B5EF4-FFF2-40B4-BE49-F238E27FC236}">
                        <a16:creationId xmlns:a16="http://schemas.microsoft.com/office/drawing/2014/main" id="{A324A2C7-12DF-4B6E-B953-EC7A7450880A}"/>
                      </a:ext>
                    </a:extLst>
                  </p:cNvPr>
                  <p:cNvSpPr>
                    <a:spLocks noChangeArrowheads="1"/>
                  </p:cNvSpPr>
                  <p:nvPr/>
                </p:nvSpPr>
                <p:spPr bwMode="auto">
                  <a:xfrm>
                    <a:off x="2048"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4" name="Group 239">
                  <a:extLst>
                    <a:ext uri="{FF2B5EF4-FFF2-40B4-BE49-F238E27FC236}">
                      <a16:creationId xmlns:a16="http://schemas.microsoft.com/office/drawing/2014/main" id="{A79DF967-B666-4FDE-ACB1-12712900F229}"/>
                    </a:ext>
                  </a:extLst>
                </p:cNvPr>
                <p:cNvGrpSpPr>
                  <a:grpSpLocks/>
                </p:cNvGrpSpPr>
                <p:nvPr/>
              </p:nvGrpSpPr>
              <p:grpSpPr bwMode="auto">
                <a:xfrm>
                  <a:off x="2560" y="3840"/>
                  <a:ext cx="512" cy="384"/>
                  <a:chOff x="2560" y="3840"/>
                  <a:chExt cx="512" cy="384"/>
                </a:xfrm>
              </p:grpSpPr>
              <p:sp>
                <p:nvSpPr>
                  <p:cNvPr id="26745" name="Rectangle 240">
                    <a:extLst>
                      <a:ext uri="{FF2B5EF4-FFF2-40B4-BE49-F238E27FC236}">
                        <a16:creationId xmlns:a16="http://schemas.microsoft.com/office/drawing/2014/main" id="{E09CD39A-09ED-4F9E-AFF9-304FF20A8D7E}"/>
                      </a:ext>
                    </a:extLst>
                  </p:cNvPr>
                  <p:cNvSpPr>
                    <a:spLocks noChangeArrowheads="1"/>
                  </p:cNvSpPr>
                  <p:nvPr/>
                </p:nvSpPr>
                <p:spPr bwMode="auto">
                  <a:xfrm>
                    <a:off x="260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746" name="Rectangle 241">
                    <a:extLst>
                      <a:ext uri="{FF2B5EF4-FFF2-40B4-BE49-F238E27FC236}">
                        <a16:creationId xmlns:a16="http://schemas.microsoft.com/office/drawing/2014/main" id="{89AE4E25-83D4-440D-A2C8-97CDF27E47AD}"/>
                      </a:ext>
                    </a:extLst>
                  </p:cNvPr>
                  <p:cNvSpPr>
                    <a:spLocks noChangeArrowheads="1"/>
                  </p:cNvSpPr>
                  <p:nvPr/>
                </p:nvSpPr>
                <p:spPr bwMode="auto">
                  <a:xfrm>
                    <a:off x="256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5" name="Group 242">
                  <a:extLst>
                    <a:ext uri="{FF2B5EF4-FFF2-40B4-BE49-F238E27FC236}">
                      <a16:creationId xmlns:a16="http://schemas.microsoft.com/office/drawing/2014/main" id="{E9CC280A-8341-4A1A-A667-C08798C87698}"/>
                    </a:ext>
                  </a:extLst>
                </p:cNvPr>
                <p:cNvGrpSpPr>
                  <a:grpSpLocks/>
                </p:cNvGrpSpPr>
                <p:nvPr/>
              </p:nvGrpSpPr>
              <p:grpSpPr bwMode="auto">
                <a:xfrm>
                  <a:off x="3072" y="3840"/>
                  <a:ext cx="512" cy="384"/>
                  <a:chOff x="3072" y="3840"/>
                  <a:chExt cx="512" cy="384"/>
                </a:xfrm>
              </p:grpSpPr>
              <p:sp>
                <p:nvSpPr>
                  <p:cNvPr id="26743" name="Rectangle 243">
                    <a:extLst>
                      <a:ext uri="{FF2B5EF4-FFF2-40B4-BE49-F238E27FC236}">
                        <a16:creationId xmlns:a16="http://schemas.microsoft.com/office/drawing/2014/main" id="{FACBC330-EB02-4A12-9789-B0D9E8011B5D}"/>
                      </a:ext>
                    </a:extLst>
                  </p:cNvPr>
                  <p:cNvSpPr>
                    <a:spLocks noChangeArrowheads="1"/>
                  </p:cNvSpPr>
                  <p:nvPr/>
                </p:nvSpPr>
                <p:spPr bwMode="auto">
                  <a:xfrm>
                    <a:off x="311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C4</a:t>
                    </a:r>
                  </a:p>
                  <a:p>
                    <a:pPr algn="ctr">
                      <a:spcBef>
                        <a:spcPct val="0"/>
                      </a:spcBef>
                      <a:buClrTx/>
                      <a:buSzTx/>
                      <a:buFontTx/>
                      <a:buNone/>
                    </a:pPr>
                    <a:endParaRPr lang="en-US" altLang="zh-CN" sz="1000">
                      <a:ea typeface="宋体" panose="02010600030101010101" pitchFamily="2" charset="-122"/>
                    </a:endParaRPr>
                  </a:p>
                </p:txBody>
              </p:sp>
              <p:sp>
                <p:nvSpPr>
                  <p:cNvPr id="26744" name="Rectangle 244">
                    <a:extLst>
                      <a:ext uri="{FF2B5EF4-FFF2-40B4-BE49-F238E27FC236}">
                        <a16:creationId xmlns:a16="http://schemas.microsoft.com/office/drawing/2014/main" id="{EEA5B45C-6FF0-45D2-927B-EA06FCEA605F}"/>
                      </a:ext>
                    </a:extLst>
                  </p:cNvPr>
                  <p:cNvSpPr>
                    <a:spLocks noChangeArrowheads="1"/>
                  </p:cNvSpPr>
                  <p:nvPr/>
                </p:nvSpPr>
                <p:spPr bwMode="auto">
                  <a:xfrm>
                    <a:off x="307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6" name="Group 245">
                  <a:extLst>
                    <a:ext uri="{FF2B5EF4-FFF2-40B4-BE49-F238E27FC236}">
                      <a16:creationId xmlns:a16="http://schemas.microsoft.com/office/drawing/2014/main" id="{23198039-3C09-42C3-B34C-85A4990F0AD9}"/>
                    </a:ext>
                  </a:extLst>
                </p:cNvPr>
                <p:cNvGrpSpPr>
                  <a:grpSpLocks/>
                </p:cNvGrpSpPr>
                <p:nvPr/>
              </p:nvGrpSpPr>
              <p:grpSpPr bwMode="auto">
                <a:xfrm>
                  <a:off x="3584" y="3840"/>
                  <a:ext cx="512" cy="384"/>
                  <a:chOff x="3584" y="3840"/>
                  <a:chExt cx="512" cy="384"/>
                </a:xfrm>
              </p:grpSpPr>
              <p:sp>
                <p:nvSpPr>
                  <p:cNvPr id="26741" name="Rectangle 246">
                    <a:extLst>
                      <a:ext uri="{FF2B5EF4-FFF2-40B4-BE49-F238E27FC236}">
                        <a16:creationId xmlns:a16="http://schemas.microsoft.com/office/drawing/2014/main" id="{6E6D3257-15EC-45D8-BF00-5923BC1B9427}"/>
                      </a:ext>
                    </a:extLst>
                  </p:cNvPr>
                  <p:cNvSpPr>
                    <a:spLocks noChangeArrowheads="1"/>
                  </p:cNvSpPr>
                  <p:nvPr/>
                </p:nvSpPr>
                <p:spPr bwMode="auto">
                  <a:xfrm>
                    <a:off x="362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85</a:t>
                    </a:r>
                  </a:p>
                  <a:p>
                    <a:pPr algn="ctr">
                      <a:spcBef>
                        <a:spcPct val="0"/>
                      </a:spcBef>
                      <a:buClrTx/>
                      <a:buSzTx/>
                      <a:buFontTx/>
                      <a:buNone/>
                    </a:pPr>
                    <a:endParaRPr lang="en-US" altLang="zh-CN" sz="1000">
                      <a:ea typeface="宋体" panose="02010600030101010101" pitchFamily="2" charset="-122"/>
                    </a:endParaRPr>
                  </a:p>
                </p:txBody>
              </p:sp>
              <p:sp>
                <p:nvSpPr>
                  <p:cNvPr id="26742" name="Rectangle 247">
                    <a:extLst>
                      <a:ext uri="{FF2B5EF4-FFF2-40B4-BE49-F238E27FC236}">
                        <a16:creationId xmlns:a16="http://schemas.microsoft.com/office/drawing/2014/main" id="{DD594471-A20A-48E7-A066-E500BCEA9516}"/>
                      </a:ext>
                    </a:extLst>
                  </p:cNvPr>
                  <p:cNvSpPr>
                    <a:spLocks noChangeArrowheads="1"/>
                  </p:cNvSpPr>
                  <p:nvPr/>
                </p:nvSpPr>
                <p:spPr bwMode="auto">
                  <a:xfrm>
                    <a:off x="358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7" name="Group 248">
                  <a:extLst>
                    <a:ext uri="{FF2B5EF4-FFF2-40B4-BE49-F238E27FC236}">
                      <a16:creationId xmlns:a16="http://schemas.microsoft.com/office/drawing/2014/main" id="{CD3DDE5C-63A8-4BDD-8603-7436DF4B5AF1}"/>
                    </a:ext>
                  </a:extLst>
                </p:cNvPr>
                <p:cNvGrpSpPr>
                  <a:grpSpLocks/>
                </p:cNvGrpSpPr>
                <p:nvPr/>
              </p:nvGrpSpPr>
              <p:grpSpPr bwMode="auto">
                <a:xfrm>
                  <a:off x="0" y="4224"/>
                  <a:ext cx="512" cy="384"/>
                  <a:chOff x="0" y="4224"/>
                  <a:chExt cx="512" cy="384"/>
                </a:xfrm>
              </p:grpSpPr>
              <p:sp>
                <p:nvSpPr>
                  <p:cNvPr id="26739" name="Rectangle 249">
                    <a:extLst>
                      <a:ext uri="{FF2B5EF4-FFF2-40B4-BE49-F238E27FC236}">
                        <a16:creationId xmlns:a16="http://schemas.microsoft.com/office/drawing/2014/main" id="{B0D0F78C-73F2-4715-91C1-0DB465F6A90F}"/>
                      </a:ext>
                    </a:extLst>
                  </p:cNvPr>
                  <p:cNvSpPr>
                    <a:spLocks noChangeArrowheads="1"/>
                  </p:cNvSpPr>
                  <p:nvPr/>
                </p:nvSpPr>
                <p:spPr bwMode="auto">
                  <a:xfrm>
                    <a:off x="4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自动化</a:t>
                    </a:r>
                  </a:p>
                  <a:p>
                    <a:pPr algn="ctr">
                      <a:spcBef>
                        <a:spcPct val="0"/>
                      </a:spcBef>
                      <a:buClrTx/>
                      <a:buSzTx/>
                      <a:buFontTx/>
                      <a:buNone/>
                    </a:pPr>
                    <a:endParaRPr lang="en-US" altLang="zh-CN" sz="1000">
                      <a:ea typeface="宋体" panose="02010600030101010101" pitchFamily="2" charset="-122"/>
                    </a:endParaRPr>
                  </a:p>
                </p:txBody>
              </p:sp>
              <p:sp>
                <p:nvSpPr>
                  <p:cNvPr id="26740" name="Rectangle 250">
                    <a:extLst>
                      <a:ext uri="{FF2B5EF4-FFF2-40B4-BE49-F238E27FC236}">
                        <a16:creationId xmlns:a16="http://schemas.microsoft.com/office/drawing/2014/main" id="{06C4B074-6C08-43A2-8BDB-E3641F3E6DF8}"/>
                      </a:ext>
                    </a:extLst>
                  </p:cNvPr>
                  <p:cNvSpPr>
                    <a:spLocks noChangeArrowheads="1"/>
                  </p:cNvSpPr>
                  <p:nvPr/>
                </p:nvSpPr>
                <p:spPr bwMode="auto">
                  <a:xfrm>
                    <a:off x="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8" name="Group 251">
                  <a:extLst>
                    <a:ext uri="{FF2B5EF4-FFF2-40B4-BE49-F238E27FC236}">
                      <a16:creationId xmlns:a16="http://schemas.microsoft.com/office/drawing/2014/main" id="{9E01B0FA-48BA-4B80-8B36-AF0C359FBD85}"/>
                    </a:ext>
                  </a:extLst>
                </p:cNvPr>
                <p:cNvGrpSpPr>
                  <a:grpSpLocks/>
                </p:cNvGrpSpPr>
                <p:nvPr/>
              </p:nvGrpSpPr>
              <p:grpSpPr bwMode="auto">
                <a:xfrm>
                  <a:off x="512" y="4224"/>
                  <a:ext cx="512" cy="384"/>
                  <a:chOff x="512" y="4224"/>
                  <a:chExt cx="512" cy="384"/>
                </a:xfrm>
              </p:grpSpPr>
              <p:sp>
                <p:nvSpPr>
                  <p:cNvPr id="26737" name="Rectangle 252">
                    <a:extLst>
                      <a:ext uri="{FF2B5EF4-FFF2-40B4-BE49-F238E27FC236}">
                        <a16:creationId xmlns:a16="http://schemas.microsoft.com/office/drawing/2014/main" id="{0F4AD637-2C23-4939-AF82-7AE92585A971}"/>
                      </a:ext>
                    </a:extLst>
                  </p:cNvPr>
                  <p:cNvSpPr>
                    <a:spLocks noChangeArrowheads="1"/>
                  </p:cNvSpPr>
                  <p:nvPr/>
                </p:nvSpPr>
                <p:spPr bwMode="auto">
                  <a:xfrm>
                    <a:off x="55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刘伟</a:t>
                    </a:r>
                  </a:p>
                  <a:p>
                    <a:pPr algn="ctr">
                      <a:spcBef>
                        <a:spcPct val="0"/>
                      </a:spcBef>
                      <a:buClrTx/>
                      <a:buSzTx/>
                      <a:buFontTx/>
                      <a:buNone/>
                    </a:pPr>
                    <a:endParaRPr lang="en-US" altLang="zh-CN" sz="1000">
                      <a:ea typeface="宋体" panose="02010600030101010101" pitchFamily="2" charset="-122"/>
                    </a:endParaRPr>
                  </a:p>
                </p:txBody>
              </p:sp>
              <p:sp>
                <p:nvSpPr>
                  <p:cNvPr id="26738" name="Rectangle 253">
                    <a:extLst>
                      <a:ext uri="{FF2B5EF4-FFF2-40B4-BE49-F238E27FC236}">
                        <a16:creationId xmlns:a16="http://schemas.microsoft.com/office/drawing/2014/main" id="{7810FCD2-863D-466D-8465-370C636C8EB7}"/>
                      </a:ext>
                    </a:extLst>
                  </p:cNvPr>
                  <p:cNvSpPr>
                    <a:spLocks noChangeArrowheads="1"/>
                  </p:cNvSpPr>
                  <p:nvPr/>
                </p:nvSpPr>
                <p:spPr bwMode="auto">
                  <a:xfrm>
                    <a:off x="51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9" name="Group 254">
                  <a:extLst>
                    <a:ext uri="{FF2B5EF4-FFF2-40B4-BE49-F238E27FC236}">
                      <a16:creationId xmlns:a16="http://schemas.microsoft.com/office/drawing/2014/main" id="{7C759CFB-755D-442F-9070-B6E43B75A58E}"/>
                    </a:ext>
                  </a:extLst>
                </p:cNvPr>
                <p:cNvGrpSpPr>
                  <a:grpSpLocks/>
                </p:cNvGrpSpPr>
                <p:nvPr/>
              </p:nvGrpSpPr>
              <p:grpSpPr bwMode="auto">
                <a:xfrm>
                  <a:off x="1024" y="4224"/>
                  <a:ext cx="512" cy="384"/>
                  <a:chOff x="1024" y="4224"/>
                  <a:chExt cx="512" cy="384"/>
                </a:xfrm>
              </p:grpSpPr>
              <p:sp>
                <p:nvSpPr>
                  <p:cNvPr id="26735" name="Rectangle 255">
                    <a:extLst>
                      <a:ext uri="{FF2B5EF4-FFF2-40B4-BE49-F238E27FC236}">
                        <a16:creationId xmlns:a16="http://schemas.microsoft.com/office/drawing/2014/main" id="{7D4E6480-2B6D-469E-ADAE-AA314AC28998}"/>
                      </a:ext>
                    </a:extLst>
                  </p:cNvPr>
                  <p:cNvSpPr>
                    <a:spLocks noChangeArrowheads="1"/>
                  </p:cNvSpPr>
                  <p:nvPr/>
                </p:nvSpPr>
                <p:spPr bwMode="auto">
                  <a:xfrm>
                    <a:off x="106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36" name="Rectangle 256">
                    <a:extLst>
                      <a:ext uri="{FF2B5EF4-FFF2-40B4-BE49-F238E27FC236}">
                        <a16:creationId xmlns:a16="http://schemas.microsoft.com/office/drawing/2014/main" id="{D46EF6D0-BFF0-4EE0-9282-C494A0B606D8}"/>
                      </a:ext>
                    </a:extLst>
                  </p:cNvPr>
                  <p:cNvSpPr>
                    <a:spLocks noChangeArrowheads="1"/>
                  </p:cNvSpPr>
                  <p:nvPr/>
                </p:nvSpPr>
                <p:spPr bwMode="auto">
                  <a:xfrm>
                    <a:off x="102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0" name="Group 257">
                  <a:extLst>
                    <a:ext uri="{FF2B5EF4-FFF2-40B4-BE49-F238E27FC236}">
                      <a16:creationId xmlns:a16="http://schemas.microsoft.com/office/drawing/2014/main" id="{C062512D-F010-4455-98EF-CD352154B57A}"/>
                    </a:ext>
                  </a:extLst>
                </p:cNvPr>
                <p:cNvGrpSpPr>
                  <a:grpSpLocks/>
                </p:cNvGrpSpPr>
                <p:nvPr/>
              </p:nvGrpSpPr>
              <p:grpSpPr bwMode="auto">
                <a:xfrm>
                  <a:off x="1536" y="4224"/>
                  <a:ext cx="512" cy="384"/>
                  <a:chOff x="1536" y="4224"/>
                  <a:chExt cx="512" cy="384"/>
                </a:xfrm>
              </p:grpSpPr>
              <p:sp>
                <p:nvSpPr>
                  <p:cNvPr id="26733" name="Rectangle 258">
                    <a:extLst>
                      <a:ext uri="{FF2B5EF4-FFF2-40B4-BE49-F238E27FC236}">
                        <a16:creationId xmlns:a16="http://schemas.microsoft.com/office/drawing/2014/main" id="{4CB6925C-93A2-4C1C-AEFC-1AA1106D290F}"/>
                      </a:ext>
                    </a:extLst>
                  </p:cNvPr>
                  <p:cNvSpPr>
                    <a:spLocks noChangeArrowheads="1"/>
                  </p:cNvSpPr>
                  <p:nvPr/>
                </p:nvSpPr>
                <p:spPr bwMode="auto">
                  <a:xfrm>
                    <a:off x="1579"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34" name="Rectangle 259">
                    <a:extLst>
                      <a:ext uri="{FF2B5EF4-FFF2-40B4-BE49-F238E27FC236}">
                        <a16:creationId xmlns:a16="http://schemas.microsoft.com/office/drawing/2014/main" id="{FCC4F3CD-1D60-413F-990E-8B96F97D626A}"/>
                      </a:ext>
                    </a:extLst>
                  </p:cNvPr>
                  <p:cNvSpPr>
                    <a:spLocks noChangeArrowheads="1"/>
                  </p:cNvSpPr>
                  <p:nvPr/>
                </p:nvSpPr>
                <p:spPr bwMode="auto">
                  <a:xfrm>
                    <a:off x="1536"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1" name="Group 260">
                  <a:extLst>
                    <a:ext uri="{FF2B5EF4-FFF2-40B4-BE49-F238E27FC236}">
                      <a16:creationId xmlns:a16="http://schemas.microsoft.com/office/drawing/2014/main" id="{8243DD1C-D9A2-4366-A348-E234AF2814BF}"/>
                    </a:ext>
                  </a:extLst>
                </p:cNvPr>
                <p:cNvGrpSpPr>
                  <a:grpSpLocks/>
                </p:cNvGrpSpPr>
                <p:nvPr/>
              </p:nvGrpSpPr>
              <p:grpSpPr bwMode="auto">
                <a:xfrm>
                  <a:off x="2048" y="4224"/>
                  <a:ext cx="512" cy="384"/>
                  <a:chOff x="2048" y="4224"/>
                  <a:chExt cx="512" cy="384"/>
                </a:xfrm>
              </p:grpSpPr>
              <p:sp>
                <p:nvSpPr>
                  <p:cNvPr id="26731" name="Rectangle 261">
                    <a:extLst>
                      <a:ext uri="{FF2B5EF4-FFF2-40B4-BE49-F238E27FC236}">
                        <a16:creationId xmlns:a16="http://schemas.microsoft.com/office/drawing/2014/main" id="{DE029865-C982-47F5-A1FF-FF779528A3CD}"/>
                      </a:ext>
                    </a:extLst>
                  </p:cNvPr>
                  <p:cNvSpPr>
                    <a:spLocks noChangeArrowheads="1"/>
                  </p:cNvSpPr>
                  <p:nvPr/>
                </p:nvSpPr>
                <p:spPr bwMode="auto">
                  <a:xfrm>
                    <a:off x="2091"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32" name="Rectangle 262">
                    <a:extLst>
                      <a:ext uri="{FF2B5EF4-FFF2-40B4-BE49-F238E27FC236}">
                        <a16:creationId xmlns:a16="http://schemas.microsoft.com/office/drawing/2014/main" id="{3B0B38BE-8DF9-4EE4-8772-B9F101B012CF}"/>
                      </a:ext>
                    </a:extLst>
                  </p:cNvPr>
                  <p:cNvSpPr>
                    <a:spLocks noChangeArrowheads="1"/>
                  </p:cNvSpPr>
                  <p:nvPr/>
                </p:nvSpPr>
                <p:spPr bwMode="auto">
                  <a:xfrm>
                    <a:off x="2048"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2" name="Group 263">
                  <a:extLst>
                    <a:ext uri="{FF2B5EF4-FFF2-40B4-BE49-F238E27FC236}">
                      <a16:creationId xmlns:a16="http://schemas.microsoft.com/office/drawing/2014/main" id="{A817A3FD-2B98-4397-B67E-A300907C14B3}"/>
                    </a:ext>
                  </a:extLst>
                </p:cNvPr>
                <p:cNvGrpSpPr>
                  <a:grpSpLocks/>
                </p:cNvGrpSpPr>
                <p:nvPr/>
              </p:nvGrpSpPr>
              <p:grpSpPr bwMode="auto">
                <a:xfrm>
                  <a:off x="2560" y="4224"/>
                  <a:ext cx="512" cy="384"/>
                  <a:chOff x="2560" y="4224"/>
                  <a:chExt cx="512" cy="384"/>
                </a:xfrm>
              </p:grpSpPr>
              <p:sp>
                <p:nvSpPr>
                  <p:cNvPr id="26729" name="Rectangle 264">
                    <a:extLst>
                      <a:ext uri="{FF2B5EF4-FFF2-40B4-BE49-F238E27FC236}">
                        <a16:creationId xmlns:a16="http://schemas.microsoft.com/office/drawing/2014/main" id="{43970E32-DFAB-4A82-9855-B2714EA8D8CD}"/>
                      </a:ext>
                    </a:extLst>
                  </p:cNvPr>
                  <p:cNvSpPr>
                    <a:spLocks noChangeArrowheads="1"/>
                  </p:cNvSpPr>
                  <p:nvPr/>
                </p:nvSpPr>
                <p:spPr bwMode="auto">
                  <a:xfrm>
                    <a:off x="260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S4</a:t>
                    </a:r>
                  </a:p>
                  <a:p>
                    <a:pPr algn="ctr">
                      <a:spcBef>
                        <a:spcPct val="0"/>
                      </a:spcBef>
                      <a:buClrTx/>
                      <a:buSzTx/>
                      <a:buFontTx/>
                      <a:buNone/>
                    </a:pPr>
                    <a:endParaRPr lang="en-US" altLang="zh-CN" sz="1000">
                      <a:ea typeface="宋体" panose="02010600030101010101" pitchFamily="2" charset="-122"/>
                    </a:endParaRPr>
                  </a:p>
                </p:txBody>
              </p:sp>
              <p:sp>
                <p:nvSpPr>
                  <p:cNvPr id="26730" name="Rectangle 265">
                    <a:extLst>
                      <a:ext uri="{FF2B5EF4-FFF2-40B4-BE49-F238E27FC236}">
                        <a16:creationId xmlns:a16="http://schemas.microsoft.com/office/drawing/2014/main" id="{7DD8CF9B-16A1-4D78-AFE0-268B786C46FE}"/>
                      </a:ext>
                    </a:extLst>
                  </p:cNvPr>
                  <p:cNvSpPr>
                    <a:spLocks noChangeArrowheads="1"/>
                  </p:cNvSpPr>
                  <p:nvPr/>
                </p:nvSpPr>
                <p:spPr bwMode="auto">
                  <a:xfrm>
                    <a:off x="256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3" name="Group 266">
                  <a:extLst>
                    <a:ext uri="{FF2B5EF4-FFF2-40B4-BE49-F238E27FC236}">
                      <a16:creationId xmlns:a16="http://schemas.microsoft.com/office/drawing/2014/main" id="{E947BCAF-564D-4DE9-A8FF-8A29B87B71D1}"/>
                    </a:ext>
                  </a:extLst>
                </p:cNvPr>
                <p:cNvGrpSpPr>
                  <a:grpSpLocks/>
                </p:cNvGrpSpPr>
                <p:nvPr/>
              </p:nvGrpSpPr>
              <p:grpSpPr bwMode="auto">
                <a:xfrm>
                  <a:off x="3072" y="4224"/>
                  <a:ext cx="512" cy="384"/>
                  <a:chOff x="3072" y="4224"/>
                  <a:chExt cx="512" cy="384"/>
                </a:xfrm>
              </p:grpSpPr>
              <p:sp>
                <p:nvSpPr>
                  <p:cNvPr id="26727" name="Rectangle 267">
                    <a:extLst>
                      <a:ext uri="{FF2B5EF4-FFF2-40B4-BE49-F238E27FC236}">
                        <a16:creationId xmlns:a16="http://schemas.microsoft.com/office/drawing/2014/main" id="{45ECA2EE-40EE-41AD-94A5-377C5DEEEDA0}"/>
                      </a:ext>
                    </a:extLst>
                  </p:cNvPr>
                  <p:cNvSpPr>
                    <a:spLocks noChangeArrowheads="1"/>
                  </p:cNvSpPr>
                  <p:nvPr/>
                </p:nvSpPr>
                <p:spPr bwMode="auto">
                  <a:xfrm>
                    <a:off x="311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C1</a:t>
                    </a:r>
                  </a:p>
                  <a:p>
                    <a:pPr algn="ctr">
                      <a:spcBef>
                        <a:spcPct val="0"/>
                      </a:spcBef>
                      <a:buClrTx/>
                      <a:buSzTx/>
                      <a:buFontTx/>
                      <a:buNone/>
                    </a:pPr>
                    <a:endParaRPr lang="en-US" altLang="zh-CN" sz="1000">
                      <a:ea typeface="宋体" panose="02010600030101010101" pitchFamily="2" charset="-122"/>
                    </a:endParaRPr>
                  </a:p>
                </p:txBody>
              </p:sp>
              <p:sp>
                <p:nvSpPr>
                  <p:cNvPr id="26728" name="Rectangle 268">
                    <a:extLst>
                      <a:ext uri="{FF2B5EF4-FFF2-40B4-BE49-F238E27FC236}">
                        <a16:creationId xmlns:a16="http://schemas.microsoft.com/office/drawing/2014/main" id="{326F2571-171A-44E6-8A40-BF5C5C7F8193}"/>
                      </a:ext>
                    </a:extLst>
                  </p:cNvPr>
                  <p:cNvSpPr>
                    <a:spLocks noChangeArrowheads="1"/>
                  </p:cNvSpPr>
                  <p:nvPr/>
                </p:nvSpPr>
                <p:spPr bwMode="auto">
                  <a:xfrm>
                    <a:off x="307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4" name="Group 269">
                  <a:extLst>
                    <a:ext uri="{FF2B5EF4-FFF2-40B4-BE49-F238E27FC236}">
                      <a16:creationId xmlns:a16="http://schemas.microsoft.com/office/drawing/2014/main" id="{4490B46D-FF46-4C54-9AA3-34C301EC3EC7}"/>
                    </a:ext>
                  </a:extLst>
                </p:cNvPr>
                <p:cNvGrpSpPr>
                  <a:grpSpLocks/>
                </p:cNvGrpSpPr>
                <p:nvPr/>
              </p:nvGrpSpPr>
              <p:grpSpPr bwMode="auto">
                <a:xfrm>
                  <a:off x="3584" y="4224"/>
                  <a:ext cx="512" cy="384"/>
                  <a:chOff x="3584" y="4224"/>
                  <a:chExt cx="512" cy="384"/>
                </a:xfrm>
              </p:grpSpPr>
              <p:sp>
                <p:nvSpPr>
                  <p:cNvPr id="26725" name="Rectangle 270">
                    <a:extLst>
                      <a:ext uri="{FF2B5EF4-FFF2-40B4-BE49-F238E27FC236}">
                        <a16:creationId xmlns:a16="http://schemas.microsoft.com/office/drawing/2014/main" id="{6AE06970-4E82-457D-975A-7E91320CBC48}"/>
                      </a:ext>
                    </a:extLst>
                  </p:cNvPr>
                  <p:cNvSpPr>
                    <a:spLocks noChangeArrowheads="1"/>
                  </p:cNvSpPr>
                  <p:nvPr/>
                </p:nvSpPr>
                <p:spPr bwMode="auto">
                  <a:xfrm>
                    <a:off x="362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93</a:t>
                    </a:r>
                  </a:p>
                  <a:p>
                    <a:pPr algn="ctr">
                      <a:spcBef>
                        <a:spcPct val="0"/>
                      </a:spcBef>
                      <a:buClrTx/>
                      <a:buSzTx/>
                      <a:buFontTx/>
                      <a:buNone/>
                    </a:pPr>
                    <a:endParaRPr lang="en-US" altLang="zh-CN" sz="1000">
                      <a:ea typeface="宋体" panose="02010600030101010101" pitchFamily="2" charset="-122"/>
                    </a:endParaRPr>
                  </a:p>
                </p:txBody>
              </p:sp>
              <p:sp>
                <p:nvSpPr>
                  <p:cNvPr id="26726" name="Rectangle 271">
                    <a:extLst>
                      <a:ext uri="{FF2B5EF4-FFF2-40B4-BE49-F238E27FC236}">
                        <a16:creationId xmlns:a16="http://schemas.microsoft.com/office/drawing/2014/main" id="{4A68082D-133A-4141-8EF0-440309BD3F12}"/>
                      </a:ext>
                    </a:extLst>
                  </p:cNvPr>
                  <p:cNvSpPr>
                    <a:spLocks noChangeArrowheads="1"/>
                  </p:cNvSpPr>
                  <p:nvPr/>
                </p:nvSpPr>
                <p:spPr bwMode="auto">
                  <a:xfrm>
                    <a:off x="358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sp>
            <p:nvSpPr>
              <p:cNvPr id="26636" name="Rectangle 272">
                <a:extLst>
                  <a:ext uri="{FF2B5EF4-FFF2-40B4-BE49-F238E27FC236}">
                    <a16:creationId xmlns:a16="http://schemas.microsoft.com/office/drawing/2014/main" id="{BD8AC22A-A60C-4B59-B178-CD7F15724A6C}"/>
                  </a:ext>
                </a:extLst>
              </p:cNvPr>
              <p:cNvSpPr>
                <a:spLocks noChangeArrowheads="1"/>
              </p:cNvSpPr>
              <p:nvPr/>
            </p:nvSpPr>
            <p:spPr bwMode="auto">
              <a:xfrm>
                <a:off x="-3" y="381"/>
                <a:ext cx="4102" cy="42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
          <p:nvSpPr>
            <p:cNvPr id="26632" name="Rectangle 273">
              <a:extLst>
                <a:ext uri="{FF2B5EF4-FFF2-40B4-BE49-F238E27FC236}">
                  <a16:creationId xmlns:a16="http://schemas.microsoft.com/office/drawing/2014/main" id="{5C174213-C938-48D1-8E47-CAC65B98DBF1}"/>
                </a:ext>
              </a:extLst>
            </p:cNvPr>
            <p:cNvSpPr>
              <a:spLocks noChangeArrowheads="1"/>
            </p:cNvSpPr>
            <p:nvPr/>
          </p:nvSpPr>
          <p:spPr bwMode="auto">
            <a:xfrm>
              <a:off x="4666" y="288"/>
              <a:ext cx="1094" cy="2416"/>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33" name="Rectangle 274">
              <a:extLst>
                <a:ext uri="{FF2B5EF4-FFF2-40B4-BE49-F238E27FC236}">
                  <a16:creationId xmlns:a16="http://schemas.microsoft.com/office/drawing/2014/main" id="{423BE52C-113F-4D51-8027-E8FCBAC2478C}"/>
                </a:ext>
              </a:extLst>
            </p:cNvPr>
            <p:cNvSpPr>
              <a:spLocks noChangeArrowheads="1"/>
            </p:cNvSpPr>
            <p:nvPr/>
          </p:nvSpPr>
          <p:spPr bwMode="auto">
            <a:xfrm>
              <a:off x="2835" y="289"/>
              <a:ext cx="1450" cy="108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34" name="Rectangle 275">
              <a:extLst>
                <a:ext uri="{FF2B5EF4-FFF2-40B4-BE49-F238E27FC236}">
                  <a16:creationId xmlns:a16="http://schemas.microsoft.com/office/drawing/2014/main" id="{EBF40780-4DCE-43CD-AF9E-BC0FCE2A24E9}"/>
                </a:ext>
              </a:extLst>
            </p:cNvPr>
            <p:cNvSpPr>
              <a:spLocks noChangeArrowheads="1"/>
            </p:cNvSpPr>
            <p:nvPr/>
          </p:nvSpPr>
          <p:spPr bwMode="auto">
            <a:xfrm>
              <a:off x="2835" y="1818"/>
              <a:ext cx="738" cy="886"/>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
        <p:nvSpPr>
          <p:cNvPr id="25604" name="Rectangle 276">
            <a:extLst>
              <a:ext uri="{FF2B5EF4-FFF2-40B4-BE49-F238E27FC236}">
                <a16:creationId xmlns:a16="http://schemas.microsoft.com/office/drawing/2014/main" id="{A1F0D0F6-ADB6-4D53-8C24-0D0F36DD55A6}"/>
              </a:ext>
            </a:extLst>
          </p:cNvPr>
          <p:cNvSpPr>
            <a:spLocks noChangeArrowheads="1"/>
          </p:cNvSpPr>
          <p:nvPr/>
        </p:nvSpPr>
        <p:spPr bwMode="auto">
          <a:xfrm>
            <a:off x="446088" y="4365625"/>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accent1"/>
              </a:buClr>
              <a:buSzPct val="65000"/>
              <a:buFont typeface="Wingdings" panose="05000000000000000000" pitchFamily="2" charset="2"/>
              <a:buChar char="n"/>
            </a:pPr>
            <a:r>
              <a:rPr kumimoji="0" lang="zh-CN" altLang="en-US">
                <a:ea typeface="黑体" panose="02010609060101010101" pitchFamily="49" charset="-122"/>
              </a:rPr>
              <a:t>如何按照一定的规范设计关系模式，将结构复杂的关系分解成结构简单的关系，从而把不好的关系数据库模式转变为好的关系数据库模式，这就是</a:t>
            </a:r>
            <a:r>
              <a:rPr kumimoji="0" lang="zh-CN" altLang="en-US">
                <a:solidFill>
                  <a:srgbClr val="CC0000"/>
                </a:solidFill>
                <a:ea typeface="黑体" panose="02010609060101010101" pitchFamily="49" charset="-122"/>
              </a:rPr>
              <a:t>关系的规范化</a:t>
            </a:r>
            <a:r>
              <a:rPr kumimoji="0" lang="zh-CN" altLang="en-US">
                <a:ea typeface="黑体" panose="02010609060101010101" pitchFamily="49" charset="-122"/>
              </a:rPr>
              <a:t>。</a:t>
            </a:r>
          </a:p>
        </p:txBody>
      </p:sp>
      <p:sp>
        <p:nvSpPr>
          <p:cNvPr id="91413" name="Line 277">
            <a:extLst>
              <a:ext uri="{FF2B5EF4-FFF2-40B4-BE49-F238E27FC236}">
                <a16:creationId xmlns:a16="http://schemas.microsoft.com/office/drawing/2014/main" id="{EB2DCC15-3C2E-4715-AA59-6BAB59FBA72D}"/>
              </a:ext>
            </a:extLst>
          </p:cNvPr>
          <p:cNvSpPr>
            <a:spLocks noChangeShapeType="1"/>
          </p:cNvSpPr>
          <p:nvPr/>
        </p:nvSpPr>
        <p:spPr bwMode="auto">
          <a:xfrm flipV="1">
            <a:off x="1628775" y="3194050"/>
            <a:ext cx="2363788" cy="127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413"/>
                                        </p:tgtEl>
                                        <p:attrNameLst>
                                          <p:attrName>style.visibility</p:attrName>
                                        </p:attrNameLst>
                                      </p:cBhvr>
                                      <p:to>
                                        <p:strVal val="visible"/>
                                      </p:to>
                                    </p:set>
                                    <p:animEffect transition="in" filter="wipe(left)">
                                      <p:cBhvr>
                                        <p:cTn id="7" dur="500"/>
                                        <p:tgtEl>
                                          <p:spTgt spid="91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3E1EE6-4173-45E5-BD38-DA5B972D6686}"/>
              </a:ext>
            </a:extLst>
          </p:cNvPr>
          <p:cNvSpPr>
            <a:spLocks noGrp="1"/>
          </p:cNvSpPr>
          <p:nvPr>
            <p:ph type="title"/>
          </p:nvPr>
        </p:nvSpPr>
        <p:spPr/>
        <p:txBody>
          <a:bodyPr/>
          <a:lstStyle/>
          <a:p>
            <a:pPr>
              <a:defRPr/>
            </a:pPr>
            <a:endParaRPr lang="zh-CN" altLang="en-US">
              <a:ea typeface="宋体" pitchFamily="2" charset="-122"/>
            </a:endParaRPr>
          </a:p>
        </p:txBody>
      </p:sp>
      <p:sp>
        <p:nvSpPr>
          <p:cNvPr id="27651" name="Rectangle 3">
            <a:extLst>
              <a:ext uri="{FF2B5EF4-FFF2-40B4-BE49-F238E27FC236}">
                <a16:creationId xmlns:a16="http://schemas.microsoft.com/office/drawing/2014/main" id="{B509FEB1-84DB-4AD5-B8F7-13CE6BDB281E}"/>
              </a:ext>
            </a:extLst>
          </p:cNvPr>
          <p:cNvSpPr>
            <a:spLocks noGrp="1" noChangeArrowheads="1"/>
          </p:cNvSpPr>
          <p:nvPr>
            <p:ph idx="1"/>
          </p:nvPr>
        </p:nvSpPr>
        <p:spPr/>
        <p:txBody>
          <a:bodyPr/>
          <a:lstStyle/>
          <a:p>
            <a:pPr eaLnBrk="1" hangingPunct="1"/>
            <a:r>
              <a:rPr lang="zh-CN" altLang="en-US" sz="2900">
                <a:latin typeface="黑体" panose="02010609060101010101" pitchFamily="49" charset="-122"/>
                <a:ea typeface="黑体" panose="02010609060101010101" pitchFamily="49" charset="-122"/>
              </a:rPr>
              <a:t>规范化又可以根据不同的要求而分成若干级别。</a:t>
            </a:r>
          </a:p>
          <a:p>
            <a:pPr eaLnBrk="1" hangingPunct="1"/>
            <a:r>
              <a:rPr lang="zh-CN" altLang="en-US" sz="2900">
                <a:latin typeface="黑体" panose="02010609060101010101" pitchFamily="49" charset="-122"/>
                <a:ea typeface="黑体" panose="02010609060101010101" pitchFamily="49" charset="-122"/>
              </a:rPr>
              <a:t>我们要设计的关系模式中的各属性是相互依赖、相互制约的，这样才构成了一个结构严谨的整体。</a:t>
            </a:r>
          </a:p>
          <a:p>
            <a:pPr eaLnBrk="1" hangingPunct="1"/>
            <a:r>
              <a:rPr lang="zh-CN" altLang="en-US" sz="2900">
                <a:latin typeface="黑体" panose="02010609060101010101" pitchFamily="49" charset="-122"/>
                <a:ea typeface="黑体" panose="02010609060101010101" pitchFamily="49" charset="-122"/>
              </a:rPr>
              <a:t>因此在设计关模式时，必须从语义上分析这些</a:t>
            </a:r>
            <a:r>
              <a:rPr lang="zh-CN" altLang="en-US" sz="2900">
                <a:solidFill>
                  <a:srgbClr val="CC0000"/>
                </a:solidFill>
                <a:latin typeface="黑体" panose="02010609060101010101" pitchFamily="49" charset="-122"/>
                <a:ea typeface="黑体" panose="02010609060101010101" pitchFamily="49" charset="-122"/>
              </a:rPr>
              <a:t>依赖关系</a:t>
            </a:r>
            <a:r>
              <a:rPr lang="zh-CN" altLang="en-US" sz="2900">
                <a:latin typeface="黑体" panose="02010609060101010101" pitchFamily="49" charset="-122"/>
                <a:ea typeface="黑体" panose="02010609060101010101" pitchFamily="49" charset="-122"/>
              </a:rPr>
              <a:t>。</a:t>
            </a:r>
          </a:p>
          <a:p>
            <a:pPr eaLnBrk="1" hangingPunct="1"/>
            <a:r>
              <a:rPr lang="zh-CN" altLang="en-US" sz="2900">
                <a:latin typeface="黑体" panose="02010609060101010101" pitchFamily="49" charset="-122"/>
                <a:ea typeface="黑体" panose="02010609060101010101" pitchFamily="49" charset="-122"/>
              </a:rPr>
              <a:t>数据库模式的好坏和关系中各属性间的依赖关系有关，因此，我们先讨论属性间的依赖关系，然后再讨论关系规范化理论。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F8FF3766-235E-4B3A-B64E-92DD7C8FC9ED}"/>
              </a:ext>
            </a:extLst>
          </p:cNvPr>
          <p:cNvSpPr>
            <a:spLocks noGrp="1" noChangeArrowheads="1"/>
          </p:cNvSpPr>
          <p:nvPr>
            <p:ph type="title"/>
          </p:nvPr>
        </p:nvSpPr>
        <p:spPr/>
        <p:txBody>
          <a:bodyPr/>
          <a:lstStyle/>
          <a:p>
            <a:pPr eaLnBrk="1" hangingPunct="1">
              <a:defRPr/>
            </a:pPr>
            <a:r>
              <a:rPr lang="zh-CN" altLang="en-US" dirty="0">
                <a:ea typeface="宋体" pitchFamily="2" charset="-122"/>
              </a:rPr>
              <a:t>关系模式的设计问题</a:t>
            </a:r>
          </a:p>
        </p:txBody>
      </p:sp>
      <p:sp>
        <p:nvSpPr>
          <p:cNvPr id="11267" name="Rectangle 3">
            <a:extLst>
              <a:ext uri="{FF2B5EF4-FFF2-40B4-BE49-F238E27FC236}">
                <a16:creationId xmlns:a16="http://schemas.microsoft.com/office/drawing/2014/main" id="{8582DBAB-E757-48BE-8DD1-DA1EAAF61E7A}"/>
              </a:ext>
            </a:extLst>
          </p:cNvPr>
          <p:cNvSpPr>
            <a:spLocks noGrp="1" noChangeArrowheads="1"/>
          </p:cNvSpPr>
          <p:nvPr>
            <p:ph idx="1"/>
          </p:nvPr>
        </p:nvSpPr>
        <p:spPr/>
        <p:txBody>
          <a:bodyPr/>
          <a:lstStyle/>
          <a:p>
            <a:pPr eaLnBrk="1" hangingPunct="1"/>
            <a:r>
              <a:rPr lang="zh-CN" altLang="en-US" sz="3200">
                <a:ea typeface="黑体" panose="02010609060101010101" pitchFamily="49" charset="-122"/>
              </a:rPr>
              <a:t>设计一个好的关系数据库系统，关键是要设计一个好的数据库模式（数据库逻辑设计问题）</a:t>
            </a:r>
          </a:p>
          <a:p>
            <a:pPr eaLnBrk="1" hangingPunct="1"/>
            <a:r>
              <a:rPr lang="zh-CN" altLang="en-US" sz="3200">
                <a:ea typeface="黑体" panose="02010609060101010101" pitchFamily="49" charset="-122"/>
              </a:rPr>
              <a:t>数据库逻辑设计主要解决的问题：</a:t>
            </a:r>
          </a:p>
          <a:p>
            <a:pPr lvl="1" eaLnBrk="1" hangingPunct="1"/>
            <a:r>
              <a:rPr lang="zh-CN" altLang="en-US" sz="3200">
                <a:solidFill>
                  <a:srgbClr val="0000FF"/>
                </a:solidFill>
                <a:ea typeface="黑体" panose="02010609060101010101" pitchFamily="49" charset="-122"/>
              </a:rPr>
              <a:t>关系数据库应该组织成几个关系模式</a:t>
            </a:r>
          </a:p>
          <a:p>
            <a:pPr lvl="1" eaLnBrk="1" hangingPunct="1"/>
            <a:r>
              <a:rPr lang="zh-CN" altLang="en-US" sz="3200">
                <a:solidFill>
                  <a:srgbClr val="0000FF"/>
                </a:solidFill>
                <a:ea typeface="黑体" panose="02010609060101010101" pitchFamily="49" charset="-122"/>
              </a:rPr>
              <a:t>关系模式中有包括哪些属性</a:t>
            </a:r>
          </a:p>
          <a:p>
            <a:pPr eaLnBrk="1" hangingPunct="1"/>
            <a:r>
              <a:rPr lang="zh-CN" altLang="en-US" sz="3200">
                <a:ea typeface="黑体" panose="02010609060101010101" pitchFamily="49" charset="-122"/>
              </a:rPr>
              <a:t>在关系数据库设计理论的指导下，选择较好的关系模式集合</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573213" y="1933703"/>
            <a:ext cx="360363" cy="759948"/>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573212" y="4597853"/>
            <a:ext cx="360363" cy="929154"/>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611188" y="362687"/>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611188" y="1429703"/>
            <a:ext cx="2196000" cy="504000"/>
          </a:xfrm>
          <a:prstGeom prst="rect">
            <a:avLst/>
          </a:prstGeom>
          <a:solidFill>
            <a:schemeClr val="accent2">
              <a:lumMod val="40000"/>
              <a:lumOff val="60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592809" y="5532506"/>
            <a:ext cx="2339102" cy="461665"/>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良好的模式设计</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622303" y="4096602"/>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3779839" y="260350"/>
            <a:ext cx="1873250" cy="493626"/>
          </a:xfrm>
          <a:prstGeom prst="wedgeRoundRectCallout">
            <a:avLst>
              <a:gd name="adj1" fmla="val -99286"/>
              <a:gd name="adj2" fmla="val 23342"/>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3802064" y="1079047"/>
            <a:ext cx="4332943" cy="576000"/>
          </a:xfrm>
          <a:prstGeom prst="wedgeRoundRectCallout">
            <a:avLst>
              <a:gd name="adj1" fmla="val -72345"/>
              <a:gd name="adj2" fmla="val 50947"/>
              <a:gd name="adj3" fmla="val 16667"/>
            </a:avLst>
          </a:prstGeom>
          <a:solidFill>
            <a:schemeClr val="accent2">
              <a:lumMod val="40000"/>
              <a:lumOff val="60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部分函数依赖、传递函数依赖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3655349" y="5527006"/>
            <a:ext cx="4752976" cy="496636"/>
          </a:xfrm>
          <a:prstGeom prst="wedgeRoundRectCallout">
            <a:avLst>
              <a:gd name="adj1" fmla="val -65768"/>
              <a:gd name="adj2" fmla="val -19760"/>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3666465" y="3752049"/>
            <a:ext cx="4866348" cy="1255135"/>
          </a:xfrm>
          <a:prstGeom prst="wedgeRoundRectCallout">
            <a:avLst>
              <a:gd name="adj1" fmla="val -67259"/>
              <a:gd name="adj2" fmla="val -17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dirty="0">
                <a:latin typeface="Times New Roman" panose="02020603050405020304" pitchFamily="18" charset="0"/>
                <a:ea typeface="宋体" panose="02010600030101010101" pitchFamily="2" charset="-122"/>
              </a:rPr>
              <a:t>模式分解的定义、保持函数依赖分解和保持无损连接分解的判定和分解算法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573213" y="864710"/>
            <a:ext cx="360363" cy="576000"/>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573212" y="3203151"/>
            <a:ext cx="360363" cy="890701"/>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 name="Rectangle 6">
            <a:extLst>
              <a:ext uri="{FF2B5EF4-FFF2-40B4-BE49-F238E27FC236}">
                <a16:creationId xmlns:a16="http://schemas.microsoft.com/office/drawing/2014/main" id="{D47BA86E-41B2-4299-88A4-BCFE463D2334}"/>
              </a:ext>
            </a:extLst>
          </p:cNvPr>
          <p:cNvSpPr>
            <a:spLocks noChangeArrowheads="1"/>
          </p:cNvSpPr>
          <p:nvPr/>
        </p:nvSpPr>
        <p:spPr bwMode="auto">
          <a:xfrm>
            <a:off x="611188" y="2699151"/>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函数依赖的运算</a:t>
            </a:r>
          </a:p>
        </p:txBody>
      </p:sp>
      <p:sp>
        <p:nvSpPr>
          <p:cNvPr id="20" name="AutoShape 11">
            <a:extLst>
              <a:ext uri="{FF2B5EF4-FFF2-40B4-BE49-F238E27FC236}">
                <a16:creationId xmlns:a16="http://schemas.microsoft.com/office/drawing/2014/main" id="{5EE13174-93A3-43B9-A698-5988F8284896}"/>
              </a:ext>
            </a:extLst>
          </p:cNvPr>
          <p:cNvSpPr>
            <a:spLocks noChangeArrowheads="1"/>
          </p:cNvSpPr>
          <p:nvPr/>
        </p:nvSpPr>
        <p:spPr bwMode="auto">
          <a:xfrm>
            <a:off x="3666465" y="2039007"/>
            <a:ext cx="4855232" cy="1329082"/>
          </a:xfrm>
          <a:prstGeom prst="wedgeRoundRectCallout">
            <a:avLst>
              <a:gd name="adj1" fmla="val -67522"/>
              <a:gd name="adj2" fmla="val 194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rPr>
              <a:t>Armstrong</a:t>
            </a:r>
            <a:r>
              <a:rPr lang="zh-CN" altLang="en-US" sz="2400" dirty="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2" name="文本框 1">
            <a:extLst>
              <a:ext uri="{FF2B5EF4-FFF2-40B4-BE49-F238E27FC236}">
                <a16:creationId xmlns:a16="http://schemas.microsoft.com/office/drawing/2014/main" id="{85B7E088-17C5-47E6-9887-08CDD49E9AD6}"/>
              </a:ext>
            </a:extLst>
          </p:cNvPr>
          <p:cNvSpPr txBox="1"/>
          <p:nvPr/>
        </p:nvSpPr>
        <p:spPr>
          <a:xfrm>
            <a:off x="5671017" y="311305"/>
            <a:ext cx="697627" cy="400110"/>
          </a:xfrm>
          <a:prstGeom prst="rect">
            <a:avLst/>
          </a:prstGeom>
          <a:noFill/>
        </p:spPr>
        <p:txBody>
          <a:bodyPr wrap="none" rtlCol="0">
            <a:spAutoFit/>
          </a:bodyPr>
          <a:lstStyle/>
          <a:p>
            <a:r>
              <a:rPr lang="zh-CN" altLang="en-US" sz="2000" dirty="0">
                <a:solidFill>
                  <a:srgbClr val="FF0000"/>
                </a:solidFill>
              </a:rPr>
              <a:t>现象</a:t>
            </a:r>
          </a:p>
        </p:txBody>
      </p:sp>
      <p:sp>
        <p:nvSpPr>
          <p:cNvPr id="17" name="文本框 16">
            <a:extLst>
              <a:ext uri="{FF2B5EF4-FFF2-40B4-BE49-F238E27FC236}">
                <a16:creationId xmlns:a16="http://schemas.microsoft.com/office/drawing/2014/main" id="{55F5CC4A-27E5-4FEB-8B04-EA8DE605644D}"/>
              </a:ext>
            </a:extLst>
          </p:cNvPr>
          <p:cNvSpPr txBox="1"/>
          <p:nvPr/>
        </p:nvSpPr>
        <p:spPr>
          <a:xfrm>
            <a:off x="8183998" y="1134565"/>
            <a:ext cx="697627" cy="400110"/>
          </a:xfrm>
          <a:prstGeom prst="rect">
            <a:avLst/>
          </a:prstGeom>
          <a:noFill/>
        </p:spPr>
        <p:txBody>
          <a:bodyPr wrap="none" rtlCol="0">
            <a:spAutoFit/>
          </a:bodyPr>
          <a:lstStyle/>
          <a:p>
            <a:r>
              <a:rPr lang="zh-CN" altLang="en-US" sz="2000" dirty="0">
                <a:solidFill>
                  <a:srgbClr val="FF0000"/>
                </a:solidFill>
              </a:rPr>
              <a:t>症由</a:t>
            </a:r>
          </a:p>
        </p:txBody>
      </p:sp>
      <p:sp>
        <p:nvSpPr>
          <p:cNvPr id="18" name="文本框 17">
            <a:extLst>
              <a:ext uri="{FF2B5EF4-FFF2-40B4-BE49-F238E27FC236}">
                <a16:creationId xmlns:a16="http://schemas.microsoft.com/office/drawing/2014/main" id="{9892E5AF-6E4E-4F9D-8B24-5468373A16A8}"/>
              </a:ext>
            </a:extLst>
          </p:cNvPr>
          <p:cNvSpPr txBox="1"/>
          <p:nvPr/>
        </p:nvSpPr>
        <p:spPr>
          <a:xfrm>
            <a:off x="8521697" y="2303438"/>
            <a:ext cx="697627" cy="400110"/>
          </a:xfrm>
          <a:prstGeom prst="rect">
            <a:avLst/>
          </a:prstGeom>
          <a:noFill/>
        </p:spPr>
        <p:txBody>
          <a:bodyPr wrap="none" rtlCol="0">
            <a:spAutoFit/>
          </a:bodyPr>
          <a:lstStyle/>
          <a:p>
            <a:r>
              <a:rPr lang="zh-CN" altLang="en-US" sz="2000" dirty="0">
                <a:solidFill>
                  <a:srgbClr val="FF0000"/>
                </a:solidFill>
              </a:rPr>
              <a:t>工具</a:t>
            </a:r>
          </a:p>
        </p:txBody>
      </p:sp>
      <p:sp>
        <p:nvSpPr>
          <p:cNvPr id="21" name="文本框 20">
            <a:extLst>
              <a:ext uri="{FF2B5EF4-FFF2-40B4-BE49-F238E27FC236}">
                <a16:creationId xmlns:a16="http://schemas.microsoft.com/office/drawing/2014/main" id="{A5C5F2D0-2A8B-4E8A-8F17-286CBD93CCC3}"/>
              </a:ext>
            </a:extLst>
          </p:cNvPr>
          <p:cNvSpPr txBox="1"/>
          <p:nvPr/>
        </p:nvSpPr>
        <p:spPr>
          <a:xfrm>
            <a:off x="8521697" y="4085022"/>
            <a:ext cx="697627" cy="400110"/>
          </a:xfrm>
          <a:prstGeom prst="rect">
            <a:avLst/>
          </a:prstGeom>
          <a:noFill/>
        </p:spPr>
        <p:txBody>
          <a:bodyPr wrap="none" rtlCol="0">
            <a:spAutoFit/>
          </a:bodyPr>
          <a:lstStyle/>
          <a:p>
            <a:r>
              <a:rPr lang="zh-CN" altLang="en-US" sz="2000" dirty="0">
                <a:solidFill>
                  <a:srgbClr val="FF0000"/>
                </a:solidFill>
              </a:rPr>
              <a:t>方法</a:t>
            </a:r>
          </a:p>
        </p:txBody>
      </p:sp>
      <p:sp>
        <p:nvSpPr>
          <p:cNvPr id="22" name="文本框 21">
            <a:extLst>
              <a:ext uri="{FF2B5EF4-FFF2-40B4-BE49-F238E27FC236}">
                <a16:creationId xmlns:a16="http://schemas.microsoft.com/office/drawing/2014/main" id="{96A009F1-41C1-43E7-AE85-492CBC6F4792}"/>
              </a:ext>
            </a:extLst>
          </p:cNvPr>
          <p:cNvSpPr txBox="1"/>
          <p:nvPr/>
        </p:nvSpPr>
        <p:spPr>
          <a:xfrm>
            <a:off x="8446373" y="5563283"/>
            <a:ext cx="697627" cy="400110"/>
          </a:xfrm>
          <a:prstGeom prst="rect">
            <a:avLst/>
          </a:prstGeom>
          <a:noFill/>
        </p:spPr>
        <p:txBody>
          <a:bodyPr wrap="none" rtlCol="0">
            <a:spAutoFit/>
          </a:bodyPr>
          <a:lstStyle/>
          <a:p>
            <a:r>
              <a:rPr lang="zh-CN" altLang="en-US" sz="2000" dirty="0">
                <a:solidFill>
                  <a:srgbClr val="FF0000"/>
                </a:solidFill>
              </a:rPr>
              <a:t>规范</a:t>
            </a:r>
          </a:p>
        </p:txBody>
      </p:sp>
    </p:spTree>
    <p:extLst>
      <p:ext uri="{BB962C8B-B14F-4D97-AF65-F5344CB8AC3E}">
        <p14:creationId xmlns:p14="http://schemas.microsoft.com/office/powerpoint/2010/main" val="11526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D0E794F6-B791-4ED1-8C6A-97A974E935B3}"/>
              </a:ext>
            </a:extLst>
          </p:cNvPr>
          <p:cNvSpPr>
            <a:spLocks noGrp="1" noChangeArrowheads="1"/>
          </p:cNvSpPr>
          <p:nvPr>
            <p:ph type="title"/>
          </p:nvPr>
        </p:nvSpPr>
        <p:spPr/>
        <p:txBody>
          <a:bodyPr/>
          <a:lstStyle/>
          <a:p>
            <a:pPr eaLnBrk="1" hangingPunct="1">
              <a:defRPr/>
            </a:pPr>
            <a:r>
              <a:rPr lang="zh-CN" altLang="en-US">
                <a:ea typeface="宋体" pitchFamily="2" charset="-122"/>
              </a:rPr>
              <a:t>关系模式的表示</a:t>
            </a:r>
          </a:p>
        </p:txBody>
      </p:sp>
      <p:sp>
        <p:nvSpPr>
          <p:cNvPr id="29699" name="Rectangle 3">
            <a:extLst>
              <a:ext uri="{FF2B5EF4-FFF2-40B4-BE49-F238E27FC236}">
                <a16:creationId xmlns:a16="http://schemas.microsoft.com/office/drawing/2014/main" id="{D3A3D3BF-C3F3-4318-AED6-5C26F80A17FE}"/>
              </a:ext>
            </a:extLst>
          </p:cNvPr>
          <p:cNvSpPr>
            <a:spLocks noGrp="1" noChangeArrowheads="1"/>
          </p:cNvSpPr>
          <p:nvPr>
            <p:ph idx="1"/>
          </p:nvPr>
        </p:nvSpPr>
        <p:spPr/>
        <p:txBody>
          <a:bodyPr/>
          <a:lstStyle/>
          <a:p>
            <a:pPr eaLnBrk="1" hangingPunct="1">
              <a:spcBef>
                <a:spcPts val="1200"/>
              </a:spcBef>
            </a:pPr>
            <a:r>
              <a:rPr lang="zh-CN" altLang="en-US">
                <a:ea typeface="黑体" panose="02010609060101010101" pitchFamily="49" charset="-122"/>
              </a:rPr>
              <a:t>关系模式的完整表示是一个五元组：</a:t>
            </a:r>
            <a:br>
              <a:rPr lang="zh-CN" altLang="en-US">
                <a:ea typeface="黑体" panose="02010609060101010101" pitchFamily="49" charset="-122"/>
              </a:rPr>
            </a:br>
            <a:r>
              <a:rPr lang="zh-CN" altLang="en-US">
                <a:ea typeface="黑体" panose="02010609060101010101" pitchFamily="49" charset="-122"/>
              </a:rPr>
              <a:t>             </a:t>
            </a:r>
            <a:r>
              <a:rPr lang="en-US" altLang="zh-CN">
                <a:ea typeface="黑体" panose="02010609060101010101" pitchFamily="49" charset="-122"/>
              </a:rPr>
              <a:t>R〈U</a:t>
            </a:r>
            <a:r>
              <a:rPr lang="zh-CN" altLang="en-US">
                <a:ea typeface="黑体" panose="02010609060101010101" pitchFamily="49" charset="-122"/>
              </a:rPr>
              <a:t>，</a:t>
            </a:r>
            <a:r>
              <a:rPr lang="en-US" altLang="zh-CN">
                <a:ea typeface="黑体" panose="02010609060101010101" pitchFamily="49" charset="-122"/>
              </a:rPr>
              <a:t>D</a:t>
            </a:r>
            <a:r>
              <a:rPr lang="zh-CN" altLang="en-US">
                <a:ea typeface="黑体" panose="02010609060101010101" pitchFamily="49" charset="-122"/>
              </a:rPr>
              <a:t>，</a:t>
            </a:r>
            <a:r>
              <a:rPr lang="en-US" altLang="zh-CN">
                <a:ea typeface="黑体" panose="02010609060101010101" pitchFamily="49" charset="-122"/>
              </a:rPr>
              <a:t>Dom</a:t>
            </a:r>
            <a:r>
              <a:rPr lang="zh-CN" altLang="en-US">
                <a:ea typeface="黑体" panose="02010609060101010101" pitchFamily="49" charset="-122"/>
              </a:rPr>
              <a:t>，</a:t>
            </a:r>
            <a:r>
              <a:rPr lang="en-US" altLang="zh-CN">
                <a:ea typeface="黑体" panose="02010609060101010101" pitchFamily="49" charset="-122"/>
              </a:rPr>
              <a:t>F〉.</a:t>
            </a:r>
            <a:br>
              <a:rPr lang="en-US" altLang="zh-CN">
                <a:ea typeface="黑体" panose="02010609060101010101" pitchFamily="49" charset="-122"/>
              </a:rPr>
            </a:br>
            <a:r>
              <a:rPr lang="zh-CN" altLang="en-US" sz="2600">
                <a:ea typeface="黑体" panose="02010609060101010101" pitchFamily="49" charset="-122"/>
              </a:rPr>
              <a:t>其中：</a:t>
            </a:r>
          </a:p>
          <a:p>
            <a:pPr lvl="1" eaLnBrk="1" hangingPunct="1">
              <a:spcBef>
                <a:spcPts val="1200"/>
              </a:spcBef>
            </a:pPr>
            <a:r>
              <a:rPr lang="en-US" altLang="zh-CN">
                <a:ea typeface="黑体" panose="02010609060101010101" pitchFamily="49" charset="-122"/>
              </a:rPr>
              <a:t>R</a:t>
            </a:r>
            <a:r>
              <a:rPr lang="zh-CN" altLang="en-US">
                <a:ea typeface="黑体" panose="02010609060101010101" pitchFamily="49" charset="-122"/>
              </a:rPr>
              <a:t>为关系名；</a:t>
            </a:r>
          </a:p>
          <a:p>
            <a:pPr lvl="1" eaLnBrk="1" hangingPunct="1">
              <a:spcBef>
                <a:spcPts val="1200"/>
              </a:spcBef>
            </a:pPr>
            <a:r>
              <a:rPr lang="en-US" altLang="zh-CN">
                <a:ea typeface="黑体" panose="02010609060101010101" pitchFamily="49" charset="-122"/>
              </a:rPr>
              <a:t>U</a:t>
            </a:r>
            <a:r>
              <a:rPr lang="zh-CN" altLang="en-US">
                <a:ea typeface="黑体" panose="02010609060101010101" pitchFamily="49" charset="-122"/>
              </a:rPr>
              <a:t>为关系的属性集合；</a:t>
            </a:r>
          </a:p>
          <a:p>
            <a:pPr lvl="1" eaLnBrk="1" hangingPunct="1">
              <a:spcBef>
                <a:spcPts val="1200"/>
              </a:spcBef>
            </a:pPr>
            <a:r>
              <a:rPr lang="en-US" altLang="zh-CN">
                <a:ea typeface="黑体" panose="02010609060101010101" pitchFamily="49" charset="-122"/>
              </a:rPr>
              <a:t>D</a:t>
            </a:r>
            <a:r>
              <a:rPr lang="zh-CN" altLang="en-US">
                <a:ea typeface="黑体" panose="02010609060101010101" pitchFamily="49" charset="-122"/>
              </a:rPr>
              <a:t>为属性集</a:t>
            </a:r>
            <a:r>
              <a:rPr lang="en-US" altLang="zh-CN">
                <a:ea typeface="黑体" panose="02010609060101010101" pitchFamily="49" charset="-122"/>
              </a:rPr>
              <a:t>U</a:t>
            </a:r>
            <a:r>
              <a:rPr lang="zh-CN" altLang="en-US">
                <a:ea typeface="黑体" panose="02010609060101010101" pitchFamily="49" charset="-122"/>
              </a:rPr>
              <a:t>中属性的数据域；</a:t>
            </a:r>
          </a:p>
          <a:p>
            <a:pPr lvl="1" eaLnBrk="1" hangingPunct="1">
              <a:spcBef>
                <a:spcPts val="1200"/>
              </a:spcBef>
            </a:pPr>
            <a:r>
              <a:rPr lang="en-US" altLang="zh-CN">
                <a:ea typeface="黑体" panose="02010609060101010101" pitchFamily="49" charset="-122"/>
              </a:rPr>
              <a:t>Dom</a:t>
            </a:r>
            <a:r>
              <a:rPr lang="zh-CN" altLang="en-US">
                <a:ea typeface="黑体" panose="02010609060101010101" pitchFamily="49" charset="-122"/>
              </a:rPr>
              <a:t>为属性到域的映射；</a:t>
            </a:r>
          </a:p>
          <a:p>
            <a:pPr lvl="1" eaLnBrk="1" hangingPunct="1">
              <a:spcBef>
                <a:spcPts val="1200"/>
              </a:spcBef>
            </a:pPr>
            <a:r>
              <a:rPr lang="en-US" altLang="zh-CN">
                <a:ea typeface="黑体" panose="02010609060101010101" pitchFamily="49" charset="-122"/>
              </a:rPr>
              <a:t>F</a:t>
            </a:r>
            <a:r>
              <a:rPr lang="zh-CN" altLang="en-US">
                <a:ea typeface="黑体" panose="02010609060101010101" pitchFamily="49" charset="-122"/>
              </a:rPr>
              <a:t>为属性集</a:t>
            </a:r>
            <a:r>
              <a:rPr lang="en-US" altLang="zh-CN">
                <a:ea typeface="黑体" panose="02010609060101010101" pitchFamily="49" charset="-122"/>
              </a:rPr>
              <a:t>U</a:t>
            </a:r>
            <a:r>
              <a:rPr lang="zh-CN" altLang="en-US">
                <a:ea typeface="黑体" panose="02010609060101010101" pitchFamily="49" charset="-122"/>
              </a:rPr>
              <a:t>的数据依赖集。</a:t>
            </a:r>
          </a:p>
          <a:p>
            <a:pPr eaLnBrk="1" hangingPunct="1">
              <a:spcBef>
                <a:spcPts val="1200"/>
              </a:spcBef>
            </a:pPr>
            <a:r>
              <a:rPr lang="zh-CN" altLang="en-US">
                <a:ea typeface="黑体" panose="02010609060101010101" pitchFamily="49" charset="-122"/>
              </a:rPr>
              <a:t>关系模式可以用三元组简单表示为：</a:t>
            </a:r>
            <a:br>
              <a:rPr lang="zh-CN" altLang="en-US" sz="3400">
                <a:ea typeface="黑体" panose="02010609060101010101" pitchFamily="49" charset="-122"/>
              </a:rPr>
            </a:br>
            <a:r>
              <a:rPr lang="zh-CN" altLang="en-US" sz="3400">
                <a:ea typeface="黑体" panose="02010609060101010101" pitchFamily="49" charset="-122"/>
              </a:rPr>
              <a:t>                     </a:t>
            </a:r>
            <a:r>
              <a:rPr lang="en-US" altLang="zh-CN" sz="3400">
                <a:ea typeface="黑体" panose="02010609060101010101" pitchFamily="49" charset="-122"/>
              </a:rPr>
              <a:t>R〈U</a:t>
            </a:r>
            <a:r>
              <a:rPr lang="zh-CN" altLang="en-US" sz="3400">
                <a:ea typeface="黑体" panose="02010609060101010101" pitchFamily="49" charset="-122"/>
              </a:rPr>
              <a:t>，</a:t>
            </a:r>
            <a:r>
              <a:rPr lang="en-US" altLang="zh-CN" sz="3400">
                <a:ea typeface="黑体" panose="02010609060101010101" pitchFamily="49" charset="-122"/>
              </a:rPr>
              <a:t>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a:extLst>
              <a:ext uri="{FF2B5EF4-FFF2-40B4-BE49-F238E27FC236}">
                <a16:creationId xmlns:a16="http://schemas.microsoft.com/office/drawing/2014/main" id="{8CBD6D00-C543-494B-9203-3016A8B5DC86}"/>
              </a:ext>
            </a:extLst>
          </p:cNvPr>
          <p:cNvSpPr>
            <a:spLocks noGrp="1" noChangeArrowheads="1"/>
          </p:cNvSpPr>
          <p:nvPr>
            <p:ph type="title"/>
          </p:nvPr>
        </p:nvSpPr>
        <p:spPr/>
        <p:txBody>
          <a:bodyPr/>
          <a:lstStyle/>
          <a:p>
            <a:pPr eaLnBrk="1" hangingPunct="1">
              <a:defRPr/>
            </a:pPr>
            <a:r>
              <a:rPr lang="en-US" altLang="zh-CN">
                <a:ea typeface="宋体" pitchFamily="2" charset="-122"/>
              </a:rPr>
              <a:t>1</a:t>
            </a:r>
            <a:r>
              <a:rPr lang="zh-CN" altLang="en-US">
                <a:ea typeface="宋体" pitchFamily="2" charset="-122"/>
              </a:rPr>
              <a:t>、函数依赖理论</a:t>
            </a:r>
          </a:p>
        </p:txBody>
      </p:sp>
      <p:sp>
        <p:nvSpPr>
          <p:cNvPr id="30723" name="Rectangle 3">
            <a:extLst>
              <a:ext uri="{FF2B5EF4-FFF2-40B4-BE49-F238E27FC236}">
                <a16:creationId xmlns:a16="http://schemas.microsoft.com/office/drawing/2014/main" id="{68B53FD8-D022-49BA-BE2D-11F69F19B25A}"/>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3200">
                <a:solidFill>
                  <a:srgbClr val="000000"/>
                </a:solidFill>
                <a:latin typeface="黑体" panose="02010609060101010101" pitchFamily="49" charset="-122"/>
                <a:ea typeface="黑体" panose="02010609060101010101" pitchFamily="49" charset="-122"/>
              </a:rPr>
              <a:t>函数依赖的定义及性质</a:t>
            </a:r>
          </a:p>
          <a:p>
            <a:pPr algn="just" eaLnBrk="1" hangingPunct="1"/>
            <a:r>
              <a:rPr lang="zh-CN" altLang="en-US" sz="3200">
                <a:latin typeface="黑体" panose="02010609060101010101" pitchFamily="49" charset="-122"/>
                <a:ea typeface="黑体" panose="02010609060101010101" pitchFamily="49" charset="-122"/>
              </a:rPr>
              <a:t>关系模式中的各属性之间相互依赖、相互制约的联系称为</a:t>
            </a:r>
            <a:r>
              <a:rPr lang="zh-CN" altLang="en-US" sz="3200">
                <a:solidFill>
                  <a:srgbClr val="CC3300"/>
                </a:solidFill>
                <a:latin typeface="黑体" panose="02010609060101010101" pitchFamily="49" charset="-122"/>
                <a:ea typeface="黑体" panose="02010609060101010101" pitchFamily="49" charset="-122"/>
              </a:rPr>
              <a:t>数据依赖</a:t>
            </a:r>
            <a:r>
              <a:rPr lang="zh-CN" altLang="en-US" sz="3200">
                <a:latin typeface="黑体" panose="02010609060101010101" pitchFamily="49" charset="-122"/>
                <a:ea typeface="黑体" panose="02010609060101010101" pitchFamily="49" charset="-122"/>
              </a:rPr>
              <a:t>。</a:t>
            </a:r>
          </a:p>
          <a:p>
            <a:pPr algn="just" eaLnBrk="1" hangingPunct="1"/>
            <a:r>
              <a:rPr lang="zh-CN" altLang="en-US" sz="3200">
                <a:latin typeface="黑体" panose="02010609060101010101" pitchFamily="49" charset="-122"/>
                <a:ea typeface="黑体" panose="02010609060101010101" pitchFamily="49" charset="-122"/>
              </a:rPr>
              <a:t>数据依赖一般分为</a:t>
            </a:r>
            <a:r>
              <a:rPr lang="zh-CN" altLang="en-US" sz="3200">
                <a:solidFill>
                  <a:srgbClr val="CC3300"/>
                </a:solidFill>
                <a:latin typeface="黑体" panose="02010609060101010101" pitchFamily="49" charset="-122"/>
                <a:ea typeface="黑体" panose="02010609060101010101" pitchFamily="49" charset="-122"/>
              </a:rPr>
              <a:t>函数依赖</a:t>
            </a:r>
            <a:r>
              <a:rPr lang="zh-CN" altLang="en-US" sz="3200">
                <a:latin typeface="黑体" panose="02010609060101010101" pitchFamily="49" charset="-122"/>
                <a:ea typeface="黑体" panose="02010609060101010101" pitchFamily="49" charset="-122"/>
              </a:rPr>
              <a:t>、</a:t>
            </a:r>
            <a:r>
              <a:rPr lang="zh-CN" altLang="en-US" sz="3200">
                <a:solidFill>
                  <a:srgbClr val="CC3300"/>
                </a:solidFill>
                <a:latin typeface="黑体" panose="02010609060101010101" pitchFamily="49" charset="-122"/>
                <a:ea typeface="黑体" panose="02010609060101010101" pitchFamily="49" charset="-122"/>
              </a:rPr>
              <a:t>多值依赖</a:t>
            </a:r>
            <a:r>
              <a:rPr lang="zh-CN" altLang="en-US" sz="3200">
                <a:latin typeface="黑体" panose="02010609060101010101" pitchFamily="49" charset="-122"/>
                <a:ea typeface="黑体" panose="02010609060101010101" pitchFamily="49" charset="-122"/>
              </a:rPr>
              <a:t>和</a:t>
            </a:r>
            <a:r>
              <a:rPr lang="zh-CN" altLang="en-US" sz="3200">
                <a:solidFill>
                  <a:srgbClr val="CC3300"/>
                </a:solidFill>
                <a:latin typeface="黑体" panose="02010609060101010101" pitchFamily="49" charset="-122"/>
                <a:ea typeface="黑体" panose="02010609060101010101" pitchFamily="49" charset="-122"/>
              </a:rPr>
              <a:t>连接依赖</a:t>
            </a:r>
            <a:r>
              <a:rPr lang="zh-CN" altLang="en-US" sz="3200">
                <a:latin typeface="黑体" panose="02010609060101010101" pitchFamily="49" charset="-122"/>
                <a:ea typeface="黑体" panose="02010609060101010101" pitchFamily="49" charset="-122"/>
              </a:rPr>
              <a:t>。</a:t>
            </a:r>
          </a:p>
          <a:p>
            <a:pPr algn="just" eaLnBrk="1" hangingPunct="1"/>
            <a:r>
              <a:rPr lang="zh-CN" altLang="en-US" sz="3200">
                <a:latin typeface="黑体" panose="02010609060101010101" pitchFamily="49" charset="-122"/>
                <a:ea typeface="黑体" panose="02010609060101010101" pitchFamily="49" charset="-122"/>
              </a:rPr>
              <a:t>其中</a:t>
            </a:r>
            <a:r>
              <a:rPr lang="en-US" altLang="zh-CN" sz="3200">
                <a:latin typeface="黑体" panose="02010609060101010101" pitchFamily="49" charset="-122"/>
                <a:ea typeface="黑体" panose="02010609060101010101" pitchFamily="49" charset="-122"/>
              </a:rPr>
              <a:t>,</a:t>
            </a:r>
            <a:r>
              <a:rPr lang="zh-CN" altLang="en-US" sz="3200">
                <a:solidFill>
                  <a:srgbClr val="CC3300"/>
                </a:solidFill>
                <a:latin typeface="黑体" panose="02010609060101010101" pitchFamily="49" charset="-122"/>
                <a:ea typeface="黑体" panose="02010609060101010101" pitchFamily="49" charset="-122"/>
              </a:rPr>
              <a:t>函数依赖</a:t>
            </a:r>
            <a:r>
              <a:rPr lang="zh-CN" altLang="en-US" sz="3200">
                <a:latin typeface="黑体" panose="02010609060101010101" pitchFamily="49" charset="-122"/>
                <a:ea typeface="黑体" panose="02010609060101010101" pitchFamily="49" charset="-122"/>
              </a:rPr>
              <a:t>是最重要的数据依赖。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5E9A19F1-9E86-4BCE-9E02-9AC826D917D3}"/>
              </a:ext>
            </a:extLst>
          </p:cNvPr>
          <p:cNvSpPr>
            <a:spLocks noGrp="1" noChangeArrowheads="1"/>
          </p:cNvSpPr>
          <p:nvPr>
            <p:ph idx="1"/>
          </p:nvPr>
        </p:nvSpPr>
        <p:spPr>
          <a:xfrm>
            <a:off x="228600" y="1365250"/>
            <a:ext cx="8610600" cy="4959350"/>
          </a:xfrm>
        </p:spPr>
        <p:txBody>
          <a:bodyPr/>
          <a:lstStyle/>
          <a:p>
            <a:pPr algn="just" eaLnBrk="1" hangingPunct="1">
              <a:lnSpc>
                <a:spcPct val="110000"/>
              </a:lnSpc>
              <a:spcBef>
                <a:spcPts val="600"/>
              </a:spcBef>
            </a:pPr>
            <a:r>
              <a:rPr lang="zh-CN" altLang="en-US" sz="2600">
                <a:ea typeface="黑体" panose="02010609060101010101" pitchFamily="49" charset="-122"/>
              </a:rPr>
              <a:t>函数依赖（</a:t>
            </a:r>
            <a:r>
              <a:rPr lang="en-US" altLang="zh-CN" sz="2600">
                <a:ea typeface="黑体" panose="02010609060101010101" pitchFamily="49" charset="-122"/>
              </a:rPr>
              <a:t>Functional Dependency</a:t>
            </a:r>
            <a:r>
              <a:rPr lang="zh-CN" altLang="en-US" sz="2600">
                <a:ea typeface="黑体" panose="02010609060101010101" pitchFamily="49" charset="-122"/>
              </a:rPr>
              <a:t>）是关系模式中属性之间的一种</a:t>
            </a:r>
            <a:r>
              <a:rPr lang="zh-CN" altLang="en-US" sz="2600">
                <a:solidFill>
                  <a:srgbClr val="CC3300"/>
                </a:solidFill>
                <a:ea typeface="黑体" panose="02010609060101010101" pitchFamily="49" charset="-122"/>
              </a:rPr>
              <a:t>逻辑依赖关系</a:t>
            </a:r>
            <a:r>
              <a:rPr lang="zh-CN" altLang="en-US" sz="2600">
                <a:ea typeface="黑体" panose="02010609060101010101" pitchFamily="49" charset="-122"/>
              </a:rPr>
              <a:t>。</a:t>
            </a:r>
          </a:p>
          <a:p>
            <a:pPr lvl="1" algn="just" eaLnBrk="1" hangingPunct="1">
              <a:lnSpc>
                <a:spcPct val="110000"/>
              </a:lnSpc>
              <a:spcBef>
                <a:spcPts val="600"/>
              </a:spcBef>
            </a:pPr>
            <a:r>
              <a:rPr lang="zh-CN" altLang="en-US" sz="2200">
                <a:ea typeface="黑体" panose="02010609060101010101" pitchFamily="49" charset="-122"/>
              </a:rPr>
              <a:t>例如在上一节介绍的关系模式</a:t>
            </a:r>
            <a:r>
              <a:rPr lang="en-US" altLang="zh-CN" sz="2200">
                <a:ea typeface="黑体" panose="02010609060101010101" pitchFamily="49" charset="-122"/>
              </a:rPr>
              <a:t>SCD</a:t>
            </a:r>
            <a:r>
              <a:rPr lang="zh-CN" altLang="en-US" sz="2200">
                <a:ea typeface="黑体" panose="02010609060101010101" pitchFamily="49" charset="-122"/>
              </a:rPr>
              <a:t>中，</a:t>
            </a:r>
            <a:r>
              <a:rPr lang="en-US" altLang="zh-CN" sz="2200">
                <a:ea typeface="黑体" panose="02010609060101010101" pitchFamily="49" charset="-122"/>
              </a:rPr>
              <a:t>SNO</a:t>
            </a:r>
            <a:r>
              <a:rPr lang="zh-CN" altLang="en-US" sz="2200">
                <a:ea typeface="黑体" panose="02010609060101010101" pitchFamily="49" charset="-122"/>
              </a:rPr>
              <a:t>与</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之间都有一种依赖关系。</a:t>
            </a:r>
          </a:p>
          <a:p>
            <a:pPr lvl="1" algn="just" eaLnBrk="1" hangingPunct="1">
              <a:lnSpc>
                <a:spcPct val="110000"/>
              </a:lnSpc>
              <a:spcBef>
                <a:spcPts val="600"/>
              </a:spcBef>
            </a:pPr>
            <a:r>
              <a:rPr lang="zh-CN" altLang="en-US" sz="2200">
                <a:ea typeface="黑体" panose="02010609060101010101" pitchFamily="49" charset="-122"/>
              </a:rPr>
              <a:t>由于一个</a:t>
            </a:r>
            <a:r>
              <a:rPr lang="en-US" altLang="zh-CN" sz="2200">
                <a:ea typeface="黑体" panose="02010609060101010101" pitchFamily="49" charset="-122"/>
              </a:rPr>
              <a:t>SNO</a:t>
            </a:r>
            <a:r>
              <a:rPr lang="zh-CN" altLang="en-US" sz="2200">
                <a:ea typeface="黑体" panose="02010609060101010101" pitchFamily="49" charset="-122"/>
              </a:rPr>
              <a:t>只对应一个学生，而一个学生只能属于一个学院，所以当</a:t>
            </a:r>
            <a:r>
              <a:rPr lang="en-US" altLang="zh-CN" sz="2200">
                <a:ea typeface="黑体" panose="02010609060101010101" pitchFamily="49" charset="-122"/>
              </a:rPr>
              <a:t>SNO</a:t>
            </a:r>
            <a:r>
              <a:rPr lang="zh-CN" altLang="en-US" sz="2200">
                <a:ea typeface="黑体" panose="02010609060101010101" pitchFamily="49" charset="-122"/>
              </a:rPr>
              <a:t>的值确定之后，</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的值也随之被唯一的确定了。</a:t>
            </a:r>
          </a:p>
          <a:p>
            <a:pPr lvl="1" algn="just" eaLnBrk="1" hangingPunct="1">
              <a:lnSpc>
                <a:spcPct val="110000"/>
              </a:lnSpc>
              <a:spcBef>
                <a:spcPts val="600"/>
              </a:spcBef>
            </a:pPr>
            <a:r>
              <a:rPr lang="zh-CN" altLang="en-US" sz="2200">
                <a:ea typeface="黑体" panose="02010609060101010101" pitchFamily="49" charset="-122"/>
              </a:rPr>
              <a:t>这类似于变量之间的</a:t>
            </a:r>
            <a:r>
              <a:rPr lang="zh-CN" altLang="en-US" sz="2200">
                <a:solidFill>
                  <a:srgbClr val="CC3300"/>
                </a:solidFill>
                <a:ea typeface="黑体" panose="02010609060101010101" pitchFamily="49" charset="-122"/>
              </a:rPr>
              <a:t>单值函数关系</a:t>
            </a:r>
            <a:r>
              <a:rPr lang="zh-CN" altLang="en-US" sz="2200">
                <a:ea typeface="黑体" panose="02010609060101010101" pitchFamily="49" charset="-122"/>
              </a:rPr>
              <a:t>。设单值函数</a:t>
            </a:r>
            <a:r>
              <a:rPr lang="en-US" altLang="zh-CN" sz="2200">
                <a:ea typeface="黑体" panose="02010609060101010101" pitchFamily="49" charset="-122"/>
              </a:rPr>
              <a:t>Y=F(X)</a:t>
            </a:r>
            <a:r>
              <a:rPr lang="zh-CN" altLang="en-US" sz="2200">
                <a:ea typeface="黑体" panose="02010609060101010101" pitchFamily="49" charset="-122"/>
              </a:rPr>
              <a:t>，自变量</a:t>
            </a:r>
            <a:r>
              <a:rPr lang="en-US" altLang="zh-CN" sz="2200">
                <a:ea typeface="黑体" panose="02010609060101010101" pitchFamily="49" charset="-122"/>
              </a:rPr>
              <a:t>X</a:t>
            </a:r>
            <a:r>
              <a:rPr lang="zh-CN" altLang="en-US" sz="2200">
                <a:ea typeface="黑体" panose="02010609060101010101" pitchFamily="49" charset="-122"/>
              </a:rPr>
              <a:t>的值可以决定一个唯一的函数值</a:t>
            </a:r>
            <a:r>
              <a:rPr lang="en-US" altLang="zh-CN" sz="2200">
                <a:ea typeface="黑体" panose="02010609060101010101" pitchFamily="49" charset="-122"/>
              </a:rPr>
              <a:t>Y</a:t>
            </a:r>
            <a:r>
              <a:rPr lang="zh-CN" altLang="en-US" sz="2200">
                <a:ea typeface="黑体" panose="02010609060101010101" pitchFamily="49" charset="-122"/>
              </a:rPr>
              <a:t>。</a:t>
            </a:r>
          </a:p>
          <a:p>
            <a:pPr lvl="1" algn="just" eaLnBrk="1" hangingPunct="1">
              <a:lnSpc>
                <a:spcPct val="110000"/>
              </a:lnSpc>
              <a:spcBef>
                <a:spcPts val="600"/>
              </a:spcBef>
            </a:pPr>
            <a:r>
              <a:rPr lang="zh-CN" altLang="en-US" sz="2200">
                <a:ea typeface="黑体" panose="02010609060101010101" pitchFamily="49" charset="-122"/>
              </a:rPr>
              <a:t>在这里，我们说</a:t>
            </a:r>
            <a:r>
              <a:rPr lang="en-US" altLang="zh-CN" sz="2200">
                <a:ea typeface="黑体" panose="02010609060101010101" pitchFamily="49" charset="-122"/>
              </a:rPr>
              <a:t>SNO</a:t>
            </a:r>
            <a:r>
              <a:rPr lang="zh-CN" altLang="en-US" sz="2200">
                <a:solidFill>
                  <a:srgbClr val="CC0000"/>
                </a:solidFill>
                <a:ea typeface="黑体" panose="02010609060101010101" pitchFamily="49" charset="-122"/>
              </a:rPr>
              <a:t>决定函数</a:t>
            </a:r>
            <a:r>
              <a:rPr lang="zh-CN" altLang="en-US" sz="2200">
                <a:ea typeface="黑体" panose="02010609060101010101" pitchFamily="49" charset="-122"/>
              </a:rPr>
              <a:t>（</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），或者说（</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a:t>
            </a:r>
            <a:r>
              <a:rPr lang="zh-CN" altLang="en-US" sz="2200">
                <a:solidFill>
                  <a:srgbClr val="CC0000"/>
                </a:solidFill>
                <a:ea typeface="黑体" panose="02010609060101010101" pitchFamily="49" charset="-122"/>
              </a:rPr>
              <a:t>函数依赖于</a:t>
            </a:r>
            <a:r>
              <a:rPr lang="en-US" altLang="zh-CN" sz="2200">
                <a:ea typeface="黑体" panose="02010609060101010101" pitchFamily="49" charset="-122"/>
              </a:rPr>
              <a:t>SNO</a:t>
            </a:r>
            <a:r>
              <a:rPr lang="zh-CN" altLang="en-US" sz="2200">
                <a:ea typeface="黑体" panose="02010609060101010101" pitchFamily="49" charset="-122"/>
              </a:rPr>
              <a:t>。</a:t>
            </a:r>
          </a:p>
        </p:txBody>
      </p:sp>
      <p:grpSp>
        <p:nvGrpSpPr>
          <p:cNvPr id="31747" name="Group 46">
            <a:extLst>
              <a:ext uri="{FF2B5EF4-FFF2-40B4-BE49-F238E27FC236}">
                <a16:creationId xmlns:a16="http://schemas.microsoft.com/office/drawing/2014/main" id="{8363120F-949E-46F4-920F-337E6C488683}"/>
              </a:ext>
            </a:extLst>
          </p:cNvPr>
          <p:cNvGrpSpPr>
            <a:grpSpLocks/>
          </p:cNvGrpSpPr>
          <p:nvPr/>
        </p:nvGrpSpPr>
        <p:grpSpPr bwMode="auto">
          <a:xfrm>
            <a:off x="401638" y="268288"/>
            <a:ext cx="8267700" cy="928687"/>
            <a:chOff x="253" y="169"/>
            <a:chExt cx="5208" cy="585"/>
          </a:xfrm>
        </p:grpSpPr>
        <p:grpSp>
          <p:nvGrpSpPr>
            <p:cNvPr id="31748" name="Group 4">
              <a:extLst>
                <a:ext uri="{FF2B5EF4-FFF2-40B4-BE49-F238E27FC236}">
                  <a16:creationId xmlns:a16="http://schemas.microsoft.com/office/drawing/2014/main" id="{53CB0DB8-780E-432A-B487-61D16BB57593}"/>
                </a:ext>
              </a:extLst>
            </p:cNvPr>
            <p:cNvGrpSpPr>
              <a:grpSpLocks/>
            </p:cNvGrpSpPr>
            <p:nvPr/>
          </p:nvGrpSpPr>
          <p:grpSpPr bwMode="auto">
            <a:xfrm>
              <a:off x="253" y="169"/>
              <a:ext cx="744" cy="292"/>
              <a:chOff x="0" y="0"/>
              <a:chExt cx="512" cy="403"/>
            </a:xfrm>
          </p:grpSpPr>
          <p:sp>
            <p:nvSpPr>
              <p:cNvPr id="31788" name="Rectangle 5">
                <a:extLst>
                  <a:ext uri="{FF2B5EF4-FFF2-40B4-BE49-F238E27FC236}">
                    <a16:creationId xmlns:a16="http://schemas.microsoft.com/office/drawing/2014/main" id="{27A40A87-A6B2-4D46-A58B-15F08C1F279E}"/>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SNO</a:t>
                </a:r>
              </a:p>
              <a:p>
                <a:pPr algn="ctr">
                  <a:spcBef>
                    <a:spcPct val="0"/>
                  </a:spcBef>
                  <a:buClrTx/>
                  <a:buSzTx/>
                  <a:buFontTx/>
                  <a:buNone/>
                </a:pPr>
                <a:endParaRPr lang="en-US" altLang="zh-CN" sz="2000">
                  <a:ea typeface="宋体" panose="02010600030101010101" pitchFamily="2" charset="-122"/>
                </a:endParaRPr>
              </a:p>
            </p:txBody>
          </p:sp>
          <p:sp>
            <p:nvSpPr>
              <p:cNvPr id="31789" name="Rectangle 6">
                <a:extLst>
                  <a:ext uri="{FF2B5EF4-FFF2-40B4-BE49-F238E27FC236}">
                    <a16:creationId xmlns:a16="http://schemas.microsoft.com/office/drawing/2014/main" id="{73AD22E3-6459-4805-A4AE-767208DE25E4}"/>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49" name="Group 7">
              <a:extLst>
                <a:ext uri="{FF2B5EF4-FFF2-40B4-BE49-F238E27FC236}">
                  <a16:creationId xmlns:a16="http://schemas.microsoft.com/office/drawing/2014/main" id="{60A48D72-D97F-4867-8B7C-5DFC5E145C4D}"/>
                </a:ext>
              </a:extLst>
            </p:cNvPr>
            <p:cNvGrpSpPr>
              <a:grpSpLocks/>
            </p:cNvGrpSpPr>
            <p:nvPr/>
          </p:nvGrpSpPr>
          <p:grpSpPr bwMode="auto">
            <a:xfrm>
              <a:off x="997" y="169"/>
              <a:ext cx="744" cy="292"/>
              <a:chOff x="512" y="0"/>
              <a:chExt cx="512" cy="403"/>
            </a:xfrm>
          </p:grpSpPr>
          <p:sp>
            <p:nvSpPr>
              <p:cNvPr id="31786" name="Rectangle 8">
                <a:extLst>
                  <a:ext uri="{FF2B5EF4-FFF2-40B4-BE49-F238E27FC236}">
                    <a16:creationId xmlns:a16="http://schemas.microsoft.com/office/drawing/2014/main" id="{CE0271AD-B73A-4DD5-A229-E741200254D8}"/>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SN</a:t>
                </a:r>
              </a:p>
              <a:p>
                <a:pPr algn="ctr">
                  <a:spcBef>
                    <a:spcPct val="0"/>
                  </a:spcBef>
                  <a:buClrTx/>
                  <a:buSzTx/>
                  <a:buFontTx/>
                  <a:buNone/>
                </a:pPr>
                <a:endParaRPr lang="en-US" altLang="zh-CN" sz="2000">
                  <a:ea typeface="宋体" panose="02010600030101010101" pitchFamily="2" charset="-122"/>
                </a:endParaRPr>
              </a:p>
            </p:txBody>
          </p:sp>
          <p:sp>
            <p:nvSpPr>
              <p:cNvPr id="31787" name="Rectangle 9">
                <a:extLst>
                  <a:ext uri="{FF2B5EF4-FFF2-40B4-BE49-F238E27FC236}">
                    <a16:creationId xmlns:a16="http://schemas.microsoft.com/office/drawing/2014/main" id="{6118D89F-2171-49D2-A389-E215F6E858DC}"/>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0" name="Group 10">
              <a:extLst>
                <a:ext uri="{FF2B5EF4-FFF2-40B4-BE49-F238E27FC236}">
                  <a16:creationId xmlns:a16="http://schemas.microsoft.com/office/drawing/2014/main" id="{D0D313B9-ADB7-4F90-AF3C-57F2452D27DA}"/>
                </a:ext>
              </a:extLst>
            </p:cNvPr>
            <p:cNvGrpSpPr>
              <a:grpSpLocks/>
            </p:cNvGrpSpPr>
            <p:nvPr/>
          </p:nvGrpSpPr>
          <p:grpSpPr bwMode="auto">
            <a:xfrm>
              <a:off x="1741" y="169"/>
              <a:ext cx="744" cy="292"/>
              <a:chOff x="1024" y="0"/>
              <a:chExt cx="512" cy="403"/>
            </a:xfrm>
          </p:grpSpPr>
          <p:sp>
            <p:nvSpPr>
              <p:cNvPr id="31784" name="Rectangle 11">
                <a:extLst>
                  <a:ext uri="{FF2B5EF4-FFF2-40B4-BE49-F238E27FC236}">
                    <a16:creationId xmlns:a16="http://schemas.microsoft.com/office/drawing/2014/main" id="{1AC2368A-0496-4D75-ADED-329E36C1FA31}"/>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AGE</a:t>
                </a:r>
              </a:p>
              <a:p>
                <a:pPr algn="ctr">
                  <a:spcBef>
                    <a:spcPct val="0"/>
                  </a:spcBef>
                  <a:buClrTx/>
                  <a:buSzTx/>
                  <a:buFontTx/>
                  <a:buNone/>
                </a:pPr>
                <a:endParaRPr lang="en-US" altLang="zh-CN" sz="2000">
                  <a:ea typeface="宋体" panose="02010600030101010101" pitchFamily="2" charset="-122"/>
                </a:endParaRPr>
              </a:p>
            </p:txBody>
          </p:sp>
          <p:sp>
            <p:nvSpPr>
              <p:cNvPr id="31785" name="Rectangle 12">
                <a:extLst>
                  <a:ext uri="{FF2B5EF4-FFF2-40B4-BE49-F238E27FC236}">
                    <a16:creationId xmlns:a16="http://schemas.microsoft.com/office/drawing/2014/main" id="{ABCA6B7B-16C6-4BEB-AAA2-09757F948CD4}"/>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1" name="Group 13">
              <a:extLst>
                <a:ext uri="{FF2B5EF4-FFF2-40B4-BE49-F238E27FC236}">
                  <a16:creationId xmlns:a16="http://schemas.microsoft.com/office/drawing/2014/main" id="{4B28584B-8CA0-4300-9AA4-74C48F7AFB58}"/>
                </a:ext>
              </a:extLst>
            </p:cNvPr>
            <p:cNvGrpSpPr>
              <a:grpSpLocks/>
            </p:cNvGrpSpPr>
            <p:nvPr/>
          </p:nvGrpSpPr>
          <p:grpSpPr bwMode="auto">
            <a:xfrm>
              <a:off x="2485" y="169"/>
              <a:ext cx="744" cy="292"/>
              <a:chOff x="1536" y="0"/>
              <a:chExt cx="512" cy="403"/>
            </a:xfrm>
          </p:grpSpPr>
          <p:sp>
            <p:nvSpPr>
              <p:cNvPr id="31782" name="Rectangle 14">
                <a:extLst>
                  <a:ext uri="{FF2B5EF4-FFF2-40B4-BE49-F238E27FC236}">
                    <a16:creationId xmlns:a16="http://schemas.microsoft.com/office/drawing/2014/main" id="{2DA8CE90-6AB2-4AB0-A623-ECAE30CCC977}"/>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DEPT</a:t>
                </a:r>
              </a:p>
              <a:p>
                <a:pPr algn="ctr">
                  <a:spcBef>
                    <a:spcPct val="0"/>
                  </a:spcBef>
                  <a:buClrTx/>
                  <a:buSzTx/>
                  <a:buFontTx/>
                  <a:buNone/>
                </a:pPr>
                <a:endParaRPr lang="en-US" altLang="zh-CN" sz="2000">
                  <a:ea typeface="宋体" panose="02010600030101010101" pitchFamily="2" charset="-122"/>
                </a:endParaRPr>
              </a:p>
            </p:txBody>
          </p:sp>
          <p:sp>
            <p:nvSpPr>
              <p:cNvPr id="31783" name="Rectangle 15">
                <a:extLst>
                  <a:ext uri="{FF2B5EF4-FFF2-40B4-BE49-F238E27FC236}">
                    <a16:creationId xmlns:a16="http://schemas.microsoft.com/office/drawing/2014/main" id="{A465D8F9-9221-42E1-AFD9-267B2EC3715E}"/>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2" name="Group 16">
              <a:extLst>
                <a:ext uri="{FF2B5EF4-FFF2-40B4-BE49-F238E27FC236}">
                  <a16:creationId xmlns:a16="http://schemas.microsoft.com/office/drawing/2014/main" id="{84E345E6-4C77-4D25-9C2C-C3B630427B51}"/>
                </a:ext>
              </a:extLst>
            </p:cNvPr>
            <p:cNvGrpSpPr>
              <a:grpSpLocks/>
            </p:cNvGrpSpPr>
            <p:nvPr/>
          </p:nvGrpSpPr>
          <p:grpSpPr bwMode="auto">
            <a:xfrm>
              <a:off x="3229" y="169"/>
              <a:ext cx="744" cy="292"/>
              <a:chOff x="2048" y="0"/>
              <a:chExt cx="512" cy="403"/>
            </a:xfrm>
          </p:grpSpPr>
          <p:sp>
            <p:nvSpPr>
              <p:cNvPr id="31780" name="Rectangle 17">
                <a:extLst>
                  <a:ext uri="{FF2B5EF4-FFF2-40B4-BE49-F238E27FC236}">
                    <a16:creationId xmlns:a16="http://schemas.microsoft.com/office/drawing/2014/main" id="{443BC1E8-9CB4-4C28-B2A8-B0C2E01C6651}"/>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MN</a:t>
                </a:r>
              </a:p>
              <a:p>
                <a:pPr algn="ctr">
                  <a:spcBef>
                    <a:spcPct val="0"/>
                  </a:spcBef>
                  <a:buClrTx/>
                  <a:buSzTx/>
                  <a:buFontTx/>
                  <a:buNone/>
                </a:pPr>
                <a:endParaRPr lang="en-US" altLang="zh-CN" sz="2000">
                  <a:ea typeface="宋体" panose="02010600030101010101" pitchFamily="2" charset="-122"/>
                </a:endParaRPr>
              </a:p>
            </p:txBody>
          </p:sp>
          <p:sp>
            <p:nvSpPr>
              <p:cNvPr id="31781" name="Rectangle 18">
                <a:extLst>
                  <a:ext uri="{FF2B5EF4-FFF2-40B4-BE49-F238E27FC236}">
                    <a16:creationId xmlns:a16="http://schemas.microsoft.com/office/drawing/2014/main" id="{1C15C707-A11B-4DF1-80DD-6EFC4DD7C23F}"/>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3" name="Group 19">
              <a:extLst>
                <a:ext uri="{FF2B5EF4-FFF2-40B4-BE49-F238E27FC236}">
                  <a16:creationId xmlns:a16="http://schemas.microsoft.com/office/drawing/2014/main" id="{387C51C1-4EC2-48F4-A59B-62C1A2C3DFA6}"/>
                </a:ext>
              </a:extLst>
            </p:cNvPr>
            <p:cNvGrpSpPr>
              <a:grpSpLocks/>
            </p:cNvGrpSpPr>
            <p:nvPr/>
          </p:nvGrpSpPr>
          <p:grpSpPr bwMode="auto">
            <a:xfrm>
              <a:off x="3973" y="169"/>
              <a:ext cx="744" cy="292"/>
              <a:chOff x="2560" y="0"/>
              <a:chExt cx="512" cy="403"/>
            </a:xfrm>
          </p:grpSpPr>
          <p:sp>
            <p:nvSpPr>
              <p:cNvPr id="31778" name="Rectangle 20">
                <a:extLst>
                  <a:ext uri="{FF2B5EF4-FFF2-40B4-BE49-F238E27FC236}">
                    <a16:creationId xmlns:a16="http://schemas.microsoft.com/office/drawing/2014/main" id="{F8A546DC-E8C8-45AE-A45E-188F0CFB7B21}"/>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CNO</a:t>
                </a:r>
              </a:p>
              <a:p>
                <a:pPr algn="ctr">
                  <a:spcBef>
                    <a:spcPct val="0"/>
                  </a:spcBef>
                  <a:buClrTx/>
                  <a:buSzTx/>
                  <a:buFontTx/>
                  <a:buNone/>
                </a:pPr>
                <a:endParaRPr lang="en-US" altLang="zh-CN" sz="2000">
                  <a:ea typeface="宋体" panose="02010600030101010101" pitchFamily="2" charset="-122"/>
                </a:endParaRPr>
              </a:p>
            </p:txBody>
          </p:sp>
          <p:sp>
            <p:nvSpPr>
              <p:cNvPr id="31779" name="Rectangle 21">
                <a:extLst>
                  <a:ext uri="{FF2B5EF4-FFF2-40B4-BE49-F238E27FC236}">
                    <a16:creationId xmlns:a16="http://schemas.microsoft.com/office/drawing/2014/main" id="{4FF9CD41-05C6-4ED5-9741-B00C8B7B2B64}"/>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4" name="Group 22">
              <a:extLst>
                <a:ext uri="{FF2B5EF4-FFF2-40B4-BE49-F238E27FC236}">
                  <a16:creationId xmlns:a16="http://schemas.microsoft.com/office/drawing/2014/main" id="{97441A68-AC5B-4E54-99D4-C97D2C3810D5}"/>
                </a:ext>
              </a:extLst>
            </p:cNvPr>
            <p:cNvGrpSpPr>
              <a:grpSpLocks/>
            </p:cNvGrpSpPr>
            <p:nvPr/>
          </p:nvGrpSpPr>
          <p:grpSpPr bwMode="auto">
            <a:xfrm>
              <a:off x="4717" y="169"/>
              <a:ext cx="744" cy="292"/>
              <a:chOff x="3072" y="0"/>
              <a:chExt cx="512" cy="403"/>
            </a:xfrm>
          </p:grpSpPr>
          <p:sp>
            <p:nvSpPr>
              <p:cNvPr id="31776" name="Rectangle 23">
                <a:extLst>
                  <a:ext uri="{FF2B5EF4-FFF2-40B4-BE49-F238E27FC236}">
                    <a16:creationId xmlns:a16="http://schemas.microsoft.com/office/drawing/2014/main" id="{0A3E6CC0-57BE-47B0-BA4A-BB2099EF2390}"/>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a:ea typeface="宋体" panose="02010600030101010101" pitchFamily="2" charset="-122"/>
                  </a:rPr>
                  <a:t>SCORE</a:t>
                </a:r>
              </a:p>
            </p:txBody>
          </p:sp>
          <p:sp>
            <p:nvSpPr>
              <p:cNvPr id="31777" name="Rectangle 24">
                <a:extLst>
                  <a:ext uri="{FF2B5EF4-FFF2-40B4-BE49-F238E27FC236}">
                    <a16:creationId xmlns:a16="http://schemas.microsoft.com/office/drawing/2014/main" id="{DE810073-A192-4422-B096-D2154B662229}"/>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5" name="Group 25">
              <a:extLst>
                <a:ext uri="{FF2B5EF4-FFF2-40B4-BE49-F238E27FC236}">
                  <a16:creationId xmlns:a16="http://schemas.microsoft.com/office/drawing/2014/main" id="{CD89172A-8327-4F54-8CDD-70ADFB071F79}"/>
                </a:ext>
              </a:extLst>
            </p:cNvPr>
            <p:cNvGrpSpPr>
              <a:grpSpLocks/>
            </p:cNvGrpSpPr>
            <p:nvPr/>
          </p:nvGrpSpPr>
          <p:grpSpPr bwMode="auto">
            <a:xfrm>
              <a:off x="253" y="461"/>
              <a:ext cx="744" cy="293"/>
              <a:chOff x="0" y="403"/>
              <a:chExt cx="512" cy="403"/>
            </a:xfrm>
          </p:grpSpPr>
          <p:sp>
            <p:nvSpPr>
              <p:cNvPr id="31774" name="Rectangle 26">
                <a:extLst>
                  <a:ext uri="{FF2B5EF4-FFF2-40B4-BE49-F238E27FC236}">
                    <a16:creationId xmlns:a16="http://schemas.microsoft.com/office/drawing/2014/main" id="{4C879EB0-A71A-488C-85CE-F9F55C5CA98E}"/>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75" name="Rectangle 27">
                <a:extLst>
                  <a:ext uri="{FF2B5EF4-FFF2-40B4-BE49-F238E27FC236}">
                    <a16:creationId xmlns:a16="http://schemas.microsoft.com/office/drawing/2014/main" id="{BE4884AA-3888-4FF5-B4F8-71744115F9BC}"/>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6" name="Group 28">
              <a:extLst>
                <a:ext uri="{FF2B5EF4-FFF2-40B4-BE49-F238E27FC236}">
                  <a16:creationId xmlns:a16="http://schemas.microsoft.com/office/drawing/2014/main" id="{10356E71-BE4A-418B-8438-E9A400D69FC2}"/>
                </a:ext>
              </a:extLst>
            </p:cNvPr>
            <p:cNvGrpSpPr>
              <a:grpSpLocks/>
            </p:cNvGrpSpPr>
            <p:nvPr/>
          </p:nvGrpSpPr>
          <p:grpSpPr bwMode="auto">
            <a:xfrm>
              <a:off x="997" y="461"/>
              <a:ext cx="744" cy="293"/>
              <a:chOff x="512" y="403"/>
              <a:chExt cx="512" cy="403"/>
            </a:xfrm>
          </p:grpSpPr>
          <p:sp>
            <p:nvSpPr>
              <p:cNvPr id="31772" name="Rectangle 29">
                <a:extLst>
                  <a:ext uri="{FF2B5EF4-FFF2-40B4-BE49-F238E27FC236}">
                    <a16:creationId xmlns:a16="http://schemas.microsoft.com/office/drawing/2014/main" id="{402D6C63-A08D-474C-9783-00B4F084AB5D}"/>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73" name="Rectangle 30">
                <a:extLst>
                  <a:ext uri="{FF2B5EF4-FFF2-40B4-BE49-F238E27FC236}">
                    <a16:creationId xmlns:a16="http://schemas.microsoft.com/office/drawing/2014/main" id="{17172A1A-58D5-4F24-AD9D-199C5182A26D}"/>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7" name="Group 31">
              <a:extLst>
                <a:ext uri="{FF2B5EF4-FFF2-40B4-BE49-F238E27FC236}">
                  <a16:creationId xmlns:a16="http://schemas.microsoft.com/office/drawing/2014/main" id="{F2C0FBAE-2AA1-4502-8F93-FC9C690620CB}"/>
                </a:ext>
              </a:extLst>
            </p:cNvPr>
            <p:cNvGrpSpPr>
              <a:grpSpLocks/>
            </p:cNvGrpSpPr>
            <p:nvPr/>
          </p:nvGrpSpPr>
          <p:grpSpPr bwMode="auto">
            <a:xfrm>
              <a:off x="1741" y="461"/>
              <a:ext cx="744" cy="293"/>
              <a:chOff x="1024" y="403"/>
              <a:chExt cx="512" cy="403"/>
            </a:xfrm>
          </p:grpSpPr>
          <p:sp>
            <p:nvSpPr>
              <p:cNvPr id="31770" name="Rectangle 32">
                <a:extLst>
                  <a:ext uri="{FF2B5EF4-FFF2-40B4-BE49-F238E27FC236}">
                    <a16:creationId xmlns:a16="http://schemas.microsoft.com/office/drawing/2014/main" id="{5961065A-39B0-4FD9-922E-E9013F1D5DAD}"/>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71" name="Rectangle 33">
                <a:extLst>
                  <a:ext uri="{FF2B5EF4-FFF2-40B4-BE49-F238E27FC236}">
                    <a16:creationId xmlns:a16="http://schemas.microsoft.com/office/drawing/2014/main" id="{51A2048B-FA6D-4643-90E0-F407A30B8C55}"/>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8" name="Group 34">
              <a:extLst>
                <a:ext uri="{FF2B5EF4-FFF2-40B4-BE49-F238E27FC236}">
                  <a16:creationId xmlns:a16="http://schemas.microsoft.com/office/drawing/2014/main" id="{115A0A1B-A803-4D17-8744-CB905BAE8B18}"/>
                </a:ext>
              </a:extLst>
            </p:cNvPr>
            <p:cNvGrpSpPr>
              <a:grpSpLocks/>
            </p:cNvGrpSpPr>
            <p:nvPr/>
          </p:nvGrpSpPr>
          <p:grpSpPr bwMode="auto">
            <a:xfrm>
              <a:off x="2485" y="461"/>
              <a:ext cx="744" cy="293"/>
              <a:chOff x="1536" y="403"/>
              <a:chExt cx="512" cy="403"/>
            </a:xfrm>
          </p:grpSpPr>
          <p:sp>
            <p:nvSpPr>
              <p:cNvPr id="31768" name="Rectangle 35">
                <a:extLst>
                  <a:ext uri="{FF2B5EF4-FFF2-40B4-BE49-F238E27FC236}">
                    <a16:creationId xmlns:a16="http://schemas.microsoft.com/office/drawing/2014/main" id="{295C0005-CF58-4233-8C5B-2220D03FFCE8}"/>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9" name="Rectangle 36">
                <a:extLst>
                  <a:ext uri="{FF2B5EF4-FFF2-40B4-BE49-F238E27FC236}">
                    <a16:creationId xmlns:a16="http://schemas.microsoft.com/office/drawing/2014/main" id="{482A696F-4B06-4B4F-889F-73621F497161}"/>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9" name="Group 37">
              <a:extLst>
                <a:ext uri="{FF2B5EF4-FFF2-40B4-BE49-F238E27FC236}">
                  <a16:creationId xmlns:a16="http://schemas.microsoft.com/office/drawing/2014/main" id="{DD3249BB-0208-4C86-B6B1-4D356D39A181}"/>
                </a:ext>
              </a:extLst>
            </p:cNvPr>
            <p:cNvGrpSpPr>
              <a:grpSpLocks/>
            </p:cNvGrpSpPr>
            <p:nvPr/>
          </p:nvGrpSpPr>
          <p:grpSpPr bwMode="auto">
            <a:xfrm>
              <a:off x="3229" y="461"/>
              <a:ext cx="744" cy="293"/>
              <a:chOff x="2048" y="403"/>
              <a:chExt cx="512" cy="403"/>
            </a:xfrm>
          </p:grpSpPr>
          <p:sp>
            <p:nvSpPr>
              <p:cNvPr id="31766" name="Rectangle 38">
                <a:extLst>
                  <a:ext uri="{FF2B5EF4-FFF2-40B4-BE49-F238E27FC236}">
                    <a16:creationId xmlns:a16="http://schemas.microsoft.com/office/drawing/2014/main" id="{EE712E39-86CB-4C04-81FB-38D851F2EDC7}"/>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7" name="Rectangle 39">
                <a:extLst>
                  <a:ext uri="{FF2B5EF4-FFF2-40B4-BE49-F238E27FC236}">
                    <a16:creationId xmlns:a16="http://schemas.microsoft.com/office/drawing/2014/main" id="{A81FFA1F-8E2B-4D68-BD5E-C6CFDE8277CA}"/>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60" name="Group 40">
              <a:extLst>
                <a:ext uri="{FF2B5EF4-FFF2-40B4-BE49-F238E27FC236}">
                  <a16:creationId xmlns:a16="http://schemas.microsoft.com/office/drawing/2014/main" id="{14DDE2AB-C7AC-41C6-8DD5-10E2E9B40120}"/>
                </a:ext>
              </a:extLst>
            </p:cNvPr>
            <p:cNvGrpSpPr>
              <a:grpSpLocks/>
            </p:cNvGrpSpPr>
            <p:nvPr/>
          </p:nvGrpSpPr>
          <p:grpSpPr bwMode="auto">
            <a:xfrm>
              <a:off x="3973" y="461"/>
              <a:ext cx="744" cy="293"/>
              <a:chOff x="2560" y="403"/>
              <a:chExt cx="512" cy="403"/>
            </a:xfrm>
          </p:grpSpPr>
          <p:sp>
            <p:nvSpPr>
              <p:cNvPr id="31764" name="Rectangle 41">
                <a:extLst>
                  <a:ext uri="{FF2B5EF4-FFF2-40B4-BE49-F238E27FC236}">
                    <a16:creationId xmlns:a16="http://schemas.microsoft.com/office/drawing/2014/main" id="{A31A0E16-F8A8-47AC-916D-49542FA39ED5}"/>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5" name="Rectangle 42">
                <a:extLst>
                  <a:ext uri="{FF2B5EF4-FFF2-40B4-BE49-F238E27FC236}">
                    <a16:creationId xmlns:a16="http://schemas.microsoft.com/office/drawing/2014/main" id="{9596769E-7A83-4586-B1C6-3DB9F4B54627}"/>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61" name="Group 43">
              <a:extLst>
                <a:ext uri="{FF2B5EF4-FFF2-40B4-BE49-F238E27FC236}">
                  <a16:creationId xmlns:a16="http://schemas.microsoft.com/office/drawing/2014/main" id="{AAF071EA-CB96-4E27-8EB2-4C7431C191A3}"/>
                </a:ext>
              </a:extLst>
            </p:cNvPr>
            <p:cNvGrpSpPr>
              <a:grpSpLocks/>
            </p:cNvGrpSpPr>
            <p:nvPr/>
          </p:nvGrpSpPr>
          <p:grpSpPr bwMode="auto">
            <a:xfrm>
              <a:off x="4717" y="461"/>
              <a:ext cx="744" cy="293"/>
              <a:chOff x="3072" y="403"/>
              <a:chExt cx="512" cy="403"/>
            </a:xfrm>
          </p:grpSpPr>
          <p:sp>
            <p:nvSpPr>
              <p:cNvPr id="31762" name="Rectangle 44">
                <a:extLst>
                  <a:ext uri="{FF2B5EF4-FFF2-40B4-BE49-F238E27FC236}">
                    <a16:creationId xmlns:a16="http://schemas.microsoft.com/office/drawing/2014/main" id="{2BD6F74A-C459-4732-A010-CDF5C3901C33}"/>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3" name="Rectangle 45">
                <a:extLst>
                  <a:ext uri="{FF2B5EF4-FFF2-40B4-BE49-F238E27FC236}">
                    <a16:creationId xmlns:a16="http://schemas.microsoft.com/office/drawing/2014/main" id="{62A0893D-E987-45AF-ACC1-0EF196760324}"/>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a:extLst>
              <a:ext uri="{FF2B5EF4-FFF2-40B4-BE49-F238E27FC236}">
                <a16:creationId xmlns:a16="http://schemas.microsoft.com/office/drawing/2014/main" id="{ABE02E4D-1625-4D65-A333-6E37C5AE0DC0}"/>
              </a:ext>
            </a:extLst>
          </p:cNvPr>
          <p:cNvSpPr>
            <a:spLocks noGrp="1" noChangeArrowheads="1"/>
          </p:cNvSpPr>
          <p:nvPr>
            <p:ph type="title"/>
          </p:nvPr>
        </p:nvSpPr>
        <p:spPr/>
        <p:txBody>
          <a:bodyPr/>
          <a:lstStyle/>
          <a:p>
            <a:pPr algn="l" eaLnBrk="1" hangingPunct="1">
              <a:defRPr/>
            </a:pPr>
            <a:r>
              <a:rPr lang="zh-CN" altLang="en-US">
                <a:ea typeface="宋体" pitchFamily="2" charset="-122"/>
              </a:rPr>
              <a:t>函数依赖的定义</a:t>
            </a:r>
          </a:p>
        </p:txBody>
      </p:sp>
      <p:graphicFrame>
        <p:nvGraphicFramePr>
          <p:cNvPr id="346162" name="Group 50">
            <a:extLst>
              <a:ext uri="{FF2B5EF4-FFF2-40B4-BE49-F238E27FC236}">
                <a16:creationId xmlns:a16="http://schemas.microsoft.com/office/drawing/2014/main" id="{C489E68B-73CB-4E51-821A-C9DC258AD017}"/>
              </a:ext>
            </a:extLst>
          </p:cNvPr>
          <p:cNvGraphicFramePr>
            <a:graphicFrameLocks noGrp="1"/>
          </p:cNvGraphicFramePr>
          <p:nvPr>
            <p:ph idx="1"/>
          </p:nvPr>
        </p:nvGraphicFramePr>
        <p:xfrm>
          <a:off x="6473825" y="46038"/>
          <a:ext cx="2635250" cy="1554168"/>
        </p:xfrm>
        <a:graphic>
          <a:graphicData uri="http://schemas.openxmlformats.org/drawingml/2006/table">
            <a:tbl>
              <a:tblPr/>
              <a:tblGrid>
                <a:gridCol w="817563">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31862">
                  <a:extLst>
                    <a:ext uri="{9D8B030D-6E8A-4147-A177-3AD203B41FA5}">
                      <a16:colId xmlns:a16="http://schemas.microsoft.com/office/drawing/2014/main" val="20002"/>
                    </a:ext>
                  </a:extLst>
                </a:gridCol>
              </a:tblGrid>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X</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Y</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X1</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Y1</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X2</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Y2</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X3</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Y3</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X2</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Y2</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X5</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Y5</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801" name="Rectangle 3">
            <a:extLst>
              <a:ext uri="{FF2B5EF4-FFF2-40B4-BE49-F238E27FC236}">
                <a16:creationId xmlns:a16="http://schemas.microsoft.com/office/drawing/2014/main" id="{CB55D506-8EE8-4BD2-89AB-F40DA50EF444}"/>
              </a:ext>
            </a:extLst>
          </p:cNvPr>
          <p:cNvSpPr>
            <a:spLocks noGrp="1" noChangeArrowheads="1"/>
          </p:cNvSpPr>
          <p:nvPr>
            <p:ph type="body" sz="half" idx="4294967295"/>
          </p:nvPr>
        </p:nvSpPr>
        <p:spPr>
          <a:xfrm>
            <a:off x="412750" y="1700213"/>
            <a:ext cx="8291513" cy="4430712"/>
          </a:xfrm>
        </p:spPr>
        <p:txBody>
          <a:bodyPr/>
          <a:lstStyle/>
          <a:p>
            <a:pPr algn="just" eaLnBrk="1" hangingPunct="1">
              <a:lnSpc>
                <a:spcPct val="110000"/>
              </a:lnSpc>
              <a:spcBef>
                <a:spcPts val="600"/>
              </a:spcBef>
              <a:buFont typeface="Wingdings" panose="05000000000000000000" pitchFamily="2" charset="2"/>
              <a:buNone/>
            </a:pPr>
            <a:r>
              <a:rPr lang="zh-CN" altLang="en-US" sz="2400">
                <a:solidFill>
                  <a:srgbClr val="CC0000"/>
                </a:solidFill>
                <a:ea typeface="黑体" panose="02010609060101010101" pitchFamily="49" charset="-122"/>
              </a:rPr>
              <a:t>定义  </a:t>
            </a:r>
            <a:r>
              <a:rPr lang="zh-CN" altLang="en-US" sz="2400">
                <a:ea typeface="黑体" panose="02010609060101010101" pitchFamily="49" charset="-122"/>
              </a:rPr>
              <a:t>设关系模式</a:t>
            </a:r>
            <a:r>
              <a:rPr lang="en-US" altLang="zh-CN" sz="2400">
                <a:ea typeface="黑体" panose="02010609060101010101" pitchFamily="49" charset="-122"/>
              </a:rPr>
              <a:t>R(U,F)</a:t>
            </a:r>
            <a:r>
              <a:rPr lang="zh-CN" altLang="en-US" sz="2400">
                <a:ea typeface="黑体" panose="02010609060101010101" pitchFamily="49" charset="-122"/>
              </a:rPr>
              <a:t>，</a:t>
            </a:r>
            <a:r>
              <a:rPr lang="en-US" altLang="zh-CN" sz="2400">
                <a:ea typeface="黑体" panose="02010609060101010101" pitchFamily="49" charset="-122"/>
              </a:rPr>
              <a:t>U</a:t>
            </a:r>
            <a:r>
              <a:rPr lang="zh-CN" altLang="en-US" sz="2400">
                <a:ea typeface="黑体" panose="02010609060101010101" pitchFamily="49" charset="-122"/>
              </a:rPr>
              <a:t>是属性全集，</a:t>
            </a:r>
            <a:r>
              <a:rPr lang="en-US" altLang="zh-CN" sz="2400">
                <a:ea typeface="黑体" panose="02010609060101010101" pitchFamily="49" charset="-122"/>
              </a:rPr>
              <a:t>F</a:t>
            </a:r>
            <a:r>
              <a:rPr lang="zh-CN" altLang="en-US" sz="2400">
                <a:ea typeface="黑体" panose="02010609060101010101" pitchFamily="49" charset="-122"/>
              </a:rPr>
              <a:t>是</a:t>
            </a:r>
            <a:r>
              <a:rPr lang="en-US" altLang="zh-CN" sz="2400">
                <a:ea typeface="黑体" panose="02010609060101010101" pitchFamily="49" charset="-122"/>
              </a:rPr>
              <a:t>U</a:t>
            </a:r>
            <a:r>
              <a:rPr lang="zh-CN" altLang="en-US" sz="2400">
                <a:ea typeface="黑体" panose="02010609060101010101" pitchFamily="49" charset="-122"/>
              </a:rPr>
              <a:t>上的函数依赖集，</a:t>
            </a:r>
            <a:r>
              <a:rPr lang="en-US" altLang="zh-CN" sz="2400">
                <a:ea typeface="黑体" panose="02010609060101010101" pitchFamily="49" charset="-122"/>
              </a:rPr>
              <a:t>X</a:t>
            </a:r>
            <a:r>
              <a:rPr lang="zh-CN" altLang="en-US" sz="2400">
                <a:ea typeface="黑体" panose="02010609060101010101" pitchFamily="49" charset="-122"/>
              </a:rPr>
              <a:t>和</a:t>
            </a:r>
            <a:r>
              <a:rPr lang="en-US" altLang="zh-CN" sz="2400">
                <a:ea typeface="黑体" panose="02010609060101010101" pitchFamily="49" charset="-122"/>
              </a:rPr>
              <a:t>Y</a:t>
            </a:r>
            <a:r>
              <a:rPr lang="zh-CN" altLang="en-US" sz="2400">
                <a:ea typeface="黑体" panose="02010609060101010101" pitchFamily="49" charset="-122"/>
              </a:rPr>
              <a:t>是</a:t>
            </a:r>
            <a:r>
              <a:rPr lang="en-US" altLang="zh-CN" sz="2400">
                <a:ea typeface="黑体" panose="02010609060101010101" pitchFamily="49" charset="-122"/>
              </a:rPr>
              <a:t>U</a:t>
            </a:r>
            <a:r>
              <a:rPr lang="zh-CN" altLang="en-US" sz="2400">
                <a:ea typeface="黑体" panose="02010609060101010101" pitchFamily="49" charset="-122"/>
              </a:rPr>
              <a:t>的子集，</a:t>
            </a:r>
            <a:r>
              <a:rPr lang="zh-CN" altLang="en-US" sz="2400" b="1">
                <a:solidFill>
                  <a:srgbClr val="0066FF"/>
                </a:solidFill>
                <a:ea typeface="黑体" panose="02010609060101010101" pitchFamily="49" charset="-122"/>
              </a:rPr>
              <a:t>如果对于</a:t>
            </a:r>
            <a:r>
              <a:rPr lang="en-US" altLang="zh-CN" sz="2400" b="1">
                <a:solidFill>
                  <a:srgbClr val="0066FF"/>
                </a:solidFill>
                <a:ea typeface="黑体" panose="02010609060101010101" pitchFamily="49" charset="-122"/>
              </a:rPr>
              <a:t>R(U)</a:t>
            </a:r>
            <a:r>
              <a:rPr lang="zh-CN" altLang="en-US" sz="2400" b="1">
                <a:solidFill>
                  <a:srgbClr val="0066FF"/>
                </a:solidFill>
                <a:ea typeface="黑体" panose="02010609060101010101" pitchFamily="49" charset="-122"/>
              </a:rPr>
              <a:t>的任意一个可能的关系</a:t>
            </a:r>
            <a:r>
              <a:rPr lang="en-US" altLang="zh-CN" sz="2400" b="1">
                <a:solidFill>
                  <a:srgbClr val="0066FF"/>
                </a:solidFill>
                <a:ea typeface="黑体" panose="02010609060101010101" pitchFamily="49" charset="-122"/>
              </a:rPr>
              <a:t>r</a:t>
            </a:r>
            <a:r>
              <a:rPr lang="zh-CN" altLang="en-US" sz="2400" b="1">
                <a:solidFill>
                  <a:srgbClr val="0066FF"/>
                </a:solidFill>
                <a:ea typeface="黑体" panose="02010609060101010101" pitchFamily="49" charset="-122"/>
              </a:rPr>
              <a:t>，对于</a:t>
            </a:r>
            <a:r>
              <a:rPr lang="en-US" altLang="zh-CN" sz="2400" b="1">
                <a:solidFill>
                  <a:srgbClr val="0066FF"/>
                </a:solidFill>
                <a:ea typeface="黑体" panose="02010609060101010101" pitchFamily="49" charset="-122"/>
              </a:rPr>
              <a:t>X</a:t>
            </a:r>
            <a:r>
              <a:rPr lang="zh-CN" altLang="en-US" sz="2400" b="1">
                <a:solidFill>
                  <a:srgbClr val="0066FF"/>
                </a:solidFill>
                <a:ea typeface="黑体" panose="02010609060101010101" pitchFamily="49" charset="-122"/>
              </a:rPr>
              <a:t>的每一个具体值，</a:t>
            </a:r>
            <a:r>
              <a:rPr lang="en-US" altLang="zh-CN" sz="2400" b="1">
                <a:solidFill>
                  <a:srgbClr val="0066FF"/>
                </a:solidFill>
                <a:ea typeface="黑体" panose="02010609060101010101" pitchFamily="49" charset="-122"/>
              </a:rPr>
              <a:t>Y</a:t>
            </a:r>
            <a:r>
              <a:rPr lang="zh-CN" altLang="en-US" sz="2400" b="1">
                <a:solidFill>
                  <a:srgbClr val="0066FF"/>
                </a:solidFill>
                <a:ea typeface="黑体" panose="02010609060101010101" pitchFamily="49" charset="-122"/>
              </a:rPr>
              <a:t>都有唯一的具体值与之对应（也就是对任意</a:t>
            </a:r>
            <a:r>
              <a:rPr lang="en-US" altLang="zh-CN" sz="2400" b="1">
                <a:solidFill>
                  <a:srgbClr val="0066FF"/>
                </a:solidFill>
                <a:ea typeface="黑体" panose="02010609060101010101" pitchFamily="49" charset="-122"/>
              </a:rPr>
              <a:t>t1</a:t>
            </a:r>
            <a:r>
              <a:rPr lang="zh-CN" altLang="en-US" sz="2400" b="1">
                <a:solidFill>
                  <a:srgbClr val="0066FF"/>
                </a:solidFill>
                <a:ea typeface="黑体" panose="02010609060101010101" pitchFamily="49" charset="-122"/>
              </a:rPr>
              <a:t>、</a:t>
            </a:r>
            <a:r>
              <a:rPr lang="en-US" altLang="zh-CN" sz="2400" b="1">
                <a:solidFill>
                  <a:srgbClr val="0066FF"/>
                </a:solidFill>
                <a:ea typeface="黑体" panose="02010609060101010101" pitchFamily="49" charset="-122"/>
              </a:rPr>
              <a:t>t2</a:t>
            </a:r>
            <a:r>
              <a:rPr lang="en-US" altLang="zh-CN" sz="2400" b="1">
                <a:solidFill>
                  <a:srgbClr val="0066FF"/>
                </a:solidFill>
                <a:ea typeface="黑体" panose="02010609060101010101" pitchFamily="49" charset="-122"/>
                <a:sym typeface="Symbol" panose="05050102010706020507" pitchFamily="18" charset="2"/>
              </a:rPr>
              <a:t></a:t>
            </a:r>
            <a:r>
              <a:rPr lang="en-US" altLang="zh-CN" sz="2400" b="1">
                <a:solidFill>
                  <a:srgbClr val="0066FF"/>
                </a:solidFill>
                <a:ea typeface="黑体" panose="02010609060101010101" pitchFamily="49" charset="-122"/>
              </a:rPr>
              <a:t>r, </a:t>
            </a:r>
            <a:r>
              <a:rPr lang="zh-CN" altLang="en-US" sz="2400" b="1">
                <a:solidFill>
                  <a:srgbClr val="0066FF"/>
                </a:solidFill>
                <a:ea typeface="黑体" panose="02010609060101010101" pitchFamily="49" charset="-122"/>
              </a:rPr>
              <a:t>如果 </a:t>
            </a:r>
            <a:r>
              <a:rPr lang="en-US" altLang="zh-CN" sz="2400" b="1">
                <a:solidFill>
                  <a:srgbClr val="0066FF"/>
                </a:solidFill>
                <a:ea typeface="黑体" panose="02010609060101010101" pitchFamily="49" charset="-122"/>
              </a:rPr>
              <a:t>t1[X]=t2[X] </a:t>
            </a:r>
            <a:r>
              <a:rPr lang="zh-CN" altLang="en-US" sz="2400" b="1">
                <a:solidFill>
                  <a:srgbClr val="0066FF"/>
                </a:solidFill>
                <a:ea typeface="黑体" panose="02010609060101010101" pitchFamily="49" charset="-122"/>
              </a:rPr>
              <a:t>有</a:t>
            </a:r>
            <a:r>
              <a:rPr lang="en-US" altLang="zh-CN" sz="2400" b="1">
                <a:solidFill>
                  <a:srgbClr val="0066FF"/>
                </a:solidFill>
                <a:ea typeface="黑体" panose="02010609060101010101" pitchFamily="49" charset="-122"/>
              </a:rPr>
              <a:t>t1[Y]=t2[Y]</a:t>
            </a:r>
            <a:r>
              <a:rPr lang="zh-CN" altLang="en-US" sz="2400" b="1">
                <a:solidFill>
                  <a:srgbClr val="0066FF"/>
                </a:solidFill>
                <a:ea typeface="黑体" panose="02010609060101010101" pitchFamily="49" charset="-122"/>
              </a:rPr>
              <a:t>）</a:t>
            </a:r>
            <a:r>
              <a:rPr lang="zh-CN" altLang="en-US" sz="2400">
                <a:ea typeface="黑体" panose="02010609060101010101" pitchFamily="49" charset="-122"/>
              </a:rPr>
              <a:t>，则称</a:t>
            </a:r>
            <a:r>
              <a:rPr lang="en-US" altLang="zh-CN" sz="2400">
                <a:solidFill>
                  <a:srgbClr val="CC0000"/>
                </a:solidFill>
                <a:ea typeface="黑体" panose="02010609060101010101" pitchFamily="49" charset="-122"/>
              </a:rPr>
              <a:t>X</a:t>
            </a:r>
            <a:r>
              <a:rPr lang="zh-CN" altLang="en-US" sz="2400">
                <a:solidFill>
                  <a:srgbClr val="CC0000"/>
                </a:solidFill>
                <a:ea typeface="黑体" panose="02010609060101010101" pitchFamily="49" charset="-122"/>
              </a:rPr>
              <a:t>决定函数</a:t>
            </a:r>
            <a:r>
              <a:rPr lang="en-US" altLang="zh-CN" sz="2400">
                <a:solidFill>
                  <a:srgbClr val="CC0000"/>
                </a:solidFill>
                <a:ea typeface="黑体" panose="02010609060101010101" pitchFamily="49" charset="-122"/>
              </a:rPr>
              <a:t>Y</a:t>
            </a:r>
            <a:r>
              <a:rPr lang="zh-CN" altLang="en-US" sz="2400">
                <a:ea typeface="黑体" panose="02010609060101010101" pitchFamily="49" charset="-122"/>
              </a:rPr>
              <a:t>，或</a:t>
            </a:r>
            <a:r>
              <a:rPr lang="en-US" altLang="zh-CN" sz="2400">
                <a:solidFill>
                  <a:srgbClr val="CC0000"/>
                </a:solidFill>
                <a:ea typeface="黑体" panose="02010609060101010101" pitchFamily="49" charset="-122"/>
              </a:rPr>
              <a:t>Y</a:t>
            </a:r>
            <a:r>
              <a:rPr lang="zh-CN" altLang="en-US" sz="2400">
                <a:solidFill>
                  <a:srgbClr val="CC0000"/>
                </a:solidFill>
                <a:ea typeface="黑体" panose="02010609060101010101" pitchFamily="49" charset="-122"/>
              </a:rPr>
              <a:t>函数依赖于</a:t>
            </a:r>
            <a:r>
              <a:rPr lang="en-US" altLang="zh-CN" sz="2400">
                <a:solidFill>
                  <a:srgbClr val="CC0000"/>
                </a:solidFill>
                <a:ea typeface="黑体" panose="02010609060101010101" pitchFamily="49" charset="-122"/>
              </a:rPr>
              <a:t>X</a:t>
            </a:r>
            <a:r>
              <a:rPr lang="zh-CN" altLang="en-US" sz="2400">
                <a:ea typeface="黑体" panose="02010609060101010101" pitchFamily="49" charset="-122"/>
              </a:rPr>
              <a:t>，记作</a:t>
            </a:r>
            <a:r>
              <a:rPr lang="en-US" altLang="zh-CN" sz="2400">
                <a:solidFill>
                  <a:srgbClr val="CC0000"/>
                </a:solidFill>
                <a:ea typeface="黑体" panose="02010609060101010101" pitchFamily="49" charset="-122"/>
              </a:rPr>
              <a:t>X→Y</a:t>
            </a:r>
            <a:r>
              <a:rPr lang="zh-CN" altLang="en-US" sz="2400">
                <a:ea typeface="黑体" panose="02010609060101010101" pitchFamily="49" charset="-122"/>
              </a:rPr>
              <a:t>。我们称</a:t>
            </a:r>
            <a:r>
              <a:rPr lang="en-US" altLang="zh-CN" sz="2400">
                <a:ea typeface="黑体" panose="02010609060101010101" pitchFamily="49" charset="-122"/>
              </a:rPr>
              <a:t>X</a:t>
            </a:r>
            <a:r>
              <a:rPr lang="zh-CN" altLang="en-US" sz="2400">
                <a:ea typeface="黑体" panose="02010609060101010101" pitchFamily="49" charset="-122"/>
              </a:rPr>
              <a:t>为</a:t>
            </a:r>
            <a:r>
              <a:rPr lang="zh-CN" altLang="en-US" sz="2400">
                <a:solidFill>
                  <a:srgbClr val="CC0000"/>
                </a:solidFill>
                <a:ea typeface="黑体" panose="02010609060101010101" pitchFamily="49" charset="-122"/>
              </a:rPr>
              <a:t>决定因素</a:t>
            </a:r>
            <a:r>
              <a:rPr lang="zh-CN" altLang="en-US" sz="2400">
                <a:ea typeface="黑体" panose="02010609060101010101" pitchFamily="49" charset="-122"/>
              </a:rPr>
              <a:t>，</a:t>
            </a:r>
            <a:r>
              <a:rPr lang="en-US" altLang="zh-CN" sz="2400">
                <a:ea typeface="黑体" panose="02010609060101010101" pitchFamily="49" charset="-122"/>
              </a:rPr>
              <a:t>Y</a:t>
            </a:r>
            <a:r>
              <a:rPr lang="zh-CN" altLang="en-US" sz="2400">
                <a:ea typeface="黑体" panose="02010609060101010101" pitchFamily="49" charset="-122"/>
              </a:rPr>
              <a:t>为</a:t>
            </a:r>
            <a:r>
              <a:rPr lang="zh-CN" altLang="en-US" sz="2400">
                <a:solidFill>
                  <a:srgbClr val="CC0000"/>
                </a:solidFill>
                <a:ea typeface="黑体" panose="02010609060101010101" pitchFamily="49" charset="-122"/>
              </a:rPr>
              <a:t>依赖因素</a:t>
            </a:r>
            <a:r>
              <a:rPr lang="zh-CN" altLang="en-US" sz="2400">
                <a:ea typeface="黑体" panose="02010609060101010101" pitchFamily="49" charset="-122"/>
              </a:rPr>
              <a:t>。当</a:t>
            </a:r>
            <a:r>
              <a:rPr lang="en-US" altLang="zh-CN" sz="2400">
                <a:ea typeface="黑体" panose="02010609060101010101" pitchFamily="49" charset="-122"/>
              </a:rPr>
              <a:t>Y</a:t>
            </a:r>
            <a:r>
              <a:rPr lang="zh-CN" altLang="en-US" sz="2400">
                <a:ea typeface="黑体" panose="02010609060101010101" pitchFamily="49" charset="-122"/>
              </a:rPr>
              <a:t>不函数依赖于</a:t>
            </a:r>
            <a:r>
              <a:rPr lang="en-US" altLang="zh-CN" sz="2400">
                <a:ea typeface="黑体" panose="02010609060101010101" pitchFamily="49" charset="-122"/>
              </a:rPr>
              <a:t>X</a:t>
            </a:r>
            <a:r>
              <a:rPr lang="zh-CN" altLang="en-US" sz="2400">
                <a:ea typeface="黑体" panose="02010609060101010101" pitchFamily="49" charset="-122"/>
              </a:rPr>
              <a:t>时，记作</a:t>
            </a:r>
            <a:r>
              <a:rPr lang="en-US" altLang="zh-CN" sz="2400">
                <a:ea typeface="黑体" panose="02010609060101010101" pitchFamily="49" charset="-122"/>
              </a:rPr>
              <a:t>:X   Y</a:t>
            </a:r>
            <a:r>
              <a:rPr lang="zh-CN" altLang="en-US" sz="2400">
                <a:ea typeface="黑体" panose="02010609060101010101" pitchFamily="49" charset="-122"/>
              </a:rPr>
              <a:t>。当</a:t>
            </a:r>
            <a:r>
              <a:rPr lang="en-US" altLang="zh-CN" sz="2400">
                <a:ea typeface="黑体" panose="02010609060101010101" pitchFamily="49" charset="-122"/>
              </a:rPr>
              <a:t>X→Y</a:t>
            </a:r>
            <a:r>
              <a:rPr lang="zh-CN" altLang="en-US" sz="2400">
                <a:ea typeface="黑体" panose="02010609060101010101" pitchFamily="49" charset="-122"/>
              </a:rPr>
              <a:t>且</a:t>
            </a:r>
            <a:r>
              <a:rPr lang="en-US" altLang="zh-CN" sz="2400">
                <a:ea typeface="黑体" panose="02010609060101010101" pitchFamily="49" charset="-122"/>
              </a:rPr>
              <a:t>Y→X</a:t>
            </a:r>
            <a:r>
              <a:rPr lang="zh-CN" altLang="en-US" sz="2400">
                <a:ea typeface="黑体" panose="02010609060101010101" pitchFamily="49" charset="-122"/>
              </a:rPr>
              <a:t>时，则记作：</a:t>
            </a:r>
            <a:r>
              <a:rPr lang="en-US" altLang="zh-CN" sz="2400">
                <a:ea typeface="黑体" panose="02010609060101010101" pitchFamily="49" charset="-122"/>
              </a:rPr>
              <a:t>X </a:t>
            </a:r>
            <a:r>
              <a:rPr lang="en-US" altLang="zh-CN" sz="2400" b="1">
                <a:ea typeface="宋体" panose="02010600030101010101" pitchFamily="2" charset="-122"/>
                <a:sym typeface="Symbol" panose="05050102010706020507" pitchFamily="18" charset="2"/>
              </a:rPr>
              <a:t></a:t>
            </a:r>
            <a:r>
              <a:rPr lang="en-US" altLang="zh-CN" sz="2400">
                <a:ea typeface="黑体" panose="02010609060101010101" pitchFamily="49" charset="-122"/>
              </a:rPr>
              <a:t> Y</a:t>
            </a:r>
            <a:r>
              <a:rPr lang="zh-CN" altLang="en-US" sz="2400">
                <a:ea typeface="黑体" panose="02010609060101010101" pitchFamily="49" charset="-122"/>
              </a:rPr>
              <a:t>。</a:t>
            </a:r>
          </a:p>
          <a:p>
            <a:pPr algn="just" eaLnBrk="1" hangingPunct="1">
              <a:lnSpc>
                <a:spcPct val="110000"/>
              </a:lnSpc>
              <a:spcBef>
                <a:spcPts val="600"/>
              </a:spcBef>
              <a:buFont typeface="Wingdings" panose="05000000000000000000" pitchFamily="2" charset="2"/>
              <a:buNone/>
            </a:pPr>
            <a:r>
              <a:rPr lang="zh-CN" altLang="en-US" sz="2400">
                <a:ea typeface="黑体" panose="02010609060101010101" pitchFamily="49" charset="-122"/>
              </a:rPr>
              <a:t>	这类似于变量之间的</a:t>
            </a:r>
            <a:r>
              <a:rPr lang="zh-CN" altLang="en-US" sz="2400">
                <a:solidFill>
                  <a:srgbClr val="FF66FF"/>
                </a:solidFill>
                <a:ea typeface="黑体" panose="02010609060101010101" pitchFamily="49" charset="-122"/>
              </a:rPr>
              <a:t>单值函数关系</a:t>
            </a:r>
            <a:r>
              <a:rPr lang="zh-CN" altLang="en-US" sz="2400">
                <a:ea typeface="黑体" panose="02010609060101010101" pitchFamily="49" charset="-122"/>
              </a:rPr>
              <a:t>。设单值函数</a:t>
            </a:r>
            <a:r>
              <a:rPr lang="en-US" altLang="zh-CN" sz="2400">
                <a:ea typeface="黑体" panose="02010609060101010101" pitchFamily="49" charset="-122"/>
              </a:rPr>
              <a:t>Y=F(X)</a:t>
            </a:r>
            <a:r>
              <a:rPr lang="zh-CN" altLang="en-US" sz="2400">
                <a:ea typeface="黑体" panose="02010609060101010101" pitchFamily="49" charset="-122"/>
              </a:rPr>
              <a:t>，自变量</a:t>
            </a:r>
            <a:r>
              <a:rPr lang="en-US" altLang="zh-CN" sz="2400">
                <a:ea typeface="黑体" panose="02010609060101010101" pitchFamily="49" charset="-122"/>
              </a:rPr>
              <a:t>X</a:t>
            </a:r>
            <a:r>
              <a:rPr lang="zh-CN" altLang="en-US" sz="2400">
                <a:ea typeface="黑体" panose="02010609060101010101" pitchFamily="49" charset="-122"/>
              </a:rPr>
              <a:t>的值可以决定一个唯一的函数值</a:t>
            </a:r>
            <a:r>
              <a:rPr lang="en-US" altLang="zh-CN" sz="2400">
                <a:ea typeface="黑体" panose="02010609060101010101" pitchFamily="49" charset="-122"/>
              </a:rPr>
              <a:t>Y</a:t>
            </a:r>
            <a:r>
              <a:rPr lang="zh-CN" altLang="en-US" sz="2400">
                <a:ea typeface="黑体" panose="02010609060101010101" pitchFamily="49" charset="-122"/>
              </a:rPr>
              <a:t>。 </a:t>
            </a:r>
          </a:p>
        </p:txBody>
      </p:sp>
      <p:grpSp>
        <p:nvGrpSpPr>
          <p:cNvPr id="32802" name="Group 34">
            <a:extLst>
              <a:ext uri="{FF2B5EF4-FFF2-40B4-BE49-F238E27FC236}">
                <a16:creationId xmlns:a16="http://schemas.microsoft.com/office/drawing/2014/main" id="{3B95E191-A432-495E-A665-AD2BD6DB6133}"/>
              </a:ext>
            </a:extLst>
          </p:cNvPr>
          <p:cNvGrpSpPr>
            <a:grpSpLocks/>
          </p:cNvGrpSpPr>
          <p:nvPr/>
        </p:nvGrpSpPr>
        <p:grpSpPr bwMode="auto">
          <a:xfrm>
            <a:off x="3517900" y="4079875"/>
            <a:ext cx="539750" cy="519113"/>
            <a:chOff x="3061" y="3067"/>
            <a:chExt cx="340" cy="327"/>
          </a:xfrm>
        </p:grpSpPr>
        <p:sp>
          <p:nvSpPr>
            <p:cNvPr id="32815" name="Rectangle 35">
              <a:extLst>
                <a:ext uri="{FF2B5EF4-FFF2-40B4-BE49-F238E27FC236}">
                  <a16:creationId xmlns:a16="http://schemas.microsoft.com/office/drawing/2014/main" id="{FEDA8CC4-AD65-44A5-A8A0-2A6AA5602230}"/>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2816" name="Line 36">
              <a:extLst>
                <a:ext uri="{FF2B5EF4-FFF2-40B4-BE49-F238E27FC236}">
                  <a16:creationId xmlns:a16="http://schemas.microsoft.com/office/drawing/2014/main" id="{518CE997-C06E-4EF8-AE5A-D15B8FA1090F}"/>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7">
            <a:extLst>
              <a:ext uri="{FF2B5EF4-FFF2-40B4-BE49-F238E27FC236}">
                <a16:creationId xmlns:a16="http://schemas.microsoft.com/office/drawing/2014/main" id="{F569E447-D16C-457E-B3C1-2104179B9021}"/>
              </a:ext>
            </a:extLst>
          </p:cNvPr>
          <p:cNvGrpSpPr>
            <a:grpSpLocks/>
          </p:cNvGrpSpPr>
          <p:nvPr/>
        </p:nvGrpSpPr>
        <p:grpSpPr bwMode="auto">
          <a:xfrm>
            <a:off x="6119813" y="450850"/>
            <a:ext cx="2997200" cy="396875"/>
            <a:chOff x="3543" y="387"/>
            <a:chExt cx="1888" cy="174"/>
          </a:xfrm>
        </p:grpSpPr>
        <p:sp>
          <p:nvSpPr>
            <p:cNvPr id="32813" name="Rectangle 38">
              <a:extLst>
                <a:ext uri="{FF2B5EF4-FFF2-40B4-BE49-F238E27FC236}">
                  <a16:creationId xmlns:a16="http://schemas.microsoft.com/office/drawing/2014/main" id="{84122CE6-B9D3-429C-9021-807BA3646F09}"/>
                </a:ext>
              </a:extLst>
            </p:cNvPr>
            <p:cNvSpPr>
              <a:spLocks noChangeArrowheads="1"/>
            </p:cNvSpPr>
            <p:nvPr/>
          </p:nvSpPr>
          <p:spPr bwMode="auto">
            <a:xfrm>
              <a:off x="3742" y="436"/>
              <a:ext cx="1689" cy="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14" name="Rectangle 39">
              <a:extLst>
                <a:ext uri="{FF2B5EF4-FFF2-40B4-BE49-F238E27FC236}">
                  <a16:creationId xmlns:a16="http://schemas.microsoft.com/office/drawing/2014/main" id="{B26989BB-2AB2-4640-A09B-CAE7EFEE9EE7}"/>
                </a:ext>
              </a:extLst>
            </p:cNvPr>
            <p:cNvSpPr>
              <a:spLocks noChangeArrowheads="1"/>
            </p:cNvSpPr>
            <p:nvPr/>
          </p:nvSpPr>
          <p:spPr bwMode="auto">
            <a:xfrm>
              <a:off x="3543" y="387"/>
              <a:ext cx="24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ea typeface="宋体" panose="02010600030101010101" pitchFamily="2" charset="-122"/>
                </a:rPr>
                <a:t>t1</a:t>
              </a:r>
            </a:p>
          </p:txBody>
        </p:sp>
      </p:grpSp>
      <p:grpSp>
        <p:nvGrpSpPr>
          <p:cNvPr id="4" name="Group 40">
            <a:extLst>
              <a:ext uri="{FF2B5EF4-FFF2-40B4-BE49-F238E27FC236}">
                <a16:creationId xmlns:a16="http://schemas.microsoft.com/office/drawing/2014/main" id="{24112A98-8064-4876-9C7C-758D8CAEAEAD}"/>
              </a:ext>
            </a:extLst>
          </p:cNvPr>
          <p:cNvGrpSpPr>
            <a:grpSpLocks/>
          </p:cNvGrpSpPr>
          <p:nvPr/>
        </p:nvGrpSpPr>
        <p:grpSpPr bwMode="auto">
          <a:xfrm>
            <a:off x="6146800" y="955675"/>
            <a:ext cx="2997200" cy="365125"/>
            <a:chOff x="3543" y="387"/>
            <a:chExt cx="1888" cy="177"/>
          </a:xfrm>
        </p:grpSpPr>
        <p:sp>
          <p:nvSpPr>
            <p:cNvPr id="32811" name="Rectangle 41">
              <a:extLst>
                <a:ext uri="{FF2B5EF4-FFF2-40B4-BE49-F238E27FC236}">
                  <a16:creationId xmlns:a16="http://schemas.microsoft.com/office/drawing/2014/main" id="{79DD8B0B-61B8-49E8-82AE-F774152BA92E}"/>
                </a:ext>
              </a:extLst>
            </p:cNvPr>
            <p:cNvSpPr>
              <a:spLocks noChangeArrowheads="1"/>
            </p:cNvSpPr>
            <p:nvPr/>
          </p:nvSpPr>
          <p:spPr bwMode="auto">
            <a:xfrm>
              <a:off x="3742" y="436"/>
              <a:ext cx="1689" cy="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12" name="Rectangle 42">
              <a:extLst>
                <a:ext uri="{FF2B5EF4-FFF2-40B4-BE49-F238E27FC236}">
                  <a16:creationId xmlns:a16="http://schemas.microsoft.com/office/drawing/2014/main" id="{76F6118F-8A6C-404A-99B9-597F76D1A888}"/>
                </a:ext>
              </a:extLst>
            </p:cNvPr>
            <p:cNvSpPr>
              <a:spLocks noChangeArrowheads="1"/>
            </p:cNvSpPr>
            <p:nvPr/>
          </p:nvSpPr>
          <p:spPr bwMode="auto">
            <a:xfrm>
              <a:off x="3543" y="387"/>
              <a:ext cx="24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ea typeface="宋体" panose="02010600030101010101" pitchFamily="2" charset="-122"/>
                </a:rPr>
                <a:t>t2</a:t>
              </a:r>
            </a:p>
          </p:txBody>
        </p:sp>
      </p:grpSp>
      <p:grpSp>
        <p:nvGrpSpPr>
          <p:cNvPr id="5" name="Group 43">
            <a:extLst>
              <a:ext uri="{FF2B5EF4-FFF2-40B4-BE49-F238E27FC236}">
                <a16:creationId xmlns:a16="http://schemas.microsoft.com/office/drawing/2014/main" id="{93F8551F-0239-4B76-9DB6-5A987587825B}"/>
              </a:ext>
            </a:extLst>
          </p:cNvPr>
          <p:cNvGrpSpPr>
            <a:grpSpLocks/>
          </p:cNvGrpSpPr>
          <p:nvPr/>
        </p:nvGrpSpPr>
        <p:grpSpPr bwMode="auto">
          <a:xfrm>
            <a:off x="6435725" y="595313"/>
            <a:ext cx="881063" cy="719137"/>
            <a:chOff x="3742" y="436"/>
            <a:chExt cx="555" cy="423"/>
          </a:xfrm>
        </p:grpSpPr>
        <p:sp>
          <p:nvSpPr>
            <p:cNvPr id="32809" name="Rectangle 44">
              <a:extLst>
                <a:ext uri="{FF2B5EF4-FFF2-40B4-BE49-F238E27FC236}">
                  <a16:creationId xmlns:a16="http://schemas.microsoft.com/office/drawing/2014/main" id="{8BE236D0-65DC-461C-AC5F-C7FF7F91B762}"/>
                </a:ext>
              </a:extLst>
            </p:cNvPr>
            <p:cNvSpPr>
              <a:spLocks noChangeArrowheads="1"/>
            </p:cNvSpPr>
            <p:nvPr/>
          </p:nvSpPr>
          <p:spPr bwMode="auto">
            <a:xfrm>
              <a:off x="3742" y="436"/>
              <a:ext cx="555" cy="150"/>
            </a:xfrm>
            <a:prstGeom prst="rect">
              <a:avLst/>
            </a:prstGeom>
            <a:solidFill>
              <a:srgbClr val="FF99CC">
                <a:alpha val="45882"/>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10" name="Rectangle 45">
              <a:extLst>
                <a:ext uri="{FF2B5EF4-FFF2-40B4-BE49-F238E27FC236}">
                  <a16:creationId xmlns:a16="http://schemas.microsoft.com/office/drawing/2014/main" id="{E4265C3D-46D6-4E64-8A4C-F128D27E8639}"/>
                </a:ext>
              </a:extLst>
            </p:cNvPr>
            <p:cNvSpPr>
              <a:spLocks noChangeArrowheads="1"/>
            </p:cNvSpPr>
            <p:nvPr/>
          </p:nvSpPr>
          <p:spPr bwMode="auto">
            <a:xfrm>
              <a:off x="3742" y="709"/>
              <a:ext cx="555" cy="150"/>
            </a:xfrm>
            <a:prstGeom prst="rect">
              <a:avLst/>
            </a:prstGeom>
            <a:solidFill>
              <a:srgbClr val="FF99CC">
                <a:alpha val="45882"/>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6" name="Group 46">
            <a:extLst>
              <a:ext uri="{FF2B5EF4-FFF2-40B4-BE49-F238E27FC236}">
                <a16:creationId xmlns:a16="http://schemas.microsoft.com/office/drawing/2014/main" id="{55B4DE0B-A25F-401A-9B10-899BE53E4BF9}"/>
              </a:ext>
            </a:extLst>
          </p:cNvPr>
          <p:cNvGrpSpPr>
            <a:grpSpLocks/>
          </p:cNvGrpSpPr>
          <p:nvPr/>
        </p:nvGrpSpPr>
        <p:grpSpPr bwMode="auto">
          <a:xfrm>
            <a:off x="8235950" y="571500"/>
            <a:ext cx="881063" cy="742950"/>
            <a:chOff x="4876" y="436"/>
            <a:chExt cx="555" cy="423"/>
          </a:xfrm>
        </p:grpSpPr>
        <p:sp>
          <p:nvSpPr>
            <p:cNvPr id="32807" name="Rectangle 47">
              <a:extLst>
                <a:ext uri="{FF2B5EF4-FFF2-40B4-BE49-F238E27FC236}">
                  <a16:creationId xmlns:a16="http://schemas.microsoft.com/office/drawing/2014/main" id="{0B635018-371F-4A5A-80D4-667AB5C34A5B}"/>
                </a:ext>
              </a:extLst>
            </p:cNvPr>
            <p:cNvSpPr>
              <a:spLocks noChangeArrowheads="1"/>
            </p:cNvSpPr>
            <p:nvPr/>
          </p:nvSpPr>
          <p:spPr bwMode="auto">
            <a:xfrm>
              <a:off x="4876" y="436"/>
              <a:ext cx="555" cy="150"/>
            </a:xfrm>
            <a:prstGeom prst="rect">
              <a:avLst/>
            </a:prstGeom>
            <a:solidFill>
              <a:schemeClr val="folHlink">
                <a:alpha val="45882"/>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08" name="Rectangle 48">
              <a:extLst>
                <a:ext uri="{FF2B5EF4-FFF2-40B4-BE49-F238E27FC236}">
                  <a16:creationId xmlns:a16="http://schemas.microsoft.com/office/drawing/2014/main" id="{4B99D47C-1ED4-48F6-851F-CF8CDB50F949}"/>
                </a:ext>
              </a:extLst>
            </p:cNvPr>
            <p:cNvSpPr>
              <a:spLocks noChangeArrowheads="1"/>
            </p:cNvSpPr>
            <p:nvPr/>
          </p:nvSpPr>
          <p:spPr bwMode="auto">
            <a:xfrm>
              <a:off x="4876" y="709"/>
              <a:ext cx="555" cy="150"/>
            </a:xfrm>
            <a:prstGeom prst="rect">
              <a:avLst/>
            </a:prstGeom>
            <a:solidFill>
              <a:schemeClr val="folHlink">
                <a:alpha val="45882"/>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603D74D9-B06F-4BAA-8A26-BE497FA8440C}"/>
              </a:ext>
            </a:extLst>
          </p:cNvPr>
          <p:cNvSpPr>
            <a:spLocks noGrp="1" noChangeArrowheads="1"/>
          </p:cNvSpPr>
          <p:nvPr>
            <p:ph type="title"/>
          </p:nvPr>
        </p:nvSpPr>
        <p:spPr>
          <a:xfrm>
            <a:off x="228600" y="117475"/>
            <a:ext cx="8616950" cy="993775"/>
          </a:xfrm>
        </p:spPr>
        <p:txBody>
          <a:bodyPr>
            <a:normAutofit fontScale="90000"/>
          </a:bodyPr>
          <a:lstStyle/>
          <a:p>
            <a:pPr algn="l" eaLnBrk="1" hangingPunct="1">
              <a:defRPr/>
            </a:pPr>
            <a:r>
              <a:rPr lang="zh-CN" altLang="en-US" sz="3400" dirty="0">
                <a:ea typeface="宋体" pitchFamily="2" charset="-122"/>
              </a:rPr>
              <a:t>例子</a:t>
            </a:r>
            <a:r>
              <a:rPr lang="en-US" altLang="zh-CN" sz="3400" dirty="0">
                <a:ea typeface="宋体" pitchFamily="2" charset="-122"/>
              </a:rPr>
              <a:t>1 </a:t>
            </a:r>
            <a:br>
              <a:rPr lang="en-US" altLang="zh-CN" sz="3400" dirty="0">
                <a:ea typeface="宋体" pitchFamily="2" charset="-122"/>
              </a:rPr>
            </a:br>
            <a:r>
              <a:rPr lang="en-US" altLang="zh-CN" sz="2900" dirty="0">
                <a:ea typeface="宋体" pitchFamily="2" charset="-122"/>
              </a:rPr>
              <a:t>SCD(SNO,SN,AGE,DEPT,MN,CNO,SCORE)</a:t>
            </a:r>
          </a:p>
        </p:txBody>
      </p:sp>
      <p:sp>
        <p:nvSpPr>
          <p:cNvPr id="31747" name="Rectangle 3">
            <a:extLst>
              <a:ext uri="{FF2B5EF4-FFF2-40B4-BE49-F238E27FC236}">
                <a16:creationId xmlns:a16="http://schemas.microsoft.com/office/drawing/2014/main" id="{C6909332-58E3-4B7A-A3CA-BAA6DECA1E1A}"/>
              </a:ext>
            </a:extLst>
          </p:cNvPr>
          <p:cNvSpPr>
            <a:spLocks noGrp="1" noChangeArrowheads="1"/>
          </p:cNvSpPr>
          <p:nvPr>
            <p:ph idx="1"/>
          </p:nvPr>
        </p:nvSpPr>
        <p:spPr>
          <a:xfrm>
            <a:off x="228600" y="1227138"/>
            <a:ext cx="8610600" cy="5097462"/>
          </a:xfrm>
        </p:spPr>
        <p:txBody>
          <a:bodyPr/>
          <a:lstStyle/>
          <a:p>
            <a:pPr algn="just" eaLnBrk="1" hangingPunct="1">
              <a:lnSpc>
                <a:spcPct val="110000"/>
              </a:lnSpc>
              <a:spcBef>
                <a:spcPts val="600"/>
              </a:spcBef>
              <a:defRPr/>
            </a:pPr>
            <a:r>
              <a:rPr lang="zh-CN" altLang="en-US" dirty="0">
                <a:ea typeface="黑体" pitchFamily="49" charset="-122"/>
              </a:rPr>
              <a:t>对于关系模式</a:t>
            </a:r>
            <a:r>
              <a:rPr lang="en-US" altLang="zh-CN" dirty="0">
                <a:ea typeface="黑体" pitchFamily="49" charset="-122"/>
              </a:rPr>
              <a:t>SCD</a:t>
            </a:r>
          </a:p>
          <a:p>
            <a:pPr lvl="1" algn="just" eaLnBrk="1" hangingPunct="1">
              <a:lnSpc>
                <a:spcPct val="110000"/>
              </a:lnSpc>
              <a:spcBef>
                <a:spcPts val="600"/>
              </a:spcBef>
              <a:defRPr/>
            </a:pPr>
            <a:r>
              <a:rPr lang="en-US" altLang="zh-CN" dirty="0">
                <a:ea typeface="黑体" pitchFamily="49" charset="-122"/>
              </a:rPr>
              <a:t>U={SNO,SN,AGE,DEPT,MN,CNO,SCORE}</a:t>
            </a:r>
          </a:p>
          <a:p>
            <a:pPr lvl="1" algn="just" eaLnBrk="1" hangingPunct="1">
              <a:lnSpc>
                <a:spcPct val="110000"/>
              </a:lnSpc>
              <a:spcBef>
                <a:spcPts val="600"/>
              </a:spcBef>
              <a:defRPr/>
            </a:pPr>
            <a:r>
              <a:rPr lang="en-US" altLang="zh-CN" dirty="0">
                <a:ea typeface="黑体" pitchFamily="49" charset="-122"/>
              </a:rPr>
              <a:t>F={SNO→SN</a:t>
            </a:r>
            <a:r>
              <a:rPr lang="zh-CN" altLang="en-US" dirty="0">
                <a:ea typeface="黑体" pitchFamily="49" charset="-122"/>
              </a:rPr>
              <a:t>，</a:t>
            </a:r>
            <a:r>
              <a:rPr lang="en-US" altLang="zh-CN" dirty="0">
                <a:ea typeface="黑体" pitchFamily="49" charset="-122"/>
              </a:rPr>
              <a:t>SNO→AGE</a:t>
            </a:r>
            <a:r>
              <a:rPr lang="zh-CN" altLang="en-US" dirty="0">
                <a:ea typeface="黑体" pitchFamily="49" charset="-122"/>
              </a:rPr>
              <a:t>，</a:t>
            </a:r>
            <a:r>
              <a:rPr lang="en-US" altLang="zh-CN" dirty="0">
                <a:ea typeface="黑体" pitchFamily="49" charset="-122"/>
              </a:rPr>
              <a:t>SNO→DEPT</a:t>
            </a:r>
            <a:r>
              <a:rPr lang="zh-CN" altLang="en-US" dirty="0">
                <a:ea typeface="黑体" pitchFamily="49" charset="-122"/>
              </a:rPr>
              <a:t>，</a:t>
            </a:r>
            <a:r>
              <a:rPr lang="en-US" altLang="zh-CN" dirty="0">
                <a:ea typeface="黑体" pitchFamily="49" charset="-122"/>
              </a:rPr>
              <a:t>…}</a:t>
            </a:r>
          </a:p>
          <a:p>
            <a:pPr algn="just" eaLnBrk="1" hangingPunct="1">
              <a:lnSpc>
                <a:spcPct val="110000"/>
              </a:lnSpc>
              <a:spcBef>
                <a:spcPts val="600"/>
              </a:spcBef>
              <a:defRPr/>
            </a:pPr>
            <a:r>
              <a:rPr lang="zh-CN" altLang="en-US" dirty="0">
                <a:ea typeface="黑体" pitchFamily="49" charset="-122"/>
              </a:rPr>
              <a:t>一个</a:t>
            </a:r>
            <a:r>
              <a:rPr lang="en-US" altLang="zh-CN" dirty="0">
                <a:ea typeface="黑体" pitchFamily="49" charset="-122"/>
              </a:rPr>
              <a:t>SNO</a:t>
            </a:r>
            <a:r>
              <a:rPr lang="zh-CN" altLang="en-US" dirty="0">
                <a:ea typeface="黑体" pitchFamily="49" charset="-122"/>
              </a:rPr>
              <a:t>有多个</a:t>
            </a:r>
            <a:r>
              <a:rPr lang="en-US" altLang="zh-CN" dirty="0">
                <a:ea typeface="黑体" pitchFamily="49" charset="-122"/>
              </a:rPr>
              <a:t>SCORE</a:t>
            </a:r>
            <a:r>
              <a:rPr lang="zh-CN" altLang="en-US" dirty="0">
                <a:ea typeface="黑体" pitchFamily="49" charset="-122"/>
              </a:rPr>
              <a:t>的值与其对应，因此</a:t>
            </a:r>
            <a:r>
              <a:rPr lang="en-US" altLang="zh-CN" dirty="0">
                <a:ea typeface="黑体" pitchFamily="49" charset="-122"/>
              </a:rPr>
              <a:t>SCORE</a:t>
            </a:r>
            <a:r>
              <a:rPr lang="zh-CN" altLang="en-US" dirty="0">
                <a:ea typeface="黑体" pitchFamily="49" charset="-122"/>
              </a:rPr>
              <a:t>不能唯一地确定，即</a:t>
            </a:r>
            <a:r>
              <a:rPr lang="en-US" altLang="zh-CN" dirty="0">
                <a:ea typeface="黑体" pitchFamily="49" charset="-122"/>
              </a:rPr>
              <a:t>SCORE</a:t>
            </a:r>
            <a:r>
              <a:rPr lang="zh-CN" altLang="en-US" dirty="0">
                <a:ea typeface="黑体" pitchFamily="49" charset="-122"/>
              </a:rPr>
              <a:t>不能函数依赖于</a:t>
            </a:r>
            <a:r>
              <a:rPr lang="en-US" altLang="zh-CN" dirty="0">
                <a:ea typeface="黑体" pitchFamily="49" charset="-122"/>
              </a:rPr>
              <a:t>SNO</a:t>
            </a:r>
            <a:r>
              <a:rPr lang="zh-CN" altLang="en-US" dirty="0">
                <a:ea typeface="黑体" pitchFamily="49" charset="-122"/>
              </a:rPr>
              <a:t>，所以有：</a:t>
            </a:r>
            <a:r>
              <a:rPr lang="en-US" altLang="zh-CN" dirty="0">
                <a:ea typeface="黑体" pitchFamily="49" charset="-122"/>
              </a:rPr>
              <a:t>SNO     SCORE</a:t>
            </a:r>
            <a:r>
              <a:rPr lang="zh-CN" altLang="en-US" dirty="0">
                <a:ea typeface="黑体" pitchFamily="49" charset="-122"/>
              </a:rPr>
              <a:t>。</a:t>
            </a:r>
          </a:p>
          <a:p>
            <a:pPr eaLnBrk="1" hangingPunct="1">
              <a:lnSpc>
                <a:spcPct val="110000"/>
              </a:lnSpc>
              <a:spcBef>
                <a:spcPts val="600"/>
              </a:spcBef>
              <a:defRPr/>
            </a:pPr>
            <a:r>
              <a:rPr lang="zh-CN" altLang="en-US" dirty="0">
                <a:ea typeface="黑体" pitchFamily="49" charset="-122"/>
              </a:rPr>
              <a:t>但是</a:t>
            </a:r>
            <a:r>
              <a:rPr lang="en-US" altLang="zh-CN" dirty="0">
                <a:ea typeface="黑体" pitchFamily="49" charset="-122"/>
              </a:rPr>
              <a:t>SCORE</a:t>
            </a:r>
            <a:r>
              <a:rPr lang="zh-CN" altLang="en-US" dirty="0">
                <a:ea typeface="黑体" pitchFamily="49" charset="-122"/>
              </a:rPr>
              <a:t>可以被 </a:t>
            </a:r>
            <a:r>
              <a:rPr lang="en-US" altLang="zh-CN" dirty="0">
                <a:ea typeface="黑体" pitchFamily="49" charset="-122"/>
              </a:rPr>
              <a:t>____________</a:t>
            </a:r>
            <a:r>
              <a:rPr lang="zh-CN" altLang="en-US" dirty="0">
                <a:ea typeface="黑体" pitchFamily="49" charset="-122"/>
              </a:rPr>
              <a:t> 唯一地确定。所以可表示为：</a:t>
            </a:r>
            <a:endParaRPr lang="en-US" altLang="zh-CN" dirty="0">
              <a:ea typeface="黑体" pitchFamily="49" charset="-122"/>
            </a:endParaRPr>
          </a:p>
          <a:p>
            <a:pPr marL="0" indent="0" eaLnBrk="1" hangingPunct="1">
              <a:lnSpc>
                <a:spcPct val="110000"/>
              </a:lnSpc>
              <a:spcBef>
                <a:spcPts val="600"/>
              </a:spcBef>
              <a:buFont typeface="Monotype Sorts" pitchFamily="2" charset="2"/>
              <a:buNone/>
              <a:defRPr/>
            </a:pPr>
            <a:r>
              <a:rPr lang="zh-CN" altLang="en-US" dirty="0">
                <a:ea typeface="黑体" pitchFamily="49" charset="-122"/>
              </a:rPr>
              <a:t>（</a:t>
            </a:r>
            <a:r>
              <a:rPr lang="en-US" altLang="zh-CN" dirty="0">
                <a:ea typeface="黑体" pitchFamily="49" charset="-122"/>
              </a:rPr>
              <a:t>SNO</a:t>
            </a:r>
            <a:r>
              <a:rPr lang="zh-CN" altLang="en-US" dirty="0">
                <a:ea typeface="黑体" pitchFamily="49" charset="-122"/>
              </a:rPr>
              <a:t>，</a:t>
            </a:r>
            <a:r>
              <a:rPr lang="en-US" altLang="zh-CN" dirty="0">
                <a:ea typeface="黑体" pitchFamily="49" charset="-122"/>
              </a:rPr>
              <a:t>CNO</a:t>
            </a:r>
            <a:r>
              <a:rPr lang="zh-CN" altLang="en-US" dirty="0">
                <a:ea typeface="黑体" pitchFamily="49" charset="-122"/>
              </a:rPr>
              <a:t>）→</a:t>
            </a:r>
            <a:r>
              <a:rPr lang="en-US" altLang="zh-CN" dirty="0">
                <a:ea typeface="黑体" pitchFamily="49" charset="-122"/>
              </a:rPr>
              <a:t>SCORE</a:t>
            </a:r>
          </a:p>
        </p:txBody>
      </p:sp>
      <p:grpSp>
        <p:nvGrpSpPr>
          <p:cNvPr id="33796" name="Group 4">
            <a:extLst>
              <a:ext uri="{FF2B5EF4-FFF2-40B4-BE49-F238E27FC236}">
                <a16:creationId xmlns:a16="http://schemas.microsoft.com/office/drawing/2014/main" id="{73BF3078-4F59-495D-93FC-2C2023D8B85E}"/>
              </a:ext>
            </a:extLst>
          </p:cNvPr>
          <p:cNvGrpSpPr>
            <a:grpSpLocks/>
          </p:cNvGrpSpPr>
          <p:nvPr/>
        </p:nvGrpSpPr>
        <p:grpSpPr bwMode="auto">
          <a:xfrm>
            <a:off x="4352925" y="3675063"/>
            <a:ext cx="539750" cy="519112"/>
            <a:chOff x="3061" y="3067"/>
            <a:chExt cx="340" cy="327"/>
          </a:xfrm>
        </p:grpSpPr>
        <p:sp>
          <p:nvSpPr>
            <p:cNvPr id="33798" name="Rectangle 5">
              <a:extLst>
                <a:ext uri="{FF2B5EF4-FFF2-40B4-BE49-F238E27FC236}">
                  <a16:creationId xmlns:a16="http://schemas.microsoft.com/office/drawing/2014/main" id="{E8D246DA-058A-45DE-81BB-4ACE2B39BB75}"/>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3799" name="Line 6">
              <a:extLst>
                <a:ext uri="{FF2B5EF4-FFF2-40B4-BE49-F238E27FC236}">
                  <a16:creationId xmlns:a16="http://schemas.microsoft.com/office/drawing/2014/main" id="{92DD581A-45C8-40C5-ACF4-E38A6FA5E6EA}"/>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a:extLst>
              <a:ext uri="{FF2B5EF4-FFF2-40B4-BE49-F238E27FC236}">
                <a16:creationId xmlns:a16="http://schemas.microsoft.com/office/drawing/2014/main" id="{EED7A8F7-CABF-4B70-870E-E59643968301}"/>
              </a:ext>
            </a:extLst>
          </p:cNvPr>
          <p:cNvSpPr>
            <a:spLocks noChangeArrowheads="1"/>
          </p:cNvSpPr>
          <p:nvPr/>
        </p:nvSpPr>
        <p:spPr bwMode="auto">
          <a:xfrm>
            <a:off x="3567113" y="4229100"/>
            <a:ext cx="2836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a:ea typeface="黑体" panose="02010609060101010101" pitchFamily="49" charset="-122"/>
              </a:rPr>
              <a:t>（</a:t>
            </a:r>
            <a:r>
              <a:rPr kumimoji="0" lang="en-US" altLang="zh-CN">
                <a:ea typeface="黑体" panose="02010609060101010101" pitchFamily="49" charset="-122"/>
              </a:rPr>
              <a:t>SNO</a:t>
            </a:r>
            <a:r>
              <a:rPr kumimoji="0" lang="zh-CN" altLang="en-US">
                <a:ea typeface="黑体" panose="02010609060101010101" pitchFamily="49" charset="-122"/>
              </a:rPr>
              <a:t>，</a:t>
            </a:r>
            <a:r>
              <a:rPr kumimoji="0" lang="en-US" altLang="zh-CN">
                <a:ea typeface="黑体" panose="02010609060101010101" pitchFamily="49" charset="-122"/>
              </a:rPr>
              <a:t>CNO</a:t>
            </a:r>
            <a:r>
              <a:rPr kumimoji="0" lang="zh-CN" altLang="en-US">
                <a:ea typeface="黑体" panose="02010609060101010101" pitchFamily="49" charset="-122"/>
              </a:rPr>
              <a:t>）</a:t>
            </a:r>
            <a:endParaRPr kumimoji="0"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45B4E037-1148-42DE-BCDE-791BC36E0E95}"/>
              </a:ext>
            </a:extLst>
          </p:cNvPr>
          <p:cNvSpPr>
            <a:spLocks noGrp="1" noChangeArrowheads="1"/>
          </p:cNvSpPr>
          <p:nvPr>
            <p:ph type="title"/>
          </p:nvPr>
        </p:nvSpPr>
        <p:spPr/>
        <p:txBody>
          <a:bodyPr/>
          <a:lstStyle/>
          <a:p>
            <a:pPr eaLnBrk="1" hangingPunct="1">
              <a:defRPr/>
            </a:pPr>
            <a:r>
              <a:rPr lang="zh-CN" altLang="en-US">
                <a:ea typeface="宋体" pitchFamily="2" charset="-122"/>
              </a:rPr>
              <a:t>例子</a:t>
            </a:r>
            <a:r>
              <a:rPr lang="en-US" altLang="zh-CN">
                <a:ea typeface="宋体" pitchFamily="2" charset="-122"/>
              </a:rPr>
              <a:t>2</a:t>
            </a:r>
          </a:p>
        </p:txBody>
      </p:sp>
      <p:sp>
        <p:nvSpPr>
          <p:cNvPr id="34819" name="Rectangle 3">
            <a:extLst>
              <a:ext uri="{FF2B5EF4-FFF2-40B4-BE49-F238E27FC236}">
                <a16:creationId xmlns:a16="http://schemas.microsoft.com/office/drawing/2014/main" id="{3392FF19-4F71-4545-B375-5E6C41B79845}"/>
              </a:ext>
            </a:extLst>
          </p:cNvPr>
          <p:cNvSpPr>
            <a:spLocks noGrp="1" noChangeArrowheads="1"/>
          </p:cNvSpPr>
          <p:nvPr>
            <p:ph idx="1"/>
          </p:nvPr>
        </p:nvSpPr>
        <p:spPr/>
        <p:txBody>
          <a:bodyPr/>
          <a:lstStyle/>
          <a:p>
            <a:pPr eaLnBrk="1" hangingPunct="1"/>
            <a:r>
              <a:rPr lang="zh-CN" altLang="en-US">
                <a:ea typeface="宋体" panose="02010600030101010101" pitchFamily="2" charset="-122"/>
              </a:rPr>
              <a:t>例</a:t>
            </a:r>
            <a:r>
              <a:rPr lang="en-US" altLang="zh-CN">
                <a:ea typeface="宋体" panose="02010600030101010101" pitchFamily="2" charset="-122"/>
              </a:rPr>
              <a:t>:</a:t>
            </a:r>
          </a:p>
          <a:p>
            <a:pPr eaLnBrk="1" hangingPunct="1">
              <a:buFont typeface="Wingdings" panose="05000000000000000000" pitchFamily="2" charset="2"/>
              <a:buNone/>
            </a:pPr>
            <a:r>
              <a:rPr lang="en-US" altLang="zh-CN">
                <a:ea typeface="宋体" panose="02010600030101010101" pitchFamily="2" charset="-122"/>
              </a:rPr>
              <a:t>		</a:t>
            </a:r>
            <a:r>
              <a:rPr lang="zh-CN" altLang="en-US">
                <a:ea typeface="宋体" panose="02010600030101010101" pitchFamily="2" charset="-122"/>
              </a:rPr>
              <a:t>职工号</a:t>
            </a:r>
            <a:r>
              <a:rPr lang="en-US" altLang="zh-CN">
                <a:ea typeface="宋体" panose="02010600030101010101" pitchFamily="2" charset="-122"/>
              </a:rPr>
              <a:t>(A)    </a:t>
            </a:r>
            <a:r>
              <a:rPr lang="zh-CN" altLang="en-US">
                <a:ea typeface="宋体" panose="02010600030101010101" pitchFamily="2" charset="-122"/>
              </a:rPr>
              <a:t>基本工资</a:t>
            </a:r>
            <a:r>
              <a:rPr lang="en-US" altLang="zh-CN">
                <a:ea typeface="宋体" panose="02010600030101010101" pitchFamily="2" charset="-122"/>
              </a:rPr>
              <a:t>(B)	</a:t>
            </a:r>
            <a:r>
              <a:rPr lang="zh-CN" altLang="en-US">
                <a:ea typeface="宋体" panose="02010600030101010101" pitchFamily="2" charset="-122"/>
              </a:rPr>
              <a:t>奖金</a:t>
            </a:r>
            <a:r>
              <a:rPr lang="en-US" altLang="zh-CN">
                <a:ea typeface="宋体" panose="02010600030101010101" pitchFamily="2" charset="-122"/>
              </a:rPr>
              <a:t>(C)</a:t>
            </a:r>
          </a:p>
          <a:p>
            <a:pPr eaLnBrk="1" hangingPunct="1">
              <a:buFont typeface="Wingdings" panose="05000000000000000000" pitchFamily="2" charset="2"/>
              <a:buNone/>
            </a:pPr>
            <a:r>
              <a:rPr lang="en-US" altLang="zh-CN">
                <a:ea typeface="宋体" panose="02010600030101010101" pitchFamily="2" charset="-122"/>
              </a:rPr>
              <a:t>		   051			390		   50</a:t>
            </a:r>
          </a:p>
          <a:p>
            <a:pPr eaLnBrk="1" hangingPunct="1">
              <a:buFont typeface="Wingdings" panose="05000000000000000000" pitchFamily="2" charset="2"/>
              <a:buNone/>
            </a:pPr>
            <a:r>
              <a:rPr lang="en-US" altLang="zh-CN">
                <a:ea typeface="宋体" panose="02010600030101010101" pitchFamily="2" charset="-122"/>
              </a:rPr>
              <a:t>            052			420		   50</a:t>
            </a:r>
          </a:p>
          <a:p>
            <a:pPr eaLnBrk="1" hangingPunct="1">
              <a:buFont typeface="Wingdings" panose="05000000000000000000" pitchFamily="2" charset="2"/>
              <a:buNone/>
            </a:pPr>
            <a:r>
              <a:rPr lang="en-US" altLang="zh-CN">
                <a:ea typeface="宋体" panose="02010600030101010101" pitchFamily="2" charset="-122"/>
              </a:rPr>
              <a:t>            053			390               80</a:t>
            </a:r>
          </a:p>
          <a:p>
            <a:pPr eaLnBrk="1" hangingPunct="1"/>
            <a:endParaRPr lang="en-US" altLang="zh-CN">
              <a:ea typeface="宋体" panose="02010600030101010101" pitchFamily="2" charset="-122"/>
            </a:endParaRPr>
          </a:p>
        </p:txBody>
      </p:sp>
      <p:sp>
        <p:nvSpPr>
          <p:cNvPr id="34820" name="Rectangle 4">
            <a:extLst>
              <a:ext uri="{FF2B5EF4-FFF2-40B4-BE49-F238E27FC236}">
                <a16:creationId xmlns:a16="http://schemas.microsoft.com/office/drawing/2014/main" id="{0B07F0C7-740B-4525-AEAE-947DA790887C}"/>
              </a:ext>
            </a:extLst>
          </p:cNvPr>
          <p:cNvSpPr>
            <a:spLocks noChangeArrowheads="1"/>
          </p:cNvSpPr>
          <p:nvPr/>
        </p:nvSpPr>
        <p:spPr bwMode="auto">
          <a:xfrm>
            <a:off x="611188" y="5070475"/>
            <a:ext cx="1223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A    B</a:t>
            </a:r>
          </a:p>
        </p:txBody>
      </p:sp>
      <p:sp>
        <p:nvSpPr>
          <p:cNvPr id="34821" name="Rectangle 5">
            <a:extLst>
              <a:ext uri="{FF2B5EF4-FFF2-40B4-BE49-F238E27FC236}">
                <a16:creationId xmlns:a16="http://schemas.microsoft.com/office/drawing/2014/main" id="{472FCC8D-6855-462E-8506-33ECEB0F20E2}"/>
              </a:ext>
            </a:extLst>
          </p:cNvPr>
          <p:cNvSpPr>
            <a:spLocks noChangeArrowheads="1"/>
          </p:cNvSpPr>
          <p:nvPr/>
        </p:nvSpPr>
        <p:spPr bwMode="auto">
          <a:xfrm>
            <a:off x="2338388" y="5070475"/>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A    C</a:t>
            </a:r>
          </a:p>
        </p:txBody>
      </p:sp>
      <p:sp>
        <p:nvSpPr>
          <p:cNvPr id="34822" name="Rectangle 6">
            <a:extLst>
              <a:ext uri="{FF2B5EF4-FFF2-40B4-BE49-F238E27FC236}">
                <a16:creationId xmlns:a16="http://schemas.microsoft.com/office/drawing/2014/main" id="{059905FE-1F70-49A1-92D3-F08AEF23144C}"/>
              </a:ext>
            </a:extLst>
          </p:cNvPr>
          <p:cNvSpPr>
            <a:spLocks noChangeArrowheads="1"/>
          </p:cNvSpPr>
          <p:nvPr/>
        </p:nvSpPr>
        <p:spPr bwMode="auto">
          <a:xfrm>
            <a:off x="3995738" y="5070475"/>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B    A</a:t>
            </a:r>
          </a:p>
        </p:txBody>
      </p:sp>
      <p:sp>
        <p:nvSpPr>
          <p:cNvPr id="34823" name="Rectangle 7">
            <a:extLst>
              <a:ext uri="{FF2B5EF4-FFF2-40B4-BE49-F238E27FC236}">
                <a16:creationId xmlns:a16="http://schemas.microsoft.com/office/drawing/2014/main" id="{1F16DE5B-B8B8-4383-BFD3-C4074BDD72F6}"/>
              </a:ext>
            </a:extLst>
          </p:cNvPr>
          <p:cNvSpPr>
            <a:spLocks noChangeArrowheads="1"/>
          </p:cNvSpPr>
          <p:nvPr/>
        </p:nvSpPr>
        <p:spPr bwMode="auto">
          <a:xfrm>
            <a:off x="5724525" y="5070475"/>
            <a:ext cx="1190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C     A</a:t>
            </a:r>
          </a:p>
        </p:txBody>
      </p:sp>
      <p:sp>
        <p:nvSpPr>
          <p:cNvPr id="348168" name="Rectangle 8">
            <a:extLst>
              <a:ext uri="{FF2B5EF4-FFF2-40B4-BE49-F238E27FC236}">
                <a16:creationId xmlns:a16="http://schemas.microsoft.com/office/drawing/2014/main" id="{CBDE0FCF-CF89-41E2-89FB-172637D2164D}"/>
              </a:ext>
            </a:extLst>
          </p:cNvPr>
          <p:cNvSpPr>
            <a:spLocks noChangeArrowheads="1"/>
          </p:cNvSpPr>
          <p:nvPr/>
        </p:nvSpPr>
        <p:spPr bwMode="auto">
          <a:xfrm>
            <a:off x="889000" y="50355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169" name="Rectangle 9">
            <a:extLst>
              <a:ext uri="{FF2B5EF4-FFF2-40B4-BE49-F238E27FC236}">
                <a16:creationId xmlns:a16="http://schemas.microsoft.com/office/drawing/2014/main" id="{C7EFD5EC-92E3-419C-B692-AD96CCEE8A1A}"/>
              </a:ext>
            </a:extLst>
          </p:cNvPr>
          <p:cNvSpPr>
            <a:spLocks noChangeArrowheads="1"/>
          </p:cNvSpPr>
          <p:nvPr/>
        </p:nvSpPr>
        <p:spPr bwMode="auto">
          <a:xfrm>
            <a:off x="2570163" y="50244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grpSp>
        <p:nvGrpSpPr>
          <p:cNvPr id="2" name="Group 10">
            <a:extLst>
              <a:ext uri="{FF2B5EF4-FFF2-40B4-BE49-F238E27FC236}">
                <a16:creationId xmlns:a16="http://schemas.microsoft.com/office/drawing/2014/main" id="{1FC1B4BB-E4E0-4090-9FD7-69EFB8A7DEC2}"/>
              </a:ext>
            </a:extLst>
          </p:cNvPr>
          <p:cNvGrpSpPr>
            <a:grpSpLocks/>
          </p:cNvGrpSpPr>
          <p:nvPr/>
        </p:nvGrpSpPr>
        <p:grpSpPr bwMode="auto">
          <a:xfrm>
            <a:off x="4259263" y="5024438"/>
            <a:ext cx="539750" cy="519112"/>
            <a:chOff x="3061" y="3067"/>
            <a:chExt cx="340" cy="327"/>
          </a:xfrm>
        </p:grpSpPr>
        <p:sp>
          <p:nvSpPr>
            <p:cNvPr id="34834" name="Rectangle 11">
              <a:extLst>
                <a:ext uri="{FF2B5EF4-FFF2-40B4-BE49-F238E27FC236}">
                  <a16:creationId xmlns:a16="http://schemas.microsoft.com/office/drawing/2014/main" id="{2A0B69DC-1741-437A-A2C2-8EC2314302AD}"/>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35" name="Line 12">
              <a:extLst>
                <a:ext uri="{FF2B5EF4-FFF2-40B4-BE49-F238E27FC236}">
                  <a16:creationId xmlns:a16="http://schemas.microsoft.com/office/drawing/2014/main" id="{C811DD3D-9405-4FBE-8A35-17E7E70F3B9C}"/>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3">
            <a:extLst>
              <a:ext uri="{FF2B5EF4-FFF2-40B4-BE49-F238E27FC236}">
                <a16:creationId xmlns:a16="http://schemas.microsoft.com/office/drawing/2014/main" id="{DBE7E70C-B66F-46FC-AD45-8836AACD2D65}"/>
              </a:ext>
            </a:extLst>
          </p:cNvPr>
          <p:cNvGrpSpPr>
            <a:grpSpLocks/>
          </p:cNvGrpSpPr>
          <p:nvPr/>
        </p:nvGrpSpPr>
        <p:grpSpPr bwMode="auto">
          <a:xfrm>
            <a:off x="6059488" y="5035550"/>
            <a:ext cx="539750" cy="519113"/>
            <a:chOff x="3061" y="3067"/>
            <a:chExt cx="340" cy="327"/>
          </a:xfrm>
        </p:grpSpPr>
        <p:sp>
          <p:nvSpPr>
            <p:cNvPr id="34832" name="Rectangle 14">
              <a:extLst>
                <a:ext uri="{FF2B5EF4-FFF2-40B4-BE49-F238E27FC236}">
                  <a16:creationId xmlns:a16="http://schemas.microsoft.com/office/drawing/2014/main" id="{0B336172-C794-43D8-AF34-6FCD73ABED92}"/>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33" name="Line 15">
              <a:extLst>
                <a:ext uri="{FF2B5EF4-FFF2-40B4-BE49-F238E27FC236}">
                  <a16:creationId xmlns:a16="http://schemas.microsoft.com/office/drawing/2014/main" id="{A3F864B9-B44E-4EC4-B211-C69F8307F85D}"/>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8" name="Rectangle 16">
            <a:extLst>
              <a:ext uri="{FF2B5EF4-FFF2-40B4-BE49-F238E27FC236}">
                <a16:creationId xmlns:a16="http://schemas.microsoft.com/office/drawing/2014/main" id="{F597D906-7E7D-4687-B356-214F1258DA7B}"/>
              </a:ext>
            </a:extLst>
          </p:cNvPr>
          <p:cNvSpPr>
            <a:spLocks noChangeArrowheads="1"/>
          </p:cNvSpPr>
          <p:nvPr/>
        </p:nvSpPr>
        <p:spPr bwMode="auto">
          <a:xfrm>
            <a:off x="7296150" y="5070475"/>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B    C</a:t>
            </a:r>
          </a:p>
        </p:txBody>
      </p:sp>
      <p:grpSp>
        <p:nvGrpSpPr>
          <p:cNvPr id="4" name="Group 17">
            <a:extLst>
              <a:ext uri="{FF2B5EF4-FFF2-40B4-BE49-F238E27FC236}">
                <a16:creationId xmlns:a16="http://schemas.microsoft.com/office/drawing/2014/main" id="{7CC0AE5A-37F9-4E30-9DE8-7EB9B6AB40BA}"/>
              </a:ext>
            </a:extLst>
          </p:cNvPr>
          <p:cNvGrpSpPr>
            <a:grpSpLocks/>
          </p:cNvGrpSpPr>
          <p:nvPr/>
        </p:nvGrpSpPr>
        <p:grpSpPr bwMode="auto">
          <a:xfrm>
            <a:off x="7572375" y="5000625"/>
            <a:ext cx="539750" cy="519113"/>
            <a:chOff x="3061" y="3067"/>
            <a:chExt cx="340" cy="327"/>
          </a:xfrm>
        </p:grpSpPr>
        <p:sp>
          <p:nvSpPr>
            <p:cNvPr id="34830" name="Rectangle 18">
              <a:extLst>
                <a:ext uri="{FF2B5EF4-FFF2-40B4-BE49-F238E27FC236}">
                  <a16:creationId xmlns:a16="http://schemas.microsoft.com/office/drawing/2014/main" id="{FE50D036-EE64-46A3-AC57-B1A7AE6614DD}"/>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31" name="Line 19">
              <a:extLst>
                <a:ext uri="{FF2B5EF4-FFF2-40B4-BE49-F238E27FC236}">
                  <a16:creationId xmlns:a16="http://schemas.microsoft.com/office/drawing/2014/main" id="{5B91D05E-900F-4958-A54D-AE2344D9C024}"/>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8" grpId="0"/>
      <p:bldP spid="3481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186" name="Group 2">
            <a:extLst>
              <a:ext uri="{FF2B5EF4-FFF2-40B4-BE49-F238E27FC236}">
                <a16:creationId xmlns:a16="http://schemas.microsoft.com/office/drawing/2014/main" id="{C2DEF43F-CBAA-45B7-9729-4476C9A6BB34}"/>
              </a:ext>
            </a:extLst>
          </p:cNvPr>
          <p:cNvGraphicFramePr>
            <a:graphicFrameLocks noGrp="1"/>
          </p:cNvGraphicFramePr>
          <p:nvPr/>
        </p:nvGraphicFramePr>
        <p:xfrm>
          <a:off x="1403350" y="533400"/>
          <a:ext cx="7086600" cy="2560638"/>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7</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8</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9</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872" name="Text Box 32">
            <a:extLst>
              <a:ext uri="{FF2B5EF4-FFF2-40B4-BE49-F238E27FC236}">
                <a16:creationId xmlns:a16="http://schemas.microsoft.com/office/drawing/2014/main" id="{23CA2C86-1CB0-4478-A807-5D832414C7DC}"/>
              </a:ext>
            </a:extLst>
          </p:cNvPr>
          <p:cNvSpPr txBox="1">
            <a:spLocks noChangeArrowheads="1"/>
          </p:cNvSpPr>
          <p:nvPr/>
        </p:nvSpPr>
        <p:spPr bwMode="auto">
          <a:xfrm>
            <a:off x="2051050" y="3429000"/>
            <a:ext cx="5570538" cy="1030288"/>
          </a:xfrm>
          <a:prstGeom prst="rect">
            <a:avLst/>
          </a:prstGeom>
          <a:solidFill>
            <a:srgbClr val="FFFF00"/>
          </a:solidFill>
          <a:ln w="9525">
            <a:solidFill>
              <a:schemeClr val="accent2"/>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Tx/>
              <a:buSzTx/>
              <a:buFontTx/>
              <a:buNone/>
            </a:pPr>
            <a:r>
              <a:rPr lang="zh-CN" altLang="en-US">
                <a:latin typeface="Times New Roman" panose="02020603050405020304" pitchFamily="18" charset="0"/>
                <a:ea typeface="楷体_GB2312" pitchFamily="49" charset="-122"/>
              </a:rPr>
              <a:t>说明关系是否满足下列函数依赖：</a:t>
            </a:r>
          </a:p>
          <a:p>
            <a:pPr>
              <a:spcBef>
                <a:spcPts val="600"/>
              </a:spcBef>
              <a:buClrTx/>
              <a:buSzTx/>
              <a:buFontTx/>
              <a:buNone/>
            </a:pPr>
            <a:r>
              <a:rPr lang="en-US" altLang="zh-CN">
                <a:latin typeface="Times New Roman" panose="02020603050405020304" pitchFamily="18" charset="0"/>
                <a:ea typeface="楷体_GB2312" pitchFamily="49" charset="-122"/>
              </a:rPr>
              <a:t>A </a:t>
            </a:r>
            <a:r>
              <a:rPr lang="en-US" altLang="zh-CN">
                <a:latin typeface="Times New Roman" panose="02020603050405020304" pitchFamily="18" charset="0"/>
                <a:ea typeface="楷体_GB2312" pitchFamily="49" charset="-122"/>
                <a:sym typeface="Symbol" panose="05050102010706020507" pitchFamily="18" charset="2"/>
              </a:rPr>
              <a:t>B    A C   C A  AC B</a:t>
            </a:r>
          </a:p>
        </p:txBody>
      </p:sp>
      <p:sp>
        <p:nvSpPr>
          <p:cNvPr id="349217" name="Text Box 33">
            <a:extLst>
              <a:ext uri="{FF2B5EF4-FFF2-40B4-BE49-F238E27FC236}">
                <a16:creationId xmlns:a16="http://schemas.microsoft.com/office/drawing/2014/main" id="{D6D85838-8E72-4057-AAAF-934154F2B3E8}"/>
              </a:ext>
            </a:extLst>
          </p:cNvPr>
          <p:cNvSpPr txBox="1">
            <a:spLocks noChangeArrowheads="1"/>
          </p:cNvSpPr>
          <p:nvPr/>
        </p:nvSpPr>
        <p:spPr bwMode="auto">
          <a:xfrm>
            <a:off x="684213" y="4495800"/>
            <a:ext cx="8208962"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0000"/>
              </a:lnSpc>
              <a:spcBef>
                <a:spcPts val="600"/>
              </a:spcBef>
              <a:buClrTx/>
              <a:buSzTx/>
              <a:buFontTx/>
              <a:buNone/>
            </a:pPr>
            <a:r>
              <a:rPr lang="en-US" altLang="zh-CN">
                <a:latin typeface="Times New Roman" panose="02020603050405020304" pitchFamily="18" charset="0"/>
                <a:ea typeface="楷体_GB2312" pitchFamily="49" charset="-122"/>
              </a:rPr>
              <a:t>A</a:t>
            </a:r>
            <a:r>
              <a:rPr lang="en-US" altLang="zh-CN">
                <a:latin typeface="Times New Roman" panose="02020603050405020304" pitchFamily="18" charset="0"/>
                <a:ea typeface="楷体_GB2312" pitchFamily="49" charset="-122"/>
                <a:sym typeface="Symbol" panose="05050102010706020507" pitchFamily="18" charset="2"/>
              </a:rPr>
              <a:t>B</a:t>
            </a:r>
            <a:r>
              <a:rPr lang="zh-CN" altLang="en-US">
                <a:latin typeface="Times New Roman" panose="02020603050405020304" pitchFamily="18" charset="0"/>
                <a:ea typeface="楷体_GB2312" pitchFamily="49" charset="-122"/>
                <a:sym typeface="Symbol" panose="05050102010706020507" pitchFamily="18" charset="2"/>
              </a:rPr>
              <a:t>和</a:t>
            </a:r>
            <a:r>
              <a:rPr lang="en-US" altLang="zh-CN">
                <a:latin typeface="Times New Roman" panose="02020603050405020304" pitchFamily="18" charset="0"/>
                <a:ea typeface="楷体_GB2312" pitchFamily="49" charset="-122"/>
                <a:sym typeface="Symbol" panose="05050102010706020507" pitchFamily="18" charset="2"/>
              </a:rPr>
              <a:t>ACB</a:t>
            </a:r>
            <a:r>
              <a:rPr lang="zh-CN" altLang="en-US">
                <a:latin typeface="Times New Roman" panose="02020603050405020304" pitchFamily="18" charset="0"/>
                <a:ea typeface="楷体_GB2312" pitchFamily="49" charset="-122"/>
                <a:sym typeface="Symbol" panose="05050102010706020507" pitchFamily="18" charset="2"/>
              </a:rPr>
              <a:t>不满足，因为（</a:t>
            </a:r>
            <a:r>
              <a:rPr lang="en-US" altLang="zh-CN">
                <a:latin typeface="Times New Roman" panose="02020603050405020304" pitchFamily="18" charset="0"/>
                <a:ea typeface="楷体_GB2312" pitchFamily="49" charset="-122"/>
                <a:sym typeface="Symbol" panose="05050102010706020507" pitchFamily="18" charset="2"/>
              </a:rPr>
              <a:t>3,5,6)</a:t>
            </a:r>
            <a:r>
              <a:rPr lang="zh-CN" altLang="en-US">
                <a:latin typeface="Times New Roman" panose="02020603050405020304" pitchFamily="18" charset="0"/>
                <a:ea typeface="楷体_GB2312" pitchFamily="49" charset="-122"/>
                <a:sym typeface="Symbol" panose="05050102010706020507" pitchFamily="18" charset="2"/>
              </a:rPr>
              <a:t>和（</a:t>
            </a:r>
            <a:r>
              <a:rPr lang="en-US" altLang="zh-CN">
                <a:latin typeface="Times New Roman" panose="02020603050405020304" pitchFamily="18" charset="0"/>
                <a:ea typeface="楷体_GB2312" pitchFamily="49" charset="-122"/>
                <a:sym typeface="Symbol" panose="05050102010706020507" pitchFamily="18" charset="2"/>
              </a:rPr>
              <a:t>3,4,6</a:t>
            </a:r>
            <a:r>
              <a:rPr lang="zh-CN" altLang="en-US">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sym typeface="Symbol" panose="05050102010706020507" pitchFamily="18" charset="2"/>
              </a:rPr>
              <a:t>t1(A)=t2(A)=3,</a:t>
            </a:r>
            <a:r>
              <a:rPr lang="zh-CN" altLang="en-US">
                <a:latin typeface="Times New Roman" panose="02020603050405020304" pitchFamily="18" charset="0"/>
                <a:ea typeface="楷体_GB2312" pitchFamily="49" charset="-122"/>
                <a:sym typeface="Symbol" panose="05050102010706020507" pitchFamily="18" charset="2"/>
              </a:rPr>
              <a:t>但是</a:t>
            </a:r>
            <a:r>
              <a:rPr lang="en-US" altLang="zh-CN">
                <a:latin typeface="Times New Roman" panose="02020603050405020304" pitchFamily="18" charset="0"/>
                <a:ea typeface="楷体_GB2312" pitchFamily="49" charset="-122"/>
                <a:sym typeface="Symbol" panose="05050102010706020507" pitchFamily="18" charset="2"/>
              </a:rPr>
              <a:t>t1(B)=5</a:t>
            </a:r>
            <a:r>
              <a:rPr lang="zh-CN" altLang="en-US">
                <a:latin typeface="Times New Roman" panose="02020603050405020304" pitchFamily="18" charset="0"/>
                <a:ea typeface="楷体_GB2312" pitchFamily="49" charset="-122"/>
                <a:sym typeface="Symbol" panose="05050102010706020507" pitchFamily="18" charset="2"/>
              </a:rPr>
              <a:t>而</a:t>
            </a:r>
            <a:r>
              <a:rPr lang="en-US" altLang="zh-CN">
                <a:latin typeface="Times New Roman" panose="02020603050405020304" pitchFamily="18" charset="0"/>
                <a:ea typeface="楷体_GB2312" pitchFamily="49" charset="-122"/>
                <a:sym typeface="Symbol" panose="05050102010706020507" pitchFamily="18" charset="2"/>
              </a:rPr>
              <a:t>t2(B)=4; t1(AC)=t2(AC)=(3,6),</a:t>
            </a:r>
            <a:r>
              <a:rPr lang="zh-CN" altLang="en-US">
                <a:latin typeface="Times New Roman" panose="02020603050405020304" pitchFamily="18" charset="0"/>
                <a:ea typeface="楷体_GB2312" pitchFamily="49" charset="-122"/>
                <a:sym typeface="Symbol" panose="05050102010706020507" pitchFamily="18" charset="2"/>
              </a:rPr>
              <a:t>但是</a:t>
            </a:r>
            <a:r>
              <a:rPr lang="en-US" altLang="zh-CN">
                <a:latin typeface="Times New Roman" panose="02020603050405020304" pitchFamily="18" charset="0"/>
                <a:ea typeface="楷体_GB2312" pitchFamily="49" charset="-122"/>
                <a:sym typeface="Symbol" panose="05050102010706020507" pitchFamily="18" charset="2"/>
              </a:rPr>
              <a:t>t1(B)=5</a:t>
            </a:r>
            <a:r>
              <a:rPr lang="zh-CN" altLang="en-US">
                <a:latin typeface="Times New Roman" panose="02020603050405020304" pitchFamily="18" charset="0"/>
                <a:ea typeface="楷体_GB2312" pitchFamily="49" charset="-122"/>
                <a:sym typeface="Symbol" panose="05050102010706020507" pitchFamily="18" charset="2"/>
              </a:rPr>
              <a:t>而</a:t>
            </a:r>
            <a:r>
              <a:rPr lang="en-US" altLang="zh-CN">
                <a:latin typeface="Times New Roman" panose="02020603050405020304" pitchFamily="18" charset="0"/>
                <a:ea typeface="楷体_GB2312" pitchFamily="49" charset="-122"/>
                <a:sym typeface="Symbol" panose="05050102010706020507" pitchFamily="18" charset="2"/>
              </a:rPr>
              <a:t>t2(B)=4</a:t>
            </a:r>
          </a:p>
        </p:txBody>
      </p:sp>
      <p:sp>
        <p:nvSpPr>
          <p:cNvPr id="35874" name="Text Box 35">
            <a:extLst>
              <a:ext uri="{FF2B5EF4-FFF2-40B4-BE49-F238E27FC236}">
                <a16:creationId xmlns:a16="http://schemas.microsoft.com/office/drawing/2014/main" id="{BABF8A96-6B5C-4EE0-B7DC-6DACB863E635}"/>
              </a:ext>
            </a:extLst>
          </p:cNvPr>
          <p:cNvSpPr txBox="1">
            <a:spLocks noChangeArrowheads="1"/>
          </p:cNvSpPr>
          <p:nvPr/>
        </p:nvSpPr>
        <p:spPr bwMode="auto">
          <a:xfrm>
            <a:off x="395288" y="260350"/>
            <a:ext cx="7334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3600">
                <a:solidFill>
                  <a:schemeClr val="accent2"/>
                </a:solidFill>
                <a:ea typeface="黑体" panose="02010609060101010101" pitchFamily="49" charset="-122"/>
              </a:rPr>
              <a:t>小练习</a:t>
            </a:r>
          </a:p>
        </p:txBody>
      </p:sp>
      <p:sp>
        <p:nvSpPr>
          <p:cNvPr id="349220" name="Rectangle 36">
            <a:extLst>
              <a:ext uri="{FF2B5EF4-FFF2-40B4-BE49-F238E27FC236}">
                <a16:creationId xmlns:a16="http://schemas.microsoft.com/office/drawing/2014/main" id="{12B20FB0-D78A-4FA9-8EA2-3794D9AE57B6}"/>
              </a:ext>
            </a:extLst>
          </p:cNvPr>
          <p:cNvSpPr>
            <a:spLocks noChangeArrowheads="1"/>
          </p:cNvSpPr>
          <p:nvPr/>
        </p:nvSpPr>
        <p:spPr bwMode="auto">
          <a:xfrm>
            <a:off x="3348038" y="3933825"/>
            <a:ext cx="2254250" cy="5524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Tx/>
              <a:buSzTx/>
              <a:buFontTx/>
              <a:buNone/>
            </a:pPr>
            <a:endParaRPr kumimoji="0" lang="zh-CN" altLang="en-US" sz="1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17"/>
                                        </p:tgtEl>
                                        <p:attrNameLst>
                                          <p:attrName>style.visibility</p:attrName>
                                        </p:attrNameLst>
                                      </p:cBhvr>
                                      <p:to>
                                        <p:strVal val="visible"/>
                                      </p:to>
                                    </p:set>
                                    <p:anim calcmode="lin" valueType="num">
                                      <p:cBhvr additive="base">
                                        <p:cTn id="7" dur="500" fill="hold"/>
                                        <p:tgtEl>
                                          <p:spTgt spid="349217"/>
                                        </p:tgtEl>
                                        <p:attrNameLst>
                                          <p:attrName>ppt_x</p:attrName>
                                        </p:attrNameLst>
                                      </p:cBhvr>
                                      <p:tavLst>
                                        <p:tav tm="0">
                                          <p:val>
                                            <p:strVal val="0-#ppt_w/2"/>
                                          </p:val>
                                        </p:tav>
                                        <p:tav tm="100000">
                                          <p:val>
                                            <p:strVal val="#ppt_x"/>
                                          </p:val>
                                        </p:tav>
                                      </p:tavLst>
                                    </p:anim>
                                    <p:anim calcmode="lin" valueType="num">
                                      <p:cBhvr additive="base">
                                        <p:cTn id="8" dur="500" fill="hold"/>
                                        <p:tgtEl>
                                          <p:spTgt spid="3492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17" grpId="0" autoUpdateAnimBg="0"/>
      <p:bldP spid="3492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29579C6E-B00B-4AA1-93B2-0BCDA39B8C4E}"/>
              </a:ext>
            </a:extLst>
          </p:cNvPr>
          <p:cNvSpPr>
            <a:spLocks noGrp="1" noChangeArrowheads="1"/>
          </p:cNvSpPr>
          <p:nvPr>
            <p:ph type="title"/>
          </p:nvPr>
        </p:nvSpPr>
        <p:spPr/>
        <p:txBody>
          <a:bodyPr/>
          <a:lstStyle/>
          <a:p>
            <a:pPr eaLnBrk="1" hangingPunct="1">
              <a:defRPr/>
            </a:pPr>
            <a:r>
              <a:rPr lang="zh-CN" altLang="en-US">
                <a:ea typeface="宋体" pitchFamily="2" charset="-122"/>
              </a:rPr>
              <a:t>平凡</a:t>
            </a:r>
            <a:r>
              <a:rPr lang="en-US" altLang="zh-CN">
                <a:ea typeface="宋体" pitchFamily="2" charset="-122"/>
              </a:rPr>
              <a:t>/</a:t>
            </a:r>
            <a:r>
              <a:rPr lang="zh-CN" altLang="en-US">
                <a:ea typeface="宋体" pitchFamily="2" charset="-122"/>
              </a:rPr>
              <a:t>非平凡的函数依赖</a:t>
            </a:r>
          </a:p>
        </p:txBody>
      </p:sp>
      <p:sp>
        <p:nvSpPr>
          <p:cNvPr id="350211" name="Text Box 3">
            <a:extLst>
              <a:ext uri="{FF2B5EF4-FFF2-40B4-BE49-F238E27FC236}">
                <a16:creationId xmlns:a16="http://schemas.microsoft.com/office/drawing/2014/main" id="{E5C3AAA3-61AA-4E8A-84BC-CF1DEE7F7C75}"/>
              </a:ext>
            </a:extLst>
          </p:cNvPr>
          <p:cNvSpPr txBox="1">
            <a:spLocks noGrp="1" noChangeArrowheads="1"/>
          </p:cNvSpPr>
          <p:nvPr>
            <p:ph idx="1"/>
          </p:nvPr>
        </p:nvSpPr>
        <p:spPr/>
        <p:txBody>
          <a:bodyPr/>
          <a:lstStyle/>
          <a:p>
            <a:pPr eaLnBrk="1" hangingPunct="1">
              <a:lnSpc>
                <a:spcPct val="150000"/>
              </a:lnSpc>
              <a:spcBef>
                <a:spcPts val="1200"/>
              </a:spcBef>
              <a:buFont typeface="Wingdings" pitchFamily="2" charset="2"/>
              <a:buNone/>
              <a:defRPr/>
            </a:pPr>
            <a:r>
              <a:rPr lang="zh-CN" altLang="en-US" sz="3200" dirty="0">
                <a:solidFill>
                  <a:srgbClr val="CC0000"/>
                </a:solidFill>
                <a:ea typeface="黑体" pitchFamily="49" charset="-122"/>
              </a:rPr>
              <a:t>定义</a:t>
            </a:r>
            <a:r>
              <a:rPr lang="en-US" altLang="zh-CN" b="1" dirty="0">
                <a:ea typeface="宋体" pitchFamily="2" charset="-122"/>
              </a:rPr>
              <a:t>(</a:t>
            </a:r>
            <a:r>
              <a:rPr lang="zh-CN" altLang="en-US" b="1" dirty="0">
                <a:ea typeface="宋体" pitchFamily="2" charset="-122"/>
              </a:rPr>
              <a:t>平凡</a:t>
            </a:r>
            <a:r>
              <a:rPr lang="en-US" altLang="zh-CN" b="1" dirty="0">
                <a:ea typeface="宋体" pitchFamily="2" charset="-122"/>
              </a:rPr>
              <a:t>/</a:t>
            </a:r>
            <a:r>
              <a:rPr lang="zh-CN" altLang="en-US" b="1" dirty="0">
                <a:ea typeface="宋体" pitchFamily="2" charset="-122"/>
              </a:rPr>
              <a:t>非平凡的</a:t>
            </a:r>
            <a:r>
              <a:rPr lang="en-US" altLang="zh-CN" b="1" dirty="0">
                <a:ea typeface="宋体" pitchFamily="2" charset="-122"/>
              </a:rPr>
              <a:t>FD)</a:t>
            </a:r>
            <a:endParaRPr lang="en-US" altLang="zh-CN" dirty="0">
              <a:ea typeface="宋体" pitchFamily="2" charset="-122"/>
            </a:endParaRPr>
          </a:p>
          <a:p>
            <a:pPr eaLnBrk="1" hangingPunct="1">
              <a:lnSpc>
                <a:spcPct val="150000"/>
              </a:lnSpc>
              <a:spcBef>
                <a:spcPts val="1200"/>
              </a:spcBef>
              <a:buFont typeface="Wingdings" pitchFamily="2" charset="2"/>
              <a:buNone/>
              <a:defRPr/>
            </a:pPr>
            <a:r>
              <a:rPr lang="en-US" altLang="zh-CN" b="1" dirty="0">
                <a:ea typeface="宋体" pitchFamily="2" charset="-122"/>
              </a:rPr>
              <a:t>      </a:t>
            </a:r>
            <a:r>
              <a:rPr lang="zh-CN" altLang="en-US" b="1" dirty="0">
                <a:ea typeface="宋体" pitchFamily="2" charset="-122"/>
              </a:rPr>
              <a:t>设</a:t>
            </a:r>
            <a:r>
              <a:rPr lang="en-US" altLang="zh-CN" b="1" dirty="0">
                <a:ea typeface="宋体" pitchFamily="2" charset="-122"/>
              </a:rPr>
              <a:t>FD X→Y</a:t>
            </a:r>
            <a:r>
              <a:rPr lang="zh-CN" altLang="en-US" b="1" dirty="0">
                <a:ea typeface="宋体" pitchFamily="2" charset="-122"/>
              </a:rPr>
              <a:t>，如果</a:t>
            </a:r>
            <a:r>
              <a:rPr lang="en-US" altLang="zh-CN" b="1" dirty="0">
                <a:ea typeface="宋体" pitchFamily="2" charset="-122"/>
              </a:rPr>
              <a:t>Y</a:t>
            </a:r>
            <a:r>
              <a:rPr lang="en-US" altLang="zh-CN" b="1" dirty="0">
                <a:ea typeface="宋体" pitchFamily="2" charset="-122"/>
                <a:sym typeface="Symbol" pitchFamily="18" charset="2"/>
              </a:rPr>
              <a:t></a:t>
            </a:r>
            <a:r>
              <a:rPr lang="en-US" altLang="zh-CN" b="1" dirty="0">
                <a:ea typeface="宋体" pitchFamily="2" charset="-122"/>
              </a:rPr>
              <a:t>X</a:t>
            </a:r>
            <a:r>
              <a:rPr lang="zh-CN" altLang="en-US" b="1" dirty="0">
                <a:ea typeface="宋体" pitchFamily="2" charset="-122"/>
              </a:rPr>
              <a:t>，则称</a:t>
            </a:r>
            <a:r>
              <a:rPr lang="en-US" altLang="zh-CN" b="1" dirty="0">
                <a:ea typeface="宋体" pitchFamily="2" charset="-122"/>
              </a:rPr>
              <a:t>X→Y</a:t>
            </a:r>
            <a:r>
              <a:rPr lang="zh-CN" altLang="en-US" b="1" dirty="0">
                <a:ea typeface="宋体" pitchFamily="2" charset="-122"/>
              </a:rPr>
              <a:t>为</a:t>
            </a:r>
            <a:r>
              <a:rPr lang="zh-CN" altLang="en-US" b="1" dirty="0">
                <a:solidFill>
                  <a:srgbClr val="FF3300"/>
                </a:solidFill>
                <a:effectLst>
                  <a:outerShdw blurRad="38100" dist="38100" dir="2700000" algn="tl">
                    <a:srgbClr val="000000"/>
                  </a:outerShdw>
                </a:effectLst>
                <a:ea typeface="宋体" pitchFamily="2" charset="-122"/>
              </a:rPr>
              <a:t>非平凡的函数依赖</a:t>
            </a:r>
            <a:r>
              <a:rPr lang="zh-CN" altLang="en-US" b="1" dirty="0">
                <a:ea typeface="宋体" pitchFamily="2" charset="-122"/>
              </a:rPr>
              <a:t>；否则，若</a:t>
            </a:r>
            <a:r>
              <a:rPr lang="en-US" altLang="zh-CN" b="1" dirty="0">
                <a:ea typeface="宋体" pitchFamily="2" charset="-122"/>
              </a:rPr>
              <a:t>Y</a:t>
            </a:r>
            <a:r>
              <a:rPr lang="en-US" altLang="zh-CN" b="1" dirty="0">
                <a:ea typeface="宋体" pitchFamily="2" charset="-122"/>
                <a:sym typeface="Symbol" pitchFamily="18" charset="2"/>
              </a:rPr>
              <a:t></a:t>
            </a:r>
            <a:r>
              <a:rPr lang="en-US" altLang="zh-CN" b="1" dirty="0">
                <a:ea typeface="宋体" pitchFamily="2" charset="-122"/>
              </a:rPr>
              <a:t>X</a:t>
            </a:r>
            <a:r>
              <a:rPr lang="zh-CN" altLang="en-US" b="1" dirty="0">
                <a:ea typeface="宋体" pitchFamily="2" charset="-122"/>
              </a:rPr>
              <a:t>，称</a:t>
            </a:r>
            <a:r>
              <a:rPr lang="en-US" altLang="zh-CN" b="1" dirty="0">
                <a:ea typeface="宋体" pitchFamily="2" charset="-122"/>
              </a:rPr>
              <a:t>X→Y</a:t>
            </a:r>
            <a:r>
              <a:rPr lang="zh-CN" altLang="en-US" b="1" dirty="0">
                <a:ea typeface="宋体" pitchFamily="2" charset="-122"/>
              </a:rPr>
              <a:t>为</a:t>
            </a:r>
            <a:r>
              <a:rPr lang="zh-CN" altLang="en-US" b="1" dirty="0">
                <a:solidFill>
                  <a:srgbClr val="FF3300"/>
                </a:solidFill>
                <a:effectLst>
                  <a:outerShdw blurRad="38100" dist="38100" dir="2700000" algn="tl">
                    <a:srgbClr val="000000"/>
                  </a:outerShdw>
                </a:effectLst>
                <a:ea typeface="宋体" pitchFamily="2" charset="-122"/>
              </a:rPr>
              <a:t>平凡的函数依赖</a:t>
            </a:r>
            <a:r>
              <a:rPr lang="zh-CN" altLang="en-US" b="1" dirty="0">
                <a:ea typeface="宋体" pitchFamily="2" charset="-122"/>
              </a:rPr>
              <a:t>。</a:t>
            </a:r>
          </a:p>
          <a:p>
            <a:pPr lvl="1" algn="ctr" eaLnBrk="1" hangingPunct="1">
              <a:lnSpc>
                <a:spcPct val="150000"/>
              </a:lnSpc>
              <a:spcBef>
                <a:spcPts val="1200"/>
              </a:spcBef>
              <a:buFont typeface="Wingdings" pitchFamily="2" charset="2"/>
              <a:buNone/>
              <a:defRPr/>
            </a:pPr>
            <a:r>
              <a:rPr lang="zh-CN" altLang="en-US" dirty="0">
                <a:ea typeface="楷体_GB2312" pitchFamily="49" charset="-122"/>
                <a:sym typeface="Symbol" pitchFamily="18" charset="2"/>
              </a:rPr>
              <a:t>例如：（</a:t>
            </a:r>
            <a:r>
              <a:rPr lang="en-US" altLang="zh-CN" dirty="0">
                <a:ea typeface="楷体_GB2312" pitchFamily="49" charset="-122"/>
                <a:sym typeface="Symbol" pitchFamily="18" charset="2"/>
              </a:rPr>
              <a:t>SNO</a:t>
            </a:r>
            <a:r>
              <a:rPr lang="zh-CN" altLang="en-US" dirty="0">
                <a:ea typeface="楷体_GB2312" pitchFamily="49" charset="-122"/>
                <a:sym typeface="Symbol" pitchFamily="18" charset="2"/>
              </a:rPr>
              <a:t>，</a:t>
            </a:r>
            <a:r>
              <a:rPr lang="en-US" altLang="zh-CN" dirty="0">
                <a:ea typeface="楷体_GB2312" pitchFamily="49" charset="-122"/>
                <a:sym typeface="Symbol" pitchFamily="18" charset="2"/>
              </a:rPr>
              <a:t>SN</a:t>
            </a:r>
            <a:r>
              <a:rPr lang="zh-CN" altLang="en-US" dirty="0">
                <a:ea typeface="楷体_GB2312" pitchFamily="49" charset="-122"/>
                <a:sym typeface="Symbol" pitchFamily="18" charset="2"/>
              </a:rPr>
              <a:t>）</a:t>
            </a:r>
            <a:r>
              <a:rPr lang="zh-CN" altLang="en-US" b="1" dirty="0">
                <a:ea typeface="楷体_GB2312" pitchFamily="49" charset="-122"/>
                <a:sym typeface="Symbol" pitchFamily="18" charset="2"/>
              </a:rPr>
              <a:t></a:t>
            </a:r>
            <a:r>
              <a:rPr lang="zh-CN" altLang="en-US" dirty="0">
                <a:ea typeface="楷体_GB2312" pitchFamily="49" charset="-122"/>
                <a:sym typeface="Symbol" pitchFamily="18" charset="2"/>
              </a:rPr>
              <a:t> </a:t>
            </a:r>
            <a:r>
              <a:rPr lang="en-US" altLang="zh-CN" dirty="0">
                <a:ea typeface="楷体_GB2312" pitchFamily="49" charset="-122"/>
                <a:sym typeface="Symbol" pitchFamily="18" charset="2"/>
              </a:rPr>
              <a:t>SN</a:t>
            </a:r>
            <a:r>
              <a:rPr lang="zh-CN" altLang="en-US" dirty="0">
                <a:ea typeface="楷体_GB2312" pitchFamily="49" charset="-122"/>
                <a:sym typeface="Symbol" pitchFamily="18" charset="2"/>
              </a:rPr>
              <a:t>是平凡的函数依赖</a:t>
            </a:r>
          </a:p>
          <a:p>
            <a:pPr eaLnBrk="1" hangingPunct="1">
              <a:lnSpc>
                <a:spcPct val="150000"/>
              </a:lnSpc>
              <a:spcBef>
                <a:spcPts val="1200"/>
              </a:spcBef>
              <a:defRPr/>
            </a:pPr>
            <a:r>
              <a:rPr lang="zh-CN" altLang="en-US" dirty="0">
                <a:solidFill>
                  <a:srgbClr val="0000FF"/>
                </a:solidFill>
                <a:ea typeface="宋体" pitchFamily="2" charset="-122"/>
              </a:rPr>
              <a:t>若不特别声明，我们讨论的都是非平凡的函数依赖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anim calcmode="lin" valueType="num">
                                      <p:cBhvr additive="base">
                                        <p:cTn id="7" dur="500" fill="hold"/>
                                        <p:tgtEl>
                                          <p:spTgt spid="350211"/>
                                        </p:tgtEl>
                                        <p:attrNameLst>
                                          <p:attrName>ppt_x</p:attrName>
                                        </p:attrNameLst>
                                      </p:cBhvr>
                                      <p:tavLst>
                                        <p:tav tm="0">
                                          <p:val>
                                            <p:strVal val="0-#ppt_w/2"/>
                                          </p:val>
                                        </p:tav>
                                        <p:tav tm="100000">
                                          <p:val>
                                            <p:strVal val="#ppt_x"/>
                                          </p:val>
                                        </p:tav>
                                      </p:tavLst>
                                    </p:anim>
                                    <p:anim calcmode="lin" valueType="num">
                                      <p:cBhvr additive="base">
                                        <p:cTn id="8" dur="500" fill="hold"/>
                                        <p:tgtEl>
                                          <p:spTgt spid="350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id="{6F9DFC77-DCAD-4FD9-AFE6-4C638BD78809}"/>
              </a:ext>
            </a:extLst>
          </p:cNvPr>
          <p:cNvSpPr>
            <a:spLocks noGrp="1" noChangeArrowheads="1"/>
          </p:cNvSpPr>
          <p:nvPr>
            <p:ph type="title"/>
          </p:nvPr>
        </p:nvSpPr>
        <p:spPr/>
        <p:txBody>
          <a:bodyPr/>
          <a:lstStyle/>
          <a:p>
            <a:pPr eaLnBrk="1" hangingPunct="1">
              <a:defRPr/>
            </a:pPr>
            <a:r>
              <a:rPr lang="zh-CN" altLang="en-US">
                <a:ea typeface="宋体" pitchFamily="2" charset="-122"/>
              </a:rPr>
              <a:t>完全函数依赖</a:t>
            </a:r>
          </a:p>
        </p:txBody>
      </p:sp>
      <p:sp>
        <p:nvSpPr>
          <p:cNvPr id="718851" name="Rectangle 3">
            <a:extLst>
              <a:ext uri="{FF2B5EF4-FFF2-40B4-BE49-F238E27FC236}">
                <a16:creationId xmlns:a16="http://schemas.microsoft.com/office/drawing/2014/main" id="{0D3ABAED-4B0A-43A5-9B96-92C0BDF9DC29}"/>
              </a:ext>
            </a:extLst>
          </p:cNvPr>
          <p:cNvSpPr>
            <a:spLocks noGrp="1" noChangeArrowheads="1"/>
          </p:cNvSpPr>
          <p:nvPr>
            <p:ph idx="1"/>
          </p:nvPr>
        </p:nvSpPr>
        <p:spPr/>
        <p:txBody>
          <a:bodyPr/>
          <a:lstStyle/>
          <a:p>
            <a:pPr eaLnBrk="1" hangingPunct="1">
              <a:lnSpc>
                <a:spcPct val="110000"/>
              </a:lnSpc>
              <a:spcBef>
                <a:spcPts val="600"/>
              </a:spcBef>
              <a:buFont typeface="Wingdings" pitchFamily="2" charset="2"/>
              <a:buNone/>
              <a:defRPr/>
            </a:pPr>
            <a:r>
              <a:rPr lang="zh-CN" altLang="en-US" dirty="0">
                <a:solidFill>
                  <a:srgbClr val="CC0000"/>
                </a:solidFill>
                <a:ea typeface="黑体" pitchFamily="49" charset="-122"/>
              </a:rPr>
              <a:t>定义</a:t>
            </a:r>
            <a:r>
              <a:rPr lang="en-US" altLang="zh-CN" sz="2600" b="1" dirty="0">
                <a:ea typeface="宋体" pitchFamily="2" charset="-122"/>
              </a:rPr>
              <a:t>(</a:t>
            </a:r>
            <a:r>
              <a:rPr lang="zh-CN" altLang="en-US" sz="2600" b="1" dirty="0">
                <a:ea typeface="宋体" pitchFamily="2" charset="-122"/>
              </a:rPr>
              <a:t>完全函数依赖</a:t>
            </a:r>
            <a:r>
              <a:rPr lang="en-US" altLang="zh-CN" sz="2600" b="1" dirty="0">
                <a:ea typeface="宋体" pitchFamily="2" charset="-122"/>
              </a:rPr>
              <a:t>)</a:t>
            </a:r>
            <a:endParaRPr lang="en-US" altLang="zh-CN" sz="2600" dirty="0">
              <a:ea typeface="宋体" pitchFamily="2" charset="-122"/>
            </a:endParaRPr>
          </a:p>
          <a:p>
            <a:pPr algn="just" eaLnBrk="1" hangingPunct="1">
              <a:lnSpc>
                <a:spcPct val="110000"/>
              </a:lnSpc>
              <a:spcBef>
                <a:spcPts val="600"/>
              </a:spcBef>
              <a:buFont typeface="Wingdings" pitchFamily="2" charset="2"/>
              <a:buNone/>
              <a:defRPr/>
            </a:pPr>
            <a:r>
              <a:rPr lang="en-US" altLang="zh-CN" sz="2600" dirty="0">
                <a:ea typeface="宋体" pitchFamily="2" charset="-122"/>
              </a:rPr>
              <a:t>	</a:t>
            </a:r>
            <a:r>
              <a:rPr lang="zh-CN" altLang="en-US" sz="2600" dirty="0">
                <a:ea typeface="宋体" pitchFamily="2" charset="-122"/>
              </a:rPr>
              <a:t>设</a:t>
            </a:r>
            <a:r>
              <a:rPr lang="en-US" altLang="zh-CN" sz="2600" dirty="0">
                <a:ea typeface="宋体" pitchFamily="2" charset="-122"/>
              </a:rPr>
              <a:t>X </a:t>
            </a:r>
            <a:r>
              <a:rPr lang="en-US" altLang="zh-CN" sz="2600" dirty="0">
                <a:ea typeface="宋体" pitchFamily="2" charset="-122"/>
                <a:sym typeface="Symbol" pitchFamily="18" charset="2"/>
              </a:rPr>
              <a:t></a:t>
            </a:r>
            <a:r>
              <a:rPr lang="en-US" altLang="zh-CN" sz="2600" dirty="0">
                <a:ea typeface="宋体" pitchFamily="2" charset="-122"/>
              </a:rPr>
              <a:t> Y</a:t>
            </a:r>
            <a:r>
              <a:rPr lang="zh-CN" altLang="en-US" sz="2600" dirty="0">
                <a:ea typeface="宋体" pitchFamily="2" charset="-122"/>
              </a:rPr>
              <a:t>是关系模式</a:t>
            </a:r>
            <a:r>
              <a:rPr lang="en-US" altLang="zh-CN" sz="2600" dirty="0">
                <a:ea typeface="宋体" pitchFamily="2" charset="-122"/>
              </a:rPr>
              <a:t>R</a:t>
            </a:r>
            <a:r>
              <a:rPr lang="zh-CN" altLang="en-US" sz="2600" dirty="0">
                <a:ea typeface="宋体" pitchFamily="2" charset="-122"/>
              </a:rPr>
              <a:t>（</a:t>
            </a:r>
            <a:r>
              <a:rPr lang="en-US" altLang="zh-CN" sz="2600" dirty="0">
                <a:ea typeface="宋体" pitchFamily="2" charset="-122"/>
              </a:rPr>
              <a:t>U</a:t>
            </a:r>
            <a:r>
              <a:rPr lang="zh-CN" altLang="en-US" sz="2600" dirty="0">
                <a:ea typeface="宋体" pitchFamily="2" charset="-122"/>
              </a:rPr>
              <a:t>）的一个函数依赖，如果存在</a:t>
            </a:r>
            <a:r>
              <a:rPr lang="en-US" altLang="zh-CN" sz="2600" dirty="0">
                <a:ea typeface="宋体" pitchFamily="2" charset="-122"/>
              </a:rPr>
              <a:t>X</a:t>
            </a:r>
            <a:r>
              <a:rPr lang="zh-CN" altLang="en-US" sz="2600" dirty="0">
                <a:ea typeface="宋体" pitchFamily="2" charset="-122"/>
              </a:rPr>
              <a:t>的真子集</a:t>
            </a:r>
            <a:r>
              <a:rPr lang="en-US" altLang="zh-CN" sz="2600" dirty="0">
                <a:ea typeface="宋体" pitchFamily="2" charset="-122"/>
              </a:rPr>
              <a:t>X’</a:t>
            </a:r>
            <a:r>
              <a:rPr lang="zh-CN" altLang="en-US" sz="2600" dirty="0">
                <a:ea typeface="宋体" pitchFamily="2" charset="-122"/>
              </a:rPr>
              <a:t>，使得</a:t>
            </a:r>
            <a:r>
              <a:rPr lang="en-US" altLang="zh-CN" sz="2600" dirty="0">
                <a:ea typeface="宋体" pitchFamily="2" charset="-122"/>
              </a:rPr>
              <a:t>X’</a:t>
            </a:r>
            <a:r>
              <a:rPr lang="en-US" altLang="zh-CN" sz="2600" dirty="0">
                <a:ea typeface="宋体" pitchFamily="2" charset="-122"/>
                <a:sym typeface="Symbol" pitchFamily="18" charset="2"/>
              </a:rPr>
              <a:t></a:t>
            </a:r>
            <a:r>
              <a:rPr lang="en-US" altLang="zh-CN" sz="2600" dirty="0">
                <a:ea typeface="宋体" pitchFamily="2" charset="-122"/>
              </a:rPr>
              <a:t> Y</a:t>
            </a:r>
            <a:r>
              <a:rPr lang="zh-CN" altLang="en-US" sz="2600" dirty="0">
                <a:ea typeface="宋体" pitchFamily="2" charset="-122"/>
              </a:rPr>
              <a:t>成立，则称</a:t>
            </a:r>
            <a:r>
              <a:rPr lang="en-US" altLang="zh-CN" sz="2600" b="1" dirty="0">
                <a:solidFill>
                  <a:srgbClr val="FF3300"/>
                </a:solidFill>
                <a:effectLst>
                  <a:outerShdw blurRad="38100" dist="38100" dir="2700000" algn="tl">
                    <a:srgbClr val="000000"/>
                  </a:outerShdw>
                </a:effectLst>
                <a:ea typeface="宋体" pitchFamily="2" charset="-122"/>
              </a:rPr>
              <a:t>Y</a:t>
            </a:r>
            <a:r>
              <a:rPr lang="zh-CN" altLang="en-US" sz="2600" b="1" dirty="0">
                <a:solidFill>
                  <a:srgbClr val="FF3300"/>
                </a:solidFill>
                <a:effectLst>
                  <a:outerShdw blurRad="38100" dist="38100" dir="2700000" algn="tl">
                    <a:srgbClr val="000000"/>
                  </a:outerShdw>
                </a:effectLst>
                <a:ea typeface="宋体" pitchFamily="2" charset="-122"/>
              </a:rPr>
              <a:t>部分依赖于</a:t>
            </a:r>
            <a:r>
              <a:rPr lang="en-US" altLang="zh-CN" sz="2600" b="1" dirty="0">
                <a:solidFill>
                  <a:srgbClr val="FF3300"/>
                </a:solidFill>
                <a:effectLst>
                  <a:outerShdw blurRad="38100" dist="38100" dir="2700000" algn="tl">
                    <a:srgbClr val="000000"/>
                  </a:outerShdw>
                </a:effectLst>
                <a:ea typeface="宋体" pitchFamily="2" charset="-122"/>
              </a:rPr>
              <a:t>X</a:t>
            </a:r>
            <a:r>
              <a:rPr lang="zh-CN" altLang="en-US" sz="2600" dirty="0">
                <a:ea typeface="宋体" pitchFamily="2" charset="-122"/>
              </a:rPr>
              <a:t>，记作</a:t>
            </a:r>
            <a:r>
              <a:rPr lang="en-US" altLang="zh-CN" sz="2600" dirty="0">
                <a:ea typeface="宋体" pitchFamily="2" charset="-122"/>
              </a:rPr>
              <a:t>X —</a:t>
            </a:r>
            <a:r>
              <a:rPr lang="en-US" altLang="zh-CN" sz="2600" i="1" baseline="44000" dirty="0">
                <a:ea typeface="宋体" pitchFamily="2" charset="-122"/>
                <a:sym typeface="Symbol" pitchFamily="18" charset="2"/>
              </a:rPr>
              <a:t>p</a:t>
            </a:r>
            <a:r>
              <a:rPr lang="en-US" altLang="zh-CN" sz="2600" dirty="0">
                <a:ea typeface="宋体" pitchFamily="2" charset="-122"/>
                <a:sym typeface="Symbol" pitchFamily="18" charset="2"/>
              </a:rPr>
              <a:t></a:t>
            </a:r>
            <a:r>
              <a:rPr lang="en-US" altLang="zh-CN" sz="2600" dirty="0">
                <a:ea typeface="宋体" pitchFamily="2" charset="-122"/>
              </a:rPr>
              <a:t> Y</a:t>
            </a:r>
            <a:r>
              <a:rPr lang="zh-CN" altLang="en-US" sz="2600" dirty="0">
                <a:ea typeface="宋体" pitchFamily="2" charset="-122"/>
              </a:rPr>
              <a:t>。否则，称</a:t>
            </a:r>
            <a:r>
              <a:rPr lang="en-US" altLang="zh-CN" sz="2600" b="1" dirty="0">
                <a:solidFill>
                  <a:srgbClr val="FF3300"/>
                </a:solidFill>
                <a:effectLst>
                  <a:outerShdw blurRad="38100" dist="38100" dir="2700000" algn="tl">
                    <a:srgbClr val="000000"/>
                  </a:outerShdw>
                </a:effectLst>
                <a:ea typeface="宋体" pitchFamily="2" charset="-122"/>
              </a:rPr>
              <a:t>Y</a:t>
            </a:r>
            <a:r>
              <a:rPr lang="zh-CN" altLang="en-US" sz="2600" b="1" dirty="0">
                <a:solidFill>
                  <a:srgbClr val="FF3300"/>
                </a:solidFill>
                <a:effectLst>
                  <a:outerShdw blurRad="38100" dist="38100" dir="2700000" algn="tl">
                    <a:srgbClr val="000000"/>
                  </a:outerShdw>
                </a:effectLst>
                <a:ea typeface="宋体" pitchFamily="2" charset="-122"/>
              </a:rPr>
              <a:t>完全依赖于</a:t>
            </a:r>
            <a:r>
              <a:rPr lang="en-US" altLang="zh-CN" sz="2600" b="1" dirty="0">
                <a:solidFill>
                  <a:srgbClr val="FF3300"/>
                </a:solidFill>
                <a:effectLst>
                  <a:outerShdw blurRad="38100" dist="38100" dir="2700000" algn="tl">
                    <a:srgbClr val="000000"/>
                  </a:outerShdw>
                </a:effectLst>
                <a:ea typeface="宋体" pitchFamily="2" charset="-122"/>
              </a:rPr>
              <a:t>X</a:t>
            </a:r>
            <a:r>
              <a:rPr lang="zh-CN" altLang="en-US" sz="2600" dirty="0">
                <a:ea typeface="宋体" pitchFamily="2" charset="-122"/>
              </a:rPr>
              <a:t>，记作</a:t>
            </a:r>
            <a:r>
              <a:rPr lang="en-US" altLang="zh-CN" sz="2600" dirty="0">
                <a:ea typeface="宋体" pitchFamily="2" charset="-122"/>
              </a:rPr>
              <a:t>X —</a:t>
            </a:r>
            <a:r>
              <a:rPr lang="en-US" altLang="zh-CN" sz="2600" baseline="30000" dirty="0">
                <a:ea typeface="宋体" pitchFamily="2" charset="-122"/>
                <a:sym typeface="Symbol" pitchFamily="18" charset="2"/>
              </a:rPr>
              <a:t></a:t>
            </a:r>
            <a:r>
              <a:rPr lang="en-US" altLang="zh-CN" sz="2600" dirty="0">
                <a:ea typeface="宋体" pitchFamily="2" charset="-122"/>
                <a:sym typeface="Symbol" pitchFamily="18" charset="2"/>
              </a:rPr>
              <a:t></a:t>
            </a:r>
            <a:r>
              <a:rPr lang="en-US" altLang="zh-CN" sz="2600" baseline="30000" dirty="0">
                <a:ea typeface="宋体" pitchFamily="2" charset="-122"/>
              </a:rPr>
              <a:t> </a:t>
            </a:r>
            <a:r>
              <a:rPr lang="en-US" altLang="zh-CN" sz="2600" dirty="0">
                <a:ea typeface="宋体" pitchFamily="2" charset="-122"/>
              </a:rPr>
              <a:t>Y</a:t>
            </a:r>
            <a:r>
              <a:rPr lang="zh-CN" altLang="en-US" sz="2600" dirty="0">
                <a:ea typeface="宋体" pitchFamily="2" charset="-122"/>
              </a:rPr>
              <a:t>。</a:t>
            </a:r>
          </a:p>
          <a:p>
            <a:pPr algn="just" eaLnBrk="1" hangingPunct="1">
              <a:lnSpc>
                <a:spcPct val="110000"/>
              </a:lnSpc>
              <a:spcBef>
                <a:spcPts val="600"/>
              </a:spcBef>
              <a:buFont typeface="Wingdings" pitchFamily="2" charset="2"/>
              <a:buNone/>
              <a:defRPr/>
            </a:pPr>
            <a:endParaRPr lang="zh-CN" altLang="en-US" sz="2600" dirty="0">
              <a:ea typeface="宋体" pitchFamily="2" charset="-122"/>
            </a:endParaRPr>
          </a:p>
          <a:p>
            <a:pPr eaLnBrk="1" hangingPunct="1">
              <a:lnSpc>
                <a:spcPct val="110000"/>
              </a:lnSpc>
              <a:spcBef>
                <a:spcPts val="600"/>
              </a:spcBef>
              <a:defRPr/>
            </a:pPr>
            <a:r>
              <a:rPr lang="zh-CN" altLang="en-US" sz="2400" dirty="0">
                <a:ea typeface="黑体" pitchFamily="49" charset="-122"/>
              </a:rPr>
              <a:t>只有当决定因素是组合属性时，讨论部分函数依赖才有意义，当决定因素是单属性时，只能是完全函数依赖。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18750-5030-4647-93C6-D8656CBFE93C}"/>
              </a:ext>
            </a:extLst>
          </p:cNvPr>
          <p:cNvSpPr>
            <a:spLocks noGrp="1"/>
          </p:cNvSpPr>
          <p:nvPr>
            <p:ph type="title"/>
          </p:nvPr>
        </p:nvSpPr>
        <p:spPr/>
        <p:txBody>
          <a:bodyPr/>
          <a:lstStyle/>
          <a:p>
            <a:pPr>
              <a:defRPr/>
            </a:pPr>
            <a:r>
              <a:rPr lang="zh-CN" altLang="en-US">
                <a:ea typeface="宋体" panose="02010600030101010101" pitchFamily="2" charset="-122"/>
              </a:rPr>
              <a:t>范式的作用</a:t>
            </a:r>
          </a:p>
        </p:txBody>
      </p:sp>
      <p:grpSp>
        <p:nvGrpSpPr>
          <p:cNvPr id="12291" name="组合 6">
            <a:extLst>
              <a:ext uri="{FF2B5EF4-FFF2-40B4-BE49-F238E27FC236}">
                <a16:creationId xmlns:a16="http://schemas.microsoft.com/office/drawing/2014/main" id="{32ADCA7C-511D-4ABF-A7D9-2C964C12343B}"/>
              </a:ext>
            </a:extLst>
          </p:cNvPr>
          <p:cNvGrpSpPr>
            <a:grpSpLocks/>
          </p:cNvGrpSpPr>
          <p:nvPr/>
        </p:nvGrpSpPr>
        <p:grpSpPr bwMode="auto">
          <a:xfrm>
            <a:off x="588963" y="727075"/>
            <a:ext cx="2360612" cy="1709738"/>
            <a:chOff x="588963" y="727075"/>
            <a:chExt cx="2360299" cy="1710484"/>
          </a:xfrm>
        </p:grpSpPr>
        <p:pic>
          <p:nvPicPr>
            <p:cNvPr id="12318" name="图片 3">
              <a:extLst>
                <a:ext uri="{FF2B5EF4-FFF2-40B4-BE49-F238E27FC236}">
                  <a16:creationId xmlns:a16="http://schemas.microsoft.com/office/drawing/2014/main" id="{752CB49A-5E2D-486F-8A0F-C95A2204E7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3868" y="1352003"/>
              <a:ext cx="6270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9" name="图片 5">
              <a:extLst>
                <a:ext uri="{FF2B5EF4-FFF2-40B4-BE49-F238E27FC236}">
                  <a16:creationId xmlns:a16="http://schemas.microsoft.com/office/drawing/2014/main" id="{AC413EBB-FEC5-4412-B953-EAFDCA929A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8080" y="1352003"/>
              <a:ext cx="625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0" name="图片 6">
              <a:extLst>
                <a:ext uri="{FF2B5EF4-FFF2-40B4-BE49-F238E27FC236}">
                  <a16:creationId xmlns:a16="http://schemas.microsoft.com/office/drawing/2014/main" id="{BD43F020-25A5-4D5E-9A30-DEAA9BBE58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6736" y="1352003"/>
              <a:ext cx="627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1" name="文本框 9">
              <a:extLst>
                <a:ext uri="{FF2B5EF4-FFF2-40B4-BE49-F238E27FC236}">
                  <a16:creationId xmlns:a16="http://schemas.microsoft.com/office/drawing/2014/main" id="{64D63B44-17B2-4410-BFE6-A21C7310B727}"/>
                </a:ext>
              </a:extLst>
            </p:cNvPr>
            <p:cNvSpPr txBox="1">
              <a:spLocks noChangeArrowheads="1"/>
            </p:cNvSpPr>
            <p:nvPr/>
          </p:nvSpPr>
          <p:spPr bwMode="auto">
            <a:xfrm>
              <a:off x="1316318" y="7320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数据需求</a:t>
              </a:r>
            </a:p>
          </p:txBody>
        </p:sp>
        <p:sp>
          <p:nvSpPr>
            <p:cNvPr id="12322" name="矩形 5">
              <a:extLst>
                <a:ext uri="{FF2B5EF4-FFF2-40B4-BE49-F238E27FC236}">
                  <a16:creationId xmlns:a16="http://schemas.microsoft.com/office/drawing/2014/main" id="{14065AD3-35F9-47AA-A9B5-ED066EBE3AD9}"/>
                </a:ext>
              </a:extLst>
            </p:cNvPr>
            <p:cNvSpPr>
              <a:spLocks noChangeArrowheads="1"/>
            </p:cNvSpPr>
            <p:nvPr/>
          </p:nvSpPr>
          <p:spPr bwMode="auto">
            <a:xfrm>
              <a:off x="588963" y="727075"/>
              <a:ext cx="2360299" cy="171048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8" name="组合 7">
            <a:extLst>
              <a:ext uri="{FF2B5EF4-FFF2-40B4-BE49-F238E27FC236}">
                <a16:creationId xmlns:a16="http://schemas.microsoft.com/office/drawing/2014/main" id="{C4C56B61-F5C5-45BE-AB7A-A1002C0CEC82}"/>
              </a:ext>
            </a:extLst>
          </p:cNvPr>
          <p:cNvGrpSpPr>
            <a:grpSpLocks/>
          </p:cNvGrpSpPr>
          <p:nvPr/>
        </p:nvGrpSpPr>
        <p:grpSpPr bwMode="auto">
          <a:xfrm>
            <a:off x="3419475" y="727075"/>
            <a:ext cx="4713288" cy="1774825"/>
            <a:chOff x="3418961" y="727075"/>
            <a:chExt cx="4714048" cy="1775534"/>
          </a:xfrm>
        </p:grpSpPr>
        <p:pic>
          <p:nvPicPr>
            <p:cNvPr id="12314" name="图片 4">
              <a:extLst>
                <a:ext uri="{FF2B5EF4-FFF2-40B4-BE49-F238E27FC236}">
                  <a16:creationId xmlns:a16="http://schemas.microsoft.com/office/drawing/2014/main" id="{D51EECDF-A57E-4298-99AF-B0802A30CE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6948" y="888310"/>
              <a:ext cx="3097215" cy="154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5" name="文本框 10">
              <a:extLst>
                <a:ext uri="{FF2B5EF4-FFF2-40B4-BE49-F238E27FC236}">
                  <a16:creationId xmlns:a16="http://schemas.microsoft.com/office/drawing/2014/main" id="{63C76313-5C70-4F01-9D5A-C59144B04D46}"/>
                </a:ext>
              </a:extLst>
            </p:cNvPr>
            <p:cNvSpPr txBox="1">
              <a:spLocks noChangeArrowheads="1"/>
            </p:cNvSpPr>
            <p:nvPr/>
          </p:nvSpPr>
          <p:spPr bwMode="auto">
            <a:xfrm>
              <a:off x="4375942" y="73208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latin typeface="黑体" panose="02010609060101010101" pitchFamily="49" charset="-122"/>
                  <a:ea typeface="黑体" panose="02010609060101010101" pitchFamily="49" charset="-122"/>
                </a:rPr>
                <a:t>E-R</a:t>
              </a:r>
              <a:r>
                <a:rPr kumimoji="0" lang="zh-CN" altLang="en-US" sz="1600">
                  <a:latin typeface="黑体" panose="02010609060101010101" pitchFamily="49" charset="-122"/>
                  <a:ea typeface="黑体" panose="02010609060101010101" pitchFamily="49" charset="-122"/>
                </a:rPr>
                <a:t>设计</a:t>
              </a:r>
            </a:p>
          </p:txBody>
        </p:sp>
        <p:sp>
          <p:nvSpPr>
            <p:cNvPr id="12316" name="下箭头 16">
              <a:extLst>
                <a:ext uri="{FF2B5EF4-FFF2-40B4-BE49-F238E27FC236}">
                  <a16:creationId xmlns:a16="http://schemas.microsoft.com/office/drawing/2014/main" id="{C8EE6359-DEED-43AA-B09C-4FC8F872BCA3}"/>
                </a:ext>
              </a:extLst>
            </p:cNvPr>
            <p:cNvSpPr>
              <a:spLocks noChangeArrowheads="1"/>
            </p:cNvSpPr>
            <p:nvPr/>
          </p:nvSpPr>
          <p:spPr bwMode="auto">
            <a:xfrm rot="-5400000">
              <a:off x="3528499" y="1242465"/>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2317" name="矩形 23">
              <a:extLst>
                <a:ext uri="{FF2B5EF4-FFF2-40B4-BE49-F238E27FC236}">
                  <a16:creationId xmlns:a16="http://schemas.microsoft.com/office/drawing/2014/main" id="{D9BF374B-1802-4930-889D-9716256D8706}"/>
                </a:ext>
              </a:extLst>
            </p:cNvPr>
            <p:cNvSpPr>
              <a:spLocks noChangeArrowheads="1"/>
            </p:cNvSpPr>
            <p:nvPr/>
          </p:nvSpPr>
          <p:spPr bwMode="auto">
            <a:xfrm>
              <a:off x="4323837" y="727075"/>
              <a:ext cx="3809172"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0" name="组合 9">
            <a:extLst>
              <a:ext uri="{FF2B5EF4-FFF2-40B4-BE49-F238E27FC236}">
                <a16:creationId xmlns:a16="http://schemas.microsoft.com/office/drawing/2014/main" id="{66AD7348-5338-43E4-AAD7-418192526235}"/>
              </a:ext>
            </a:extLst>
          </p:cNvPr>
          <p:cNvGrpSpPr>
            <a:grpSpLocks/>
          </p:cNvGrpSpPr>
          <p:nvPr/>
        </p:nvGrpSpPr>
        <p:grpSpPr bwMode="auto">
          <a:xfrm>
            <a:off x="4270375" y="2519363"/>
            <a:ext cx="4208463" cy="2039937"/>
            <a:chOff x="4269634" y="2519412"/>
            <a:chExt cx="4208945" cy="2040512"/>
          </a:xfrm>
        </p:grpSpPr>
        <p:sp>
          <p:nvSpPr>
            <p:cNvPr id="12310" name="矩形 8">
              <a:extLst>
                <a:ext uri="{FF2B5EF4-FFF2-40B4-BE49-F238E27FC236}">
                  <a16:creationId xmlns:a16="http://schemas.microsoft.com/office/drawing/2014/main" id="{BA7B061C-1658-43CC-9B2C-BAE63FFBFDC3}"/>
                </a:ext>
              </a:extLst>
            </p:cNvPr>
            <p:cNvSpPr>
              <a:spLocks noChangeArrowheads="1"/>
            </p:cNvSpPr>
            <p:nvPr/>
          </p:nvSpPr>
          <p:spPr bwMode="auto">
            <a:xfrm>
              <a:off x="4309804" y="3196082"/>
              <a:ext cx="41687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instructor (</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 salary )</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student(</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dept_name,tot_cred)</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advisor(</a:t>
              </a:r>
              <a:r>
                <a:rPr kumimoji="0" lang="en-US" altLang="zh-CN" sz="2000" b="1" u="sng">
                  <a:latin typeface="Microsoft Yi Baiti" panose="03000500000000000000" pitchFamily="66" charset="0"/>
                  <a:ea typeface="宋体" panose="02010600030101010101" pitchFamily="2" charset="-122"/>
                </a:rPr>
                <a:t>s_ID,i_ID</a:t>
              </a:r>
              <a:r>
                <a:rPr kumimoji="0" lang="en-US" altLang="zh-CN" sz="2000" b="1">
                  <a:latin typeface="Microsoft Yi Baiti" panose="03000500000000000000" pitchFamily="66" charset="0"/>
                  <a:ea typeface="宋体" panose="02010600030101010101" pitchFamily="2" charset="-122"/>
                </a:rPr>
                <a:t>)</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department(</a:t>
              </a:r>
              <a:r>
                <a:rPr kumimoji="0" lang="en-US" altLang="zh-CN" sz="2000" b="1" u="sng">
                  <a:latin typeface="Microsoft Yi Baiti" panose="03000500000000000000" pitchFamily="66" charset="0"/>
                  <a:ea typeface="宋体" panose="02010600030101010101" pitchFamily="2" charset="-122"/>
                </a:rPr>
                <a:t>dept_name</a:t>
              </a:r>
              <a:r>
                <a:rPr kumimoji="0" lang="en-US" altLang="zh-CN" sz="2000" b="1">
                  <a:latin typeface="Microsoft Yi Baiti" panose="03000500000000000000" pitchFamily="66" charset="0"/>
                  <a:ea typeface="宋体" panose="02010600030101010101" pitchFamily="2" charset="-122"/>
                </a:rPr>
                <a:t>,building, budget)</a:t>
              </a:r>
              <a:endParaRPr kumimoji="0" lang="zh-CN" altLang="en-US" sz="2000" b="1">
                <a:latin typeface="Microsoft Yi Baiti" panose="03000500000000000000" pitchFamily="66" charset="0"/>
                <a:ea typeface="宋体" panose="02010600030101010101" pitchFamily="2" charset="-122"/>
              </a:endParaRPr>
            </a:p>
          </p:txBody>
        </p:sp>
        <p:sp>
          <p:nvSpPr>
            <p:cNvPr id="12311" name="文本框 11">
              <a:extLst>
                <a:ext uri="{FF2B5EF4-FFF2-40B4-BE49-F238E27FC236}">
                  <a16:creationId xmlns:a16="http://schemas.microsoft.com/office/drawing/2014/main" id="{C984A0EF-F5B4-4037-BEBB-F007320C96A1}"/>
                </a:ext>
              </a:extLst>
            </p:cNvPr>
            <p:cNvSpPr txBox="1">
              <a:spLocks noChangeArrowheads="1"/>
            </p:cNvSpPr>
            <p:nvPr/>
          </p:nvSpPr>
          <p:spPr bwMode="auto">
            <a:xfrm>
              <a:off x="4309804" y="2853310"/>
              <a:ext cx="1431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关系模式设计</a:t>
              </a:r>
            </a:p>
          </p:txBody>
        </p:sp>
        <p:sp>
          <p:nvSpPr>
            <p:cNvPr id="12312" name="下箭头 15">
              <a:extLst>
                <a:ext uri="{FF2B5EF4-FFF2-40B4-BE49-F238E27FC236}">
                  <a16:creationId xmlns:a16="http://schemas.microsoft.com/office/drawing/2014/main" id="{C5354B7B-4BAF-4229-83EF-577FC0CC8900}"/>
                </a:ext>
              </a:extLst>
            </p:cNvPr>
            <p:cNvSpPr>
              <a:spLocks noChangeArrowheads="1"/>
            </p:cNvSpPr>
            <p:nvPr/>
          </p:nvSpPr>
          <p:spPr bwMode="auto">
            <a:xfrm>
              <a:off x="6175372" y="2519412"/>
              <a:ext cx="360363" cy="24498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13" name="矩形 24">
              <a:extLst>
                <a:ext uri="{FF2B5EF4-FFF2-40B4-BE49-F238E27FC236}">
                  <a16:creationId xmlns:a16="http://schemas.microsoft.com/office/drawing/2014/main" id="{826A2DD1-6048-4AEB-B74D-B929D24C6F24}"/>
                </a:ext>
              </a:extLst>
            </p:cNvPr>
            <p:cNvSpPr>
              <a:spLocks noChangeArrowheads="1"/>
            </p:cNvSpPr>
            <p:nvPr/>
          </p:nvSpPr>
          <p:spPr bwMode="auto">
            <a:xfrm>
              <a:off x="4269634" y="2784390"/>
              <a:ext cx="4017920"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5" name="组合 14">
            <a:extLst>
              <a:ext uri="{FF2B5EF4-FFF2-40B4-BE49-F238E27FC236}">
                <a16:creationId xmlns:a16="http://schemas.microsoft.com/office/drawing/2014/main" id="{9FBF3498-70E5-4EF6-BFCD-D7B54F88E12D}"/>
              </a:ext>
            </a:extLst>
          </p:cNvPr>
          <p:cNvGrpSpPr>
            <a:grpSpLocks/>
          </p:cNvGrpSpPr>
          <p:nvPr/>
        </p:nvGrpSpPr>
        <p:grpSpPr bwMode="auto">
          <a:xfrm>
            <a:off x="393700" y="2763838"/>
            <a:ext cx="3622675" cy="1795462"/>
            <a:chOff x="393731" y="2764399"/>
            <a:chExt cx="3623269" cy="1795525"/>
          </a:xfrm>
        </p:grpSpPr>
        <p:sp>
          <p:nvSpPr>
            <p:cNvPr id="12306" name="文本框 12">
              <a:extLst>
                <a:ext uri="{FF2B5EF4-FFF2-40B4-BE49-F238E27FC236}">
                  <a16:creationId xmlns:a16="http://schemas.microsoft.com/office/drawing/2014/main" id="{97B97C87-4CEE-4446-8A7F-1AB311A77C46}"/>
                </a:ext>
              </a:extLst>
            </p:cNvPr>
            <p:cNvSpPr txBox="1">
              <a:spLocks noChangeArrowheads="1"/>
            </p:cNvSpPr>
            <p:nvPr/>
          </p:nvSpPr>
          <p:spPr bwMode="auto">
            <a:xfrm>
              <a:off x="997329" y="2764399"/>
              <a:ext cx="1620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FF0000"/>
                  </a:solidFill>
                  <a:latin typeface="黑体" panose="02010609060101010101" pitchFamily="49" charset="-122"/>
                  <a:ea typeface="黑体" panose="02010609060101010101" pitchFamily="49" charset="-122"/>
                </a:rPr>
                <a:t>关系模式规范化</a:t>
              </a:r>
            </a:p>
          </p:txBody>
        </p:sp>
        <p:sp>
          <p:nvSpPr>
            <p:cNvPr id="12307" name="文本框 13">
              <a:extLst>
                <a:ext uri="{FF2B5EF4-FFF2-40B4-BE49-F238E27FC236}">
                  <a16:creationId xmlns:a16="http://schemas.microsoft.com/office/drawing/2014/main" id="{B853C597-BC73-4BFC-89AE-B520DE1E24ED}"/>
                </a:ext>
              </a:extLst>
            </p:cNvPr>
            <p:cNvSpPr txBox="1">
              <a:spLocks noChangeArrowheads="1"/>
            </p:cNvSpPr>
            <p:nvPr/>
          </p:nvSpPr>
          <p:spPr bwMode="auto">
            <a:xfrm>
              <a:off x="530787" y="3067274"/>
              <a:ext cx="2652837" cy="143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5000"/>
                </a:lnSpc>
                <a:spcBef>
                  <a:spcPct val="0"/>
                </a:spcBef>
                <a:buClrTx/>
                <a:buSzTx/>
                <a:buFontTx/>
                <a:buNone/>
              </a:pPr>
              <a:r>
                <a:rPr kumimoji="0" lang="en-US" altLang="zh-CN" sz="1400">
                  <a:solidFill>
                    <a:srgbClr val="FF0000"/>
                  </a:solidFill>
                  <a:ea typeface="宋体" panose="02010600030101010101" pitchFamily="2" charset="-122"/>
                </a:rPr>
                <a:t>1</a:t>
              </a:r>
              <a:r>
                <a:rPr kumimoji="0" lang="zh-CN" altLang="en-US" sz="1400">
                  <a:solidFill>
                    <a:srgbClr val="FF0000"/>
                  </a:solidFill>
                  <a:ea typeface="宋体" panose="02010600030101010101" pitchFamily="2" charset="-122"/>
                </a:rPr>
                <a:t>、有无各种数据异常？</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2</a:t>
              </a:r>
              <a:r>
                <a:rPr kumimoji="0" lang="zh-CN" altLang="en-US" sz="1400">
                  <a:solidFill>
                    <a:srgbClr val="FF0000"/>
                  </a:solidFill>
                  <a:ea typeface="宋体" panose="02010600030101010101" pitchFamily="2" charset="-122"/>
                </a:rPr>
                <a:t>、符合哪级范式？</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3</a:t>
              </a:r>
              <a:r>
                <a:rPr kumimoji="0" lang="zh-CN" altLang="en-US" sz="1400">
                  <a:solidFill>
                    <a:srgbClr val="FF0000"/>
                  </a:solidFill>
                  <a:ea typeface="宋体" panose="02010600030101010101" pitchFamily="2" charset="-122"/>
                </a:rPr>
                <a:t>、是否需要改造为更高范式？</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4</a:t>
              </a:r>
              <a:r>
                <a:rPr kumimoji="0" lang="zh-CN" altLang="en-US" sz="1400">
                  <a:solidFill>
                    <a:srgbClr val="FF0000"/>
                  </a:solidFill>
                  <a:ea typeface="宋体" panose="02010600030101010101" pitchFamily="2" charset="-122"/>
                </a:rPr>
                <a:t>、进一步改造修正关系模式的设计直至符合要求。</a:t>
              </a:r>
            </a:p>
          </p:txBody>
        </p:sp>
        <p:sp>
          <p:nvSpPr>
            <p:cNvPr id="12308" name="下箭头 17">
              <a:extLst>
                <a:ext uri="{FF2B5EF4-FFF2-40B4-BE49-F238E27FC236}">
                  <a16:creationId xmlns:a16="http://schemas.microsoft.com/office/drawing/2014/main" id="{C874B36C-4548-4AE2-ABA6-203B17C4AA86}"/>
                </a:ext>
              </a:extLst>
            </p:cNvPr>
            <p:cNvSpPr>
              <a:spLocks noChangeArrowheads="1"/>
            </p:cNvSpPr>
            <p:nvPr/>
          </p:nvSpPr>
          <p:spPr bwMode="auto">
            <a:xfrm rot="5400000">
              <a:off x="3547893" y="3456135"/>
              <a:ext cx="360363" cy="577850"/>
            </a:xfrm>
            <a:prstGeom prst="downArrow">
              <a:avLst>
                <a:gd name="adj1" fmla="val 50000"/>
                <a:gd name="adj2" fmla="val 49835"/>
              </a:avLst>
            </a:prstGeom>
            <a:solidFill>
              <a:srgbClr val="FF000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09" name="矩形 25">
              <a:extLst>
                <a:ext uri="{FF2B5EF4-FFF2-40B4-BE49-F238E27FC236}">
                  <a16:creationId xmlns:a16="http://schemas.microsoft.com/office/drawing/2014/main" id="{07808534-C1E3-4394-AF2C-B728B877499E}"/>
                </a:ext>
              </a:extLst>
            </p:cNvPr>
            <p:cNvSpPr>
              <a:spLocks noChangeArrowheads="1"/>
            </p:cNvSpPr>
            <p:nvPr/>
          </p:nvSpPr>
          <p:spPr bwMode="auto">
            <a:xfrm>
              <a:off x="393731" y="2784390"/>
              <a:ext cx="2975299"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29" name="组合 28">
            <a:extLst>
              <a:ext uri="{FF2B5EF4-FFF2-40B4-BE49-F238E27FC236}">
                <a16:creationId xmlns:a16="http://schemas.microsoft.com/office/drawing/2014/main" id="{355DB363-E7C5-40DD-A6DF-07695B908D78}"/>
              </a:ext>
            </a:extLst>
          </p:cNvPr>
          <p:cNvGrpSpPr>
            <a:grpSpLocks/>
          </p:cNvGrpSpPr>
          <p:nvPr/>
        </p:nvGrpSpPr>
        <p:grpSpPr bwMode="auto">
          <a:xfrm>
            <a:off x="369888" y="4649788"/>
            <a:ext cx="4829175" cy="1630362"/>
            <a:chOff x="370060" y="4650204"/>
            <a:chExt cx="4829206" cy="1629872"/>
          </a:xfrm>
        </p:grpSpPr>
        <p:sp>
          <p:nvSpPr>
            <p:cNvPr id="3" name="直角上箭头 2">
              <a:extLst>
                <a:ext uri="{FF2B5EF4-FFF2-40B4-BE49-F238E27FC236}">
                  <a16:creationId xmlns:a16="http://schemas.microsoft.com/office/drawing/2014/main" id="{76412051-032A-48C7-9495-75DBBB105F58}"/>
                </a:ext>
              </a:extLst>
            </p:cNvPr>
            <p:cNvSpPr/>
            <p:nvPr/>
          </p:nvSpPr>
          <p:spPr bwMode="auto">
            <a:xfrm rot="5400000">
              <a:off x="256663" y="4814385"/>
              <a:ext cx="717334" cy="490540"/>
            </a:xfrm>
            <a:prstGeom prst="bentUpArrow">
              <a:avLst>
                <a:gd name="adj1" fmla="val 35431"/>
                <a:gd name="adj2" fmla="val 25000"/>
                <a:gd name="adj3" fmla="val 25000"/>
              </a:avLst>
            </a:prstGeom>
            <a:solidFill>
              <a:srgbClr val="00B0F0"/>
            </a:solidFill>
            <a:ln w="9525" algn="ctr">
              <a:solidFill>
                <a:schemeClr val="tx1"/>
              </a:solidFill>
              <a:round/>
              <a:headEnd/>
              <a:tailEnd/>
            </a:ln>
          </p:spPr>
          <p:txBody>
            <a:bodyPr wrap="none"/>
            <a:lstStyle/>
            <a:p>
              <a:pPr>
                <a:defRPr/>
              </a:pPr>
              <a:endParaRPr lang="zh-CN" altLang="en-US">
                <a:ea typeface="宋体" panose="02010600030101010101" pitchFamily="2" charset="-122"/>
              </a:endParaRPr>
            </a:p>
          </p:txBody>
        </p:sp>
        <p:sp>
          <p:nvSpPr>
            <p:cNvPr id="12303" name="矩形 18">
              <a:extLst>
                <a:ext uri="{FF2B5EF4-FFF2-40B4-BE49-F238E27FC236}">
                  <a16:creationId xmlns:a16="http://schemas.microsoft.com/office/drawing/2014/main" id="{7FFC29B3-3F62-4D1D-B848-65AF28F01549}"/>
                </a:ext>
              </a:extLst>
            </p:cNvPr>
            <p:cNvSpPr>
              <a:spLocks noChangeArrowheads="1"/>
            </p:cNvSpPr>
            <p:nvPr/>
          </p:nvSpPr>
          <p:spPr bwMode="auto">
            <a:xfrm>
              <a:off x="913859" y="4956637"/>
              <a:ext cx="42854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instructor</a:t>
              </a:r>
              <a:r>
                <a:rPr kumimoji="0" lang="en-US" altLang="zh-CN" sz="2000" b="1">
                  <a:latin typeface="Microsoft Yi Baiti" panose="03000500000000000000" pitchFamily="66" charset="0"/>
                  <a:ea typeface="宋体" panose="02010600030101010101" pitchFamily="2" charset="-122"/>
                </a:rPr>
                <a:t> (ID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student</a:t>
              </a:r>
              <a:r>
                <a:rPr kumimoji="0" lang="en-US" altLang="zh-CN" sz="2000" b="1">
                  <a:latin typeface="Microsoft Yi Baiti" panose="03000500000000000000" pitchFamily="66" charset="0"/>
                  <a:ea typeface="宋体" panose="02010600030101010101" pitchFamily="2" charset="-122"/>
                </a:rPr>
                <a:t>(ID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advisor</a:t>
              </a:r>
              <a:r>
                <a:rPr kumimoji="0" lang="en-US" altLang="zh-CN" sz="2000" b="1">
                  <a:latin typeface="Microsoft Yi Baiti" panose="03000500000000000000" pitchFamily="66" charset="0"/>
                  <a:ea typeface="宋体" panose="02010600030101010101" pitchFamily="2" charset="-122"/>
                </a:rPr>
                <a:t>(s_ID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department</a:t>
              </a:r>
              <a:r>
                <a:rPr kumimoji="0" lang="en-US" altLang="zh-CN" sz="2000" b="1">
                  <a:latin typeface="Microsoft Yi Baiti" panose="03000500000000000000" pitchFamily="66" charset="0"/>
                  <a:ea typeface="宋体" panose="02010600030101010101" pitchFamily="2" charset="-122"/>
                </a:rPr>
                <a:t>(dept_name……)</a:t>
              </a:r>
              <a:endParaRPr kumimoji="0" lang="zh-CN" altLang="en-US" sz="2000" b="1">
                <a:latin typeface="Microsoft Yi Baiti" panose="03000500000000000000" pitchFamily="66" charset="0"/>
                <a:ea typeface="宋体" panose="02010600030101010101" pitchFamily="2" charset="-122"/>
              </a:endParaRPr>
            </a:p>
          </p:txBody>
        </p:sp>
        <p:sp>
          <p:nvSpPr>
            <p:cNvPr id="12304" name="文本框 20">
              <a:extLst>
                <a:ext uri="{FF2B5EF4-FFF2-40B4-BE49-F238E27FC236}">
                  <a16:creationId xmlns:a16="http://schemas.microsoft.com/office/drawing/2014/main" id="{FAD9F66E-BA16-4B46-8251-7BC058BE9DF2}"/>
                </a:ext>
              </a:extLst>
            </p:cNvPr>
            <p:cNvSpPr txBox="1">
              <a:spLocks noChangeArrowheads="1"/>
            </p:cNvSpPr>
            <p:nvPr/>
          </p:nvSpPr>
          <p:spPr bwMode="auto">
            <a:xfrm>
              <a:off x="2088435"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数据库定义</a:t>
              </a:r>
            </a:p>
          </p:txBody>
        </p:sp>
        <p:sp>
          <p:nvSpPr>
            <p:cNvPr id="12305" name="矩形 26">
              <a:extLst>
                <a:ext uri="{FF2B5EF4-FFF2-40B4-BE49-F238E27FC236}">
                  <a16:creationId xmlns:a16="http://schemas.microsoft.com/office/drawing/2014/main" id="{C0A1C74D-56BF-4C0B-8115-8B3E9AB95F25}"/>
                </a:ext>
              </a:extLst>
            </p:cNvPr>
            <p:cNvSpPr>
              <a:spLocks noChangeArrowheads="1"/>
            </p:cNvSpPr>
            <p:nvPr/>
          </p:nvSpPr>
          <p:spPr bwMode="auto">
            <a:xfrm>
              <a:off x="940302" y="4700504"/>
              <a:ext cx="4095337"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30" name="组合 29">
            <a:extLst>
              <a:ext uri="{FF2B5EF4-FFF2-40B4-BE49-F238E27FC236}">
                <a16:creationId xmlns:a16="http://schemas.microsoft.com/office/drawing/2014/main" id="{133730FF-E108-4D02-A34F-9B169B4B30E6}"/>
              </a:ext>
            </a:extLst>
          </p:cNvPr>
          <p:cNvGrpSpPr>
            <a:grpSpLocks/>
          </p:cNvGrpSpPr>
          <p:nvPr/>
        </p:nvGrpSpPr>
        <p:grpSpPr bwMode="auto">
          <a:xfrm>
            <a:off x="5468938" y="4649788"/>
            <a:ext cx="2819400" cy="1630362"/>
            <a:chOff x="5469126" y="4650204"/>
            <a:chExt cx="2818429" cy="1629872"/>
          </a:xfrm>
        </p:grpSpPr>
        <p:pic>
          <p:nvPicPr>
            <p:cNvPr id="12297" name="Picture 8" descr="2">
              <a:extLst>
                <a:ext uri="{FF2B5EF4-FFF2-40B4-BE49-F238E27FC236}">
                  <a16:creationId xmlns:a16="http://schemas.microsoft.com/office/drawing/2014/main" id="{92E715D0-C102-4DB3-9F15-F0C5A92F4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6306751" y="5170793"/>
              <a:ext cx="1836753" cy="6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下箭头 19">
              <a:extLst>
                <a:ext uri="{FF2B5EF4-FFF2-40B4-BE49-F238E27FC236}">
                  <a16:creationId xmlns:a16="http://schemas.microsoft.com/office/drawing/2014/main" id="{FAE9BFA9-85C4-4469-BF70-D24A095DAAA1}"/>
                </a:ext>
              </a:extLst>
            </p:cNvPr>
            <p:cNvSpPr>
              <a:spLocks noChangeArrowheads="1"/>
            </p:cNvSpPr>
            <p:nvPr/>
          </p:nvSpPr>
          <p:spPr bwMode="auto">
            <a:xfrm rot="-5400000">
              <a:off x="5578664" y="5230018"/>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4" name="流程图: 磁盘 3">
              <a:extLst>
                <a:ext uri="{FF2B5EF4-FFF2-40B4-BE49-F238E27FC236}">
                  <a16:creationId xmlns:a16="http://schemas.microsoft.com/office/drawing/2014/main" id="{FA2391B2-6C13-4F76-AE92-95FE40BCC019}"/>
                </a:ext>
              </a:extLst>
            </p:cNvPr>
            <p:cNvSpPr/>
            <p:nvPr/>
          </p:nvSpPr>
          <p:spPr bwMode="auto">
            <a:xfrm>
              <a:off x="6622841" y="5413562"/>
              <a:ext cx="1255281" cy="698290"/>
            </a:xfrm>
            <a:prstGeom prst="flowChartMagneticDisk">
              <a:avLst/>
            </a:prstGeom>
            <a:solidFill>
              <a:schemeClr val="bg1">
                <a:lumMod val="75000"/>
              </a:schemeClr>
            </a:solidFill>
            <a:ln w="28575" cap="flat" cmpd="sng" algn="ctr">
              <a:solidFill>
                <a:schemeClr val="bg1">
                  <a:lumMod val="25000"/>
                </a:schemeClr>
              </a:solidFill>
              <a:prstDash val="solid"/>
              <a:round/>
              <a:headEnd type="none" w="med" len="med"/>
              <a:tailEnd type="none" w="med" len="med"/>
            </a:ln>
            <a:effec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00" name="文本框 21">
              <a:extLst>
                <a:ext uri="{FF2B5EF4-FFF2-40B4-BE49-F238E27FC236}">
                  <a16:creationId xmlns:a16="http://schemas.microsoft.com/office/drawing/2014/main" id="{B132B105-1381-4767-BFAB-BF6412ED244D}"/>
                </a:ext>
              </a:extLst>
            </p:cNvPr>
            <p:cNvSpPr txBox="1">
              <a:spLocks noChangeArrowheads="1"/>
            </p:cNvSpPr>
            <p:nvPr/>
          </p:nvSpPr>
          <p:spPr bwMode="auto">
            <a:xfrm>
              <a:off x="6417886"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数据库存储</a:t>
              </a:r>
            </a:p>
          </p:txBody>
        </p:sp>
        <p:sp>
          <p:nvSpPr>
            <p:cNvPr id="12301" name="矩形 27">
              <a:extLst>
                <a:ext uri="{FF2B5EF4-FFF2-40B4-BE49-F238E27FC236}">
                  <a16:creationId xmlns:a16="http://schemas.microsoft.com/office/drawing/2014/main" id="{2F472C78-265A-427D-9520-AB9DE260D619}"/>
                </a:ext>
              </a:extLst>
            </p:cNvPr>
            <p:cNvSpPr>
              <a:spLocks noChangeArrowheads="1"/>
            </p:cNvSpPr>
            <p:nvPr/>
          </p:nvSpPr>
          <p:spPr bwMode="auto">
            <a:xfrm>
              <a:off x="6183773" y="4700504"/>
              <a:ext cx="2103782"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id="{03B4E072-9529-4D4D-B8AC-A637E4344841}"/>
              </a:ext>
            </a:extLst>
          </p:cNvPr>
          <p:cNvSpPr>
            <a:spLocks noGrp="1" noChangeArrowheads="1"/>
          </p:cNvSpPr>
          <p:nvPr>
            <p:ph type="title"/>
          </p:nvPr>
        </p:nvSpPr>
        <p:spPr/>
        <p:txBody>
          <a:bodyPr/>
          <a:lstStyle/>
          <a:p>
            <a:pPr algn="just" eaLnBrk="1" hangingPunct="1">
              <a:defRPr/>
            </a:pPr>
            <a:r>
              <a:rPr lang="zh-CN" altLang="en-US">
                <a:ea typeface="宋体" pitchFamily="2" charset="-122"/>
              </a:rPr>
              <a:t>例</a:t>
            </a:r>
          </a:p>
        </p:txBody>
      </p:sp>
      <p:sp>
        <p:nvSpPr>
          <p:cNvPr id="38915" name="Rectangle 3">
            <a:extLst>
              <a:ext uri="{FF2B5EF4-FFF2-40B4-BE49-F238E27FC236}">
                <a16:creationId xmlns:a16="http://schemas.microsoft.com/office/drawing/2014/main" id="{8E57D381-4CBF-4A14-8EAE-8A9C71DAC039}"/>
              </a:ext>
            </a:extLst>
          </p:cNvPr>
          <p:cNvSpPr>
            <a:spLocks noGrp="1" noChangeArrowheads="1"/>
          </p:cNvSpPr>
          <p:nvPr>
            <p:ph idx="1"/>
          </p:nvPr>
        </p:nvSpPr>
        <p:spPr/>
        <p:txBody>
          <a:bodyPr/>
          <a:lstStyle/>
          <a:p>
            <a:pPr algn="just" eaLnBrk="1" hangingPunct="1">
              <a:spcBef>
                <a:spcPts val="600"/>
              </a:spcBef>
            </a:pPr>
            <a:r>
              <a:rPr lang="zh-CN" altLang="en-US">
                <a:ea typeface="宋体" panose="02010600030101010101" pitchFamily="2" charset="-122"/>
              </a:rPr>
              <a:t>设有关系模式选课 </a:t>
            </a:r>
            <a:r>
              <a:rPr lang="en-US" altLang="zh-CN">
                <a:ea typeface="宋体" panose="02010600030101010101" pitchFamily="2" charset="-122"/>
              </a:rPr>
              <a:t>SCl(SNO,CNO,GRADE, CREDIT)</a:t>
            </a:r>
            <a:r>
              <a:rPr lang="zh-CN" altLang="en-US">
                <a:ea typeface="宋体" panose="02010600030101010101" pitchFamily="2" charset="-122"/>
              </a:rPr>
              <a:t>其中，</a:t>
            </a:r>
            <a:r>
              <a:rPr lang="en-US" altLang="zh-CN">
                <a:ea typeface="宋体" panose="02010600030101010101" pitchFamily="2" charset="-122"/>
              </a:rPr>
              <a:t>SNO</a:t>
            </a:r>
            <a:r>
              <a:rPr lang="zh-CN" altLang="en-US">
                <a:ea typeface="宋体" panose="02010600030101010101" pitchFamily="2" charset="-122"/>
              </a:rPr>
              <a:t>表示学号，</a:t>
            </a:r>
            <a:r>
              <a:rPr lang="en-US" altLang="zh-CN">
                <a:ea typeface="宋体" panose="02010600030101010101" pitchFamily="2" charset="-122"/>
              </a:rPr>
              <a:t>CNO</a:t>
            </a:r>
            <a:r>
              <a:rPr lang="zh-CN" altLang="en-US">
                <a:ea typeface="宋体" panose="02010600030101010101" pitchFamily="2" charset="-122"/>
              </a:rPr>
              <a:t>表示课程号，</a:t>
            </a:r>
            <a:r>
              <a:rPr lang="en-US" altLang="zh-CN">
                <a:ea typeface="宋体" panose="02010600030101010101" pitchFamily="2" charset="-122"/>
              </a:rPr>
              <a:t>GRADE</a:t>
            </a:r>
            <a:r>
              <a:rPr lang="zh-CN" altLang="en-US">
                <a:ea typeface="宋体" panose="02010600030101010101" pitchFamily="2" charset="-122"/>
              </a:rPr>
              <a:t>表示成绩，</a:t>
            </a:r>
            <a:r>
              <a:rPr lang="en-US" altLang="zh-CN">
                <a:ea typeface="宋体" panose="02010600030101010101" pitchFamily="2" charset="-122"/>
              </a:rPr>
              <a:t>CREDIT</a:t>
            </a:r>
            <a:r>
              <a:rPr lang="zh-CN" altLang="en-US">
                <a:ea typeface="宋体" panose="02010600030101010101" pitchFamily="2" charset="-122"/>
              </a:rPr>
              <a:t>表示学分。</a:t>
            </a:r>
          </a:p>
          <a:p>
            <a:pPr algn="just" eaLnBrk="1" hangingPunct="1">
              <a:spcBef>
                <a:spcPts val="600"/>
              </a:spcBef>
            </a:pPr>
            <a:r>
              <a:rPr lang="en-US" altLang="zh-CN">
                <a:ea typeface="宋体" panose="02010600030101010101" pitchFamily="2" charset="-122"/>
              </a:rPr>
              <a:t>SNO</a:t>
            </a:r>
            <a:r>
              <a:rPr lang="zh-CN" altLang="en-US">
                <a:ea typeface="宋体" panose="02010600030101010101" pitchFamily="2" charset="-122"/>
              </a:rPr>
              <a:t>或</a:t>
            </a:r>
            <a:r>
              <a:rPr lang="en-US" altLang="zh-CN">
                <a:ea typeface="宋体" panose="02010600030101010101" pitchFamily="2" charset="-122"/>
              </a:rPr>
              <a:t>CNO</a:t>
            </a:r>
            <a:r>
              <a:rPr lang="zh-CN" altLang="en-US">
                <a:ea typeface="宋体" panose="02010600030101010101" pitchFamily="2" charset="-122"/>
              </a:rPr>
              <a:t>都不能单独确定成绩</a:t>
            </a:r>
            <a:r>
              <a:rPr lang="en-US" altLang="zh-CN">
                <a:ea typeface="宋体" panose="02010600030101010101" pitchFamily="2" charset="-122"/>
              </a:rPr>
              <a:t>GRADE</a:t>
            </a:r>
            <a:r>
              <a:rPr lang="zh-CN" altLang="en-US">
                <a:ea typeface="宋体" panose="02010600030101010101" pitchFamily="2" charset="-122"/>
              </a:rPr>
              <a:t>。</a:t>
            </a:r>
            <a:r>
              <a:rPr lang="en-US" altLang="zh-CN">
                <a:ea typeface="宋体" panose="02010600030101010101" pitchFamily="2" charset="-122"/>
              </a:rPr>
              <a:t>GRADE</a:t>
            </a:r>
            <a:r>
              <a:rPr lang="zh-CN" altLang="en-US">
                <a:ea typeface="宋体" panose="02010600030101010101" pitchFamily="2" charset="-122"/>
              </a:rPr>
              <a:t>只能由属性组合</a:t>
            </a:r>
            <a:r>
              <a:rPr lang="en-US" altLang="zh-CN">
                <a:ea typeface="宋体" panose="02010600030101010101" pitchFamily="2" charset="-122"/>
              </a:rPr>
              <a:t>(SNO,CNO)</a:t>
            </a:r>
            <a:r>
              <a:rPr lang="zh-CN" altLang="en-US">
                <a:ea typeface="宋体" panose="02010600030101010101" pitchFamily="2" charset="-122"/>
              </a:rPr>
              <a:t>来确定。课程学分</a:t>
            </a:r>
            <a:r>
              <a:rPr lang="en-US" altLang="zh-CN">
                <a:ea typeface="宋体" panose="02010600030101010101" pitchFamily="2" charset="-122"/>
              </a:rPr>
              <a:t>CREDIT</a:t>
            </a:r>
            <a:r>
              <a:rPr lang="zh-CN" altLang="en-US">
                <a:ea typeface="宋体" panose="02010600030101010101" pitchFamily="2" charset="-122"/>
              </a:rPr>
              <a:t>是</a:t>
            </a:r>
            <a:r>
              <a:rPr lang="en-US" altLang="zh-CN">
                <a:ea typeface="宋体" panose="02010600030101010101" pitchFamily="2" charset="-122"/>
              </a:rPr>
              <a:t>CNO</a:t>
            </a:r>
            <a:r>
              <a:rPr lang="zh-CN" altLang="en-US">
                <a:ea typeface="宋体" panose="02010600030101010101" pitchFamily="2" charset="-122"/>
              </a:rPr>
              <a:t>决定的，</a:t>
            </a:r>
            <a:r>
              <a:rPr lang="en-US" altLang="zh-CN">
                <a:ea typeface="宋体" panose="02010600030101010101" pitchFamily="2" charset="-122"/>
              </a:rPr>
              <a:t>CNO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CREDIT</a:t>
            </a:r>
            <a:r>
              <a:rPr lang="zh-CN" altLang="en-US">
                <a:ea typeface="宋体" panose="02010600030101010101" pitchFamily="2" charset="-122"/>
              </a:rPr>
              <a:t>。由此可知：</a:t>
            </a:r>
          </a:p>
          <a:p>
            <a:pPr algn="just" eaLnBrk="1" hangingPunct="1">
              <a:spcBef>
                <a:spcPts val="600"/>
              </a:spcBef>
            </a:pPr>
            <a:r>
              <a:rPr lang="en-US" altLang="zh-CN">
                <a:ea typeface="宋体" panose="02010600030101010101" pitchFamily="2" charset="-122"/>
              </a:rPr>
              <a:t>(SNO,CNO)   </a:t>
            </a:r>
            <a:r>
              <a:rPr lang="en-US" altLang="zh-CN" baseline="30000">
                <a:ea typeface="宋体" panose="02010600030101010101" pitchFamily="2" charset="-122"/>
              </a:rPr>
              <a:t>f    </a:t>
            </a:r>
            <a:r>
              <a:rPr lang="en-US" altLang="zh-CN">
                <a:ea typeface="宋体" panose="02010600030101010101" pitchFamily="2" charset="-122"/>
              </a:rPr>
              <a:t>GRADE</a:t>
            </a:r>
          </a:p>
          <a:p>
            <a:pPr algn="just" eaLnBrk="1" hangingPunct="1">
              <a:spcBef>
                <a:spcPts val="600"/>
              </a:spcBef>
            </a:pPr>
            <a:r>
              <a:rPr lang="en-US" altLang="zh-CN">
                <a:ea typeface="宋体" panose="02010600030101010101" pitchFamily="2" charset="-122"/>
              </a:rPr>
              <a:t>(SNO,CNO)   </a:t>
            </a:r>
            <a:r>
              <a:rPr lang="en-US" altLang="zh-CN" baseline="42000">
                <a:ea typeface="宋体" panose="02010600030101010101" pitchFamily="2" charset="-122"/>
              </a:rPr>
              <a:t>p</a:t>
            </a:r>
            <a:r>
              <a:rPr lang="en-US" altLang="zh-CN" baseline="36000">
                <a:ea typeface="宋体" panose="02010600030101010101" pitchFamily="2" charset="-122"/>
              </a:rPr>
              <a:t>   </a:t>
            </a:r>
            <a:r>
              <a:rPr lang="en-US" altLang="zh-CN">
                <a:ea typeface="宋体" panose="02010600030101010101" pitchFamily="2" charset="-122"/>
              </a:rPr>
              <a:t>CREDIT</a:t>
            </a:r>
          </a:p>
        </p:txBody>
      </p:sp>
      <p:sp>
        <p:nvSpPr>
          <p:cNvPr id="38916" name="Text Box 4">
            <a:extLst>
              <a:ext uri="{FF2B5EF4-FFF2-40B4-BE49-F238E27FC236}">
                <a16:creationId xmlns:a16="http://schemas.microsoft.com/office/drawing/2014/main" id="{48C3C009-42A1-457B-AEAE-0B24C19DD0D7}"/>
              </a:ext>
            </a:extLst>
          </p:cNvPr>
          <p:cNvSpPr txBox="1">
            <a:spLocks noChangeArrowheads="1"/>
          </p:cNvSpPr>
          <p:nvPr/>
        </p:nvSpPr>
        <p:spPr bwMode="auto">
          <a:xfrm>
            <a:off x="5435600" y="4292600"/>
            <a:ext cx="963613" cy="685800"/>
          </a:xfrm>
          <a:prstGeom prst="rect">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SNO</a:t>
            </a:r>
            <a:endParaRPr lang="en-US" altLang="zh-CN" sz="900">
              <a:latin typeface="Times New Roman" panose="02020603050405020304" pitchFamily="18" charset="0"/>
              <a:ea typeface="宋体" panose="02010600030101010101" pitchFamily="2" charset="-122"/>
            </a:endParaRPr>
          </a:p>
        </p:txBody>
      </p:sp>
      <p:sp>
        <p:nvSpPr>
          <p:cNvPr id="38917" name="Text Box 5">
            <a:extLst>
              <a:ext uri="{FF2B5EF4-FFF2-40B4-BE49-F238E27FC236}">
                <a16:creationId xmlns:a16="http://schemas.microsoft.com/office/drawing/2014/main" id="{D132E1FF-1E25-455C-946D-257B1C68AF32}"/>
              </a:ext>
            </a:extLst>
          </p:cNvPr>
          <p:cNvSpPr txBox="1">
            <a:spLocks noChangeArrowheads="1"/>
          </p:cNvSpPr>
          <p:nvPr/>
        </p:nvSpPr>
        <p:spPr bwMode="auto">
          <a:xfrm>
            <a:off x="7607300" y="4302125"/>
            <a:ext cx="1147763" cy="685800"/>
          </a:xfrm>
          <a:prstGeom prst="rect">
            <a:avLst/>
          </a:prstGeom>
          <a:solidFill>
            <a:schemeClr val="accent1"/>
          </a:solidFill>
          <a:ln w="9525">
            <a:solidFill>
              <a:schemeClr val="tx1"/>
            </a:solidFill>
            <a:miter lim="800000"/>
            <a:headEnd/>
            <a:tailEnd/>
          </a:ln>
        </p:spPr>
        <p:txBody>
          <a:bodyPr anchor="ctr" anchorCtr="1"/>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600">
                <a:latin typeface="Times New Roman" panose="02020603050405020304" pitchFamily="18" charset="0"/>
                <a:ea typeface="宋体" panose="02010600030101010101" pitchFamily="2" charset="-122"/>
              </a:rPr>
              <a:t>GRADE</a:t>
            </a:r>
          </a:p>
        </p:txBody>
      </p:sp>
      <p:sp>
        <p:nvSpPr>
          <p:cNvPr id="38918" name="Text Box 6">
            <a:extLst>
              <a:ext uri="{FF2B5EF4-FFF2-40B4-BE49-F238E27FC236}">
                <a16:creationId xmlns:a16="http://schemas.microsoft.com/office/drawing/2014/main" id="{5CCBE622-539F-4A7E-90F7-CD7E9A662471}"/>
              </a:ext>
            </a:extLst>
          </p:cNvPr>
          <p:cNvSpPr txBox="1">
            <a:spLocks noChangeArrowheads="1"/>
          </p:cNvSpPr>
          <p:nvPr/>
        </p:nvSpPr>
        <p:spPr bwMode="auto">
          <a:xfrm>
            <a:off x="7667625" y="5445125"/>
            <a:ext cx="1160463" cy="685800"/>
          </a:xfrm>
          <a:prstGeom prst="rect">
            <a:avLst/>
          </a:prstGeom>
          <a:solidFill>
            <a:schemeClr val="accent1"/>
          </a:solidFill>
          <a:ln w="9525">
            <a:solidFill>
              <a:schemeClr val="tx1"/>
            </a:solidFill>
            <a:miter lim="800000"/>
            <a:headEnd/>
            <a:tailEnd/>
          </a:ln>
        </p:spPr>
        <p:txBody>
          <a:bodyPr anchor="ctr" anchorCtr="1"/>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600">
                <a:latin typeface="Times New Roman" panose="02020603050405020304" pitchFamily="18" charset="0"/>
                <a:ea typeface="宋体" panose="02010600030101010101" pitchFamily="2" charset="-122"/>
              </a:rPr>
              <a:t>CREDIT</a:t>
            </a:r>
            <a:endParaRPr lang="en-US" altLang="zh-CN" sz="1000">
              <a:latin typeface="Times New Roman" panose="02020603050405020304" pitchFamily="18" charset="0"/>
              <a:ea typeface="宋体" panose="02010600030101010101" pitchFamily="2" charset="-122"/>
            </a:endParaRPr>
          </a:p>
        </p:txBody>
      </p:sp>
      <p:sp>
        <p:nvSpPr>
          <p:cNvPr id="38919" name="Line 7">
            <a:extLst>
              <a:ext uri="{FF2B5EF4-FFF2-40B4-BE49-F238E27FC236}">
                <a16:creationId xmlns:a16="http://schemas.microsoft.com/office/drawing/2014/main" id="{9B4291CE-6FF1-4A7A-8D1A-1F1E4534AA32}"/>
              </a:ext>
            </a:extLst>
          </p:cNvPr>
          <p:cNvSpPr>
            <a:spLocks noChangeShapeType="1"/>
          </p:cNvSpPr>
          <p:nvPr/>
        </p:nvSpPr>
        <p:spPr bwMode="auto">
          <a:xfrm>
            <a:off x="6877050" y="4581525"/>
            <a:ext cx="723900" cy="3810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0" name="Line 8">
            <a:extLst>
              <a:ext uri="{FF2B5EF4-FFF2-40B4-BE49-F238E27FC236}">
                <a16:creationId xmlns:a16="http://schemas.microsoft.com/office/drawing/2014/main" id="{94125E41-6E4A-4891-8B17-37727E60F876}"/>
              </a:ext>
            </a:extLst>
          </p:cNvPr>
          <p:cNvSpPr>
            <a:spLocks noChangeShapeType="1"/>
          </p:cNvSpPr>
          <p:nvPr/>
        </p:nvSpPr>
        <p:spPr bwMode="auto">
          <a:xfrm>
            <a:off x="6111875" y="5562600"/>
            <a:ext cx="1560513" cy="11430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1" name="Line 9">
            <a:extLst>
              <a:ext uri="{FF2B5EF4-FFF2-40B4-BE49-F238E27FC236}">
                <a16:creationId xmlns:a16="http://schemas.microsoft.com/office/drawing/2014/main" id="{30AA6BE3-5A5D-45DB-B835-1BE2AA00F50D}"/>
              </a:ext>
            </a:extLst>
          </p:cNvPr>
          <p:cNvSpPr>
            <a:spLocks noChangeShapeType="1"/>
          </p:cNvSpPr>
          <p:nvPr/>
        </p:nvSpPr>
        <p:spPr bwMode="auto">
          <a:xfrm>
            <a:off x="2576513" y="4525963"/>
            <a:ext cx="6858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10">
            <a:extLst>
              <a:ext uri="{FF2B5EF4-FFF2-40B4-BE49-F238E27FC236}">
                <a16:creationId xmlns:a16="http://schemas.microsoft.com/office/drawing/2014/main" id="{F95BDE59-BE28-4968-B3C1-9A9968D11395}"/>
              </a:ext>
            </a:extLst>
          </p:cNvPr>
          <p:cNvSpPr>
            <a:spLocks noChangeShapeType="1"/>
          </p:cNvSpPr>
          <p:nvPr/>
        </p:nvSpPr>
        <p:spPr bwMode="auto">
          <a:xfrm>
            <a:off x="2587625" y="5041900"/>
            <a:ext cx="677863"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Text Box 11">
            <a:extLst>
              <a:ext uri="{FF2B5EF4-FFF2-40B4-BE49-F238E27FC236}">
                <a16:creationId xmlns:a16="http://schemas.microsoft.com/office/drawing/2014/main" id="{7B1A90F8-3F03-4FCB-9908-69FAB5972EC1}"/>
              </a:ext>
            </a:extLst>
          </p:cNvPr>
          <p:cNvSpPr txBox="1">
            <a:spLocks noChangeArrowheads="1"/>
          </p:cNvSpPr>
          <p:nvPr/>
        </p:nvSpPr>
        <p:spPr bwMode="auto">
          <a:xfrm>
            <a:off x="5435600" y="5229225"/>
            <a:ext cx="963613" cy="685800"/>
          </a:xfrm>
          <a:prstGeom prst="rect">
            <a:avLst/>
          </a:prstGeom>
          <a:solidFill>
            <a:schemeClr val="accent1"/>
          </a:solidFill>
          <a:ln w="9525">
            <a:solidFill>
              <a:schemeClr val="tx1"/>
            </a:solidFill>
            <a:miter lim="800000"/>
            <a:headEnd/>
            <a:tailEnd/>
          </a:ln>
        </p:spPr>
        <p:txBody>
          <a:bodyPr anchor="ctr" anchorCtr="1"/>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CNO</a:t>
            </a:r>
            <a:endParaRPr lang="en-US" altLang="zh-CN" sz="900">
              <a:latin typeface="Times New Roman" panose="02020603050405020304" pitchFamily="18" charset="0"/>
              <a:ea typeface="宋体" panose="02010600030101010101" pitchFamily="2" charset="-122"/>
            </a:endParaRPr>
          </a:p>
        </p:txBody>
      </p:sp>
      <p:sp>
        <p:nvSpPr>
          <p:cNvPr id="38924" name="Rectangle 12">
            <a:extLst>
              <a:ext uri="{FF2B5EF4-FFF2-40B4-BE49-F238E27FC236}">
                <a16:creationId xmlns:a16="http://schemas.microsoft.com/office/drawing/2014/main" id="{9F92B978-C3E7-4311-934A-D3DED535CCC9}"/>
              </a:ext>
            </a:extLst>
          </p:cNvPr>
          <p:cNvSpPr>
            <a:spLocks noChangeArrowheads="1"/>
          </p:cNvSpPr>
          <p:nvPr/>
        </p:nvSpPr>
        <p:spPr bwMode="auto">
          <a:xfrm>
            <a:off x="5292725" y="4076700"/>
            <a:ext cx="1584325" cy="2089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00404890-3DD3-4292-A0A6-BBA2AB29EC3A}"/>
              </a:ext>
            </a:extLst>
          </p:cNvPr>
          <p:cNvSpPr>
            <a:spLocks noGrp="1" noChangeArrowheads="1"/>
          </p:cNvSpPr>
          <p:nvPr>
            <p:ph type="title"/>
          </p:nvPr>
        </p:nvSpPr>
        <p:spPr/>
        <p:txBody>
          <a:bodyPr/>
          <a:lstStyle/>
          <a:p>
            <a:pPr eaLnBrk="1" hangingPunct="1">
              <a:defRPr/>
            </a:pPr>
            <a:r>
              <a:rPr lang="zh-CN" altLang="en-US" dirty="0">
                <a:ea typeface="宋体" pitchFamily="2" charset="-122"/>
              </a:rPr>
              <a:t>传递函数依赖</a:t>
            </a:r>
          </a:p>
        </p:txBody>
      </p:sp>
      <p:sp>
        <p:nvSpPr>
          <p:cNvPr id="720899" name="Rectangle 3">
            <a:extLst>
              <a:ext uri="{FF2B5EF4-FFF2-40B4-BE49-F238E27FC236}">
                <a16:creationId xmlns:a16="http://schemas.microsoft.com/office/drawing/2014/main" id="{57A2BEF8-C02D-44CC-AC1C-514DDB0FCA10}"/>
              </a:ext>
            </a:extLst>
          </p:cNvPr>
          <p:cNvSpPr>
            <a:spLocks noGrp="1" noChangeArrowheads="1"/>
          </p:cNvSpPr>
          <p:nvPr>
            <p:ph idx="1"/>
          </p:nvPr>
        </p:nvSpPr>
        <p:spPr/>
        <p:txBody>
          <a:bodyPr/>
          <a:lstStyle/>
          <a:p>
            <a:pPr eaLnBrk="1" hangingPunct="1">
              <a:buFont typeface="Wingdings" pitchFamily="2" charset="2"/>
              <a:buNone/>
              <a:defRPr/>
            </a:pPr>
            <a:r>
              <a:rPr lang="zh-CN" altLang="en-US" sz="3200" dirty="0">
                <a:solidFill>
                  <a:srgbClr val="CC0000"/>
                </a:solidFill>
                <a:ea typeface="黑体" pitchFamily="49" charset="-122"/>
              </a:rPr>
              <a:t>定义</a:t>
            </a:r>
            <a:r>
              <a:rPr lang="en-US" altLang="zh-CN" b="1" dirty="0">
                <a:ea typeface="宋体" pitchFamily="2" charset="-122"/>
              </a:rPr>
              <a:t>(</a:t>
            </a:r>
            <a:r>
              <a:rPr lang="zh-CN" altLang="en-US" b="1" dirty="0">
                <a:ea typeface="宋体" pitchFamily="2" charset="-122"/>
              </a:rPr>
              <a:t>传递函数依赖</a:t>
            </a:r>
            <a:r>
              <a:rPr lang="en-US" altLang="zh-CN" b="1" dirty="0">
                <a:ea typeface="宋体" pitchFamily="2" charset="-122"/>
              </a:rPr>
              <a:t>)</a:t>
            </a:r>
            <a:endParaRPr lang="en-US" altLang="zh-CN" dirty="0">
              <a:ea typeface="宋体" pitchFamily="2" charset="-122"/>
            </a:endParaRPr>
          </a:p>
          <a:p>
            <a:pPr eaLnBrk="1" hangingPunct="1">
              <a:buFont typeface="Wingdings" pitchFamily="2" charset="2"/>
              <a:buNone/>
              <a:defRPr/>
            </a:pPr>
            <a:r>
              <a:rPr lang="en-US" altLang="zh-CN" dirty="0">
                <a:ea typeface="宋体" pitchFamily="2" charset="-122"/>
              </a:rPr>
              <a:t>	</a:t>
            </a:r>
            <a:r>
              <a:rPr lang="zh-CN" altLang="en-US" dirty="0">
                <a:ea typeface="宋体" pitchFamily="2" charset="-122"/>
              </a:rPr>
              <a:t>关系模式</a:t>
            </a:r>
            <a:r>
              <a:rPr lang="en-US" altLang="zh-CN" dirty="0">
                <a:ea typeface="宋体" pitchFamily="2" charset="-122"/>
              </a:rPr>
              <a:t>R</a:t>
            </a:r>
            <a:r>
              <a:rPr lang="zh-CN" altLang="en-US" dirty="0">
                <a:ea typeface="宋体" pitchFamily="2" charset="-122"/>
              </a:rPr>
              <a:t>中，如果</a:t>
            </a:r>
            <a:r>
              <a:rPr lang="en-US" altLang="zh-CN" dirty="0">
                <a:ea typeface="宋体" pitchFamily="2" charset="-122"/>
              </a:rPr>
              <a:t>X </a:t>
            </a:r>
            <a:r>
              <a:rPr lang="en-US" altLang="zh-CN" dirty="0">
                <a:ea typeface="宋体" pitchFamily="2" charset="-122"/>
                <a:cs typeface="Arial" charset="0"/>
              </a:rPr>
              <a:t>→Y</a:t>
            </a:r>
            <a:r>
              <a:rPr lang="zh-CN" altLang="en-US" dirty="0">
                <a:ea typeface="宋体" pitchFamily="2" charset="-122"/>
                <a:cs typeface="Arial" charset="0"/>
              </a:rPr>
              <a:t>， </a:t>
            </a:r>
            <a:r>
              <a:rPr lang="en-US" altLang="zh-CN" dirty="0">
                <a:ea typeface="宋体" pitchFamily="2" charset="-122"/>
              </a:rPr>
              <a:t>Y     X </a:t>
            </a:r>
            <a:r>
              <a:rPr lang="zh-CN" altLang="en-US" dirty="0">
                <a:ea typeface="宋体" pitchFamily="2" charset="-122"/>
              </a:rPr>
              <a:t>，</a:t>
            </a:r>
            <a:r>
              <a:rPr lang="en-US" altLang="zh-CN" dirty="0">
                <a:ea typeface="宋体" pitchFamily="2" charset="-122"/>
              </a:rPr>
              <a:t>Y →Z </a:t>
            </a:r>
            <a:r>
              <a:rPr lang="zh-CN" altLang="en-US" dirty="0">
                <a:ea typeface="宋体" pitchFamily="2" charset="-122"/>
              </a:rPr>
              <a:t>，则称</a:t>
            </a:r>
            <a:r>
              <a:rPr lang="en-US" altLang="zh-CN" b="1" dirty="0">
                <a:solidFill>
                  <a:srgbClr val="FF3300"/>
                </a:solidFill>
                <a:effectLst>
                  <a:outerShdw blurRad="38100" dist="38100" dir="2700000" algn="tl">
                    <a:srgbClr val="000000"/>
                  </a:outerShdw>
                </a:effectLst>
                <a:ea typeface="宋体" pitchFamily="2" charset="-122"/>
              </a:rPr>
              <a:t>Z</a:t>
            </a:r>
            <a:r>
              <a:rPr lang="zh-CN" altLang="en-US" b="1" dirty="0">
                <a:solidFill>
                  <a:srgbClr val="FF3300"/>
                </a:solidFill>
                <a:effectLst>
                  <a:outerShdw blurRad="38100" dist="38100" dir="2700000" algn="tl">
                    <a:srgbClr val="000000"/>
                  </a:outerShdw>
                </a:effectLst>
                <a:ea typeface="宋体" pitchFamily="2" charset="-122"/>
              </a:rPr>
              <a:t>传递函数依赖于</a:t>
            </a:r>
            <a:r>
              <a:rPr lang="en-US" altLang="zh-CN" b="1" dirty="0">
                <a:solidFill>
                  <a:srgbClr val="FF3300"/>
                </a:solidFill>
                <a:effectLst>
                  <a:outerShdw blurRad="38100" dist="38100" dir="2700000" algn="tl">
                    <a:srgbClr val="000000"/>
                  </a:outerShdw>
                </a:effectLst>
                <a:ea typeface="宋体" pitchFamily="2" charset="-122"/>
              </a:rPr>
              <a:t>X</a:t>
            </a:r>
          </a:p>
          <a:p>
            <a:pPr eaLnBrk="1" hangingPunct="1">
              <a:defRPr/>
            </a:pPr>
            <a:r>
              <a:rPr lang="zh-CN" altLang="en-US" dirty="0">
                <a:ea typeface="宋体" pitchFamily="2" charset="-122"/>
              </a:rPr>
              <a:t>例：</a:t>
            </a:r>
            <a:br>
              <a:rPr lang="zh-CN" altLang="en-US" dirty="0">
                <a:ea typeface="宋体" pitchFamily="2" charset="-122"/>
              </a:rPr>
            </a:br>
            <a:r>
              <a:rPr lang="en-US" altLang="zh-CN" dirty="0">
                <a:ea typeface="宋体" pitchFamily="2" charset="-122"/>
              </a:rPr>
              <a:t>SCD(SNO,SN,AGE,DEPT,MN,CNO,SCORE) </a:t>
            </a:r>
            <a:r>
              <a:rPr lang="zh-CN" altLang="en-US" dirty="0">
                <a:ea typeface="宋体" pitchFamily="2" charset="-122"/>
              </a:rPr>
              <a:t>存在下列依赖关系：</a:t>
            </a:r>
          </a:p>
          <a:p>
            <a:pPr lvl="1" eaLnBrk="1" hangingPunct="1">
              <a:defRPr/>
            </a:pPr>
            <a:r>
              <a:rPr lang="en-US" altLang="zh-CN" dirty="0">
                <a:ea typeface="宋体" pitchFamily="2" charset="-122"/>
              </a:rPr>
              <a:t>SNO→DEPT</a:t>
            </a:r>
          </a:p>
          <a:p>
            <a:pPr lvl="1" eaLnBrk="1" hangingPunct="1">
              <a:defRPr/>
            </a:pPr>
            <a:r>
              <a:rPr lang="en-US" altLang="zh-CN" dirty="0">
                <a:ea typeface="宋体" pitchFamily="2" charset="-122"/>
              </a:rPr>
              <a:t>DEPT→MN</a:t>
            </a:r>
          </a:p>
          <a:p>
            <a:pPr lvl="1" eaLnBrk="1" hangingPunct="1">
              <a:defRPr/>
            </a:pPr>
            <a:r>
              <a:rPr lang="en-US" altLang="zh-CN" dirty="0">
                <a:ea typeface="宋体" pitchFamily="2" charset="-122"/>
              </a:rPr>
              <a:t>SNO → MN </a:t>
            </a:r>
            <a:r>
              <a:rPr lang="en-US" altLang="zh-CN" b="1" dirty="0">
                <a:solidFill>
                  <a:srgbClr val="0000FF"/>
                </a:solidFill>
                <a:ea typeface="宋体" pitchFamily="2" charset="-122"/>
              </a:rPr>
              <a:t>(</a:t>
            </a:r>
            <a:r>
              <a:rPr lang="zh-CN" altLang="en-US" b="1" dirty="0">
                <a:solidFill>
                  <a:srgbClr val="0000FF"/>
                </a:solidFill>
                <a:ea typeface="宋体" pitchFamily="2" charset="-122"/>
              </a:rPr>
              <a:t>传递函数依赖</a:t>
            </a:r>
            <a:r>
              <a:rPr lang="en-US" altLang="zh-CN" b="1" dirty="0">
                <a:solidFill>
                  <a:srgbClr val="0000FF"/>
                </a:solidFill>
                <a:ea typeface="宋体" pitchFamily="2" charset="-122"/>
              </a:rPr>
              <a:t>)</a:t>
            </a:r>
          </a:p>
        </p:txBody>
      </p:sp>
      <p:grpSp>
        <p:nvGrpSpPr>
          <p:cNvPr id="39940" name="Group 4">
            <a:extLst>
              <a:ext uri="{FF2B5EF4-FFF2-40B4-BE49-F238E27FC236}">
                <a16:creationId xmlns:a16="http://schemas.microsoft.com/office/drawing/2014/main" id="{5BC5E4FF-8741-4B26-A466-D32079BD65A7}"/>
              </a:ext>
            </a:extLst>
          </p:cNvPr>
          <p:cNvGrpSpPr>
            <a:grpSpLocks/>
          </p:cNvGrpSpPr>
          <p:nvPr/>
        </p:nvGrpSpPr>
        <p:grpSpPr bwMode="auto">
          <a:xfrm>
            <a:off x="5360988" y="1658938"/>
            <a:ext cx="539750" cy="519112"/>
            <a:chOff x="3061" y="3067"/>
            <a:chExt cx="340" cy="327"/>
          </a:xfrm>
        </p:grpSpPr>
        <p:sp>
          <p:nvSpPr>
            <p:cNvPr id="39941" name="Rectangle 5">
              <a:extLst>
                <a:ext uri="{FF2B5EF4-FFF2-40B4-BE49-F238E27FC236}">
                  <a16:creationId xmlns:a16="http://schemas.microsoft.com/office/drawing/2014/main" id="{ED328EE7-5065-45BB-8C01-40577B922532}"/>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9942" name="Line 6">
              <a:extLst>
                <a:ext uri="{FF2B5EF4-FFF2-40B4-BE49-F238E27FC236}">
                  <a16:creationId xmlns:a16="http://schemas.microsoft.com/office/drawing/2014/main" id="{B78B582A-BFF7-4854-856D-9782D3432ABD}"/>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574444A6-8BBE-4A94-81BB-2FD8ACFD109E}"/>
              </a:ext>
            </a:extLst>
          </p:cNvPr>
          <p:cNvSpPr>
            <a:spLocks noGrp="1" noChangeArrowheads="1"/>
          </p:cNvSpPr>
          <p:nvPr>
            <p:ph type="title"/>
          </p:nvPr>
        </p:nvSpPr>
        <p:spPr/>
        <p:txBody>
          <a:bodyPr/>
          <a:lstStyle/>
          <a:p>
            <a:pPr eaLnBrk="1" hangingPunct="1">
              <a:defRPr/>
            </a:pPr>
            <a:r>
              <a:rPr lang="zh-CN" altLang="en-US">
                <a:ea typeface="宋体" pitchFamily="2" charset="-122"/>
              </a:rPr>
              <a:t>函数依赖－几点说明</a:t>
            </a:r>
          </a:p>
        </p:txBody>
      </p:sp>
      <p:sp>
        <p:nvSpPr>
          <p:cNvPr id="40963" name="Rectangle 3">
            <a:extLst>
              <a:ext uri="{FF2B5EF4-FFF2-40B4-BE49-F238E27FC236}">
                <a16:creationId xmlns:a16="http://schemas.microsoft.com/office/drawing/2014/main" id="{2888916F-2789-4F17-9BD1-D53AFD91ED41}"/>
              </a:ext>
            </a:extLst>
          </p:cNvPr>
          <p:cNvSpPr>
            <a:spLocks noGrp="1" noChangeArrowheads="1"/>
          </p:cNvSpPr>
          <p:nvPr>
            <p:ph idx="1"/>
          </p:nvPr>
        </p:nvSpPr>
        <p:spPr/>
        <p:txBody>
          <a:bodyPr/>
          <a:lstStyle/>
          <a:p>
            <a:pPr eaLnBrk="1" hangingPunct="1">
              <a:lnSpc>
                <a:spcPct val="120000"/>
              </a:lnSpc>
              <a:spcBef>
                <a:spcPts val="600"/>
              </a:spcBef>
              <a:buFont typeface="Wingdings" panose="05000000000000000000" pitchFamily="2" charset="2"/>
              <a:buNone/>
            </a:pPr>
            <a:r>
              <a:rPr lang="en-US" altLang="zh-CN" sz="2600" b="1">
                <a:solidFill>
                  <a:srgbClr val="0000FF"/>
                </a:solidFill>
                <a:latin typeface="Times New Roman" panose="02020603050405020304" pitchFamily="18" charset="0"/>
                <a:ea typeface="楷体_GB2312" pitchFamily="49" charset="-122"/>
              </a:rPr>
              <a:t>1. </a:t>
            </a:r>
            <a:r>
              <a:rPr lang="zh-CN" altLang="en-US" sz="2600" b="1">
                <a:solidFill>
                  <a:srgbClr val="0000FF"/>
                </a:solidFill>
                <a:latin typeface="Times New Roman" panose="02020603050405020304" pitchFamily="18" charset="0"/>
                <a:ea typeface="楷体_GB2312" pitchFamily="49" charset="-122"/>
              </a:rPr>
              <a:t>函数依赖是语义范畴的概念</a:t>
            </a:r>
            <a:r>
              <a:rPr lang="en-US" altLang="zh-CN" sz="2600" b="1">
                <a:latin typeface="Times New Roman" panose="02020603050405020304" pitchFamily="18" charset="0"/>
                <a:ea typeface="楷体_GB2312" pitchFamily="49" charset="-122"/>
              </a:rPr>
              <a:t>. </a:t>
            </a:r>
            <a:r>
              <a:rPr lang="zh-CN" altLang="en-US" sz="2600" b="1">
                <a:latin typeface="Times New Roman" panose="02020603050405020304" pitchFamily="18" charset="0"/>
                <a:ea typeface="楷体_GB2312" pitchFamily="49" charset="-122"/>
              </a:rPr>
              <a:t>它反映了一种语义完整性约束</a:t>
            </a:r>
            <a:r>
              <a:rPr lang="en-US" altLang="zh-CN" sz="2600" b="1">
                <a:latin typeface="Times New Roman" panose="02020603050405020304" pitchFamily="18" charset="0"/>
                <a:ea typeface="楷体_GB2312" pitchFamily="49" charset="-122"/>
              </a:rPr>
              <a:t>,</a:t>
            </a:r>
            <a:r>
              <a:rPr lang="zh-CN" altLang="en-US" sz="2600" b="1">
                <a:latin typeface="Times New Roman" panose="02020603050405020304" pitchFamily="18" charset="0"/>
                <a:ea typeface="楷体_GB2312" pitchFamily="49" charset="-122"/>
              </a:rPr>
              <a:t>只能根据语义来确定一个函数依赖</a:t>
            </a:r>
            <a:r>
              <a:rPr lang="en-US" altLang="zh-CN" sz="2600" b="1">
                <a:latin typeface="Times New Roman" panose="02020603050405020304" pitchFamily="18" charset="0"/>
                <a:ea typeface="楷体_GB2312" pitchFamily="49" charset="-122"/>
              </a:rPr>
              <a:t>.</a:t>
            </a:r>
          </a:p>
          <a:p>
            <a:pPr lvl="1" algn="just" eaLnBrk="1" hangingPunct="1">
              <a:lnSpc>
                <a:spcPct val="120000"/>
              </a:lnSpc>
              <a:spcBef>
                <a:spcPts val="600"/>
              </a:spcBef>
            </a:pPr>
            <a:r>
              <a:rPr lang="zh-CN" altLang="en-US" b="1">
                <a:latin typeface="Times New Roman" panose="02020603050405020304" pitchFamily="18" charset="0"/>
                <a:ea typeface="楷体_GB2312" pitchFamily="49" charset="-122"/>
              </a:rPr>
              <a:t>例如，对于关系模式</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，当学生不存在重名的情况下，可以得到：</a:t>
            </a:r>
          </a:p>
          <a:p>
            <a:pPr lvl="2" algn="just" eaLnBrk="1" hangingPunct="1">
              <a:lnSpc>
                <a:spcPct val="120000"/>
              </a:lnSpc>
              <a:spcBef>
                <a:spcPts val="600"/>
              </a:spcBef>
            </a:pPr>
            <a:r>
              <a:rPr lang="zh-CN" altLang="en-US" sz="2700" b="1">
                <a:latin typeface="Times New Roman" panose="02020603050405020304" pitchFamily="18" charset="0"/>
                <a:ea typeface="楷体_GB2312" pitchFamily="49" charset="-122"/>
              </a:rPr>
              <a:t>	</a:t>
            </a:r>
            <a:r>
              <a:rPr lang="en-US" altLang="zh-CN" sz="2700" b="1">
                <a:latin typeface="Times New Roman" panose="02020603050405020304" pitchFamily="18" charset="0"/>
                <a:ea typeface="楷体_GB2312" pitchFamily="49" charset="-122"/>
              </a:rPr>
              <a:t>SN→AGE</a:t>
            </a:r>
          </a:p>
          <a:p>
            <a:pPr lvl="2" algn="just" eaLnBrk="1" hangingPunct="1">
              <a:lnSpc>
                <a:spcPct val="120000"/>
              </a:lnSpc>
              <a:spcBef>
                <a:spcPts val="600"/>
              </a:spcBef>
            </a:pPr>
            <a:r>
              <a:rPr lang="en-US" altLang="zh-CN" sz="2700" b="1">
                <a:latin typeface="Times New Roman" panose="02020603050405020304" pitchFamily="18" charset="0"/>
                <a:ea typeface="楷体_GB2312" pitchFamily="49" charset="-122"/>
              </a:rPr>
              <a:t>	SN→DEPT</a:t>
            </a:r>
          </a:p>
          <a:p>
            <a:pPr lvl="1" eaLnBrk="1" hangingPunct="1">
              <a:lnSpc>
                <a:spcPct val="120000"/>
              </a:lnSpc>
              <a:spcBef>
                <a:spcPts val="600"/>
              </a:spcBef>
            </a:pPr>
            <a:r>
              <a:rPr lang="zh-CN" altLang="en-US" b="1">
                <a:latin typeface="Times New Roman" panose="02020603050405020304" pitchFamily="18" charset="0"/>
                <a:ea typeface="楷体_GB2312" pitchFamily="49" charset="-122"/>
              </a:rPr>
              <a:t>这种函数依赖关系，必须是在没有重名的学生条件下才成立的，否则就不存在函数依赖了。</a:t>
            </a:r>
          </a:p>
          <a:p>
            <a:pPr lvl="1" eaLnBrk="1" hangingPunct="1">
              <a:lnSpc>
                <a:spcPct val="120000"/>
              </a:lnSpc>
              <a:spcBef>
                <a:spcPts val="600"/>
              </a:spcBef>
            </a:pPr>
            <a:r>
              <a:rPr lang="zh-CN" altLang="en-US" b="1">
                <a:latin typeface="Times New Roman" panose="02020603050405020304" pitchFamily="18" charset="0"/>
                <a:ea typeface="楷体_GB2312" pitchFamily="49" charset="-122"/>
              </a:rPr>
              <a:t>所以函数依赖反映了一种语义完整性约束。</a:t>
            </a:r>
            <a:r>
              <a:rPr lang="zh-CN" altLang="en-US" sz="2200" b="1">
                <a:latin typeface="Times New Roman" panose="02020603050405020304" pitchFamily="18" charset="0"/>
                <a:ea typeface="宋体" panose="02010600030101010101" pitchFamily="2" charset="-122"/>
              </a:rPr>
              <a:t> </a:t>
            </a:r>
            <a:endParaRPr lang="zh-CN" altLang="en-US" sz="2200" b="1">
              <a:latin typeface="Times New Roman" panose="02020603050405020304" pitchFamily="18"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id="{E526A7CC-9A1E-470A-834F-0DDF08E432D1}"/>
              </a:ext>
            </a:extLst>
          </p:cNvPr>
          <p:cNvSpPr>
            <a:spLocks noGrp="1" noChangeArrowheads="1"/>
          </p:cNvSpPr>
          <p:nvPr>
            <p:ph type="title"/>
          </p:nvPr>
        </p:nvSpPr>
        <p:spPr/>
        <p:txBody>
          <a:bodyPr/>
          <a:lstStyle/>
          <a:p>
            <a:pPr eaLnBrk="1" hangingPunct="1">
              <a:defRPr/>
            </a:pPr>
            <a:r>
              <a:rPr lang="zh-CN" altLang="en-US">
                <a:ea typeface="宋体" pitchFamily="2" charset="-122"/>
              </a:rPr>
              <a:t>函数依赖－几点说明</a:t>
            </a:r>
          </a:p>
        </p:txBody>
      </p:sp>
      <p:sp>
        <p:nvSpPr>
          <p:cNvPr id="41987" name="Rectangle 3">
            <a:extLst>
              <a:ext uri="{FF2B5EF4-FFF2-40B4-BE49-F238E27FC236}">
                <a16:creationId xmlns:a16="http://schemas.microsoft.com/office/drawing/2014/main" id="{8DEAA1A1-8A98-404A-A8B1-A4E8B3C03BDA}"/>
              </a:ext>
            </a:extLst>
          </p:cNvPr>
          <p:cNvSpPr>
            <a:spLocks noGrp="1" noChangeArrowheads="1"/>
          </p:cNvSpPr>
          <p:nvPr>
            <p:ph idx="1"/>
          </p:nvPr>
        </p:nvSpPr>
        <p:spPr/>
        <p:txBody>
          <a:bodyPr/>
          <a:lstStyle/>
          <a:p>
            <a:pPr algn="just" eaLnBrk="1" hangingPunct="1">
              <a:spcBef>
                <a:spcPct val="0"/>
              </a:spcBef>
              <a:spcAft>
                <a:spcPct val="30000"/>
              </a:spcAft>
              <a:buFont typeface="Wingdings" panose="05000000000000000000" pitchFamily="2" charset="2"/>
              <a:buNone/>
            </a:pPr>
            <a:r>
              <a:rPr lang="en-US" altLang="zh-CN" b="1">
                <a:solidFill>
                  <a:srgbClr val="0000FF"/>
                </a:solidFill>
                <a:latin typeface="Times New Roman" panose="02020603050405020304" pitchFamily="18" charset="0"/>
                <a:ea typeface="楷体_GB2312" pitchFamily="49" charset="-122"/>
              </a:rPr>
              <a:t>2. </a:t>
            </a:r>
            <a:r>
              <a:rPr lang="zh-CN" altLang="en-US" b="1">
                <a:solidFill>
                  <a:srgbClr val="0000FF"/>
                </a:solidFill>
                <a:latin typeface="Times New Roman" panose="02020603050405020304" pitchFamily="18" charset="0"/>
                <a:ea typeface="楷体_GB2312" pitchFamily="49" charset="-122"/>
              </a:rPr>
              <a:t>函数依赖关系的存在与时间无关。</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因为函数依赖是指关系中的</a:t>
            </a:r>
            <a:r>
              <a:rPr lang="zh-CN" altLang="en-US" sz="2200" b="1">
                <a:solidFill>
                  <a:srgbClr val="CC0000"/>
                </a:solidFill>
                <a:latin typeface="Times New Roman" panose="02020603050405020304" pitchFamily="18" charset="0"/>
                <a:ea typeface="楷体_GB2312" pitchFamily="49" charset="-122"/>
              </a:rPr>
              <a:t>所有元组应该满足</a:t>
            </a:r>
            <a:r>
              <a:rPr lang="zh-CN" altLang="en-US" sz="2200" b="1">
                <a:latin typeface="Times New Roman" panose="02020603050405020304" pitchFamily="18" charset="0"/>
                <a:ea typeface="楷体_GB2312" pitchFamily="49" charset="-122"/>
              </a:rPr>
              <a:t>的约束条件，而不是指关系中某个或某些元组所满足的约束条件。</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当关系中的元组增加、删除或更新后都不能破坏这种函数依赖。</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因此，必须根据语义来确定属性之间的函数依赖，而不能单凭某一时刻关系中的实际数据值来判断。</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例如，对于关系模式</a:t>
            </a:r>
            <a:r>
              <a:rPr lang="en-US" altLang="zh-CN" sz="2200" b="1">
                <a:latin typeface="Times New Roman" panose="02020603050405020304" pitchFamily="18" charset="0"/>
                <a:ea typeface="楷体_GB2312" pitchFamily="49" charset="-122"/>
              </a:rPr>
              <a:t>S</a:t>
            </a:r>
            <a:r>
              <a:rPr lang="zh-CN" altLang="en-US" sz="2200" b="1">
                <a:latin typeface="Times New Roman" panose="02020603050405020304" pitchFamily="18" charset="0"/>
                <a:ea typeface="楷体_GB2312" pitchFamily="49" charset="-122"/>
              </a:rPr>
              <a:t>，假设没有给出无重名的学生这种语义规定，则即使当前关系中没有重名的记录，也只能存在函数依赖</a:t>
            </a:r>
            <a:r>
              <a:rPr lang="en-US" altLang="zh-CN" sz="2200" b="1">
                <a:latin typeface="Times New Roman" panose="02020603050405020304" pitchFamily="18" charset="0"/>
                <a:ea typeface="楷体_GB2312" pitchFamily="49" charset="-122"/>
              </a:rPr>
              <a:t>SNO→SN</a:t>
            </a:r>
            <a:r>
              <a:rPr lang="zh-CN" altLang="en-US" sz="2200" b="1">
                <a:latin typeface="Times New Roman" panose="02020603050405020304" pitchFamily="18" charset="0"/>
                <a:ea typeface="楷体_GB2312" pitchFamily="49" charset="-122"/>
              </a:rPr>
              <a:t>，而不能存在函数依赖</a:t>
            </a:r>
            <a:r>
              <a:rPr lang="en-US" altLang="zh-CN" sz="2200" b="1">
                <a:latin typeface="Times New Roman" panose="02020603050405020304" pitchFamily="18" charset="0"/>
                <a:ea typeface="楷体_GB2312" pitchFamily="49" charset="-122"/>
              </a:rPr>
              <a:t>SN→SNO</a:t>
            </a:r>
            <a:r>
              <a:rPr lang="zh-CN" altLang="en-US" sz="2200" b="1">
                <a:latin typeface="Times New Roman" panose="02020603050405020304" pitchFamily="18" charset="0"/>
                <a:ea typeface="楷体_GB2312" pitchFamily="49" charset="-122"/>
              </a:rPr>
              <a:t>，因为如果新增加一个重名的学生，函数依赖</a:t>
            </a:r>
            <a:r>
              <a:rPr lang="en-US" altLang="zh-CN" sz="2200" b="1">
                <a:latin typeface="Times New Roman" panose="02020603050405020304" pitchFamily="18" charset="0"/>
                <a:ea typeface="楷体_GB2312" pitchFamily="49" charset="-122"/>
              </a:rPr>
              <a:t>SN→SNO</a:t>
            </a:r>
            <a:r>
              <a:rPr lang="zh-CN" altLang="en-US" sz="2200" b="1">
                <a:latin typeface="Times New Roman" panose="02020603050405020304" pitchFamily="18" charset="0"/>
                <a:ea typeface="楷体_GB2312" pitchFamily="49" charset="-122"/>
              </a:rPr>
              <a:t>必然不成立。</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所以函数依赖关系的存在</a:t>
            </a:r>
            <a:r>
              <a:rPr lang="zh-CN" altLang="en-US" sz="2200" b="1">
                <a:solidFill>
                  <a:srgbClr val="CC0000"/>
                </a:solidFill>
                <a:latin typeface="Times New Roman" panose="02020603050405020304" pitchFamily="18" charset="0"/>
                <a:ea typeface="楷体_GB2312" pitchFamily="49" charset="-122"/>
              </a:rPr>
              <a:t>与时间无关</a:t>
            </a:r>
            <a:r>
              <a:rPr lang="zh-CN" altLang="en-US" sz="2200" b="1">
                <a:latin typeface="Times New Roman" panose="02020603050405020304" pitchFamily="18" charset="0"/>
                <a:ea typeface="楷体_GB2312" pitchFamily="49" charset="-122"/>
              </a:rPr>
              <a:t>，而只与数据之间的</a:t>
            </a:r>
            <a:r>
              <a:rPr lang="zh-CN" altLang="en-US" sz="2200" b="1">
                <a:solidFill>
                  <a:srgbClr val="CC0000"/>
                </a:solidFill>
                <a:latin typeface="Times New Roman" panose="02020603050405020304" pitchFamily="18" charset="0"/>
                <a:ea typeface="楷体_GB2312" pitchFamily="49" charset="-122"/>
              </a:rPr>
              <a:t>语义规定有关</a:t>
            </a:r>
            <a:r>
              <a:rPr lang="zh-CN" altLang="en-US" sz="2200" b="1">
                <a:latin typeface="Times New Roman" panose="02020603050405020304" pitchFamily="18" charset="0"/>
                <a:ea typeface="楷体_GB2312" pitchFamily="49" charset="-122"/>
              </a:rPr>
              <a:t>。</a:t>
            </a:r>
            <a:r>
              <a:rPr lang="zh-CN" altLang="en-US" sz="2200" b="1">
                <a:latin typeface="Times New Roman" panose="02020603050405020304" pitchFamily="18" charset="0"/>
                <a:ea typeface="宋体" panose="02010600030101010101" pitchFamily="2"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a:extLst>
              <a:ext uri="{FF2B5EF4-FFF2-40B4-BE49-F238E27FC236}">
                <a16:creationId xmlns:a16="http://schemas.microsoft.com/office/drawing/2014/main" id="{CF595200-B9B2-4A24-AF8D-D424C1159803}"/>
              </a:ext>
            </a:extLst>
          </p:cNvPr>
          <p:cNvSpPr>
            <a:spLocks noGrp="1" noChangeArrowheads="1"/>
          </p:cNvSpPr>
          <p:nvPr>
            <p:ph type="title"/>
          </p:nvPr>
        </p:nvSpPr>
        <p:spPr/>
        <p:txBody>
          <a:bodyPr/>
          <a:lstStyle/>
          <a:p>
            <a:pPr eaLnBrk="1" hangingPunct="1">
              <a:defRPr/>
            </a:pPr>
            <a:r>
              <a:rPr lang="zh-CN" altLang="en-US">
                <a:ea typeface="宋体" pitchFamily="2" charset="-122"/>
              </a:rPr>
              <a:t>函数依赖－几点说明</a:t>
            </a:r>
          </a:p>
        </p:txBody>
      </p:sp>
      <p:sp>
        <p:nvSpPr>
          <p:cNvPr id="43011" name="Rectangle 3">
            <a:extLst>
              <a:ext uri="{FF2B5EF4-FFF2-40B4-BE49-F238E27FC236}">
                <a16:creationId xmlns:a16="http://schemas.microsoft.com/office/drawing/2014/main" id="{F80BD01A-1C4C-45AF-81C8-3818E325F9DF}"/>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b="1">
                <a:solidFill>
                  <a:srgbClr val="0000FF"/>
                </a:solidFill>
                <a:latin typeface="Times New Roman" panose="02020603050405020304" pitchFamily="18" charset="0"/>
                <a:ea typeface="楷体_GB2312" pitchFamily="49" charset="-122"/>
              </a:rPr>
              <a:t>3</a:t>
            </a:r>
            <a:r>
              <a:rPr lang="zh-CN" altLang="en-US" sz="2400" b="1">
                <a:solidFill>
                  <a:srgbClr val="0000FF"/>
                </a:solidFill>
                <a:latin typeface="Times New Roman" panose="02020603050405020304" pitchFamily="18" charset="0"/>
                <a:ea typeface="楷体_GB2312" pitchFamily="49" charset="-122"/>
              </a:rPr>
              <a:t>．函数依赖与属性之间的联系类型有关。</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了解</a:t>
            </a:r>
            <a:r>
              <a:rPr lang="en-US" altLang="zh-CN" sz="2400" b="1">
                <a:latin typeface="Times New Roman" panose="02020603050405020304" pitchFamily="18" charset="0"/>
                <a:ea typeface="楷体_GB2312" pitchFamily="49" charset="-122"/>
              </a:rPr>
              <a:t>)</a:t>
            </a:r>
          </a:p>
          <a:p>
            <a:pPr algn="just" eaLnBrk="1" hangingPunct="1">
              <a:lnSpc>
                <a:spcPct val="110000"/>
              </a:lnSpc>
              <a:spcBef>
                <a:spcPts val="600"/>
              </a:spcBef>
              <a:buFont typeface="Wingdings" panose="05000000000000000000" pitchFamily="2" charset="2"/>
              <a:buNone/>
            </a:pP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在一个关系模式中，如果属性</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有</a:t>
            </a:r>
            <a:r>
              <a:rPr lang="en-US" altLang="zh-CN" sz="2000" b="1">
                <a:latin typeface="Times New Roman" panose="02020603050405020304" pitchFamily="18" charset="0"/>
                <a:ea typeface="楷体_GB2312" pitchFamily="49" charset="-122"/>
              </a:rPr>
              <a:t>1:1</a:t>
            </a:r>
            <a:r>
              <a:rPr lang="zh-CN" altLang="en-US" sz="2000" b="1">
                <a:latin typeface="Times New Roman" panose="02020603050405020304" pitchFamily="18" charset="0"/>
                <a:ea typeface="楷体_GB2312" pitchFamily="49" charset="-122"/>
              </a:rPr>
              <a:t>联系时，则存在函数依赖</a:t>
            </a:r>
            <a:r>
              <a:rPr lang="en-US" altLang="zh-CN" sz="2000" b="1">
                <a:latin typeface="Times New Roman" panose="02020603050405020304" pitchFamily="18" charset="0"/>
                <a:ea typeface="楷体_GB2312" pitchFamily="49" charset="-122"/>
              </a:rPr>
              <a:t>X→Y</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Y→X</a:t>
            </a:r>
            <a:r>
              <a:rPr lang="zh-CN" altLang="en-US" sz="2000" b="1">
                <a:latin typeface="Times New Roman" panose="02020603050405020304" pitchFamily="18" charset="0"/>
                <a:ea typeface="楷体_GB2312" pitchFamily="49" charset="-122"/>
              </a:rPr>
              <a:t>，即</a:t>
            </a:r>
            <a:r>
              <a:rPr lang="en-US" altLang="zh-CN" sz="2000" b="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a:t>
            </a:r>
          </a:p>
          <a:p>
            <a:pPr lvl="1" algn="just" eaLnBrk="1" hangingPunct="1">
              <a:lnSpc>
                <a:spcPct val="110000"/>
              </a:lnSpc>
              <a:spcBef>
                <a:spcPts val="600"/>
              </a:spcBef>
            </a:pPr>
            <a:r>
              <a:rPr lang="zh-CN" altLang="en-US" sz="2000" b="1">
                <a:solidFill>
                  <a:srgbClr val="6600FF"/>
                </a:solidFill>
                <a:latin typeface="Times New Roman" panose="02020603050405020304" pitchFamily="18" charset="0"/>
                <a:ea typeface="楷体_GB2312" pitchFamily="49" charset="-122"/>
              </a:rPr>
              <a:t>例如，当学生无重名时，</a:t>
            </a:r>
            <a:r>
              <a:rPr lang="en-US" altLang="zh-CN" sz="2000" b="1">
                <a:solidFill>
                  <a:srgbClr val="6600FF"/>
                </a:solidFill>
                <a:latin typeface="Times New Roman" panose="02020603050405020304" pitchFamily="18" charset="0"/>
                <a:ea typeface="楷体_GB2312" pitchFamily="49" charset="-122"/>
              </a:rPr>
              <a:t>SNO</a:t>
            </a:r>
            <a:r>
              <a:rPr lang="zh-CN" altLang="en-US" sz="2000" b="1">
                <a:solidFill>
                  <a:srgbClr val="6600FF"/>
                </a:solidFill>
                <a:latin typeface="Times New Roman" panose="02020603050405020304" pitchFamily="18" charset="0"/>
                <a:ea typeface="楷体_GB2312" pitchFamily="49" charset="-122"/>
              </a:rPr>
              <a:t>与</a:t>
            </a:r>
            <a:r>
              <a:rPr lang="en-US" altLang="zh-CN" sz="2000" b="1">
                <a:solidFill>
                  <a:srgbClr val="6600FF"/>
                </a:solidFill>
                <a:latin typeface="Times New Roman" panose="02020603050405020304" pitchFamily="18" charset="0"/>
                <a:ea typeface="楷体_GB2312" pitchFamily="49" charset="-122"/>
              </a:rPr>
              <a:t>SN</a:t>
            </a:r>
            <a:r>
              <a:rPr lang="zh-CN" altLang="en-US" sz="2000" b="1">
                <a:solidFill>
                  <a:srgbClr val="6600FF"/>
                </a:solidFill>
                <a:latin typeface="Times New Roman" panose="02020603050405020304" pitchFamily="18" charset="0"/>
                <a:ea typeface="楷体_GB2312" pitchFamily="49" charset="-122"/>
              </a:rPr>
              <a:t>。</a:t>
            </a:r>
          </a:p>
          <a:p>
            <a:pPr algn="just" eaLnBrk="1" hangingPunct="1">
              <a:lnSpc>
                <a:spcPct val="110000"/>
              </a:lnSpc>
              <a:spcBef>
                <a:spcPts val="600"/>
              </a:spcBef>
              <a:buFont typeface="Wingdings" panose="05000000000000000000" pitchFamily="2" charset="2"/>
              <a:buNone/>
            </a:pP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如果属性</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有</a:t>
            </a:r>
            <a:r>
              <a:rPr lang="en-US" altLang="zh-CN" sz="2000" b="1">
                <a:latin typeface="Times New Roman" panose="02020603050405020304" pitchFamily="18" charset="0"/>
                <a:ea typeface="楷体_GB2312" pitchFamily="49" charset="-122"/>
              </a:rPr>
              <a:t>m :1</a:t>
            </a:r>
            <a:r>
              <a:rPr lang="zh-CN" altLang="en-US" sz="2000" b="1">
                <a:latin typeface="Times New Roman" panose="02020603050405020304" pitchFamily="18" charset="0"/>
                <a:ea typeface="楷体_GB2312" pitchFamily="49" charset="-122"/>
              </a:rPr>
              <a:t>的联系时，则只存在函数依赖</a:t>
            </a:r>
            <a:r>
              <a:rPr lang="en-US" altLang="zh-CN" sz="2000" b="1">
                <a:latin typeface="Times New Roman" panose="02020603050405020304" pitchFamily="18" charset="0"/>
                <a:ea typeface="楷体_GB2312" pitchFamily="49" charset="-122"/>
              </a:rPr>
              <a:t>X→Y</a:t>
            </a:r>
            <a:r>
              <a:rPr lang="zh-CN" altLang="en-US" sz="2000" b="1">
                <a:latin typeface="Times New Roman" panose="02020603050405020304" pitchFamily="18" charset="0"/>
                <a:ea typeface="楷体_GB2312" pitchFamily="49" charset="-122"/>
              </a:rPr>
              <a:t>。</a:t>
            </a:r>
          </a:p>
          <a:p>
            <a:pPr lvl="1" algn="just" eaLnBrk="1" hangingPunct="1">
              <a:lnSpc>
                <a:spcPct val="110000"/>
              </a:lnSpc>
              <a:spcBef>
                <a:spcPts val="600"/>
              </a:spcBef>
            </a:pPr>
            <a:r>
              <a:rPr lang="zh-CN" altLang="en-US" sz="2000" b="1">
                <a:solidFill>
                  <a:srgbClr val="6600FF"/>
                </a:solidFill>
                <a:latin typeface="Times New Roman" panose="02020603050405020304" pitchFamily="18" charset="0"/>
                <a:ea typeface="楷体_GB2312" pitchFamily="49" charset="-122"/>
              </a:rPr>
              <a:t>例如，</a:t>
            </a:r>
            <a:r>
              <a:rPr lang="en-US" altLang="zh-CN" sz="2000" b="1">
                <a:solidFill>
                  <a:srgbClr val="6600FF"/>
                </a:solidFill>
                <a:latin typeface="Times New Roman" panose="02020603050405020304" pitchFamily="18" charset="0"/>
                <a:ea typeface="楷体_GB2312" pitchFamily="49" charset="-122"/>
              </a:rPr>
              <a:t>SNO</a:t>
            </a:r>
            <a:r>
              <a:rPr lang="zh-CN" altLang="en-US" sz="2000" b="1">
                <a:solidFill>
                  <a:srgbClr val="6600FF"/>
                </a:solidFill>
                <a:latin typeface="Times New Roman" panose="02020603050405020304" pitchFamily="18" charset="0"/>
                <a:ea typeface="楷体_GB2312" pitchFamily="49" charset="-122"/>
              </a:rPr>
              <a:t>与</a:t>
            </a:r>
            <a:r>
              <a:rPr lang="en-US" altLang="zh-CN" sz="2000" b="1">
                <a:solidFill>
                  <a:srgbClr val="6600FF"/>
                </a:solidFill>
                <a:latin typeface="Times New Roman" panose="02020603050405020304" pitchFamily="18" charset="0"/>
                <a:ea typeface="楷体_GB2312" pitchFamily="49" charset="-122"/>
              </a:rPr>
              <a:t>AGE</a:t>
            </a:r>
            <a:r>
              <a:rPr lang="zh-CN" altLang="en-US" sz="2000" b="1">
                <a:solidFill>
                  <a:srgbClr val="6600FF"/>
                </a:solidFill>
                <a:latin typeface="Times New Roman" panose="02020603050405020304" pitchFamily="18" charset="0"/>
                <a:ea typeface="楷体_GB2312" pitchFamily="49" charset="-122"/>
              </a:rPr>
              <a:t>，</a:t>
            </a:r>
            <a:r>
              <a:rPr lang="en-US" altLang="zh-CN" sz="2000" b="1">
                <a:solidFill>
                  <a:srgbClr val="6600FF"/>
                </a:solidFill>
                <a:latin typeface="Times New Roman" panose="02020603050405020304" pitchFamily="18" charset="0"/>
                <a:ea typeface="楷体_GB2312" pitchFamily="49" charset="-122"/>
              </a:rPr>
              <a:t>DEPT</a:t>
            </a:r>
            <a:r>
              <a:rPr lang="zh-CN" altLang="en-US" sz="2000" b="1">
                <a:solidFill>
                  <a:srgbClr val="6600FF"/>
                </a:solidFill>
                <a:latin typeface="Times New Roman" panose="02020603050405020304" pitchFamily="18" charset="0"/>
                <a:ea typeface="楷体_GB2312" pitchFamily="49" charset="-122"/>
              </a:rPr>
              <a:t>之间均为</a:t>
            </a:r>
            <a:r>
              <a:rPr lang="en-US" altLang="zh-CN" sz="2000" b="1">
                <a:solidFill>
                  <a:srgbClr val="6600FF"/>
                </a:solidFill>
                <a:latin typeface="Times New Roman" panose="02020603050405020304" pitchFamily="18" charset="0"/>
                <a:ea typeface="楷体_GB2312" pitchFamily="49" charset="-122"/>
              </a:rPr>
              <a:t>m:1</a:t>
            </a:r>
            <a:r>
              <a:rPr lang="zh-CN" altLang="en-US" sz="2000" b="1">
                <a:solidFill>
                  <a:srgbClr val="6600FF"/>
                </a:solidFill>
                <a:latin typeface="Times New Roman" panose="02020603050405020304" pitchFamily="18" charset="0"/>
                <a:ea typeface="楷体_GB2312" pitchFamily="49" charset="-122"/>
              </a:rPr>
              <a:t>联系，所以有</a:t>
            </a:r>
            <a:r>
              <a:rPr lang="en-US" altLang="zh-CN" sz="2000" b="1">
                <a:solidFill>
                  <a:srgbClr val="6600FF"/>
                </a:solidFill>
                <a:latin typeface="Times New Roman" panose="02020603050405020304" pitchFamily="18" charset="0"/>
                <a:ea typeface="楷体_GB2312" pitchFamily="49" charset="-122"/>
              </a:rPr>
              <a:t>SNO→AGE</a:t>
            </a:r>
            <a:r>
              <a:rPr lang="zh-CN" altLang="en-US" sz="2000" b="1">
                <a:solidFill>
                  <a:srgbClr val="6600FF"/>
                </a:solidFill>
                <a:latin typeface="Times New Roman" panose="02020603050405020304" pitchFamily="18" charset="0"/>
                <a:ea typeface="楷体_GB2312" pitchFamily="49" charset="-122"/>
              </a:rPr>
              <a:t>，</a:t>
            </a:r>
            <a:r>
              <a:rPr lang="en-US" altLang="zh-CN" sz="2000" b="1">
                <a:solidFill>
                  <a:srgbClr val="6600FF"/>
                </a:solidFill>
                <a:latin typeface="Times New Roman" panose="02020603050405020304" pitchFamily="18" charset="0"/>
                <a:ea typeface="楷体_GB2312" pitchFamily="49" charset="-122"/>
              </a:rPr>
              <a:t>SNO→DEPT</a:t>
            </a:r>
            <a:r>
              <a:rPr lang="zh-CN" altLang="en-US" sz="2000" b="1">
                <a:solidFill>
                  <a:srgbClr val="6600FF"/>
                </a:solidFill>
                <a:latin typeface="Times New Roman" panose="02020603050405020304" pitchFamily="18" charset="0"/>
                <a:ea typeface="楷体_GB2312" pitchFamily="49" charset="-122"/>
              </a:rPr>
              <a:t>。</a:t>
            </a:r>
          </a:p>
          <a:p>
            <a:pPr algn="just" eaLnBrk="1" hangingPunct="1">
              <a:lnSpc>
                <a:spcPct val="110000"/>
              </a:lnSpc>
              <a:spcBef>
                <a:spcPts val="600"/>
              </a:spcBef>
              <a:buFont typeface="Wingdings" panose="05000000000000000000" pitchFamily="2" charset="2"/>
              <a:buNone/>
            </a:pPr>
            <a:r>
              <a:rPr lang="en-US" altLang="zh-CN" sz="2000" b="1">
                <a:latin typeface="Times New Roman" panose="02020603050405020304" pitchFamily="18" charset="0"/>
                <a:ea typeface="楷体_GB2312" pitchFamily="49" charset="-122"/>
              </a:rPr>
              <a:t>(3)</a:t>
            </a:r>
            <a:r>
              <a:rPr lang="zh-CN" altLang="en-US" sz="2000" b="1">
                <a:latin typeface="Times New Roman" panose="02020603050405020304" pitchFamily="18" charset="0"/>
                <a:ea typeface="楷体_GB2312" pitchFamily="49" charset="-122"/>
              </a:rPr>
              <a:t>如果属性</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有</a:t>
            </a:r>
            <a:r>
              <a:rPr lang="en-US" altLang="zh-CN" sz="2000" b="1">
                <a:latin typeface="Times New Roman" panose="02020603050405020304" pitchFamily="18" charset="0"/>
                <a:ea typeface="楷体_GB2312" pitchFamily="49" charset="-122"/>
              </a:rPr>
              <a:t>m:n</a:t>
            </a:r>
            <a:r>
              <a:rPr lang="zh-CN" altLang="en-US" sz="2000" b="1">
                <a:latin typeface="Times New Roman" panose="02020603050405020304" pitchFamily="18" charset="0"/>
                <a:ea typeface="楷体_GB2312" pitchFamily="49" charset="-122"/>
              </a:rPr>
              <a:t>的联系时，则</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之间不存在任何函数依赖关系。</a:t>
            </a:r>
          </a:p>
          <a:p>
            <a:pPr lvl="1" algn="just" eaLnBrk="1" hangingPunct="1">
              <a:lnSpc>
                <a:spcPct val="110000"/>
              </a:lnSpc>
              <a:spcBef>
                <a:spcPts val="600"/>
              </a:spcBef>
            </a:pPr>
            <a:r>
              <a:rPr lang="zh-CN" altLang="en-US" sz="2000" b="1">
                <a:solidFill>
                  <a:srgbClr val="6600FF"/>
                </a:solidFill>
                <a:latin typeface="Times New Roman" panose="02020603050405020304" pitchFamily="18" charset="0"/>
                <a:ea typeface="楷体_GB2312" pitchFamily="49" charset="-122"/>
              </a:rPr>
              <a:t>例如，一个学生可以选修多门课程，一门课程又可以为多个学生选修，所以</a:t>
            </a:r>
            <a:r>
              <a:rPr lang="en-US" altLang="zh-CN" sz="2000" b="1">
                <a:solidFill>
                  <a:srgbClr val="6600FF"/>
                </a:solidFill>
                <a:latin typeface="Times New Roman" panose="02020603050405020304" pitchFamily="18" charset="0"/>
                <a:ea typeface="楷体_GB2312" pitchFamily="49" charset="-122"/>
              </a:rPr>
              <a:t>SNO</a:t>
            </a:r>
            <a:r>
              <a:rPr lang="zh-CN" altLang="en-US" sz="2000" b="1">
                <a:solidFill>
                  <a:srgbClr val="6600FF"/>
                </a:solidFill>
                <a:latin typeface="Times New Roman" panose="02020603050405020304" pitchFamily="18" charset="0"/>
                <a:ea typeface="楷体_GB2312" pitchFamily="49" charset="-122"/>
              </a:rPr>
              <a:t>与</a:t>
            </a:r>
            <a:r>
              <a:rPr lang="en-US" altLang="zh-CN" sz="2000" b="1">
                <a:solidFill>
                  <a:srgbClr val="6600FF"/>
                </a:solidFill>
                <a:latin typeface="Times New Roman" panose="02020603050405020304" pitchFamily="18" charset="0"/>
                <a:ea typeface="楷体_GB2312" pitchFamily="49" charset="-122"/>
              </a:rPr>
              <a:t>CNO</a:t>
            </a:r>
            <a:r>
              <a:rPr lang="zh-CN" altLang="en-US" sz="2000" b="1">
                <a:solidFill>
                  <a:srgbClr val="6600FF"/>
                </a:solidFill>
                <a:latin typeface="Times New Roman" panose="02020603050405020304" pitchFamily="18" charset="0"/>
                <a:ea typeface="楷体_GB2312" pitchFamily="49" charset="-122"/>
              </a:rPr>
              <a:t>之间不存在函数依赖关系。</a:t>
            </a:r>
          </a:p>
          <a:p>
            <a:pPr eaLnBrk="1" hangingPunct="1">
              <a:lnSpc>
                <a:spcPct val="110000"/>
              </a:lnSpc>
              <a:spcBef>
                <a:spcPts val="600"/>
              </a:spcBef>
            </a:pPr>
            <a:r>
              <a:rPr lang="zh-CN" altLang="en-US" sz="2000" b="1">
                <a:latin typeface="Times New Roman" panose="02020603050405020304" pitchFamily="18" charset="0"/>
                <a:ea typeface="楷体_GB2312" pitchFamily="49" charset="-122"/>
              </a:rPr>
              <a:t>由于函数依赖与属性之间的联系类型有关，所以在确定属性间的函数依赖关系时，可以从分析</a:t>
            </a:r>
            <a:r>
              <a:rPr lang="zh-CN" altLang="en-US" sz="2000" b="1">
                <a:solidFill>
                  <a:srgbClr val="CC0000"/>
                </a:solidFill>
                <a:latin typeface="Times New Roman" panose="02020603050405020304" pitchFamily="18" charset="0"/>
                <a:ea typeface="楷体_GB2312" pitchFamily="49" charset="-122"/>
              </a:rPr>
              <a:t>属性间的联系类型</a:t>
            </a:r>
            <a:r>
              <a:rPr lang="zh-CN" altLang="en-US" sz="2000" b="1">
                <a:latin typeface="Times New Roman" panose="02020603050405020304" pitchFamily="18" charset="0"/>
                <a:ea typeface="楷体_GB2312" pitchFamily="49" charset="-122"/>
              </a:rPr>
              <a:t>入手，便可确定属性间的函数依赖。</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573213" y="1933703"/>
            <a:ext cx="360363" cy="759948"/>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573212" y="4597853"/>
            <a:ext cx="360363" cy="929154"/>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611188" y="362687"/>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611188" y="1429703"/>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592809" y="5532506"/>
            <a:ext cx="2339102" cy="461665"/>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良好的模式设计</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622303" y="4096602"/>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3779839" y="260350"/>
            <a:ext cx="1873250" cy="493626"/>
          </a:xfrm>
          <a:prstGeom prst="wedgeRoundRectCallout">
            <a:avLst>
              <a:gd name="adj1" fmla="val -99286"/>
              <a:gd name="adj2" fmla="val 23342"/>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3802064" y="1079047"/>
            <a:ext cx="4332943" cy="576000"/>
          </a:xfrm>
          <a:prstGeom prst="wedgeRoundRectCallout">
            <a:avLst>
              <a:gd name="adj1" fmla="val -72345"/>
              <a:gd name="adj2" fmla="val 50947"/>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部分函数依赖、传递函数依赖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3655349" y="5527006"/>
            <a:ext cx="4752976" cy="496636"/>
          </a:xfrm>
          <a:prstGeom prst="wedgeRoundRectCallout">
            <a:avLst>
              <a:gd name="adj1" fmla="val -65768"/>
              <a:gd name="adj2" fmla="val -19760"/>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3666465" y="3752049"/>
            <a:ext cx="4866348" cy="1255135"/>
          </a:xfrm>
          <a:prstGeom prst="wedgeRoundRectCallout">
            <a:avLst>
              <a:gd name="adj1" fmla="val -67259"/>
              <a:gd name="adj2" fmla="val -17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dirty="0">
                <a:latin typeface="Times New Roman" panose="02020603050405020304" pitchFamily="18" charset="0"/>
                <a:ea typeface="宋体" panose="02010600030101010101" pitchFamily="2" charset="-122"/>
              </a:rPr>
              <a:t>模式分解的定义、保持函数依赖分解和保持无损连接分解的判定和分解算法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573213" y="864710"/>
            <a:ext cx="360363" cy="576000"/>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573212" y="3203151"/>
            <a:ext cx="360363" cy="890701"/>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 name="Rectangle 6">
            <a:extLst>
              <a:ext uri="{FF2B5EF4-FFF2-40B4-BE49-F238E27FC236}">
                <a16:creationId xmlns:a16="http://schemas.microsoft.com/office/drawing/2014/main" id="{D47BA86E-41B2-4299-88A4-BCFE463D2334}"/>
              </a:ext>
            </a:extLst>
          </p:cNvPr>
          <p:cNvSpPr>
            <a:spLocks noChangeArrowheads="1"/>
          </p:cNvSpPr>
          <p:nvPr/>
        </p:nvSpPr>
        <p:spPr bwMode="auto">
          <a:xfrm>
            <a:off x="611188" y="2699151"/>
            <a:ext cx="2196000" cy="504000"/>
          </a:xfrm>
          <a:prstGeom prst="rect">
            <a:avLst/>
          </a:prstGeom>
          <a:solidFill>
            <a:schemeClr val="accent2">
              <a:lumMod val="40000"/>
              <a:lumOff val="60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函数依赖的运算</a:t>
            </a:r>
          </a:p>
        </p:txBody>
      </p:sp>
      <p:sp>
        <p:nvSpPr>
          <p:cNvPr id="20" name="AutoShape 11">
            <a:extLst>
              <a:ext uri="{FF2B5EF4-FFF2-40B4-BE49-F238E27FC236}">
                <a16:creationId xmlns:a16="http://schemas.microsoft.com/office/drawing/2014/main" id="{5EE13174-93A3-43B9-A698-5988F8284896}"/>
              </a:ext>
            </a:extLst>
          </p:cNvPr>
          <p:cNvSpPr>
            <a:spLocks noChangeArrowheads="1"/>
          </p:cNvSpPr>
          <p:nvPr/>
        </p:nvSpPr>
        <p:spPr bwMode="auto">
          <a:xfrm>
            <a:off x="3666465" y="2039007"/>
            <a:ext cx="4855232" cy="1329082"/>
          </a:xfrm>
          <a:prstGeom prst="wedgeRoundRectCallout">
            <a:avLst>
              <a:gd name="adj1" fmla="val -67522"/>
              <a:gd name="adj2" fmla="val 19425"/>
              <a:gd name="adj3" fmla="val 16667"/>
            </a:avLst>
          </a:prstGeom>
          <a:solidFill>
            <a:schemeClr val="accent2">
              <a:lumMod val="40000"/>
              <a:lumOff val="60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rPr>
              <a:t>Armstrong</a:t>
            </a:r>
            <a:r>
              <a:rPr lang="zh-CN" altLang="en-US" sz="2400" dirty="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2" name="文本框 1">
            <a:extLst>
              <a:ext uri="{FF2B5EF4-FFF2-40B4-BE49-F238E27FC236}">
                <a16:creationId xmlns:a16="http://schemas.microsoft.com/office/drawing/2014/main" id="{85B7E088-17C5-47E6-9887-08CDD49E9AD6}"/>
              </a:ext>
            </a:extLst>
          </p:cNvPr>
          <p:cNvSpPr txBox="1"/>
          <p:nvPr/>
        </p:nvSpPr>
        <p:spPr>
          <a:xfrm>
            <a:off x="5671017" y="311305"/>
            <a:ext cx="697627" cy="400110"/>
          </a:xfrm>
          <a:prstGeom prst="rect">
            <a:avLst/>
          </a:prstGeom>
          <a:noFill/>
        </p:spPr>
        <p:txBody>
          <a:bodyPr wrap="none" rtlCol="0">
            <a:spAutoFit/>
          </a:bodyPr>
          <a:lstStyle/>
          <a:p>
            <a:r>
              <a:rPr lang="zh-CN" altLang="en-US" sz="2000" dirty="0">
                <a:solidFill>
                  <a:srgbClr val="FF0000"/>
                </a:solidFill>
              </a:rPr>
              <a:t>现象</a:t>
            </a:r>
          </a:p>
        </p:txBody>
      </p:sp>
      <p:sp>
        <p:nvSpPr>
          <p:cNvPr id="17" name="文本框 16">
            <a:extLst>
              <a:ext uri="{FF2B5EF4-FFF2-40B4-BE49-F238E27FC236}">
                <a16:creationId xmlns:a16="http://schemas.microsoft.com/office/drawing/2014/main" id="{55F5CC4A-27E5-4FEB-8B04-EA8DE605644D}"/>
              </a:ext>
            </a:extLst>
          </p:cNvPr>
          <p:cNvSpPr txBox="1"/>
          <p:nvPr/>
        </p:nvSpPr>
        <p:spPr>
          <a:xfrm>
            <a:off x="8183998" y="1134565"/>
            <a:ext cx="697627" cy="400110"/>
          </a:xfrm>
          <a:prstGeom prst="rect">
            <a:avLst/>
          </a:prstGeom>
          <a:noFill/>
        </p:spPr>
        <p:txBody>
          <a:bodyPr wrap="none" rtlCol="0">
            <a:spAutoFit/>
          </a:bodyPr>
          <a:lstStyle/>
          <a:p>
            <a:r>
              <a:rPr lang="zh-CN" altLang="en-US" sz="2000" dirty="0">
                <a:solidFill>
                  <a:srgbClr val="FF0000"/>
                </a:solidFill>
              </a:rPr>
              <a:t>症由</a:t>
            </a:r>
          </a:p>
        </p:txBody>
      </p:sp>
      <p:sp>
        <p:nvSpPr>
          <p:cNvPr id="18" name="文本框 17">
            <a:extLst>
              <a:ext uri="{FF2B5EF4-FFF2-40B4-BE49-F238E27FC236}">
                <a16:creationId xmlns:a16="http://schemas.microsoft.com/office/drawing/2014/main" id="{9892E5AF-6E4E-4F9D-8B24-5468373A16A8}"/>
              </a:ext>
            </a:extLst>
          </p:cNvPr>
          <p:cNvSpPr txBox="1"/>
          <p:nvPr/>
        </p:nvSpPr>
        <p:spPr>
          <a:xfrm>
            <a:off x="8521697" y="2303438"/>
            <a:ext cx="697627" cy="400110"/>
          </a:xfrm>
          <a:prstGeom prst="rect">
            <a:avLst/>
          </a:prstGeom>
          <a:noFill/>
        </p:spPr>
        <p:txBody>
          <a:bodyPr wrap="none" rtlCol="0">
            <a:spAutoFit/>
          </a:bodyPr>
          <a:lstStyle/>
          <a:p>
            <a:r>
              <a:rPr lang="zh-CN" altLang="en-US" sz="2000" dirty="0">
                <a:solidFill>
                  <a:srgbClr val="FF0000"/>
                </a:solidFill>
              </a:rPr>
              <a:t>工具</a:t>
            </a:r>
          </a:p>
        </p:txBody>
      </p:sp>
      <p:sp>
        <p:nvSpPr>
          <p:cNvPr id="21" name="文本框 20">
            <a:extLst>
              <a:ext uri="{FF2B5EF4-FFF2-40B4-BE49-F238E27FC236}">
                <a16:creationId xmlns:a16="http://schemas.microsoft.com/office/drawing/2014/main" id="{A5C5F2D0-2A8B-4E8A-8F17-286CBD93CCC3}"/>
              </a:ext>
            </a:extLst>
          </p:cNvPr>
          <p:cNvSpPr txBox="1"/>
          <p:nvPr/>
        </p:nvSpPr>
        <p:spPr>
          <a:xfrm>
            <a:off x="8521697" y="4085022"/>
            <a:ext cx="697627" cy="400110"/>
          </a:xfrm>
          <a:prstGeom prst="rect">
            <a:avLst/>
          </a:prstGeom>
          <a:noFill/>
        </p:spPr>
        <p:txBody>
          <a:bodyPr wrap="none" rtlCol="0">
            <a:spAutoFit/>
          </a:bodyPr>
          <a:lstStyle/>
          <a:p>
            <a:r>
              <a:rPr lang="zh-CN" altLang="en-US" sz="2000" dirty="0">
                <a:solidFill>
                  <a:srgbClr val="FF0000"/>
                </a:solidFill>
              </a:rPr>
              <a:t>方法</a:t>
            </a:r>
          </a:p>
        </p:txBody>
      </p:sp>
      <p:sp>
        <p:nvSpPr>
          <p:cNvPr id="22" name="文本框 21">
            <a:extLst>
              <a:ext uri="{FF2B5EF4-FFF2-40B4-BE49-F238E27FC236}">
                <a16:creationId xmlns:a16="http://schemas.microsoft.com/office/drawing/2014/main" id="{96A009F1-41C1-43E7-AE85-492CBC6F4792}"/>
              </a:ext>
            </a:extLst>
          </p:cNvPr>
          <p:cNvSpPr txBox="1"/>
          <p:nvPr/>
        </p:nvSpPr>
        <p:spPr>
          <a:xfrm>
            <a:off x="8446373" y="5563283"/>
            <a:ext cx="697627" cy="400110"/>
          </a:xfrm>
          <a:prstGeom prst="rect">
            <a:avLst/>
          </a:prstGeom>
          <a:noFill/>
        </p:spPr>
        <p:txBody>
          <a:bodyPr wrap="none" rtlCol="0">
            <a:spAutoFit/>
          </a:bodyPr>
          <a:lstStyle/>
          <a:p>
            <a:r>
              <a:rPr lang="zh-CN" altLang="en-US" sz="2000" dirty="0">
                <a:solidFill>
                  <a:srgbClr val="FF0000"/>
                </a:solidFill>
              </a:rPr>
              <a:t>规范</a:t>
            </a:r>
          </a:p>
        </p:txBody>
      </p:sp>
    </p:spTree>
    <p:extLst>
      <p:ext uri="{BB962C8B-B14F-4D97-AF65-F5344CB8AC3E}">
        <p14:creationId xmlns:p14="http://schemas.microsoft.com/office/powerpoint/2010/main" val="3546629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E6A63752-B3A0-4160-BA55-62B6EBB64CB5}"/>
              </a:ext>
            </a:extLst>
          </p:cNvPr>
          <p:cNvSpPr>
            <a:spLocks noGrp="1" noChangeArrowheads="1"/>
          </p:cNvSpPr>
          <p:nvPr>
            <p:ph type="title"/>
          </p:nvPr>
        </p:nvSpPr>
        <p:spPr/>
        <p:txBody>
          <a:bodyPr/>
          <a:lstStyle/>
          <a:p>
            <a:pPr eaLnBrk="1" hangingPunct="1">
              <a:defRPr/>
            </a:pPr>
            <a:r>
              <a:rPr lang="zh-CN" altLang="en-US">
                <a:ea typeface="宋体" pitchFamily="2" charset="-122"/>
              </a:rPr>
              <a:t>函数依赖的逻辑蕴涵</a:t>
            </a:r>
          </a:p>
        </p:txBody>
      </p:sp>
      <p:sp>
        <p:nvSpPr>
          <p:cNvPr id="45059" name="Rectangle 3">
            <a:extLst>
              <a:ext uri="{FF2B5EF4-FFF2-40B4-BE49-F238E27FC236}">
                <a16:creationId xmlns:a16="http://schemas.microsoft.com/office/drawing/2014/main" id="{DBED8AED-E86D-443C-9F93-92A62EF82940}"/>
              </a:ext>
            </a:extLst>
          </p:cNvPr>
          <p:cNvSpPr>
            <a:spLocks noGrp="1" noChangeArrowheads="1"/>
          </p:cNvSpPr>
          <p:nvPr>
            <p:ph idx="1"/>
          </p:nvPr>
        </p:nvSpPr>
        <p:spPr/>
        <p:txBody>
          <a:bodyPr/>
          <a:lstStyle/>
          <a:p>
            <a:pPr eaLnBrk="1" hangingPunct="1"/>
            <a:r>
              <a:rPr lang="zh-CN" altLang="en-US">
                <a:latin typeface="Times New Roman" panose="02020603050405020304" pitchFamily="18" charset="0"/>
                <a:ea typeface="楷体_GB2312" pitchFamily="49" charset="-122"/>
              </a:rPr>
              <a:t>有时候要根据给定的函数依赖，判断另外一些函数依赖是否存在，例如：</a:t>
            </a:r>
          </a:p>
          <a:p>
            <a:pPr eaLnBrk="1" hangingPunct="1"/>
            <a:r>
              <a:rPr lang="zh-CN" altLang="en-US">
                <a:latin typeface="Times New Roman" panose="02020603050405020304" pitchFamily="18" charset="0"/>
                <a:ea typeface="楷体_GB2312" pitchFamily="49" charset="-122"/>
              </a:rPr>
              <a:t>已知对于关系模式</a:t>
            </a:r>
            <a:r>
              <a:rPr lang="en-US" altLang="zh-CN">
                <a:latin typeface="Times New Roman" panose="02020603050405020304" pitchFamily="18" charset="0"/>
                <a:ea typeface="楷体_GB2312" pitchFamily="49" charset="-122"/>
              </a:rPr>
              <a:t>R</a:t>
            </a:r>
            <a:r>
              <a:rPr lang="zh-CN" altLang="en-US">
                <a:latin typeface="Times New Roman" panose="02020603050405020304" pitchFamily="18" charset="0"/>
                <a:ea typeface="楷体_GB2312" pitchFamily="49" charset="-122"/>
              </a:rPr>
              <a:t>：</a:t>
            </a:r>
          </a:p>
          <a:p>
            <a:pPr eaLnBrk="1" hangingPunct="1"/>
            <a:r>
              <a:rPr lang="en-US" altLang="zh-CN" b="1">
                <a:solidFill>
                  <a:srgbClr val="0000FF"/>
                </a:solidFill>
                <a:latin typeface="Times New Roman" panose="02020603050405020304" pitchFamily="18" charset="0"/>
                <a:ea typeface="楷体_GB2312" pitchFamily="49" charset="-122"/>
              </a:rPr>
              <a:t>A</a:t>
            </a:r>
            <a:r>
              <a:rPr lang="en-US" altLang="zh-CN"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 B,B </a:t>
            </a:r>
            <a:r>
              <a:rPr lang="en-US" altLang="zh-CN"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 C,</a:t>
            </a:r>
            <a:r>
              <a:rPr lang="zh-CN" altLang="en-US" b="1">
                <a:solidFill>
                  <a:srgbClr val="0000FF"/>
                </a:solidFill>
                <a:latin typeface="Times New Roman" panose="02020603050405020304" pitchFamily="18" charset="0"/>
                <a:ea typeface="楷体_GB2312" pitchFamily="49" charset="-122"/>
                <a:sym typeface="Wingdings" panose="05000000000000000000" pitchFamily="2" charset="2"/>
              </a:rPr>
              <a:t>问</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A </a:t>
            </a:r>
            <a:r>
              <a:rPr lang="en-US" altLang="zh-CN"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 C</a:t>
            </a:r>
            <a:r>
              <a:rPr lang="zh-CN" altLang="en-US" b="1">
                <a:solidFill>
                  <a:srgbClr val="0000FF"/>
                </a:solidFill>
                <a:latin typeface="Times New Roman" panose="02020603050405020304" pitchFamily="18" charset="0"/>
                <a:ea typeface="楷体_GB2312" pitchFamily="49" charset="-122"/>
                <a:sym typeface="Wingdings" panose="05000000000000000000" pitchFamily="2" charset="2"/>
              </a:rPr>
              <a:t>能否成立？</a:t>
            </a:r>
          </a:p>
          <a:p>
            <a:pPr eaLnBrk="1" hangingPunct="1"/>
            <a:r>
              <a:rPr lang="zh-CN" altLang="en-US">
                <a:latin typeface="Times New Roman" panose="02020603050405020304" pitchFamily="18" charset="0"/>
                <a:ea typeface="楷体_GB2312" pitchFamily="49" charset="-122"/>
                <a:sym typeface="Wingdings" panose="05000000000000000000" pitchFamily="2" charset="2"/>
              </a:rPr>
              <a:t>问题：函数依赖的逻辑蕴涵问题。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id="{05C90F4F-D337-461E-A074-181BB9C649F3}"/>
              </a:ext>
            </a:extLst>
          </p:cNvPr>
          <p:cNvSpPr>
            <a:spLocks noGrp="1" noChangeArrowheads="1"/>
          </p:cNvSpPr>
          <p:nvPr>
            <p:ph type="title"/>
          </p:nvPr>
        </p:nvSpPr>
        <p:spPr/>
        <p:txBody>
          <a:bodyPr/>
          <a:lstStyle/>
          <a:p>
            <a:pPr eaLnBrk="1" hangingPunct="1">
              <a:defRPr/>
            </a:pPr>
            <a:r>
              <a:rPr lang="zh-CN" altLang="en-US">
                <a:ea typeface="宋体" pitchFamily="2" charset="-122"/>
              </a:rPr>
              <a:t>逻辑蕴涵</a:t>
            </a:r>
          </a:p>
        </p:txBody>
      </p:sp>
      <p:sp>
        <p:nvSpPr>
          <p:cNvPr id="358403" name="Rectangle 3">
            <a:extLst>
              <a:ext uri="{FF2B5EF4-FFF2-40B4-BE49-F238E27FC236}">
                <a16:creationId xmlns:a16="http://schemas.microsoft.com/office/drawing/2014/main" id="{C071A097-50D1-43AD-9F05-9D2428A0968C}"/>
              </a:ext>
            </a:extLst>
          </p:cNvPr>
          <p:cNvSpPr>
            <a:spLocks noGrp="1" noChangeArrowheads="1"/>
          </p:cNvSpPr>
          <p:nvPr>
            <p:ph idx="1"/>
          </p:nvPr>
        </p:nvSpPr>
        <p:spPr/>
        <p:txBody>
          <a:bodyPr/>
          <a:lstStyle/>
          <a:p>
            <a:pPr eaLnBrk="1" hangingPunct="1">
              <a:lnSpc>
                <a:spcPct val="110000"/>
              </a:lnSpc>
              <a:spcBef>
                <a:spcPts val="600"/>
              </a:spcBef>
              <a:buFont typeface="Wingdings" pitchFamily="2" charset="2"/>
              <a:buNone/>
              <a:defRPr/>
            </a:pPr>
            <a:r>
              <a:rPr lang="zh-CN" altLang="en-US">
                <a:solidFill>
                  <a:srgbClr val="CC0000"/>
                </a:solidFill>
                <a:ea typeface="黑体" pitchFamily="49" charset="-122"/>
              </a:rPr>
              <a:t>定义</a:t>
            </a:r>
            <a:r>
              <a:rPr lang="en-US" altLang="zh-CN" b="1">
                <a:ea typeface="宋体" pitchFamily="2" charset="-122"/>
              </a:rPr>
              <a:t>(</a:t>
            </a:r>
            <a:r>
              <a:rPr lang="zh-CN" altLang="en-US" b="1">
                <a:ea typeface="宋体" pitchFamily="2" charset="-122"/>
              </a:rPr>
              <a:t>逻辑蕴涵</a:t>
            </a:r>
            <a:r>
              <a:rPr lang="en-US" altLang="zh-CN" b="1">
                <a:ea typeface="宋体" pitchFamily="2" charset="-122"/>
              </a:rPr>
              <a:t>)</a:t>
            </a:r>
          </a:p>
          <a:p>
            <a:pPr eaLnBrk="1" hangingPunct="1">
              <a:lnSpc>
                <a:spcPct val="110000"/>
              </a:lnSpc>
              <a:spcBef>
                <a:spcPts val="600"/>
              </a:spcBef>
              <a:buFont typeface="Wingdings" pitchFamily="2" charset="2"/>
              <a:buNone/>
              <a:defRPr/>
            </a:pPr>
            <a:r>
              <a:rPr lang="en-US" altLang="zh-CN" b="1">
                <a:ea typeface="宋体" pitchFamily="2" charset="-122"/>
              </a:rPr>
              <a:t>   </a:t>
            </a:r>
            <a:r>
              <a:rPr lang="zh-CN" altLang="en-US" b="1">
                <a:ea typeface="宋体" pitchFamily="2" charset="-122"/>
              </a:rPr>
              <a:t>设关系模式</a:t>
            </a:r>
            <a:r>
              <a:rPr lang="en-US" altLang="zh-CN" b="1">
                <a:ea typeface="宋体" pitchFamily="2" charset="-122"/>
              </a:rPr>
              <a:t>R(U,F)</a:t>
            </a:r>
            <a:r>
              <a:rPr lang="zh-CN" altLang="en-US" b="1">
                <a:ea typeface="宋体" pitchFamily="2" charset="-122"/>
              </a:rPr>
              <a:t>，</a:t>
            </a:r>
            <a:r>
              <a:rPr lang="en-US" altLang="zh-CN" b="1">
                <a:ea typeface="宋体" pitchFamily="2" charset="-122"/>
              </a:rPr>
              <a:t>X,Y</a:t>
            </a:r>
            <a:r>
              <a:rPr lang="en-US" altLang="zh-CN" b="1">
                <a:ea typeface="宋体" pitchFamily="2" charset="-122"/>
                <a:sym typeface="Symbol" pitchFamily="18" charset="2"/>
              </a:rPr>
              <a:t></a:t>
            </a:r>
            <a:r>
              <a:rPr lang="en-US" altLang="zh-CN" b="1">
                <a:ea typeface="宋体" pitchFamily="2" charset="-122"/>
              </a:rPr>
              <a:t>U</a:t>
            </a:r>
            <a:r>
              <a:rPr lang="zh-CN" altLang="en-US" b="1">
                <a:ea typeface="宋体" pitchFamily="2" charset="-122"/>
              </a:rPr>
              <a:t>，如果能从函数依赖集</a:t>
            </a:r>
            <a:r>
              <a:rPr lang="en-US" altLang="zh-CN" b="1">
                <a:ea typeface="宋体" pitchFamily="2" charset="-122"/>
              </a:rPr>
              <a:t>F</a:t>
            </a:r>
            <a:r>
              <a:rPr lang="zh-CN" altLang="en-US" b="1" u="sng">
                <a:solidFill>
                  <a:srgbClr val="0066FF"/>
                </a:solidFill>
                <a:effectLst>
                  <a:outerShdw blurRad="38100" dist="38100" dir="2700000" algn="tl">
                    <a:srgbClr val="000000"/>
                  </a:outerShdw>
                </a:effectLst>
                <a:ea typeface="宋体" pitchFamily="2" charset="-122"/>
              </a:rPr>
              <a:t>推导</a:t>
            </a:r>
            <a:r>
              <a:rPr lang="zh-CN" altLang="en-US" b="1">
                <a:ea typeface="宋体" pitchFamily="2" charset="-122"/>
              </a:rPr>
              <a:t>出函数依赖 </a:t>
            </a:r>
            <a:r>
              <a:rPr lang="en-US" altLang="zh-CN" b="1">
                <a:ea typeface="宋体" pitchFamily="2" charset="-122"/>
              </a:rPr>
              <a:t>X→Y</a:t>
            </a:r>
            <a:r>
              <a:rPr lang="zh-CN" altLang="en-US" b="1">
                <a:ea typeface="宋体" pitchFamily="2" charset="-122"/>
              </a:rPr>
              <a:t>，则称</a:t>
            </a:r>
            <a:r>
              <a:rPr lang="en-US" altLang="zh-CN" b="1">
                <a:solidFill>
                  <a:srgbClr val="FF3300"/>
                </a:solidFill>
                <a:effectLst>
                  <a:outerShdw blurRad="38100" dist="38100" dir="2700000" algn="tl">
                    <a:srgbClr val="000000"/>
                  </a:outerShdw>
                </a:effectLst>
                <a:ea typeface="宋体" pitchFamily="2" charset="-122"/>
              </a:rPr>
              <a:t>F</a:t>
            </a:r>
            <a:r>
              <a:rPr lang="zh-CN" altLang="en-US" b="1">
                <a:solidFill>
                  <a:srgbClr val="FF3300"/>
                </a:solidFill>
                <a:effectLst>
                  <a:outerShdw blurRad="38100" dist="38100" dir="2700000" algn="tl">
                    <a:srgbClr val="000000"/>
                  </a:outerShdw>
                </a:effectLst>
                <a:ea typeface="宋体" pitchFamily="2" charset="-122"/>
              </a:rPr>
              <a:t>逻辑蕴涵 </a:t>
            </a:r>
            <a:r>
              <a:rPr lang="en-US" altLang="zh-CN" b="1">
                <a:solidFill>
                  <a:srgbClr val="FF3300"/>
                </a:solidFill>
                <a:effectLst>
                  <a:outerShdw blurRad="38100" dist="38100" dir="2700000" algn="tl">
                    <a:srgbClr val="000000"/>
                  </a:outerShdw>
                </a:effectLst>
                <a:ea typeface="宋体" pitchFamily="2" charset="-122"/>
              </a:rPr>
              <a:t>X→Y</a:t>
            </a:r>
            <a:r>
              <a:rPr lang="zh-CN" altLang="en-US" b="1">
                <a:ea typeface="宋体" pitchFamily="2" charset="-122"/>
              </a:rPr>
              <a:t>，或称</a:t>
            </a:r>
            <a:r>
              <a:rPr lang="en-US" altLang="zh-CN" b="1">
                <a:solidFill>
                  <a:srgbClr val="FF3300"/>
                </a:solidFill>
                <a:effectLst>
                  <a:outerShdw blurRad="38100" dist="38100" dir="2700000" algn="tl">
                    <a:srgbClr val="000000"/>
                  </a:outerShdw>
                </a:effectLst>
                <a:ea typeface="宋体" pitchFamily="2" charset="-122"/>
              </a:rPr>
              <a:t>X→Y</a:t>
            </a:r>
            <a:r>
              <a:rPr lang="zh-CN" altLang="en-US" b="1">
                <a:solidFill>
                  <a:srgbClr val="FF3300"/>
                </a:solidFill>
                <a:effectLst>
                  <a:outerShdw blurRad="38100" dist="38100" dir="2700000" algn="tl">
                    <a:srgbClr val="000000"/>
                  </a:outerShdw>
                </a:effectLst>
                <a:ea typeface="宋体" pitchFamily="2" charset="-122"/>
              </a:rPr>
              <a:t>逻辑蕴涵于</a:t>
            </a:r>
            <a:r>
              <a:rPr lang="en-US" altLang="zh-CN" b="1">
                <a:solidFill>
                  <a:srgbClr val="FF3300"/>
                </a:solidFill>
                <a:effectLst>
                  <a:outerShdw blurRad="38100" dist="38100" dir="2700000" algn="tl">
                    <a:srgbClr val="000000"/>
                  </a:outerShdw>
                </a:effectLst>
                <a:ea typeface="宋体" pitchFamily="2" charset="-122"/>
              </a:rPr>
              <a:t>F</a:t>
            </a:r>
            <a:r>
              <a:rPr lang="zh-CN" altLang="en-US" b="1">
                <a:ea typeface="宋体" pitchFamily="2" charset="-122"/>
              </a:rPr>
              <a:t>。</a:t>
            </a:r>
            <a:br>
              <a:rPr lang="zh-CN" altLang="en-US" b="1">
                <a:ea typeface="宋体" pitchFamily="2" charset="-122"/>
              </a:rPr>
            </a:br>
            <a:r>
              <a:rPr lang="zh-CN" altLang="en-US" b="1">
                <a:ea typeface="宋体" pitchFamily="2" charset="-122"/>
              </a:rPr>
              <a:t>记为 </a:t>
            </a:r>
            <a:r>
              <a:rPr lang="en-US" altLang="zh-CN" b="1">
                <a:solidFill>
                  <a:srgbClr val="FF3300"/>
                </a:solidFill>
                <a:effectLst>
                  <a:outerShdw blurRad="38100" dist="38100" dir="2700000" algn="tl">
                    <a:srgbClr val="000000"/>
                  </a:outerShdw>
                </a:effectLst>
                <a:ea typeface="宋体" pitchFamily="2" charset="-122"/>
              </a:rPr>
              <a:t>F |= X→Y</a:t>
            </a:r>
            <a:r>
              <a:rPr lang="zh-CN" altLang="en-US" b="1">
                <a:ea typeface="宋体" pitchFamily="2" charset="-122"/>
              </a:rPr>
              <a:t>。</a:t>
            </a:r>
          </a:p>
          <a:p>
            <a:pPr eaLnBrk="1" hangingPunct="1">
              <a:lnSpc>
                <a:spcPct val="110000"/>
              </a:lnSpc>
              <a:spcBef>
                <a:spcPts val="600"/>
              </a:spcBef>
              <a:buFont typeface="Wingdings" pitchFamily="2" charset="2"/>
              <a:buNone/>
              <a:defRPr/>
            </a:pPr>
            <a:endParaRPr lang="zh-CN" altLang="en-US" b="1">
              <a:ea typeface="宋体" pitchFamily="2" charset="-122"/>
            </a:endParaRPr>
          </a:p>
          <a:p>
            <a:pPr eaLnBrk="1" hangingPunct="1">
              <a:lnSpc>
                <a:spcPct val="110000"/>
              </a:lnSpc>
              <a:spcBef>
                <a:spcPts val="600"/>
              </a:spcBef>
              <a:buFont typeface="Wingdings" pitchFamily="2" charset="2"/>
              <a:buNone/>
              <a:defRPr/>
            </a:pPr>
            <a:r>
              <a:rPr lang="zh-CN" altLang="en-US">
                <a:solidFill>
                  <a:srgbClr val="CC0000"/>
                </a:solidFill>
                <a:ea typeface="黑体" pitchFamily="49" charset="-122"/>
              </a:rPr>
              <a:t>定义</a:t>
            </a:r>
            <a:r>
              <a:rPr lang="en-US" altLang="zh-CN" b="1">
                <a:ea typeface="宋体" pitchFamily="2" charset="-122"/>
              </a:rPr>
              <a:t>(</a:t>
            </a:r>
            <a:r>
              <a:rPr lang="zh-CN" altLang="en-US" b="1">
                <a:ea typeface="宋体" pitchFamily="2" charset="-122"/>
              </a:rPr>
              <a:t>函数依赖集的闭包</a:t>
            </a:r>
            <a:r>
              <a:rPr lang="en-US" altLang="zh-CN" b="1">
                <a:ea typeface="宋体" pitchFamily="2" charset="-122"/>
              </a:rPr>
              <a:t>)</a:t>
            </a:r>
          </a:p>
          <a:p>
            <a:pPr eaLnBrk="1" hangingPunct="1">
              <a:lnSpc>
                <a:spcPct val="110000"/>
              </a:lnSpc>
              <a:spcBef>
                <a:spcPts val="600"/>
              </a:spcBef>
              <a:buFont typeface="Wingdings" pitchFamily="2" charset="2"/>
              <a:buNone/>
              <a:defRPr/>
            </a:pPr>
            <a:r>
              <a:rPr lang="en-US" altLang="zh-CN" b="1">
                <a:ea typeface="宋体" pitchFamily="2" charset="-122"/>
              </a:rPr>
              <a:t>	</a:t>
            </a:r>
            <a:r>
              <a:rPr lang="zh-CN" altLang="en-US" b="1">
                <a:ea typeface="宋体" pitchFamily="2" charset="-122"/>
              </a:rPr>
              <a:t>在关系模式</a:t>
            </a:r>
            <a:r>
              <a:rPr lang="en-US" altLang="zh-CN" b="1">
                <a:ea typeface="宋体" pitchFamily="2" charset="-122"/>
              </a:rPr>
              <a:t>R</a:t>
            </a:r>
            <a:r>
              <a:rPr lang="zh-CN" altLang="en-US" b="1">
                <a:ea typeface="宋体" pitchFamily="2" charset="-122"/>
              </a:rPr>
              <a:t>中，为</a:t>
            </a:r>
            <a:r>
              <a:rPr lang="en-US" altLang="zh-CN" b="1">
                <a:ea typeface="宋体" pitchFamily="2" charset="-122"/>
                <a:sym typeface="Symbol" pitchFamily="18" charset="2"/>
              </a:rPr>
              <a:t>F</a:t>
            </a:r>
            <a:r>
              <a:rPr lang="zh-CN" altLang="en-US" b="1">
                <a:ea typeface="宋体" pitchFamily="2" charset="-122"/>
                <a:sym typeface="Symbol" pitchFamily="18" charset="2"/>
              </a:rPr>
              <a:t>逻辑蕴涵的所有函数依赖的集合称作</a:t>
            </a:r>
            <a:r>
              <a:rPr lang="en-US" altLang="zh-CN" b="1">
                <a:solidFill>
                  <a:srgbClr val="FF3300"/>
                </a:solidFill>
                <a:effectLst>
                  <a:outerShdw blurRad="38100" dist="38100" dir="2700000" algn="tl">
                    <a:srgbClr val="000000"/>
                  </a:outerShdw>
                </a:effectLst>
                <a:ea typeface="宋体" pitchFamily="2" charset="-122"/>
                <a:sym typeface="Symbol" pitchFamily="18" charset="2"/>
              </a:rPr>
              <a:t>F</a:t>
            </a:r>
            <a:r>
              <a:rPr lang="zh-CN" altLang="en-US" b="1">
                <a:solidFill>
                  <a:srgbClr val="FF3300"/>
                </a:solidFill>
                <a:effectLst>
                  <a:outerShdw blurRad="38100" dist="38100" dir="2700000" algn="tl">
                    <a:srgbClr val="000000"/>
                  </a:outerShdw>
                </a:effectLst>
                <a:ea typeface="宋体" pitchFamily="2" charset="-122"/>
                <a:sym typeface="Symbol" pitchFamily="18" charset="2"/>
              </a:rPr>
              <a:t>的闭包，记作</a:t>
            </a:r>
            <a:r>
              <a:rPr lang="en-US" altLang="zh-CN" b="1">
                <a:solidFill>
                  <a:srgbClr val="FF3300"/>
                </a:solidFill>
                <a:effectLst>
                  <a:outerShdw blurRad="38100" dist="38100" dir="2700000" algn="tl">
                    <a:srgbClr val="000000"/>
                  </a:outerShdw>
                </a:effectLst>
                <a:ea typeface="宋体" pitchFamily="2" charset="-122"/>
                <a:sym typeface="Symbol" pitchFamily="18" charset="2"/>
              </a:rPr>
              <a:t>F</a:t>
            </a:r>
            <a:r>
              <a:rPr lang="en-US" altLang="zh-CN" b="1" baseline="30000">
                <a:solidFill>
                  <a:srgbClr val="FF3300"/>
                </a:solidFill>
                <a:effectLst>
                  <a:outerShdw blurRad="38100" dist="38100" dir="2700000" algn="tl">
                    <a:srgbClr val="000000"/>
                  </a:outerShdw>
                </a:effectLst>
                <a:ea typeface="宋体" pitchFamily="2" charset="-122"/>
                <a:sym typeface="Symbol" pitchFamily="18" charset="2"/>
              </a:rPr>
              <a:t>+</a:t>
            </a:r>
            <a:r>
              <a:rPr lang="zh-CN" altLang="en-US" b="1">
                <a:ea typeface="宋体" pitchFamily="2" charset="-122"/>
                <a:sym typeface="Symbol" pitchFamily="18" charset="2"/>
              </a:rPr>
              <a:t>。</a:t>
            </a:r>
            <a:br>
              <a:rPr lang="zh-CN" altLang="en-US" b="1">
                <a:ea typeface="宋体" pitchFamily="2" charset="-122"/>
                <a:sym typeface="Symbol" pitchFamily="18" charset="2"/>
              </a:rPr>
            </a:br>
            <a:r>
              <a:rPr lang="zh-CN" altLang="en-US" b="1">
                <a:ea typeface="宋体" pitchFamily="2" charset="-122"/>
                <a:sym typeface="Symbol" pitchFamily="18" charset="2"/>
              </a:rPr>
              <a:t>	</a:t>
            </a:r>
            <a:r>
              <a:rPr lang="en-US" altLang="zh-CN" b="1">
                <a:solidFill>
                  <a:srgbClr val="FF3300"/>
                </a:solidFill>
                <a:effectLst>
                  <a:outerShdw blurRad="38100" dist="38100" dir="2700000" algn="tl">
                    <a:srgbClr val="000000"/>
                  </a:outerShdw>
                </a:effectLst>
                <a:ea typeface="宋体" pitchFamily="2" charset="-122"/>
                <a:sym typeface="Symbol" pitchFamily="18" charset="2"/>
              </a:rPr>
              <a:t>F</a:t>
            </a:r>
            <a:r>
              <a:rPr lang="en-US" altLang="zh-CN" b="1" baseline="30000">
                <a:solidFill>
                  <a:srgbClr val="FF3300"/>
                </a:solidFill>
                <a:effectLst>
                  <a:outerShdw blurRad="38100" dist="38100" dir="2700000" algn="tl">
                    <a:srgbClr val="000000"/>
                  </a:outerShdw>
                </a:effectLst>
                <a:ea typeface="宋体" pitchFamily="2" charset="-122"/>
                <a:sym typeface="Symbol" pitchFamily="18" charset="2"/>
              </a:rPr>
              <a:t>+</a:t>
            </a:r>
            <a:r>
              <a:rPr lang="en-US" altLang="zh-CN" b="1">
                <a:solidFill>
                  <a:srgbClr val="FF3300"/>
                </a:solidFill>
                <a:effectLst>
                  <a:outerShdw blurRad="38100" dist="38100" dir="2700000" algn="tl">
                    <a:srgbClr val="000000"/>
                  </a:outerShdw>
                </a:effectLst>
                <a:ea typeface="宋体" pitchFamily="2" charset="-122"/>
                <a:sym typeface="Symbol" pitchFamily="18" charset="2"/>
              </a:rPr>
              <a:t> </a:t>
            </a:r>
            <a:r>
              <a:rPr lang="zh-CN" altLang="en-US" b="1">
                <a:solidFill>
                  <a:srgbClr val="FF3300"/>
                </a:solidFill>
                <a:effectLst>
                  <a:outerShdw blurRad="38100" dist="38100" dir="2700000" algn="tl">
                    <a:srgbClr val="000000"/>
                  </a:outerShdw>
                </a:effectLst>
                <a:ea typeface="宋体" pitchFamily="2" charset="-122"/>
                <a:sym typeface="Symbol" pitchFamily="18" charset="2"/>
              </a:rPr>
              <a:t>＝｛</a:t>
            </a:r>
            <a:r>
              <a:rPr lang="en-US" altLang="zh-CN" b="1">
                <a:solidFill>
                  <a:srgbClr val="FF3300"/>
                </a:solidFill>
                <a:effectLst>
                  <a:outerShdw blurRad="38100" dist="38100" dir="2700000" algn="tl">
                    <a:srgbClr val="000000"/>
                  </a:outerShdw>
                </a:effectLst>
                <a:ea typeface="宋体" pitchFamily="2" charset="-122"/>
                <a:sym typeface="Symbol" pitchFamily="18" charset="2"/>
              </a:rPr>
              <a:t>X Y| F |=</a:t>
            </a:r>
            <a:r>
              <a:rPr lang="en-US" altLang="zh-CN" b="1">
                <a:solidFill>
                  <a:srgbClr val="FF3300"/>
                </a:solidFill>
                <a:effectLst>
                  <a:outerShdw blurRad="38100" dist="38100" dir="2700000" algn="tl">
                    <a:srgbClr val="000000"/>
                  </a:outerShdw>
                </a:effectLst>
                <a:ea typeface="宋体" pitchFamily="2" charset="-122"/>
              </a:rPr>
              <a:t>X</a:t>
            </a:r>
            <a:r>
              <a:rPr lang="en-US" altLang="zh-CN" b="1">
                <a:solidFill>
                  <a:srgbClr val="FF3300"/>
                </a:solidFill>
                <a:effectLst>
                  <a:outerShdw blurRad="38100" dist="38100" dir="2700000" algn="tl">
                    <a:srgbClr val="000000"/>
                  </a:outerShdw>
                </a:effectLst>
                <a:ea typeface="宋体" pitchFamily="2" charset="-122"/>
                <a:sym typeface="Symbol" pitchFamily="18" charset="2"/>
              </a:rPr>
              <a: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1AD8868E-3A63-440E-A20A-E13AAC875A9D}"/>
              </a:ext>
            </a:extLst>
          </p:cNvPr>
          <p:cNvSpPr>
            <a:spLocks noGrp="1" noChangeArrowheads="1"/>
          </p:cNvSpPr>
          <p:nvPr>
            <p:ph type="title"/>
          </p:nvPr>
        </p:nvSpPr>
        <p:spPr/>
        <p:txBody>
          <a:bodyPr>
            <a:normAutofit fontScale="90000"/>
          </a:bodyPr>
          <a:lstStyle/>
          <a:p>
            <a:pPr eaLnBrk="1" hangingPunct="1">
              <a:defRPr/>
            </a:pPr>
            <a:r>
              <a:rPr lang="en-US" altLang="zh-CN" sz="4100">
                <a:ea typeface="宋体" pitchFamily="2" charset="-122"/>
              </a:rPr>
              <a:t>Armstrong</a:t>
            </a:r>
            <a:r>
              <a:rPr lang="zh-CN" altLang="en-US" sz="4100">
                <a:ea typeface="宋体" pitchFamily="2" charset="-122"/>
              </a:rPr>
              <a:t>公理系统</a:t>
            </a:r>
          </a:p>
        </p:txBody>
      </p:sp>
      <p:sp>
        <p:nvSpPr>
          <p:cNvPr id="47107" name="Rectangle 3">
            <a:extLst>
              <a:ext uri="{FF2B5EF4-FFF2-40B4-BE49-F238E27FC236}">
                <a16:creationId xmlns:a16="http://schemas.microsoft.com/office/drawing/2014/main" id="{0C4F4E13-039D-4C3A-8EB3-F336962C5663}"/>
              </a:ext>
            </a:extLst>
          </p:cNvPr>
          <p:cNvSpPr>
            <a:spLocks noGrp="1" noChangeArrowheads="1"/>
          </p:cNvSpPr>
          <p:nvPr>
            <p:ph idx="1"/>
          </p:nvPr>
        </p:nvSpPr>
        <p:spPr/>
        <p:txBody>
          <a:bodyPr/>
          <a:lstStyle/>
          <a:p>
            <a:pPr eaLnBrk="1" hangingPunct="1">
              <a:lnSpc>
                <a:spcPct val="120000"/>
              </a:lnSpc>
              <a:spcAft>
                <a:spcPct val="40000"/>
              </a:spcAft>
            </a:pPr>
            <a:r>
              <a:rPr lang="zh-CN" altLang="en-US">
                <a:ea typeface="黑体" panose="02010609060101010101" pitchFamily="49" charset="-122"/>
              </a:rPr>
              <a:t>是一套推理规则，是模式分解算法的理论基础</a:t>
            </a:r>
          </a:p>
          <a:p>
            <a:pPr eaLnBrk="1" hangingPunct="1">
              <a:lnSpc>
                <a:spcPct val="120000"/>
              </a:lnSpc>
            </a:pPr>
            <a:r>
              <a:rPr lang="zh-CN" altLang="en-US">
                <a:ea typeface="黑体" panose="02010609060101010101" pitchFamily="49" charset="-122"/>
              </a:rPr>
              <a:t>用途</a:t>
            </a:r>
          </a:p>
          <a:p>
            <a:pPr lvl="1" eaLnBrk="1" hangingPunct="1">
              <a:lnSpc>
                <a:spcPct val="120000"/>
              </a:lnSpc>
            </a:pPr>
            <a:r>
              <a:rPr lang="zh-CN" altLang="en-US">
                <a:ea typeface="黑体" panose="02010609060101010101" pitchFamily="49" charset="-122"/>
              </a:rPr>
              <a:t>求给定关系模式的</a:t>
            </a:r>
            <a:r>
              <a:rPr lang="zh-CN" altLang="en-US">
                <a:solidFill>
                  <a:srgbClr val="FF3300"/>
                </a:solidFill>
                <a:ea typeface="黑体" panose="02010609060101010101" pitchFamily="49" charset="-122"/>
              </a:rPr>
              <a:t>码</a:t>
            </a:r>
            <a:r>
              <a:rPr lang="en-US" altLang="zh-CN">
                <a:solidFill>
                  <a:srgbClr val="FF3300"/>
                </a:solidFill>
                <a:ea typeface="黑体" panose="02010609060101010101" pitchFamily="49" charset="-122"/>
              </a:rPr>
              <a:t>/</a:t>
            </a:r>
            <a:r>
              <a:rPr lang="zh-CN" altLang="en-US">
                <a:solidFill>
                  <a:srgbClr val="FF3300"/>
                </a:solidFill>
                <a:ea typeface="黑体" panose="02010609060101010101" pitchFamily="49" charset="-122"/>
              </a:rPr>
              <a:t>键（</a:t>
            </a:r>
            <a:r>
              <a:rPr lang="en-US" altLang="zh-CN">
                <a:solidFill>
                  <a:srgbClr val="FF3300"/>
                </a:solidFill>
                <a:ea typeface="黑体" panose="02010609060101010101" pitchFamily="49" charset="-122"/>
              </a:rPr>
              <a:t>Key</a:t>
            </a:r>
            <a:r>
              <a:rPr lang="zh-CN" altLang="en-US">
                <a:solidFill>
                  <a:srgbClr val="FF3300"/>
                </a:solidFill>
                <a:ea typeface="黑体" panose="02010609060101010101" pitchFamily="49" charset="-122"/>
              </a:rPr>
              <a:t>）</a:t>
            </a:r>
          </a:p>
          <a:p>
            <a:pPr lvl="1" eaLnBrk="1" hangingPunct="1">
              <a:lnSpc>
                <a:spcPct val="120000"/>
              </a:lnSpc>
            </a:pPr>
            <a:r>
              <a:rPr lang="zh-CN" altLang="en-US">
                <a:ea typeface="黑体" panose="02010609060101010101" pitchFamily="49" charset="-122"/>
              </a:rPr>
              <a:t>从一组函数依赖求得蕴含的</a:t>
            </a:r>
            <a:r>
              <a:rPr lang="zh-CN" altLang="en-US">
                <a:solidFill>
                  <a:srgbClr val="FF3300"/>
                </a:solidFill>
                <a:ea typeface="黑体" panose="02010609060101010101" pitchFamily="49" charset="-122"/>
              </a:rPr>
              <a:t>函数依赖</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C9CF7242-410A-4EF2-9C0B-52583658DF40}"/>
              </a:ext>
            </a:extLst>
          </p:cNvPr>
          <p:cNvSpPr>
            <a:spLocks noGrp="1" noChangeArrowheads="1"/>
          </p:cNvSpPr>
          <p:nvPr>
            <p:ph type="title"/>
          </p:nvPr>
        </p:nvSpPr>
        <p:spPr/>
        <p:txBody>
          <a:bodyPr>
            <a:normAutofit fontScale="90000"/>
          </a:bodyPr>
          <a:lstStyle/>
          <a:p>
            <a:pPr eaLnBrk="1" hangingPunct="1">
              <a:defRPr/>
            </a:pPr>
            <a:r>
              <a:rPr lang="en-US" altLang="zh-CN" sz="4100">
                <a:ea typeface="宋体" pitchFamily="2" charset="-122"/>
              </a:rPr>
              <a:t>Armstrong</a:t>
            </a:r>
            <a:r>
              <a:rPr lang="zh-CN" altLang="en-US" sz="4100">
                <a:ea typeface="宋体" pitchFamily="2" charset="-122"/>
              </a:rPr>
              <a:t>公理系统</a:t>
            </a:r>
          </a:p>
        </p:txBody>
      </p:sp>
      <p:sp>
        <p:nvSpPr>
          <p:cNvPr id="363523" name="Rectangle 3">
            <a:extLst>
              <a:ext uri="{FF2B5EF4-FFF2-40B4-BE49-F238E27FC236}">
                <a16:creationId xmlns:a16="http://schemas.microsoft.com/office/drawing/2014/main" id="{507CC82D-8CA3-436D-A4E9-5BA8F18C1B9A}"/>
              </a:ext>
            </a:extLst>
          </p:cNvPr>
          <p:cNvSpPr>
            <a:spLocks noGrp="1" noChangeArrowheads="1"/>
          </p:cNvSpPr>
          <p:nvPr>
            <p:ph idx="1"/>
          </p:nvPr>
        </p:nvSpPr>
        <p:spPr/>
        <p:txBody>
          <a:bodyPr/>
          <a:lstStyle/>
          <a:p>
            <a:pPr marL="495300" indent="-495300" eaLnBrk="1" hangingPunct="1">
              <a:lnSpc>
                <a:spcPct val="110000"/>
              </a:lnSpc>
              <a:spcBef>
                <a:spcPts val="600"/>
              </a:spcBef>
              <a:buFont typeface="Wingdings" pitchFamily="2" charset="2"/>
              <a:buAutoNum type="arabicParenBoth"/>
              <a:defRPr/>
            </a:pPr>
            <a:r>
              <a:rPr lang="en-US" altLang="zh-CN" sz="2400" b="1" dirty="0">
                <a:solidFill>
                  <a:srgbClr val="FF3300"/>
                </a:solidFill>
                <a:effectLst>
                  <a:outerShdw blurRad="38100" dist="38100" dir="2700000" algn="tl">
                    <a:srgbClr val="000000"/>
                  </a:outerShdw>
                </a:effectLst>
                <a:ea typeface="黑体" pitchFamily="49" charset="-122"/>
              </a:rPr>
              <a:t>Armstrong</a:t>
            </a:r>
            <a:r>
              <a:rPr lang="zh-CN" altLang="en-US" sz="2400" b="1" dirty="0">
                <a:solidFill>
                  <a:srgbClr val="FF3300"/>
                </a:solidFill>
                <a:effectLst>
                  <a:outerShdw blurRad="38100" dist="38100" dir="2700000" algn="tl">
                    <a:srgbClr val="000000"/>
                  </a:outerShdw>
                </a:effectLst>
                <a:ea typeface="宋体" pitchFamily="2" charset="-122"/>
              </a:rPr>
              <a:t>公理系统</a:t>
            </a:r>
            <a:br>
              <a:rPr lang="zh-CN" altLang="en-US" sz="2400" dirty="0">
                <a:ea typeface="黑体" pitchFamily="49" charset="-122"/>
              </a:rPr>
            </a:br>
            <a:r>
              <a:rPr lang="zh-CN" altLang="en-US" sz="2400" dirty="0">
                <a:ea typeface="宋体" pitchFamily="2" charset="-122"/>
              </a:rPr>
              <a:t>设</a:t>
            </a:r>
            <a:r>
              <a:rPr lang="en-US" altLang="zh-CN" sz="2400" dirty="0">
                <a:ea typeface="宋体" pitchFamily="2" charset="-122"/>
              </a:rPr>
              <a:t>U</a:t>
            </a:r>
            <a:r>
              <a:rPr lang="zh-CN" altLang="en-US" sz="2400" dirty="0">
                <a:ea typeface="宋体" pitchFamily="2" charset="-122"/>
              </a:rPr>
              <a:t>为属性集，</a:t>
            </a:r>
            <a:r>
              <a:rPr lang="en-US" altLang="zh-CN" sz="2400" dirty="0">
                <a:ea typeface="宋体" pitchFamily="2" charset="-122"/>
              </a:rPr>
              <a:t>F</a:t>
            </a:r>
            <a:r>
              <a:rPr lang="zh-CN" altLang="en-US" sz="2400" dirty="0">
                <a:ea typeface="宋体" pitchFamily="2" charset="-122"/>
              </a:rPr>
              <a:t>是</a:t>
            </a:r>
            <a:r>
              <a:rPr lang="en-US" altLang="zh-CN" sz="2400" dirty="0">
                <a:ea typeface="宋体" pitchFamily="2" charset="-122"/>
              </a:rPr>
              <a:t>U</a:t>
            </a:r>
            <a:r>
              <a:rPr lang="zh-CN" altLang="en-US" sz="2400" dirty="0">
                <a:ea typeface="宋体" pitchFamily="2" charset="-122"/>
              </a:rPr>
              <a:t>上的函数依赖集，于是有关系模式</a:t>
            </a:r>
            <a:r>
              <a:rPr lang="en-US" altLang="zh-CN" sz="2400" dirty="0">
                <a:ea typeface="宋体" pitchFamily="2" charset="-122"/>
              </a:rPr>
              <a:t>R〈U</a:t>
            </a:r>
            <a:r>
              <a:rPr lang="zh-CN" altLang="en-US" sz="2400" dirty="0">
                <a:ea typeface="宋体" pitchFamily="2" charset="-122"/>
              </a:rPr>
              <a:t>，</a:t>
            </a:r>
            <a:r>
              <a:rPr lang="en-US" altLang="zh-CN" sz="2400" dirty="0">
                <a:ea typeface="宋体" pitchFamily="2" charset="-122"/>
              </a:rPr>
              <a:t>F〉</a:t>
            </a:r>
            <a:r>
              <a:rPr lang="zh-CN" altLang="en-US" sz="2400" dirty="0">
                <a:ea typeface="宋体" pitchFamily="2" charset="-122"/>
              </a:rPr>
              <a:t>。对</a:t>
            </a:r>
            <a:r>
              <a:rPr lang="en-US" altLang="zh-CN" sz="2400" dirty="0">
                <a:ea typeface="宋体" pitchFamily="2" charset="-122"/>
              </a:rPr>
              <a:t>R〈U</a:t>
            </a:r>
            <a:r>
              <a:rPr lang="zh-CN" altLang="en-US" sz="2400" dirty="0">
                <a:ea typeface="宋体" pitchFamily="2" charset="-122"/>
              </a:rPr>
              <a:t>，</a:t>
            </a:r>
            <a:r>
              <a:rPr lang="en-US" altLang="zh-CN" sz="2400" dirty="0">
                <a:ea typeface="宋体" pitchFamily="2" charset="-122"/>
              </a:rPr>
              <a:t>F〉</a:t>
            </a:r>
            <a:r>
              <a:rPr lang="zh-CN" altLang="en-US" sz="2400" dirty="0">
                <a:ea typeface="宋体" pitchFamily="2" charset="-122"/>
              </a:rPr>
              <a:t>来说，有以下的推理规则。</a:t>
            </a:r>
            <a:br>
              <a:rPr lang="zh-CN" altLang="en-US" sz="2400" dirty="0">
                <a:ea typeface="宋体" pitchFamily="2" charset="-122"/>
              </a:rPr>
            </a:br>
            <a:r>
              <a:rPr lang="en-US" altLang="zh-CN" sz="2400" dirty="0">
                <a:ea typeface="宋体" pitchFamily="2" charset="-122"/>
              </a:rPr>
              <a:t>1) </a:t>
            </a:r>
            <a:r>
              <a:rPr lang="zh-CN" altLang="en-US" sz="2400" dirty="0">
                <a:solidFill>
                  <a:srgbClr val="0000FF"/>
                </a:solidFill>
                <a:ea typeface="黑体" pitchFamily="49" charset="-122"/>
              </a:rPr>
              <a:t>自反律</a:t>
            </a:r>
            <a:r>
              <a:rPr lang="zh-CN" altLang="en-US" sz="2400" dirty="0">
                <a:solidFill>
                  <a:srgbClr val="0000FF"/>
                </a:solidFill>
                <a:ea typeface="宋体" pitchFamily="2" charset="-122"/>
              </a:rPr>
              <a:t>：</a:t>
            </a:r>
            <a:r>
              <a:rPr lang="zh-CN" altLang="en-US" sz="2400" dirty="0">
                <a:ea typeface="宋体" pitchFamily="2" charset="-122"/>
              </a:rPr>
              <a:t>若</a:t>
            </a:r>
            <a:r>
              <a:rPr lang="en-US" altLang="zh-CN" sz="2400" dirty="0">
                <a:ea typeface="宋体" pitchFamily="2" charset="-122"/>
              </a:rPr>
              <a:t>Y</a:t>
            </a:r>
            <a:r>
              <a:rPr lang="en-US" altLang="zh-CN" sz="2400" dirty="0">
                <a:ea typeface="宋体" pitchFamily="2" charset="-122"/>
                <a:sym typeface="Symbol" pitchFamily="18" charset="2"/>
              </a:rPr>
              <a:t></a:t>
            </a:r>
            <a:r>
              <a:rPr lang="en-US" altLang="zh-CN" sz="2400" dirty="0">
                <a:ea typeface="宋体" pitchFamily="2" charset="-122"/>
              </a:rPr>
              <a:t>X</a:t>
            </a:r>
            <a:r>
              <a:rPr lang="en-US" altLang="zh-CN" sz="2400" dirty="0">
                <a:ea typeface="宋体" pitchFamily="2" charset="-122"/>
                <a:sym typeface="Symbol" pitchFamily="18" charset="2"/>
              </a:rPr>
              <a:t></a:t>
            </a:r>
            <a:r>
              <a:rPr lang="en-US" altLang="zh-CN" sz="2400" dirty="0">
                <a:ea typeface="宋体" pitchFamily="2" charset="-122"/>
              </a:rPr>
              <a:t>U</a:t>
            </a:r>
            <a:r>
              <a:rPr lang="zh-CN" altLang="en-US" sz="2400" dirty="0">
                <a:ea typeface="宋体" pitchFamily="2" charset="-122"/>
              </a:rPr>
              <a:t>，则</a:t>
            </a:r>
            <a:r>
              <a:rPr lang="en-US" altLang="zh-CN" sz="2400" dirty="0">
                <a:ea typeface="宋体" pitchFamily="2" charset="-122"/>
              </a:rPr>
              <a:t>X→Y</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a:t>
            </a:r>
            <a:br>
              <a:rPr lang="zh-CN" altLang="en-US" sz="2400" dirty="0">
                <a:ea typeface="宋体" pitchFamily="2" charset="-122"/>
              </a:rPr>
            </a:br>
            <a:r>
              <a:rPr lang="en-US" altLang="zh-CN" sz="2400" dirty="0">
                <a:ea typeface="宋体" pitchFamily="2" charset="-122"/>
              </a:rPr>
              <a:t>2)</a:t>
            </a:r>
            <a:r>
              <a:rPr lang="en-US" altLang="zh-CN" sz="2400" dirty="0">
                <a:solidFill>
                  <a:srgbClr val="0000FF"/>
                </a:solidFill>
                <a:ea typeface="宋体" pitchFamily="2" charset="-122"/>
              </a:rPr>
              <a:t> </a:t>
            </a:r>
            <a:r>
              <a:rPr lang="zh-CN" altLang="en-US" sz="2400" dirty="0">
                <a:solidFill>
                  <a:srgbClr val="0000FF"/>
                </a:solidFill>
                <a:ea typeface="黑体" pitchFamily="49" charset="-122"/>
              </a:rPr>
              <a:t>增广律</a:t>
            </a:r>
            <a:r>
              <a:rPr lang="zh-CN" altLang="en-US" sz="2400" dirty="0">
                <a:solidFill>
                  <a:srgbClr val="0000FF"/>
                </a:solidFill>
                <a:ea typeface="宋体" pitchFamily="2" charset="-122"/>
              </a:rPr>
              <a:t>：</a:t>
            </a:r>
            <a:r>
              <a:rPr lang="zh-CN" altLang="en-US" sz="2400" dirty="0">
                <a:ea typeface="宋体" pitchFamily="2" charset="-122"/>
              </a:rPr>
              <a:t>若</a:t>
            </a:r>
            <a:r>
              <a:rPr lang="en-US" altLang="zh-CN" sz="2400" dirty="0">
                <a:ea typeface="宋体" pitchFamily="2" charset="-122"/>
              </a:rPr>
              <a:t>X→Y</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所蕴含，且</a:t>
            </a:r>
            <a:r>
              <a:rPr lang="en-US" altLang="zh-CN" sz="2400" dirty="0">
                <a:ea typeface="宋体" pitchFamily="2" charset="-122"/>
              </a:rPr>
              <a:t>Z</a:t>
            </a:r>
            <a:r>
              <a:rPr lang="en-US" altLang="zh-CN" sz="2400" dirty="0">
                <a:ea typeface="宋体" pitchFamily="2" charset="-122"/>
                <a:sym typeface="Symbol" pitchFamily="18" charset="2"/>
              </a:rPr>
              <a:t></a:t>
            </a:r>
            <a:r>
              <a:rPr lang="en-US" altLang="zh-CN" sz="2400" dirty="0">
                <a:ea typeface="宋体" pitchFamily="2" charset="-122"/>
              </a:rPr>
              <a:t>U</a:t>
            </a:r>
            <a:r>
              <a:rPr lang="zh-CN" altLang="en-US" sz="2400" dirty="0">
                <a:ea typeface="宋体" pitchFamily="2" charset="-122"/>
              </a:rPr>
              <a:t>，则</a:t>
            </a:r>
            <a:r>
              <a:rPr lang="en-US" altLang="zh-CN" sz="2400" dirty="0">
                <a:ea typeface="宋体" pitchFamily="2" charset="-122"/>
              </a:rPr>
              <a:t>XZ→YZ</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a:t>
            </a:r>
            <a:br>
              <a:rPr lang="zh-CN" altLang="en-US" sz="2400" dirty="0">
                <a:ea typeface="宋体" pitchFamily="2" charset="-122"/>
              </a:rPr>
            </a:br>
            <a:r>
              <a:rPr lang="en-US" altLang="zh-CN" sz="2400" dirty="0">
                <a:ea typeface="宋体" pitchFamily="2" charset="-122"/>
              </a:rPr>
              <a:t>3) </a:t>
            </a:r>
            <a:r>
              <a:rPr lang="zh-CN" altLang="en-US" sz="2400" dirty="0">
                <a:solidFill>
                  <a:srgbClr val="0000FF"/>
                </a:solidFill>
                <a:ea typeface="黑体" pitchFamily="49" charset="-122"/>
              </a:rPr>
              <a:t>传递律</a:t>
            </a:r>
            <a:r>
              <a:rPr lang="zh-CN" altLang="en-US" sz="2400" dirty="0">
                <a:solidFill>
                  <a:srgbClr val="0000FF"/>
                </a:solidFill>
                <a:ea typeface="宋体" pitchFamily="2" charset="-122"/>
              </a:rPr>
              <a:t>：</a:t>
            </a:r>
            <a:r>
              <a:rPr lang="zh-CN" altLang="en-US" sz="2400" dirty="0">
                <a:ea typeface="宋体" pitchFamily="2" charset="-122"/>
              </a:rPr>
              <a:t>若</a:t>
            </a:r>
            <a:r>
              <a:rPr lang="en-US" altLang="zh-CN" sz="2400" dirty="0">
                <a:ea typeface="宋体" pitchFamily="2" charset="-122"/>
              </a:rPr>
              <a:t>X→Y</a:t>
            </a:r>
            <a:r>
              <a:rPr lang="zh-CN" altLang="en-US" sz="2400" dirty="0">
                <a:ea typeface="宋体" pitchFamily="2" charset="-122"/>
              </a:rPr>
              <a:t>及</a:t>
            </a:r>
            <a:r>
              <a:rPr lang="en-US" altLang="zh-CN" sz="2400" dirty="0">
                <a:ea typeface="宋体" pitchFamily="2" charset="-122"/>
              </a:rPr>
              <a:t>Y→Z</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所蕴含，则</a:t>
            </a:r>
            <a:r>
              <a:rPr lang="en-US" altLang="zh-CN" sz="2400" dirty="0">
                <a:ea typeface="宋体" pitchFamily="2" charset="-122"/>
              </a:rPr>
              <a:t>X→Z</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a:t>
            </a:r>
          </a:p>
          <a:p>
            <a:pPr marL="495300" indent="-495300" eaLnBrk="1" hangingPunct="1">
              <a:lnSpc>
                <a:spcPct val="110000"/>
              </a:lnSpc>
              <a:spcBef>
                <a:spcPts val="600"/>
              </a:spcBef>
              <a:buFont typeface="Wingdings" pitchFamily="2" charset="2"/>
              <a:buAutoNum type="arabicParenBoth"/>
              <a:defRPr/>
            </a:pPr>
            <a:r>
              <a:rPr lang="en-US" altLang="zh-CN" sz="2400" b="1" dirty="0">
                <a:solidFill>
                  <a:srgbClr val="FF3300"/>
                </a:solidFill>
                <a:effectLst>
                  <a:outerShdw blurRad="38100" dist="38100" dir="2700000" algn="tl">
                    <a:srgbClr val="000000"/>
                  </a:outerShdw>
                </a:effectLst>
                <a:ea typeface="黑体" pitchFamily="49" charset="-122"/>
              </a:rPr>
              <a:t>Armstrong</a:t>
            </a:r>
            <a:r>
              <a:rPr lang="zh-CN" altLang="en-US" sz="2400" b="1" dirty="0">
                <a:solidFill>
                  <a:srgbClr val="FF3300"/>
                </a:solidFill>
                <a:effectLst>
                  <a:outerShdw blurRad="38100" dist="38100" dir="2700000" algn="tl">
                    <a:srgbClr val="000000"/>
                  </a:outerShdw>
                </a:effectLst>
                <a:ea typeface="黑体" pitchFamily="49" charset="-122"/>
              </a:rPr>
              <a:t>公理的三个推理</a:t>
            </a:r>
            <a:br>
              <a:rPr lang="zh-CN" altLang="en-US" sz="2400" dirty="0">
                <a:ea typeface="黑体" pitchFamily="49" charset="-122"/>
              </a:rPr>
            </a:br>
            <a:r>
              <a:rPr lang="en-US" altLang="zh-CN" sz="2400" dirty="0">
                <a:ea typeface="宋体" pitchFamily="2" charset="-122"/>
              </a:rPr>
              <a:t>1) </a:t>
            </a:r>
            <a:r>
              <a:rPr lang="zh-CN" altLang="en-US" sz="2400" dirty="0">
                <a:solidFill>
                  <a:srgbClr val="0000FF"/>
                </a:solidFill>
                <a:ea typeface="黑体" pitchFamily="49" charset="-122"/>
              </a:rPr>
              <a:t>合并规则</a:t>
            </a:r>
            <a:r>
              <a:rPr lang="zh-CN" altLang="en-US" sz="2400" dirty="0">
                <a:solidFill>
                  <a:srgbClr val="0000FF"/>
                </a:solidFill>
                <a:ea typeface="宋体" pitchFamily="2" charset="-122"/>
              </a:rPr>
              <a:t>：</a:t>
            </a:r>
            <a:r>
              <a:rPr lang="zh-CN" altLang="en-US" sz="2400" dirty="0">
                <a:ea typeface="宋体" pitchFamily="2" charset="-122"/>
              </a:rPr>
              <a:t>由</a:t>
            </a:r>
            <a:r>
              <a:rPr lang="en-US" altLang="zh-CN" sz="2400" dirty="0">
                <a:ea typeface="宋体" pitchFamily="2" charset="-122"/>
              </a:rPr>
              <a:t>X→Y</a:t>
            </a:r>
            <a:r>
              <a:rPr lang="zh-CN" altLang="en-US" sz="2400" dirty="0">
                <a:ea typeface="宋体" pitchFamily="2" charset="-122"/>
              </a:rPr>
              <a:t>，</a:t>
            </a:r>
            <a:r>
              <a:rPr lang="en-US" altLang="zh-CN" sz="2400" dirty="0">
                <a:ea typeface="宋体" pitchFamily="2" charset="-122"/>
              </a:rPr>
              <a:t>X→Z</a:t>
            </a:r>
            <a:r>
              <a:rPr lang="zh-CN" altLang="en-US" sz="2400" dirty="0">
                <a:ea typeface="宋体" pitchFamily="2" charset="-122"/>
              </a:rPr>
              <a:t>，有</a:t>
            </a:r>
            <a:r>
              <a:rPr lang="en-US" altLang="zh-CN" sz="2400" dirty="0">
                <a:ea typeface="宋体" pitchFamily="2" charset="-122"/>
              </a:rPr>
              <a:t>X→YZ</a:t>
            </a:r>
            <a:r>
              <a:rPr lang="zh-CN" altLang="en-US" sz="2400" dirty="0">
                <a:ea typeface="宋体" pitchFamily="2" charset="-122"/>
              </a:rPr>
              <a:t>。</a:t>
            </a:r>
            <a:br>
              <a:rPr lang="zh-CN" altLang="en-US" sz="2400" dirty="0">
                <a:ea typeface="宋体" pitchFamily="2" charset="-122"/>
              </a:rPr>
            </a:br>
            <a:r>
              <a:rPr lang="en-US" altLang="zh-CN" sz="2400" dirty="0">
                <a:ea typeface="宋体" pitchFamily="2" charset="-122"/>
              </a:rPr>
              <a:t>2) </a:t>
            </a:r>
            <a:r>
              <a:rPr lang="zh-CN" altLang="en-US" sz="2400" dirty="0">
                <a:solidFill>
                  <a:srgbClr val="0000FF"/>
                </a:solidFill>
                <a:ea typeface="黑体" pitchFamily="49" charset="-122"/>
              </a:rPr>
              <a:t>伪传递规则</a:t>
            </a:r>
            <a:r>
              <a:rPr lang="zh-CN" altLang="en-US" sz="2400" dirty="0">
                <a:solidFill>
                  <a:srgbClr val="0000FF"/>
                </a:solidFill>
                <a:ea typeface="宋体" pitchFamily="2" charset="-122"/>
              </a:rPr>
              <a:t>：</a:t>
            </a:r>
            <a:r>
              <a:rPr lang="zh-CN" altLang="en-US" sz="2400" dirty="0">
                <a:ea typeface="宋体" pitchFamily="2" charset="-122"/>
              </a:rPr>
              <a:t>由</a:t>
            </a:r>
            <a:r>
              <a:rPr lang="en-US" altLang="zh-CN" sz="2400" dirty="0">
                <a:ea typeface="宋体" pitchFamily="2" charset="-122"/>
              </a:rPr>
              <a:t>X→Y</a:t>
            </a:r>
            <a:r>
              <a:rPr lang="zh-CN" altLang="en-US" sz="2400" dirty="0">
                <a:ea typeface="宋体" pitchFamily="2" charset="-122"/>
              </a:rPr>
              <a:t>，</a:t>
            </a:r>
            <a:r>
              <a:rPr lang="en-US" altLang="zh-CN" sz="2400" dirty="0">
                <a:ea typeface="宋体" pitchFamily="2" charset="-122"/>
              </a:rPr>
              <a:t>WY→Z</a:t>
            </a:r>
            <a:r>
              <a:rPr lang="zh-CN" altLang="en-US" sz="2400" dirty="0">
                <a:ea typeface="宋体" pitchFamily="2" charset="-122"/>
              </a:rPr>
              <a:t>，有</a:t>
            </a:r>
            <a:r>
              <a:rPr lang="en-US" altLang="zh-CN" sz="2400" dirty="0">
                <a:ea typeface="宋体" pitchFamily="2" charset="-122"/>
              </a:rPr>
              <a:t>XW→Z</a:t>
            </a:r>
            <a:r>
              <a:rPr lang="zh-CN" altLang="en-US" sz="2400" dirty="0">
                <a:ea typeface="宋体" pitchFamily="2" charset="-122"/>
              </a:rPr>
              <a:t>。</a:t>
            </a:r>
            <a:br>
              <a:rPr lang="zh-CN" altLang="en-US" sz="2400" dirty="0">
                <a:ea typeface="宋体" pitchFamily="2" charset="-122"/>
              </a:rPr>
            </a:br>
            <a:r>
              <a:rPr lang="en-US" altLang="zh-CN" sz="2400" dirty="0">
                <a:ea typeface="宋体" pitchFamily="2" charset="-122"/>
              </a:rPr>
              <a:t>3) </a:t>
            </a:r>
            <a:r>
              <a:rPr lang="zh-CN" altLang="en-US" sz="2400" dirty="0">
                <a:solidFill>
                  <a:srgbClr val="0000FF"/>
                </a:solidFill>
                <a:ea typeface="黑体" pitchFamily="49" charset="-122"/>
              </a:rPr>
              <a:t>分解规则</a:t>
            </a:r>
            <a:r>
              <a:rPr lang="zh-CN" altLang="en-US" sz="2400" dirty="0">
                <a:solidFill>
                  <a:srgbClr val="0000FF"/>
                </a:solidFill>
                <a:ea typeface="宋体" pitchFamily="2" charset="-122"/>
              </a:rPr>
              <a:t>：</a:t>
            </a:r>
            <a:r>
              <a:rPr lang="zh-CN" altLang="en-US" sz="2400" dirty="0">
                <a:ea typeface="宋体" pitchFamily="2" charset="-122"/>
              </a:rPr>
              <a:t>由</a:t>
            </a:r>
            <a:r>
              <a:rPr lang="en-US" altLang="zh-CN" sz="2400" dirty="0">
                <a:ea typeface="宋体" pitchFamily="2" charset="-122"/>
              </a:rPr>
              <a:t>X→Y</a:t>
            </a:r>
            <a:r>
              <a:rPr lang="zh-CN" altLang="en-US" sz="2400" dirty="0">
                <a:ea typeface="宋体" pitchFamily="2" charset="-122"/>
              </a:rPr>
              <a:t>及</a:t>
            </a:r>
            <a:r>
              <a:rPr lang="en-US" altLang="zh-CN" sz="2400" dirty="0">
                <a:ea typeface="宋体" pitchFamily="2" charset="-122"/>
              </a:rPr>
              <a:t>Z</a:t>
            </a:r>
            <a:r>
              <a:rPr lang="en-US" altLang="zh-CN" sz="2400" dirty="0">
                <a:ea typeface="宋体" pitchFamily="2" charset="-122"/>
                <a:sym typeface="Symbol" pitchFamily="18" charset="2"/>
              </a:rPr>
              <a:t></a:t>
            </a:r>
            <a:r>
              <a:rPr lang="en-US" altLang="zh-CN" sz="2400" dirty="0">
                <a:ea typeface="宋体" pitchFamily="2" charset="-122"/>
              </a:rPr>
              <a:t>Y</a:t>
            </a:r>
            <a:r>
              <a:rPr lang="zh-CN" altLang="en-US" sz="2400" dirty="0">
                <a:ea typeface="宋体" pitchFamily="2" charset="-122"/>
              </a:rPr>
              <a:t>，有</a:t>
            </a:r>
            <a:r>
              <a:rPr lang="en-US" altLang="zh-CN" sz="2400" dirty="0">
                <a:ea typeface="宋体" pitchFamily="2" charset="-122"/>
              </a:rPr>
              <a:t>X→Z</a:t>
            </a:r>
            <a:r>
              <a:rPr lang="zh-CN" altLang="en-US" sz="2400" dirty="0">
                <a:ea typeface="宋体"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573213" y="1933703"/>
            <a:ext cx="360363" cy="759948"/>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573212" y="4597853"/>
            <a:ext cx="360363" cy="929154"/>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611188" y="362687"/>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611188" y="1429703"/>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592809" y="5532506"/>
            <a:ext cx="2339102" cy="461665"/>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良好的模式设计</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622303" y="4096602"/>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3779839" y="260350"/>
            <a:ext cx="1873250" cy="493626"/>
          </a:xfrm>
          <a:prstGeom prst="wedgeRoundRectCallout">
            <a:avLst>
              <a:gd name="adj1" fmla="val -99286"/>
              <a:gd name="adj2" fmla="val 23342"/>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3802064" y="1079047"/>
            <a:ext cx="4332943" cy="576000"/>
          </a:xfrm>
          <a:prstGeom prst="wedgeRoundRectCallout">
            <a:avLst>
              <a:gd name="adj1" fmla="val -72345"/>
              <a:gd name="adj2" fmla="val 50947"/>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部分函数依赖、传递函数依赖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3655349" y="5527006"/>
            <a:ext cx="4752976" cy="496636"/>
          </a:xfrm>
          <a:prstGeom prst="wedgeRoundRectCallout">
            <a:avLst>
              <a:gd name="adj1" fmla="val -65768"/>
              <a:gd name="adj2" fmla="val -19760"/>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3666465" y="3752049"/>
            <a:ext cx="4866348" cy="1255135"/>
          </a:xfrm>
          <a:prstGeom prst="wedgeRoundRectCallout">
            <a:avLst>
              <a:gd name="adj1" fmla="val -67259"/>
              <a:gd name="adj2" fmla="val -17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dirty="0">
                <a:latin typeface="Times New Roman" panose="02020603050405020304" pitchFamily="18" charset="0"/>
                <a:ea typeface="宋体" panose="02010600030101010101" pitchFamily="2" charset="-122"/>
              </a:rPr>
              <a:t>模式分解的定义、保持函数依赖分解和保持无损连接分解的判定和分解算法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573213" y="864710"/>
            <a:ext cx="360363" cy="576000"/>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573212" y="3203151"/>
            <a:ext cx="360363" cy="890701"/>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 name="Rectangle 6">
            <a:extLst>
              <a:ext uri="{FF2B5EF4-FFF2-40B4-BE49-F238E27FC236}">
                <a16:creationId xmlns:a16="http://schemas.microsoft.com/office/drawing/2014/main" id="{D47BA86E-41B2-4299-88A4-BCFE463D2334}"/>
              </a:ext>
            </a:extLst>
          </p:cNvPr>
          <p:cNvSpPr>
            <a:spLocks noChangeArrowheads="1"/>
          </p:cNvSpPr>
          <p:nvPr/>
        </p:nvSpPr>
        <p:spPr bwMode="auto">
          <a:xfrm>
            <a:off x="611188" y="2699151"/>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函数依赖的运算</a:t>
            </a:r>
          </a:p>
        </p:txBody>
      </p:sp>
      <p:sp>
        <p:nvSpPr>
          <p:cNvPr id="20" name="AutoShape 11">
            <a:extLst>
              <a:ext uri="{FF2B5EF4-FFF2-40B4-BE49-F238E27FC236}">
                <a16:creationId xmlns:a16="http://schemas.microsoft.com/office/drawing/2014/main" id="{5EE13174-93A3-43B9-A698-5988F8284896}"/>
              </a:ext>
            </a:extLst>
          </p:cNvPr>
          <p:cNvSpPr>
            <a:spLocks noChangeArrowheads="1"/>
          </p:cNvSpPr>
          <p:nvPr/>
        </p:nvSpPr>
        <p:spPr bwMode="auto">
          <a:xfrm>
            <a:off x="3666465" y="2039007"/>
            <a:ext cx="4855232" cy="1329082"/>
          </a:xfrm>
          <a:prstGeom prst="wedgeRoundRectCallout">
            <a:avLst>
              <a:gd name="adj1" fmla="val -67522"/>
              <a:gd name="adj2" fmla="val 194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rPr>
              <a:t>Armstrong</a:t>
            </a:r>
            <a:r>
              <a:rPr lang="zh-CN" altLang="en-US" sz="2400" dirty="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2" name="文本框 1">
            <a:extLst>
              <a:ext uri="{FF2B5EF4-FFF2-40B4-BE49-F238E27FC236}">
                <a16:creationId xmlns:a16="http://schemas.microsoft.com/office/drawing/2014/main" id="{85B7E088-17C5-47E6-9887-08CDD49E9AD6}"/>
              </a:ext>
            </a:extLst>
          </p:cNvPr>
          <p:cNvSpPr txBox="1"/>
          <p:nvPr/>
        </p:nvSpPr>
        <p:spPr>
          <a:xfrm>
            <a:off x="5671017" y="311305"/>
            <a:ext cx="697627" cy="400110"/>
          </a:xfrm>
          <a:prstGeom prst="rect">
            <a:avLst/>
          </a:prstGeom>
          <a:noFill/>
        </p:spPr>
        <p:txBody>
          <a:bodyPr wrap="none" rtlCol="0">
            <a:spAutoFit/>
          </a:bodyPr>
          <a:lstStyle/>
          <a:p>
            <a:r>
              <a:rPr lang="zh-CN" altLang="en-US" sz="2000" dirty="0">
                <a:solidFill>
                  <a:srgbClr val="FF0000"/>
                </a:solidFill>
              </a:rPr>
              <a:t>现象</a:t>
            </a:r>
          </a:p>
        </p:txBody>
      </p:sp>
      <p:sp>
        <p:nvSpPr>
          <p:cNvPr id="17" name="文本框 16">
            <a:extLst>
              <a:ext uri="{FF2B5EF4-FFF2-40B4-BE49-F238E27FC236}">
                <a16:creationId xmlns:a16="http://schemas.microsoft.com/office/drawing/2014/main" id="{55F5CC4A-27E5-4FEB-8B04-EA8DE605644D}"/>
              </a:ext>
            </a:extLst>
          </p:cNvPr>
          <p:cNvSpPr txBox="1"/>
          <p:nvPr/>
        </p:nvSpPr>
        <p:spPr>
          <a:xfrm>
            <a:off x="8183998" y="1134565"/>
            <a:ext cx="697627" cy="400110"/>
          </a:xfrm>
          <a:prstGeom prst="rect">
            <a:avLst/>
          </a:prstGeom>
          <a:noFill/>
        </p:spPr>
        <p:txBody>
          <a:bodyPr wrap="none" rtlCol="0">
            <a:spAutoFit/>
          </a:bodyPr>
          <a:lstStyle/>
          <a:p>
            <a:r>
              <a:rPr lang="zh-CN" altLang="en-US" sz="2000" dirty="0">
                <a:solidFill>
                  <a:srgbClr val="FF0000"/>
                </a:solidFill>
              </a:rPr>
              <a:t>症由</a:t>
            </a:r>
          </a:p>
        </p:txBody>
      </p:sp>
      <p:sp>
        <p:nvSpPr>
          <p:cNvPr id="18" name="文本框 17">
            <a:extLst>
              <a:ext uri="{FF2B5EF4-FFF2-40B4-BE49-F238E27FC236}">
                <a16:creationId xmlns:a16="http://schemas.microsoft.com/office/drawing/2014/main" id="{9892E5AF-6E4E-4F9D-8B24-5468373A16A8}"/>
              </a:ext>
            </a:extLst>
          </p:cNvPr>
          <p:cNvSpPr txBox="1"/>
          <p:nvPr/>
        </p:nvSpPr>
        <p:spPr>
          <a:xfrm>
            <a:off x="8521697" y="2303438"/>
            <a:ext cx="697627" cy="400110"/>
          </a:xfrm>
          <a:prstGeom prst="rect">
            <a:avLst/>
          </a:prstGeom>
          <a:noFill/>
        </p:spPr>
        <p:txBody>
          <a:bodyPr wrap="none" rtlCol="0">
            <a:spAutoFit/>
          </a:bodyPr>
          <a:lstStyle/>
          <a:p>
            <a:r>
              <a:rPr lang="zh-CN" altLang="en-US" sz="2000" dirty="0">
                <a:solidFill>
                  <a:srgbClr val="FF0000"/>
                </a:solidFill>
              </a:rPr>
              <a:t>工具</a:t>
            </a:r>
          </a:p>
        </p:txBody>
      </p:sp>
      <p:sp>
        <p:nvSpPr>
          <p:cNvPr id="21" name="文本框 20">
            <a:extLst>
              <a:ext uri="{FF2B5EF4-FFF2-40B4-BE49-F238E27FC236}">
                <a16:creationId xmlns:a16="http://schemas.microsoft.com/office/drawing/2014/main" id="{A5C5F2D0-2A8B-4E8A-8F17-286CBD93CCC3}"/>
              </a:ext>
            </a:extLst>
          </p:cNvPr>
          <p:cNvSpPr txBox="1"/>
          <p:nvPr/>
        </p:nvSpPr>
        <p:spPr>
          <a:xfrm>
            <a:off x="8521697" y="4085022"/>
            <a:ext cx="697627" cy="400110"/>
          </a:xfrm>
          <a:prstGeom prst="rect">
            <a:avLst/>
          </a:prstGeom>
          <a:noFill/>
        </p:spPr>
        <p:txBody>
          <a:bodyPr wrap="none" rtlCol="0">
            <a:spAutoFit/>
          </a:bodyPr>
          <a:lstStyle/>
          <a:p>
            <a:r>
              <a:rPr lang="zh-CN" altLang="en-US" sz="2000" dirty="0">
                <a:solidFill>
                  <a:srgbClr val="FF0000"/>
                </a:solidFill>
              </a:rPr>
              <a:t>方法</a:t>
            </a:r>
          </a:p>
        </p:txBody>
      </p:sp>
      <p:sp>
        <p:nvSpPr>
          <p:cNvPr id="22" name="文本框 21">
            <a:extLst>
              <a:ext uri="{FF2B5EF4-FFF2-40B4-BE49-F238E27FC236}">
                <a16:creationId xmlns:a16="http://schemas.microsoft.com/office/drawing/2014/main" id="{96A009F1-41C1-43E7-AE85-492CBC6F4792}"/>
              </a:ext>
            </a:extLst>
          </p:cNvPr>
          <p:cNvSpPr txBox="1"/>
          <p:nvPr/>
        </p:nvSpPr>
        <p:spPr>
          <a:xfrm>
            <a:off x="8446373" y="5563283"/>
            <a:ext cx="697627" cy="400110"/>
          </a:xfrm>
          <a:prstGeom prst="rect">
            <a:avLst/>
          </a:prstGeom>
          <a:noFill/>
        </p:spPr>
        <p:txBody>
          <a:bodyPr wrap="none" rtlCol="0">
            <a:spAutoFit/>
          </a:bodyPr>
          <a:lstStyle/>
          <a:p>
            <a:r>
              <a:rPr lang="zh-CN" altLang="en-US" sz="2000" dirty="0">
                <a:solidFill>
                  <a:srgbClr val="FF0000"/>
                </a:solidFill>
              </a:rPr>
              <a:t>规范</a:t>
            </a:r>
          </a:p>
        </p:txBody>
      </p:sp>
    </p:spTree>
    <p:extLst>
      <p:ext uri="{BB962C8B-B14F-4D97-AF65-F5344CB8AC3E}">
        <p14:creationId xmlns:p14="http://schemas.microsoft.com/office/powerpoint/2010/main" val="3062999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11C4C159-24D7-4239-93B0-F2E5970378F2}"/>
              </a:ext>
            </a:extLst>
          </p:cNvPr>
          <p:cNvSpPr>
            <a:spLocks noGrp="1"/>
          </p:cNvSpPr>
          <p:nvPr>
            <p:ph type="title"/>
          </p:nvPr>
        </p:nvSpPr>
        <p:spPr/>
        <p:txBody>
          <a:bodyPr/>
          <a:lstStyle/>
          <a:p>
            <a:pPr>
              <a:defRPr/>
            </a:pPr>
            <a:endParaRPr lang="zh-CN" altLang="en-US">
              <a:ea typeface="宋体" pitchFamily="2" charset="-122"/>
            </a:endParaRPr>
          </a:p>
        </p:txBody>
      </p:sp>
      <p:sp>
        <p:nvSpPr>
          <p:cNvPr id="46083" name="Rectangle 2">
            <a:extLst>
              <a:ext uri="{FF2B5EF4-FFF2-40B4-BE49-F238E27FC236}">
                <a16:creationId xmlns:a16="http://schemas.microsoft.com/office/drawing/2014/main" id="{FC38050F-200A-4BEE-B510-6E7C6F30727E}"/>
              </a:ext>
            </a:extLst>
          </p:cNvPr>
          <p:cNvSpPr>
            <a:spLocks noGrp="1" noChangeArrowheads="1"/>
          </p:cNvSpPr>
          <p:nvPr>
            <p:ph idx="1"/>
          </p:nvPr>
        </p:nvSpPr>
        <p:spPr/>
        <p:txBody>
          <a:bodyPr/>
          <a:lstStyle/>
          <a:p>
            <a:pPr marL="495300" indent="-495300" eaLnBrk="1" hangingPunct="1">
              <a:lnSpc>
                <a:spcPct val="120000"/>
              </a:lnSpc>
              <a:defRPr/>
            </a:pPr>
            <a:r>
              <a:rPr lang="en-US" altLang="zh-CN" dirty="0">
                <a:ea typeface="宋体" pitchFamily="2" charset="-122"/>
              </a:rPr>
              <a:t>Al.</a:t>
            </a:r>
            <a:r>
              <a:rPr lang="zh-CN" altLang="en-US" dirty="0">
                <a:ea typeface="宋体" pitchFamily="2" charset="-122"/>
              </a:rPr>
              <a:t> </a:t>
            </a:r>
            <a:r>
              <a:rPr lang="zh-CN" altLang="en-US" b="1" dirty="0">
                <a:solidFill>
                  <a:srgbClr val="C00000"/>
                </a:solidFill>
                <a:effectLst>
                  <a:outerShdw blurRad="38100" dist="38100" dir="2700000" algn="tl">
                    <a:srgbClr val="000000">
                      <a:alpha val="43137"/>
                    </a:srgbClr>
                  </a:outerShdw>
                </a:effectLst>
                <a:ea typeface="宋体" pitchFamily="2" charset="-122"/>
              </a:rPr>
              <a:t>自反律</a:t>
            </a:r>
            <a:r>
              <a:rPr lang="zh-CN" altLang="en-US" dirty="0">
                <a:ea typeface="宋体" pitchFamily="2" charset="-122"/>
              </a:rPr>
              <a:t>（</a:t>
            </a:r>
            <a:r>
              <a:rPr lang="en-US" altLang="zh-CN" dirty="0">
                <a:ea typeface="宋体" pitchFamily="2" charset="-122"/>
              </a:rPr>
              <a:t>Reflexivity</a:t>
            </a:r>
            <a:r>
              <a:rPr lang="zh-CN" altLang="en-US" dirty="0">
                <a:ea typeface="宋体" pitchFamily="2" charset="-122"/>
              </a:rPr>
              <a:t>）：</a:t>
            </a:r>
          </a:p>
          <a:p>
            <a:pPr marL="495300" indent="-495300" eaLnBrk="1" hangingPunct="1">
              <a:lnSpc>
                <a:spcPct val="120000"/>
              </a:lnSpc>
              <a:buFont typeface="Wingdings" pitchFamily="2" charset="2"/>
              <a:buNone/>
              <a:defRPr/>
            </a:pPr>
            <a:r>
              <a:rPr lang="zh-CN" altLang="en-US" dirty="0">
                <a:ea typeface="宋体" pitchFamily="2" charset="-122"/>
              </a:rPr>
              <a:t>   若</a:t>
            </a:r>
            <a:r>
              <a:rPr lang="en-US" altLang="zh-CN" i="1" dirty="0">
                <a:ea typeface="宋体" pitchFamily="2" charset="-122"/>
              </a:rPr>
              <a:t>Y </a:t>
            </a:r>
            <a:r>
              <a:rPr lang="en-US" altLang="zh-CN" dirty="0">
                <a:ea typeface="宋体" pitchFamily="2" charset="-122"/>
                <a:sym typeface="Symbol" pitchFamily="18" charset="2"/>
              </a:rPr>
              <a:t></a:t>
            </a:r>
            <a:r>
              <a:rPr lang="en-US" altLang="zh-CN" dirty="0">
                <a:ea typeface="宋体" pitchFamily="2" charset="-122"/>
              </a:rPr>
              <a:t> </a:t>
            </a:r>
            <a:r>
              <a:rPr lang="en-US" altLang="zh-CN" i="1" dirty="0">
                <a:ea typeface="宋体" pitchFamily="2" charset="-122"/>
              </a:rPr>
              <a:t>X</a:t>
            </a:r>
            <a:r>
              <a:rPr lang="en-US" altLang="zh-CN" dirty="0">
                <a:ea typeface="宋体" pitchFamily="2" charset="-122"/>
              </a:rPr>
              <a:t> </a:t>
            </a:r>
            <a:r>
              <a:rPr lang="en-US" altLang="zh-CN" dirty="0">
                <a:ea typeface="宋体" pitchFamily="2" charset="-122"/>
                <a:sym typeface="Symbol" pitchFamily="18" charset="2"/>
              </a:rPr>
              <a:t></a:t>
            </a:r>
            <a:r>
              <a:rPr lang="en-US" altLang="zh-CN" dirty="0">
                <a:ea typeface="宋体" pitchFamily="2" charset="-122"/>
              </a:rPr>
              <a:t> </a:t>
            </a:r>
            <a:r>
              <a:rPr lang="en-US" altLang="zh-CN" i="1" dirty="0">
                <a:ea typeface="宋体" pitchFamily="2" charset="-122"/>
              </a:rPr>
              <a:t>U</a:t>
            </a:r>
            <a:r>
              <a:rPr lang="zh-CN" altLang="en-US" dirty="0">
                <a:ea typeface="宋体" pitchFamily="2" charset="-122"/>
              </a:rPr>
              <a:t>，则</a:t>
            </a:r>
            <a:r>
              <a:rPr lang="en-US" altLang="zh-CN" i="1" dirty="0">
                <a:ea typeface="宋体" pitchFamily="2" charset="-122"/>
              </a:rPr>
              <a:t>X </a:t>
            </a:r>
            <a:r>
              <a:rPr lang="en-US" altLang="zh-CN" dirty="0">
                <a:ea typeface="宋体" pitchFamily="2" charset="-122"/>
              </a:rPr>
              <a:t>→</a:t>
            </a:r>
            <a:r>
              <a:rPr lang="en-US" altLang="zh-CN" i="1" dirty="0">
                <a:ea typeface="宋体" pitchFamily="2" charset="-122"/>
              </a:rPr>
              <a:t>Y</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a:t>
            </a:r>
          </a:p>
          <a:p>
            <a:pPr marL="495300" indent="-495300" eaLnBrk="1" hangingPunct="1">
              <a:lnSpc>
                <a:spcPct val="120000"/>
              </a:lnSpc>
              <a:buFont typeface="Wingdings" pitchFamily="2" charset="2"/>
              <a:buNone/>
              <a:defRPr/>
            </a:pPr>
            <a:endParaRPr lang="zh-CN" altLang="en-US" dirty="0">
              <a:ea typeface="宋体" pitchFamily="2" charset="-122"/>
            </a:endParaRPr>
          </a:p>
          <a:p>
            <a:pPr marL="495300" indent="-495300" eaLnBrk="1" hangingPunct="1">
              <a:lnSpc>
                <a:spcPct val="120000"/>
              </a:lnSpc>
              <a:buFont typeface="Wingdings" pitchFamily="2" charset="2"/>
              <a:buNone/>
              <a:defRPr/>
            </a:pPr>
            <a:r>
              <a:rPr lang="zh-CN" altLang="en-US" dirty="0">
                <a:ea typeface="宋体" pitchFamily="2" charset="-122"/>
              </a:rPr>
              <a:t>例如：</a:t>
            </a:r>
            <a:r>
              <a:rPr lang="en-US" altLang="zh-CN" dirty="0">
                <a:ea typeface="宋体" pitchFamily="2" charset="-122"/>
              </a:rPr>
              <a:t>X</a:t>
            </a:r>
            <a:r>
              <a:rPr lang="en-US" altLang="zh-CN" dirty="0">
                <a:ea typeface="宋体" pitchFamily="2" charset="-122"/>
                <a:sym typeface="Wingdings" pitchFamily="2" charset="2"/>
              </a:rPr>
              <a:t>: (SNO,DEPT)  ,Y: (DEPT)</a:t>
            </a:r>
          </a:p>
          <a:p>
            <a:pPr marL="495300" indent="-495300" eaLnBrk="1" hangingPunct="1">
              <a:lnSpc>
                <a:spcPct val="120000"/>
              </a:lnSpc>
              <a:buFont typeface="Wingdings" pitchFamily="2" charset="2"/>
              <a:buNone/>
              <a:defRPr/>
            </a:pPr>
            <a:r>
              <a:rPr lang="en-US" altLang="zh-CN" dirty="0">
                <a:ea typeface="宋体" pitchFamily="2" charset="-122"/>
                <a:sym typeface="Wingdings" pitchFamily="2" charset="2"/>
              </a:rPr>
              <a:t>(SNO,DEPT) </a:t>
            </a:r>
            <a:r>
              <a:rPr lang="en-US" altLang="zh-CN" dirty="0">
                <a:ea typeface="宋体" pitchFamily="2" charset="-122"/>
              </a:rPr>
              <a:t>→</a:t>
            </a:r>
            <a:r>
              <a:rPr lang="en-US" altLang="zh-CN" dirty="0">
                <a:ea typeface="宋体" pitchFamily="2" charset="-122"/>
                <a:sym typeface="Wingdings" pitchFamily="2" charset="2"/>
              </a:rPr>
              <a:t>(DEPT)  </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a:t>
            </a:r>
          </a:p>
        </p:txBody>
      </p:sp>
      <p:sp>
        <p:nvSpPr>
          <p:cNvPr id="364548" name="Rectangle 4">
            <a:extLst>
              <a:ext uri="{FF2B5EF4-FFF2-40B4-BE49-F238E27FC236}">
                <a16:creationId xmlns:a16="http://schemas.microsoft.com/office/drawing/2014/main" id="{B058CF06-DAEE-4203-8707-CAE393E25B9D}"/>
              </a:ext>
            </a:extLst>
          </p:cNvPr>
          <p:cNvSpPr>
            <a:spLocks noChangeArrowheads="1"/>
          </p:cNvSpPr>
          <p:nvPr/>
        </p:nvSpPr>
        <p:spPr bwMode="auto">
          <a:xfrm>
            <a:off x="914400" y="4584700"/>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 = s[X]</a:t>
            </a:r>
          </a:p>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Y</a:t>
            </a:r>
            <a:r>
              <a:rPr lang="en-US" altLang="zh-CN">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X</a:t>
            </a:r>
          </a:p>
        </p:txBody>
      </p:sp>
      <p:sp>
        <p:nvSpPr>
          <p:cNvPr id="364550" name="Rectangle 6">
            <a:extLst>
              <a:ext uri="{FF2B5EF4-FFF2-40B4-BE49-F238E27FC236}">
                <a16:creationId xmlns:a16="http://schemas.microsoft.com/office/drawing/2014/main" id="{5EA84DD4-27F6-4BF8-8792-068033108C4F}"/>
              </a:ext>
            </a:extLst>
          </p:cNvPr>
          <p:cNvSpPr>
            <a:spLocks noChangeArrowheads="1"/>
          </p:cNvSpPr>
          <p:nvPr/>
        </p:nvSpPr>
        <p:spPr bwMode="auto">
          <a:xfrm>
            <a:off x="4419600" y="496570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 = s[Y]</a:t>
            </a:r>
          </a:p>
        </p:txBody>
      </p:sp>
      <p:sp>
        <p:nvSpPr>
          <p:cNvPr id="364551" name="AutoShape 7">
            <a:extLst>
              <a:ext uri="{FF2B5EF4-FFF2-40B4-BE49-F238E27FC236}">
                <a16:creationId xmlns:a16="http://schemas.microsoft.com/office/drawing/2014/main" id="{AC7D1EF2-CBC9-4A7F-9A5D-51E40B9A3191}"/>
              </a:ext>
            </a:extLst>
          </p:cNvPr>
          <p:cNvSpPr>
            <a:spLocks noChangeArrowheads="1"/>
          </p:cNvSpPr>
          <p:nvPr/>
        </p:nvSpPr>
        <p:spPr bwMode="auto">
          <a:xfrm>
            <a:off x="6477000" y="50466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4552" name="Rectangle 8">
            <a:extLst>
              <a:ext uri="{FF2B5EF4-FFF2-40B4-BE49-F238E27FC236}">
                <a16:creationId xmlns:a16="http://schemas.microsoft.com/office/drawing/2014/main" id="{EAE3AA8B-F1BB-41B0-8675-2D146E82172E}"/>
              </a:ext>
            </a:extLst>
          </p:cNvPr>
          <p:cNvSpPr>
            <a:spLocks noChangeArrowheads="1"/>
          </p:cNvSpPr>
          <p:nvPr/>
        </p:nvSpPr>
        <p:spPr bwMode="auto">
          <a:xfrm>
            <a:off x="7315200" y="48895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Y</a:t>
            </a:r>
          </a:p>
        </p:txBody>
      </p:sp>
      <p:sp>
        <p:nvSpPr>
          <p:cNvPr id="49160" name="Rectangle 9">
            <a:extLst>
              <a:ext uri="{FF2B5EF4-FFF2-40B4-BE49-F238E27FC236}">
                <a16:creationId xmlns:a16="http://schemas.microsoft.com/office/drawing/2014/main" id="{DD360D0F-5D47-4DC7-9EBC-B8AB44EDA1A9}"/>
              </a:ext>
            </a:extLst>
          </p:cNvPr>
          <p:cNvSpPr>
            <a:spLocks noChangeArrowheads="1"/>
          </p:cNvSpPr>
          <p:nvPr/>
        </p:nvSpPr>
        <p:spPr bwMode="auto">
          <a:xfrm>
            <a:off x="677863" y="4437063"/>
            <a:ext cx="8215312" cy="1371600"/>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9161" name="Rectangle 10">
            <a:extLst>
              <a:ext uri="{FF2B5EF4-FFF2-40B4-BE49-F238E27FC236}">
                <a16:creationId xmlns:a16="http://schemas.microsoft.com/office/drawing/2014/main" id="{F99AF49F-8D37-406B-A042-1EC5CDB9F59C}"/>
              </a:ext>
            </a:extLst>
          </p:cNvPr>
          <p:cNvSpPr>
            <a:spLocks noChangeArrowheads="1"/>
          </p:cNvSpPr>
          <p:nvPr/>
        </p:nvSpPr>
        <p:spPr bwMode="auto">
          <a:xfrm>
            <a:off x="0" y="4365625"/>
            <a:ext cx="45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自</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反</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grpSp>
        <p:nvGrpSpPr>
          <p:cNvPr id="2" name="Group 12">
            <a:extLst>
              <a:ext uri="{FF2B5EF4-FFF2-40B4-BE49-F238E27FC236}">
                <a16:creationId xmlns:a16="http://schemas.microsoft.com/office/drawing/2014/main" id="{E664959C-7B0C-4D38-907C-5E16C03CE4DE}"/>
              </a:ext>
            </a:extLst>
          </p:cNvPr>
          <p:cNvGrpSpPr>
            <a:grpSpLocks/>
          </p:cNvGrpSpPr>
          <p:nvPr/>
        </p:nvGrpSpPr>
        <p:grpSpPr bwMode="auto">
          <a:xfrm>
            <a:off x="2843213" y="4724400"/>
            <a:ext cx="1500187" cy="936625"/>
            <a:chOff x="1791" y="2976"/>
            <a:chExt cx="945" cy="590"/>
          </a:xfrm>
        </p:grpSpPr>
        <p:sp>
          <p:nvSpPr>
            <p:cNvPr id="49163" name="AutoShape 5">
              <a:extLst>
                <a:ext uri="{FF2B5EF4-FFF2-40B4-BE49-F238E27FC236}">
                  <a16:creationId xmlns:a16="http://schemas.microsoft.com/office/drawing/2014/main" id="{42535885-5FF5-4F52-8367-2651CC497A70}"/>
                </a:ext>
              </a:extLst>
            </p:cNvPr>
            <p:cNvSpPr>
              <a:spLocks noChangeArrowheads="1"/>
            </p:cNvSpPr>
            <p:nvPr/>
          </p:nvSpPr>
          <p:spPr bwMode="auto">
            <a:xfrm>
              <a:off x="2208" y="3176"/>
              <a:ext cx="528" cy="24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9164" name="AutoShape 11">
              <a:extLst>
                <a:ext uri="{FF2B5EF4-FFF2-40B4-BE49-F238E27FC236}">
                  <a16:creationId xmlns:a16="http://schemas.microsoft.com/office/drawing/2014/main" id="{D2E7B554-3011-442D-A4BA-E6D7C22D8612}"/>
                </a:ext>
              </a:extLst>
            </p:cNvPr>
            <p:cNvSpPr>
              <a:spLocks/>
            </p:cNvSpPr>
            <p:nvPr/>
          </p:nvSpPr>
          <p:spPr bwMode="auto">
            <a:xfrm>
              <a:off x="1791" y="2976"/>
              <a:ext cx="182" cy="590"/>
            </a:xfrm>
            <a:prstGeom prst="rightBrace">
              <a:avLst>
                <a:gd name="adj1" fmla="val 2701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455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4551"/>
                                        </p:tgtEl>
                                        <p:attrNameLst>
                                          <p:attrName>style.visibility</p:attrName>
                                        </p:attrNameLst>
                                      </p:cBhvr>
                                      <p:to>
                                        <p:strVal val="visible"/>
                                      </p:to>
                                    </p:set>
                                    <p:animEffect transition="in" filter="wipe(left)">
                                      <p:cBhvr>
                                        <p:cTn id="20" dur="500"/>
                                        <p:tgtEl>
                                          <p:spTgt spid="3645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4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p:bldP spid="364550" grpId="0"/>
      <p:bldP spid="364551" grpId="0" animBg="1"/>
      <p:bldP spid="3645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F12FDE1E-9744-4ABC-84BC-96CC97A02613}"/>
              </a:ext>
            </a:extLst>
          </p:cNvPr>
          <p:cNvSpPr>
            <a:spLocks noGrp="1"/>
          </p:cNvSpPr>
          <p:nvPr>
            <p:ph type="title"/>
          </p:nvPr>
        </p:nvSpPr>
        <p:spPr/>
        <p:txBody>
          <a:bodyPr/>
          <a:lstStyle/>
          <a:p>
            <a:pPr>
              <a:defRPr/>
            </a:pPr>
            <a:endParaRPr lang="zh-CN" altLang="en-US">
              <a:ea typeface="宋体" pitchFamily="2" charset="-122"/>
            </a:endParaRPr>
          </a:p>
        </p:txBody>
      </p:sp>
      <p:sp>
        <p:nvSpPr>
          <p:cNvPr id="47107" name="Rectangle 2">
            <a:extLst>
              <a:ext uri="{FF2B5EF4-FFF2-40B4-BE49-F238E27FC236}">
                <a16:creationId xmlns:a16="http://schemas.microsoft.com/office/drawing/2014/main" id="{14182831-D92C-48E5-8528-B85BE6C4C627}"/>
              </a:ext>
            </a:extLst>
          </p:cNvPr>
          <p:cNvSpPr>
            <a:spLocks noGrp="1" noChangeArrowheads="1"/>
          </p:cNvSpPr>
          <p:nvPr>
            <p:ph idx="1"/>
          </p:nvPr>
        </p:nvSpPr>
        <p:spPr>
          <a:xfrm>
            <a:off x="228600" y="1066800"/>
            <a:ext cx="8610600" cy="2370138"/>
          </a:xfrm>
        </p:spPr>
        <p:txBody>
          <a:bodyPr/>
          <a:lstStyle/>
          <a:p>
            <a:pPr eaLnBrk="1" hangingPunct="1">
              <a:lnSpc>
                <a:spcPct val="120000"/>
              </a:lnSpc>
              <a:spcBef>
                <a:spcPts val="600"/>
              </a:spcBef>
              <a:defRPr/>
            </a:pPr>
            <a:r>
              <a:rPr lang="en-US" altLang="zh-CN" dirty="0">
                <a:ea typeface="宋体" pitchFamily="2" charset="-122"/>
              </a:rPr>
              <a:t>A2.</a:t>
            </a:r>
            <a:r>
              <a:rPr lang="zh-CN" altLang="en-US" dirty="0">
                <a:ea typeface="宋体" pitchFamily="2" charset="-122"/>
              </a:rPr>
              <a:t> </a:t>
            </a:r>
            <a:r>
              <a:rPr lang="zh-CN" altLang="en-US" b="1" dirty="0">
                <a:solidFill>
                  <a:srgbClr val="C00000"/>
                </a:solidFill>
                <a:effectLst>
                  <a:outerShdw blurRad="38100" dist="38100" dir="2700000" algn="tl">
                    <a:srgbClr val="000000">
                      <a:alpha val="43137"/>
                    </a:srgbClr>
                  </a:outerShdw>
                </a:effectLst>
                <a:ea typeface="宋体" pitchFamily="2" charset="-122"/>
              </a:rPr>
              <a:t>增广律</a:t>
            </a:r>
            <a:r>
              <a:rPr lang="zh-CN" altLang="en-US" dirty="0">
                <a:ea typeface="宋体" pitchFamily="2" charset="-122"/>
              </a:rPr>
              <a:t>（</a:t>
            </a:r>
            <a:r>
              <a:rPr lang="en-US" altLang="zh-CN" dirty="0">
                <a:ea typeface="宋体" pitchFamily="2" charset="-122"/>
              </a:rPr>
              <a:t>Augmentation</a:t>
            </a:r>
            <a:r>
              <a:rPr lang="zh-CN" altLang="en-US" dirty="0">
                <a:ea typeface="宋体" pitchFamily="2" charset="-122"/>
              </a:rPr>
              <a:t>）：若</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Y</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所蕴含，且</a:t>
            </a:r>
            <a:r>
              <a:rPr lang="en-US" altLang="zh-CN" i="1" dirty="0">
                <a:ea typeface="宋体" pitchFamily="2" charset="-122"/>
              </a:rPr>
              <a:t>Z</a:t>
            </a:r>
            <a:r>
              <a:rPr lang="en-US" altLang="zh-CN" dirty="0">
                <a:ea typeface="宋体" pitchFamily="2" charset="-122"/>
              </a:rPr>
              <a:t> </a:t>
            </a:r>
            <a:r>
              <a:rPr lang="en-US" altLang="zh-CN" dirty="0">
                <a:ea typeface="宋体" pitchFamily="2" charset="-122"/>
                <a:sym typeface="Symbol" pitchFamily="18" charset="2"/>
              </a:rPr>
              <a:t></a:t>
            </a:r>
            <a:r>
              <a:rPr lang="en-US" altLang="zh-CN" dirty="0">
                <a:ea typeface="宋体" pitchFamily="2" charset="-122"/>
              </a:rPr>
              <a:t> </a:t>
            </a:r>
            <a:r>
              <a:rPr lang="en-US" altLang="zh-CN" i="1" dirty="0">
                <a:ea typeface="宋体" pitchFamily="2" charset="-122"/>
              </a:rPr>
              <a:t>U</a:t>
            </a:r>
            <a:r>
              <a:rPr lang="zh-CN" altLang="en-US" dirty="0">
                <a:ea typeface="宋体" pitchFamily="2" charset="-122"/>
              </a:rPr>
              <a:t>，则</a:t>
            </a:r>
            <a:r>
              <a:rPr lang="en-US" altLang="zh-CN" i="1" dirty="0">
                <a:ea typeface="宋体" pitchFamily="2" charset="-122"/>
              </a:rPr>
              <a:t>XZ</a:t>
            </a:r>
            <a:r>
              <a:rPr lang="en-US" altLang="zh-CN" dirty="0">
                <a:ea typeface="宋体" pitchFamily="2" charset="-122"/>
              </a:rPr>
              <a:t>→</a:t>
            </a:r>
            <a:r>
              <a:rPr lang="en-US" altLang="zh-CN" i="1" dirty="0">
                <a:ea typeface="宋体" pitchFamily="2" charset="-122"/>
              </a:rPr>
              <a:t>YZ</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a:t>
            </a:r>
          </a:p>
          <a:p>
            <a:pPr eaLnBrk="1" hangingPunct="1">
              <a:lnSpc>
                <a:spcPct val="120000"/>
              </a:lnSpc>
              <a:spcBef>
                <a:spcPts val="600"/>
              </a:spcBef>
              <a:buFont typeface="Wingdings" pitchFamily="2" charset="2"/>
              <a:buNone/>
              <a:defRPr/>
            </a:pPr>
            <a:r>
              <a:rPr lang="zh-CN" altLang="en-US" dirty="0">
                <a:ea typeface="宋体" pitchFamily="2" charset="-122"/>
              </a:rPr>
              <a:t>	例如： </a:t>
            </a:r>
            <a:r>
              <a:rPr lang="en-US" altLang="zh-CN" dirty="0">
                <a:ea typeface="宋体" pitchFamily="2" charset="-122"/>
                <a:sym typeface="Wingdings" pitchFamily="2" charset="2"/>
              </a:rPr>
              <a:t>SNO </a:t>
            </a:r>
            <a:r>
              <a:rPr lang="en-US" altLang="zh-CN" dirty="0">
                <a:ea typeface="宋体" pitchFamily="2" charset="-122"/>
              </a:rPr>
              <a:t>→</a:t>
            </a:r>
            <a:r>
              <a:rPr lang="en-US" altLang="zh-CN" dirty="0">
                <a:ea typeface="宋体" pitchFamily="2" charset="-122"/>
                <a:sym typeface="Wingdings" pitchFamily="2" charset="2"/>
              </a:rPr>
              <a:t> DEPT,</a:t>
            </a:r>
          </a:p>
          <a:p>
            <a:pPr eaLnBrk="1" hangingPunct="1">
              <a:lnSpc>
                <a:spcPct val="120000"/>
              </a:lnSpc>
              <a:spcBef>
                <a:spcPts val="600"/>
              </a:spcBef>
              <a:buFont typeface="Wingdings" pitchFamily="2" charset="2"/>
              <a:buNone/>
              <a:defRPr/>
            </a:pPr>
            <a:r>
              <a:rPr lang="en-US" altLang="zh-CN" dirty="0">
                <a:ea typeface="宋体" pitchFamily="2" charset="-122"/>
                <a:sym typeface="Wingdings" pitchFamily="2" charset="2"/>
              </a:rPr>
              <a:t>    </a:t>
            </a:r>
            <a:r>
              <a:rPr lang="zh-CN" altLang="en-US" dirty="0">
                <a:ea typeface="宋体" pitchFamily="2" charset="-122"/>
                <a:sym typeface="Wingdings" pitchFamily="2" charset="2"/>
              </a:rPr>
              <a:t>则</a:t>
            </a:r>
            <a:r>
              <a:rPr lang="en-US" altLang="zh-CN" dirty="0">
                <a:ea typeface="宋体" pitchFamily="2" charset="-122"/>
                <a:sym typeface="Wingdings" pitchFamily="2" charset="2"/>
              </a:rPr>
              <a:t>: (SNO ,</a:t>
            </a:r>
            <a:r>
              <a:rPr lang="en-US" altLang="zh-CN" dirty="0" err="1">
                <a:ea typeface="宋体" pitchFamily="2" charset="-122"/>
                <a:sym typeface="Wingdings" pitchFamily="2" charset="2"/>
              </a:rPr>
              <a:t>Ssex</a:t>
            </a:r>
            <a:r>
              <a:rPr lang="en-US" altLang="zh-CN" dirty="0">
                <a:ea typeface="宋体" pitchFamily="2" charset="-122"/>
                <a:sym typeface="Wingdings" pitchFamily="2" charset="2"/>
              </a:rPr>
              <a:t> ) </a:t>
            </a:r>
            <a:r>
              <a:rPr lang="en-US" altLang="zh-CN" dirty="0">
                <a:ea typeface="宋体" pitchFamily="2" charset="-122"/>
              </a:rPr>
              <a:t>→</a:t>
            </a:r>
            <a:r>
              <a:rPr lang="en-US" altLang="zh-CN" dirty="0">
                <a:ea typeface="宋体" pitchFamily="2" charset="-122"/>
                <a:sym typeface="Wingdings" pitchFamily="2" charset="2"/>
              </a:rPr>
              <a:t> (DEPT ,</a:t>
            </a:r>
            <a:r>
              <a:rPr lang="en-US" altLang="zh-CN" dirty="0" err="1">
                <a:ea typeface="宋体" pitchFamily="2" charset="-122"/>
                <a:sym typeface="Wingdings" pitchFamily="2" charset="2"/>
              </a:rPr>
              <a:t>Ssex</a:t>
            </a:r>
            <a:r>
              <a:rPr lang="en-US" altLang="zh-CN" dirty="0">
                <a:ea typeface="宋体" pitchFamily="2" charset="-122"/>
                <a:sym typeface="Wingdings" pitchFamily="2" charset="2"/>
              </a:rPr>
              <a:t> ) </a:t>
            </a:r>
          </a:p>
        </p:txBody>
      </p:sp>
      <p:sp>
        <p:nvSpPr>
          <p:cNvPr id="365571" name="Rectangle 3">
            <a:extLst>
              <a:ext uri="{FF2B5EF4-FFF2-40B4-BE49-F238E27FC236}">
                <a16:creationId xmlns:a16="http://schemas.microsoft.com/office/drawing/2014/main" id="{119CA3E9-AF59-4F1D-9FCF-0AAEFBFBE6FA}"/>
              </a:ext>
            </a:extLst>
          </p:cNvPr>
          <p:cNvSpPr>
            <a:spLocks noChangeArrowheads="1"/>
          </p:cNvSpPr>
          <p:nvPr/>
        </p:nvSpPr>
        <p:spPr bwMode="auto">
          <a:xfrm>
            <a:off x="381000" y="357346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t[XZ] = s[XZ]</a:t>
            </a:r>
          </a:p>
        </p:txBody>
      </p:sp>
      <p:sp>
        <p:nvSpPr>
          <p:cNvPr id="365572" name="AutoShape 4">
            <a:extLst>
              <a:ext uri="{FF2B5EF4-FFF2-40B4-BE49-F238E27FC236}">
                <a16:creationId xmlns:a16="http://schemas.microsoft.com/office/drawing/2014/main" id="{F5106123-77D3-4620-8E2B-B2EE9AF05D6E}"/>
              </a:ext>
            </a:extLst>
          </p:cNvPr>
          <p:cNvSpPr>
            <a:spLocks noChangeArrowheads="1"/>
          </p:cNvSpPr>
          <p:nvPr/>
        </p:nvSpPr>
        <p:spPr bwMode="auto">
          <a:xfrm>
            <a:off x="2667000" y="36496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73" name="Rectangle 5">
            <a:extLst>
              <a:ext uri="{FF2B5EF4-FFF2-40B4-BE49-F238E27FC236}">
                <a16:creationId xmlns:a16="http://schemas.microsoft.com/office/drawing/2014/main" id="{44E11FFF-FB33-4259-B1B8-81B53A6CE0C9}"/>
              </a:ext>
            </a:extLst>
          </p:cNvPr>
          <p:cNvSpPr>
            <a:spLocks noChangeArrowheads="1"/>
          </p:cNvSpPr>
          <p:nvPr/>
        </p:nvSpPr>
        <p:spPr bwMode="auto">
          <a:xfrm>
            <a:off x="3429000" y="3573463"/>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 = s[X]</a:t>
            </a:r>
          </a:p>
        </p:txBody>
      </p:sp>
      <p:sp>
        <p:nvSpPr>
          <p:cNvPr id="365574" name="Rectangle 6">
            <a:extLst>
              <a:ext uri="{FF2B5EF4-FFF2-40B4-BE49-F238E27FC236}">
                <a16:creationId xmlns:a16="http://schemas.microsoft.com/office/drawing/2014/main" id="{152A0013-D199-4510-B0D5-3DAE308ADC9F}"/>
              </a:ext>
            </a:extLst>
          </p:cNvPr>
          <p:cNvSpPr>
            <a:spLocks noChangeArrowheads="1"/>
          </p:cNvSpPr>
          <p:nvPr/>
        </p:nvSpPr>
        <p:spPr bwMode="auto">
          <a:xfrm>
            <a:off x="3810000" y="4106863"/>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Y</a:t>
            </a:r>
          </a:p>
        </p:txBody>
      </p:sp>
      <p:sp>
        <p:nvSpPr>
          <p:cNvPr id="365575" name="WordArt 7" descr="白色大理石">
            <a:extLst>
              <a:ext uri="{FF2B5EF4-FFF2-40B4-BE49-F238E27FC236}">
                <a16:creationId xmlns:a16="http://schemas.microsoft.com/office/drawing/2014/main" id="{59CD644B-A77A-4CF7-BA04-F03861ED197B}"/>
              </a:ext>
            </a:extLst>
          </p:cNvPr>
          <p:cNvSpPr>
            <a:spLocks noChangeArrowheads="1" noChangeShapeType="1" noTextEdit="1"/>
          </p:cNvSpPr>
          <p:nvPr/>
        </p:nvSpPr>
        <p:spPr bwMode="auto">
          <a:xfrm>
            <a:off x="5257800" y="3644900"/>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5576" name="AutoShape 8">
            <a:extLst>
              <a:ext uri="{FF2B5EF4-FFF2-40B4-BE49-F238E27FC236}">
                <a16:creationId xmlns:a16="http://schemas.microsoft.com/office/drawing/2014/main" id="{07BA14CF-40A9-4B90-BF67-EEFCEA2D13D8}"/>
              </a:ext>
            </a:extLst>
          </p:cNvPr>
          <p:cNvSpPr>
            <a:spLocks noChangeArrowheads="1"/>
          </p:cNvSpPr>
          <p:nvPr/>
        </p:nvSpPr>
        <p:spPr bwMode="auto">
          <a:xfrm>
            <a:off x="5867400" y="40306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77" name="Rectangle 9">
            <a:extLst>
              <a:ext uri="{FF2B5EF4-FFF2-40B4-BE49-F238E27FC236}">
                <a16:creationId xmlns:a16="http://schemas.microsoft.com/office/drawing/2014/main" id="{C4FB0F22-B719-4C46-9CF5-E89252300F66}"/>
              </a:ext>
            </a:extLst>
          </p:cNvPr>
          <p:cNvSpPr>
            <a:spLocks noChangeArrowheads="1"/>
          </p:cNvSpPr>
          <p:nvPr/>
        </p:nvSpPr>
        <p:spPr bwMode="auto">
          <a:xfrm>
            <a:off x="6705600" y="3954463"/>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 = s[Y]</a:t>
            </a:r>
          </a:p>
        </p:txBody>
      </p:sp>
      <p:sp>
        <p:nvSpPr>
          <p:cNvPr id="365578" name="Rectangle 10">
            <a:extLst>
              <a:ext uri="{FF2B5EF4-FFF2-40B4-BE49-F238E27FC236}">
                <a16:creationId xmlns:a16="http://schemas.microsoft.com/office/drawing/2014/main" id="{AF66DC23-0F2E-4CCF-948B-7FEBE6744A80}"/>
              </a:ext>
            </a:extLst>
          </p:cNvPr>
          <p:cNvSpPr>
            <a:spLocks noChangeArrowheads="1"/>
          </p:cNvSpPr>
          <p:nvPr/>
        </p:nvSpPr>
        <p:spPr bwMode="auto">
          <a:xfrm>
            <a:off x="3581400" y="486886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t[XZ] = s[XZ]</a:t>
            </a:r>
          </a:p>
        </p:txBody>
      </p:sp>
      <p:sp>
        <p:nvSpPr>
          <p:cNvPr id="365579" name="AutoShape 11">
            <a:extLst>
              <a:ext uri="{FF2B5EF4-FFF2-40B4-BE49-F238E27FC236}">
                <a16:creationId xmlns:a16="http://schemas.microsoft.com/office/drawing/2014/main" id="{CA9FE952-095A-4CFE-940A-DCC736986858}"/>
              </a:ext>
            </a:extLst>
          </p:cNvPr>
          <p:cNvSpPr>
            <a:spLocks noChangeArrowheads="1"/>
          </p:cNvSpPr>
          <p:nvPr/>
        </p:nvSpPr>
        <p:spPr bwMode="auto">
          <a:xfrm>
            <a:off x="5867400" y="49450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80" name="Rectangle 12">
            <a:extLst>
              <a:ext uri="{FF2B5EF4-FFF2-40B4-BE49-F238E27FC236}">
                <a16:creationId xmlns:a16="http://schemas.microsoft.com/office/drawing/2014/main" id="{20C867E1-BA46-46B5-B6C7-93467CC49CBF}"/>
              </a:ext>
            </a:extLst>
          </p:cNvPr>
          <p:cNvSpPr>
            <a:spLocks noChangeArrowheads="1"/>
          </p:cNvSpPr>
          <p:nvPr/>
        </p:nvSpPr>
        <p:spPr bwMode="auto">
          <a:xfrm>
            <a:off x="6705600" y="4868863"/>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t[Z] = s[Z]</a:t>
            </a:r>
          </a:p>
        </p:txBody>
      </p:sp>
      <p:sp>
        <p:nvSpPr>
          <p:cNvPr id="365581" name="WordArt 13" descr="白色大理石">
            <a:extLst>
              <a:ext uri="{FF2B5EF4-FFF2-40B4-BE49-F238E27FC236}">
                <a16:creationId xmlns:a16="http://schemas.microsoft.com/office/drawing/2014/main" id="{77273A2E-C7A6-46BE-ABE9-C1229916B4F3}"/>
              </a:ext>
            </a:extLst>
          </p:cNvPr>
          <p:cNvSpPr>
            <a:spLocks noChangeArrowheads="1" noChangeShapeType="1" noTextEdit="1"/>
          </p:cNvSpPr>
          <p:nvPr/>
        </p:nvSpPr>
        <p:spPr bwMode="auto">
          <a:xfrm>
            <a:off x="8496300" y="4178300"/>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5582" name="AutoShape 14">
            <a:extLst>
              <a:ext uri="{FF2B5EF4-FFF2-40B4-BE49-F238E27FC236}">
                <a16:creationId xmlns:a16="http://schemas.microsoft.com/office/drawing/2014/main" id="{CFE52963-B7AC-499C-9502-694B8A65E443}"/>
              </a:ext>
            </a:extLst>
          </p:cNvPr>
          <p:cNvSpPr>
            <a:spLocks noChangeArrowheads="1"/>
          </p:cNvSpPr>
          <p:nvPr/>
        </p:nvSpPr>
        <p:spPr bwMode="auto">
          <a:xfrm>
            <a:off x="1905000" y="57070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83" name="Rectangle 15">
            <a:extLst>
              <a:ext uri="{FF2B5EF4-FFF2-40B4-BE49-F238E27FC236}">
                <a16:creationId xmlns:a16="http://schemas.microsoft.com/office/drawing/2014/main" id="{7379AD51-E919-4659-9837-E7C3295FC4C2}"/>
              </a:ext>
            </a:extLst>
          </p:cNvPr>
          <p:cNvSpPr>
            <a:spLocks noChangeArrowheads="1"/>
          </p:cNvSpPr>
          <p:nvPr/>
        </p:nvSpPr>
        <p:spPr bwMode="auto">
          <a:xfrm>
            <a:off x="2743200" y="563086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t[YZ] = s[YZ]</a:t>
            </a:r>
          </a:p>
        </p:txBody>
      </p:sp>
      <p:sp>
        <p:nvSpPr>
          <p:cNvPr id="365584" name="AutoShape 16">
            <a:extLst>
              <a:ext uri="{FF2B5EF4-FFF2-40B4-BE49-F238E27FC236}">
                <a16:creationId xmlns:a16="http://schemas.microsoft.com/office/drawing/2014/main" id="{A207BA7E-5D85-4E1A-B121-EF1162173083}"/>
              </a:ext>
            </a:extLst>
          </p:cNvPr>
          <p:cNvSpPr>
            <a:spLocks noChangeArrowheads="1"/>
          </p:cNvSpPr>
          <p:nvPr/>
        </p:nvSpPr>
        <p:spPr bwMode="auto">
          <a:xfrm>
            <a:off x="5105400" y="57070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85" name="Rectangle 17">
            <a:extLst>
              <a:ext uri="{FF2B5EF4-FFF2-40B4-BE49-F238E27FC236}">
                <a16:creationId xmlns:a16="http://schemas.microsoft.com/office/drawing/2014/main" id="{DE5E809C-5F3C-4ACA-8230-9BFF9FA2B1EB}"/>
              </a:ext>
            </a:extLst>
          </p:cNvPr>
          <p:cNvSpPr>
            <a:spLocks noChangeArrowheads="1"/>
          </p:cNvSpPr>
          <p:nvPr/>
        </p:nvSpPr>
        <p:spPr bwMode="auto">
          <a:xfrm>
            <a:off x="5943600" y="555466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XZ</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YZ</a:t>
            </a:r>
          </a:p>
        </p:txBody>
      </p:sp>
      <p:sp>
        <p:nvSpPr>
          <p:cNvPr id="50195" name="Rectangle 18">
            <a:extLst>
              <a:ext uri="{FF2B5EF4-FFF2-40B4-BE49-F238E27FC236}">
                <a16:creationId xmlns:a16="http://schemas.microsoft.com/office/drawing/2014/main" id="{75FD6980-ED4B-4000-89D7-53FAB47CCD4E}"/>
              </a:ext>
            </a:extLst>
          </p:cNvPr>
          <p:cNvSpPr>
            <a:spLocks noChangeArrowheads="1"/>
          </p:cNvSpPr>
          <p:nvPr/>
        </p:nvSpPr>
        <p:spPr bwMode="auto">
          <a:xfrm>
            <a:off x="457200" y="3573463"/>
            <a:ext cx="8610600" cy="2590800"/>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0196" name="Rectangle 19">
            <a:extLst>
              <a:ext uri="{FF2B5EF4-FFF2-40B4-BE49-F238E27FC236}">
                <a16:creationId xmlns:a16="http://schemas.microsoft.com/office/drawing/2014/main" id="{AAD14B33-BA6E-4AC2-A5BE-D545CB8985D9}"/>
              </a:ext>
            </a:extLst>
          </p:cNvPr>
          <p:cNvSpPr>
            <a:spLocks noChangeArrowheads="1"/>
          </p:cNvSpPr>
          <p:nvPr/>
        </p:nvSpPr>
        <p:spPr bwMode="auto">
          <a:xfrm>
            <a:off x="0" y="3954463"/>
            <a:ext cx="45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增</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广</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55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0" fill="hold" nodeType="clickEffect">
                                  <p:stCondLst>
                                    <p:cond delay="0"/>
                                  </p:stCondLst>
                                  <p:childTnLst>
                                    <p:set>
                                      <p:cBhvr>
                                        <p:cTn id="20" dur="1" fill="hold">
                                          <p:stCondLst>
                                            <p:cond delay="0"/>
                                          </p:stCondLst>
                                        </p:cTn>
                                        <p:tgtEl>
                                          <p:spTgt spid="3655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55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557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55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55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55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0" fill="hold" nodeType="clickEffect">
                                  <p:stCondLst>
                                    <p:cond delay="0"/>
                                  </p:stCondLst>
                                  <p:childTnLst>
                                    <p:set>
                                      <p:cBhvr>
                                        <p:cTn id="38" dur="1" fill="hold">
                                          <p:stCondLst>
                                            <p:cond delay="0"/>
                                          </p:stCondLst>
                                        </p:cTn>
                                        <p:tgtEl>
                                          <p:spTgt spid="3655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58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558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55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5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p:bldP spid="365572" grpId="0" animBg="1"/>
      <p:bldP spid="365573" grpId="0"/>
      <p:bldP spid="365574" grpId="0"/>
      <p:bldP spid="365576" grpId="0" animBg="1"/>
      <p:bldP spid="365577" grpId="0"/>
      <p:bldP spid="365578" grpId="0"/>
      <p:bldP spid="365579" grpId="0" animBg="1"/>
      <p:bldP spid="365580" grpId="0"/>
      <p:bldP spid="365582" grpId="0" animBg="1"/>
      <p:bldP spid="365583" grpId="0"/>
      <p:bldP spid="365584" grpId="0" animBg="1"/>
      <p:bldP spid="3655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a:extLst>
              <a:ext uri="{FF2B5EF4-FFF2-40B4-BE49-F238E27FC236}">
                <a16:creationId xmlns:a16="http://schemas.microsoft.com/office/drawing/2014/main" id="{62024C37-762F-41F0-8486-3A67C92FF7A9}"/>
              </a:ext>
            </a:extLst>
          </p:cNvPr>
          <p:cNvSpPr>
            <a:spLocks noGrp="1"/>
          </p:cNvSpPr>
          <p:nvPr>
            <p:ph type="title"/>
          </p:nvPr>
        </p:nvSpPr>
        <p:spPr/>
        <p:txBody>
          <a:bodyPr/>
          <a:lstStyle/>
          <a:p>
            <a:pPr>
              <a:defRPr/>
            </a:pPr>
            <a:endParaRPr lang="zh-CN" altLang="en-US">
              <a:ea typeface="宋体" pitchFamily="2" charset="-122"/>
            </a:endParaRPr>
          </a:p>
        </p:txBody>
      </p:sp>
      <p:sp>
        <p:nvSpPr>
          <p:cNvPr id="48131" name="Rectangle 2">
            <a:extLst>
              <a:ext uri="{FF2B5EF4-FFF2-40B4-BE49-F238E27FC236}">
                <a16:creationId xmlns:a16="http://schemas.microsoft.com/office/drawing/2014/main" id="{DF01B881-2F62-408E-ACF2-60960B6D750A}"/>
              </a:ext>
            </a:extLst>
          </p:cNvPr>
          <p:cNvSpPr>
            <a:spLocks noGrp="1" noChangeArrowheads="1"/>
          </p:cNvSpPr>
          <p:nvPr>
            <p:ph idx="1"/>
          </p:nvPr>
        </p:nvSpPr>
        <p:spPr>
          <a:xfrm>
            <a:off x="228600" y="1066800"/>
            <a:ext cx="8610600" cy="2938463"/>
          </a:xfrm>
        </p:spPr>
        <p:txBody>
          <a:bodyPr/>
          <a:lstStyle/>
          <a:p>
            <a:pPr eaLnBrk="1" hangingPunct="1">
              <a:lnSpc>
                <a:spcPct val="110000"/>
              </a:lnSpc>
              <a:spcBef>
                <a:spcPts val="600"/>
              </a:spcBef>
              <a:defRPr/>
            </a:pPr>
            <a:r>
              <a:rPr lang="en-US" altLang="zh-CN" sz="2600" dirty="0">
                <a:ea typeface="宋体" pitchFamily="2" charset="-122"/>
              </a:rPr>
              <a:t>A3.</a:t>
            </a:r>
            <a:r>
              <a:rPr lang="zh-CN" altLang="en-US" sz="2600" dirty="0">
                <a:ea typeface="宋体" pitchFamily="2" charset="-122"/>
              </a:rPr>
              <a:t> </a:t>
            </a:r>
            <a:r>
              <a:rPr lang="zh-CN" altLang="en-US" sz="2600" b="1" dirty="0">
                <a:solidFill>
                  <a:srgbClr val="C00000"/>
                </a:solidFill>
                <a:effectLst>
                  <a:outerShdw blurRad="38100" dist="38100" dir="2700000" algn="tl">
                    <a:srgbClr val="000000">
                      <a:alpha val="43137"/>
                    </a:srgbClr>
                  </a:outerShdw>
                </a:effectLst>
                <a:ea typeface="宋体" pitchFamily="2" charset="-122"/>
              </a:rPr>
              <a:t>传递律</a:t>
            </a:r>
            <a:r>
              <a:rPr lang="zh-CN" altLang="en-US" sz="2600" dirty="0">
                <a:ea typeface="宋体" pitchFamily="2" charset="-122"/>
              </a:rPr>
              <a:t>（</a:t>
            </a:r>
            <a:r>
              <a:rPr lang="en-US" altLang="zh-CN" sz="2600" dirty="0">
                <a:ea typeface="宋体" pitchFamily="2" charset="-122"/>
              </a:rPr>
              <a:t>Transitivity</a:t>
            </a:r>
            <a:r>
              <a:rPr lang="zh-CN" altLang="en-US" sz="2600" dirty="0">
                <a:ea typeface="宋体" pitchFamily="2" charset="-122"/>
              </a:rPr>
              <a:t>）：若</a:t>
            </a:r>
            <a:r>
              <a:rPr lang="en-US" altLang="zh-CN" sz="2600" i="1" dirty="0">
                <a:ea typeface="宋体" pitchFamily="2" charset="-122"/>
              </a:rPr>
              <a:t>X</a:t>
            </a:r>
            <a:r>
              <a:rPr lang="en-US" altLang="zh-CN" sz="2600" dirty="0">
                <a:ea typeface="宋体" pitchFamily="2" charset="-122"/>
              </a:rPr>
              <a:t>→</a:t>
            </a:r>
            <a:r>
              <a:rPr lang="en-US" altLang="zh-CN" sz="2600" i="1" dirty="0">
                <a:ea typeface="宋体" pitchFamily="2" charset="-122"/>
              </a:rPr>
              <a:t>Y</a:t>
            </a:r>
            <a:r>
              <a:rPr lang="zh-CN" altLang="en-US" sz="2600" dirty="0">
                <a:ea typeface="宋体" pitchFamily="2" charset="-122"/>
              </a:rPr>
              <a:t>及</a:t>
            </a:r>
            <a:r>
              <a:rPr lang="en-US" altLang="zh-CN" sz="2600" i="1" dirty="0">
                <a:ea typeface="宋体" pitchFamily="2" charset="-122"/>
              </a:rPr>
              <a:t>Y</a:t>
            </a:r>
            <a:r>
              <a:rPr lang="en-US" altLang="zh-CN" sz="2600" dirty="0">
                <a:ea typeface="宋体" pitchFamily="2" charset="-122"/>
              </a:rPr>
              <a:t>→</a:t>
            </a:r>
            <a:r>
              <a:rPr lang="en-US" altLang="zh-CN" sz="2600" i="1" dirty="0">
                <a:ea typeface="宋体" pitchFamily="2" charset="-122"/>
              </a:rPr>
              <a:t>Z</a:t>
            </a:r>
            <a:r>
              <a:rPr lang="zh-CN" altLang="en-US" sz="2600" dirty="0">
                <a:ea typeface="宋体" pitchFamily="2" charset="-122"/>
              </a:rPr>
              <a:t>为</a:t>
            </a:r>
            <a:r>
              <a:rPr lang="en-US" altLang="zh-CN" sz="2600" i="1" dirty="0">
                <a:ea typeface="宋体" pitchFamily="2" charset="-122"/>
              </a:rPr>
              <a:t>F</a:t>
            </a:r>
            <a:r>
              <a:rPr lang="zh-CN" altLang="en-US" sz="2600" dirty="0">
                <a:ea typeface="宋体" pitchFamily="2" charset="-122"/>
              </a:rPr>
              <a:t>所蕴含，则</a:t>
            </a:r>
            <a:r>
              <a:rPr lang="en-US" altLang="zh-CN" sz="2600" i="1" dirty="0">
                <a:ea typeface="宋体" pitchFamily="2" charset="-122"/>
              </a:rPr>
              <a:t>X</a:t>
            </a:r>
            <a:r>
              <a:rPr lang="en-US" altLang="zh-CN" sz="2600" dirty="0">
                <a:ea typeface="宋体" pitchFamily="2" charset="-122"/>
              </a:rPr>
              <a:t>→</a:t>
            </a:r>
            <a:r>
              <a:rPr lang="en-US" altLang="zh-CN" sz="2600" i="1" dirty="0">
                <a:ea typeface="宋体" pitchFamily="2" charset="-122"/>
              </a:rPr>
              <a:t>Z</a:t>
            </a:r>
            <a:r>
              <a:rPr lang="zh-CN" altLang="en-US" sz="2600" dirty="0">
                <a:ea typeface="宋体" pitchFamily="2" charset="-122"/>
              </a:rPr>
              <a:t>为</a:t>
            </a:r>
            <a:r>
              <a:rPr lang="en-US" altLang="zh-CN" sz="2600" i="1" dirty="0">
                <a:ea typeface="宋体" pitchFamily="2" charset="-122"/>
              </a:rPr>
              <a:t>F</a:t>
            </a:r>
            <a:r>
              <a:rPr lang="zh-CN" altLang="en-US" sz="2600" dirty="0">
                <a:ea typeface="宋体" pitchFamily="2" charset="-122"/>
              </a:rPr>
              <a:t>所蕴含。</a:t>
            </a:r>
          </a:p>
          <a:p>
            <a:pPr eaLnBrk="1" hangingPunct="1">
              <a:lnSpc>
                <a:spcPct val="110000"/>
              </a:lnSpc>
              <a:spcBef>
                <a:spcPts val="600"/>
              </a:spcBef>
              <a:buFont typeface="Wingdings" pitchFamily="2" charset="2"/>
              <a:buNone/>
              <a:defRPr/>
            </a:pPr>
            <a:r>
              <a:rPr lang="zh-CN" altLang="en-US" sz="2600" dirty="0">
                <a:ea typeface="宋体" pitchFamily="2" charset="-122"/>
              </a:rPr>
              <a:t>	例如： </a:t>
            </a:r>
            <a:r>
              <a:rPr lang="en-US" altLang="zh-CN" sz="2600" dirty="0">
                <a:ea typeface="宋体" pitchFamily="2" charset="-122"/>
                <a:sym typeface="Wingdings" pitchFamily="2" charset="2"/>
              </a:rPr>
              <a:t>SNO </a:t>
            </a:r>
            <a:r>
              <a:rPr lang="en-US" altLang="zh-CN" sz="2600" dirty="0">
                <a:ea typeface="宋体" pitchFamily="2" charset="-122"/>
              </a:rPr>
              <a:t>→</a:t>
            </a:r>
            <a:r>
              <a:rPr lang="en-US" altLang="zh-CN" sz="2600" dirty="0">
                <a:ea typeface="宋体" pitchFamily="2" charset="-122"/>
                <a:sym typeface="Wingdings" pitchFamily="2" charset="2"/>
              </a:rPr>
              <a:t> DEPT</a:t>
            </a:r>
            <a:r>
              <a:rPr lang="en-US" altLang="zh-CN" sz="2600" i="1" dirty="0">
                <a:ea typeface="宋体" pitchFamily="2" charset="-122"/>
              </a:rPr>
              <a:t> </a:t>
            </a:r>
            <a:r>
              <a:rPr lang="zh-CN" altLang="en-US" sz="2600" i="1" dirty="0">
                <a:ea typeface="宋体" pitchFamily="2" charset="-122"/>
              </a:rPr>
              <a:t>，</a:t>
            </a:r>
            <a:r>
              <a:rPr lang="en-US" altLang="zh-CN" sz="2600" dirty="0">
                <a:ea typeface="宋体" pitchFamily="2" charset="-122"/>
                <a:sym typeface="Wingdings" pitchFamily="2" charset="2"/>
              </a:rPr>
              <a:t> DEPT </a:t>
            </a:r>
            <a:r>
              <a:rPr lang="zh-CN" altLang="en-US" sz="2600" dirty="0">
                <a:ea typeface="宋体" pitchFamily="2" charset="-122"/>
              </a:rPr>
              <a:t>→</a:t>
            </a:r>
            <a:r>
              <a:rPr lang="en-US" altLang="zh-CN" sz="2400" dirty="0">
                <a:ea typeface="黑体" panose="02010609060101010101" pitchFamily="49" charset="-122"/>
              </a:rPr>
              <a:t> MN</a:t>
            </a:r>
            <a:endParaRPr lang="zh-CN" altLang="en-US" sz="2600" i="1" dirty="0">
              <a:ea typeface="宋体" pitchFamily="2" charset="-122"/>
            </a:endParaRPr>
          </a:p>
          <a:p>
            <a:pPr eaLnBrk="1" hangingPunct="1">
              <a:lnSpc>
                <a:spcPct val="110000"/>
              </a:lnSpc>
              <a:spcBef>
                <a:spcPts val="600"/>
              </a:spcBef>
              <a:buFont typeface="Wingdings" pitchFamily="2" charset="2"/>
              <a:buNone/>
              <a:defRPr/>
            </a:pPr>
            <a:r>
              <a:rPr lang="zh-CN" altLang="en-US" sz="2600" i="1" dirty="0">
                <a:ea typeface="宋体" pitchFamily="2" charset="-122"/>
              </a:rPr>
              <a:t>则：</a:t>
            </a:r>
            <a:r>
              <a:rPr lang="en-US" altLang="zh-CN" sz="2600">
                <a:ea typeface="宋体" pitchFamily="2" charset="-122"/>
                <a:sym typeface="Wingdings" pitchFamily="2" charset="2"/>
              </a:rPr>
              <a:t> SNO </a:t>
            </a:r>
            <a:r>
              <a:rPr lang="zh-CN" altLang="en-US" sz="2600">
                <a:ea typeface="宋体" pitchFamily="2" charset="-122"/>
              </a:rPr>
              <a:t>→</a:t>
            </a:r>
            <a:r>
              <a:rPr lang="en-US" altLang="zh-CN" sz="2400" dirty="0">
                <a:ea typeface="黑体" panose="02010609060101010101" pitchFamily="49" charset="-122"/>
              </a:rPr>
              <a:t> MN</a:t>
            </a:r>
            <a:endParaRPr lang="zh-CN" altLang="en-US" sz="2600" dirty="0">
              <a:ea typeface="宋体" pitchFamily="2" charset="-122"/>
            </a:endParaRPr>
          </a:p>
          <a:p>
            <a:pPr eaLnBrk="1" hangingPunct="1">
              <a:lnSpc>
                <a:spcPct val="110000"/>
              </a:lnSpc>
              <a:spcBef>
                <a:spcPts val="600"/>
              </a:spcBef>
              <a:buFont typeface="Wingdings" pitchFamily="2" charset="2"/>
              <a:buNone/>
              <a:defRPr/>
            </a:pPr>
            <a:r>
              <a:rPr lang="zh-CN" altLang="en-US" sz="2000" dirty="0">
                <a:ea typeface="宋体" pitchFamily="2" charset="-122"/>
              </a:rPr>
              <a:t>注意：由自反律所得到的函数依赖均是平凡的函数依赖，自反律的使用并不依赖于</a:t>
            </a:r>
            <a:r>
              <a:rPr lang="en-US" altLang="zh-CN" sz="2000" i="1" dirty="0">
                <a:ea typeface="宋体" pitchFamily="2" charset="-122"/>
              </a:rPr>
              <a:t>F</a:t>
            </a:r>
          </a:p>
        </p:txBody>
      </p:sp>
      <p:sp>
        <p:nvSpPr>
          <p:cNvPr id="366595" name="WordArt 3" descr="白色大理石">
            <a:extLst>
              <a:ext uri="{FF2B5EF4-FFF2-40B4-BE49-F238E27FC236}">
                <a16:creationId xmlns:a16="http://schemas.microsoft.com/office/drawing/2014/main" id="{A0FC59A2-A457-45D5-ADC7-0D4BC42B7A05}"/>
              </a:ext>
            </a:extLst>
          </p:cNvPr>
          <p:cNvSpPr>
            <a:spLocks noChangeArrowheads="1" noChangeShapeType="1" noTextEdit="1"/>
          </p:cNvSpPr>
          <p:nvPr/>
        </p:nvSpPr>
        <p:spPr bwMode="auto">
          <a:xfrm>
            <a:off x="2514600" y="41687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6596" name="Rectangle 4">
            <a:extLst>
              <a:ext uri="{FF2B5EF4-FFF2-40B4-BE49-F238E27FC236}">
                <a16:creationId xmlns:a16="http://schemas.microsoft.com/office/drawing/2014/main" id="{FB3DAB95-A4EA-4772-A4C8-AE6FFEF0CFFB}"/>
              </a:ext>
            </a:extLst>
          </p:cNvPr>
          <p:cNvSpPr>
            <a:spLocks noChangeArrowheads="1"/>
          </p:cNvSpPr>
          <p:nvPr/>
        </p:nvSpPr>
        <p:spPr bwMode="auto">
          <a:xfrm>
            <a:off x="533400" y="4097338"/>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Y</a:t>
            </a:r>
          </a:p>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 = s[X]</a:t>
            </a:r>
          </a:p>
        </p:txBody>
      </p:sp>
      <p:sp>
        <p:nvSpPr>
          <p:cNvPr id="366597" name="AutoShape 5">
            <a:extLst>
              <a:ext uri="{FF2B5EF4-FFF2-40B4-BE49-F238E27FC236}">
                <a16:creationId xmlns:a16="http://schemas.microsoft.com/office/drawing/2014/main" id="{F77FF597-E0A0-4BB7-9DF8-875F19EC9728}"/>
              </a:ext>
            </a:extLst>
          </p:cNvPr>
          <p:cNvSpPr>
            <a:spLocks noChangeArrowheads="1"/>
          </p:cNvSpPr>
          <p:nvPr/>
        </p:nvSpPr>
        <p:spPr bwMode="auto">
          <a:xfrm>
            <a:off x="3124200" y="45545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6598" name="Rectangle 6">
            <a:extLst>
              <a:ext uri="{FF2B5EF4-FFF2-40B4-BE49-F238E27FC236}">
                <a16:creationId xmlns:a16="http://schemas.microsoft.com/office/drawing/2014/main" id="{1FC92CF0-12EE-478B-81A9-3E7A8A070974}"/>
              </a:ext>
            </a:extLst>
          </p:cNvPr>
          <p:cNvSpPr>
            <a:spLocks noChangeArrowheads="1"/>
          </p:cNvSpPr>
          <p:nvPr/>
        </p:nvSpPr>
        <p:spPr bwMode="auto">
          <a:xfrm>
            <a:off x="4038600" y="4478338"/>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 = s[Y]</a:t>
            </a:r>
          </a:p>
        </p:txBody>
      </p:sp>
      <p:sp>
        <p:nvSpPr>
          <p:cNvPr id="366599" name="WordArt 7" descr="白色大理石">
            <a:extLst>
              <a:ext uri="{FF2B5EF4-FFF2-40B4-BE49-F238E27FC236}">
                <a16:creationId xmlns:a16="http://schemas.microsoft.com/office/drawing/2014/main" id="{EBD478E7-4ED8-48AF-B87B-93AF4127AEC3}"/>
              </a:ext>
            </a:extLst>
          </p:cNvPr>
          <p:cNvSpPr>
            <a:spLocks noChangeArrowheads="1" noChangeShapeType="1" noTextEdit="1"/>
          </p:cNvSpPr>
          <p:nvPr/>
        </p:nvSpPr>
        <p:spPr bwMode="auto">
          <a:xfrm>
            <a:off x="5867400" y="45497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6600" name="AutoShape 8">
            <a:extLst>
              <a:ext uri="{FF2B5EF4-FFF2-40B4-BE49-F238E27FC236}">
                <a16:creationId xmlns:a16="http://schemas.microsoft.com/office/drawing/2014/main" id="{39625DC9-B39B-4225-9A37-3359CF0992EE}"/>
              </a:ext>
            </a:extLst>
          </p:cNvPr>
          <p:cNvSpPr>
            <a:spLocks noChangeArrowheads="1"/>
          </p:cNvSpPr>
          <p:nvPr/>
        </p:nvSpPr>
        <p:spPr bwMode="auto">
          <a:xfrm>
            <a:off x="6477000" y="49355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1210" name="Rectangle 9">
            <a:extLst>
              <a:ext uri="{FF2B5EF4-FFF2-40B4-BE49-F238E27FC236}">
                <a16:creationId xmlns:a16="http://schemas.microsoft.com/office/drawing/2014/main" id="{2FB3F578-7D52-4779-9E32-2F6089947C3F}"/>
              </a:ext>
            </a:extLst>
          </p:cNvPr>
          <p:cNvSpPr>
            <a:spLocks noChangeArrowheads="1"/>
          </p:cNvSpPr>
          <p:nvPr/>
        </p:nvSpPr>
        <p:spPr bwMode="auto">
          <a:xfrm>
            <a:off x="609600" y="3970338"/>
            <a:ext cx="8458200" cy="2270125"/>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6602" name="Rectangle 10">
            <a:extLst>
              <a:ext uri="{FF2B5EF4-FFF2-40B4-BE49-F238E27FC236}">
                <a16:creationId xmlns:a16="http://schemas.microsoft.com/office/drawing/2014/main" id="{E945A25A-3CE4-4943-A65E-5FD1F13B7DC4}"/>
              </a:ext>
            </a:extLst>
          </p:cNvPr>
          <p:cNvSpPr>
            <a:spLocks noChangeArrowheads="1"/>
          </p:cNvSpPr>
          <p:nvPr/>
        </p:nvSpPr>
        <p:spPr bwMode="auto">
          <a:xfrm>
            <a:off x="4267200" y="5011738"/>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Y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Z</a:t>
            </a:r>
          </a:p>
        </p:txBody>
      </p:sp>
      <p:sp>
        <p:nvSpPr>
          <p:cNvPr id="366603" name="Rectangle 11">
            <a:extLst>
              <a:ext uri="{FF2B5EF4-FFF2-40B4-BE49-F238E27FC236}">
                <a16:creationId xmlns:a16="http://schemas.microsoft.com/office/drawing/2014/main" id="{68FA7062-DC53-4BB4-87A2-334FD82923C0}"/>
              </a:ext>
            </a:extLst>
          </p:cNvPr>
          <p:cNvSpPr>
            <a:spLocks noChangeArrowheads="1"/>
          </p:cNvSpPr>
          <p:nvPr/>
        </p:nvSpPr>
        <p:spPr bwMode="auto">
          <a:xfrm>
            <a:off x="7239000" y="4859338"/>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t[Z] = s[Z]</a:t>
            </a:r>
          </a:p>
        </p:txBody>
      </p:sp>
      <p:sp>
        <p:nvSpPr>
          <p:cNvPr id="366604" name="AutoShape 12">
            <a:extLst>
              <a:ext uri="{FF2B5EF4-FFF2-40B4-BE49-F238E27FC236}">
                <a16:creationId xmlns:a16="http://schemas.microsoft.com/office/drawing/2014/main" id="{66468F42-017C-4CC0-BFB8-1B441A7292F8}"/>
              </a:ext>
            </a:extLst>
          </p:cNvPr>
          <p:cNvSpPr>
            <a:spLocks noChangeArrowheads="1"/>
          </p:cNvSpPr>
          <p:nvPr/>
        </p:nvSpPr>
        <p:spPr bwMode="auto">
          <a:xfrm>
            <a:off x="3154363" y="5480050"/>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6605" name="Rectangle 13">
            <a:extLst>
              <a:ext uri="{FF2B5EF4-FFF2-40B4-BE49-F238E27FC236}">
                <a16:creationId xmlns:a16="http://schemas.microsoft.com/office/drawing/2014/main" id="{4C3D0365-71E1-4F63-8CB9-E41305BDBE85}"/>
              </a:ext>
            </a:extLst>
          </p:cNvPr>
          <p:cNvSpPr>
            <a:spLocks noChangeArrowheads="1"/>
          </p:cNvSpPr>
          <p:nvPr/>
        </p:nvSpPr>
        <p:spPr bwMode="auto">
          <a:xfrm>
            <a:off x="4267200" y="5478463"/>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Z</a:t>
            </a:r>
          </a:p>
        </p:txBody>
      </p:sp>
      <p:sp>
        <p:nvSpPr>
          <p:cNvPr id="51215" name="Rectangle 14">
            <a:extLst>
              <a:ext uri="{FF2B5EF4-FFF2-40B4-BE49-F238E27FC236}">
                <a16:creationId xmlns:a16="http://schemas.microsoft.com/office/drawing/2014/main" id="{B695C6CD-790F-4F37-8EA4-C401F2D57E96}"/>
              </a:ext>
            </a:extLst>
          </p:cNvPr>
          <p:cNvSpPr>
            <a:spLocks noChangeArrowheads="1"/>
          </p:cNvSpPr>
          <p:nvPr/>
        </p:nvSpPr>
        <p:spPr bwMode="auto">
          <a:xfrm>
            <a:off x="0" y="4375150"/>
            <a:ext cx="45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传</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递</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nodeType="clickEffect">
                                  <p:stCondLst>
                                    <p:cond delay="0"/>
                                  </p:stCondLst>
                                  <p:childTnLst>
                                    <p:set>
                                      <p:cBhvr>
                                        <p:cTn id="10" dur="1" fill="hold">
                                          <p:stCondLst>
                                            <p:cond delay="0"/>
                                          </p:stCondLst>
                                        </p:cTn>
                                        <p:tgtEl>
                                          <p:spTgt spid="3665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65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65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66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0" fill="hold" nodeType="clickEffect">
                                  <p:stCondLst>
                                    <p:cond delay="0"/>
                                  </p:stCondLst>
                                  <p:childTnLst>
                                    <p:set>
                                      <p:cBhvr>
                                        <p:cTn id="22" dur="1" fill="hold">
                                          <p:stCondLst>
                                            <p:cond delay="0"/>
                                          </p:stCondLst>
                                        </p:cTn>
                                        <p:tgtEl>
                                          <p:spTgt spid="3665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66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66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66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6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366597" grpId="0" animBg="1"/>
      <p:bldP spid="366598" grpId="0"/>
      <p:bldP spid="366600" grpId="0" animBg="1"/>
      <p:bldP spid="366602" grpId="0"/>
      <p:bldP spid="366603" grpId="0"/>
      <p:bldP spid="366604" grpId="0" animBg="1"/>
      <p:bldP spid="36660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id="{AFDAC012-9A4A-462D-939B-FC217DE1EA49}"/>
              </a:ext>
            </a:extLst>
          </p:cNvPr>
          <p:cNvSpPr>
            <a:spLocks noGrp="1" noChangeArrowheads="1"/>
          </p:cNvSpPr>
          <p:nvPr>
            <p:ph type="title"/>
          </p:nvPr>
        </p:nvSpPr>
        <p:spPr/>
        <p:txBody>
          <a:bodyPr/>
          <a:lstStyle/>
          <a:p>
            <a:pPr eaLnBrk="1" hangingPunct="1">
              <a:defRPr/>
            </a:pPr>
            <a:r>
              <a:rPr lang="zh-CN" altLang="en-US">
                <a:ea typeface="宋体" pitchFamily="2" charset="-122"/>
              </a:rPr>
              <a:t>三个规则</a:t>
            </a:r>
          </a:p>
        </p:txBody>
      </p:sp>
      <p:sp>
        <p:nvSpPr>
          <p:cNvPr id="49155" name="Rectangle 3">
            <a:extLst>
              <a:ext uri="{FF2B5EF4-FFF2-40B4-BE49-F238E27FC236}">
                <a16:creationId xmlns:a16="http://schemas.microsoft.com/office/drawing/2014/main" id="{61BDAEE3-9884-40D9-A5B3-B7FEBC3AE1FA}"/>
              </a:ext>
            </a:extLst>
          </p:cNvPr>
          <p:cNvSpPr>
            <a:spLocks noGrp="1" noChangeArrowheads="1"/>
          </p:cNvSpPr>
          <p:nvPr>
            <p:ph idx="1"/>
          </p:nvPr>
        </p:nvSpPr>
        <p:spPr/>
        <p:txBody>
          <a:bodyPr/>
          <a:lstStyle/>
          <a:p>
            <a:pPr eaLnBrk="1" hangingPunct="1">
              <a:spcBef>
                <a:spcPct val="40000"/>
              </a:spcBef>
              <a:buFont typeface="Wingdings" pitchFamily="2" charset="2"/>
              <a:buNone/>
              <a:defRPr/>
            </a:pPr>
            <a:r>
              <a:rPr lang="en-US" altLang="zh-CN" sz="2600" dirty="0">
                <a:ea typeface="宋体" pitchFamily="2" charset="-122"/>
              </a:rPr>
              <a:t>	</a:t>
            </a:r>
            <a:r>
              <a:rPr lang="zh-CN" altLang="en-US" sz="2600" dirty="0">
                <a:ea typeface="宋体" pitchFamily="2" charset="-122"/>
              </a:rPr>
              <a:t>根据</a:t>
            </a:r>
            <a:r>
              <a:rPr lang="en-US" altLang="zh-CN" sz="2600" dirty="0">
                <a:ea typeface="宋体" pitchFamily="2" charset="-122"/>
              </a:rPr>
              <a:t>A1</a:t>
            </a:r>
            <a:r>
              <a:rPr lang="zh-CN" altLang="en-US" sz="2600" dirty="0">
                <a:ea typeface="宋体" pitchFamily="2" charset="-122"/>
              </a:rPr>
              <a:t>，</a:t>
            </a:r>
            <a:r>
              <a:rPr lang="en-US" altLang="zh-CN" sz="2600" dirty="0">
                <a:ea typeface="宋体" pitchFamily="2" charset="-122"/>
              </a:rPr>
              <a:t>A2</a:t>
            </a:r>
            <a:r>
              <a:rPr lang="zh-CN" altLang="en-US" sz="2600" dirty="0">
                <a:ea typeface="宋体" pitchFamily="2" charset="-122"/>
              </a:rPr>
              <a:t>，</a:t>
            </a:r>
            <a:r>
              <a:rPr lang="en-US" altLang="zh-CN" sz="2600" dirty="0">
                <a:ea typeface="宋体" pitchFamily="2" charset="-122"/>
              </a:rPr>
              <a:t>A3</a:t>
            </a:r>
            <a:r>
              <a:rPr lang="zh-CN" altLang="en-US" sz="2600" dirty="0">
                <a:ea typeface="宋体" pitchFamily="2" charset="-122"/>
              </a:rPr>
              <a:t>这三条推理规则可以得到下面三条推理规则：</a:t>
            </a:r>
          </a:p>
          <a:p>
            <a:pPr lvl="1" eaLnBrk="1" hangingPunct="1">
              <a:spcBef>
                <a:spcPct val="40000"/>
              </a:spcBef>
              <a:defRPr/>
            </a:pPr>
            <a:r>
              <a:rPr lang="zh-CN" altLang="en-US" dirty="0">
                <a:solidFill>
                  <a:srgbClr val="C00000"/>
                </a:solidFill>
                <a:effectLst>
                  <a:outerShdw blurRad="38100" dist="38100" dir="2700000" algn="tl">
                    <a:srgbClr val="000000">
                      <a:alpha val="43137"/>
                    </a:srgbClr>
                  </a:outerShdw>
                </a:effectLst>
                <a:ea typeface="宋体" pitchFamily="2" charset="-122"/>
              </a:rPr>
              <a:t> </a:t>
            </a:r>
            <a:r>
              <a:rPr lang="zh-CN" altLang="en-US" dirty="0">
                <a:solidFill>
                  <a:srgbClr val="C00000"/>
                </a:solidFill>
                <a:effectLst>
                  <a:outerShdw blurRad="38100" dist="38100" dir="2700000" algn="tl">
                    <a:srgbClr val="000000">
                      <a:alpha val="43137"/>
                    </a:srgbClr>
                  </a:outerShdw>
                </a:effectLst>
                <a:ea typeface="黑体" pitchFamily="49" charset="-122"/>
              </a:rPr>
              <a:t>合并规则</a:t>
            </a:r>
            <a:r>
              <a:rPr lang="zh-CN" altLang="en-US" dirty="0">
                <a:ea typeface="宋体" pitchFamily="2" charset="-122"/>
              </a:rPr>
              <a:t>：由</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Y</a:t>
            </a:r>
            <a:r>
              <a:rPr lang="zh-CN" altLang="en-US" dirty="0">
                <a:ea typeface="宋体" pitchFamily="2" charset="-122"/>
              </a:rPr>
              <a:t>，</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Z</a:t>
            </a:r>
            <a:r>
              <a:rPr lang="zh-CN" altLang="en-US" dirty="0">
                <a:ea typeface="宋体" pitchFamily="2" charset="-122"/>
              </a:rPr>
              <a:t>，有</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YZ</a:t>
            </a:r>
            <a:r>
              <a:rPr lang="zh-CN" altLang="en-US" dirty="0">
                <a:ea typeface="宋体" pitchFamily="2" charset="-122"/>
              </a:rPr>
              <a:t>（</a:t>
            </a:r>
            <a:r>
              <a:rPr lang="en-US" altLang="zh-CN" dirty="0">
                <a:ea typeface="宋体" pitchFamily="2" charset="-122"/>
              </a:rPr>
              <a:t>A2</a:t>
            </a:r>
            <a:r>
              <a:rPr lang="zh-CN" altLang="en-US" dirty="0">
                <a:ea typeface="宋体" pitchFamily="2" charset="-122"/>
              </a:rPr>
              <a:t>， </a:t>
            </a:r>
            <a:r>
              <a:rPr lang="en-US" altLang="zh-CN" dirty="0">
                <a:ea typeface="宋体" pitchFamily="2" charset="-122"/>
              </a:rPr>
              <a:t>A3</a:t>
            </a:r>
            <a:r>
              <a:rPr lang="zh-CN" altLang="en-US" dirty="0">
                <a:ea typeface="宋体" pitchFamily="2" charset="-122"/>
              </a:rPr>
              <a:t>）</a:t>
            </a:r>
          </a:p>
          <a:p>
            <a:pPr lvl="1" eaLnBrk="1" hangingPunct="1">
              <a:spcBef>
                <a:spcPct val="40000"/>
              </a:spcBef>
              <a:buFont typeface="Wingdings" pitchFamily="2" charset="2"/>
              <a:buNone/>
              <a:defRPr/>
            </a:pPr>
            <a:r>
              <a:rPr lang="zh-CN" altLang="en-US" dirty="0">
                <a:solidFill>
                  <a:srgbClr val="0000FF"/>
                </a:solidFill>
                <a:ea typeface="宋体" pitchFamily="2" charset="-122"/>
              </a:rPr>
              <a:t>例如：</a:t>
            </a:r>
            <a:r>
              <a:rPr lang="en-US" altLang="zh-CN" dirty="0" err="1">
                <a:solidFill>
                  <a:srgbClr val="0000FF"/>
                </a:solidFill>
                <a:ea typeface="宋体" pitchFamily="2" charset="-122"/>
              </a:rPr>
              <a:t>sno</a:t>
            </a:r>
            <a:r>
              <a:rPr lang="en-US" altLang="zh-CN" dirty="0">
                <a:solidFill>
                  <a:srgbClr val="0000FF"/>
                </a:solidFill>
                <a:ea typeface="宋体" pitchFamily="2" charset="-122"/>
              </a:rPr>
              <a:t> → </a:t>
            </a:r>
            <a:r>
              <a:rPr lang="en-US" altLang="zh-CN" dirty="0" err="1">
                <a:solidFill>
                  <a:srgbClr val="0000FF"/>
                </a:solidFill>
                <a:ea typeface="宋体" pitchFamily="2" charset="-122"/>
              </a:rPr>
              <a:t>ssex</a:t>
            </a:r>
            <a:r>
              <a:rPr lang="zh-CN" altLang="en-US" dirty="0">
                <a:solidFill>
                  <a:srgbClr val="0000FF"/>
                </a:solidFill>
                <a:ea typeface="宋体" pitchFamily="2" charset="-122"/>
              </a:rPr>
              <a:t>，</a:t>
            </a:r>
            <a:r>
              <a:rPr lang="en-US" altLang="zh-CN" dirty="0" err="1">
                <a:solidFill>
                  <a:srgbClr val="0000FF"/>
                </a:solidFill>
                <a:ea typeface="宋体" pitchFamily="2" charset="-122"/>
              </a:rPr>
              <a:t>sno</a:t>
            </a:r>
            <a:r>
              <a:rPr lang="en-US" altLang="zh-CN" dirty="0">
                <a:solidFill>
                  <a:srgbClr val="0000FF"/>
                </a:solidFill>
                <a:ea typeface="宋体" pitchFamily="2" charset="-122"/>
              </a:rPr>
              <a:t> → sage</a:t>
            </a:r>
            <a:r>
              <a:rPr lang="zh-CN" altLang="en-US" dirty="0">
                <a:solidFill>
                  <a:srgbClr val="0000FF"/>
                </a:solidFill>
                <a:ea typeface="宋体" pitchFamily="2" charset="-122"/>
              </a:rPr>
              <a:t>， 则 </a:t>
            </a:r>
            <a:r>
              <a:rPr lang="en-US" altLang="zh-CN" dirty="0" err="1">
                <a:solidFill>
                  <a:srgbClr val="0000FF"/>
                </a:solidFill>
                <a:ea typeface="宋体" pitchFamily="2" charset="-122"/>
              </a:rPr>
              <a:t>sno</a:t>
            </a:r>
            <a:r>
              <a:rPr lang="en-US" altLang="zh-CN" dirty="0">
                <a:solidFill>
                  <a:srgbClr val="0000FF"/>
                </a:solidFill>
                <a:ea typeface="宋体" pitchFamily="2" charset="-122"/>
              </a:rPr>
              <a:t> → </a:t>
            </a:r>
            <a:r>
              <a:rPr lang="en-US" altLang="zh-CN" dirty="0" err="1">
                <a:solidFill>
                  <a:srgbClr val="0000FF"/>
                </a:solidFill>
                <a:ea typeface="宋体" pitchFamily="2" charset="-122"/>
              </a:rPr>
              <a:t>ssex</a:t>
            </a:r>
            <a:r>
              <a:rPr lang="zh-CN" altLang="en-US" dirty="0">
                <a:solidFill>
                  <a:srgbClr val="0000FF"/>
                </a:solidFill>
                <a:ea typeface="宋体" pitchFamily="2" charset="-122"/>
              </a:rPr>
              <a:t>，</a:t>
            </a:r>
            <a:r>
              <a:rPr lang="en-US" altLang="zh-CN" dirty="0">
                <a:solidFill>
                  <a:srgbClr val="0000FF"/>
                </a:solidFill>
                <a:ea typeface="宋体" pitchFamily="2" charset="-122"/>
              </a:rPr>
              <a:t>sage</a:t>
            </a:r>
            <a:endParaRPr lang="zh-CN" altLang="en-US" dirty="0">
              <a:solidFill>
                <a:srgbClr val="0000FF"/>
              </a:solidFill>
              <a:ea typeface="宋体" pitchFamily="2" charset="-122"/>
            </a:endParaRPr>
          </a:p>
        </p:txBody>
      </p:sp>
      <p:sp>
        <p:nvSpPr>
          <p:cNvPr id="367620" name="WordArt 4" descr="白色大理石">
            <a:extLst>
              <a:ext uri="{FF2B5EF4-FFF2-40B4-BE49-F238E27FC236}">
                <a16:creationId xmlns:a16="http://schemas.microsoft.com/office/drawing/2014/main" id="{53E21697-2BDF-41BD-872F-7C3830F91F38}"/>
              </a:ext>
            </a:extLst>
          </p:cNvPr>
          <p:cNvSpPr>
            <a:spLocks noChangeArrowheads="1" noChangeShapeType="1" noTextEdit="1"/>
          </p:cNvSpPr>
          <p:nvPr/>
        </p:nvSpPr>
        <p:spPr bwMode="auto">
          <a:xfrm>
            <a:off x="2286000" y="34321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7621" name="Rectangle 5">
            <a:extLst>
              <a:ext uri="{FF2B5EF4-FFF2-40B4-BE49-F238E27FC236}">
                <a16:creationId xmlns:a16="http://schemas.microsoft.com/office/drawing/2014/main" id="{D50F117E-FBC4-4D77-833E-697012399ECE}"/>
              </a:ext>
            </a:extLst>
          </p:cNvPr>
          <p:cNvSpPr>
            <a:spLocks noChangeArrowheads="1"/>
          </p:cNvSpPr>
          <p:nvPr/>
        </p:nvSpPr>
        <p:spPr bwMode="auto">
          <a:xfrm>
            <a:off x="609600" y="3360738"/>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Y</a:t>
            </a:r>
          </a:p>
          <a:p>
            <a:pPr algn="ct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增广律</a:t>
            </a:r>
          </a:p>
        </p:txBody>
      </p:sp>
      <p:sp>
        <p:nvSpPr>
          <p:cNvPr id="367622" name="AutoShape 6">
            <a:extLst>
              <a:ext uri="{FF2B5EF4-FFF2-40B4-BE49-F238E27FC236}">
                <a16:creationId xmlns:a16="http://schemas.microsoft.com/office/drawing/2014/main" id="{9ACF0A3F-9241-49EA-8964-D9FAC4DBC664}"/>
              </a:ext>
            </a:extLst>
          </p:cNvPr>
          <p:cNvSpPr>
            <a:spLocks noChangeArrowheads="1"/>
          </p:cNvSpPr>
          <p:nvPr/>
        </p:nvSpPr>
        <p:spPr bwMode="auto">
          <a:xfrm>
            <a:off x="2895600" y="38179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7623" name="WordArt 7" descr="白色大理石">
            <a:extLst>
              <a:ext uri="{FF2B5EF4-FFF2-40B4-BE49-F238E27FC236}">
                <a16:creationId xmlns:a16="http://schemas.microsoft.com/office/drawing/2014/main" id="{55884AF0-EB1A-46B4-9D2A-A88B6F260832}"/>
              </a:ext>
            </a:extLst>
          </p:cNvPr>
          <p:cNvSpPr>
            <a:spLocks noChangeArrowheads="1" noChangeShapeType="1" noTextEdit="1"/>
          </p:cNvSpPr>
          <p:nvPr/>
        </p:nvSpPr>
        <p:spPr bwMode="auto">
          <a:xfrm>
            <a:off x="5715000" y="3894138"/>
            <a:ext cx="495300" cy="13716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7624" name="AutoShape 8">
            <a:extLst>
              <a:ext uri="{FF2B5EF4-FFF2-40B4-BE49-F238E27FC236}">
                <a16:creationId xmlns:a16="http://schemas.microsoft.com/office/drawing/2014/main" id="{014AFD49-CB48-41DA-A076-97AB4295E36A}"/>
              </a:ext>
            </a:extLst>
          </p:cNvPr>
          <p:cNvSpPr>
            <a:spLocks noChangeArrowheads="1"/>
          </p:cNvSpPr>
          <p:nvPr/>
        </p:nvSpPr>
        <p:spPr bwMode="auto">
          <a:xfrm>
            <a:off x="6324600" y="44275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2233" name="Rectangle 9">
            <a:extLst>
              <a:ext uri="{FF2B5EF4-FFF2-40B4-BE49-F238E27FC236}">
                <a16:creationId xmlns:a16="http://schemas.microsoft.com/office/drawing/2014/main" id="{BF2BEA26-ED02-4272-8651-FE25ED2BC32E}"/>
              </a:ext>
            </a:extLst>
          </p:cNvPr>
          <p:cNvSpPr>
            <a:spLocks noChangeArrowheads="1"/>
          </p:cNvSpPr>
          <p:nvPr/>
        </p:nvSpPr>
        <p:spPr bwMode="auto">
          <a:xfrm>
            <a:off x="685800" y="3284538"/>
            <a:ext cx="8134350" cy="2438400"/>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7626" name="Rectangle 10">
            <a:extLst>
              <a:ext uri="{FF2B5EF4-FFF2-40B4-BE49-F238E27FC236}">
                <a16:creationId xmlns:a16="http://schemas.microsoft.com/office/drawing/2014/main" id="{1E7379FC-F62A-4A0F-B42B-9D9AE51E6BE1}"/>
              </a:ext>
            </a:extLst>
          </p:cNvPr>
          <p:cNvSpPr>
            <a:spLocks noChangeArrowheads="1"/>
          </p:cNvSpPr>
          <p:nvPr/>
        </p:nvSpPr>
        <p:spPr bwMode="auto">
          <a:xfrm>
            <a:off x="3657600" y="3665538"/>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rPr>
              <a:t>XY</a:t>
            </a:r>
          </a:p>
        </p:txBody>
      </p:sp>
      <p:sp>
        <p:nvSpPr>
          <p:cNvPr id="52235" name="Rectangle 11">
            <a:extLst>
              <a:ext uri="{FF2B5EF4-FFF2-40B4-BE49-F238E27FC236}">
                <a16:creationId xmlns:a16="http://schemas.microsoft.com/office/drawing/2014/main" id="{F9C9CE60-1EF6-4708-B62D-EDFE7B901595}"/>
              </a:ext>
            </a:extLst>
          </p:cNvPr>
          <p:cNvSpPr>
            <a:spLocks noChangeArrowheads="1"/>
          </p:cNvSpPr>
          <p:nvPr/>
        </p:nvSpPr>
        <p:spPr bwMode="auto">
          <a:xfrm>
            <a:off x="152400" y="3513138"/>
            <a:ext cx="45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合</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并</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sp>
        <p:nvSpPr>
          <p:cNvPr id="367628" name="WordArt 12" descr="白色大理石">
            <a:extLst>
              <a:ext uri="{FF2B5EF4-FFF2-40B4-BE49-F238E27FC236}">
                <a16:creationId xmlns:a16="http://schemas.microsoft.com/office/drawing/2014/main" id="{833B701E-B2F5-41DA-95B4-4853131A926C}"/>
              </a:ext>
            </a:extLst>
          </p:cNvPr>
          <p:cNvSpPr>
            <a:spLocks noChangeArrowheads="1" noChangeShapeType="1" noTextEdit="1"/>
          </p:cNvSpPr>
          <p:nvPr/>
        </p:nvSpPr>
        <p:spPr bwMode="auto">
          <a:xfrm>
            <a:off x="2286000" y="45751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7629" name="Rectangle 13">
            <a:extLst>
              <a:ext uri="{FF2B5EF4-FFF2-40B4-BE49-F238E27FC236}">
                <a16:creationId xmlns:a16="http://schemas.microsoft.com/office/drawing/2014/main" id="{A7A58C64-1EAE-4106-BE67-51A4EF680685}"/>
              </a:ext>
            </a:extLst>
          </p:cNvPr>
          <p:cNvSpPr>
            <a:spLocks noChangeArrowheads="1"/>
          </p:cNvSpPr>
          <p:nvPr/>
        </p:nvSpPr>
        <p:spPr bwMode="auto">
          <a:xfrm>
            <a:off x="609600" y="4503738"/>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Z</a:t>
            </a:r>
          </a:p>
          <a:p>
            <a:pPr algn="ct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增广律</a:t>
            </a:r>
          </a:p>
        </p:txBody>
      </p:sp>
      <p:sp>
        <p:nvSpPr>
          <p:cNvPr id="367630" name="AutoShape 14">
            <a:extLst>
              <a:ext uri="{FF2B5EF4-FFF2-40B4-BE49-F238E27FC236}">
                <a16:creationId xmlns:a16="http://schemas.microsoft.com/office/drawing/2014/main" id="{25F1B751-2EC3-449D-91EC-A95A9139A45B}"/>
              </a:ext>
            </a:extLst>
          </p:cNvPr>
          <p:cNvSpPr>
            <a:spLocks noChangeArrowheads="1"/>
          </p:cNvSpPr>
          <p:nvPr/>
        </p:nvSpPr>
        <p:spPr bwMode="auto">
          <a:xfrm>
            <a:off x="2895600" y="49609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7631" name="Rectangle 15">
            <a:extLst>
              <a:ext uri="{FF2B5EF4-FFF2-40B4-BE49-F238E27FC236}">
                <a16:creationId xmlns:a16="http://schemas.microsoft.com/office/drawing/2014/main" id="{459A9F2C-CB08-4827-B12E-550E53476634}"/>
              </a:ext>
            </a:extLst>
          </p:cNvPr>
          <p:cNvSpPr>
            <a:spLocks noChangeArrowheads="1"/>
          </p:cNvSpPr>
          <p:nvPr/>
        </p:nvSpPr>
        <p:spPr bwMode="auto">
          <a:xfrm>
            <a:off x="3657600" y="4808538"/>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XY </a:t>
            </a:r>
            <a:r>
              <a:rPr lang="en-US" altLang="zh-CN" sz="3200">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rPr>
              <a:t>YZ</a:t>
            </a:r>
          </a:p>
        </p:txBody>
      </p:sp>
      <p:sp>
        <p:nvSpPr>
          <p:cNvPr id="367632" name="Rectangle 16">
            <a:extLst>
              <a:ext uri="{FF2B5EF4-FFF2-40B4-BE49-F238E27FC236}">
                <a16:creationId xmlns:a16="http://schemas.microsoft.com/office/drawing/2014/main" id="{101C3AFF-EE10-4B77-BF7E-CA860CAF68D0}"/>
              </a:ext>
            </a:extLst>
          </p:cNvPr>
          <p:cNvSpPr>
            <a:spLocks noChangeArrowheads="1"/>
          </p:cNvSpPr>
          <p:nvPr/>
        </p:nvSpPr>
        <p:spPr bwMode="auto">
          <a:xfrm>
            <a:off x="3733800" y="4275138"/>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传递律</a:t>
            </a:r>
          </a:p>
        </p:txBody>
      </p:sp>
      <p:sp>
        <p:nvSpPr>
          <p:cNvPr id="367633" name="Rectangle 17">
            <a:extLst>
              <a:ext uri="{FF2B5EF4-FFF2-40B4-BE49-F238E27FC236}">
                <a16:creationId xmlns:a16="http://schemas.microsoft.com/office/drawing/2014/main" id="{19EACBD6-38CF-4692-9185-19E4B983889B}"/>
              </a:ext>
            </a:extLst>
          </p:cNvPr>
          <p:cNvSpPr>
            <a:spLocks noChangeArrowheads="1"/>
          </p:cNvSpPr>
          <p:nvPr/>
        </p:nvSpPr>
        <p:spPr bwMode="auto">
          <a:xfrm>
            <a:off x="7010400" y="4275138"/>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rPr>
              <a:t>YZ</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nodeType="clickEffect">
                                  <p:stCondLst>
                                    <p:cond delay="0"/>
                                  </p:stCondLst>
                                  <p:childTnLst>
                                    <p:set>
                                      <p:cBhvr>
                                        <p:cTn id="10" dur="1" fill="hold">
                                          <p:stCondLst>
                                            <p:cond delay="0"/>
                                          </p:stCondLst>
                                        </p:cTn>
                                        <p:tgtEl>
                                          <p:spTgt spid="3676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76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0" fill="hold" nodeType="clickEffect">
                                  <p:stCondLst>
                                    <p:cond delay="0"/>
                                  </p:stCondLst>
                                  <p:childTnLst>
                                    <p:set>
                                      <p:cBhvr>
                                        <p:cTn id="22" dur="1" fill="hold">
                                          <p:stCondLst>
                                            <p:cond delay="0"/>
                                          </p:stCondLst>
                                        </p:cTn>
                                        <p:tgtEl>
                                          <p:spTgt spid="367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76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0" fill="hold" nodeType="clickEffect">
                                  <p:stCondLst>
                                    <p:cond delay="0"/>
                                  </p:stCondLst>
                                  <p:childTnLst>
                                    <p:set>
                                      <p:cBhvr>
                                        <p:cTn id="34" dur="1" fill="hold">
                                          <p:stCondLst>
                                            <p:cond delay="0"/>
                                          </p:stCondLst>
                                        </p:cTn>
                                        <p:tgtEl>
                                          <p:spTgt spid="3676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76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7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p:bldP spid="367622" grpId="0" animBg="1"/>
      <p:bldP spid="367624" grpId="0" animBg="1"/>
      <p:bldP spid="367626" grpId="0"/>
      <p:bldP spid="367629" grpId="0"/>
      <p:bldP spid="367630" grpId="0" animBg="1"/>
      <p:bldP spid="367631" grpId="0"/>
      <p:bldP spid="367632" grpId="0"/>
      <p:bldP spid="3676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6D4918-98AE-4C0A-AFBB-7DF573858855}"/>
              </a:ext>
            </a:extLst>
          </p:cNvPr>
          <p:cNvSpPr>
            <a:spLocks noGrp="1"/>
          </p:cNvSpPr>
          <p:nvPr>
            <p:ph type="title"/>
          </p:nvPr>
        </p:nvSpPr>
        <p:spPr/>
        <p:txBody>
          <a:bodyPr/>
          <a:lstStyle/>
          <a:p>
            <a:pPr>
              <a:defRPr/>
            </a:pPr>
            <a:endParaRPr lang="zh-CN" altLang="en-US">
              <a:ea typeface="宋体" pitchFamily="2" charset="-122"/>
            </a:endParaRPr>
          </a:p>
        </p:txBody>
      </p:sp>
      <p:sp>
        <p:nvSpPr>
          <p:cNvPr id="368643" name="Rectangle 3">
            <a:extLst>
              <a:ext uri="{FF2B5EF4-FFF2-40B4-BE49-F238E27FC236}">
                <a16:creationId xmlns:a16="http://schemas.microsoft.com/office/drawing/2014/main" id="{490E22D7-AF9F-4138-950F-800A54402709}"/>
              </a:ext>
            </a:extLst>
          </p:cNvPr>
          <p:cNvSpPr>
            <a:spLocks noGrp="1" noChangeArrowheads="1"/>
          </p:cNvSpPr>
          <p:nvPr>
            <p:ph idx="1"/>
          </p:nvPr>
        </p:nvSpPr>
        <p:spPr/>
        <p:txBody>
          <a:bodyPr/>
          <a:lstStyle/>
          <a:p>
            <a:pPr lvl="1" eaLnBrk="1" hangingPunct="1">
              <a:spcBef>
                <a:spcPct val="40000"/>
              </a:spcBef>
              <a:defRPr/>
            </a:pPr>
            <a:r>
              <a:rPr lang="zh-CN" altLang="en-US" sz="2800" dirty="0">
                <a:solidFill>
                  <a:srgbClr val="C00000"/>
                </a:solidFill>
                <a:effectLst>
                  <a:outerShdw blurRad="38100" dist="38100" dir="2700000" algn="tl">
                    <a:srgbClr val="000000">
                      <a:alpha val="43137"/>
                    </a:srgbClr>
                  </a:outerShdw>
                </a:effectLst>
                <a:ea typeface="黑体" pitchFamily="49" charset="-122"/>
              </a:rPr>
              <a:t>伪传递规则</a:t>
            </a:r>
            <a:r>
              <a:rPr lang="zh-CN" altLang="en-US" sz="2800" dirty="0">
                <a:ea typeface="宋体" pitchFamily="2" charset="-122"/>
              </a:rPr>
              <a:t>：由</a:t>
            </a:r>
            <a:r>
              <a:rPr lang="en-US" altLang="zh-CN" sz="2800" i="1" dirty="0">
                <a:ea typeface="宋体" pitchFamily="2" charset="-122"/>
              </a:rPr>
              <a:t>X</a:t>
            </a:r>
            <a:r>
              <a:rPr lang="en-US" altLang="zh-CN" sz="2800" dirty="0">
                <a:ea typeface="宋体" pitchFamily="2" charset="-122"/>
              </a:rPr>
              <a:t>→</a:t>
            </a:r>
            <a:r>
              <a:rPr lang="en-US" altLang="zh-CN" sz="2800" i="1" dirty="0">
                <a:ea typeface="宋体" pitchFamily="2" charset="-122"/>
              </a:rPr>
              <a:t>Y</a:t>
            </a:r>
            <a:r>
              <a:rPr lang="zh-CN" altLang="en-US" sz="2800" dirty="0">
                <a:ea typeface="宋体" pitchFamily="2" charset="-122"/>
              </a:rPr>
              <a:t>，</a:t>
            </a:r>
            <a:r>
              <a:rPr lang="en-US" altLang="zh-CN" sz="2800" i="1" dirty="0">
                <a:ea typeface="宋体" pitchFamily="2" charset="-122"/>
              </a:rPr>
              <a:t>WY</a:t>
            </a:r>
            <a:r>
              <a:rPr lang="en-US" altLang="zh-CN" sz="2800" dirty="0">
                <a:ea typeface="宋体" pitchFamily="2" charset="-122"/>
              </a:rPr>
              <a:t>→</a:t>
            </a:r>
            <a:r>
              <a:rPr lang="en-US" altLang="zh-CN" sz="2800" i="1" dirty="0">
                <a:ea typeface="宋体" pitchFamily="2" charset="-122"/>
              </a:rPr>
              <a:t>Z</a:t>
            </a:r>
            <a:r>
              <a:rPr lang="zh-CN" altLang="en-US" sz="2800" dirty="0">
                <a:ea typeface="宋体" pitchFamily="2" charset="-122"/>
              </a:rPr>
              <a:t>，有</a:t>
            </a:r>
            <a:r>
              <a:rPr lang="en-US" altLang="zh-CN" sz="2800" i="1" dirty="0">
                <a:ea typeface="宋体" pitchFamily="2" charset="-122"/>
              </a:rPr>
              <a:t>XW</a:t>
            </a:r>
            <a:r>
              <a:rPr lang="en-US" altLang="zh-CN" sz="2800" dirty="0">
                <a:ea typeface="宋体" pitchFamily="2" charset="-122"/>
              </a:rPr>
              <a:t>→</a:t>
            </a:r>
            <a:r>
              <a:rPr lang="en-US" altLang="zh-CN" sz="2800" i="1" dirty="0">
                <a:ea typeface="宋体" pitchFamily="2" charset="-122"/>
              </a:rPr>
              <a:t>Z</a:t>
            </a:r>
            <a:r>
              <a:rPr lang="zh-CN" altLang="en-US" sz="2800" dirty="0">
                <a:ea typeface="宋体" pitchFamily="2" charset="-122"/>
              </a:rPr>
              <a:t>（</a:t>
            </a:r>
            <a:r>
              <a:rPr lang="en-US" altLang="zh-CN" sz="2800" dirty="0">
                <a:ea typeface="宋体" pitchFamily="2" charset="-122"/>
              </a:rPr>
              <a:t>A2</a:t>
            </a:r>
            <a:r>
              <a:rPr lang="zh-CN" altLang="en-US" sz="2800" dirty="0">
                <a:ea typeface="宋体" pitchFamily="2" charset="-122"/>
              </a:rPr>
              <a:t>， </a:t>
            </a:r>
            <a:r>
              <a:rPr lang="en-US" altLang="zh-CN" sz="2800" dirty="0">
                <a:ea typeface="宋体" pitchFamily="2" charset="-122"/>
              </a:rPr>
              <a:t>A3</a:t>
            </a:r>
            <a:r>
              <a:rPr lang="zh-CN" altLang="en-US" sz="2800" dirty="0">
                <a:ea typeface="宋体" pitchFamily="2" charset="-122"/>
              </a:rPr>
              <a:t>）</a:t>
            </a:r>
          </a:p>
          <a:p>
            <a:pPr lvl="1" eaLnBrk="1" hangingPunct="1">
              <a:spcBef>
                <a:spcPct val="40000"/>
              </a:spcBef>
              <a:buFont typeface="Wingdings" pitchFamily="2" charset="2"/>
              <a:buNone/>
              <a:defRPr/>
            </a:pPr>
            <a:r>
              <a:rPr lang="zh-CN" altLang="en-US" sz="2800" dirty="0">
                <a:solidFill>
                  <a:srgbClr val="0000FF"/>
                </a:solidFill>
                <a:ea typeface="宋体" pitchFamily="2" charset="-122"/>
              </a:rPr>
              <a:t>例如：</a:t>
            </a:r>
            <a:r>
              <a:rPr lang="en-US" altLang="zh-CN" sz="2800" dirty="0" err="1">
                <a:solidFill>
                  <a:srgbClr val="0000FF"/>
                </a:solidFill>
                <a:ea typeface="宋体" pitchFamily="2" charset="-122"/>
              </a:rPr>
              <a:t>sno</a:t>
            </a:r>
            <a:r>
              <a:rPr lang="en-US" altLang="zh-CN" sz="2800" dirty="0">
                <a:solidFill>
                  <a:srgbClr val="0000FF"/>
                </a:solidFill>
                <a:ea typeface="宋体" pitchFamily="2" charset="-122"/>
              </a:rPr>
              <a:t> → </a:t>
            </a:r>
            <a:r>
              <a:rPr lang="en-US" altLang="zh-CN" sz="2800" dirty="0" err="1">
                <a:solidFill>
                  <a:srgbClr val="0000FF"/>
                </a:solidFill>
                <a:ea typeface="宋体" pitchFamily="2" charset="-122"/>
              </a:rPr>
              <a:t>sname</a:t>
            </a:r>
            <a:r>
              <a:rPr lang="zh-CN" altLang="en-US" sz="2800" dirty="0">
                <a:solidFill>
                  <a:srgbClr val="0000FF"/>
                </a:solidFill>
                <a:ea typeface="宋体" pitchFamily="2" charset="-122"/>
              </a:rPr>
              <a:t>，</a:t>
            </a:r>
            <a:r>
              <a:rPr lang="en-US" altLang="zh-CN" sz="2800" dirty="0">
                <a:solidFill>
                  <a:srgbClr val="0000FF"/>
                </a:solidFill>
                <a:ea typeface="宋体" pitchFamily="2" charset="-122"/>
              </a:rPr>
              <a:t>(</a:t>
            </a:r>
            <a:r>
              <a:rPr lang="en-US" altLang="zh-CN" sz="2800" dirty="0" err="1">
                <a:solidFill>
                  <a:srgbClr val="0000FF"/>
                </a:solidFill>
                <a:ea typeface="宋体" pitchFamily="2" charset="-122"/>
              </a:rPr>
              <a:t>sname,cno</a:t>
            </a:r>
            <a:r>
              <a:rPr lang="en-US" altLang="zh-CN" sz="2800" dirty="0">
                <a:solidFill>
                  <a:srgbClr val="0000FF"/>
                </a:solidFill>
                <a:ea typeface="宋体" pitchFamily="2" charset="-122"/>
              </a:rPr>
              <a:t>) → grade</a:t>
            </a:r>
            <a:r>
              <a:rPr lang="zh-CN" altLang="en-US" sz="2800" dirty="0">
                <a:solidFill>
                  <a:srgbClr val="0000FF"/>
                </a:solidFill>
                <a:ea typeface="宋体" pitchFamily="2" charset="-122"/>
              </a:rPr>
              <a:t>，则</a:t>
            </a:r>
            <a:r>
              <a:rPr lang="en-US" altLang="zh-CN" sz="2800" dirty="0">
                <a:solidFill>
                  <a:srgbClr val="0000FF"/>
                </a:solidFill>
                <a:ea typeface="宋体" pitchFamily="2" charset="-122"/>
              </a:rPr>
              <a:t>(</a:t>
            </a:r>
            <a:r>
              <a:rPr lang="en-US" altLang="zh-CN" sz="2800" dirty="0" err="1">
                <a:solidFill>
                  <a:srgbClr val="0000FF"/>
                </a:solidFill>
                <a:ea typeface="宋体" pitchFamily="2" charset="-122"/>
              </a:rPr>
              <a:t>sno,cno</a:t>
            </a:r>
            <a:r>
              <a:rPr lang="en-US" altLang="zh-CN" sz="2800" dirty="0">
                <a:solidFill>
                  <a:srgbClr val="0000FF"/>
                </a:solidFill>
                <a:ea typeface="宋体" pitchFamily="2" charset="-122"/>
              </a:rPr>
              <a:t>) → grade</a:t>
            </a:r>
          </a:p>
          <a:p>
            <a:pPr eaLnBrk="1" hangingPunct="1">
              <a:buFont typeface="Wingdings" pitchFamily="2" charset="2"/>
              <a:buNone/>
              <a:defRPr/>
            </a:pPr>
            <a:r>
              <a:rPr lang="en-US" altLang="zh-CN" dirty="0">
                <a:ea typeface="宋体" pitchFamily="2" charset="-122"/>
              </a:rPr>
              <a:t>	 </a:t>
            </a:r>
            <a:r>
              <a:rPr lang="zh-CN" altLang="en-US" sz="2400" b="1" dirty="0">
                <a:ea typeface="宋体" pitchFamily="2" charset="-122"/>
              </a:rPr>
              <a:t>证明： </a:t>
            </a:r>
            <a:r>
              <a:rPr lang="en-US" altLang="zh-CN" sz="2400" b="1" dirty="0">
                <a:ea typeface="宋体" pitchFamily="2" charset="-122"/>
              </a:rPr>
              <a:t>X→Y  </a:t>
            </a:r>
            <a:r>
              <a:rPr lang="en-US" altLang="zh-CN" sz="2400" b="1" dirty="0">
                <a:ea typeface="宋体" pitchFamily="2" charset="-122"/>
                <a:sym typeface="Symbol" pitchFamily="18" charset="2"/>
              </a:rPr>
              <a:t> 	</a:t>
            </a:r>
            <a:r>
              <a:rPr lang="en-US" altLang="zh-CN" sz="2400" b="1" dirty="0">
                <a:ea typeface="宋体" pitchFamily="2" charset="-122"/>
              </a:rPr>
              <a:t>XW→YW</a:t>
            </a:r>
          </a:p>
          <a:p>
            <a:pPr eaLnBrk="1" hangingPunct="1">
              <a:buFont typeface="Wingdings" pitchFamily="2" charset="2"/>
              <a:buNone/>
              <a:defRPr/>
            </a:pPr>
            <a:r>
              <a:rPr lang="en-US" altLang="zh-CN" sz="2400" b="1" dirty="0">
                <a:ea typeface="宋体" pitchFamily="2" charset="-122"/>
              </a:rPr>
              <a:t> 				WY→Z      </a:t>
            </a:r>
            <a:r>
              <a:rPr lang="en-US" altLang="zh-CN" sz="2400" b="1" dirty="0">
                <a:ea typeface="宋体" pitchFamily="2" charset="-122"/>
                <a:sym typeface="Symbol" pitchFamily="18" charset="2"/>
              </a:rPr>
              <a:t> </a:t>
            </a:r>
            <a:r>
              <a:rPr lang="en-US" altLang="zh-CN" sz="2400" b="1" dirty="0">
                <a:ea typeface="宋体" pitchFamily="2" charset="-122"/>
              </a:rPr>
              <a:t>XW→Z</a:t>
            </a:r>
          </a:p>
          <a:p>
            <a:pPr lvl="1" eaLnBrk="1" hangingPunct="1">
              <a:spcBef>
                <a:spcPct val="40000"/>
              </a:spcBef>
              <a:buFont typeface="Wingdings" pitchFamily="2" charset="2"/>
              <a:buNone/>
              <a:defRPr/>
            </a:pPr>
            <a:r>
              <a:rPr lang="en-US" altLang="zh-CN" sz="2800" dirty="0">
                <a:ea typeface="宋体" pitchFamily="2" charset="-122"/>
              </a:rPr>
              <a:t> </a:t>
            </a:r>
            <a:r>
              <a:rPr lang="zh-CN" altLang="en-US" sz="2800" dirty="0">
                <a:solidFill>
                  <a:srgbClr val="C00000"/>
                </a:solidFill>
                <a:effectLst>
                  <a:outerShdw blurRad="38100" dist="38100" dir="2700000" algn="tl">
                    <a:srgbClr val="000000">
                      <a:alpha val="43137"/>
                    </a:srgbClr>
                  </a:outerShdw>
                </a:effectLst>
                <a:ea typeface="黑体" pitchFamily="49" charset="-122"/>
              </a:rPr>
              <a:t>分解规则</a:t>
            </a:r>
            <a:r>
              <a:rPr lang="zh-CN" altLang="en-US" sz="2800" dirty="0">
                <a:ea typeface="宋体" pitchFamily="2" charset="-122"/>
              </a:rPr>
              <a:t>：由</a:t>
            </a:r>
            <a:r>
              <a:rPr lang="en-US" altLang="zh-CN" sz="2800" i="1" dirty="0">
                <a:ea typeface="宋体" pitchFamily="2" charset="-122"/>
              </a:rPr>
              <a:t>X</a:t>
            </a:r>
            <a:r>
              <a:rPr lang="en-US" altLang="zh-CN" sz="2800" dirty="0">
                <a:ea typeface="宋体" pitchFamily="2" charset="-122"/>
              </a:rPr>
              <a:t>→</a:t>
            </a:r>
            <a:r>
              <a:rPr lang="en-US" altLang="zh-CN" sz="2800" i="1" dirty="0">
                <a:ea typeface="宋体" pitchFamily="2" charset="-122"/>
              </a:rPr>
              <a:t>Y</a:t>
            </a:r>
            <a:r>
              <a:rPr lang="zh-CN" altLang="en-US" sz="2800" dirty="0">
                <a:ea typeface="宋体" pitchFamily="2" charset="-122"/>
              </a:rPr>
              <a:t>及 </a:t>
            </a:r>
            <a:r>
              <a:rPr lang="en-US" altLang="zh-CN" sz="2800" i="1" dirty="0">
                <a:ea typeface="宋体" pitchFamily="2" charset="-122"/>
              </a:rPr>
              <a:t>Z</a:t>
            </a:r>
            <a:r>
              <a:rPr lang="en-US" altLang="zh-CN" sz="2800" dirty="0">
                <a:ea typeface="宋体" pitchFamily="2" charset="-122"/>
                <a:sym typeface="Symbol" pitchFamily="18" charset="2"/>
              </a:rPr>
              <a:t></a:t>
            </a:r>
            <a:r>
              <a:rPr lang="en-US" altLang="zh-CN" sz="2800" i="1" dirty="0">
                <a:ea typeface="宋体" pitchFamily="2" charset="-122"/>
              </a:rPr>
              <a:t>Y</a:t>
            </a:r>
            <a:r>
              <a:rPr lang="zh-CN" altLang="en-US" sz="2800" dirty="0">
                <a:ea typeface="宋体" pitchFamily="2" charset="-122"/>
              </a:rPr>
              <a:t>，有</a:t>
            </a:r>
            <a:r>
              <a:rPr lang="en-US" altLang="zh-CN" sz="2800" i="1" dirty="0">
                <a:ea typeface="宋体" pitchFamily="2" charset="-122"/>
              </a:rPr>
              <a:t>X</a:t>
            </a:r>
            <a:r>
              <a:rPr lang="en-US" altLang="zh-CN" sz="2800" dirty="0">
                <a:ea typeface="宋体" pitchFamily="2" charset="-122"/>
              </a:rPr>
              <a:t>→</a:t>
            </a:r>
            <a:r>
              <a:rPr lang="en-US" altLang="zh-CN" sz="2800" i="1" dirty="0">
                <a:ea typeface="宋体" pitchFamily="2" charset="-122"/>
              </a:rPr>
              <a:t>Z</a:t>
            </a:r>
            <a:r>
              <a:rPr lang="en-US" altLang="zh-CN" sz="2800" dirty="0">
                <a:ea typeface="宋体" pitchFamily="2" charset="-122"/>
              </a:rPr>
              <a:t> </a:t>
            </a:r>
            <a:r>
              <a:rPr lang="zh-CN" altLang="en-US" sz="2800" dirty="0">
                <a:ea typeface="宋体" pitchFamily="2" charset="-122"/>
              </a:rPr>
              <a:t>（</a:t>
            </a:r>
            <a:r>
              <a:rPr lang="en-US" altLang="zh-CN" sz="2800" dirty="0">
                <a:ea typeface="宋体" pitchFamily="2" charset="-122"/>
              </a:rPr>
              <a:t>A1</a:t>
            </a:r>
            <a:r>
              <a:rPr lang="zh-CN" altLang="en-US" sz="2800" dirty="0">
                <a:ea typeface="宋体" pitchFamily="2" charset="-122"/>
              </a:rPr>
              <a:t>， </a:t>
            </a:r>
            <a:r>
              <a:rPr lang="en-US" altLang="zh-CN" sz="2800" dirty="0">
                <a:ea typeface="宋体" pitchFamily="2" charset="-122"/>
              </a:rPr>
              <a:t>A3</a:t>
            </a:r>
            <a:r>
              <a:rPr lang="zh-CN" altLang="en-US" sz="2800" dirty="0">
                <a:ea typeface="宋体" pitchFamily="2" charset="-122"/>
              </a:rPr>
              <a:t>）</a:t>
            </a:r>
          </a:p>
          <a:p>
            <a:pPr lvl="1" eaLnBrk="1" hangingPunct="1">
              <a:spcBef>
                <a:spcPct val="40000"/>
              </a:spcBef>
              <a:buFont typeface="Wingdings" pitchFamily="2" charset="2"/>
              <a:buNone/>
              <a:defRPr/>
            </a:pPr>
            <a:r>
              <a:rPr lang="zh-CN" altLang="en-US" sz="2800" dirty="0">
                <a:solidFill>
                  <a:srgbClr val="0000FF"/>
                </a:solidFill>
                <a:ea typeface="宋体" pitchFamily="2" charset="-122"/>
              </a:rPr>
              <a:t>例如：</a:t>
            </a:r>
            <a:r>
              <a:rPr lang="en-US" altLang="zh-CN" sz="2800" dirty="0" err="1">
                <a:solidFill>
                  <a:srgbClr val="0000FF"/>
                </a:solidFill>
                <a:ea typeface="宋体" pitchFamily="2" charset="-122"/>
              </a:rPr>
              <a:t>sno</a:t>
            </a:r>
            <a:r>
              <a:rPr lang="en-US" altLang="zh-CN" sz="2800" dirty="0">
                <a:solidFill>
                  <a:srgbClr val="0000FF"/>
                </a:solidFill>
                <a:ea typeface="宋体" pitchFamily="2" charset="-122"/>
              </a:rPr>
              <a:t> → </a:t>
            </a:r>
            <a:r>
              <a:rPr lang="en-US" altLang="zh-CN" sz="2800" dirty="0" err="1">
                <a:solidFill>
                  <a:srgbClr val="0000FF"/>
                </a:solidFill>
                <a:ea typeface="宋体" pitchFamily="2" charset="-122"/>
              </a:rPr>
              <a:t>ssex,sage</a:t>
            </a:r>
            <a:r>
              <a:rPr lang="en-US" altLang="zh-CN" sz="2800" dirty="0">
                <a:solidFill>
                  <a:srgbClr val="0000FF"/>
                </a:solidFill>
                <a:ea typeface="宋体" pitchFamily="2" charset="-122"/>
              </a:rPr>
              <a:t>  </a:t>
            </a:r>
            <a:r>
              <a:rPr lang="zh-CN" altLang="en-US" sz="2800" dirty="0">
                <a:solidFill>
                  <a:srgbClr val="0000FF"/>
                </a:solidFill>
                <a:ea typeface="宋体" pitchFamily="2" charset="-122"/>
              </a:rPr>
              <a:t>则</a:t>
            </a:r>
            <a:r>
              <a:rPr lang="en-US" altLang="zh-CN" sz="2800" dirty="0" err="1">
                <a:solidFill>
                  <a:srgbClr val="0000FF"/>
                </a:solidFill>
                <a:ea typeface="宋体" pitchFamily="2" charset="-122"/>
              </a:rPr>
              <a:t>sno</a:t>
            </a:r>
            <a:r>
              <a:rPr lang="en-US" altLang="zh-CN" sz="2800" dirty="0">
                <a:solidFill>
                  <a:srgbClr val="0000FF"/>
                </a:solidFill>
                <a:ea typeface="宋体" pitchFamily="2" charset="-122"/>
              </a:rPr>
              <a:t> → sage</a:t>
            </a:r>
          </a:p>
          <a:p>
            <a:pPr lvl="1" eaLnBrk="1" hangingPunct="1">
              <a:spcBef>
                <a:spcPct val="40000"/>
              </a:spcBef>
              <a:buFont typeface="Wingdings" pitchFamily="2" charset="2"/>
              <a:buNone/>
              <a:defRPr/>
            </a:pPr>
            <a:r>
              <a:rPr lang="en-US" altLang="zh-CN" dirty="0">
                <a:ea typeface="宋体" pitchFamily="2" charset="-122"/>
              </a:rPr>
              <a:t> </a:t>
            </a:r>
            <a:r>
              <a:rPr lang="zh-CN" altLang="en-US" b="1" dirty="0">
                <a:ea typeface="宋体" pitchFamily="2" charset="-122"/>
              </a:rPr>
              <a:t>证明： </a:t>
            </a:r>
            <a:r>
              <a:rPr lang="en-US" altLang="zh-CN" b="1" dirty="0">
                <a:ea typeface="宋体" pitchFamily="2" charset="-122"/>
              </a:rPr>
              <a:t>Z</a:t>
            </a:r>
            <a:r>
              <a:rPr lang="en-US" altLang="zh-CN" b="1" dirty="0">
                <a:ea typeface="宋体" pitchFamily="2" charset="-122"/>
                <a:sym typeface="Symbol" pitchFamily="18" charset="2"/>
              </a:rPr>
              <a:t></a:t>
            </a:r>
            <a:r>
              <a:rPr lang="en-US" altLang="zh-CN" b="1" dirty="0">
                <a:ea typeface="宋体" pitchFamily="2" charset="-122"/>
              </a:rPr>
              <a:t>Y </a:t>
            </a:r>
            <a:r>
              <a:rPr lang="en-US" altLang="zh-CN" b="1" dirty="0">
                <a:ea typeface="宋体" pitchFamily="2" charset="-122"/>
                <a:sym typeface="Symbol" pitchFamily="18" charset="2"/>
              </a:rPr>
              <a:t> </a:t>
            </a:r>
            <a:r>
              <a:rPr lang="en-US" altLang="zh-CN" b="1" dirty="0">
                <a:ea typeface="宋体" pitchFamily="2" charset="-122"/>
              </a:rPr>
              <a:t>Y→Z</a:t>
            </a:r>
            <a:r>
              <a:rPr lang="en-US" altLang="zh-CN" dirty="0">
                <a:ea typeface="宋体" pitchFamily="2" charset="-122"/>
              </a:rPr>
              <a:t> </a:t>
            </a:r>
            <a:r>
              <a:rPr lang="en-US" altLang="zh-CN" b="1" dirty="0">
                <a:ea typeface="宋体" pitchFamily="2" charset="-122"/>
                <a:sym typeface="Symbol" pitchFamily="18" charset="2"/>
              </a:rPr>
              <a:t> X</a:t>
            </a:r>
            <a:r>
              <a:rPr lang="en-US" altLang="zh-CN" b="1" dirty="0">
                <a:ea typeface="宋体" pitchFamily="2" charset="-122"/>
              </a:rPr>
              <a:t>→Z</a:t>
            </a:r>
            <a:r>
              <a:rPr lang="en-US" altLang="zh-CN" dirty="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1E9BBF2-F3C1-4B18-81F3-9036DD08DAEE}"/>
              </a:ext>
            </a:extLst>
          </p:cNvPr>
          <p:cNvSpPr>
            <a:spLocks noGrp="1"/>
          </p:cNvSpPr>
          <p:nvPr>
            <p:ph type="title"/>
          </p:nvPr>
        </p:nvSpPr>
        <p:spPr/>
        <p:txBody>
          <a:bodyPr/>
          <a:lstStyle/>
          <a:p>
            <a:pPr>
              <a:defRPr/>
            </a:pPr>
            <a:endParaRPr lang="zh-CN" altLang="en-US">
              <a:ea typeface="宋体" pitchFamily="2" charset="-122"/>
            </a:endParaRPr>
          </a:p>
        </p:txBody>
      </p:sp>
      <p:sp>
        <p:nvSpPr>
          <p:cNvPr id="54275" name="Rectangle 3">
            <a:extLst>
              <a:ext uri="{FF2B5EF4-FFF2-40B4-BE49-F238E27FC236}">
                <a16:creationId xmlns:a16="http://schemas.microsoft.com/office/drawing/2014/main" id="{994AB3C9-0F8B-4238-95F1-21179BC54408}"/>
              </a:ext>
            </a:extLst>
          </p:cNvPr>
          <p:cNvSpPr>
            <a:spLocks noGrp="1" noChangeArrowheads="1"/>
          </p:cNvSpPr>
          <p:nvPr>
            <p:ph idx="1"/>
          </p:nvPr>
        </p:nvSpPr>
        <p:spPr/>
        <p:txBody>
          <a:bodyPr/>
          <a:lstStyle/>
          <a:p>
            <a:pPr marL="0" indent="0" eaLnBrk="1" hangingPunct="1">
              <a:spcBef>
                <a:spcPct val="40000"/>
              </a:spcBef>
              <a:buFont typeface="Wingdings" panose="05000000000000000000" pitchFamily="2" charset="2"/>
              <a:buNone/>
            </a:pPr>
            <a:r>
              <a:rPr lang="zh-CN" altLang="en-US" sz="2600">
                <a:ea typeface="宋体" panose="02010600030101010101" pitchFamily="2" charset="-122"/>
              </a:rPr>
              <a:t>根据合并规则和分解规则，可得引理</a:t>
            </a:r>
          </a:p>
          <a:p>
            <a:pPr marL="0" indent="0" eaLnBrk="1" hangingPunct="1">
              <a:spcBef>
                <a:spcPct val="40000"/>
              </a:spcBef>
              <a:buFont typeface="Wingdings" panose="05000000000000000000" pitchFamily="2" charset="2"/>
              <a:buNone/>
            </a:pPr>
            <a:r>
              <a:rPr lang="zh-CN" altLang="en-US" sz="2600">
                <a:solidFill>
                  <a:srgbClr val="CC0000"/>
                </a:solidFill>
                <a:ea typeface="黑体" panose="02010609060101010101" pitchFamily="49" charset="-122"/>
              </a:rPr>
              <a:t>引理</a:t>
            </a:r>
            <a:r>
              <a:rPr lang="zh-CN" altLang="en-US" sz="2600">
                <a:ea typeface="宋体" panose="02010600030101010101" pitchFamily="2" charset="-122"/>
              </a:rPr>
              <a:t>  </a:t>
            </a:r>
            <a:r>
              <a:rPr lang="en-US" altLang="zh-CN" sz="2600" i="1">
                <a:ea typeface="宋体" panose="02010600030101010101" pitchFamily="2" charset="-122"/>
              </a:rPr>
              <a:t>X</a:t>
            </a:r>
            <a:r>
              <a:rPr lang="en-US" altLang="zh-CN" sz="2600">
                <a:ea typeface="宋体" panose="02010600030101010101" pitchFamily="2" charset="-122"/>
              </a:rPr>
              <a:t>→</a:t>
            </a:r>
            <a:r>
              <a:rPr lang="en-US" altLang="zh-CN" sz="2600" i="1">
                <a:ea typeface="宋体" panose="02010600030101010101" pitchFamily="2" charset="-122"/>
              </a:rPr>
              <a:t>A</a:t>
            </a:r>
            <a:r>
              <a:rPr lang="en-US" altLang="zh-CN" sz="2600" i="1" baseline="-25000">
                <a:ea typeface="宋体" panose="02010600030101010101" pitchFamily="2" charset="-122"/>
              </a:rPr>
              <a:t>1</a:t>
            </a:r>
            <a:r>
              <a:rPr lang="en-US" altLang="zh-CN" sz="2600" i="1">
                <a:ea typeface="宋体" panose="02010600030101010101" pitchFamily="2" charset="-122"/>
              </a:rPr>
              <a:t> A</a:t>
            </a:r>
            <a:r>
              <a:rPr lang="en-US" altLang="zh-CN" sz="2600" i="1" baseline="-2500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a:t>
            </a:r>
            <a:r>
              <a:rPr lang="en-US" altLang="zh-CN" sz="2600" i="1">
                <a:ea typeface="宋体" panose="02010600030101010101" pitchFamily="2" charset="-122"/>
              </a:rPr>
              <a:t>A</a:t>
            </a:r>
            <a:r>
              <a:rPr lang="en-US" altLang="zh-CN" sz="2600" i="1" baseline="-25000">
                <a:ea typeface="宋体" panose="02010600030101010101" pitchFamily="2" charset="-122"/>
              </a:rPr>
              <a:t>k</a:t>
            </a:r>
            <a:r>
              <a:rPr lang="zh-CN" altLang="en-US" sz="2600">
                <a:ea typeface="宋体" panose="02010600030101010101" pitchFamily="2" charset="-122"/>
              </a:rPr>
              <a:t>成立的充分必要条件是</a:t>
            </a:r>
            <a:r>
              <a:rPr lang="en-US" altLang="zh-CN" sz="2600" i="1">
                <a:ea typeface="宋体" panose="02010600030101010101" pitchFamily="2" charset="-122"/>
              </a:rPr>
              <a:t>X</a:t>
            </a:r>
            <a:r>
              <a:rPr lang="en-US" altLang="zh-CN" sz="2600">
                <a:ea typeface="宋体" panose="02010600030101010101" pitchFamily="2" charset="-122"/>
              </a:rPr>
              <a:t>→</a:t>
            </a:r>
            <a:r>
              <a:rPr lang="en-US" altLang="zh-CN" sz="2600" i="1">
                <a:ea typeface="宋体" panose="02010600030101010101" pitchFamily="2" charset="-122"/>
              </a:rPr>
              <a:t>A</a:t>
            </a:r>
            <a:r>
              <a:rPr lang="en-US" altLang="zh-CN" sz="2600" i="1" baseline="-25000">
                <a:ea typeface="宋体" panose="02010600030101010101" pitchFamily="2" charset="-122"/>
              </a:rPr>
              <a:t>i</a:t>
            </a:r>
            <a:r>
              <a:rPr lang="zh-CN" altLang="en-US" sz="2600">
                <a:ea typeface="宋体" panose="02010600030101010101" pitchFamily="2" charset="-122"/>
              </a:rPr>
              <a:t>成立（</a:t>
            </a:r>
            <a:r>
              <a:rPr lang="en-US" altLang="zh-CN" sz="2600" i="1">
                <a:ea typeface="宋体" panose="02010600030101010101" pitchFamily="2" charset="-122"/>
              </a:rPr>
              <a:t>i</a:t>
            </a:r>
            <a:r>
              <a:rPr lang="en-US" altLang="zh-CN" sz="2600">
                <a:ea typeface="宋体" panose="02010600030101010101" pitchFamily="2" charset="-122"/>
              </a:rPr>
              <a:t>=l</a:t>
            </a:r>
            <a:r>
              <a:rPr lang="zh-CN" altLang="en-US" sz="2600">
                <a:ea typeface="宋体" panose="02010600030101010101" pitchFamily="2" charset="-122"/>
              </a:rPr>
              <a:t>，</a:t>
            </a:r>
            <a:r>
              <a:rPr lang="en-US" altLang="zh-CN" sz="2600">
                <a:ea typeface="宋体" panose="02010600030101010101" pitchFamily="2" charset="-122"/>
              </a:rPr>
              <a:t>2</a:t>
            </a:r>
            <a:r>
              <a:rPr lang="zh-CN" altLang="en-US" sz="2600">
                <a:ea typeface="宋体" panose="02010600030101010101" pitchFamily="2" charset="-122"/>
              </a:rPr>
              <a:t>，</a:t>
            </a:r>
            <a:r>
              <a:rPr lang="en-US" altLang="zh-CN" sz="2600">
                <a:latin typeface="Times New Roman" panose="02020603050405020304" pitchFamily="18" charset="0"/>
                <a:ea typeface="宋体" panose="02010600030101010101" pitchFamily="2" charset="-122"/>
              </a:rPr>
              <a:t>…</a:t>
            </a:r>
            <a:r>
              <a:rPr lang="zh-CN" altLang="en-US" sz="2600">
                <a:ea typeface="宋体" panose="02010600030101010101" pitchFamily="2" charset="-122"/>
              </a:rPr>
              <a:t>，</a:t>
            </a:r>
            <a:r>
              <a:rPr lang="en-US" altLang="zh-CN" sz="2600" i="1">
                <a:ea typeface="宋体" panose="02010600030101010101" pitchFamily="2" charset="-122"/>
              </a:rPr>
              <a:t>k</a:t>
            </a:r>
            <a:r>
              <a:rPr lang="zh-CN" altLang="en-US" sz="2600">
                <a:ea typeface="宋体" panose="02010600030101010101" pitchFamily="2" charset="-122"/>
              </a:rPr>
              <a:t>）。</a:t>
            </a:r>
          </a:p>
          <a:p>
            <a:pPr marL="0" indent="0" eaLnBrk="1" hangingPunct="1">
              <a:spcBef>
                <a:spcPct val="40000"/>
              </a:spcBef>
              <a:buFont typeface="Wingdings" panose="05000000000000000000" pitchFamily="2" charset="2"/>
              <a:buNone/>
            </a:pPr>
            <a:r>
              <a:rPr lang="zh-CN" altLang="en-US" sz="2600">
                <a:ea typeface="宋体" panose="02010600030101010101" pitchFamily="2" charset="-122"/>
              </a:rPr>
              <a:t>例如：</a:t>
            </a:r>
          </a:p>
          <a:p>
            <a:pPr marL="0" indent="0" eaLnBrk="1" hangingPunct="1">
              <a:spcBef>
                <a:spcPct val="40000"/>
              </a:spcBef>
              <a:buFont typeface="Wingdings" panose="05000000000000000000" pitchFamily="2" charset="2"/>
              <a:buNone/>
            </a:pPr>
            <a:r>
              <a:rPr lang="en-US" altLang="zh-CN" sz="2600">
                <a:ea typeface="宋体" panose="02010600030101010101" pitchFamily="2" charset="-122"/>
              </a:rPr>
              <a:t>SNO → SNAME</a:t>
            </a:r>
            <a:r>
              <a:rPr lang="zh-CN" altLang="en-US" sz="2600">
                <a:ea typeface="宋体" panose="02010600030101010101" pitchFamily="2" charset="-122"/>
              </a:rPr>
              <a:t>，</a:t>
            </a:r>
            <a:r>
              <a:rPr lang="en-US" altLang="zh-CN" sz="2600">
                <a:ea typeface="宋体" panose="02010600030101010101" pitchFamily="2" charset="-122"/>
              </a:rPr>
              <a:t>SSEX</a:t>
            </a:r>
            <a:r>
              <a:rPr lang="zh-CN" altLang="en-US" sz="2600">
                <a:ea typeface="宋体" panose="02010600030101010101" pitchFamily="2" charset="-122"/>
              </a:rPr>
              <a:t>，</a:t>
            </a:r>
            <a:r>
              <a:rPr lang="en-US" altLang="zh-CN" sz="2600">
                <a:ea typeface="宋体" panose="02010600030101010101" pitchFamily="2" charset="-122"/>
              </a:rPr>
              <a:t>SAGE</a:t>
            </a:r>
            <a:r>
              <a:rPr lang="zh-CN" altLang="en-US" sz="2600">
                <a:ea typeface="宋体" panose="02010600030101010101" pitchFamily="2" charset="-122"/>
              </a:rPr>
              <a:t>，</a:t>
            </a:r>
            <a:r>
              <a:rPr lang="en-US" altLang="zh-CN" sz="2600">
                <a:ea typeface="宋体" panose="02010600030101010101" pitchFamily="2" charset="-122"/>
              </a:rPr>
              <a:t>DEPT</a:t>
            </a:r>
            <a:r>
              <a:rPr lang="zh-CN" altLang="en-US" sz="2600">
                <a:ea typeface="宋体" panose="02010600030101010101" pitchFamily="2" charset="-122"/>
              </a:rPr>
              <a:t>成立的充要条件是</a:t>
            </a:r>
          </a:p>
          <a:p>
            <a:pPr marL="0" indent="0" eaLnBrk="1" hangingPunct="1">
              <a:spcBef>
                <a:spcPct val="40000"/>
              </a:spcBef>
              <a:buFont typeface="Wingdings" panose="05000000000000000000" pitchFamily="2" charset="2"/>
              <a:buNone/>
            </a:pPr>
            <a:r>
              <a:rPr lang="en-US" altLang="zh-CN" sz="2600">
                <a:ea typeface="宋体" panose="02010600030101010101" pitchFamily="2" charset="-122"/>
              </a:rPr>
              <a:t>SNO → SNAME</a:t>
            </a:r>
            <a:r>
              <a:rPr lang="zh-CN" altLang="en-US" sz="2600">
                <a:ea typeface="宋体" panose="02010600030101010101" pitchFamily="2" charset="-122"/>
              </a:rPr>
              <a:t>， </a:t>
            </a:r>
            <a:r>
              <a:rPr lang="en-US" altLang="zh-CN" sz="2600">
                <a:ea typeface="宋体" panose="02010600030101010101" pitchFamily="2" charset="-122"/>
              </a:rPr>
              <a:t>SNO → SSEX</a:t>
            </a:r>
            <a:r>
              <a:rPr lang="zh-CN" altLang="en-US" sz="2600">
                <a:ea typeface="宋体" panose="02010600030101010101" pitchFamily="2" charset="-122"/>
              </a:rPr>
              <a:t>， </a:t>
            </a:r>
          </a:p>
          <a:p>
            <a:pPr marL="0" indent="0" eaLnBrk="1" hangingPunct="1">
              <a:spcBef>
                <a:spcPct val="40000"/>
              </a:spcBef>
              <a:buFont typeface="Wingdings" panose="05000000000000000000" pitchFamily="2" charset="2"/>
              <a:buNone/>
            </a:pPr>
            <a:r>
              <a:rPr lang="en-US" altLang="zh-CN" sz="2600">
                <a:ea typeface="宋体" panose="02010600030101010101" pitchFamily="2" charset="-122"/>
              </a:rPr>
              <a:t>SNO → SAGE</a:t>
            </a:r>
            <a:r>
              <a:rPr lang="zh-CN" altLang="en-US" sz="2600">
                <a:ea typeface="宋体" panose="02010600030101010101" pitchFamily="2" charset="-122"/>
              </a:rPr>
              <a:t>， </a:t>
            </a:r>
            <a:r>
              <a:rPr lang="en-US" altLang="zh-CN" sz="2600">
                <a:ea typeface="宋体" panose="02010600030101010101" pitchFamily="2" charset="-122"/>
              </a:rPr>
              <a:t>SNO → DEPT</a:t>
            </a:r>
          </a:p>
          <a:p>
            <a:pPr marL="0" indent="0" eaLnBrk="1" hangingPunct="1"/>
            <a:endParaRPr lang="en-US" altLang="zh-CN" sz="260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B6BB6751-65C0-43F7-999C-1A25447F8593}"/>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474115" name="Rectangle 3">
            <a:extLst>
              <a:ext uri="{FF2B5EF4-FFF2-40B4-BE49-F238E27FC236}">
                <a16:creationId xmlns:a16="http://schemas.microsoft.com/office/drawing/2014/main" id="{C21B3A95-2E79-43D6-85B8-A9931E63F00C}"/>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已知： </a:t>
            </a:r>
            <a:r>
              <a:rPr lang="en-US" altLang="zh-CN" sz="3600">
                <a:ea typeface="宋体" panose="02010600030101010101" pitchFamily="2" charset="-122"/>
              </a:rPr>
              <a:t>F = {A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en-US" altLang="zh-CN" sz="3600">
                <a:ea typeface="宋体" panose="02010600030101010101" pitchFamily="2" charset="-122"/>
                <a:sym typeface="Symbol" panose="05050102010706020507" pitchFamily="18" charset="2"/>
              </a:rPr>
              <a:t>} </a:t>
            </a:r>
            <a:r>
              <a:rPr lang="zh-CN" altLang="en-US" sz="3600">
                <a:ea typeface="宋体" panose="02010600030101010101" pitchFamily="2" charset="-122"/>
              </a:rPr>
              <a:t>，</a:t>
            </a:r>
            <a:r>
              <a:rPr lang="zh-CN" altLang="en-US" sz="3600">
                <a:ea typeface="宋体" panose="02010600030101010101" pitchFamily="2" charset="-122"/>
                <a:sym typeface="Symbol" panose="05050102010706020507" pitchFamily="18" charset="2"/>
              </a:rPr>
              <a:t>且</a:t>
            </a:r>
            <a:r>
              <a:rPr lang="en-US" altLang="zh-CN" sz="3600" i="1">
                <a:ea typeface="宋体" panose="02010600030101010101" pitchFamily="2" charset="-122"/>
              </a:rPr>
              <a:t>B</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 </a:t>
            </a:r>
            <a:r>
              <a:rPr lang="en-US" altLang="zh-CN" sz="3600" i="1">
                <a:ea typeface="宋体" panose="02010600030101010101" pitchFamily="2" charset="-122"/>
              </a:rPr>
              <a:t>U</a:t>
            </a:r>
            <a:r>
              <a:rPr lang="zh-CN" altLang="en-US" sz="3600">
                <a:ea typeface="宋体" panose="02010600030101010101" pitchFamily="2" charset="-122"/>
              </a:rPr>
              <a:t>，</a:t>
            </a:r>
            <a:r>
              <a:rPr lang="zh-CN" altLang="en-US" sz="3600">
                <a:ea typeface="宋体" panose="02010600030101010101" pitchFamily="2" charset="-122"/>
                <a:sym typeface="Symbol" panose="05050102010706020507" pitchFamily="18" charset="2"/>
              </a:rPr>
              <a:t>试推导</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 </a:t>
            </a:r>
            <a:r>
              <a:rPr lang="en-US" altLang="zh-CN" sz="3600">
                <a:ea typeface="宋体" panose="02010600030101010101" pitchFamily="2" charset="-122"/>
                <a:sym typeface="Symbol" panose="05050102010706020507" pitchFamily="18" charset="2"/>
              </a:rPr>
              <a:t>F=| ABC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证明：</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rPr>
              <a:t>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zh-CN" altLang="en-US" sz="3600">
                <a:ea typeface="宋体" panose="02010600030101010101" pitchFamily="2" charset="-122"/>
              </a:rPr>
              <a:t>和增广律，得：</a:t>
            </a:r>
            <a:r>
              <a:rPr lang="en-US" altLang="zh-CN" sz="3600">
                <a:ea typeface="宋体" panose="02010600030101010101" pitchFamily="2" charset="-122"/>
              </a:rPr>
              <a:t>AB </a:t>
            </a:r>
            <a:r>
              <a:rPr lang="en-US" altLang="zh-CN" sz="3600">
                <a:ea typeface="宋体" panose="02010600030101010101" pitchFamily="2" charset="-122"/>
                <a:sym typeface="Symbol" panose="05050102010706020507" pitchFamily="18" charset="2"/>
              </a:rPr>
              <a:t>BC;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由自反律，得： </a:t>
            </a:r>
            <a:r>
              <a:rPr lang="en-US" altLang="zh-CN" sz="3600">
                <a:ea typeface="宋体" panose="02010600030101010101" pitchFamily="2" charset="-122"/>
                <a:sym typeface="Symbol" panose="05050102010706020507" pitchFamily="18" charset="2"/>
              </a:rPr>
              <a:t>BC  C</a:t>
            </a:r>
            <a:r>
              <a:rPr lang="zh-CN" altLang="en-US" sz="3600">
                <a:ea typeface="宋体" panose="02010600030101010101" pitchFamily="2" charset="-122"/>
                <a:sym typeface="Symbol" panose="05050102010706020507" pitchFamily="18" charset="2"/>
              </a:rPr>
              <a:t>；</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由传递律，得： </a:t>
            </a:r>
            <a:r>
              <a:rPr lang="en-US" altLang="zh-CN" sz="3600">
                <a:ea typeface="宋体" panose="02010600030101010101" pitchFamily="2" charset="-122"/>
                <a:sym typeface="Symbol" panose="05050102010706020507" pitchFamily="18" charset="2"/>
              </a:rPr>
              <a:t>AB C </a:t>
            </a:r>
            <a:r>
              <a:rPr lang="zh-CN" altLang="en-US" sz="3600">
                <a:ea typeface="宋体" panose="02010600030101010101" pitchFamily="2" charset="-122"/>
                <a:sym typeface="Symbol" panose="05050102010706020507" pitchFamily="18" charset="2"/>
              </a:rPr>
              <a:t>。		</a:t>
            </a:r>
          </a:p>
          <a:p>
            <a:pP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41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4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a:extLst>
              <a:ext uri="{FF2B5EF4-FFF2-40B4-BE49-F238E27FC236}">
                <a16:creationId xmlns:a16="http://schemas.microsoft.com/office/drawing/2014/main" id="{536B5889-6B78-41A0-BD1B-685B821427D2}"/>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475139" name="Rectangle 3">
            <a:extLst>
              <a:ext uri="{FF2B5EF4-FFF2-40B4-BE49-F238E27FC236}">
                <a16:creationId xmlns:a16="http://schemas.microsoft.com/office/drawing/2014/main" id="{044B5E11-5176-4034-A075-98A0CD8FF6CD}"/>
              </a:ext>
            </a:extLst>
          </p:cNvPr>
          <p:cNvSpPr>
            <a:spLocks noGrp="1" noChangeArrowheads="1"/>
          </p:cNvSpPr>
          <p:nvPr>
            <p:ph idx="1"/>
          </p:nvPr>
        </p:nvSpPr>
        <p:spPr/>
        <p:txBody>
          <a:bodyPr/>
          <a:lstStyle/>
          <a:p>
            <a:pPr eaLnBrk="1" hangingPunct="1">
              <a:lnSpc>
                <a:spcPct val="90000"/>
              </a:lnSpc>
            </a:pPr>
            <a:r>
              <a:rPr lang="zh-CN" altLang="en-US" sz="3600">
                <a:ea typeface="宋体" panose="02010600030101010101" pitchFamily="2" charset="-122"/>
              </a:rPr>
              <a:t>已知： </a:t>
            </a:r>
            <a:r>
              <a:rPr lang="en-US" altLang="zh-CN" sz="3600">
                <a:ea typeface="宋体" panose="02010600030101010101" pitchFamily="2" charset="-122"/>
              </a:rPr>
              <a:t>F = {A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zh-CN" altLang="en-US" sz="3600">
                <a:ea typeface="宋体" panose="02010600030101010101" pitchFamily="2" charset="-122"/>
              </a:rPr>
              <a:t>，</a:t>
            </a:r>
            <a:r>
              <a:rPr lang="en-US" altLang="zh-CN" sz="3600">
                <a:ea typeface="宋体" panose="02010600030101010101" pitchFamily="2" charset="-122"/>
              </a:rPr>
              <a:t>B </a:t>
            </a:r>
            <a:r>
              <a:rPr lang="en-US" altLang="zh-CN" sz="3600">
                <a:ea typeface="宋体" panose="02010600030101010101" pitchFamily="2" charset="-122"/>
                <a:sym typeface="Symbol" panose="05050102010706020507" pitchFamily="18" charset="2"/>
              </a:rPr>
              <a:t>D} </a:t>
            </a:r>
            <a:r>
              <a:rPr lang="zh-CN" altLang="en-US" sz="3600">
                <a:ea typeface="宋体" panose="02010600030101010101" pitchFamily="2" charset="-122"/>
              </a:rPr>
              <a:t>，</a:t>
            </a:r>
            <a:r>
              <a:rPr lang="zh-CN" altLang="en-US" sz="3600">
                <a:ea typeface="宋体" panose="02010600030101010101" pitchFamily="2" charset="-122"/>
                <a:sym typeface="Symbol" panose="05050102010706020507" pitchFamily="18" charset="2"/>
              </a:rPr>
              <a:t>试推导</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 </a:t>
            </a:r>
            <a:r>
              <a:rPr lang="en-US" altLang="zh-CN" sz="3600">
                <a:ea typeface="宋体" panose="02010600030101010101" pitchFamily="2" charset="-122"/>
                <a:sym typeface="Symbol" panose="05050102010706020507" pitchFamily="18" charset="2"/>
              </a:rPr>
              <a:t>F=| ABCD</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证明：</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rPr>
              <a:t>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zh-CN" altLang="en-US" sz="3600">
                <a:ea typeface="宋体" panose="02010600030101010101" pitchFamily="2" charset="-122"/>
              </a:rPr>
              <a:t>和增广律，得：</a:t>
            </a:r>
            <a:r>
              <a:rPr lang="en-US" altLang="zh-CN" sz="3600">
                <a:ea typeface="宋体" panose="02010600030101010101" pitchFamily="2" charset="-122"/>
              </a:rPr>
              <a:t>AB </a:t>
            </a:r>
            <a:r>
              <a:rPr lang="en-US" altLang="zh-CN" sz="3600">
                <a:ea typeface="宋体" panose="02010600030101010101" pitchFamily="2" charset="-122"/>
                <a:sym typeface="Symbol" panose="05050102010706020507" pitchFamily="18" charset="2"/>
              </a:rPr>
              <a:t>BC</a:t>
            </a:r>
            <a:r>
              <a:rPr lang="zh-CN" altLang="en-US" sz="3600">
                <a:ea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由自反律和传递律，得： </a:t>
            </a:r>
            <a:r>
              <a:rPr lang="en-US" altLang="zh-CN" sz="3600">
                <a:ea typeface="宋体" panose="02010600030101010101" pitchFamily="2" charset="-122"/>
                <a:sym typeface="Symbol" panose="05050102010706020507" pitchFamily="18" charset="2"/>
              </a:rPr>
              <a:t>AB C </a:t>
            </a:r>
            <a:r>
              <a:rPr lang="zh-CN" altLang="en-US" sz="3600">
                <a:ea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同理，得： </a:t>
            </a:r>
            <a:r>
              <a:rPr lang="en-US" altLang="zh-CN" sz="3600">
                <a:ea typeface="宋体" panose="02010600030101010101" pitchFamily="2" charset="-122"/>
                <a:sym typeface="Symbol" panose="05050102010706020507" pitchFamily="18" charset="2"/>
              </a:rPr>
              <a:t>AB D</a:t>
            </a:r>
            <a:r>
              <a:rPr lang="zh-CN" altLang="en-US" sz="3600">
                <a:ea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由合并规则，得： </a:t>
            </a:r>
            <a:r>
              <a:rPr lang="en-US" altLang="zh-CN" sz="3600">
                <a:ea typeface="宋体" panose="02010600030101010101" pitchFamily="2" charset="-122"/>
                <a:sym typeface="Symbol" panose="05050102010706020507" pitchFamily="18" charset="2"/>
              </a:rPr>
              <a:t>AB CD</a:t>
            </a:r>
            <a:r>
              <a:rPr lang="zh-CN" altLang="en-US" sz="3600">
                <a:ea typeface="宋体" panose="02010600030101010101" pitchFamily="2"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1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51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51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5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a:extLst>
              <a:ext uri="{FF2B5EF4-FFF2-40B4-BE49-F238E27FC236}">
                <a16:creationId xmlns:a16="http://schemas.microsoft.com/office/drawing/2014/main" id="{03CAE3B8-5215-444F-B0D9-E869F9028EEB}"/>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370691" name="Rectangle 3">
            <a:extLst>
              <a:ext uri="{FF2B5EF4-FFF2-40B4-BE49-F238E27FC236}">
                <a16:creationId xmlns:a16="http://schemas.microsoft.com/office/drawing/2014/main" id="{A3F41896-4D81-4E41-9170-C31BC799F25B}"/>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已知： </a:t>
            </a:r>
            <a:r>
              <a:rPr lang="en-US" altLang="zh-CN" sz="3600">
                <a:ea typeface="宋体" panose="02010600030101010101" pitchFamily="2" charset="-122"/>
              </a:rPr>
              <a:t>F = {A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B, C</a:t>
            </a:r>
            <a:r>
              <a:rPr lang="en-US" altLang="zh-CN" sz="3600">
                <a:ea typeface="宋体" panose="02010600030101010101" pitchFamily="2" charset="-122"/>
                <a:sym typeface="Symbol" panose="05050102010706020507" pitchFamily="18" charset="2"/>
              </a:rPr>
              <a:t>D},</a:t>
            </a:r>
            <a:r>
              <a:rPr lang="zh-CN" altLang="en-US" sz="3600">
                <a:ea typeface="宋体" panose="02010600030101010101" pitchFamily="2" charset="-122"/>
                <a:sym typeface="Symbol" panose="05050102010706020507" pitchFamily="18" charset="2"/>
              </a:rPr>
              <a:t>且</a:t>
            </a:r>
            <a:r>
              <a:rPr lang="en-US" altLang="zh-CN" sz="3600">
                <a:ea typeface="宋体" panose="02010600030101010101" pitchFamily="2" charset="-122"/>
                <a:sym typeface="Symbol" panose="05050102010706020507" pitchFamily="18" charset="2"/>
              </a:rPr>
              <a:t>C</a:t>
            </a:r>
            <a:r>
              <a:rPr lang="en-US" altLang="zh-CN" sz="3600">
                <a:latin typeface="楷体_GB2312" pitchFamily="49" charset="-122"/>
                <a:ea typeface="楷体_GB2312" pitchFamily="49" charset="-122"/>
                <a:sym typeface="Symbol" panose="05050102010706020507" pitchFamily="18" charset="2"/>
              </a:rPr>
              <a:t></a:t>
            </a:r>
            <a:r>
              <a:rPr lang="en-US" altLang="zh-CN" sz="3600">
                <a:ea typeface="宋体" panose="02010600030101010101" pitchFamily="2" charset="-122"/>
                <a:sym typeface="Symbol" panose="05050102010706020507" pitchFamily="18" charset="2"/>
              </a:rPr>
              <a:t> B</a:t>
            </a:r>
            <a:r>
              <a:rPr lang="zh-CN" altLang="en-US" sz="3600">
                <a:ea typeface="宋体" panose="02010600030101010101" pitchFamily="2" charset="-122"/>
                <a:sym typeface="Symbol" panose="05050102010706020507" pitchFamily="18" charset="2"/>
              </a:rPr>
              <a:t>试推导 </a:t>
            </a:r>
            <a:r>
              <a:rPr lang="en-US" altLang="zh-CN" sz="3600">
                <a:ea typeface="宋体" panose="02010600030101010101" pitchFamily="2" charset="-122"/>
                <a:sym typeface="Symbol" panose="05050102010706020507" pitchFamily="18" charset="2"/>
              </a:rPr>
              <a:t>F=| AD</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证明：</a:t>
            </a:r>
          </a:p>
          <a:p>
            <a:pPr eaLnBrk="1" hangingPunct="1">
              <a:buFont typeface="Wingdings" panose="05000000000000000000" pitchFamily="2" charset="2"/>
              <a:buNone/>
            </a:pPr>
            <a:r>
              <a:rPr lang="zh-CN" altLang="en-US" sz="3600">
                <a:ea typeface="宋体" panose="02010600030101010101" pitchFamily="2" charset="-122"/>
              </a:rPr>
              <a:t>由</a:t>
            </a:r>
            <a:r>
              <a:rPr lang="en-US" altLang="zh-CN" sz="3600">
                <a:ea typeface="宋体" panose="02010600030101010101" pitchFamily="2" charset="-122"/>
              </a:rPr>
              <a:t>C</a:t>
            </a:r>
            <a:r>
              <a:rPr lang="en-US" altLang="zh-CN" sz="3600">
                <a:ea typeface="宋体" panose="02010600030101010101" pitchFamily="2" charset="-122"/>
                <a:sym typeface="Symbol" panose="05050102010706020507" pitchFamily="18" charset="2"/>
              </a:rPr>
              <a:t>B</a:t>
            </a:r>
            <a:r>
              <a:rPr lang="zh-CN" altLang="en-US" sz="3600">
                <a:ea typeface="宋体" panose="02010600030101010101" pitchFamily="2" charset="-122"/>
                <a:sym typeface="Symbol" panose="05050102010706020507" pitchFamily="18" charset="2"/>
              </a:rPr>
              <a:t>和自反律，得到</a:t>
            </a:r>
            <a:r>
              <a:rPr lang="en-US" altLang="zh-CN" sz="3600">
                <a:ea typeface="宋体" panose="02010600030101010101" pitchFamily="2" charset="-122"/>
                <a:sym typeface="Symbol" panose="05050102010706020507" pitchFamily="18" charset="2"/>
              </a:rPr>
              <a:t>BC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sym typeface="Symbol" panose="05050102010706020507" pitchFamily="18" charset="2"/>
              </a:rPr>
              <a:t>AB</a:t>
            </a:r>
            <a:r>
              <a:rPr lang="zh-CN" altLang="en-US" sz="3600">
                <a:ea typeface="宋体" panose="02010600030101010101" pitchFamily="2" charset="-122"/>
                <a:sym typeface="Symbol" panose="05050102010706020507" pitchFamily="18" charset="2"/>
              </a:rPr>
              <a:t>和</a:t>
            </a:r>
            <a:r>
              <a:rPr lang="en-US" altLang="zh-CN" sz="3600">
                <a:ea typeface="宋体" panose="02010600030101010101" pitchFamily="2" charset="-122"/>
                <a:sym typeface="Symbol" panose="05050102010706020507" pitchFamily="18" charset="2"/>
              </a:rPr>
              <a:t>BC,</a:t>
            </a:r>
            <a:r>
              <a:rPr lang="zh-CN" altLang="en-US" sz="3600">
                <a:ea typeface="宋体" panose="02010600030101010101" pitchFamily="2" charset="-122"/>
                <a:sym typeface="Symbol" panose="05050102010706020507" pitchFamily="18" charset="2"/>
              </a:rPr>
              <a:t>得</a:t>
            </a:r>
            <a:r>
              <a:rPr lang="en-US" altLang="zh-CN" sz="3600">
                <a:ea typeface="宋体" panose="02010600030101010101" pitchFamily="2" charset="-122"/>
                <a:sym typeface="Symbol" panose="05050102010706020507" pitchFamily="18" charset="2"/>
              </a:rPr>
              <a:t>AC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sym typeface="Symbol" panose="05050102010706020507" pitchFamily="18" charset="2"/>
              </a:rPr>
              <a:t>AC</a:t>
            </a:r>
            <a:r>
              <a:rPr lang="zh-CN" altLang="en-US" sz="3600">
                <a:ea typeface="宋体" panose="02010600030101010101" pitchFamily="2" charset="-122"/>
                <a:sym typeface="Symbol" panose="05050102010706020507" pitchFamily="18" charset="2"/>
              </a:rPr>
              <a:t>和</a:t>
            </a:r>
            <a:r>
              <a:rPr lang="en-US" altLang="zh-CN" sz="3600">
                <a:ea typeface="宋体" panose="02010600030101010101" pitchFamily="2" charset="-122"/>
                <a:sym typeface="Symbol" panose="05050102010706020507" pitchFamily="18" charset="2"/>
              </a:rPr>
              <a:t>CD,</a:t>
            </a:r>
            <a:r>
              <a:rPr lang="zh-CN" altLang="en-US" sz="3600">
                <a:ea typeface="宋体" panose="02010600030101010101" pitchFamily="2" charset="-122"/>
                <a:sym typeface="Symbol" panose="05050102010706020507" pitchFamily="18" charset="2"/>
              </a:rPr>
              <a:t>得</a:t>
            </a:r>
            <a:r>
              <a:rPr lang="en-US" altLang="zh-CN" sz="3600">
                <a:ea typeface="宋体" panose="02010600030101010101" pitchFamily="2" charset="-122"/>
                <a:sym typeface="Symbol" panose="05050102010706020507" pitchFamily="18" charset="2"/>
              </a:rPr>
              <a:t>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0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0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0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AB7812C7-6663-478E-A79E-944E05820357}"/>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371715" name="Rectangle 3">
            <a:extLst>
              <a:ext uri="{FF2B5EF4-FFF2-40B4-BE49-F238E27FC236}">
                <a16:creationId xmlns:a16="http://schemas.microsoft.com/office/drawing/2014/main" id="{F861486A-FBD7-4AC4-8521-D7042A8D6395}"/>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已知：</a:t>
            </a:r>
            <a:r>
              <a:rPr lang="en-US" altLang="zh-CN" sz="3600">
                <a:ea typeface="宋体" panose="02010600030101010101" pitchFamily="2" charset="-122"/>
              </a:rPr>
              <a:t>F = {XY</a:t>
            </a:r>
            <a:r>
              <a:rPr lang="en-US" altLang="zh-CN" sz="3600">
                <a:ea typeface="宋体" panose="02010600030101010101" pitchFamily="2" charset="-122"/>
                <a:sym typeface="Symbol" panose="05050102010706020507" pitchFamily="18" charset="2"/>
              </a:rPr>
              <a:t>W</a:t>
            </a:r>
            <a:r>
              <a:rPr lang="en-US" altLang="zh-CN" sz="3600">
                <a:ea typeface="宋体" panose="02010600030101010101" pitchFamily="2" charset="-122"/>
              </a:rPr>
              <a:t>, Y</a:t>
            </a:r>
            <a:r>
              <a:rPr lang="en-US" altLang="zh-CN" sz="3600">
                <a:ea typeface="宋体" panose="02010600030101010101" pitchFamily="2" charset="-122"/>
                <a:sym typeface="Symbol" panose="05050102010706020507" pitchFamily="18" charset="2"/>
              </a:rPr>
              <a:t>Z,</a:t>
            </a:r>
            <a:r>
              <a:rPr lang="en-US" altLang="zh-CN" sz="3600">
                <a:ea typeface="宋体" panose="02010600030101010101" pitchFamily="2" charset="-122"/>
              </a:rPr>
              <a:t>WZ</a:t>
            </a:r>
            <a:r>
              <a:rPr lang="en-US" altLang="zh-CN" sz="3600">
                <a:ea typeface="宋体" panose="02010600030101010101" pitchFamily="2" charset="-122"/>
                <a:sym typeface="Symbol" panose="05050102010706020507" pitchFamily="18" charset="2"/>
              </a:rPr>
              <a:t>P</a:t>
            </a:r>
            <a:r>
              <a:rPr lang="en-US" altLang="zh-CN" sz="3600">
                <a:ea typeface="宋体" panose="02010600030101010101" pitchFamily="2" charset="-122"/>
              </a:rPr>
              <a:t>, WQ</a:t>
            </a:r>
            <a:r>
              <a:rPr lang="en-US" altLang="zh-CN" sz="3600">
                <a:ea typeface="宋体" panose="02010600030101010101" pitchFamily="2" charset="-122"/>
                <a:sym typeface="Symbol" panose="05050102010706020507" pitchFamily="18" charset="2"/>
              </a:rPr>
              <a:t>QR</a:t>
            </a:r>
            <a:r>
              <a:rPr lang="en-US" altLang="zh-CN" sz="3600">
                <a:ea typeface="宋体" panose="02010600030101010101" pitchFamily="2" charset="-122"/>
              </a:rPr>
              <a:t> ,Q</a:t>
            </a:r>
            <a:r>
              <a:rPr lang="en-US" altLang="zh-CN" sz="3600">
                <a:ea typeface="宋体" panose="02010600030101010101" pitchFamily="2" charset="-122"/>
                <a:sym typeface="Symbol" panose="05050102010706020507" pitchFamily="18" charset="2"/>
              </a:rPr>
              <a:t>X},  </a:t>
            </a:r>
            <a:r>
              <a:rPr lang="zh-CN" altLang="en-US" sz="3600">
                <a:ea typeface="宋体" panose="02010600030101010101" pitchFamily="2" charset="-122"/>
                <a:sym typeface="Symbol" panose="05050102010706020507" pitchFamily="18" charset="2"/>
              </a:rPr>
              <a:t>用推理公理证明 </a:t>
            </a:r>
            <a:r>
              <a:rPr lang="en-US" altLang="zh-CN" sz="3600">
                <a:ea typeface="宋体" panose="02010600030101010101" pitchFamily="2" charset="-122"/>
                <a:sym typeface="Symbol" panose="05050102010706020507" pitchFamily="18" charset="2"/>
              </a:rPr>
              <a:t>F=| XY P</a:t>
            </a:r>
          </a:p>
          <a:p>
            <a:pPr eaLnBrk="1" hangingPunct="1">
              <a:buFont typeface="Wingdings" panose="05000000000000000000" pitchFamily="2" charset="2"/>
              <a:buNone/>
            </a:pPr>
            <a:r>
              <a:rPr lang="zh-CN" altLang="en-US" sz="3200">
                <a:ea typeface="宋体" panose="02010600030101010101" pitchFamily="2" charset="-122"/>
              </a:rPr>
              <a:t>证明：</a:t>
            </a:r>
          </a:p>
          <a:p>
            <a:pPr eaLnBrk="1" hangingPunct="1">
              <a:buFont typeface="Wingdings" panose="05000000000000000000" pitchFamily="2" charset="2"/>
              <a:buNone/>
            </a:pPr>
            <a:r>
              <a:rPr lang="zh-CN" altLang="en-US" sz="3200">
                <a:ea typeface="宋体" panose="02010600030101010101" pitchFamily="2" charset="-122"/>
              </a:rPr>
              <a:t>     由</a:t>
            </a:r>
            <a:r>
              <a:rPr lang="en-US" altLang="zh-CN" sz="3200">
                <a:ea typeface="宋体" panose="02010600030101010101" pitchFamily="2" charset="-122"/>
              </a:rPr>
              <a:t>XY</a:t>
            </a:r>
            <a:r>
              <a:rPr lang="en-US" altLang="zh-CN" sz="3200">
                <a:ea typeface="宋体" panose="02010600030101010101" pitchFamily="2" charset="-122"/>
                <a:sym typeface="Symbol" panose="05050102010706020507" pitchFamily="18" charset="2"/>
              </a:rPr>
              <a:t>W </a:t>
            </a:r>
            <a:r>
              <a:rPr lang="zh-CN" altLang="en-US" sz="3200">
                <a:ea typeface="宋体" panose="02010600030101010101" pitchFamily="2" charset="-122"/>
                <a:sym typeface="Symbol" panose="05050102010706020507" pitchFamily="18" charset="2"/>
              </a:rPr>
              <a:t>和</a:t>
            </a:r>
            <a:r>
              <a:rPr lang="en-US" altLang="zh-CN" sz="3200">
                <a:ea typeface="宋体" panose="02010600030101010101" pitchFamily="2" charset="-122"/>
              </a:rPr>
              <a:t>WZ</a:t>
            </a:r>
            <a:r>
              <a:rPr lang="en-US" altLang="zh-CN" sz="3200">
                <a:ea typeface="宋体" panose="02010600030101010101" pitchFamily="2" charset="-122"/>
                <a:sym typeface="Symbol" panose="05050102010706020507" pitchFamily="18" charset="2"/>
              </a:rPr>
              <a:t>P </a:t>
            </a:r>
            <a:r>
              <a:rPr lang="zh-CN" altLang="en-US" sz="3200">
                <a:ea typeface="宋体" panose="02010600030101010101" pitchFamily="2" charset="-122"/>
                <a:sym typeface="Symbol" panose="05050102010706020507" pitchFamily="18" charset="2"/>
              </a:rPr>
              <a:t>得</a:t>
            </a:r>
            <a:r>
              <a:rPr lang="zh-CN" altLang="en-US" sz="3200">
                <a:ea typeface="宋体" panose="02010600030101010101" pitchFamily="2" charset="-122"/>
              </a:rPr>
              <a:t> </a:t>
            </a:r>
            <a:r>
              <a:rPr lang="en-US" altLang="zh-CN" sz="3200">
                <a:ea typeface="宋体" panose="02010600030101010101" pitchFamily="2" charset="-122"/>
              </a:rPr>
              <a:t>XYZ</a:t>
            </a:r>
            <a:r>
              <a:rPr lang="en-US" altLang="zh-CN" sz="3200">
                <a:ea typeface="宋体" panose="02010600030101010101" pitchFamily="2" charset="-122"/>
                <a:sym typeface="Symbol" panose="05050102010706020507" pitchFamily="18" charset="2"/>
              </a:rPr>
              <a:t>P(</a:t>
            </a:r>
            <a:r>
              <a:rPr lang="zh-CN" altLang="en-US" sz="3200">
                <a:ea typeface="宋体" panose="02010600030101010101" pitchFamily="2" charset="-122"/>
                <a:sym typeface="Symbol" panose="05050102010706020507" pitchFamily="18" charset="2"/>
              </a:rPr>
              <a:t>伪传递律</a:t>
            </a:r>
            <a:r>
              <a:rPr lang="en-US" altLang="zh-CN" sz="3200">
                <a:ea typeface="宋体" panose="02010600030101010101" pitchFamily="2" charset="-122"/>
                <a:sym typeface="Symbol" panose="05050102010706020507" pitchFamily="18" charset="2"/>
              </a:rPr>
              <a:t>)</a:t>
            </a:r>
          </a:p>
          <a:p>
            <a:pPr eaLnBrk="1" hangingPunct="1">
              <a:buFont typeface="Wingdings" panose="05000000000000000000" pitchFamily="2" charset="2"/>
              <a:buNone/>
            </a:pPr>
            <a:r>
              <a:rPr lang="en-US" altLang="zh-CN" sz="3200">
                <a:ea typeface="宋体" panose="02010600030101010101" pitchFamily="2" charset="-122"/>
                <a:sym typeface="Symbol" panose="05050102010706020507" pitchFamily="18" charset="2"/>
              </a:rPr>
              <a:t>     </a:t>
            </a:r>
            <a:r>
              <a:rPr lang="zh-CN" altLang="en-US" sz="3200">
                <a:ea typeface="宋体" panose="02010600030101010101" pitchFamily="2" charset="-122"/>
                <a:sym typeface="Symbol" panose="05050102010706020507" pitchFamily="18" charset="2"/>
              </a:rPr>
              <a:t>由</a:t>
            </a:r>
            <a:r>
              <a:rPr lang="en-US" altLang="zh-CN" sz="3200">
                <a:ea typeface="宋体" panose="02010600030101010101" pitchFamily="2" charset="-122"/>
              </a:rPr>
              <a:t>Y</a:t>
            </a:r>
            <a:r>
              <a:rPr lang="en-US" altLang="zh-CN" sz="3200">
                <a:ea typeface="宋体" panose="02010600030101010101" pitchFamily="2" charset="-122"/>
                <a:sym typeface="Symbol" panose="05050102010706020507" pitchFamily="18" charset="2"/>
              </a:rPr>
              <a:t>Z</a:t>
            </a:r>
            <a:r>
              <a:rPr lang="zh-CN" altLang="en-US" sz="3200">
                <a:ea typeface="宋体" panose="02010600030101010101" pitchFamily="2" charset="-122"/>
                <a:sym typeface="Symbol" panose="05050102010706020507" pitchFamily="18" charset="2"/>
              </a:rPr>
              <a:t>得</a:t>
            </a:r>
            <a:r>
              <a:rPr lang="en-US" altLang="zh-CN" sz="3200">
                <a:ea typeface="宋体" panose="02010600030101010101" pitchFamily="2" charset="-122"/>
                <a:sym typeface="Symbol" panose="05050102010706020507" pitchFamily="18" charset="2"/>
              </a:rPr>
              <a:t>XYXYZ          </a:t>
            </a:r>
          </a:p>
          <a:p>
            <a:pPr eaLnBrk="1" hangingPunct="1">
              <a:buFont typeface="Wingdings" panose="05000000000000000000" pitchFamily="2" charset="2"/>
              <a:buNone/>
            </a:pPr>
            <a:r>
              <a:rPr lang="en-US" altLang="zh-CN" sz="3200">
                <a:ea typeface="宋体" panose="02010600030101010101" pitchFamily="2" charset="-122"/>
                <a:sym typeface="Symbol" panose="05050102010706020507" pitchFamily="18" charset="2"/>
              </a:rPr>
              <a:t>     </a:t>
            </a:r>
            <a:r>
              <a:rPr lang="zh-CN" altLang="en-US" sz="3200">
                <a:ea typeface="宋体" panose="02010600030101010101" pitchFamily="2" charset="-122"/>
                <a:sym typeface="Symbol" panose="05050102010706020507" pitchFamily="18" charset="2"/>
              </a:rPr>
              <a:t>由</a:t>
            </a:r>
            <a:r>
              <a:rPr lang="en-US" altLang="zh-CN" sz="3200">
                <a:ea typeface="宋体" panose="02010600030101010101" pitchFamily="2" charset="-122"/>
              </a:rPr>
              <a:t>XY</a:t>
            </a:r>
            <a:r>
              <a:rPr lang="en-US" altLang="zh-CN" sz="3200">
                <a:ea typeface="宋体" panose="02010600030101010101" pitchFamily="2" charset="-122"/>
                <a:sym typeface="Symbol" panose="05050102010706020507" pitchFamily="18" charset="2"/>
              </a:rPr>
              <a:t>XYZ </a:t>
            </a:r>
            <a:r>
              <a:rPr lang="zh-CN" altLang="en-US" sz="3200">
                <a:ea typeface="宋体" panose="02010600030101010101" pitchFamily="2" charset="-122"/>
                <a:sym typeface="Symbol" panose="05050102010706020507" pitchFamily="18" charset="2"/>
              </a:rPr>
              <a:t>和</a:t>
            </a:r>
            <a:r>
              <a:rPr lang="en-US" altLang="zh-CN" sz="3200">
                <a:ea typeface="宋体" panose="02010600030101010101" pitchFamily="2" charset="-122"/>
              </a:rPr>
              <a:t>XYZ</a:t>
            </a:r>
            <a:r>
              <a:rPr lang="en-US" altLang="zh-CN" sz="3200">
                <a:ea typeface="宋体" panose="02010600030101010101" pitchFamily="2" charset="-122"/>
                <a:sym typeface="Symbol" panose="05050102010706020507" pitchFamily="18" charset="2"/>
              </a:rPr>
              <a:t>P</a:t>
            </a:r>
            <a:r>
              <a:rPr lang="en-US" altLang="zh-CN" sz="3200">
                <a:ea typeface="宋体" panose="02010600030101010101" pitchFamily="2" charset="-122"/>
              </a:rPr>
              <a:t> </a:t>
            </a:r>
            <a:r>
              <a:rPr lang="zh-CN" altLang="en-US" sz="3200">
                <a:ea typeface="宋体" panose="02010600030101010101" pitchFamily="2" charset="-122"/>
              </a:rPr>
              <a:t>得到</a:t>
            </a:r>
            <a:r>
              <a:rPr lang="en-US" altLang="zh-CN" sz="3200">
                <a:ea typeface="宋体" panose="02010600030101010101" pitchFamily="2" charset="-122"/>
              </a:rPr>
              <a:t>XY</a:t>
            </a:r>
            <a:r>
              <a:rPr lang="en-US" altLang="zh-CN" sz="3200">
                <a:ea typeface="宋体" panose="02010600030101010101" pitchFamily="2" charset="-122"/>
                <a:sym typeface="Symbol" panose="05050102010706020507" pitchFamily="18" charset="2"/>
              </a:rPr>
              <a:t>P</a:t>
            </a:r>
            <a:endParaRPr lang="en-US" altLang="zh-CN" sz="3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573213" y="1933703"/>
            <a:ext cx="360363" cy="759948"/>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573212" y="4597853"/>
            <a:ext cx="360363" cy="929154"/>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611188" y="362687"/>
            <a:ext cx="2196000" cy="504000"/>
          </a:xfrm>
          <a:prstGeom prst="rect">
            <a:avLst/>
          </a:prstGeom>
          <a:solidFill>
            <a:schemeClr val="accent2">
              <a:lumMod val="40000"/>
              <a:lumOff val="60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611188" y="1429703"/>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592809" y="5532506"/>
            <a:ext cx="2339102" cy="461665"/>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良好的模式设计</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622303" y="4096602"/>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3779839" y="260350"/>
            <a:ext cx="1873250" cy="493626"/>
          </a:xfrm>
          <a:prstGeom prst="wedgeRoundRectCallout">
            <a:avLst>
              <a:gd name="adj1" fmla="val -99286"/>
              <a:gd name="adj2" fmla="val 23342"/>
              <a:gd name="adj3" fmla="val 16667"/>
            </a:avLst>
          </a:prstGeom>
          <a:solidFill>
            <a:schemeClr val="accent2">
              <a:lumMod val="40000"/>
              <a:lumOff val="60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3802064" y="1079047"/>
            <a:ext cx="4332943" cy="576000"/>
          </a:xfrm>
          <a:prstGeom prst="wedgeRoundRectCallout">
            <a:avLst>
              <a:gd name="adj1" fmla="val -72345"/>
              <a:gd name="adj2" fmla="val 50947"/>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部分函数依赖、传递函数依赖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3655349" y="5527006"/>
            <a:ext cx="4752976" cy="496636"/>
          </a:xfrm>
          <a:prstGeom prst="wedgeRoundRectCallout">
            <a:avLst>
              <a:gd name="adj1" fmla="val -65768"/>
              <a:gd name="adj2" fmla="val -19760"/>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3666465" y="3752049"/>
            <a:ext cx="4866348" cy="1255135"/>
          </a:xfrm>
          <a:prstGeom prst="wedgeRoundRectCallout">
            <a:avLst>
              <a:gd name="adj1" fmla="val -67259"/>
              <a:gd name="adj2" fmla="val -17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dirty="0">
                <a:latin typeface="Times New Roman" panose="02020603050405020304" pitchFamily="18" charset="0"/>
                <a:ea typeface="宋体" panose="02010600030101010101" pitchFamily="2" charset="-122"/>
              </a:rPr>
              <a:t>模式分解的定义、保持函数依赖分解和保持无损连接分解的判定和分解算法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573213" y="864710"/>
            <a:ext cx="360363" cy="576000"/>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573212" y="3203151"/>
            <a:ext cx="360363" cy="890701"/>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 name="Rectangle 6">
            <a:extLst>
              <a:ext uri="{FF2B5EF4-FFF2-40B4-BE49-F238E27FC236}">
                <a16:creationId xmlns:a16="http://schemas.microsoft.com/office/drawing/2014/main" id="{D47BA86E-41B2-4299-88A4-BCFE463D2334}"/>
              </a:ext>
            </a:extLst>
          </p:cNvPr>
          <p:cNvSpPr>
            <a:spLocks noChangeArrowheads="1"/>
          </p:cNvSpPr>
          <p:nvPr/>
        </p:nvSpPr>
        <p:spPr bwMode="auto">
          <a:xfrm>
            <a:off x="611188" y="2699151"/>
            <a:ext cx="2196000" cy="504000"/>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函数依赖的运算</a:t>
            </a:r>
          </a:p>
        </p:txBody>
      </p:sp>
      <p:sp>
        <p:nvSpPr>
          <p:cNvPr id="20" name="AutoShape 11">
            <a:extLst>
              <a:ext uri="{FF2B5EF4-FFF2-40B4-BE49-F238E27FC236}">
                <a16:creationId xmlns:a16="http://schemas.microsoft.com/office/drawing/2014/main" id="{5EE13174-93A3-43B9-A698-5988F8284896}"/>
              </a:ext>
            </a:extLst>
          </p:cNvPr>
          <p:cNvSpPr>
            <a:spLocks noChangeArrowheads="1"/>
          </p:cNvSpPr>
          <p:nvPr/>
        </p:nvSpPr>
        <p:spPr bwMode="auto">
          <a:xfrm>
            <a:off x="3666465" y="2039007"/>
            <a:ext cx="4855232" cy="1329082"/>
          </a:xfrm>
          <a:prstGeom prst="wedgeRoundRectCallout">
            <a:avLst>
              <a:gd name="adj1" fmla="val -67522"/>
              <a:gd name="adj2" fmla="val 19425"/>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rPr>
              <a:t>Armstrong</a:t>
            </a:r>
            <a:r>
              <a:rPr lang="zh-CN" altLang="en-US" sz="2400" dirty="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16" name="文本框 15">
            <a:extLst>
              <a:ext uri="{FF2B5EF4-FFF2-40B4-BE49-F238E27FC236}">
                <a16:creationId xmlns:a16="http://schemas.microsoft.com/office/drawing/2014/main" id="{E77A1180-D0FB-4167-9782-B876C4AE3748}"/>
              </a:ext>
            </a:extLst>
          </p:cNvPr>
          <p:cNvSpPr txBox="1"/>
          <p:nvPr/>
        </p:nvSpPr>
        <p:spPr>
          <a:xfrm>
            <a:off x="5671017" y="311305"/>
            <a:ext cx="697627" cy="400110"/>
          </a:xfrm>
          <a:prstGeom prst="rect">
            <a:avLst/>
          </a:prstGeom>
          <a:noFill/>
        </p:spPr>
        <p:txBody>
          <a:bodyPr wrap="none" rtlCol="0">
            <a:spAutoFit/>
          </a:bodyPr>
          <a:lstStyle/>
          <a:p>
            <a:r>
              <a:rPr lang="zh-CN" altLang="en-US" sz="2000" dirty="0">
                <a:solidFill>
                  <a:srgbClr val="FF0000"/>
                </a:solidFill>
              </a:rPr>
              <a:t>现象</a:t>
            </a:r>
          </a:p>
        </p:txBody>
      </p:sp>
      <p:sp>
        <p:nvSpPr>
          <p:cNvPr id="17" name="文本框 16">
            <a:extLst>
              <a:ext uri="{FF2B5EF4-FFF2-40B4-BE49-F238E27FC236}">
                <a16:creationId xmlns:a16="http://schemas.microsoft.com/office/drawing/2014/main" id="{A0D90411-DB81-425E-BA4A-EB8B951E7186}"/>
              </a:ext>
            </a:extLst>
          </p:cNvPr>
          <p:cNvSpPr txBox="1"/>
          <p:nvPr/>
        </p:nvSpPr>
        <p:spPr>
          <a:xfrm>
            <a:off x="8183998" y="1134565"/>
            <a:ext cx="697627" cy="400110"/>
          </a:xfrm>
          <a:prstGeom prst="rect">
            <a:avLst/>
          </a:prstGeom>
          <a:noFill/>
        </p:spPr>
        <p:txBody>
          <a:bodyPr wrap="none" rtlCol="0">
            <a:spAutoFit/>
          </a:bodyPr>
          <a:lstStyle/>
          <a:p>
            <a:r>
              <a:rPr lang="zh-CN" altLang="en-US" sz="2000" dirty="0">
                <a:solidFill>
                  <a:srgbClr val="FF0000"/>
                </a:solidFill>
              </a:rPr>
              <a:t>症由</a:t>
            </a:r>
          </a:p>
        </p:txBody>
      </p:sp>
      <p:sp>
        <p:nvSpPr>
          <p:cNvPr id="18" name="文本框 17">
            <a:extLst>
              <a:ext uri="{FF2B5EF4-FFF2-40B4-BE49-F238E27FC236}">
                <a16:creationId xmlns:a16="http://schemas.microsoft.com/office/drawing/2014/main" id="{0F35966C-70D9-4500-87D7-69813C90B9AD}"/>
              </a:ext>
            </a:extLst>
          </p:cNvPr>
          <p:cNvSpPr txBox="1"/>
          <p:nvPr/>
        </p:nvSpPr>
        <p:spPr>
          <a:xfrm>
            <a:off x="8521697" y="2303438"/>
            <a:ext cx="697627" cy="400110"/>
          </a:xfrm>
          <a:prstGeom prst="rect">
            <a:avLst/>
          </a:prstGeom>
          <a:noFill/>
        </p:spPr>
        <p:txBody>
          <a:bodyPr wrap="none" rtlCol="0">
            <a:spAutoFit/>
          </a:bodyPr>
          <a:lstStyle/>
          <a:p>
            <a:r>
              <a:rPr lang="zh-CN" altLang="en-US" sz="2000" dirty="0">
                <a:solidFill>
                  <a:srgbClr val="FF0000"/>
                </a:solidFill>
              </a:rPr>
              <a:t>工具</a:t>
            </a:r>
          </a:p>
        </p:txBody>
      </p:sp>
      <p:sp>
        <p:nvSpPr>
          <p:cNvPr id="21" name="文本框 20">
            <a:extLst>
              <a:ext uri="{FF2B5EF4-FFF2-40B4-BE49-F238E27FC236}">
                <a16:creationId xmlns:a16="http://schemas.microsoft.com/office/drawing/2014/main" id="{96E1B3CF-01A2-4C1B-894F-478B1ADE2330}"/>
              </a:ext>
            </a:extLst>
          </p:cNvPr>
          <p:cNvSpPr txBox="1"/>
          <p:nvPr/>
        </p:nvSpPr>
        <p:spPr>
          <a:xfrm>
            <a:off x="8521697" y="4085022"/>
            <a:ext cx="697627" cy="400110"/>
          </a:xfrm>
          <a:prstGeom prst="rect">
            <a:avLst/>
          </a:prstGeom>
          <a:noFill/>
        </p:spPr>
        <p:txBody>
          <a:bodyPr wrap="none" rtlCol="0">
            <a:spAutoFit/>
          </a:bodyPr>
          <a:lstStyle/>
          <a:p>
            <a:r>
              <a:rPr lang="zh-CN" altLang="en-US" sz="2000" dirty="0">
                <a:solidFill>
                  <a:srgbClr val="FF0000"/>
                </a:solidFill>
              </a:rPr>
              <a:t>方法</a:t>
            </a:r>
          </a:p>
        </p:txBody>
      </p:sp>
      <p:sp>
        <p:nvSpPr>
          <p:cNvPr id="22" name="文本框 21">
            <a:extLst>
              <a:ext uri="{FF2B5EF4-FFF2-40B4-BE49-F238E27FC236}">
                <a16:creationId xmlns:a16="http://schemas.microsoft.com/office/drawing/2014/main" id="{6FC106F8-3DDB-4327-BF6D-F010BA4E7AA2}"/>
              </a:ext>
            </a:extLst>
          </p:cNvPr>
          <p:cNvSpPr txBox="1"/>
          <p:nvPr/>
        </p:nvSpPr>
        <p:spPr>
          <a:xfrm>
            <a:off x="8446373" y="5563283"/>
            <a:ext cx="697627" cy="400110"/>
          </a:xfrm>
          <a:prstGeom prst="rect">
            <a:avLst/>
          </a:prstGeom>
          <a:noFill/>
        </p:spPr>
        <p:txBody>
          <a:bodyPr wrap="none" rtlCol="0">
            <a:spAutoFit/>
          </a:bodyPr>
          <a:lstStyle/>
          <a:p>
            <a:r>
              <a:rPr lang="zh-CN" altLang="en-US" sz="2000" dirty="0">
                <a:solidFill>
                  <a:srgbClr val="FF0000"/>
                </a:solidFill>
              </a:rPr>
              <a:t>规范</a:t>
            </a:r>
          </a:p>
        </p:txBody>
      </p:sp>
    </p:spTree>
    <p:extLst>
      <p:ext uri="{BB962C8B-B14F-4D97-AF65-F5344CB8AC3E}">
        <p14:creationId xmlns:p14="http://schemas.microsoft.com/office/powerpoint/2010/main" val="1055660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a:extLst>
              <a:ext uri="{FF2B5EF4-FFF2-40B4-BE49-F238E27FC236}">
                <a16:creationId xmlns:a16="http://schemas.microsoft.com/office/drawing/2014/main" id="{B5AF156A-F3FD-46E5-9084-1AD74547A4C8}"/>
              </a:ext>
            </a:extLst>
          </p:cNvPr>
          <p:cNvSpPr txBox="1">
            <a:spLocks noChangeArrowheads="1"/>
          </p:cNvSpPr>
          <p:nvPr/>
        </p:nvSpPr>
        <p:spPr bwMode="auto">
          <a:xfrm>
            <a:off x="247650" y="981075"/>
            <a:ext cx="8932863"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fontAlgn="b">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a:t>
            </a:r>
            <a:r>
              <a:rPr lang="zh-CN" altLang="en-US" sz="2600">
                <a:latin typeface="Garamond" panose="02020404030301010803" pitchFamily="18" charset="0"/>
                <a:ea typeface="宋体" panose="02010600030101010101" pitchFamily="2" charset="-122"/>
              </a:rPr>
              <a:t>例：  设</a:t>
            </a:r>
            <a:r>
              <a:rPr lang="en-US" altLang="zh-CN" sz="2600">
                <a:latin typeface="Garamond" panose="02020404030301010803" pitchFamily="18" charset="0"/>
                <a:ea typeface="宋体" panose="02010600030101010101" pitchFamily="2" charset="-122"/>
              </a:rPr>
              <a:t>F={AB→E</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AG→J</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BE→I</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E→G</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GI→H}    </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a:t>
            </a:r>
            <a:r>
              <a:rPr lang="zh-CN" altLang="en-US" sz="2600">
                <a:latin typeface="Garamond" panose="02020404030301010803" pitchFamily="18" charset="0"/>
                <a:ea typeface="宋体" panose="02010600030101010101" pitchFamily="2" charset="-122"/>
              </a:rPr>
              <a:t>试证：</a:t>
            </a:r>
            <a:r>
              <a:rPr lang="en-US" altLang="zh-CN" sz="2600">
                <a:latin typeface="Garamond" panose="02020404030301010803" pitchFamily="18" charset="0"/>
                <a:ea typeface="宋体" panose="02010600030101010101" pitchFamily="2" charset="-122"/>
              </a:rPr>
              <a:t>F|= AB→GH</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a:t>
            </a:r>
            <a:r>
              <a:rPr lang="zh-CN" altLang="en-US" sz="2600">
                <a:latin typeface="Garamond" panose="02020404030301010803" pitchFamily="18" charset="0"/>
                <a:ea typeface="宋体" panose="02010600030101010101" pitchFamily="2" charset="-122"/>
              </a:rPr>
              <a:t>证明：用公理系统和</a:t>
            </a:r>
            <a:r>
              <a:rPr lang="en-US" altLang="zh-CN" sz="2600">
                <a:latin typeface="Garamond" panose="02020404030301010803" pitchFamily="18" charset="0"/>
                <a:ea typeface="宋体" panose="02010600030101010101" pitchFamily="2" charset="-122"/>
              </a:rPr>
              <a:t>F</a:t>
            </a:r>
            <a:r>
              <a:rPr lang="zh-CN" altLang="en-US" sz="2600">
                <a:latin typeface="Garamond" panose="02020404030301010803" pitchFamily="18" charset="0"/>
                <a:ea typeface="宋体" panose="02010600030101010101" pitchFamily="2" charset="-122"/>
              </a:rPr>
              <a:t>中的函数依赖，推导过程如下：</a:t>
            </a:r>
          </a:p>
          <a:p>
            <a:pPr>
              <a:lnSpc>
                <a:spcPct val="140000"/>
              </a:lnSpc>
              <a:spcBef>
                <a:spcPct val="0"/>
              </a:spcBef>
              <a:buClrTx/>
              <a:buSzTx/>
              <a:buFontTx/>
              <a:buNone/>
            </a:pP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1. </a:t>
            </a:r>
            <a:r>
              <a:rPr lang="zh-CN" altLang="en-US" sz="2600">
                <a:latin typeface="Garamond" panose="02020404030301010803" pitchFamily="18" charset="0"/>
                <a:ea typeface="宋体" panose="02010600030101010101" pitchFamily="2" charset="-122"/>
              </a:rPr>
              <a:t>已知 </a:t>
            </a:r>
            <a:r>
              <a:rPr lang="en-US" altLang="zh-CN" sz="2600">
                <a:latin typeface="Garamond" panose="02020404030301010803" pitchFamily="18" charset="0"/>
                <a:ea typeface="宋体" panose="02010600030101010101" pitchFamily="2" charset="-122"/>
              </a:rPr>
              <a:t>AB→E</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E→G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AB→G</a:t>
            </a: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a:t>
            </a:r>
            <a:r>
              <a:rPr lang="zh-CN" altLang="en-US" sz="2600">
                <a:latin typeface="Garamond" panose="02020404030301010803" pitchFamily="18" charset="0"/>
                <a:ea typeface="宋体" panose="02010600030101010101" pitchFamily="2" charset="-122"/>
              </a:rPr>
              <a:t>传递律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2. </a:t>
            </a:r>
            <a:r>
              <a:rPr lang="zh-CN" altLang="en-US" sz="2600">
                <a:latin typeface="Garamond" panose="02020404030301010803" pitchFamily="18" charset="0"/>
                <a:ea typeface="宋体" panose="02010600030101010101" pitchFamily="2" charset="-122"/>
              </a:rPr>
              <a:t>已知 </a:t>
            </a:r>
            <a:r>
              <a:rPr lang="en-US" altLang="zh-CN" sz="2600">
                <a:latin typeface="Garamond" panose="02020404030301010803" pitchFamily="18" charset="0"/>
                <a:ea typeface="宋体" panose="02010600030101010101" pitchFamily="2" charset="-122"/>
              </a:rPr>
              <a:t>AB→E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AB→BE</a:t>
            </a: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a:t>
            </a:r>
            <a:r>
              <a:rPr lang="zh-CN" altLang="en-US" sz="2600">
                <a:latin typeface="Garamond" panose="02020404030301010803" pitchFamily="18" charset="0"/>
                <a:ea typeface="宋体" panose="02010600030101010101" pitchFamily="2" charset="-122"/>
              </a:rPr>
              <a:t>增广律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3. </a:t>
            </a:r>
            <a:r>
              <a:rPr lang="zh-CN" altLang="en-US" sz="2600">
                <a:latin typeface="Garamond" panose="02020404030301010803" pitchFamily="18" charset="0"/>
                <a:ea typeface="宋体" panose="02010600030101010101" pitchFamily="2" charset="-122"/>
              </a:rPr>
              <a:t>已知 </a:t>
            </a:r>
            <a:r>
              <a:rPr lang="en-US" altLang="zh-CN" sz="2600">
                <a:latin typeface="Garamond" panose="02020404030301010803" pitchFamily="18" charset="0"/>
                <a:ea typeface="宋体" panose="02010600030101010101" pitchFamily="2" charset="-122"/>
              </a:rPr>
              <a:t>BE→I</a:t>
            </a:r>
            <a:r>
              <a:rPr lang="zh-CN" altLang="en-US" sz="2600">
                <a:latin typeface="Garamond" panose="02020404030301010803" pitchFamily="18" charset="0"/>
                <a:ea typeface="宋体" panose="02010600030101010101" pitchFamily="2" charset="-122"/>
              </a:rPr>
              <a:t>，又 </a:t>
            </a:r>
            <a:r>
              <a:rPr lang="en-US" altLang="zh-CN" sz="2600">
                <a:latin typeface="Garamond" panose="02020404030301010803" pitchFamily="18" charset="0"/>
                <a:ea typeface="宋体" panose="02010600030101010101" pitchFamily="2" charset="-122"/>
              </a:rPr>
              <a:t>AB→BE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AB→I    (</a:t>
            </a:r>
            <a:r>
              <a:rPr lang="zh-CN" altLang="en-US" sz="2600">
                <a:latin typeface="Garamond" panose="02020404030301010803" pitchFamily="18" charset="0"/>
                <a:ea typeface="宋体" panose="02010600030101010101" pitchFamily="2" charset="-122"/>
              </a:rPr>
              <a:t>传递律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4. </a:t>
            </a:r>
            <a:r>
              <a:rPr lang="zh-CN" altLang="en-US" sz="2600">
                <a:latin typeface="Garamond" panose="02020404030301010803" pitchFamily="18" charset="0"/>
                <a:ea typeface="宋体" panose="02010600030101010101" pitchFamily="2" charset="-122"/>
              </a:rPr>
              <a:t>由</a:t>
            </a:r>
            <a:r>
              <a:rPr lang="en-US" altLang="zh-CN" sz="2600">
                <a:latin typeface="Garamond" panose="02020404030301010803" pitchFamily="18" charset="0"/>
                <a:ea typeface="宋体" panose="02010600030101010101" pitchFamily="2" charset="-122"/>
              </a:rPr>
              <a:t>1</a:t>
            </a:r>
            <a:r>
              <a:rPr lang="zh-CN" altLang="en-US" sz="2600">
                <a:latin typeface="Garamond" panose="02020404030301010803" pitchFamily="18" charset="0"/>
                <a:ea typeface="宋体" panose="02010600030101010101" pitchFamily="2" charset="-122"/>
              </a:rPr>
              <a:t>和</a:t>
            </a:r>
            <a:r>
              <a:rPr lang="en-US" altLang="zh-CN" sz="2600">
                <a:latin typeface="Garamond" panose="02020404030301010803" pitchFamily="18" charset="0"/>
                <a:ea typeface="宋体" panose="02010600030101010101" pitchFamily="2" charset="-122"/>
              </a:rPr>
              <a:t>3</a:t>
            </a:r>
            <a:r>
              <a:rPr lang="zh-CN" altLang="en-US" sz="2600">
                <a:latin typeface="Garamond" panose="02020404030301010803" pitchFamily="18" charset="0"/>
                <a:ea typeface="宋体" panose="02010600030101010101" pitchFamily="2" charset="-122"/>
              </a:rPr>
              <a:t>有</a:t>
            </a:r>
            <a:r>
              <a:rPr lang="en-US" altLang="zh-CN" sz="2600">
                <a:latin typeface="Garamond" panose="02020404030301010803" pitchFamily="18" charset="0"/>
                <a:ea typeface="宋体" panose="02010600030101010101" pitchFamily="2" charset="-122"/>
              </a:rPr>
              <a:t>AB→G</a:t>
            </a: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AB→I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AB→GI   (</a:t>
            </a:r>
            <a:r>
              <a:rPr lang="zh-CN" altLang="en-US" sz="2600">
                <a:latin typeface="Garamond" panose="02020404030301010803" pitchFamily="18" charset="0"/>
                <a:ea typeface="宋体" panose="02010600030101010101" pitchFamily="2" charset="-122"/>
              </a:rPr>
              <a:t>合成规则</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5. </a:t>
            </a:r>
            <a:r>
              <a:rPr lang="zh-CN" altLang="en-US" sz="2600">
                <a:latin typeface="Garamond" panose="02020404030301010803" pitchFamily="18" charset="0"/>
                <a:ea typeface="宋体" panose="02010600030101010101" pitchFamily="2" charset="-122"/>
              </a:rPr>
              <a:t>由</a:t>
            </a:r>
            <a:r>
              <a:rPr lang="en-US" altLang="zh-CN" sz="2600">
                <a:latin typeface="Garamond" panose="02020404030301010803" pitchFamily="18" charset="0"/>
                <a:ea typeface="宋体" panose="02010600030101010101" pitchFamily="2" charset="-122"/>
              </a:rPr>
              <a:t>4</a:t>
            </a:r>
            <a:r>
              <a:rPr lang="zh-CN" altLang="en-US" sz="2600">
                <a:latin typeface="Garamond" panose="02020404030301010803" pitchFamily="18" charset="0"/>
                <a:ea typeface="宋体" panose="02010600030101010101" pitchFamily="2" charset="-122"/>
              </a:rPr>
              <a:t>有 </a:t>
            </a:r>
            <a:r>
              <a:rPr lang="en-US" altLang="zh-CN" sz="2600">
                <a:latin typeface="Garamond" panose="02020404030301010803" pitchFamily="18" charset="0"/>
                <a:ea typeface="宋体" panose="02010600030101010101" pitchFamily="2" charset="-122"/>
              </a:rPr>
              <a:t>AB→GI</a:t>
            </a:r>
            <a:r>
              <a:rPr lang="zh-CN" altLang="en-US" sz="2600">
                <a:latin typeface="Garamond" panose="02020404030301010803" pitchFamily="18" charset="0"/>
                <a:ea typeface="宋体" panose="02010600030101010101" pitchFamily="2" charset="-122"/>
              </a:rPr>
              <a:t>，又 </a:t>
            </a:r>
            <a:r>
              <a:rPr lang="en-US" altLang="zh-CN" sz="2600">
                <a:latin typeface="Garamond" panose="02020404030301010803" pitchFamily="18" charset="0"/>
                <a:ea typeface="宋体" panose="02010600030101010101" pitchFamily="2" charset="-122"/>
              </a:rPr>
              <a:t>GI→H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AB→H   (</a:t>
            </a:r>
            <a:r>
              <a:rPr lang="zh-CN" altLang="en-US" sz="2600">
                <a:latin typeface="Garamond" panose="02020404030301010803" pitchFamily="18" charset="0"/>
                <a:ea typeface="宋体" panose="02010600030101010101" pitchFamily="2" charset="-122"/>
              </a:rPr>
              <a:t>传递律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6. </a:t>
            </a:r>
            <a:r>
              <a:rPr lang="zh-CN" altLang="en-US" sz="2600">
                <a:latin typeface="Garamond" panose="02020404030301010803" pitchFamily="18" charset="0"/>
                <a:ea typeface="宋体" panose="02010600030101010101" pitchFamily="2" charset="-122"/>
              </a:rPr>
              <a:t>由</a:t>
            </a:r>
            <a:r>
              <a:rPr lang="en-US" altLang="zh-CN" sz="2600">
                <a:latin typeface="Garamond" panose="02020404030301010803" pitchFamily="18" charset="0"/>
                <a:ea typeface="宋体" panose="02010600030101010101" pitchFamily="2" charset="-122"/>
              </a:rPr>
              <a:t>1</a:t>
            </a:r>
            <a:r>
              <a:rPr lang="zh-CN" altLang="en-US" sz="2600">
                <a:latin typeface="Garamond" panose="02020404030301010803" pitchFamily="18" charset="0"/>
                <a:ea typeface="宋体" panose="02010600030101010101" pitchFamily="2" charset="-122"/>
              </a:rPr>
              <a:t>和</a:t>
            </a:r>
            <a:r>
              <a:rPr lang="en-US" altLang="zh-CN" sz="2600">
                <a:latin typeface="Garamond" panose="02020404030301010803" pitchFamily="18" charset="0"/>
                <a:ea typeface="宋体" panose="02010600030101010101" pitchFamily="2" charset="-122"/>
              </a:rPr>
              <a:t>5</a:t>
            </a:r>
            <a:r>
              <a:rPr lang="zh-CN" altLang="en-US" sz="2600">
                <a:latin typeface="Garamond" panose="02020404030301010803" pitchFamily="18" charset="0"/>
                <a:ea typeface="宋体" panose="02010600030101010101" pitchFamily="2" charset="-122"/>
              </a:rPr>
              <a:t>有 </a:t>
            </a:r>
            <a:r>
              <a:rPr lang="en-US" altLang="zh-CN" sz="2600">
                <a:latin typeface="Garamond" panose="02020404030301010803" pitchFamily="18" charset="0"/>
                <a:ea typeface="宋体" panose="02010600030101010101" pitchFamily="2" charset="-122"/>
              </a:rPr>
              <a:t>AB→H</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AB→G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AB→GH  (</a:t>
            </a:r>
            <a:r>
              <a:rPr lang="zh-CN" altLang="en-US" sz="2600">
                <a:latin typeface="Garamond" panose="02020404030301010803" pitchFamily="18" charset="0"/>
                <a:ea typeface="宋体" panose="02010600030101010101" pitchFamily="2" charset="-122"/>
              </a:rPr>
              <a:t>合成规则</a:t>
            </a:r>
            <a:r>
              <a:rPr lang="en-US" altLang="zh-CN" sz="2600">
                <a:latin typeface="Garamond" panose="02020404030301010803" pitchFamily="18" charset="0"/>
                <a:ea typeface="宋体" panose="02010600030101010101" pitchFamily="2" charset="-122"/>
              </a:rPr>
              <a:t>)</a:t>
            </a:r>
          </a:p>
        </p:txBody>
      </p:sp>
      <p:sp>
        <p:nvSpPr>
          <p:cNvPr id="52230" name="Rectangle 3">
            <a:extLst>
              <a:ext uri="{FF2B5EF4-FFF2-40B4-BE49-F238E27FC236}">
                <a16:creationId xmlns:a16="http://schemas.microsoft.com/office/drawing/2014/main" id="{2E5F47FC-C93F-4016-9B34-07BCCBC5F5D3}"/>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7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376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376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6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37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481A8E89-1FE9-42EA-BA2F-389A2D147DAC}"/>
              </a:ext>
            </a:extLst>
          </p:cNvPr>
          <p:cNvSpPr>
            <a:spLocks noGrp="1" noChangeArrowheads="1"/>
          </p:cNvSpPr>
          <p:nvPr>
            <p:ph type="title"/>
          </p:nvPr>
        </p:nvSpPr>
        <p:spPr/>
        <p:txBody>
          <a:bodyPr/>
          <a:lstStyle/>
          <a:p>
            <a:pPr eaLnBrk="1" hangingPunct="1">
              <a:defRPr/>
            </a:pPr>
            <a:r>
              <a:rPr lang="zh-CN" altLang="en-US">
                <a:ea typeface="宋体" pitchFamily="2" charset="-122"/>
              </a:rPr>
              <a:t>函数依赖集的闭包</a:t>
            </a:r>
          </a:p>
        </p:txBody>
      </p:sp>
      <p:sp>
        <p:nvSpPr>
          <p:cNvPr id="707587" name="Rectangle 3">
            <a:extLst>
              <a:ext uri="{FF2B5EF4-FFF2-40B4-BE49-F238E27FC236}">
                <a16:creationId xmlns:a16="http://schemas.microsoft.com/office/drawing/2014/main" id="{4601B848-F57E-440A-9729-2BA6DB39BE47}"/>
              </a:ext>
            </a:extLst>
          </p:cNvPr>
          <p:cNvSpPr>
            <a:spLocks noGrp="1" noChangeArrowheads="1"/>
          </p:cNvSpPr>
          <p:nvPr>
            <p:ph idx="1"/>
          </p:nvPr>
        </p:nvSpPr>
        <p:spPr/>
        <p:txBody>
          <a:bodyPr/>
          <a:lstStyle/>
          <a:p>
            <a:pPr eaLnBrk="1" hangingPunct="1">
              <a:lnSpc>
                <a:spcPct val="90000"/>
              </a:lnSpc>
              <a:buFont typeface="Wingdings" pitchFamily="2" charset="2"/>
              <a:buNone/>
              <a:defRPr/>
            </a:pPr>
            <a:r>
              <a:rPr lang="zh-CN" altLang="en-US" b="1" dirty="0">
                <a:solidFill>
                  <a:srgbClr val="CC0000"/>
                </a:solidFill>
                <a:effectLst>
                  <a:outerShdw blurRad="38100" dist="38100" dir="2700000" algn="tl">
                    <a:srgbClr val="000000"/>
                  </a:outerShdw>
                </a:effectLst>
                <a:ea typeface="黑体" pitchFamily="49" charset="-122"/>
              </a:rPr>
              <a:t>定义</a:t>
            </a:r>
            <a:r>
              <a:rPr lang="zh-CN" altLang="en-US" dirty="0">
                <a:ea typeface="宋体" pitchFamily="2" charset="-122"/>
              </a:rPr>
              <a:t>  在关系模式</a:t>
            </a:r>
            <a:r>
              <a:rPr lang="en-US" altLang="zh-CN" i="1" dirty="0">
                <a:ea typeface="宋体" pitchFamily="2" charset="-122"/>
              </a:rPr>
              <a:t>R&lt;U</a:t>
            </a:r>
            <a:r>
              <a:rPr lang="zh-CN" altLang="en-US" i="1" dirty="0">
                <a:ea typeface="宋体" pitchFamily="2" charset="-122"/>
              </a:rPr>
              <a:t>，</a:t>
            </a:r>
            <a:r>
              <a:rPr lang="en-US" altLang="zh-CN" i="1" dirty="0">
                <a:ea typeface="宋体" pitchFamily="2" charset="-122"/>
              </a:rPr>
              <a:t>F&gt;</a:t>
            </a:r>
            <a:r>
              <a:rPr lang="zh-CN" altLang="en-US" dirty="0">
                <a:ea typeface="宋体" pitchFamily="2" charset="-122"/>
              </a:rPr>
              <a:t>中为</a:t>
            </a:r>
            <a:r>
              <a:rPr lang="en-US" altLang="zh-CN" i="1" dirty="0">
                <a:ea typeface="宋体" pitchFamily="2" charset="-122"/>
              </a:rPr>
              <a:t>F</a:t>
            </a:r>
            <a:r>
              <a:rPr lang="zh-CN" altLang="en-US" dirty="0">
                <a:ea typeface="宋体" pitchFamily="2" charset="-122"/>
              </a:rPr>
              <a:t>所逻辑蕴含</a:t>
            </a:r>
          </a:p>
          <a:p>
            <a:pPr eaLnBrk="1" hangingPunct="1">
              <a:lnSpc>
                <a:spcPct val="130000"/>
              </a:lnSpc>
              <a:buFont typeface="Wingdings" pitchFamily="2" charset="2"/>
              <a:buNone/>
              <a:defRPr/>
            </a:pPr>
            <a:r>
              <a:rPr lang="zh-CN" altLang="en-US" dirty="0">
                <a:ea typeface="宋体" pitchFamily="2" charset="-122"/>
              </a:rPr>
              <a:t>的函数依赖的全体叫作 </a:t>
            </a:r>
            <a:r>
              <a:rPr lang="en-US" altLang="zh-CN" b="1" i="1" dirty="0">
                <a:solidFill>
                  <a:srgbClr val="FF3300"/>
                </a:solidFill>
                <a:effectLst>
                  <a:outerShdw blurRad="38100" dist="38100" dir="2700000" algn="tl">
                    <a:srgbClr val="000000"/>
                  </a:outerShdw>
                </a:effectLst>
                <a:ea typeface="宋体" pitchFamily="2" charset="-122"/>
              </a:rPr>
              <a:t>F</a:t>
            </a:r>
            <a:r>
              <a:rPr lang="zh-CN" altLang="en-US" b="1" dirty="0">
                <a:solidFill>
                  <a:srgbClr val="FF3300"/>
                </a:solidFill>
                <a:effectLst>
                  <a:outerShdw blurRad="38100" dist="38100" dir="2700000" algn="tl">
                    <a:srgbClr val="000000"/>
                  </a:outerShdw>
                </a:effectLst>
                <a:ea typeface="宋体" pitchFamily="2" charset="-122"/>
              </a:rPr>
              <a:t>的闭包</a:t>
            </a:r>
            <a:r>
              <a:rPr lang="zh-CN" altLang="en-US" dirty="0">
                <a:ea typeface="宋体" pitchFamily="2" charset="-122"/>
              </a:rPr>
              <a:t>，记为</a:t>
            </a:r>
            <a:r>
              <a:rPr lang="en-US" altLang="zh-CN" i="1" dirty="0">
                <a:ea typeface="宋体" pitchFamily="2" charset="-122"/>
              </a:rPr>
              <a:t>F</a:t>
            </a:r>
            <a:r>
              <a:rPr lang="en-US" altLang="zh-CN" baseline="30000" dirty="0">
                <a:ea typeface="宋体" pitchFamily="2" charset="-122"/>
              </a:rPr>
              <a:t>+</a:t>
            </a:r>
            <a:r>
              <a:rPr lang="zh-CN" altLang="en-US" dirty="0">
                <a:ea typeface="宋体" pitchFamily="2" charset="-122"/>
              </a:rPr>
              <a:t>。</a:t>
            </a:r>
          </a:p>
          <a:p>
            <a:pPr eaLnBrk="1" hangingPunct="1">
              <a:lnSpc>
                <a:spcPct val="130000"/>
              </a:lnSpc>
              <a:buFont typeface="Wingdings" pitchFamily="2" charset="2"/>
              <a:buNone/>
              <a:defRPr/>
            </a:pPr>
            <a:r>
              <a:rPr lang="zh-CN" altLang="en-US" dirty="0">
                <a:ea typeface="宋体" pitchFamily="2" charset="-122"/>
              </a:rPr>
              <a:t>例：</a:t>
            </a:r>
            <a:r>
              <a:rPr lang="en-US" altLang="zh-CN" dirty="0">
                <a:ea typeface="宋体" pitchFamily="2" charset="-122"/>
              </a:rPr>
              <a:t>R (A, B, C, G, H, I), </a:t>
            </a:r>
            <a:br>
              <a:rPr lang="en-US" altLang="zh-CN" dirty="0">
                <a:ea typeface="宋体" pitchFamily="2" charset="-122"/>
              </a:rPr>
            </a:br>
            <a:r>
              <a:rPr lang="en-US" altLang="zh-CN" dirty="0">
                <a:ea typeface="宋体" pitchFamily="2" charset="-122"/>
              </a:rPr>
              <a:t>    F = {A</a:t>
            </a:r>
            <a:r>
              <a:rPr lang="en-US" altLang="zh-CN" dirty="0">
                <a:ea typeface="宋体" pitchFamily="2" charset="-122"/>
                <a:sym typeface="Symbol" pitchFamily="18" charset="2"/>
              </a:rPr>
              <a:t></a:t>
            </a:r>
            <a:r>
              <a:rPr lang="en-US" altLang="zh-CN" dirty="0">
                <a:ea typeface="宋体" pitchFamily="2" charset="-122"/>
              </a:rPr>
              <a:t>B, A</a:t>
            </a:r>
            <a:r>
              <a:rPr lang="en-US" altLang="zh-CN" dirty="0">
                <a:ea typeface="宋体" pitchFamily="2" charset="-122"/>
                <a:sym typeface="Symbol" pitchFamily="18" charset="2"/>
              </a:rPr>
              <a:t>C, CGH, CGI, BH} </a:t>
            </a:r>
          </a:p>
          <a:p>
            <a:pPr lvl="2" eaLnBrk="1" hangingPunct="1">
              <a:lnSpc>
                <a:spcPct val="90000"/>
              </a:lnSpc>
              <a:defRPr/>
            </a:pPr>
            <a:r>
              <a:rPr lang="en-US" altLang="zh-CN" sz="3000" dirty="0">
                <a:ea typeface="宋体" pitchFamily="2" charset="-122"/>
              </a:rPr>
              <a:t>A</a:t>
            </a:r>
            <a:r>
              <a:rPr lang="en-US" altLang="zh-CN" sz="3000" dirty="0">
                <a:ea typeface="宋体" pitchFamily="2" charset="-122"/>
                <a:sym typeface="Symbol" pitchFamily="18" charset="2"/>
              </a:rPr>
              <a:t> H</a:t>
            </a:r>
            <a:r>
              <a:rPr lang="en-US" altLang="zh-CN" sz="3000" dirty="0">
                <a:ea typeface="宋体" pitchFamily="2" charset="-122"/>
              </a:rPr>
              <a:t> </a:t>
            </a:r>
            <a:r>
              <a:rPr lang="en-US" altLang="zh-CN" sz="3000" dirty="0">
                <a:ea typeface="宋体" pitchFamily="2" charset="-122"/>
                <a:sym typeface="Symbol" pitchFamily="18" charset="2"/>
              </a:rPr>
              <a:t> </a:t>
            </a:r>
            <a:r>
              <a:rPr lang="en-US" altLang="zh-CN" sz="3000" i="1" dirty="0">
                <a:ea typeface="宋体" pitchFamily="2" charset="-122"/>
              </a:rPr>
              <a:t>F</a:t>
            </a:r>
            <a:r>
              <a:rPr lang="en-US" altLang="zh-CN" sz="3000" baseline="30000" dirty="0">
                <a:ea typeface="宋体" pitchFamily="2" charset="-122"/>
              </a:rPr>
              <a:t>+</a:t>
            </a:r>
            <a:r>
              <a:rPr lang="en-US" altLang="zh-CN" sz="3000" baseline="30000" dirty="0">
                <a:solidFill>
                  <a:schemeClr val="accent2"/>
                </a:solidFill>
                <a:ea typeface="宋体" pitchFamily="2" charset="-122"/>
              </a:rPr>
              <a:t> </a:t>
            </a:r>
            <a:r>
              <a:rPr lang="zh-CN" altLang="en-US" sz="3000" dirty="0">
                <a:ea typeface="宋体" pitchFamily="2" charset="-122"/>
              </a:rPr>
              <a:t>？</a:t>
            </a:r>
          </a:p>
          <a:p>
            <a:pPr lvl="2" eaLnBrk="1" hangingPunct="1">
              <a:lnSpc>
                <a:spcPct val="90000"/>
              </a:lnSpc>
              <a:defRPr/>
            </a:pPr>
            <a:r>
              <a:rPr lang="en-US" altLang="zh-CN" sz="3000" dirty="0">
                <a:ea typeface="宋体" pitchFamily="2" charset="-122"/>
              </a:rPr>
              <a:t>CG </a:t>
            </a:r>
            <a:r>
              <a:rPr lang="en-US" altLang="zh-CN" sz="3000" dirty="0">
                <a:ea typeface="宋体" pitchFamily="2" charset="-122"/>
                <a:sym typeface="Symbol" pitchFamily="18" charset="2"/>
              </a:rPr>
              <a:t> HI  </a:t>
            </a:r>
            <a:r>
              <a:rPr lang="en-US" altLang="zh-CN" sz="3000" i="1" dirty="0">
                <a:ea typeface="宋体" pitchFamily="2" charset="-122"/>
              </a:rPr>
              <a:t>F</a:t>
            </a:r>
            <a:r>
              <a:rPr lang="en-US" altLang="zh-CN" sz="3000" baseline="30000" dirty="0">
                <a:ea typeface="宋体" pitchFamily="2" charset="-122"/>
              </a:rPr>
              <a:t>+</a:t>
            </a:r>
            <a:r>
              <a:rPr lang="en-US" altLang="zh-CN" sz="3000" baseline="30000" dirty="0">
                <a:solidFill>
                  <a:schemeClr val="accent2"/>
                </a:solidFill>
                <a:ea typeface="宋体" pitchFamily="2" charset="-122"/>
              </a:rPr>
              <a:t> </a:t>
            </a:r>
            <a:r>
              <a:rPr lang="zh-CN" altLang="en-US" sz="3000" dirty="0">
                <a:ea typeface="宋体" pitchFamily="2" charset="-122"/>
              </a:rPr>
              <a:t>？</a:t>
            </a:r>
          </a:p>
          <a:p>
            <a:pPr lvl="2" eaLnBrk="1" hangingPunct="1">
              <a:lnSpc>
                <a:spcPct val="90000"/>
              </a:lnSpc>
              <a:defRPr/>
            </a:pPr>
            <a:r>
              <a:rPr lang="en-US" altLang="zh-CN" sz="3000" dirty="0">
                <a:ea typeface="宋体" pitchFamily="2" charset="-122"/>
              </a:rPr>
              <a:t>AG </a:t>
            </a:r>
            <a:r>
              <a:rPr lang="en-US" altLang="zh-CN" sz="3000" dirty="0">
                <a:ea typeface="宋体" pitchFamily="2" charset="-122"/>
                <a:sym typeface="Symbol" pitchFamily="18" charset="2"/>
              </a:rPr>
              <a:t> I  </a:t>
            </a:r>
            <a:r>
              <a:rPr lang="en-US" altLang="zh-CN" sz="3000" i="1" dirty="0">
                <a:ea typeface="宋体" pitchFamily="2" charset="-122"/>
              </a:rPr>
              <a:t>F</a:t>
            </a:r>
            <a:r>
              <a:rPr lang="en-US" altLang="zh-CN" sz="3000" baseline="30000" dirty="0">
                <a:ea typeface="宋体" pitchFamily="2" charset="-122"/>
              </a:rPr>
              <a:t>+</a:t>
            </a:r>
            <a:r>
              <a:rPr lang="en-US" altLang="zh-CN" sz="3000" baseline="30000" dirty="0">
                <a:solidFill>
                  <a:schemeClr val="accent2"/>
                </a:solidFill>
                <a:ea typeface="宋体" pitchFamily="2" charset="-122"/>
              </a:rPr>
              <a:t> </a:t>
            </a:r>
            <a:r>
              <a:rPr lang="zh-CN" altLang="en-US" sz="3000" dirty="0">
                <a:ea typeface="宋体" pitchFamily="2" charset="-122"/>
              </a:rPr>
              <a:t>？</a:t>
            </a:r>
          </a:p>
          <a:p>
            <a:pPr lvl="2" eaLnBrk="1" hangingPunct="1">
              <a:lnSpc>
                <a:spcPct val="90000"/>
              </a:lnSpc>
              <a:defRPr/>
            </a:pPr>
            <a:r>
              <a:rPr lang="en-US" altLang="zh-CN" sz="3000" dirty="0">
                <a:ea typeface="宋体" pitchFamily="2"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id="{502C56B3-4958-4C39-8A78-74A714EBEA3A}"/>
              </a:ext>
            </a:extLst>
          </p:cNvPr>
          <p:cNvSpPr>
            <a:spLocks noGrp="1" noChangeArrowheads="1"/>
          </p:cNvSpPr>
          <p:nvPr>
            <p:ph type="title"/>
          </p:nvPr>
        </p:nvSpPr>
        <p:spPr/>
        <p:txBody>
          <a:bodyPr/>
          <a:lstStyle/>
          <a:p>
            <a:pPr eaLnBrk="1" hangingPunct="1">
              <a:defRPr/>
            </a:pPr>
            <a:r>
              <a:rPr lang="zh-CN" altLang="en-US">
                <a:ea typeface="宋体" pitchFamily="2" charset="-122"/>
              </a:rPr>
              <a:t>函数依赖集的闭包</a:t>
            </a:r>
          </a:p>
        </p:txBody>
      </p:sp>
      <p:sp>
        <p:nvSpPr>
          <p:cNvPr id="61443" name="Rectangle 8">
            <a:extLst>
              <a:ext uri="{FF2B5EF4-FFF2-40B4-BE49-F238E27FC236}">
                <a16:creationId xmlns:a16="http://schemas.microsoft.com/office/drawing/2014/main" id="{3D53E765-4EC2-4B68-A8B2-1BAF1295D592}"/>
              </a:ext>
            </a:extLst>
          </p:cNvPr>
          <p:cNvSpPr>
            <a:spLocks noChangeArrowheads="1"/>
          </p:cNvSpPr>
          <p:nvPr/>
        </p:nvSpPr>
        <p:spPr bwMode="auto">
          <a:xfrm>
            <a:off x="468313" y="1139825"/>
            <a:ext cx="8120062"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50000"/>
              </a:lnSpc>
              <a:spcBef>
                <a:spcPts val="1200"/>
              </a:spcBef>
              <a:buClr>
                <a:schemeClr val="accent1"/>
              </a:buClr>
              <a:buSzPct val="65000"/>
              <a:buFont typeface="Wingdings" panose="05000000000000000000" pitchFamily="2" charset="2"/>
              <a:buNone/>
            </a:pP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r>
              <a:rPr kumimoji="0" lang="en-US" altLang="zh-CN" sz="2200">
                <a:ea typeface="宋体" panose="02010600030101010101" pitchFamily="2" charset="-122"/>
              </a:rPr>
              <a:t> = </a:t>
            </a:r>
            <a:r>
              <a:rPr kumimoji="0" lang="en-US" altLang="zh-CN" sz="2200" i="1">
                <a:ea typeface="宋体" panose="02010600030101010101" pitchFamily="2" charset="-122"/>
              </a:rPr>
              <a:t>F</a:t>
            </a:r>
            <a:br>
              <a:rPr kumimoji="0" lang="en-US" altLang="zh-CN" sz="2200">
                <a:ea typeface="宋体" panose="02010600030101010101" pitchFamily="2" charset="-122"/>
              </a:rPr>
            </a:br>
            <a:r>
              <a:rPr kumimoji="0" lang="en-US" altLang="zh-CN" sz="2200">
                <a:ea typeface="宋体" panose="02010600030101010101" pitchFamily="2" charset="-122"/>
              </a:rPr>
              <a:t>repeat</a:t>
            </a:r>
            <a:br>
              <a:rPr kumimoji="0" lang="en-US" altLang="zh-CN" sz="2200">
                <a:ea typeface="宋体" panose="02010600030101010101" pitchFamily="2" charset="-122"/>
              </a:rPr>
            </a:br>
            <a:r>
              <a:rPr kumimoji="0" lang="en-US" altLang="zh-CN" sz="2200">
                <a:ea typeface="宋体" panose="02010600030101010101" pitchFamily="2" charset="-122"/>
              </a:rPr>
              <a:t>	for each functional dependency </a:t>
            </a:r>
            <a:r>
              <a:rPr kumimoji="0" lang="en-US" altLang="zh-CN" sz="2200" i="1">
                <a:ea typeface="宋体" panose="02010600030101010101" pitchFamily="2" charset="-122"/>
              </a:rPr>
              <a:t>f</a:t>
            </a:r>
            <a:r>
              <a:rPr kumimoji="0" lang="en-US" altLang="zh-CN" sz="2200">
                <a:ea typeface="宋体" panose="02010600030101010101" pitchFamily="2" charset="-122"/>
              </a:rPr>
              <a:t> in </a:t>
            </a:r>
            <a:r>
              <a:rPr kumimoji="0" lang="en-US" altLang="zh-CN" sz="2200" i="1">
                <a:ea typeface="宋体" panose="02010600030101010101" pitchFamily="2" charset="-122"/>
              </a:rPr>
              <a:t>F</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baseline="30000">
                <a:ea typeface="宋体" panose="02010600030101010101" pitchFamily="2" charset="-122"/>
              </a:rPr>
              <a:t>	</a:t>
            </a:r>
            <a:r>
              <a:rPr kumimoji="0" lang="en-US" altLang="zh-CN" sz="2200">
                <a:ea typeface="宋体" panose="02010600030101010101" pitchFamily="2" charset="-122"/>
              </a:rPr>
              <a:t>       apply reflexivity and augmentation rules on </a:t>
            </a:r>
            <a:r>
              <a:rPr kumimoji="0" lang="en-US" altLang="zh-CN" sz="2200" i="1">
                <a:ea typeface="宋体" panose="02010600030101010101" pitchFamily="2" charset="-122"/>
              </a:rPr>
              <a:t>f</a:t>
            </a:r>
            <a:br>
              <a:rPr kumimoji="0" lang="en-US" altLang="zh-CN" sz="2200" i="1">
                <a:ea typeface="宋体" panose="02010600030101010101" pitchFamily="2" charset="-122"/>
              </a:rPr>
            </a:br>
            <a:r>
              <a:rPr kumimoji="0" lang="en-US" altLang="zh-CN" sz="2200" i="1">
                <a:ea typeface="宋体" panose="02010600030101010101" pitchFamily="2" charset="-122"/>
              </a:rPr>
              <a:t>	       </a:t>
            </a:r>
            <a:r>
              <a:rPr kumimoji="0" lang="en-US" altLang="zh-CN" sz="2200">
                <a:ea typeface="宋体" panose="02010600030101010101" pitchFamily="2" charset="-122"/>
              </a:rPr>
              <a:t>add the resulting functional dependencies to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baseline="30000">
                <a:ea typeface="宋体" panose="02010600030101010101" pitchFamily="2" charset="-122"/>
              </a:rPr>
              <a:t>	</a:t>
            </a:r>
            <a:r>
              <a:rPr kumimoji="0" lang="en-US" altLang="zh-CN" sz="2200">
                <a:ea typeface="宋体" panose="02010600030101010101" pitchFamily="2" charset="-122"/>
              </a:rPr>
              <a:t>for each pair of functional dependencies </a:t>
            </a:r>
            <a:r>
              <a:rPr kumimoji="0" lang="en-US" altLang="zh-CN" sz="2200" i="1">
                <a:ea typeface="宋体" panose="02010600030101010101" pitchFamily="2" charset="-122"/>
              </a:rPr>
              <a:t>f</a:t>
            </a:r>
            <a:r>
              <a:rPr kumimoji="0" lang="en-US" altLang="zh-CN" sz="2200" baseline="-25000">
                <a:ea typeface="宋体" panose="02010600030101010101" pitchFamily="2" charset="-122"/>
              </a:rPr>
              <a:t>1</a:t>
            </a:r>
            <a:r>
              <a:rPr kumimoji="0" lang="en-US" altLang="zh-CN" sz="2200">
                <a:ea typeface="宋体" panose="02010600030101010101" pitchFamily="2" charset="-122"/>
              </a:rPr>
              <a:t>and </a:t>
            </a:r>
            <a:r>
              <a:rPr kumimoji="0" lang="en-US" altLang="zh-CN" sz="2200" i="1">
                <a:ea typeface="宋体" panose="02010600030101010101" pitchFamily="2" charset="-122"/>
              </a:rPr>
              <a:t>f</a:t>
            </a:r>
            <a:r>
              <a:rPr kumimoji="0" lang="en-US" altLang="zh-CN" sz="2200" baseline="-25000">
                <a:ea typeface="宋体" panose="02010600030101010101" pitchFamily="2" charset="-122"/>
              </a:rPr>
              <a:t>2</a:t>
            </a:r>
            <a:r>
              <a:rPr kumimoji="0" lang="en-US" altLang="zh-CN" sz="2200">
                <a:ea typeface="宋体" panose="02010600030101010101" pitchFamily="2" charset="-122"/>
              </a:rPr>
              <a:t> in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baseline="30000">
                <a:ea typeface="宋体" panose="02010600030101010101" pitchFamily="2" charset="-122"/>
              </a:rPr>
              <a:t>	</a:t>
            </a:r>
            <a:r>
              <a:rPr kumimoji="0" lang="en-US" altLang="zh-CN" sz="2200">
                <a:ea typeface="宋体" panose="02010600030101010101" pitchFamily="2" charset="-122"/>
              </a:rPr>
              <a:t>       if </a:t>
            </a:r>
            <a:r>
              <a:rPr kumimoji="0" lang="en-US" altLang="zh-CN" sz="2200" i="1">
                <a:ea typeface="宋体" panose="02010600030101010101" pitchFamily="2" charset="-122"/>
              </a:rPr>
              <a:t>f</a:t>
            </a:r>
            <a:r>
              <a:rPr kumimoji="0" lang="en-US" altLang="zh-CN" sz="2200" baseline="-25000">
                <a:ea typeface="宋体" panose="02010600030101010101" pitchFamily="2" charset="-122"/>
              </a:rPr>
              <a:t>1</a:t>
            </a:r>
            <a:r>
              <a:rPr kumimoji="0" lang="en-US" altLang="zh-CN" sz="2200">
                <a:ea typeface="宋体" panose="02010600030101010101" pitchFamily="2" charset="-122"/>
              </a:rPr>
              <a:t> and </a:t>
            </a:r>
            <a:r>
              <a:rPr kumimoji="0" lang="en-US" altLang="zh-CN" sz="2200" i="1">
                <a:ea typeface="宋体" panose="02010600030101010101" pitchFamily="2" charset="-122"/>
              </a:rPr>
              <a:t>f</a:t>
            </a:r>
            <a:r>
              <a:rPr kumimoji="0" lang="en-US" altLang="zh-CN" sz="2200" baseline="-25000">
                <a:ea typeface="宋体" panose="02010600030101010101" pitchFamily="2" charset="-122"/>
              </a:rPr>
              <a:t>2</a:t>
            </a:r>
            <a:r>
              <a:rPr kumimoji="0" lang="en-US" altLang="zh-CN" sz="2200">
                <a:ea typeface="宋体" panose="02010600030101010101" pitchFamily="2" charset="-122"/>
              </a:rPr>
              <a:t> can be combined using transitivity</a:t>
            </a:r>
            <a:br>
              <a:rPr kumimoji="0" lang="en-US" altLang="zh-CN" sz="2200">
                <a:ea typeface="宋体" panose="02010600030101010101" pitchFamily="2" charset="-122"/>
              </a:rPr>
            </a:br>
            <a:r>
              <a:rPr kumimoji="0" lang="en-US" altLang="zh-CN" sz="2200">
                <a:ea typeface="宋体" panose="02010600030101010101" pitchFamily="2" charset="-122"/>
              </a:rPr>
              <a:t>	       then add the resulting functional dependency to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a:ea typeface="宋体" panose="02010600030101010101" pitchFamily="2" charset="-122"/>
              </a:rPr>
              <a:t>until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r>
              <a:rPr kumimoji="0" lang="en-US" altLang="zh-CN" sz="2200">
                <a:ea typeface="宋体" panose="02010600030101010101" pitchFamily="2" charset="-122"/>
              </a:rPr>
              <a:t> does not change any further</a:t>
            </a:r>
          </a:p>
          <a:p>
            <a:pPr>
              <a:lnSpc>
                <a:spcPct val="150000"/>
              </a:lnSpc>
              <a:spcBef>
                <a:spcPts val="1200"/>
              </a:spcBef>
              <a:buClr>
                <a:schemeClr val="accent1"/>
              </a:buClr>
              <a:buSzPct val="65000"/>
              <a:buFont typeface="Wingdings" panose="05000000000000000000" pitchFamily="2" charset="2"/>
              <a:buNone/>
            </a:pPr>
            <a:endParaRPr kumimoji="0" lang="en-US" altLang="zh-CN" sz="2200">
              <a:ea typeface="宋体" panose="02010600030101010101" pitchFamily="2" charset="-122"/>
            </a:endParaRPr>
          </a:p>
          <a:p>
            <a:pPr>
              <a:lnSpc>
                <a:spcPct val="150000"/>
              </a:lnSpc>
              <a:spcBef>
                <a:spcPts val="1200"/>
              </a:spcBef>
              <a:buClr>
                <a:schemeClr val="accent1"/>
              </a:buClr>
              <a:buSzPct val="65000"/>
              <a:buFont typeface="Wingdings" panose="05000000000000000000" pitchFamily="2" charset="2"/>
              <a:buNone/>
            </a:pPr>
            <a:endParaRPr kumimoji="0" lang="en-US" altLang="zh-CN" sz="2200" baseline="3000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4612F60-0409-4BFF-B7F4-49A8242F68F6}"/>
              </a:ext>
            </a:extLst>
          </p:cNvPr>
          <p:cNvSpPr>
            <a:spLocks noGrp="1"/>
          </p:cNvSpPr>
          <p:nvPr>
            <p:ph type="title"/>
          </p:nvPr>
        </p:nvSpPr>
        <p:spPr/>
        <p:txBody>
          <a:bodyPr/>
          <a:lstStyle/>
          <a:p>
            <a:pPr>
              <a:defRPr/>
            </a:pPr>
            <a:endParaRPr lang="zh-CN" altLang="en-US">
              <a:ea typeface="宋体" pitchFamily="2" charset="-122"/>
            </a:endParaRPr>
          </a:p>
        </p:txBody>
      </p:sp>
      <p:sp>
        <p:nvSpPr>
          <p:cNvPr id="709635" name="Rectangle 3">
            <a:extLst>
              <a:ext uri="{FF2B5EF4-FFF2-40B4-BE49-F238E27FC236}">
                <a16:creationId xmlns:a16="http://schemas.microsoft.com/office/drawing/2014/main" id="{E6E840BA-7216-452C-BCBD-C79494A2A236}"/>
              </a:ext>
            </a:extLst>
          </p:cNvPr>
          <p:cNvSpPr>
            <a:spLocks noGrp="1" noChangeArrowheads="1"/>
          </p:cNvSpPr>
          <p:nvPr>
            <p:ph idx="1"/>
          </p:nvPr>
        </p:nvSpPr>
        <p:spPr/>
        <p:txBody>
          <a:bodyPr/>
          <a:lstStyle/>
          <a:p>
            <a:pPr eaLnBrk="1" hangingPunct="1">
              <a:lnSpc>
                <a:spcPct val="120000"/>
              </a:lnSpc>
              <a:spcBef>
                <a:spcPts val="1800"/>
              </a:spcBef>
            </a:pPr>
            <a:r>
              <a:rPr lang="zh-CN" altLang="en-US">
                <a:ea typeface="宋体" panose="02010600030101010101" pitchFamily="2" charset="-122"/>
              </a:rPr>
              <a:t>问题</a:t>
            </a:r>
            <a:r>
              <a:rPr lang="en-US" altLang="zh-CN">
                <a:ea typeface="宋体" panose="02010600030101010101" pitchFamily="2" charset="-122"/>
              </a:rPr>
              <a:t>1</a:t>
            </a:r>
            <a:r>
              <a:rPr lang="zh-CN" altLang="en-US">
                <a:ea typeface="宋体" panose="02010600030101010101" pitchFamily="2" charset="-122"/>
              </a:rPr>
              <a:t>：有没有一般性的算法判定</a:t>
            </a:r>
            <a:r>
              <a:rPr lang="en-US" altLang="zh-CN">
                <a:ea typeface="宋体" panose="02010600030101010101" pitchFamily="2" charset="-122"/>
              </a:rPr>
              <a:t>X</a:t>
            </a:r>
            <a:r>
              <a:rPr lang="en-US" altLang="zh-CN">
                <a:ea typeface="宋体" panose="02010600030101010101" pitchFamily="2" charset="-122"/>
                <a:sym typeface="Symbol" panose="05050102010706020507" pitchFamily="18" charset="2"/>
              </a:rPr>
              <a:t>Y</a:t>
            </a:r>
            <a:r>
              <a:rPr lang="zh-CN" altLang="en-US">
                <a:ea typeface="宋体" panose="02010600030101010101" pitchFamily="2" charset="-122"/>
                <a:sym typeface="Symbol" panose="05050102010706020507" pitchFamily="18" charset="2"/>
              </a:rPr>
              <a:t>是否能由</a:t>
            </a:r>
            <a:r>
              <a:rPr lang="en-US" altLang="zh-CN">
                <a:ea typeface="宋体" panose="02010600030101010101" pitchFamily="2" charset="-122"/>
                <a:sym typeface="Symbol" panose="05050102010706020507" pitchFamily="18" charset="2"/>
              </a:rPr>
              <a:t>F</a:t>
            </a:r>
            <a:r>
              <a:rPr lang="zh-CN" altLang="en-US">
                <a:ea typeface="宋体" panose="02010600030101010101" pitchFamily="2" charset="-122"/>
                <a:sym typeface="Symbol" panose="05050102010706020507" pitchFamily="18" charset="2"/>
              </a:rPr>
              <a:t>根据</a:t>
            </a:r>
            <a:r>
              <a:rPr lang="en-US" altLang="zh-CN">
                <a:ea typeface="宋体" panose="02010600030101010101" pitchFamily="2" charset="-122"/>
                <a:sym typeface="Symbol" panose="05050102010706020507" pitchFamily="18" charset="2"/>
              </a:rPr>
              <a:t>Armstrong</a:t>
            </a:r>
            <a:r>
              <a:rPr lang="zh-CN" altLang="en-US">
                <a:ea typeface="宋体" panose="02010600030101010101" pitchFamily="2" charset="-122"/>
                <a:sym typeface="Symbol" panose="05050102010706020507" pitchFamily="18" charset="2"/>
              </a:rPr>
              <a:t>公理导出？</a:t>
            </a:r>
          </a:p>
          <a:p>
            <a:pPr lvl="1" eaLnBrk="1" hangingPunct="1">
              <a:lnSpc>
                <a:spcPct val="120000"/>
              </a:lnSpc>
              <a:spcBef>
                <a:spcPts val="1800"/>
              </a:spcBef>
            </a:pPr>
            <a:r>
              <a:rPr lang="zh-CN" altLang="en-US">
                <a:ea typeface="宋体" panose="02010600030101010101" pitchFamily="2" charset="-122"/>
                <a:sym typeface="Symbol" panose="05050102010706020507" pitchFamily="18" charset="2"/>
              </a:rPr>
              <a:t>如果计算出</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，再判断</a:t>
            </a:r>
            <a:r>
              <a:rPr lang="en-US" altLang="zh-CN">
                <a:ea typeface="宋体" panose="02010600030101010101" pitchFamily="2" charset="-122"/>
              </a:rPr>
              <a:t>X</a:t>
            </a:r>
            <a:r>
              <a:rPr lang="en-US" altLang="zh-CN">
                <a:ea typeface="宋体" panose="02010600030101010101" pitchFamily="2" charset="-122"/>
                <a:sym typeface="Symbol" panose="05050102010706020507" pitchFamily="18" charset="2"/>
              </a:rPr>
              <a:t>Y</a:t>
            </a:r>
            <a:r>
              <a:rPr lang="zh-CN" altLang="en-US">
                <a:ea typeface="宋体" panose="02010600030101010101" pitchFamily="2" charset="-122"/>
                <a:sym typeface="Symbol" panose="05050102010706020507" pitchFamily="18" charset="2"/>
              </a:rPr>
              <a:t>是否属于</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，由于</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的计算非常复杂，实际上是不可行</a:t>
            </a:r>
          </a:p>
          <a:p>
            <a:pPr eaLnBrk="1" hangingPunct="1">
              <a:lnSpc>
                <a:spcPct val="120000"/>
              </a:lnSpc>
              <a:spcBef>
                <a:spcPts val="1800"/>
              </a:spcBef>
            </a:pPr>
            <a:r>
              <a:rPr lang="zh-CN" altLang="en-US">
                <a:ea typeface="宋体" panose="02010600030101010101" pitchFamily="2" charset="-122"/>
              </a:rPr>
              <a:t>问题</a:t>
            </a:r>
            <a:r>
              <a:rPr lang="en-US" altLang="zh-CN">
                <a:ea typeface="宋体" panose="02010600030101010101" pitchFamily="2" charset="-122"/>
              </a:rPr>
              <a:t>2</a:t>
            </a:r>
            <a:r>
              <a:rPr lang="zh-CN" altLang="en-US">
                <a:ea typeface="宋体" panose="02010600030101010101" pitchFamily="2" charset="-122"/>
              </a:rPr>
              <a:t>：判断一个属性集合</a:t>
            </a:r>
            <a:r>
              <a:rPr lang="en-US" altLang="zh-CN">
                <a:ea typeface="宋体" panose="02010600030101010101" pitchFamily="2" charset="-122"/>
              </a:rPr>
              <a:t>X</a:t>
            </a:r>
            <a:r>
              <a:rPr lang="zh-CN" altLang="en-US">
                <a:ea typeface="宋体" panose="02010600030101010101" pitchFamily="2" charset="-122"/>
              </a:rPr>
              <a:t>是否为超码？</a:t>
            </a:r>
          </a:p>
          <a:p>
            <a:pPr lvl="1" eaLnBrk="1" hangingPunct="1">
              <a:lnSpc>
                <a:spcPct val="120000"/>
              </a:lnSpc>
              <a:spcBef>
                <a:spcPts val="1800"/>
              </a:spcBef>
            </a:pPr>
            <a:r>
              <a:rPr lang="zh-CN" altLang="en-US">
                <a:ea typeface="宋体" panose="02010600030101010101" pitchFamily="2" charset="-122"/>
              </a:rPr>
              <a:t>可以通过计算</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en-US" altLang="zh-CN">
                <a:ea typeface="宋体" panose="02010600030101010101" pitchFamily="2" charset="-122"/>
              </a:rPr>
              <a:t> </a:t>
            </a:r>
            <a:r>
              <a:rPr lang="zh-CN" altLang="en-US">
                <a:ea typeface="宋体" panose="02010600030101010101" pitchFamily="2" charset="-122"/>
              </a:rPr>
              <a:t>，找出所有左半部是</a:t>
            </a:r>
            <a:r>
              <a:rPr lang="en-US" altLang="zh-CN">
                <a:ea typeface="宋体" panose="02010600030101010101" pitchFamily="2" charset="-122"/>
              </a:rPr>
              <a:t>X</a:t>
            </a:r>
            <a:r>
              <a:rPr lang="zh-CN" altLang="en-US">
                <a:ea typeface="宋体" panose="02010600030101010101" pitchFamily="2" charset="-122"/>
              </a:rPr>
              <a:t>的函数依赖，并且合并这些函数依赖的右半部，看是否包含了</a:t>
            </a:r>
            <a:r>
              <a:rPr lang="en-US" altLang="zh-CN">
                <a:ea typeface="宋体" panose="02010600030101010101" pitchFamily="2" charset="-122"/>
              </a:rPr>
              <a:t>R</a:t>
            </a:r>
            <a:r>
              <a:rPr lang="zh-CN" altLang="en-US">
                <a:ea typeface="宋体" panose="02010600030101010101" pitchFamily="2" charset="-122"/>
              </a:rPr>
              <a:t>上所有的属性</a:t>
            </a:r>
            <a:r>
              <a:rPr lang="en-US" altLang="zh-CN">
                <a:ea typeface="宋体" panose="02010600030101010101" pitchFamily="2" charset="-122"/>
              </a:rPr>
              <a:t>——</a:t>
            </a:r>
            <a:r>
              <a:rPr lang="zh-CN" altLang="en-US">
                <a:ea typeface="宋体" panose="02010600030101010101" pitchFamily="2" charset="-122"/>
              </a:rPr>
              <a:t>开销也很大。</a:t>
            </a:r>
          </a:p>
          <a:p>
            <a:pPr eaLnBrk="1" hangingPunct="1">
              <a:lnSpc>
                <a:spcPct val="120000"/>
              </a:lnSpc>
              <a:spcBef>
                <a:spcPts val="1800"/>
              </a:spcBef>
            </a:pPr>
            <a:endParaRPr lang="en-US" altLang="zh-CN">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9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Rectangle 6">
            <a:extLst>
              <a:ext uri="{FF2B5EF4-FFF2-40B4-BE49-F238E27FC236}">
                <a16:creationId xmlns:a16="http://schemas.microsoft.com/office/drawing/2014/main" id="{2376DB2B-B1AC-4FE5-8B32-B63364F50DCB}"/>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63491" name="Rectangle 2">
            <a:extLst>
              <a:ext uri="{FF2B5EF4-FFF2-40B4-BE49-F238E27FC236}">
                <a16:creationId xmlns:a16="http://schemas.microsoft.com/office/drawing/2014/main" id="{60735CF1-6F7F-4F5A-8FA5-B7EAB34C88CB}"/>
              </a:ext>
            </a:extLst>
          </p:cNvPr>
          <p:cNvSpPr>
            <a:spLocks noGrp="1" noChangeArrowheads="1"/>
          </p:cNvSpPr>
          <p:nvPr>
            <p:ph idx="1"/>
          </p:nvPr>
        </p:nvSpPr>
        <p:spPr/>
        <p:txBody>
          <a:bodyPr/>
          <a:lstStyle/>
          <a:p>
            <a:pPr eaLnBrk="1" hangingPunct="1">
              <a:spcBef>
                <a:spcPts val="600"/>
              </a:spcBef>
            </a:pPr>
            <a:r>
              <a:rPr lang="zh-CN" altLang="en-US" sz="2600">
                <a:latin typeface="Times New Roman" panose="02020603050405020304" pitchFamily="18" charset="0"/>
                <a:ea typeface="楷体_GB2312" pitchFamily="49" charset="-122"/>
              </a:rPr>
              <a:t>设关系</a:t>
            </a:r>
            <a:r>
              <a:rPr lang="en-US" altLang="zh-CN" sz="2600">
                <a:latin typeface="Times New Roman" panose="02020603050405020304" pitchFamily="18" charset="0"/>
                <a:ea typeface="楷体_GB2312" pitchFamily="49" charset="-122"/>
              </a:rPr>
              <a:t>R</a:t>
            </a:r>
            <a:r>
              <a:rPr lang="zh-CN" altLang="en-US" sz="2600">
                <a:latin typeface="Times New Roman" panose="02020603050405020304" pitchFamily="18" charset="0"/>
                <a:ea typeface="楷体_GB2312" pitchFamily="49" charset="-122"/>
              </a:rPr>
              <a:t>（</a:t>
            </a:r>
            <a:r>
              <a:rPr lang="en-US" altLang="zh-CN" sz="2600">
                <a:latin typeface="Times New Roman" panose="02020603050405020304" pitchFamily="18" charset="0"/>
                <a:ea typeface="楷体_GB2312" pitchFamily="49" charset="-122"/>
              </a:rPr>
              <a:t>A,B,C,D),</a:t>
            </a:r>
            <a:r>
              <a:rPr lang="zh-CN" altLang="en-US" sz="2600">
                <a:latin typeface="Times New Roman" panose="02020603050405020304" pitchFamily="18" charset="0"/>
                <a:ea typeface="楷体_GB2312" pitchFamily="49" charset="-122"/>
              </a:rPr>
              <a:t>同时满足</a:t>
            </a:r>
            <a:r>
              <a:rPr lang="en-US" altLang="zh-CN" sz="2600">
                <a:latin typeface="Times New Roman" panose="02020603050405020304" pitchFamily="18" charset="0"/>
                <a:ea typeface="楷体_GB2312" pitchFamily="49" charset="-122"/>
              </a:rPr>
              <a:t>AB</a:t>
            </a:r>
            <a:r>
              <a:rPr lang="en-US" altLang="zh-CN" sz="2600">
                <a:latin typeface="Times New Roman" panose="02020603050405020304" pitchFamily="18" charset="0"/>
                <a:ea typeface="楷体_GB2312" pitchFamily="49" charset="-122"/>
                <a:sym typeface="Symbol" panose="05050102010706020507" pitchFamily="18" charset="2"/>
              </a:rPr>
              <a:t>C, </a:t>
            </a:r>
            <a:r>
              <a:rPr lang="en-US" altLang="zh-CN" sz="2600">
                <a:latin typeface="Times New Roman" panose="02020603050405020304" pitchFamily="18" charset="0"/>
                <a:ea typeface="楷体_GB2312" pitchFamily="49" charset="-122"/>
              </a:rPr>
              <a:t>C</a:t>
            </a:r>
            <a:r>
              <a:rPr lang="en-US" altLang="zh-CN" sz="2600">
                <a:latin typeface="Times New Roman" panose="02020603050405020304" pitchFamily="18" charset="0"/>
                <a:ea typeface="楷体_GB2312" pitchFamily="49" charset="-122"/>
                <a:sym typeface="Symbol" panose="05050102010706020507" pitchFamily="18" charset="2"/>
              </a:rPr>
              <a:t>D, </a:t>
            </a:r>
            <a:r>
              <a:rPr lang="en-US" altLang="zh-CN" sz="2600">
                <a:latin typeface="Times New Roman" panose="02020603050405020304" pitchFamily="18" charset="0"/>
                <a:ea typeface="楷体_GB2312" pitchFamily="49" charset="-122"/>
              </a:rPr>
              <a:t>D</a:t>
            </a:r>
            <a:r>
              <a:rPr lang="en-US" altLang="zh-CN" sz="2600">
                <a:latin typeface="Times New Roman" panose="02020603050405020304" pitchFamily="18" charset="0"/>
                <a:ea typeface="楷体_GB2312" pitchFamily="49" charset="-122"/>
                <a:sym typeface="Symbol" panose="05050102010706020507" pitchFamily="18" charset="2"/>
              </a:rPr>
              <a:t>A</a:t>
            </a:r>
            <a:r>
              <a:rPr lang="zh-CN" altLang="en-US" sz="2600">
                <a:latin typeface="Times New Roman" panose="02020603050405020304" pitchFamily="18" charset="0"/>
                <a:ea typeface="楷体_GB2312" pitchFamily="49" charset="-122"/>
                <a:sym typeface="Symbol" panose="05050102010706020507" pitchFamily="18" charset="2"/>
              </a:rPr>
              <a:t>。该关系的超码是什么？</a:t>
            </a:r>
          </a:p>
        </p:txBody>
      </p:sp>
      <p:sp>
        <p:nvSpPr>
          <p:cNvPr id="60420" name="Text Box 3">
            <a:extLst>
              <a:ext uri="{FF2B5EF4-FFF2-40B4-BE49-F238E27FC236}">
                <a16:creationId xmlns:a16="http://schemas.microsoft.com/office/drawing/2014/main" id="{ECE43320-15C5-4676-90FF-6B7083AD9B20}"/>
              </a:ext>
            </a:extLst>
          </p:cNvPr>
          <p:cNvSpPr txBox="1">
            <a:spLocks noChangeArrowheads="1"/>
          </p:cNvSpPr>
          <p:nvPr/>
        </p:nvSpPr>
        <p:spPr bwMode="auto">
          <a:xfrm>
            <a:off x="395288" y="2060575"/>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a:latin typeface="Times New Roman" panose="02020603050405020304" pitchFamily="18" charset="0"/>
                <a:ea typeface="宋体" panose="02010600030101010101" pitchFamily="2" charset="-122"/>
              </a:rPr>
              <a:t>解：</a:t>
            </a:r>
            <a:r>
              <a:rPr lang="en-US" altLang="zh-CN" sz="2400">
                <a:latin typeface="Times New Roman" panose="02020603050405020304" pitchFamily="18" charset="0"/>
                <a:ea typeface="宋体" panose="02010600030101010101" pitchFamily="2" charset="-122"/>
              </a:rPr>
              <a:t>R </a:t>
            </a:r>
            <a:r>
              <a:rPr lang="zh-CN" altLang="en-US" sz="2400">
                <a:latin typeface="Times New Roman" panose="02020603050405020304" pitchFamily="18" charset="0"/>
                <a:ea typeface="宋体" panose="02010600030101010101" pitchFamily="2" charset="-122"/>
              </a:rPr>
              <a:t>的一个属性集合是</a:t>
            </a:r>
            <a:r>
              <a:rPr lang="en-US" altLang="zh-CN" sz="2400">
                <a:latin typeface="Times New Roman" panose="02020603050405020304" pitchFamily="18" charset="0"/>
                <a:ea typeface="宋体" panose="02010600030101010101" pitchFamily="2" charset="-122"/>
              </a:rPr>
              <a:t>R</a:t>
            </a:r>
            <a:r>
              <a:rPr lang="zh-CN" altLang="en-US" sz="2400">
                <a:latin typeface="Times New Roman" panose="02020603050405020304" pitchFamily="18" charset="0"/>
                <a:ea typeface="宋体" panose="02010600030101010101" pitchFamily="2" charset="-122"/>
              </a:rPr>
              <a:t>的超码，当且仅当这个集合函数决定该关系的每个属性。即超码函数决定属性</a:t>
            </a:r>
            <a:r>
              <a:rPr lang="en-US" altLang="zh-CN" sz="2400">
                <a:latin typeface="Times New Roman" panose="02020603050405020304" pitchFamily="18" charset="0"/>
                <a:ea typeface="宋体" panose="02010600030101010101" pitchFamily="2" charset="-122"/>
              </a:rPr>
              <a:t>A,B,C,D</a:t>
            </a:r>
            <a:r>
              <a:rPr lang="zh-CN" altLang="en-US" sz="2400">
                <a:latin typeface="Times New Roman" panose="02020603050405020304" pitchFamily="18" charset="0"/>
                <a:ea typeface="宋体" panose="02010600030101010101" pitchFamily="2" charset="-122"/>
              </a:rPr>
              <a:t>。</a:t>
            </a:r>
          </a:p>
        </p:txBody>
      </p:sp>
      <p:sp>
        <p:nvSpPr>
          <p:cNvPr id="710660" name="Text Box 4">
            <a:extLst>
              <a:ext uri="{FF2B5EF4-FFF2-40B4-BE49-F238E27FC236}">
                <a16:creationId xmlns:a16="http://schemas.microsoft.com/office/drawing/2014/main" id="{3718031C-C223-4A0A-9EA5-95DCFC8B1BE7}"/>
              </a:ext>
            </a:extLst>
          </p:cNvPr>
          <p:cNvSpPr txBox="1">
            <a:spLocks noChangeArrowheads="1"/>
          </p:cNvSpPr>
          <p:nvPr/>
        </p:nvSpPr>
        <p:spPr bwMode="auto">
          <a:xfrm>
            <a:off x="468313" y="3068638"/>
            <a:ext cx="8077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a:solidFill>
                  <a:srgbClr val="0000FF"/>
                </a:solidFill>
                <a:latin typeface="Times New Roman" panose="02020603050405020304" pitchFamily="18" charset="0"/>
                <a:ea typeface="楷体_GB2312" pitchFamily="49" charset="-122"/>
              </a:rPr>
              <a:t>超码为</a:t>
            </a:r>
            <a:r>
              <a:rPr lang="en-US" altLang="zh-CN" sz="2400">
                <a:solidFill>
                  <a:srgbClr val="0000FF"/>
                </a:solidFill>
                <a:latin typeface="Times New Roman" panose="02020603050405020304" pitchFamily="18" charset="0"/>
                <a:ea typeface="楷体_GB2312" pitchFamily="49" charset="-122"/>
              </a:rPr>
              <a:t>AB</a:t>
            </a:r>
            <a:r>
              <a:rPr lang="zh-CN" altLang="en-US" sz="2400">
                <a:solidFill>
                  <a:srgbClr val="0000FF"/>
                </a:solidFill>
                <a:latin typeface="Times New Roman" panose="02020603050405020304" pitchFamily="18" charset="0"/>
                <a:ea typeface="楷体_GB2312" pitchFamily="49" charset="-122"/>
              </a:rPr>
              <a:t>（以及</a:t>
            </a:r>
            <a:r>
              <a:rPr lang="en-US" altLang="zh-CN" sz="2400">
                <a:solidFill>
                  <a:srgbClr val="0000FF"/>
                </a:solidFill>
                <a:latin typeface="Times New Roman" panose="02020603050405020304" pitchFamily="18" charset="0"/>
                <a:ea typeface="楷体_GB2312" pitchFamily="49" charset="-122"/>
              </a:rPr>
              <a:t>AB</a:t>
            </a:r>
            <a:r>
              <a:rPr lang="zh-CN" altLang="en-US" sz="2400">
                <a:solidFill>
                  <a:srgbClr val="0000FF"/>
                </a:solidFill>
                <a:latin typeface="Times New Roman" panose="02020603050405020304" pitchFamily="18" charset="0"/>
                <a:ea typeface="楷体_GB2312" pitchFamily="49" charset="-122"/>
              </a:rPr>
              <a:t>的所有超集</a:t>
            </a:r>
            <a:r>
              <a:rPr lang="en-US" altLang="zh-CN" sz="2400">
                <a:solidFill>
                  <a:srgbClr val="0000FF"/>
                </a:solidFill>
                <a:latin typeface="Times New Roman" panose="02020603050405020304" pitchFamily="18" charset="0"/>
                <a:ea typeface="楷体_GB2312" pitchFamily="49" charset="-122"/>
              </a:rPr>
              <a:t>ABCD</a:t>
            </a:r>
            <a:r>
              <a:rPr lang="zh-CN" altLang="en-US" sz="2400">
                <a:solidFill>
                  <a:srgbClr val="0000FF"/>
                </a:solidFill>
                <a:latin typeface="Times New Roman" panose="02020603050405020304" pitchFamily="18" charset="0"/>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ABC</a:t>
            </a:r>
            <a:r>
              <a:rPr lang="zh-CN" altLang="en-US" sz="2400">
                <a:solidFill>
                  <a:srgbClr val="0000FF"/>
                </a:solidFill>
                <a:latin typeface="Times New Roman" panose="02020603050405020304" pitchFamily="18" charset="0"/>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ABD</a:t>
            </a:r>
            <a:r>
              <a:rPr lang="zh-CN" altLang="en-US" sz="2400">
                <a:solidFill>
                  <a:srgbClr val="0000FF"/>
                </a:solidFill>
                <a:latin typeface="Times New Roman" panose="02020603050405020304" pitchFamily="18" charset="0"/>
                <a:ea typeface="楷体_GB2312" pitchFamily="49" charset="-122"/>
              </a:rPr>
              <a:t>）</a:t>
            </a:r>
          </a:p>
          <a:p>
            <a:pPr>
              <a:spcBef>
                <a:spcPct val="0"/>
              </a:spcBef>
              <a:buClrTx/>
              <a:buSzTx/>
              <a:buFontTx/>
              <a:buNone/>
            </a:pPr>
            <a:r>
              <a:rPr lang="zh-CN" altLang="en-US" sz="2400">
                <a:solidFill>
                  <a:srgbClr val="0000FF"/>
                </a:solidFill>
                <a:latin typeface="Times New Roman" panose="02020603050405020304" pitchFamily="18" charset="0"/>
                <a:ea typeface="楷体_GB2312" pitchFamily="49" charset="-122"/>
              </a:rPr>
              <a:t>因为</a:t>
            </a: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A,ABB</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（自反律）</a:t>
            </a:r>
          </a:p>
          <a:p>
            <a:pPr>
              <a:spcBef>
                <a:spcPct val="0"/>
              </a:spcBef>
              <a:buClrTx/>
              <a:buSzTx/>
              <a:buFontTx/>
              <a:buNone/>
            </a:pP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C</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（已知）</a:t>
            </a:r>
          </a:p>
          <a:p>
            <a:pPr>
              <a:spcBef>
                <a:spcPct val="0"/>
              </a:spcBef>
              <a:buClrTx/>
              <a:buSzTx/>
              <a:buFontTx/>
              <a:buNone/>
            </a:pP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C, </a:t>
            </a:r>
            <a:r>
              <a:rPr lang="en-US" altLang="zh-CN" sz="2400">
                <a:solidFill>
                  <a:srgbClr val="0000FF"/>
                </a:solidFill>
                <a:latin typeface="Times New Roman" panose="02020603050405020304" pitchFamily="18" charset="0"/>
                <a:ea typeface="楷体_GB2312" pitchFamily="49" charset="-122"/>
              </a:rPr>
              <a:t>C</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D</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得到</a:t>
            </a: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D</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。所以</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AB</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是</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R</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的超码，因为它函数决定</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R</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的所有其他属性。</a:t>
            </a:r>
          </a:p>
        </p:txBody>
      </p:sp>
      <p:sp>
        <p:nvSpPr>
          <p:cNvPr id="710661" name="Text Box 5">
            <a:extLst>
              <a:ext uri="{FF2B5EF4-FFF2-40B4-BE49-F238E27FC236}">
                <a16:creationId xmlns:a16="http://schemas.microsoft.com/office/drawing/2014/main" id="{D28AE18B-6301-496E-B28B-FA4EC279FEF8}"/>
              </a:ext>
            </a:extLst>
          </p:cNvPr>
          <p:cNvSpPr txBox="1">
            <a:spLocks noChangeArrowheads="1"/>
          </p:cNvSpPr>
          <p:nvPr/>
        </p:nvSpPr>
        <p:spPr bwMode="auto">
          <a:xfrm>
            <a:off x="468313" y="4941888"/>
            <a:ext cx="820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a:latin typeface="Times New Roman" panose="02020603050405020304" pitchFamily="18" charset="0"/>
                <a:ea typeface="楷体_GB2312" pitchFamily="49" charset="-122"/>
              </a:rPr>
              <a:t>同理：</a:t>
            </a:r>
            <a:r>
              <a:rPr lang="en-US" altLang="zh-CN" sz="2400">
                <a:latin typeface="Times New Roman" panose="02020603050405020304" pitchFamily="18" charset="0"/>
                <a:ea typeface="楷体_GB2312" pitchFamily="49" charset="-122"/>
              </a:rPr>
              <a:t>BC</a:t>
            </a:r>
            <a:r>
              <a:rPr lang="zh-CN" altLang="en-US" sz="2400">
                <a:latin typeface="Times New Roman" panose="02020603050405020304" pitchFamily="18" charset="0"/>
                <a:ea typeface="楷体_GB2312" pitchFamily="49" charset="-122"/>
              </a:rPr>
              <a:t>（及其超集）</a:t>
            </a:r>
            <a:r>
              <a:rPr lang="en-US" altLang="zh-CN" sz="2400">
                <a:latin typeface="Times New Roman" panose="02020603050405020304" pitchFamily="18" charset="0"/>
                <a:ea typeface="楷体_GB2312" pitchFamily="49" charset="-122"/>
              </a:rPr>
              <a:t>,DB</a:t>
            </a:r>
            <a:r>
              <a:rPr lang="zh-CN" altLang="en-US" sz="2400">
                <a:latin typeface="Times New Roman" panose="02020603050405020304" pitchFamily="18" charset="0"/>
                <a:ea typeface="楷体_GB2312" pitchFamily="49" charset="-122"/>
              </a:rPr>
              <a:t>（及其超集）也是</a:t>
            </a:r>
            <a:r>
              <a:rPr lang="en-US" altLang="zh-CN" sz="2400">
                <a:latin typeface="Times New Roman" panose="02020603050405020304" pitchFamily="18" charset="0"/>
                <a:ea typeface="楷体_GB2312" pitchFamily="49" charset="-122"/>
              </a:rPr>
              <a:t>R</a:t>
            </a:r>
            <a:r>
              <a:rPr lang="zh-CN" altLang="en-US" sz="2400">
                <a:latin typeface="Times New Roman" panose="02020603050405020304" pitchFamily="18" charset="0"/>
                <a:ea typeface="楷体_GB2312" pitchFamily="49" charset="-122"/>
              </a:rPr>
              <a:t>的超码。</a:t>
            </a:r>
          </a:p>
        </p:txBody>
      </p:sp>
      <p:sp>
        <p:nvSpPr>
          <p:cNvPr id="710663" name="Text Box 7">
            <a:extLst>
              <a:ext uri="{FF2B5EF4-FFF2-40B4-BE49-F238E27FC236}">
                <a16:creationId xmlns:a16="http://schemas.microsoft.com/office/drawing/2014/main" id="{82FAED63-D510-4DDA-A3BC-8FB782BA18AB}"/>
              </a:ext>
            </a:extLst>
          </p:cNvPr>
          <p:cNvSpPr txBox="1">
            <a:spLocks noChangeArrowheads="1"/>
          </p:cNvSpPr>
          <p:nvPr/>
        </p:nvSpPr>
        <p:spPr bwMode="auto">
          <a:xfrm>
            <a:off x="288925" y="5589588"/>
            <a:ext cx="485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2400" i="1">
                <a:solidFill>
                  <a:srgbClr val="0000CC"/>
                </a:solidFill>
                <a:ea typeface="宋体" panose="02010600030101010101" pitchFamily="2" charset="-122"/>
              </a:rPr>
              <a:t>注意：如果问题是“候选码”呢？</a:t>
            </a:r>
          </a:p>
        </p:txBody>
      </p:sp>
      <p:sp>
        <p:nvSpPr>
          <p:cNvPr id="710664" name="Rectangle 8">
            <a:extLst>
              <a:ext uri="{FF2B5EF4-FFF2-40B4-BE49-F238E27FC236}">
                <a16:creationId xmlns:a16="http://schemas.microsoft.com/office/drawing/2014/main" id="{E089C183-E6C5-420F-A513-3F561FDB7133}"/>
              </a:ext>
            </a:extLst>
          </p:cNvPr>
          <p:cNvSpPr>
            <a:spLocks noChangeArrowheads="1"/>
          </p:cNvSpPr>
          <p:nvPr/>
        </p:nvSpPr>
        <p:spPr bwMode="auto">
          <a:xfrm>
            <a:off x="5921375" y="5319713"/>
            <a:ext cx="32226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5000"/>
              </a:lnSpc>
              <a:buClr>
                <a:schemeClr val="accent1"/>
              </a:buClr>
              <a:buSzPct val="65000"/>
              <a:buFont typeface="Wingdings" panose="05000000000000000000" pitchFamily="2" charset="2"/>
              <a:buNone/>
            </a:pPr>
            <a:r>
              <a:rPr lang="zh-CN" altLang="en-US" i="1">
                <a:latin typeface="Times New Roman" panose="02020603050405020304" pitchFamily="18" charset="0"/>
                <a:ea typeface="宋体" panose="02010600030101010101" pitchFamily="2" charset="-122"/>
              </a:rPr>
              <a:t>我们考虑计算“</a:t>
            </a:r>
            <a:r>
              <a:rPr lang="zh-CN" altLang="en-US" i="1">
                <a:solidFill>
                  <a:srgbClr val="0000CC"/>
                </a:solidFill>
                <a:latin typeface="Times New Roman" panose="02020603050405020304" pitchFamily="18" charset="0"/>
                <a:ea typeface="宋体" panose="02010600030101010101" pitchFamily="2" charset="-122"/>
              </a:rPr>
              <a:t>属性集上的闭包</a:t>
            </a:r>
            <a:r>
              <a:rPr lang="zh-CN" altLang="en-US" i="1">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10660"/>
                                        </p:tgtEl>
                                        <p:attrNameLst>
                                          <p:attrName>style.visibility</p:attrName>
                                        </p:attrNameLst>
                                      </p:cBhvr>
                                      <p:to>
                                        <p:strVal val="visible"/>
                                      </p:to>
                                    </p:set>
                                    <p:animEffect transition="in" filter="blinds(horizontal)">
                                      <p:cBhvr>
                                        <p:cTn id="11" dur="500"/>
                                        <p:tgtEl>
                                          <p:spTgt spid="7106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0661"/>
                                        </p:tgtEl>
                                        <p:attrNameLst>
                                          <p:attrName>style.visibility</p:attrName>
                                        </p:attrNameLst>
                                      </p:cBhvr>
                                      <p:to>
                                        <p:strVal val="visible"/>
                                      </p:to>
                                    </p:set>
                                    <p:animEffect transition="in" filter="blinds(horizontal)">
                                      <p:cBhvr>
                                        <p:cTn id="16" dur="500"/>
                                        <p:tgtEl>
                                          <p:spTgt spid="7106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066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710660" grpId="0" autoUpdateAnimBg="0"/>
      <p:bldP spid="710661" grpId="0" autoUpdateAnimBg="0"/>
      <p:bldP spid="710663" grpId="0"/>
      <p:bldP spid="7106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A11E2B1C-68E9-4079-A219-0EA2D13B6B2C}"/>
              </a:ext>
            </a:extLst>
          </p:cNvPr>
          <p:cNvSpPr>
            <a:spLocks noGrp="1" noChangeArrowheads="1"/>
          </p:cNvSpPr>
          <p:nvPr>
            <p:ph type="title"/>
          </p:nvPr>
        </p:nvSpPr>
        <p:spPr/>
        <p:txBody>
          <a:bodyPr/>
          <a:lstStyle/>
          <a:p>
            <a:pPr eaLnBrk="1" hangingPunct="1">
              <a:defRPr/>
            </a:pPr>
            <a:r>
              <a:rPr lang="zh-CN" altLang="en-US">
                <a:ea typeface="宋体" pitchFamily="2" charset="-122"/>
              </a:rPr>
              <a:t>属性集上的闭包</a:t>
            </a:r>
          </a:p>
        </p:txBody>
      </p:sp>
      <p:sp>
        <p:nvSpPr>
          <p:cNvPr id="567299" name="Rectangle 3">
            <a:extLst>
              <a:ext uri="{FF2B5EF4-FFF2-40B4-BE49-F238E27FC236}">
                <a16:creationId xmlns:a16="http://schemas.microsoft.com/office/drawing/2014/main" id="{DCDA79F0-3522-4496-A2CF-4AA18E7209A8}"/>
              </a:ext>
            </a:extLst>
          </p:cNvPr>
          <p:cNvSpPr>
            <a:spLocks noGrp="1" noChangeArrowheads="1"/>
          </p:cNvSpPr>
          <p:nvPr>
            <p:ph idx="1"/>
          </p:nvPr>
        </p:nvSpPr>
        <p:spPr/>
        <p:txBody>
          <a:bodyPr/>
          <a:lstStyle/>
          <a:p>
            <a:pPr marL="0" indent="0" eaLnBrk="1" hangingPunct="1">
              <a:lnSpc>
                <a:spcPct val="120000"/>
              </a:lnSpc>
              <a:spcBef>
                <a:spcPct val="0"/>
              </a:spcBef>
              <a:spcAft>
                <a:spcPct val="40000"/>
              </a:spcAft>
              <a:buFont typeface="Wingdings" pitchFamily="2" charset="2"/>
              <a:buNone/>
              <a:defRPr/>
            </a:pPr>
            <a:r>
              <a:rPr lang="zh-CN" altLang="en-US" b="1">
                <a:solidFill>
                  <a:srgbClr val="CC0000"/>
                </a:solidFill>
                <a:effectLst>
                  <a:outerShdw blurRad="38100" dist="38100" dir="2700000" algn="tl">
                    <a:srgbClr val="000000"/>
                  </a:outerShdw>
                </a:effectLst>
                <a:ea typeface="黑体" pitchFamily="49" charset="-122"/>
              </a:rPr>
              <a:t>定义</a:t>
            </a:r>
            <a:r>
              <a:rPr lang="zh-CN" altLang="en-US">
                <a:ea typeface="宋体" pitchFamily="2" charset="-122"/>
              </a:rPr>
              <a:t>   设</a:t>
            </a:r>
            <a:r>
              <a:rPr lang="en-US" altLang="zh-CN" i="1">
                <a:ea typeface="宋体" pitchFamily="2" charset="-122"/>
              </a:rPr>
              <a:t>F</a:t>
            </a:r>
            <a:r>
              <a:rPr lang="zh-CN" altLang="en-US">
                <a:ea typeface="宋体" pitchFamily="2" charset="-122"/>
              </a:rPr>
              <a:t>为属性集</a:t>
            </a:r>
            <a:r>
              <a:rPr lang="en-US" altLang="zh-CN" i="1">
                <a:ea typeface="宋体" pitchFamily="2" charset="-122"/>
              </a:rPr>
              <a:t>U</a:t>
            </a:r>
            <a:r>
              <a:rPr lang="zh-CN" altLang="en-US">
                <a:ea typeface="宋体" pitchFamily="2" charset="-122"/>
              </a:rPr>
              <a:t>上的一组函数依赖，</a:t>
            </a:r>
            <a:r>
              <a:rPr lang="en-US" altLang="zh-CN" i="1">
                <a:ea typeface="宋体" pitchFamily="2" charset="-122"/>
              </a:rPr>
              <a:t>X</a:t>
            </a:r>
            <a:r>
              <a:rPr lang="en-US" altLang="zh-CN">
                <a:ea typeface="宋体" pitchFamily="2" charset="-122"/>
                <a:sym typeface="Symbol" pitchFamily="18" charset="2"/>
              </a:rPr>
              <a:t></a:t>
            </a:r>
            <a:r>
              <a:rPr lang="en-US" altLang="zh-CN" i="1">
                <a:ea typeface="宋体" pitchFamily="2" charset="-122"/>
              </a:rPr>
              <a:t>U</a:t>
            </a:r>
            <a:r>
              <a:rPr lang="zh-CN" altLang="en-US">
                <a:ea typeface="宋体" pitchFamily="2" charset="-122"/>
              </a:rPr>
              <a:t>， </a:t>
            </a:r>
            <a:r>
              <a:rPr lang="en-US" altLang="zh-CN" i="1">
                <a:ea typeface="宋体" pitchFamily="2" charset="-122"/>
              </a:rPr>
              <a:t>X</a:t>
            </a:r>
            <a:r>
              <a:rPr lang="en-US" altLang="zh-CN" i="1" baseline="-25000">
                <a:ea typeface="宋体" pitchFamily="2" charset="-122"/>
              </a:rPr>
              <a:t>F</a:t>
            </a:r>
            <a:r>
              <a:rPr lang="en-US" altLang="zh-CN" baseline="30000">
                <a:ea typeface="宋体" pitchFamily="2" charset="-122"/>
              </a:rPr>
              <a:t>+</a:t>
            </a:r>
            <a:r>
              <a:rPr lang="en-US" altLang="zh-CN">
                <a:ea typeface="宋体" pitchFamily="2" charset="-122"/>
              </a:rPr>
              <a:t> ={ </a:t>
            </a:r>
            <a:r>
              <a:rPr lang="en-US" altLang="zh-CN" i="1">
                <a:ea typeface="宋体" pitchFamily="2" charset="-122"/>
              </a:rPr>
              <a:t>A|X</a:t>
            </a:r>
            <a:r>
              <a:rPr lang="en-US" altLang="zh-CN">
                <a:ea typeface="宋体" pitchFamily="2" charset="-122"/>
              </a:rPr>
              <a:t>→</a:t>
            </a:r>
            <a:r>
              <a:rPr lang="en-US" altLang="zh-CN" i="1">
                <a:ea typeface="宋体" pitchFamily="2" charset="-122"/>
              </a:rPr>
              <a:t>A</a:t>
            </a:r>
            <a:r>
              <a:rPr lang="zh-CN" altLang="en-US">
                <a:ea typeface="宋体" pitchFamily="2" charset="-122"/>
              </a:rPr>
              <a:t>能由</a:t>
            </a:r>
            <a:r>
              <a:rPr lang="en-US" altLang="zh-CN" i="1">
                <a:ea typeface="宋体" pitchFamily="2" charset="-122"/>
              </a:rPr>
              <a:t>F </a:t>
            </a:r>
            <a:r>
              <a:rPr lang="zh-CN" altLang="en-US">
                <a:ea typeface="宋体" pitchFamily="2" charset="-122"/>
              </a:rPr>
              <a:t>根据</a:t>
            </a:r>
            <a:r>
              <a:rPr lang="en-US" altLang="zh-CN">
                <a:ea typeface="宋体" pitchFamily="2" charset="-122"/>
              </a:rPr>
              <a:t>Armstrong</a:t>
            </a:r>
            <a:r>
              <a:rPr lang="zh-CN" altLang="en-US">
                <a:ea typeface="宋体" pitchFamily="2" charset="-122"/>
              </a:rPr>
              <a:t>公理导出</a:t>
            </a:r>
            <a:r>
              <a:rPr lang="en-US" altLang="zh-CN">
                <a:ea typeface="宋体" pitchFamily="2" charset="-122"/>
              </a:rPr>
              <a:t>}</a:t>
            </a:r>
            <a:r>
              <a:rPr lang="zh-CN" altLang="en-US">
                <a:ea typeface="宋体" pitchFamily="2" charset="-122"/>
              </a:rPr>
              <a:t>，</a:t>
            </a:r>
            <a:r>
              <a:rPr lang="en-US" altLang="zh-CN" i="1">
                <a:ea typeface="宋体" pitchFamily="2" charset="-122"/>
              </a:rPr>
              <a:t>X</a:t>
            </a:r>
            <a:r>
              <a:rPr lang="en-US" altLang="zh-CN" i="1" baseline="-25000">
                <a:ea typeface="宋体" pitchFamily="2" charset="-122"/>
              </a:rPr>
              <a:t>F</a:t>
            </a:r>
            <a:r>
              <a:rPr lang="en-US" altLang="zh-CN" baseline="30000">
                <a:ea typeface="宋体" pitchFamily="2" charset="-122"/>
              </a:rPr>
              <a:t>+</a:t>
            </a:r>
            <a:r>
              <a:rPr lang="zh-CN" altLang="en-US">
                <a:ea typeface="宋体" pitchFamily="2" charset="-122"/>
              </a:rPr>
              <a:t>称为属性集</a:t>
            </a:r>
            <a:r>
              <a:rPr lang="en-US" altLang="zh-CN" b="1">
                <a:solidFill>
                  <a:srgbClr val="FF3300"/>
                </a:solidFill>
                <a:effectLst>
                  <a:outerShdw blurRad="38100" dist="38100" dir="2700000" algn="tl">
                    <a:srgbClr val="000000"/>
                  </a:outerShdw>
                </a:effectLst>
                <a:ea typeface="宋体" pitchFamily="2" charset="-122"/>
              </a:rPr>
              <a:t>X</a:t>
            </a:r>
            <a:r>
              <a:rPr lang="zh-CN" altLang="en-US" b="1">
                <a:solidFill>
                  <a:srgbClr val="FF3300"/>
                </a:solidFill>
                <a:effectLst>
                  <a:outerShdw blurRad="38100" dist="38100" dir="2700000" algn="tl">
                    <a:srgbClr val="000000"/>
                  </a:outerShdw>
                </a:effectLst>
                <a:ea typeface="宋体" pitchFamily="2" charset="-122"/>
              </a:rPr>
              <a:t>关于函数依赖集</a:t>
            </a:r>
            <a:r>
              <a:rPr lang="en-US" altLang="zh-CN" b="1">
                <a:solidFill>
                  <a:srgbClr val="FF3300"/>
                </a:solidFill>
                <a:effectLst>
                  <a:outerShdw blurRad="38100" dist="38100" dir="2700000" algn="tl">
                    <a:srgbClr val="000000"/>
                  </a:outerShdw>
                </a:effectLst>
                <a:ea typeface="宋体" pitchFamily="2" charset="-122"/>
              </a:rPr>
              <a:t>F</a:t>
            </a:r>
            <a:r>
              <a:rPr lang="zh-CN" altLang="en-US" b="1">
                <a:solidFill>
                  <a:srgbClr val="FF3300"/>
                </a:solidFill>
                <a:effectLst>
                  <a:outerShdw blurRad="38100" dist="38100" dir="2700000" algn="tl">
                    <a:srgbClr val="000000"/>
                  </a:outerShdw>
                </a:effectLst>
                <a:ea typeface="宋体" pitchFamily="2" charset="-122"/>
              </a:rPr>
              <a:t>的闭包</a:t>
            </a:r>
          </a:p>
          <a:p>
            <a:pPr marL="0" indent="0" eaLnBrk="1" hangingPunct="1">
              <a:defRPr/>
            </a:pPr>
            <a:r>
              <a:rPr lang="zh-CN" altLang="en-US">
                <a:latin typeface="Times New Roman" pitchFamily="18" charset="0"/>
                <a:ea typeface="楷体_GB2312" pitchFamily="49" charset="-122"/>
              </a:rPr>
              <a:t>目标</a:t>
            </a:r>
          </a:p>
          <a:p>
            <a:pPr marL="868363" lvl="1" eaLnBrk="1" hangingPunct="1">
              <a:defRPr/>
            </a:pPr>
            <a:r>
              <a:rPr lang="zh-CN" altLang="en-US">
                <a:latin typeface="Times New Roman" pitchFamily="18" charset="0"/>
                <a:ea typeface="楷体_GB2312" pitchFamily="49" charset="-122"/>
              </a:rPr>
              <a:t>通过给定的函数依赖，找出所有的函数依赖</a:t>
            </a:r>
          </a:p>
          <a:p>
            <a:pPr marL="0" indent="0" eaLnBrk="1" hangingPunct="1">
              <a:defRPr/>
            </a:pPr>
            <a:r>
              <a:rPr lang="zh-CN" altLang="en-US">
                <a:latin typeface="Times New Roman" pitchFamily="18" charset="0"/>
                <a:ea typeface="楷体_GB2312" pitchFamily="49" charset="-122"/>
              </a:rPr>
              <a:t>方法</a:t>
            </a:r>
          </a:p>
          <a:p>
            <a:pPr marL="868363" lvl="1" eaLnBrk="1" hangingPunct="1">
              <a:defRPr/>
            </a:pPr>
            <a:r>
              <a:rPr lang="zh-CN" altLang="en-US">
                <a:latin typeface="Times New Roman" pitchFamily="18" charset="0"/>
                <a:ea typeface="楷体_GB2312" pitchFamily="49" charset="-122"/>
              </a:rPr>
              <a:t>利用</a:t>
            </a:r>
            <a:r>
              <a:rPr lang="en-US" altLang="zh-CN">
                <a:latin typeface="Times New Roman" pitchFamily="18" charset="0"/>
                <a:ea typeface="楷体_GB2312" pitchFamily="49" charset="-122"/>
              </a:rPr>
              <a:t>FD</a:t>
            </a:r>
            <a:r>
              <a:rPr lang="zh-CN" altLang="en-US">
                <a:latin typeface="Times New Roman" pitchFamily="18" charset="0"/>
                <a:ea typeface="楷体_GB2312" pitchFamily="49" charset="-122"/>
              </a:rPr>
              <a:t>的规则</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传递、合并、分解</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，推导出函数依赖的集合，即闭包</a:t>
            </a:r>
            <a:r>
              <a:rPr lang="en-US" altLang="zh-CN">
                <a:latin typeface="Times New Roman" pitchFamily="18" charset="0"/>
                <a:ea typeface="楷体_GB2312" pitchFamily="49" charset="-122"/>
              </a:rPr>
              <a:t>(</a:t>
            </a:r>
            <a:r>
              <a:rPr lang="en-US" altLang="zh-CN" sz="2200">
                <a:latin typeface="Times New Roman" pitchFamily="18" charset="0"/>
                <a:ea typeface="楷体_GB2312" pitchFamily="49" charset="-122"/>
              </a:rPr>
              <a:t>closure)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a:extLst>
              <a:ext uri="{FF2B5EF4-FFF2-40B4-BE49-F238E27FC236}">
                <a16:creationId xmlns:a16="http://schemas.microsoft.com/office/drawing/2014/main" id="{D6F7F491-C65C-4E1F-880A-5CDB1B624547}"/>
              </a:ext>
            </a:extLst>
          </p:cNvPr>
          <p:cNvSpPr>
            <a:spLocks noGrp="1" noChangeArrowheads="1"/>
          </p:cNvSpPr>
          <p:nvPr>
            <p:ph type="title"/>
          </p:nvPr>
        </p:nvSpPr>
        <p:spPr/>
        <p:txBody>
          <a:bodyPr/>
          <a:lstStyle/>
          <a:p>
            <a:pPr eaLnBrk="1" hangingPunct="1">
              <a:defRPr/>
            </a:pPr>
            <a:r>
              <a:rPr lang="zh-CN" altLang="en-US">
                <a:ea typeface="宋体" pitchFamily="2" charset="-122"/>
              </a:rPr>
              <a:t>属性集上的闭包的计算</a:t>
            </a:r>
          </a:p>
        </p:txBody>
      </p:sp>
      <p:sp>
        <p:nvSpPr>
          <p:cNvPr id="65539" name="Rectangle 3">
            <a:extLst>
              <a:ext uri="{FF2B5EF4-FFF2-40B4-BE49-F238E27FC236}">
                <a16:creationId xmlns:a16="http://schemas.microsoft.com/office/drawing/2014/main" id="{9D8057B9-9DDC-41A3-B97B-F695395FBD0F}"/>
              </a:ext>
            </a:extLst>
          </p:cNvPr>
          <p:cNvSpPr>
            <a:spLocks noGrp="1" noChangeArrowheads="1"/>
          </p:cNvSpPr>
          <p:nvPr>
            <p:ph idx="1"/>
          </p:nvPr>
        </p:nvSpPr>
        <p:spPr/>
        <p:txBody>
          <a:bodyPr/>
          <a:lstStyle/>
          <a:p>
            <a:pPr eaLnBrk="1" hangingPunct="1">
              <a:lnSpc>
                <a:spcPct val="90000"/>
              </a:lnSpc>
            </a:pPr>
            <a:r>
              <a:rPr lang="zh-CN" altLang="en-US" sz="3400">
                <a:ea typeface="宋体" panose="02010600030101010101" pitchFamily="2" charset="-122"/>
              </a:rPr>
              <a:t>算法（求属性集</a:t>
            </a:r>
            <a:r>
              <a:rPr lang="en-US" altLang="zh-CN" sz="3400">
                <a:ea typeface="宋体" panose="02010600030101010101" pitchFamily="2" charset="-122"/>
              </a:rPr>
              <a:t>X</a:t>
            </a:r>
            <a:r>
              <a:rPr lang="zh-CN" altLang="en-US" sz="3400">
                <a:ea typeface="宋体" panose="02010600030101010101" pitchFamily="2" charset="-122"/>
              </a:rPr>
              <a:t>的闭包     ）</a:t>
            </a:r>
            <a:endParaRPr lang="zh-CN" altLang="en-US">
              <a:ea typeface="宋体" panose="02010600030101010101" pitchFamily="2" charset="-122"/>
              <a:sym typeface="Symbol" panose="05050102010706020507" pitchFamily="18" charset="2"/>
            </a:endParaRPr>
          </a:p>
        </p:txBody>
      </p:sp>
      <p:grpSp>
        <p:nvGrpSpPr>
          <p:cNvPr id="65540" name="Group 4">
            <a:extLst>
              <a:ext uri="{FF2B5EF4-FFF2-40B4-BE49-F238E27FC236}">
                <a16:creationId xmlns:a16="http://schemas.microsoft.com/office/drawing/2014/main" id="{A1BB8152-2F0B-4419-9465-EAD338345CD6}"/>
              </a:ext>
            </a:extLst>
          </p:cNvPr>
          <p:cNvGrpSpPr>
            <a:grpSpLocks/>
          </p:cNvGrpSpPr>
          <p:nvPr/>
        </p:nvGrpSpPr>
        <p:grpSpPr bwMode="auto">
          <a:xfrm>
            <a:off x="6172200" y="1752600"/>
            <a:ext cx="2233613" cy="1198563"/>
            <a:chOff x="4065" y="1296"/>
            <a:chExt cx="1407" cy="755"/>
          </a:xfrm>
        </p:grpSpPr>
        <p:sp>
          <p:nvSpPr>
            <p:cNvPr id="65544" name="AutoShape 5">
              <a:extLst>
                <a:ext uri="{FF2B5EF4-FFF2-40B4-BE49-F238E27FC236}">
                  <a16:creationId xmlns:a16="http://schemas.microsoft.com/office/drawing/2014/main" id="{D451F6C3-BDDF-49F6-BA7E-43197C0354F8}"/>
                </a:ext>
              </a:extLst>
            </p:cNvPr>
            <p:cNvSpPr>
              <a:spLocks noChangeArrowheads="1"/>
            </p:cNvSpPr>
            <p:nvPr/>
          </p:nvSpPr>
          <p:spPr bwMode="auto">
            <a:xfrm>
              <a:off x="4512" y="1488"/>
              <a:ext cx="960" cy="528"/>
            </a:xfrm>
            <a:prstGeom prst="wedgeRoundRectCallout">
              <a:avLst>
                <a:gd name="adj1" fmla="val -38435"/>
                <a:gd name="adj2" fmla="val 9093"/>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zh-CN" altLang="en-US" sz="2400">
                  <a:latin typeface="Times New Roman" panose="02020603050405020304" pitchFamily="18" charset="0"/>
                  <a:ea typeface="楷体_GB2312" pitchFamily="49" charset="-122"/>
                </a:rPr>
                <a:t>算法会终止吗？</a:t>
              </a:r>
              <a:endParaRPr lang="zh-CN" altLang="en-US" sz="2400">
                <a:latin typeface="Times New Roman" panose="02020603050405020304" pitchFamily="18" charset="0"/>
                <a:ea typeface="宋体" panose="02010600030101010101" pitchFamily="2" charset="-122"/>
              </a:endParaRPr>
            </a:p>
          </p:txBody>
        </p:sp>
        <p:sp>
          <p:nvSpPr>
            <p:cNvPr id="65545" name="Rectangle 6">
              <a:extLst>
                <a:ext uri="{FF2B5EF4-FFF2-40B4-BE49-F238E27FC236}">
                  <a16:creationId xmlns:a16="http://schemas.microsoft.com/office/drawing/2014/main" id="{0655AFF1-42A5-4183-86B3-86990508E5A2}"/>
                </a:ext>
              </a:extLst>
            </p:cNvPr>
            <p:cNvSpPr>
              <a:spLocks noChangeArrowheads="1"/>
            </p:cNvSpPr>
            <p:nvPr/>
          </p:nvSpPr>
          <p:spPr bwMode="auto">
            <a:xfrm>
              <a:off x="4464" y="1488"/>
              <a:ext cx="10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20000"/>
                </a:spcBef>
                <a:buClr>
                  <a:schemeClr val="bg2"/>
                </a:buClr>
                <a:buSzTx/>
                <a:buFont typeface="Monotype Sorts" pitchFamily="2" charset="2"/>
                <a:buNone/>
              </a:pPr>
              <a:endParaRPr lang="zh-CN" altLang="zh-CN">
                <a:latin typeface="Times New Roman" panose="02020603050405020304" pitchFamily="18" charset="0"/>
                <a:ea typeface="楷体_GB2312" pitchFamily="49" charset="-122"/>
              </a:endParaRPr>
            </a:p>
          </p:txBody>
        </p:sp>
        <p:graphicFrame>
          <p:nvGraphicFramePr>
            <p:cNvPr id="65546" name="Object 7">
              <a:extLst>
                <a:ext uri="{FF2B5EF4-FFF2-40B4-BE49-F238E27FC236}">
                  <a16:creationId xmlns:a16="http://schemas.microsoft.com/office/drawing/2014/main" id="{548D3EE9-03D1-4CA3-9B17-85F55E9BE9D4}"/>
                </a:ext>
              </a:extLst>
            </p:cNvPr>
            <p:cNvGraphicFramePr>
              <a:graphicFrameLocks noChangeAspect="1"/>
            </p:cNvGraphicFramePr>
            <p:nvPr/>
          </p:nvGraphicFramePr>
          <p:xfrm>
            <a:off x="4065" y="1296"/>
            <a:ext cx="351" cy="755"/>
          </p:xfrm>
          <a:graphic>
            <a:graphicData uri="http://schemas.openxmlformats.org/presentationml/2006/ole">
              <mc:AlternateContent xmlns:mc="http://schemas.openxmlformats.org/markup-compatibility/2006">
                <mc:Choice xmlns:v="urn:schemas-microsoft-com:vml" Requires="v">
                  <p:oleObj spid="_x0000_s1034" name="剪辑" r:id="rId3" imgW="1857375" imgH="3995738" progId="MS_ClipArt_Gallery.2">
                    <p:embed/>
                  </p:oleObj>
                </mc:Choice>
                <mc:Fallback>
                  <p:oleObj name="剪辑" r:id="rId3" imgW="1857375" imgH="3995738"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 y="1296"/>
                          <a:ext cx="351" cy="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568" name="Rectangle 8">
            <a:extLst>
              <a:ext uri="{FF2B5EF4-FFF2-40B4-BE49-F238E27FC236}">
                <a16:creationId xmlns:a16="http://schemas.microsoft.com/office/drawing/2014/main" id="{BE52349A-2A5B-4028-A373-74422478D719}"/>
              </a:ext>
            </a:extLst>
          </p:cNvPr>
          <p:cNvSpPr>
            <a:spLocks noChangeArrowheads="1"/>
          </p:cNvSpPr>
          <p:nvPr/>
        </p:nvSpPr>
        <p:spPr bwMode="auto">
          <a:xfrm>
            <a:off x="6729413" y="3048000"/>
            <a:ext cx="1981200" cy="5334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zh-CN" altLang="en-US" sz="2400">
                <a:latin typeface="Times New Roman" panose="02020603050405020304" pitchFamily="18" charset="0"/>
                <a:ea typeface="楷体_GB2312" pitchFamily="49" charset="-122"/>
              </a:rPr>
              <a:t>最多</a:t>
            </a:r>
            <a:r>
              <a:rPr lang="en-US" altLang="zh-CN" sz="2400">
                <a:latin typeface="Times New Roman" panose="02020603050405020304" pitchFamily="18" charset="0"/>
                <a:ea typeface="楷体_GB2312" pitchFamily="49" charset="-122"/>
              </a:rPr>
              <a:t>|U-X|</a:t>
            </a:r>
            <a:r>
              <a:rPr lang="zh-CN" altLang="en-US" sz="2400">
                <a:latin typeface="Times New Roman" panose="02020603050405020304" pitchFamily="18" charset="0"/>
                <a:ea typeface="楷体_GB2312" pitchFamily="49" charset="-122"/>
              </a:rPr>
              <a:t>步</a:t>
            </a:r>
            <a:endParaRPr lang="zh-CN" altLang="en-US">
              <a:latin typeface="Times New Roman" panose="02020603050405020304" pitchFamily="18" charset="0"/>
              <a:ea typeface="楷体_GB2312" pitchFamily="49" charset="-122"/>
            </a:endParaRPr>
          </a:p>
        </p:txBody>
      </p:sp>
      <p:graphicFrame>
        <p:nvGraphicFramePr>
          <p:cNvPr id="65542" name="Object 10">
            <a:extLst>
              <a:ext uri="{FF2B5EF4-FFF2-40B4-BE49-F238E27FC236}">
                <a16:creationId xmlns:a16="http://schemas.microsoft.com/office/drawing/2014/main" id="{BA91E19B-C379-47F5-BD6E-19C69287A4A0}"/>
              </a:ext>
            </a:extLst>
          </p:cNvPr>
          <p:cNvGraphicFramePr>
            <a:graphicFrameLocks noChangeAspect="1"/>
          </p:cNvGraphicFramePr>
          <p:nvPr/>
        </p:nvGraphicFramePr>
        <p:xfrm>
          <a:off x="5435600" y="1114425"/>
          <a:ext cx="609600" cy="585788"/>
        </p:xfrm>
        <a:graphic>
          <a:graphicData uri="http://schemas.openxmlformats.org/presentationml/2006/ole">
            <mc:AlternateContent xmlns:mc="http://schemas.openxmlformats.org/markup-compatibility/2006">
              <mc:Choice xmlns:v="urn:schemas-microsoft-com:vml" Requires="v">
                <p:oleObj spid="_x0000_s1035" r:id="rId5" imgW="241300" imgH="228600" progId="Equation.3">
                  <p:embed/>
                </p:oleObj>
              </mc:Choice>
              <mc:Fallback>
                <p:oleObj r:id="rId5" imgW="24130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11442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Rectangle 17">
            <a:extLst>
              <a:ext uri="{FF2B5EF4-FFF2-40B4-BE49-F238E27FC236}">
                <a16:creationId xmlns:a16="http://schemas.microsoft.com/office/drawing/2014/main" id="{11208CF1-D6E5-4A68-ABA8-BCA26C660405}"/>
              </a:ext>
            </a:extLst>
          </p:cNvPr>
          <p:cNvSpPr>
            <a:spLocks noChangeArrowheads="1"/>
          </p:cNvSpPr>
          <p:nvPr/>
        </p:nvSpPr>
        <p:spPr bwMode="auto">
          <a:xfrm>
            <a:off x="468313" y="1773238"/>
            <a:ext cx="845820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Input</a:t>
            </a:r>
            <a:r>
              <a:rPr lang="zh-CN" altLang="en-US" sz="2800">
                <a:latin typeface="Tahoma" panose="020B0604030504040204" pitchFamily="34" charset="0"/>
                <a:ea typeface="华文新魏" panose="02010800040101010101" pitchFamily="2" charset="-122"/>
                <a:sym typeface="Symbol" panose="05050102010706020507" pitchFamily="18" charset="2"/>
              </a:rPr>
              <a:t>：</a:t>
            </a:r>
            <a:r>
              <a:rPr lang="en-US" altLang="zh-CN" sz="2800">
                <a:latin typeface="Tahoma" panose="020B0604030504040204" pitchFamily="34" charset="0"/>
                <a:ea typeface="华文新魏" panose="02010800040101010101" pitchFamily="2" charset="-122"/>
                <a:sym typeface="Symbol" panose="05050102010706020507" pitchFamily="18" charset="2"/>
              </a:rPr>
              <a:t>X</a:t>
            </a:r>
            <a:r>
              <a:rPr lang="zh-CN" altLang="en-US" sz="2800">
                <a:latin typeface="Tahoma" panose="020B0604030504040204" pitchFamily="34" charset="0"/>
                <a:ea typeface="华文新魏" panose="02010800040101010101" pitchFamily="2" charset="-122"/>
                <a:sym typeface="Symbol" panose="05050102010706020507" pitchFamily="18" charset="2"/>
              </a:rPr>
              <a:t>，</a:t>
            </a:r>
            <a:r>
              <a:rPr lang="en-US" altLang="zh-CN" sz="2800">
                <a:latin typeface="Tahoma" panose="020B0604030504040204" pitchFamily="34" charset="0"/>
                <a:ea typeface="华文新魏" panose="02010800040101010101" pitchFamily="2" charset="-122"/>
                <a:sym typeface="Symbol" panose="05050102010706020507" pitchFamily="18" charset="2"/>
              </a:rPr>
              <a:t>F</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Output</a:t>
            </a:r>
            <a:r>
              <a:rPr lang="zh-CN" altLang="en-US" sz="2800">
                <a:latin typeface="Tahoma" panose="020B0604030504040204" pitchFamily="34" charset="0"/>
                <a:ea typeface="华文新魏" panose="02010800040101010101" pitchFamily="2" charset="-122"/>
                <a:sym typeface="Symbol" panose="05050102010706020507" pitchFamily="18" charset="2"/>
              </a:rPr>
              <a:t>：</a:t>
            </a:r>
            <a:r>
              <a:rPr lang="en-US" altLang="zh-CN" sz="2800">
                <a:latin typeface="Tahoma" panose="020B0604030504040204" pitchFamily="34" charset="0"/>
                <a:ea typeface="华文新魏" panose="02010800040101010101" pitchFamily="2" charset="-122"/>
                <a:sym typeface="Symbol" panose="05050102010706020507" pitchFamily="18" charset="2"/>
              </a:rPr>
              <a:t>result </a:t>
            </a:r>
          </a:p>
          <a:p>
            <a:pPr lvl="1">
              <a:spcBef>
                <a:spcPct val="30000"/>
              </a:spcBef>
              <a:buSzPct val="55000"/>
              <a:buFont typeface="Wingdings" panose="05000000000000000000" pitchFamily="2" charset="2"/>
              <a:buNone/>
            </a:pP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i="1">
                <a:latin typeface="Tahoma" panose="020B0604030504040204" pitchFamily="34" charset="0"/>
                <a:ea typeface="华文新魏" panose="02010800040101010101" pitchFamily="2" charset="-122"/>
                <a:sym typeface="Symbol" panose="05050102010706020507" pitchFamily="18" charset="2"/>
              </a:rPr>
              <a:t> </a:t>
            </a:r>
            <a:r>
              <a:rPr lang="en-US" altLang="zh-CN" sz="2800">
                <a:latin typeface="Tahoma" panose="020B0604030504040204" pitchFamily="34" charset="0"/>
                <a:ea typeface="华文新魏" panose="02010800040101010101" pitchFamily="2" charset="-122"/>
                <a:sym typeface="Symbol" panose="05050102010706020507" pitchFamily="18" charset="2"/>
              </a:rPr>
              <a:t>:= X;</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while (</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zh-CN" altLang="zh-CN" sz="2800">
                <a:latin typeface="Tahoma" panose="020B0604030504040204" pitchFamily="34" charset="0"/>
                <a:ea typeface="华文新魏" panose="02010800040101010101" pitchFamily="2" charset="-122"/>
                <a:sym typeface="Symbol" panose="05050102010706020507" pitchFamily="18" charset="2"/>
              </a:rPr>
              <a:t>发生变化）</a:t>
            </a:r>
            <a:r>
              <a:rPr lang="en-US" altLang="zh-CN" sz="2800">
                <a:latin typeface="Tahoma" panose="020B0604030504040204" pitchFamily="34" charset="0"/>
                <a:ea typeface="华文新魏" panose="02010800040101010101" pitchFamily="2" charset="-122"/>
                <a:sym typeface="Symbol" panose="05050102010706020507" pitchFamily="18" charset="2"/>
              </a:rPr>
              <a:t>do</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for each </a:t>
            </a:r>
            <a:r>
              <a:rPr lang="zh-CN" altLang="en-US" sz="2800">
                <a:latin typeface="Tahoma" panose="020B0604030504040204" pitchFamily="34" charset="0"/>
                <a:ea typeface="华文新魏" panose="02010800040101010101" pitchFamily="2" charset="-122"/>
                <a:sym typeface="Symbol" panose="05050102010706020507" pitchFamily="18" charset="2"/>
              </a:rPr>
              <a:t>函数依赖 </a:t>
            </a:r>
            <a:r>
              <a:rPr lang="en-US" altLang="zh-CN" sz="2800">
                <a:latin typeface="Tahoma" panose="020B0604030504040204" pitchFamily="34" charset="0"/>
                <a:ea typeface="华文新魏" panose="02010800040101010101" pitchFamily="2" charset="-122"/>
                <a:sym typeface="Symbol" panose="05050102010706020507" pitchFamily="18" charset="2"/>
              </a:rPr>
              <a:t>AB  in </a:t>
            </a:r>
            <a:r>
              <a:rPr lang="en-US" altLang="zh-CN" sz="2800" i="1">
                <a:latin typeface="Tahoma" panose="020B0604030504040204" pitchFamily="34" charset="0"/>
                <a:ea typeface="华文新魏" panose="02010800040101010101" pitchFamily="2" charset="-122"/>
                <a:sym typeface="Symbol" panose="05050102010706020507" pitchFamily="18" charset="2"/>
              </a:rPr>
              <a:t>F</a:t>
            </a:r>
            <a:r>
              <a:rPr lang="en-US" altLang="zh-CN" sz="2800">
                <a:latin typeface="Tahoma" panose="020B0604030504040204" pitchFamily="34" charset="0"/>
                <a:ea typeface="华文新魏" panose="02010800040101010101" pitchFamily="2" charset="-122"/>
                <a:sym typeface="Symbol" panose="05050102010706020507" pitchFamily="18" charset="2"/>
              </a:rPr>
              <a:t> do</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begin</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if A</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a:latin typeface="Tahoma" panose="020B0604030504040204" pitchFamily="34" charset="0"/>
                <a:ea typeface="华文新魏" panose="02010800040101010101" pitchFamily="2" charset="-122"/>
                <a:sym typeface="Symbol" panose="05050102010706020507" pitchFamily="18" charset="2"/>
              </a:rPr>
              <a:t> then </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a:latin typeface="Tahoma" panose="020B0604030504040204" pitchFamily="34" charset="0"/>
                <a:ea typeface="华文新魏" panose="02010800040101010101" pitchFamily="2" charset="-122"/>
                <a:sym typeface="Symbol" panose="05050102010706020507" pitchFamily="18" charset="2"/>
              </a:rPr>
              <a:t>:=</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a:latin typeface="Tahoma" panose="020B0604030504040204" pitchFamily="34" charset="0"/>
                <a:ea typeface="华文新魏" panose="02010800040101010101" pitchFamily="2" charset="-122"/>
                <a:sym typeface="Symbol" panose="05050102010706020507" pitchFamily="18" charset="2"/>
              </a:rPr>
              <a:t> B</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a:extLst>
              <a:ext uri="{FF2B5EF4-FFF2-40B4-BE49-F238E27FC236}">
                <a16:creationId xmlns:a16="http://schemas.microsoft.com/office/drawing/2014/main" id="{BC56302C-8E36-45CF-88EE-4A977A8A267C}"/>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714755" name="Rectangle 3">
            <a:extLst>
              <a:ext uri="{FF2B5EF4-FFF2-40B4-BE49-F238E27FC236}">
                <a16:creationId xmlns:a16="http://schemas.microsoft.com/office/drawing/2014/main" id="{A5901BB8-B13C-48E5-9FAB-0D30DE3D6CD8}"/>
              </a:ext>
            </a:extLst>
          </p:cNvPr>
          <p:cNvSpPr>
            <a:spLocks noGrp="1" noChangeArrowheads="1"/>
          </p:cNvSpPr>
          <p:nvPr>
            <p:ph idx="1"/>
          </p:nvPr>
        </p:nvSpPr>
        <p:spPr/>
        <p:txBody>
          <a:bodyPr/>
          <a:lstStyle/>
          <a:p>
            <a:pPr eaLnBrk="1" hangingPunct="1">
              <a:spcBef>
                <a:spcPct val="5000"/>
              </a:spcBef>
              <a:tabLst>
                <a:tab pos="803275" algn="l"/>
                <a:tab pos="2633663" algn="l"/>
                <a:tab pos="3140075" algn="l"/>
              </a:tabLst>
            </a:pPr>
            <a:r>
              <a:rPr lang="en-US" altLang="zh-CN" i="1">
                <a:ea typeface="宋体" panose="02010600030101010101" pitchFamily="2" charset="-122"/>
              </a:rPr>
              <a:t>R = (A, B, C, G, H, I)</a:t>
            </a:r>
          </a:p>
          <a:p>
            <a:pPr eaLnBrk="1" hangingPunct="1">
              <a:spcBef>
                <a:spcPct val="5000"/>
              </a:spcBef>
              <a:tabLst>
                <a:tab pos="803275" algn="l"/>
                <a:tab pos="2633663" algn="l"/>
                <a:tab pos="3140075" algn="l"/>
              </a:tabLst>
            </a:pPr>
            <a:r>
              <a:rPr lang="en-US" altLang="zh-CN" i="1">
                <a:ea typeface="宋体" panose="02010600030101010101" pitchFamily="2" charset="-122"/>
              </a:rPr>
              <a:t>F = </a:t>
            </a:r>
            <a:r>
              <a:rPr lang="en-US" altLang="zh-CN">
                <a:ea typeface="宋体" panose="02010600030101010101" pitchFamily="2" charset="-122"/>
              </a:rPr>
              <a:t>{</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B, </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C,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H,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I, </a:t>
            </a:r>
            <a:r>
              <a:rPr lang="en-US" altLang="zh-CN" i="1">
                <a:ea typeface="宋体" panose="02010600030101010101" pitchFamily="2" charset="-122"/>
                <a:sym typeface="Iconic Symbols Ext" pitchFamily="2" charset="2"/>
              </a:rPr>
              <a:t>B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H</a:t>
            </a:r>
            <a:r>
              <a:rPr lang="en-US" altLang="zh-CN">
                <a:ea typeface="宋体" panose="02010600030101010101" pitchFamily="2" charset="-122"/>
                <a:sym typeface="Monotype Sorts" pitchFamily="2" charset="2"/>
              </a:rPr>
              <a:t>}</a:t>
            </a:r>
            <a:endParaRPr lang="en-US" altLang="zh-CN">
              <a:ea typeface="宋体" panose="02010600030101010101" pitchFamily="2" charset="-122"/>
              <a:sym typeface="MS LineDraw" pitchFamily="49" charset="2"/>
            </a:endParaRPr>
          </a:p>
          <a:p>
            <a:pPr eaLnBrk="1" hangingPunct="1">
              <a:spcBef>
                <a:spcPct val="5000"/>
              </a:spcBef>
              <a:tabLst>
                <a:tab pos="803275" algn="l"/>
                <a:tab pos="2633663" algn="l"/>
                <a:tab pos="3140075" algn="l"/>
              </a:tabLst>
            </a:pPr>
            <a:r>
              <a:rPr lang="en-US" altLang="zh-CN" i="1">
                <a:ea typeface="宋体" panose="02010600030101010101" pitchFamily="2" charset="-122"/>
                <a:sym typeface="MS LineDraw" pitchFamily="49" charset="2"/>
              </a:rPr>
              <a:t>Q1</a:t>
            </a:r>
            <a:r>
              <a:rPr lang="en-US" altLang="zh-CN">
                <a:ea typeface="宋体" panose="02010600030101010101" pitchFamily="2" charset="-122"/>
                <a:sym typeface="MS LineDraw" pitchFamily="49" charset="2"/>
              </a:rPr>
              <a:t>: (</a:t>
            </a:r>
            <a:r>
              <a:rPr lang="en-US" altLang="zh-CN" i="1">
                <a:ea typeface="宋体" panose="02010600030101010101" pitchFamily="2" charset="-122"/>
                <a:sym typeface="MS LineDraw" pitchFamily="49" charset="2"/>
              </a:rPr>
              <a:t>AG)</a:t>
            </a:r>
            <a:r>
              <a:rPr lang="en-US" altLang="zh-CN" baseline="30000">
                <a:ea typeface="宋体" panose="02010600030101010101" pitchFamily="2" charset="-122"/>
                <a:sym typeface="MS LineDraw" pitchFamily="49" charset="2"/>
              </a:rPr>
              <a:t>+</a:t>
            </a:r>
          </a:p>
          <a:p>
            <a:pPr eaLnBrk="1" hangingPunct="1">
              <a:spcBef>
                <a:spcPct val="5000"/>
              </a:spcBef>
              <a:tabLst>
                <a:tab pos="803275" algn="l"/>
                <a:tab pos="2633663" algn="l"/>
                <a:tab pos="3140075" algn="l"/>
              </a:tabLst>
            </a:pPr>
            <a:endParaRPr lang="en-US" altLang="zh-CN">
              <a:ea typeface="宋体" panose="02010600030101010101" pitchFamily="2" charset="-122"/>
              <a:sym typeface="MS LineDraw" pitchFamily="49"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MS LineDraw" pitchFamily="49" charset="2"/>
              </a:rPr>
              <a:t>1.	</a:t>
            </a:r>
            <a:r>
              <a:rPr lang="en-US" altLang="zh-CN" sz="2800" i="1">
                <a:ea typeface="宋体" panose="02010600030101010101" pitchFamily="2" charset="-122"/>
                <a:sym typeface="MS LineDraw" pitchFamily="49" charset="2"/>
              </a:rPr>
              <a:t>result = AG</a:t>
            </a:r>
            <a:endParaRPr lang="en-US" altLang="zh-CN" sz="2800">
              <a:ea typeface="宋体" panose="02010600030101010101" pitchFamily="2" charset="-122"/>
              <a:sym typeface="MS LineDraw" pitchFamily="49"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MS LineDraw" pitchFamily="49" charset="2"/>
              </a:rPr>
              <a:t>2.	</a:t>
            </a:r>
            <a:r>
              <a:rPr lang="en-US" altLang="zh-CN" sz="2800" i="1">
                <a:ea typeface="宋体" panose="02010600030101010101" pitchFamily="2" charset="-122"/>
                <a:sym typeface="MS LineDraw" pitchFamily="49" charset="2"/>
              </a:rPr>
              <a:t> (A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B </a:t>
            </a:r>
            <a:r>
              <a:rPr lang="en-US" altLang="zh-CN" sz="2800">
                <a:ea typeface="宋体" panose="02010600030101010101" pitchFamily="2" charset="-122"/>
                <a:sym typeface="Monotype Sorts" pitchFamily="2" charset="2"/>
              </a:rPr>
              <a:t>and </a:t>
            </a:r>
            <a:r>
              <a:rPr lang="en-US" altLang="zh-CN" sz="2800" i="1">
                <a:ea typeface="宋体" panose="02010600030101010101" pitchFamily="2" charset="-122"/>
                <a:sym typeface="Monotype Sorts" pitchFamily="2" charset="2"/>
              </a:rPr>
              <a:t>A </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 C)</a:t>
            </a:r>
            <a:br>
              <a:rPr lang="en-US" altLang="zh-CN" sz="2800" i="1">
                <a:ea typeface="宋体" panose="02010600030101010101" pitchFamily="2" charset="-122"/>
                <a:sym typeface="Symbol" panose="05050102010706020507" pitchFamily="18" charset="2"/>
              </a:rPr>
            </a:br>
            <a:r>
              <a:rPr lang="en-US" altLang="zh-CN" sz="2800" i="1">
                <a:ea typeface="宋体" panose="02010600030101010101" pitchFamily="2" charset="-122"/>
                <a:sym typeface="MS LineDraw" pitchFamily="49" charset="2"/>
              </a:rPr>
              <a:t>result = ABCG	</a:t>
            </a:r>
            <a:endParaRPr lang="en-US" altLang="zh-CN" sz="2800">
              <a:ea typeface="宋体" panose="02010600030101010101" pitchFamily="2" charset="-122"/>
              <a:sym typeface="Symbol" panose="05050102010706020507" pitchFamily="18"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Symbol" panose="05050102010706020507" pitchFamily="18" charset="2"/>
              </a:rPr>
              <a:t>3.	</a:t>
            </a:r>
            <a:r>
              <a:rPr lang="en-US" altLang="zh-CN" sz="2800" i="1">
                <a:ea typeface="宋体" panose="02010600030101010101" pitchFamily="2" charset="-122"/>
                <a:sym typeface="MS LineDraw" pitchFamily="49" charset="2"/>
              </a:rPr>
              <a:t>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Monotype Sorts" pitchFamily="2" charset="2"/>
              </a:rPr>
              <a:t>H</a:t>
            </a:r>
            <a:r>
              <a:rPr lang="en-US" altLang="zh-CN" sz="2800">
                <a:ea typeface="宋体" panose="02010600030101010101" pitchFamily="2" charset="-122"/>
                <a:sym typeface="Monotype Sorts" pitchFamily="2" charset="2"/>
              </a:rPr>
              <a:t> and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AGBC)</a:t>
            </a:r>
            <a:br>
              <a:rPr lang="en-US" altLang="zh-CN" sz="2800" i="1">
                <a:ea typeface="宋体" panose="02010600030101010101" pitchFamily="2" charset="-122"/>
                <a:sym typeface="Symbol" panose="05050102010706020507" pitchFamily="18" charset="2"/>
              </a:rPr>
            </a:br>
            <a:r>
              <a:rPr lang="en-US" altLang="zh-CN" sz="2800" i="1">
                <a:ea typeface="宋体" panose="02010600030101010101" pitchFamily="2" charset="-122"/>
                <a:sym typeface="MS LineDraw" pitchFamily="49" charset="2"/>
              </a:rPr>
              <a:t> result = ABCG</a:t>
            </a:r>
            <a:r>
              <a:rPr lang="en-US" altLang="zh-CN" sz="2800" i="1">
                <a:ea typeface="宋体" panose="02010600030101010101" pitchFamily="2" charset="-122"/>
                <a:sym typeface="Monotype Sorts" pitchFamily="2" charset="2"/>
              </a:rPr>
              <a:t>H </a:t>
            </a:r>
            <a:endParaRPr lang="en-US" altLang="zh-CN" sz="2800" i="1">
              <a:ea typeface="宋体" panose="02010600030101010101" pitchFamily="2" charset="-122"/>
              <a:sym typeface="Symbol" panose="05050102010706020507" pitchFamily="18"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Symbol" panose="05050102010706020507" pitchFamily="18" charset="2"/>
              </a:rPr>
              <a:t>4.	</a:t>
            </a:r>
            <a:r>
              <a:rPr lang="en-US" altLang="zh-CN" sz="2800" i="1">
                <a:ea typeface="宋体" panose="02010600030101010101" pitchFamily="2" charset="-122"/>
                <a:sym typeface="MS LineDraw" pitchFamily="49" charset="2"/>
              </a:rPr>
              <a:t>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Monotype Sorts" pitchFamily="2" charset="2"/>
              </a:rPr>
              <a:t>I </a:t>
            </a:r>
            <a:r>
              <a:rPr lang="en-US" altLang="zh-CN" sz="2800">
                <a:ea typeface="宋体" panose="02010600030101010101" pitchFamily="2" charset="-122"/>
                <a:sym typeface="Monotype Sorts" pitchFamily="2" charset="2"/>
              </a:rPr>
              <a:t>and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AGBCH)</a:t>
            </a:r>
            <a:br>
              <a:rPr lang="en-US" altLang="zh-CN" sz="2800" i="1">
                <a:ea typeface="宋体" panose="02010600030101010101" pitchFamily="2" charset="-122"/>
                <a:sym typeface="Symbol" panose="05050102010706020507" pitchFamily="18" charset="2"/>
              </a:rPr>
            </a:br>
            <a:r>
              <a:rPr lang="en-US" altLang="zh-CN" sz="2800" i="1">
                <a:ea typeface="宋体" panose="02010600030101010101" pitchFamily="2" charset="-122"/>
                <a:sym typeface="MS LineDraw" pitchFamily="49" charset="2"/>
              </a:rPr>
              <a:t> result = ABCG</a:t>
            </a:r>
            <a:r>
              <a:rPr lang="en-US" altLang="zh-CN" sz="2800" i="1">
                <a:ea typeface="宋体" panose="02010600030101010101" pitchFamily="2" charset="-122"/>
                <a:sym typeface="Monotype Sorts" pitchFamily="2" charset="2"/>
              </a:rPr>
              <a:t>HI </a:t>
            </a:r>
            <a:endParaRPr lang="en-US" altLang="zh-CN" sz="2800" i="1">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47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47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475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4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0684E9BD-8C82-4BB4-9302-82F9DD3CAC20}"/>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721923" name="Rectangle 3">
            <a:extLst>
              <a:ext uri="{FF2B5EF4-FFF2-40B4-BE49-F238E27FC236}">
                <a16:creationId xmlns:a16="http://schemas.microsoft.com/office/drawing/2014/main" id="{E528CC6E-CAD6-4D7A-9CE7-E308E40C9FAD}"/>
              </a:ext>
            </a:extLst>
          </p:cNvPr>
          <p:cNvSpPr>
            <a:spLocks noGrp="1" noChangeArrowheads="1"/>
          </p:cNvSpPr>
          <p:nvPr>
            <p:ph idx="1"/>
          </p:nvPr>
        </p:nvSpPr>
        <p:spPr/>
        <p:txBody>
          <a:bodyPr/>
          <a:lstStyle/>
          <a:p>
            <a:pPr eaLnBrk="1" hangingPunct="1">
              <a:spcBef>
                <a:spcPct val="5000"/>
              </a:spcBef>
              <a:tabLst>
                <a:tab pos="803275" algn="l"/>
                <a:tab pos="2633663" algn="l"/>
                <a:tab pos="3140075" algn="l"/>
              </a:tabLst>
            </a:pPr>
            <a:r>
              <a:rPr lang="en-US" altLang="zh-CN" i="1">
                <a:ea typeface="宋体" panose="02010600030101010101" pitchFamily="2" charset="-122"/>
              </a:rPr>
              <a:t>R = (A, B, C, G, H, I)</a:t>
            </a:r>
          </a:p>
          <a:p>
            <a:pPr eaLnBrk="1" hangingPunct="1">
              <a:spcBef>
                <a:spcPct val="5000"/>
              </a:spcBef>
              <a:tabLst>
                <a:tab pos="803275" algn="l"/>
                <a:tab pos="2633663" algn="l"/>
                <a:tab pos="3140075" algn="l"/>
              </a:tabLst>
            </a:pPr>
            <a:r>
              <a:rPr lang="en-US" altLang="zh-CN" i="1">
                <a:ea typeface="宋体" panose="02010600030101010101" pitchFamily="2" charset="-122"/>
              </a:rPr>
              <a:t>F = </a:t>
            </a:r>
            <a:r>
              <a:rPr lang="en-US" altLang="zh-CN">
                <a:ea typeface="宋体" panose="02010600030101010101" pitchFamily="2" charset="-122"/>
              </a:rPr>
              <a:t>{</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B, </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C,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H,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I, </a:t>
            </a:r>
            <a:r>
              <a:rPr lang="en-US" altLang="zh-CN" i="1">
                <a:ea typeface="宋体" panose="02010600030101010101" pitchFamily="2" charset="-122"/>
                <a:sym typeface="Iconic Symbols Ext" pitchFamily="2" charset="2"/>
              </a:rPr>
              <a:t>B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Monotype Sorts" pitchFamily="2" charset="2"/>
              </a:rPr>
              <a:t>H</a:t>
            </a:r>
            <a:r>
              <a:rPr lang="en-US" altLang="zh-CN">
                <a:ea typeface="宋体" panose="02010600030101010101" pitchFamily="2" charset="-122"/>
                <a:sym typeface="Monotype Sorts" pitchFamily="2" charset="2"/>
              </a:rPr>
              <a:t>}</a:t>
            </a:r>
            <a:endParaRPr lang="en-US" altLang="zh-CN">
              <a:ea typeface="宋体" panose="02010600030101010101" pitchFamily="2" charset="-122"/>
              <a:sym typeface="MS LineDraw" pitchFamily="49" charset="2"/>
            </a:endParaRPr>
          </a:p>
          <a:p>
            <a:pPr eaLnBrk="1" hangingPunct="1">
              <a:spcBef>
                <a:spcPct val="5000"/>
              </a:spcBef>
              <a:tabLst>
                <a:tab pos="803275" algn="l"/>
                <a:tab pos="2633663" algn="l"/>
                <a:tab pos="3140075" algn="l"/>
              </a:tabLst>
            </a:pPr>
            <a:r>
              <a:rPr lang="en-US" altLang="zh-CN" i="1">
                <a:ea typeface="宋体" panose="02010600030101010101" pitchFamily="2" charset="-122"/>
                <a:sym typeface="Symbol" panose="05050102010706020507" pitchFamily="18" charset="2"/>
              </a:rPr>
              <a:t>Q2</a:t>
            </a:r>
            <a:r>
              <a:rPr lang="en-US" altLang="zh-CN">
                <a:ea typeface="宋体" panose="02010600030101010101" pitchFamily="2" charset="-122"/>
                <a:sym typeface="Symbol" panose="05050102010706020507" pitchFamily="18" charset="2"/>
              </a:rPr>
              <a:t>: Is </a:t>
            </a:r>
            <a:r>
              <a:rPr lang="en-US" altLang="zh-CN" i="1">
                <a:ea typeface="宋体" panose="02010600030101010101" pitchFamily="2" charset="-122"/>
                <a:sym typeface="Symbol" panose="05050102010706020507" pitchFamily="18" charset="2"/>
              </a:rPr>
              <a:t>AG</a:t>
            </a:r>
            <a:r>
              <a:rPr lang="en-US" altLang="zh-CN">
                <a:ea typeface="宋体" panose="02010600030101010101" pitchFamily="2" charset="-122"/>
                <a:sym typeface="Symbol" panose="05050102010706020507" pitchFamily="18" charset="2"/>
              </a:rPr>
              <a:t> a candidate key?  </a:t>
            </a:r>
          </a:p>
          <a:p>
            <a:pPr eaLnBrk="1" hangingPunct="1">
              <a:spcBef>
                <a:spcPct val="5000"/>
              </a:spcBef>
              <a:tabLst>
                <a:tab pos="803275" algn="l"/>
                <a:tab pos="2633663" algn="l"/>
                <a:tab pos="3140075" algn="l"/>
              </a:tabLst>
            </a:pPr>
            <a:endParaRPr lang="en-US" altLang="zh-CN">
              <a:ea typeface="宋体" panose="02010600030101010101" pitchFamily="2" charset="-122"/>
              <a:sym typeface="Symbol" panose="05050102010706020507" pitchFamily="18" charset="2"/>
            </a:endParaRPr>
          </a:p>
          <a:p>
            <a:pPr marL="762000" lvl="1"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Symbol" panose="05050102010706020507" pitchFamily="18" charset="2"/>
              </a:rPr>
              <a:t>Is AG a superkey?</a:t>
            </a:r>
          </a:p>
          <a:p>
            <a:pPr marL="1163638" lvl="2"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Symbol" panose="05050102010706020507" pitchFamily="18" charset="2"/>
              </a:rPr>
              <a:t>Does </a:t>
            </a:r>
            <a:r>
              <a:rPr lang="en-US" altLang="zh-CN" sz="2800" i="1">
                <a:ea typeface="宋体" panose="02010600030101010101" pitchFamily="2" charset="-122"/>
                <a:sym typeface="Symbol" panose="05050102010706020507" pitchFamily="18" charset="2"/>
              </a:rPr>
              <a:t>AG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R? == </a:t>
            </a:r>
            <a:r>
              <a:rPr lang="en-US" altLang="zh-CN" sz="2800">
                <a:ea typeface="宋体" panose="02010600030101010101" pitchFamily="2" charset="-122"/>
                <a:sym typeface="Monotype Sorts" pitchFamily="2" charset="2"/>
              </a:rPr>
              <a:t>Is (AG)</a:t>
            </a:r>
            <a:r>
              <a:rPr lang="en-US" altLang="zh-CN" sz="2800" baseline="300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 R</a:t>
            </a:r>
            <a:endParaRPr lang="en-US" altLang="zh-CN" sz="2800" i="1">
              <a:ea typeface="宋体" panose="02010600030101010101" pitchFamily="2" charset="-122"/>
              <a:sym typeface="Monotype Sorts" pitchFamily="2" charset="2"/>
            </a:endParaRPr>
          </a:p>
          <a:p>
            <a:pPr marL="762000" lvl="1" indent="-304800" eaLnBrk="1" hangingPunct="1">
              <a:spcBef>
                <a:spcPct val="5000"/>
              </a:spcBef>
              <a:buFont typeface="Monotype Sorts" pitchFamily="2" charset="2"/>
              <a:buAutoNum type="arabicPeriod" startAt="2"/>
              <a:tabLst>
                <a:tab pos="803275" algn="l"/>
                <a:tab pos="2633663" algn="l"/>
                <a:tab pos="3140075" algn="l"/>
              </a:tabLst>
            </a:pPr>
            <a:r>
              <a:rPr lang="en-US" altLang="zh-CN" sz="2800">
                <a:ea typeface="宋体" panose="02010600030101010101" pitchFamily="2" charset="-122"/>
                <a:sym typeface="Monotype Sorts" pitchFamily="2" charset="2"/>
              </a:rPr>
              <a:t>Is any subset of AG a superkey?</a:t>
            </a:r>
          </a:p>
          <a:p>
            <a:pPr marL="1163638" lvl="2"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Monotype Sorts" pitchFamily="2" charset="2"/>
              </a:rPr>
              <a:t>Does </a:t>
            </a:r>
            <a:r>
              <a:rPr lang="en-US" altLang="zh-CN" sz="2800" i="1">
                <a:ea typeface="宋体" panose="02010600030101010101" pitchFamily="2" charset="-122"/>
                <a:sym typeface="Monotype Sorts" pitchFamily="2" charset="2"/>
              </a:rPr>
              <a:t>A</a:t>
            </a:r>
            <a:r>
              <a:rPr lang="en-US" altLang="zh-CN" sz="28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R</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 </a:t>
            </a:r>
            <a:r>
              <a:rPr lang="en-US" altLang="zh-CN" sz="2800">
                <a:ea typeface="宋体" panose="02010600030101010101" pitchFamily="2" charset="-122"/>
                <a:sym typeface="Monotype Sorts" pitchFamily="2" charset="2"/>
              </a:rPr>
              <a:t>Is (A)</a:t>
            </a:r>
            <a:r>
              <a:rPr lang="en-US" altLang="zh-CN" sz="2800" baseline="300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 R</a:t>
            </a:r>
            <a:endParaRPr lang="en-US" altLang="zh-CN" sz="2800">
              <a:ea typeface="宋体" panose="02010600030101010101" pitchFamily="2" charset="-122"/>
              <a:sym typeface="Monotype Sorts" pitchFamily="2" charset="2"/>
            </a:endParaRPr>
          </a:p>
          <a:p>
            <a:pPr marL="1163638" lvl="2"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Monotype Sorts" pitchFamily="2" charset="2"/>
              </a:rPr>
              <a:t>Does </a:t>
            </a:r>
            <a:r>
              <a:rPr lang="en-US" altLang="zh-CN" sz="2800" i="1">
                <a:ea typeface="宋体" panose="02010600030101010101" pitchFamily="2" charset="-122"/>
                <a:sym typeface="Monotype Sorts" pitchFamily="2" charset="2"/>
              </a:rPr>
              <a:t>G</a:t>
            </a:r>
            <a:r>
              <a:rPr lang="en-US" altLang="zh-CN" sz="28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R</a:t>
            </a:r>
            <a:r>
              <a:rPr lang="en-US" altLang="zh-CN" sz="2800">
                <a:ea typeface="宋体" panose="02010600030101010101" pitchFamily="2" charset="-122"/>
                <a:sym typeface="Monotype Sorts" pitchFamily="2" charset="2"/>
              </a:rPr>
              <a:t>? == Is (G)</a:t>
            </a:r>
            <a:r>
              <a:rPr lang="en-US" altLang="zh-CN" sz="2800" baseline="300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 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2192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2192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2192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21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3" grpId="0" build="p" bldLvl="2"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a:extLst>
              <a:ext uri="{FF2B5EF4-FFF2-40B4-BE49-F238E27FC236}">
                <a16:creationId xmlns:a16="http://schemas.microsoft.com/office/drawing/2014/main" id="{07E3BBD1-6707-4F81-AD17-A89B581495ED}"/>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68611" name="Rectangle 3">
            <a:extLst>
              <a:ext uri="{FF2B5EF4-FFF2-40B4-BE49-F238E27FC236}">
                <a16:creationId xmlns:a16="http://schemas.microsoft.com/office/drawing/2014/main" id="{63EFFDDD-31E5-48B4-AA22-5672B7A4DDDF}"/>
              </a:ext>
            </a:extLst>
          </p:cNvPr>
          <p:cNvSpPr>
            <a:spLocks noGrp="1" noChangeArrowheads="1"/>
          </p:cNvSpPr>
          <p:nvPr>
            <p:ph type="body" sz="half" idx="4294967295"/>
          </p:nvPr>
        </p:nvSpPr>
        <p:spPr>
          <a:xfrm>
            <a:off x="393700" y="1044575"/>
            <a:ext cx="8218488" cy="981075"/>
          </a:xfrm>
        </p:spPr>
        <p:txBody>
          <a:bodyPr/>
          <a:lstStyle/>
          <a:p>
            <a:pPr eaLnBrk="1" hangingPunct="1"/>
            <a:r>
              <a:rPr lang="en-US" altLang="zh-CN">
                <a:ea typeface="宋体" panose="02010600030101010101" pitchFamily="2" charset="-122"/>
              </a:rPr>
              <a:t>R&lt; U, F &gt;, U = (A, B, C, D, E), F = {AB</a:t>
            </a:r>
            <a:r>
              <a:rPr lang="en-US" altLang="zh-CN">
                <a:ea typeface="宋体" panose="02010600030101010101" pitchFamily="2" charset="-122"/>
                <a:sym typeface="Symbol" panose="05050102010706020507" pitchFamily="18" charset="2"/>
              </a:rPr>
              <a:t>C</a:t>
            </a:r>
            <a:r>
              <a:rPr lang="en-US" altLang="zh-CN">
                <a:ea typeface="宋体" panose="02010600030101010101" pitchFamily="2" charset="-122"/>
              </a:rPr>
              <a:t>, B</a:t>
            </a:r>
            <a:r>
              <a:rPr lang="en-US" altLang="zh-CN">
                <a:ea typeface="宋体" panose="02010600030101010101" pitchFamily="2" charset="-122"/>
                <a:sym typeface="Symbol" panose="05050102010706020507" pitchFamily="18" charset="2"/>
              </a:rPr>
              <a:t>D, CE, CEB, ACB}, Is </a:t>
            </a:r>
            <a:r>
              <a:rPr lang="en-US" altLang="zh-CN" i="1">
                <a:ea typeface="宋体" panose="02010600030101010101" pitchFamily="2" charset="-122"/>
                <a:sym typeface="Symbol" panose="05050102010706020507" pitchFamily="18" charset="2"/>
              </a:rPr>
              <a:t>AB</a:t>
            </a:r>
            <a:r>
              <a:rPr lang="en-US" altLang="zh-CN">
                <a:ea typeface="宋体" panose="02010600030101010101" pitchFamily="2" charset="-122"/>
                <a:sym typeface="Symbol" panose="05050102010706020507" pitchFamily="18" charset="2"/>
              </a:rPr>
              <a:t> a candidate key? </a:t>
            </a:r>
            <a:endParaRPr lang="en-US" altLang="zh-CN">
              <a:ea typeface="宋体" panose="02010600030101010101" pitchFamily="2" charset="-122"/>
            </a:endParaRPr>
          </a:p>
        </p:txBody>
      </p:sp>
      <p:sp>
        <p:nvSpPr>
          <p:cNvPr id="12" name="TextBox 11">
            <a:extLst>
              <a:ext uri="{FF2B5EF4-FFF2-40B4-BE49-F238E27FC236}">
                <a16:creationId xmlns:a16="http://schemas.microsoft.com/office/drawing/2014/main" id="{1F938072-8228-416A-9026-FB00A93E67A4}"/>
              </a:ext>
            </a:extLst>
          </p:cNvPr>
          <p:cNvSpPr txBox="1">
            <a:spLocks noChangeArrowheads="1"/>
          </p:cNvSpPr>
          <p:nvPr/>
        </p:nvSpPr>
        <p:spPr bwMode="auto">
          <a:xfrm>
            <a:off x="7604125" y="4965700"/>
            <a:ext cx="1169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3200" b="1">
                <a:solidFill>
                  <a:srgbClr val="FF0000"/>
                </a:solidFill>
                <a:latin typeface="Book Antiqua" panose="02040602050305030304" pitchFamily="18" charset="0"/>
                <a:ea typeface="宋体" panose="02010600030101010101" pitchFamily="2" charset="-122"/>
              </a:rPr>
              <a:t>YES</a:t>
            </a:r>
            <a:endParaRPr kumimoji="0" lang="zh-CN" altLang="en-US" sz="3200" b="1">
              <a:solidFill>
                <a:srgbClr val="FF0000"/>
              </a:solidFill>
              <a:latin typeface="Book Antiqua" panose="02040602050305030304" pitchFamily="18" charset="0"/>
              <a:ea typeface="宋体" panose="02010600030101010101" pitchFamily="2" charset="-122"/>
            </a:endParaRPr>
          </a:p>
        </p:txBody>
      </p:sp>
      <p:grpSp>
        <p:nvGrpSpPr>
          <p:cNvPr id="3" name="组合 14">
            <a:extLst>
              <a:ext uri="{FF2B5EF4-FFF2-40B4-BE49-F238E27FC236}">
                <a16:creationId xmlns:a16="http://schemas.microsoft.com/office/drawing/2014/main" id="{40E4D0D5-B458-45E1-96A9-1FACA1DB57FB}"/>
              </a:ext>
            </a:extLst>
          </p:cNvPr>
          <p:cNvGrpSpPr>
            <a:grpSpLocks/>
          </p:cNvGrpSpPr>
          <p:nvPr/>
        </p:nvGrpSpPr>
        <p:grpSpPr bwMode="auto">
          <a:xfrm>
            <a:off x="2244725" y="2381250"/>
            <a:ext cx="4873625" cy="2803525"/>
            <a:chOff x="2245489" y="2380607"/>
            <a:chExt cx="4872941" cy="2804856"/>
          </a:xfrm>
        </p:grpSpPr>
        <p:sp>
          <p:nvSpPr>
            <p:cNvPr id="68618" name="Line 6">
              <a:extLst>
                <a:ext uri="{FF2B5EF4-FFF2-40B4-BE49-F238E27FC236}">
                  <a16:creationId xmlns:a16="http://schemas.microsoft.com/office/drawing/2014/main" id="{28309D75-FAAF-4C8D-BD30-73D74572D1EF}"/>
                </a:ext>
              </a:extLst>
            </p:cNvPr>
            <p:cNvSpPr>
              <a:spLocks noChangeShapeType="1"/>
            </p:cNvSpPr>
            <p:nvPr/>
          </p:nvSpPr>
          <p:spPr bwMode="auto">
            <a:xfrm flipV="1">
              <a:off x="2245489" y="2994969"/>
              <a:ext cx="4622700" cy="28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9" name="Line 7">
              <a:extLst>
                <a:ext uri="{FF2B5EF4-FFF2-40B4-BE49-F238E27FC236}">
                  <a16:creationId xmlns:a16="http://schemas.microsoft.com/office/drawing/2014/main" id="{96600C6D-9A33-4533-A1B0-F2991C45BF57}"/>
                </a:ext>
              </a:extLst>
            </p:cNvPr>
            <p:cNvSpPr>
              <a:spLocks noChangeShapeType="1"/>
            </p:cNvSpPr>
            <p:nvPr/>
          </p:nvSpPr>
          <p:spPr bwMode="auto">
            <a:xfrm flipH="1">
              <a:off x="4477413" y="2453833"/>
              <a:ext cx="1989" cy="2468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20" name="Object 8">
              <a:extLst>
                <a:ext uri="{FF2B5EF4-FFF2-40B4-BE49-F238E27FC236}">
                  <a16:creationId xmlns:a16="http://schemas.microsoft.com/office/drawing/2014/main" id="{4576322E-4CF3-4AA5-AEB7-3226A2CA1A60}"/>
                </a:ext>
              </a:extLst>
            </p:cNvPr>
            <p:cNvGraphicFramePr>
              <a:graphicFrameLocks noChangeAspect="1"/>
            </p:cNvGraphicFramePr>
            <p:nvPr/>
          </p:nvGraphicFramePr>
          <p:xfrm>
            <a:off x="5090189" y="2380607"/>
            <a:ext cx="936625" cy="495300"/>
          </p:xfrm>
          <a:graphic>
            <a:graphicData uri="http://schemas.openxmlformats.org/presentationml/2006/ole">
              <mc:AlternateContent xmlns:mc="http://schemas.openxmlformats.org/markup-compatibility/2006">
                <mc:Choice xmlns:v="urn:schemas-microsoft-com:vml" Requires="v">
                  <p:oleObj spid="_x0000_s2058" name="公式" r:id="rId3" imgW="431613" imgH="228501" progId="Equation.3">
                    <p:embed/>
                  </p:oleObj>
                </mc:Choice>
                <mc:Fallback>
                  <p:oleObj name="公式" r:id="rId3" imgW="431613"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189" y="2380607"/>
                          <a:ext cx="9366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1" name="Object 9">
              <a:extLst>
                <a:ext uri="{FF2B5EF4-FFF2-40B4-BE49-F238E27FC236}">
                  <a16:creationId xmlns:a16="http://schemas.microsoft.com/office/drawing/2014/main" id="{76C69693-AF87-4A52-9931-DC032A873668}"/>
                </a:ext>
              </a:extLst>
            </p:cNvPr>
            <p:cNvGraphicFramePr>
              <a:graphicFrameLocks noChangeAspect="1"/>
            </p:cNvGraphicFramePr>
            <p:nvPr/>
          </p:nvGraphicFramePr>
          <p:xfrm>
            <a:off x="2629805" y="4540954"/>
            <a:ext cx="936625" cy="495300"/>
          </p:xfrm>
          <a:graphic>
            <a:graphicData uri="http://schemas.openxmlformats.org/presentationml/2006/ole">
              <mc:AlternateContent xmlns:mc="http://schemas.openxmlformats.org/markup-compatibility/2006">
                <mc:Choice xmlns:v="urn:schemas-microsoft-com:vml" Requires="v">
                  <p:oleObj spid="_x0000_s2059" name="公式" r:id="rId5" imgW="431613" imgH="228501" progId="Equation.3">
                    <p:embed/>
                  </p:oleObj>
                </mc:Choice>
                <mc:Fallback>
                  <p:oleObj name="公式" r:id="rId5" imgW="43161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805" y="4540954"/>
                          <a:ext cx="9366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3">
              <a:extLst>
                <a:ext uri="{FF2B5EF4-FFF2-40B4-BE49-F238E27FC236}">
                  <a16:creationId xmlns:a16="http://schemas.microsoft.com/office/drawing/2014/main" id="{AD233407-A25B-4D00-A147-25C678015AAE}"/>
                </a:ext>
              </a:extLst>
            </p:cNvPr>
            <p:cNvSpPr txBox="1">
              <a:spLocks noChangeArrowheads="1"/>
            </p:cNvSpPr>
            <p:nvPr/>
          </p:nvSpPr>
          <p:spPr bwMode="auto">
            <a:xfrm>
              <a:off x="2256600" y="2499727"/>
              <a:ext cx="4861830" cy="2685736"/>
            </a:xfrm>
            <a:prstGeom prst="rect">
              <a:avLst/>
            </a:prstGeom>
            <a:noFill/>
            <a:ln w="9525">
              <a:noFill/>
              <a:miter lim="800000"/>
              <a:headEnd/>
              <a:tailEnd/>
            </a:ln>
          </p:spPr>
          <p:txBody>
            <a:bodyPr/>
            <a:lstStyle/>
            <a:p>
              <a:pPr marL="742950" lvl="1" indent="-285750" eaLnBrk="1" hangingPunct="1">
                <a:spcBef>
                  <a:spcPct val="35000"/>
                </a:spcBef>
                <a:buClr>
                  <a:schemeClr val="hlink"/>
                </a:buClr>
                <a:buSzPct val="80000"/>
                <a:buFont typeface="Wingdings" pitchFamily="2" charset="2"/>
                <a:buNone/>
                <a:defRPr/>
              </a:pPr>
              <a:r>
                <a:rPr kumimoji="1" lang="zh-CN" altLang="en-US" sz="2400" kern="0" dirty="0">
                  <a:latin typeface="+mn-lt"/>
                  <a:ea typeface="宋体" pitchFamily="2" charset="-122"/>
                  <a:sym typeface="Symbol" pitchFamily="18" charset="2"/>
                </a:rPr>
                <a:t>所用依赖	</a:t>
              </a:r>
            </a:p>
            <a:p>
              <a:pPr marL="742950" lvl="1" indent="-285750" eaLnBrk="1" hangingPunct="1">
                <a:spcBef>
                  <a:spcPct val="60000"/>
                </a:spcBef>
                <a:buClr>
                  <a:schemeClr val="hlink"/>
                </a:buClr>
                <a:buSzPct val="80000"/>
                <a:buFont typeface="Wingdings" pitchFamily="2" charset="2"/>
                <a:buNone/>
                <a:defRPr/>
              </a:pPr>
              <a:r>
                <a:rPr kumimoji="1" lang="en-US" altLang="zh-CN" sz="2400" kern="0" dirty="0">
                  <a:latin typeface="+mn-lt"/>
                  <a:ea typeface="宋体" pitchFamily="2" charset="-122"/>
                </a:rPr>
                <a:t>AB</a:t>
              </a:r>
              <a:r>
                <a:rPr kumimoji="1" lang="en-US" altLang="zh-CN" sz="2400" kern="0" dirty="0">
                  <a:latin typeface="+mn-lt"/>
                  <a:ea typeface="宋体" pitchFamily="2" charset="-122"/>
                  <a:sym typeface="Symbol" pitchFamily="18" charset="2"/>
                </a:rPr>
                <a:t>C</a:t>
              </a:r>
              <a:r>
                <a:rPr kumimoji="1" lang="en-US" altLang="zh-CN" sz="2400" kern="0" dirty="0">
                  <a:latin typeface="+mn-lt"/>
                  <a:ea typeface="宋体" pitchFamily="2" charset="-122"/>
                </a:rPr>
                <a:t>		ABC</a:t>
              </a:r>
              <a:r>
                <a:rPr kumimoji="1" lang="en-US" altLang="zh-CN" sz="2400" kern="0" dirty="0">
                  <a:latin typeface="+mn-lt"/>
                  <a:ea typeface="宋体" pitchFamily="2" charset="-122"/>
                  <a:sym typeface="Symbol" pitchFamily="18" charset="2"/>
                </a:rPr>
                <a:t> 	</a:t>
              </a:r>
            </a:p>
            <a:p>
              <a:pPr marL="742950" lvl="1" indent="-285750" eaLnBrk="1" hangingPunct="1">
                <a:spcBef>
                  <a:spcPct val="35000"/>
                </a:spcBef>
                <a:buClr>
                  <a:schemeClr val="hlink"/>
                </a:buClr>
                <a:buSzPct val="80000"/>
                <a:buFont typeface="Wingdings" pitchFamily="2" charset="2"/>
                <a:buNone/>
                <a:defRPr/>
              </a:pPr>
              <a:r>
                <a:rPr kumimoji="1" lang="en-US" altLang="zh-CN" sz="2400" kern="0" dirty="0">
                  <a:latin typeface="+mn-lt"/>
                  <a:ea typeface="宋体" pitchFamily="2" charset="-122"/>
                  <a:sym typeface="Symbol" pitchFamily="18" charset="2"/>
                </a:rPr>
                <a:t>BD		ABCD</a:t>
              </a:r>
            </a:p>
            <a:p>
              <a:pPr marL="742950" lvl="1" indent="-285750" eaLnBrk="1" hangingPunct="1">
                <a:spcBef>
                  <a:spcPct val="35000"/>
                </a:spcBef>
                <a:buClr>
                  <a:schemeClr val="hlink"/>
                </a:buClr>
                <a:buSzPct val="80000"/>
                <a:buFont typeface="Wingdings" pitchFamily="2" charset="2"/>
                <a:buNone/>
                <a:defRPr/>
              </a:pPr>
              <a:r>
                <a:rPr kumimoji="1" lang="en-US" altLang="zh-CN" sz="2400" kern="0" dirty="0">
                  <a:latin typeface="+mn-lt"/>
                  <a:ea typeface="宋体" pitchFamily="2" charset="-122"/>
                  <a:sym typeface="Symbol" pitchFamily="18" charset="2"/>
                </a:rPr>
                <a:t>CE		ABCDE</a:t>
              </a:r>
            </a:p>
            <a:p>
              <a:pPr marL="742950" lvl="1" indent="-285750" eaLnBrk="1" hangingPunct="1">
                <a:spcBef>
                  <a:spcPct val="40000"/>
                </a:spcBef>
                <a:buClr>
                  <a:schemeClr val="hlink"/>
                </a:buClr>
                <a:buSzPct val="80000"/>
                <a:buFont typeface="Wingdings" pitchFamily="2" charset="2"/>
                <a:buNone/>
                <a:defRPr/>
              </a:pPr>
              <a:r>
                <a:rPr kumimoji="1" lang="en-US" altLang="zh-CN" sz="2400" kern="0" dirty="0">
                  <a:latin typeface="+mn-lt"/>
                  <a:ea typeface="宋体" pitchFamily="2" charset="-122"/>
                  <a:sym typeface="Symbol" pitchFamily="18" charset="2"/>
                </a:rPr>
                <a:t>				=    ABCDE</a:t>
              </a:r>
              <a:endParaRPr kumimoji="1" lang="en-US" altLang="zh-CN" sz="2000" kern="0" dirty="0">
                <a:latin typeface="+mn-lt"/>
                <a:ea typeface="宋体" pitchFamily="2" charset="-122"/>
              </a:endParaRPr>
            </a:p>
          </p:txBody>
        </p:sp>
        <p:sp>
          <p:nvSpPr>
            <p:cNvPr id="68623" name="Line 6">
              <a:extLst>
                <a:ext uri="{FF2B5EF4-FFF2-40B4-BE49-F238E27FC236}">
                  <a16:creationId xmlns:a16="http://schemas.microsoft.com/office/drawing/2014/main" id="{3F951EC6-E4CF-45DE-954A-EE8BB02553DE}"/>
                </a:ext>
              </a:extLst>
            </p:cNvPr>
            <p:cNvSpPr>
              <a:spLocks noChangeShapeType="1"/>
            </p:cNvSpPr>
            <p:nvPr/>
          </p:nvSpPr>
          <p:spPr bwMode="auto">
            <a:xfrm flipV="1">
              <a:off x="2303363" y="4592275"/>
              <a:ext cx="4622700" cy="28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18">
            <a:extLst>
              <a:ext uri="{FF2B5EF4-FFF2-40B4-BE49-F238E27FC236}">
                <a16:creationId xmlns:a16="http://schemas.microsoft.com/office/drawing/2014/main" id="{9445D503-7DDC-40C0-97E8-3D2F616A5BA1}"/>
              </a:ext>
            </a:extLst>
          </p:cNvPr>
          <p:cNvGrpSpPr>
            <a:grpSpLocks/>
          </p:cNvGrpSpPr>
          <p:nvPr/>
        </p:nvGrpSpPr>
        <p:grpSpPr bwMode="auto">
          <a:xfrm>
            <a:off x="3062288" y="5308600"/>
            <a:ext cx="2968625" cy="830263"/>
            <a:chOff x="3062937" y="5308441"/>
            <a:chExt cx="2967473" cy="830997"/>
          </a:xfrm>
        </p:grpSpPr>
        <p:sp>
          <p:nvSpPr>
            <p:cNvPr id="68615" name="矩形 12">
              <a:extLst>
                <a:ext uri="{FF2B5EF4-FFF2-40B4-BE49-F238E27FC236}">
                  <a16:creationId xmlns:a16="http://schemas.microsoft.com/office/drawing/2014/main" id="{7E15277B-370E-4511-B3A7-313487947DA6}"/>
                </a:ext>
              </a:extLst>
            </p:cNvPr>
            <p:cNvSpPr>
              <a:spLocks noChangeArrowheads="1"/>
            </p:cNvSpPr>
            <p:nvPr/>
          </p:nvSpPr>
          <p:spPr bwMode="auto">
            <a:xfrm>
              <a:off x="3062937" y="5308441"/>
              <a:ext cx="29674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400">
                  <a:ea typeface="宋体" panose="02010600030101010101" pitchFamily="2" charset="-122"/>
                  <a:sym typeface="Symbol" panose="05050102010706020507" pitchFamily="18" charset="2"/>
                </a:rPr>
                <a:t>A </a:t>
              </a:r>
              <a:r>
                <a:rPr lang="en-US" altLang="zh-CN" sz="2400">
                  <a:ea typeface="宋体" panose="02010600030101010101" pitchFamily="2" charset="-122"/>
                  <a:sym typeface="Wingdings" panose="05000000000000000000" pitchFamily="2" charset="2"/>
                </a:rPr>
                <a:t> </a:t>
              </a:r>
              <a:r>
                <a:rPr lang="en-US" altLang="zh-CN" sz="2400">
                  <a:ea typeface="宋体" panose="02010600030101010101" pitchFamily="2" charset="-122"/>
                  <a:sym typeface="Symbol" panose="05050102010706020507" pitchFamily="18" charset="2"/>
                </a:rPr>
                <a:t>ABCDE</a:t>
              </a:r>
            </a:p>
            <a:p>
              <a:pPr>
                <a:spcBef>
                  <a:spcPct val="0"/>
                </a:spcBef>
                <a:buClrTx/>
                <a:buSzTx/>
                <a:buFontTx/>
                <a:buNone/>
              </a:pPr>
              <a:r>
                <a:rPr lang="en-US" altLang="zh-CN" sz="2400">
                  <a:ea typeface="宋体" panose="02010600030101010101" pitchFamily="2" charset="-122"/>
                  <a:sym typeface="Symbol" panose="05050102010706020507" pitchFamily="18" charset="2"/>
                </a:rPr>
                <a:t>B </a:t>
              </a:r>
              <a:r>
                <a:rPr lang="en-US" altLang="zh-CN" sz="2400">
                  <a:ea typeface="宋体" panose="02010600030101010101" pitchFamily="2" charset="-122"/>
                  <a:sym typeface="Wingdings" panose="05000000000000000000" pitchFamily="2" charset="2"/>
                </a:rPr>
                <a:t> ABCDE</a:t>
              </a:r>
              <a:endParaRPr kumimoji="0" lang="zh-CN" altLang="en-US" sz="2400">
                <a:ea typeface="宋体" panose="02010600030101010101" pitchFamily="2" charset="-122"/>
              </a:endParaRPr>
            </a:p>
          </p:txBody>
        </p:sp>
        <p:cxnSp>
          <p:nvCxnSpPr>
            <p:cNvPr id="68616" name="直接连接符 16">
              <a:extLst>
                <a:ext uri="{FF2B5EF4-FFF2-40B4-BE49-F238E27FC236}">
                  <a16:creationId xmlns:a16="http://schemas.microsoft.com/office/drawing/2014/main" id="{B08BA1D4-EAA0-470C-8E5D-3C02143419AE}"/>
                </a:ext>
              </a:extLst>
            </p:cNvPr>
            <p:cNvCxnSpPr>
              <a:cxnSpLocks noChangeShapeType="1"/>
            </p:cNvCxnSpPr>
            <p:nvPr/>
          </p:nvCxnSpPr>
          <p:spPr bwMode="auto">
            <a:xfrm rot="16200000" flipH="1">
              <a:off x="3466655" y="5538486"/>
              <a:ext cx="127322" cy="694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8617" name="直接连接符 17">
              <a:extLst>
                <a:ext uri="{FF2B5EF4-FFF2-40B4-BE49-F238E27FC236}">
                  <a16:creationId xmlns:a16="http://schemas.microsoft.com/office/drawing/2014/main" id="{DD3660E2-D44C-4E3D-9DDF-C9933C4E33C8}"/>
                </a:ext>
              </a:extLst>
            </p:cNvPr>
            <p:cNvCxnSpPr>
              <a:cxnSpLocks noChangeShapeType="1"/>
            </p:cNvCxnSpPr>
            <p:nvPr/>
          </p:nvCxnSpPr>
          <p:spPr bwMode="auto">
            <a:xfrm rot="16200000" flipH="1">
              <a:off x="3489796" y="5897301"/>
              <a:ext cx="127322" cy="694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184FFE93-4ED7-42A7-ACD0-BA263258DB0E}"/>
              </a:ext>
            </a:extLst>
          </p:cNvPr>
          <p:cNvSpPr>
            <a:spLocks noGrp="1" noChangeArrowheads="1"/>
          </p:cNvSpPr>
          <p:nvPr>
            <p:ph type="title"/>
          </p:nvPr>
        </p:nvSpPr>
        <p:spPr/>
        <p:txBody>
          <a:bodyPr/>
          <a:lstStyle/>
          <a:p>
            <a:pPr eaLnBrk="1" hangingPunct="1">
              <a:defRPr/>
            </a:pPr>
            <a:r>
              <a:rPr lang="zh-CN" altLang="en-US">
                <a:ea typeface="宋体" pitchFamily="2" charset="-122"/>
              </a:rPr>
              <a:t>例子</a:t>
            </a:r>
          </a:p>
        </p:txBody>
      </p:sp>
      <p:sp>
        <p:nvSpPr>
          <p:cNvPr id="14339" name="Rectangle 3">
            <a:extLst>
              <a:ext uri="{FF2B5EF4-FFF2-40B4-BE49-F238E27FC236}">
                <a16:creationId xmlns:a16="http://schemas.microsoft.com/office/drawing/2014/main" id="{E9F7D087-3EC4-4853-88A1-8A34059338B1}"/>
              </a:ext>
            </a:extLst>
          </p:cNvPr>
          <p:cNvSpPr>
            <a:spLocks noGrp="1" noChangeArrowheads="1"/>
          </p:cNvSpPr>
          <p:nvPr>
            <p:ph idx="1"/>
          </p:nvPr>
        </p:nvSpPr>
        <p:spPr/>
        <p:txBody>
          <a:bodyPr/>
          <a:lstStyle/>
          <a:p>
            <a:pPr algn="just" eaLnBrk="1" hangingPunct="1">
              <a:spcBef>
                <a:spcPct val="40000"/>
              </a:spcBef>
              <a:buFont typeface="Wingdings" panose="05000000000000000000" pitchFamily="2" charset="2"/>
              <a:buNone/>
            </a:pPr>
            <a:r>
              <a:rPr lang="en-US" altLang="zh-CN" sz="3200" dirty="0">
                <a:ea typeface="黑体" panose="02010609060101010101" pitchFamily="49" charset="-122"/>
              </a:rPr>
              <a:t>	</a:t>
            </a:r>
            <a:r>
              <a:rPr lang="zh-CN" altLang="en-US" sz="3200" dirty="0">
                <a:ea typeface="黑体" panose="02010609060101010101" pitchFamily="49" charset="-122"/>
              </a:rPr>
              <a:t>要求设计</a:t>
            </a:r>
            <a:r>
              <a:rPr lang="zh-CN" altLang="en-US" sz="3200" dirty="0">
                <a:solidFill>
                  <a:srgbClr val="CC0000"/>
                </a:solidFill>
                <a:ea typeface="黑体" panose="02010609060101010101" pitchFamily="49" charset="-122"/>
              </a:rPr>
              <a:t>教学管理数据库</a:t>
            </a:r>
            <a:r>
              <a:rPr lang="zh-CN" altLang="en-US" sz="3200" dirty="0">
                <a:ea typeface="黑体" panose="02010609060101010101" pitchFamily="49" charset="-122"/>
              </a:rPr>
              <a:t>，其关系模式</a:t>
            </a:r>
            <a:r>
              <a:rPr lang="en-US" altLang="zh-CN" sz="3200" dirty="0">
                <a:ea typeface="黑体" panose="02010609060101010101" pitchFamily="49" charset="-122"/>
              </a:rPr>
              <a:t>SCD</a:t>
            </a:r>
            <a:r>
              <a:rPr lang="zh-CN" altLang="en-US" sz="3200" dirty="0">
                <a:ea typeface="黑体" panose="02010609060101010101" pitchFamily="49" charset="-122"/>
              </a:rPr>
              <a:t>如下：</a:t>
            </a:r>
          </a:p>
          <a:p>
            <a:pPr algn="just" eaLnBrk="1" hangingPunct="1">
              <a:spcBef>
                <a:spcPct val="40000"/>
              </a:spcBef>
              <a:buFont typeface="Wingdings" panose="05000000000000000000" pitchFamily="2" charset="2"/>
              <a:buNone/>
            </a:pPr>
            <a:r>
              <a:rPr lang="en-US" altLang="zh-CN" dirty="0">
                <a:ea typeface="黑体" panose="02010609060101010101" pitchFamily="49" charset="-122"/>
              </a:rPr>
              <a:t>SCD(SNO,SN,AGE,DEPT,MN,CNO,SCORE)</a:t>
            </a:r>
          </a:p>
          <a:p>
            <a:pPr lvl="1" algn="just" eaLnBrk="1" hangingPunct="1">
              <a:spcBef>
                <a:spcPct val="40000"/>
              </a:spcBef>
            </a:pPr>
            <a:r>
              <a:rPr lang="zh-CN" altLang="en-US" sz="2800" dirty="0">
                <a:ea typeface="黑体" panose="02010609060101010101" pitchFamily="49" charset="-122"/>
              </a:rPr>
              <a:t>其中，</a:t>
            </a:r>
            <a:r>
              <a:rPr lang="en-US" altLang="zh-CN" sz="2800" dirty="0">
                <a:solidFill>
                  <a:srgbClr val="CC0000"/>
                </a:solidFill>
                <a:ea typeface="黑体" panose="02010609060101010101" pitchFamily="49" charset="-122"/>
              </a:rPr>
              <a:t>SNO</a:t>
            </a:r>
            <a:r>
              <a:rPr lang="zh-CN" altLang="en-US" sz="2800" dirty="0">
                <a:ea typeface="黑体" panose="02010609060101010101" pitchFamily="49" charset="-122"/>
              </a:rPr>
              <a:t>表示学生学号，</a:t>
            </a:r>
            <a:r>
              <a:rPr lang="en-US" altLang="zh-CN" sz="2800" dirty="0">
                <a:solidFill>
                  <a:srgbClr val="CC0000"/>
                </a:solidFill>
                <a:ea typeface="黑体" panose="02010609060101010101" pitchFamily="49" charset="-122"/>
              </a:rPr>
              <a:t>SN</a:t>
            </a:r>
            <a:r>
              <a:rPr lang="zh-CN" altLang="en-US" sz="2800" dirty="0">
                <a:ea typeface="黑体" panose="02010609060101010101" pitchFamily="49" charset="-122"/>
              </a:rPr>
              <a:t>表示学生姓名，</a:t>
            </a:r>
            <a:r>
              <a:rPr lang="en-US" altLang="zh-CN" sz="2800" dirty="0">
                <a:solidFill>
                  <a:srgbClr val="CC0000"/>
                </a:solidFill>
                <a:ea typeface="黑体" panose="02010609060101010101" pitchFamily="49" charset="-122"/>
              </a:rPr>
              <a:t>AGE</a:t>
            </a:r>
            <a:r>
              <a:rPr lang="zh-CN" altLang="en-US" sz="2800" dirty="0">
                <a:ea typeface="黑体" panose="02010609060101010101" pitchFamily="49" charset="-122"/>
              </a:rPr>
              <a:t>表示学生年龄，</a:t>
            </a:r>
            <a:r>
              <a:rPr lang="en-US" altLang="zh-CN" sz="2800" dirty="0">
                <a:solidFill>
                  <a:srgbClr val="CC0000"/>
                </a:solidFill>
                <a:ea typeface="黑体" panose="02010609060101010101" pitchFamily="49" charset="-122"/>
              </a:rPr>
              <a:t>DEPT</a:t>
            </a:r>
            <a:r>
              <a:rPr lang="zh-CN" altLang="en-US" sz="2800" dirty="0">
                <a:ea typeface="黑体" panose="02010609060101010101" pitchFamily="49" charset="-122"/>
              </a:rPr>
              <a:t>表示学生所在的学院，</a:t>
            </a:r>
            <a:r>
              <a:rPr lang="en-US" altLang="zh-CN" sz="2800" dirty="0">
                <a:solidFill>
                  <a:srgbClr val="CC0000"/>
                </a:solidFill>
                <a:ea typeface="黑体" panose="02010609060101010101" pitchFamily="49" charset="-122"/>
              </a:rPr>
              <a:t>MN</a:t>
            </a:r>
            <a:r>
              <a:rPr lang="zh-CN" altLang="en-US" sz="2800" dirty="0">
                <a:ea typeface="黑体" panose="02010609060101010101" pitchFamily="49" charset="-122"/>
              </a:rPr>
              <a:t>表示院长姓名，</a:t>
            </a:r>
            <a:r>
              <a:rPr lang="en-US" altLang="zh-CN" sz="2800" dirty="0">
                <a:solidFill>
                  <a:srgbClr val="CC0000"/>
                </a:solidFill>
                <a:ea typeface="黑体" panose="02010609060101010101" pitchFamily="49" charset="-122"/>
              </a:rPr>
              <a:t>CNO</a:t>
            </a:r>
            <a:r>
              <a:rPr lang="zh-CN" altLang="en-US" sz="2800" dirty="0">
                <a:ea typeface="黑体" panose="02010609060101010101" pitchFamily="49" charset="-122"/>
              </a:rPr>
              <a:t>表示课程号，</a:t>
            </a:r>
            <a:r>
              <a:rPr lang="en-US" altLang="zh-CN" sz="2800" dirty="0">
                <a:solidFill>
                  <a:srgbClr val="CC0000"/>
                </a:solidFill>
                <a:ea typeface="黑体" panose="02010609060101010101" pitchFamily="49" charset="-122"/>
              </a:rPr>
              <a:t>SCORE</a:t>
            </a:r>
            <a:r>
              <a:rPr lang="zh-CN" altLang="en-US" sz="2800" dirty="0">
                <a:ea typeface="黑体" panose="02010609060101010101" pitchFamily="49" charset="-122"/>
              </a:rPr>
              <a:t>表示成绩。 </a:t>
            </a:r>
          </a:p>
          <a:p>
            <a:pPr eaLnBrk="1" hangingPunct="1"/>
            <a:endParaRPr lang="en-US" altLang="zh-CN" sz="3200" dirty="0">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a:extLst>
              <a:ext uri="{FF2B5EF4-FFF2-40B4-BE49-F238E27FC236}">
                <a16:creationId xmlns:a16="http://schemas.microsoft.com/office/drawing/2014/main" id="{2A68C896-93BE-4AC6-84B5-01C123A11B33}"/>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69635" name="Rectangle 3">
            <a:extLst>
              <a:ext uri="{FF2B5EF4-FFF2-40B4-BE49-F238E27FC236}">
                <a16:creationId xmlns:a16="http://schemas.microsoft.com/office/drawing/2014/main" id="{6751B6F9-498E-429C-93B6-F9DB00BD2BF0}"/>
              </a:ext>
            </a:extLst>
          </p:cNvPr>
          <p:cNvSpPr>
            <a:spLocks noGrp="1" noChangeArrowheads="1"/>
          </p:cNvSpPr>
          <p:nvPr>
            <p:ph type="body" sz="half" idx="4294967295"/>
          </p:nvPr>
        </p:nvSpPr>
        <p:spPr>
          <a:xfrm>
            <a:off x="393700" y="1044575"/>
            <a:ext cx="8218488" cy="981075"/>
          </a:xfrm>
        </p:spPr>
        <p:txBody>
          <a:bodyPr/>
          <a:lstStyle/>
          <a:p>
            <a:pPr eaLnBrk="1" hangingPunct="1"/>
            <a:r>
              <a:rPr lang="en-US" altLang="zh-CN">
                <a:ea typeface="宋体" panose="02010600030101010101" pitchFamily="2" charset="-122"/>
              </a:rPr>
              <a:t>R&lt; U, F &gt;, U = (A, B, C, D, E, G), F = {A</a:t>
            </a:r>
            <a:r>
              <a:rPr lang="en-US" altLang="zh-CN">
                <a:ea typeface="宋体" panose="02010600030101010101" pitchFamily="2" charset="-122"/>
                <a:sym typeface="Symbol" panose="05050102010706020507" pitchFamily="18" charset="2"/>
              </a:rPr>
              <a:t>E</a:t>
            </a:r>
            <a:r>
              <a:rPr lang="en-US" altLang="zh-CN">
                <a:ea typeface="宋体" panose="02010600030101010101" pitchFamily="2" charset="-122"/>
              </a:rPr>
              <a:t>, BE</a:t>
            </a:r>
            <a:r>
              <a:rPr lang="en-US" altLang="zh-CN">
                <a:ea typeface="宋体" panose="02010600030101010101" pitchFamily="2" charset="-122"/>
                <a:sym typeface="Symbol" panose="05050102010706020507" pitchFamily="18" charset="2"/>
              </a:rPr>
              <a:t>AG, CEA, GD}, Is </a:t>
            </a:r>
            <a:r>
              <a:rPr lang="en-US" altLang="zh-CN" i="1">
                <a:ea typeface="宋体" panose="02010600030101010101" pitchFamily="2" charset="-122"/>
                <a:sym typeface="Symbol" panose="05050102010706020507" pitchFamily="18" charset="2"/>
              </a:rPr>
              <a:t>AB</a:t>
            </a:r>
            <a:r>
              <a:rPr lang="en-US" altLang="zh-CN">
                <a:ea typeface="宋体" panose="02010600030101010101" pitchFamily="2" charset="-122"/>
                <a:sym typeface="Symbol" panose="05050102010706020507" pitchFamily="18" charset="2"/>
              </a:rPr>
              <a:t> a candidate key? </a:t>
            </a:r>
            <a:endParaRPr lang="en-US" altLang="zh-CN">
              <a:ea typeface="宋体" panose="02010600030101010101" pitchFamily="2" charset="-122"/>
            </a:endParaRPr>
          </a:p>
        </p:txBody>
      </p:sp>
      <p:sp>
        <p:nvSpPr>
          <p:cNvPr id="12" name="TextBox 11">
            <a:extLst>
              <a:ext uri="{FF2B5EF4-FFF2-40B4-BE49-F238E27FC236}">
                <a16:creationId xmlns:a16="http://schemas.microsoft.com/office/drawing/2014/main" id="{30594E9E-40A7-42CB-98C9-C74D7E44BBF9}"/>
              </a:ext>
            </a:extLst>
          </p:cNvPr>
          <p:cNvSpPr txBox="1">
            <a:spLocks noChangeArrowheads="1"/>
          </p:cNvSpPr>
          <p:nvPr/>
        </p:nvSpPr>
        <p:spPr bwMode="auto">
          <a:xfrm>
            <a:off x="7593013" y="4699000"/>
            <a:ext cx="1168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3200" b="1">
                <a:solidFill>
                  <a:srgbClr val="FF0000"/>
                </a:solidFill>
                <a:latin typeface="Book Antiqua" panose="02040602050305030304" pitchFamily="18" charset="0"/>
                <a:ea typeface="宋体" panose="02010600030101010101" pitchFamily="2" charset="-122"/>
              </a:rPr>
              <a:t>NO</a:t>
            </a:r>
            <a:endParaRPr kumimoji="0" lang="zh-CN" altLang="en-US" sz="3200" b="1">
              <a:solidFill>
                <a:srgbClr val="FF0000"/>
              </a:solidFill>
              <a:latin typeface="Book Antiqua" panose="02040602050305030304" pitchFamily="18" charset="0"/>
              <a:ea typeface="宋体" panose="02010600030101010101" pitchFamily="2" charset="-122"/>
            </a:endParaRPr>
          </a:p>
        </p:txBody>
      </p:sp>
      <p:grpSp>
        <p:nvGrpSpPr>
          <p:cNvPr id="2" name="组合 22">
            <a:extLst>
              <a:ext uri="{FF2B5EF4-FFF2-40B4-BE49-F238E27FC236}">
                <a16:creationId xmlns:a16="http://schemas.microsoft.com/office/drawing/2014/main" id="{E1AA35E2-9128-4E13-9BE4-988F205ECCF7}"/>
              </a:ext>
            </a:extLst>
          </p:cNvPr>
          <p:cNvGrpSpPr>
            <a:grpSpLocks/>
          </p:cNvGrpSpPr>
          <p:nvPr/>
        </p:nvGrpSpPr>
        <p:grpSpPr bwMode="auto">
          <a:xfrm>
            <a:off x="2824163" y="5446713"/>
            <a:ext cx="3252787" cy="523875"/>
            <a:chOff x="2824224" y="5447337"/>
            <a:chExt cx="3252486" cy="523220"/>
          </a:xfrm>
        </p:grpSpPr>
        <p:sp>
          <p:nvSpPr>
            <p:cNvPr id="69653" name="矩形 12">
              <a:extLst>
                <a:ext uri="{FF2B5EF4-FFF2-40B4-BE49-F238E27FC236}">
                  <a16:creationId xmlns:a16="http://schemas.microsoft.com/office/drawing/2014/main" id="{FA222039-62E8-48A7-9075-69E471A9F6BE}"/>
                </a:ext>
              </a:extLst>
            </p:cNvPr>
            <p:cNvSpPr>
              <a:spLocks noChangeArrowheads="1"/>
            </p:cNvSpPr>
            <p:nvPr/>
          </p:nvSpPr>
          <p:spPr bwMode="auto">
            <a:xfrm>
              <a:off x="2824224" y="5447337"/>
              <a:ext cx="3252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sym typeface="Symbol" panose="05050102010706020507" pitchFamily="18" charset="2"/>
                </a:rPr>
                <a:t>∵AB </a:t>
              </a:r>
              <a:r>
                <a:rPr lang="en-US" altLang="zh-CN">
                  <a:ea typeface="宋体" panose="02010600030101010101" pitchFamily="2" charset="-122"/>
                  <a:sym typeface="Wingdings" panose="05000000000000000000" pitchFamily="2" charset="2"/>
                </a:rPr>
                <a:t> </a:t>
              </a:r>
              <a:r>
                <a:rPr lang="en-US" altLang="zh-CN">
                  <a:ea typeface="宋体" panose="02010600030101010101" pitchFamily="2" charset="-122"/>
                  <a:sym typeface="Symbol" panose="05050102010706020507" pitchFamily="18" charset="2"/>
                </a:rPr>
                <a:t>C</a:t>
              </a:r>
              <a:endParaRPr kumimoji="0" lang="zh-CN" altLang="en-US">
                <a:ea typeface="宋体" panose="02010600030101010101" pitchFamily="2" charset="-122"/>
              </a:endParaRPr>
            </a:p>
          </p:txBody>
        </p:sp>
        <p:cxnSp>
          <p:nvCxnSpPr>
            <p:cNvPr id="69654" name="直接连接符 13">
              <a:extLst>
                <a:ext uri="{FF2B5EF4-FFF2-40B4-BE49-F238E27FC236}">
                  <a16:creationId xmlns:a16="http://schemas.microsoft.com/office/drawing/2014/main" id="{E546756D-8DAC-4876-95C4-4B9F685D5BF5}"/>
                </a:ext>
              </a:extLst>
            </p:cNvPr>
            <p:cNvCxnSpPr>
              <a:cxnSpLocks noChangeShapeType="1"/>
            </p:cNvCxnSpPr>
            <p:nvPr/>
          </p:nvCxnSpPr>
          <p:spPr bwMode="auto">
            <a:xfrm rot="16200000" flipH="1">
              <a:off x="3889104" y="5717894"/>
              <a:ext cx="185195" cy="9259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7" name="Group 31">
            <a:extLst>
              <a:ext uri="{FF2B5EF4-FFF2-40B4-BE49-F238E27FC236}">
                <a16:creationId xmlns:a16="http://schemas.microsoft.com/office/drawing/2014/main" id="{420B16BD-13D6-4274-A289-0405E7D9C27D}"/>
              </a:ext>
            </a:extLst>
          </p:cNvPr>
          <p:cNvGraphicFramePr>
            <a:graphicFrameLocks noGrp="1"/>
          </p:cNvGraphicFramePr>
          <p:nvPr/>
        </p:nvGraphicFramePr>
        <p:xfrm>
          <a:off x="1490663" y="2166938"/>
          <a:ext cx="5832475" cy="2239962"/>
        </p:xfrm>
        <a:graphic>
          <a:graphicData uri="http://schemas.openxmlformats.org/drawingml/2006/table">
            <a:tbl>
              <a:tblPr/>
              <a:tblGrid>
                <a:gridCol w="2592387">
                  <a:extLst>
                    <a:ext uri="{9D8B030D-6E8A-4147-A177-3AD203B41FA5}">
                      <a16:colId xmlns:a16="http://schemas.microsoft.com/office/drawing/2014/main" val="20000"/>
                    </a:ext>
                  </a:extLst>
                </a:gridCol>
                <a:gridCol w="3240088">
                  <a:extLst>
                    <a:ext uri="{9D8B030D-6E8A-4147-A177-3AD203B41FA5}">
                      <a16:colId xmlns:a16="http://schemas.microsoft.com/office/drawing/2014/main" val="20001"/>
                    </a:ext>
                  </a:extLst>
                </a:gridCol>
              </a:tblGrid>
              <a:tr h="5381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a:ln>
                            <a:noFill/>
                          </a:ln>
                          <a:solidFill>
                            <a:schemeClr val="tx1"/>
                          </a:solidFill>
                          <a:effectLst/>
                          <a:latin typeface="Arial" charset="0"/>
                          <a:ea typeface="宋体" pitchFamily="2" charset="-122"/>
                          <a:sym typeface="Symbol" pitchFamily="18" charset="2"/>
                        </a:rPr>
                        <a:t>所用依赖</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A</a:t>
                      </a: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   ABE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9213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BEAG</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   ABEG</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905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GD</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pitchFamily="2" charset="-122"/>
                          <a:sym typeface="Symbol" pitchFamily="18" charset="2"/>
                        </a:rPr>
                        <a:t>   ABEGD</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 name="Object 25">
            <a:extLst>
              <a:ext uri="{FF2B5EF4-FFF2-40B4-BE49-F238E27FC236}">
                <a16:creationId xmlns:a16="http://schemas.microsoft.com/office/drawing/2014/main" id="{369B9CAD-69FA-42B0-A108-AAAFE8C1A0BD}"/>
              </a:ext>
            </a:extLst>
          </p:cNvPr>
          <p:cNvGraphicFramePr>
            <a:graphicFrameLocks noChangeAspect="1"/>
          </p:cNvGraphicFramePr>
          <p:nvPr/>
        </p:nvGraphicFramePr>
        <p:xfrm>
          <a:off x="4370388" y="2128838"/>
          <a:ext cx="1079500" cy="571500"/>
        </p:xfrm>
        <a:graphic>
          <a:graphicData uri="http://schemas.openxmlformats.org/presentationml/2006/ole">
            <mc:AlternateContent xmlns:mc="http://schemas.openxmlformats.org/markup-compatibility/2006">
              <mc:Choice xmlns:v="urn:schemas-microsoft-com:vml" Requires="v">
                <p:oleObj spid="_x0000_s3082" name="公式" r:id="rId3" imgW="431613" imgH="228501" progId="Equation.3">
                  <p:embed/>
                </p:oleObj>
              </mc:Choice>
              <mc:Fallback>
                <p:oleObj name="公式" r:id="rId3" imgW="431613" imgH="228501"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388" y="2128838"/>
                        <a:ext cx="107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8">
            <a:extLst>
              <a:ext uri="{FF2B5EF4-FFF2-40B4-BE49-F238E27FC236}">
                <a16:creationId xmlns:a16="http://schemas.microsoft.com/office/drawing/2014/main" id="{1444DD73-6126-4BAE-91FC-063BDFABCD4E}"/>
              </a:ext>
            </a:extLst>
          </p:cNvPr>
          <p:cNvGrpSpPr>
            <a:grpSpLocks/>
          </p:cNvGrpSpPr>
          <p:nvPr/>
        </p:nvGrpSpPr>
        <p:grpSpPr bwMode="auto">
          <a:xfrm>
            <a:off x="3001963" y="4614863"/>
            <a:ext cx="2814637" cy="539750"/>
            <a:chOff x="1927" y="3249"/>
            <a:chExt cx="1773" cy="340"/>
          </a:xfrm>
        </p:grpSpPr>
        <p:sp>
          <p:nvSpPr>
            <p:cNvPr id="69651" name="Rectangle 29">
              <a:extLst>
                <a:ext uri="{FF2B5EF4-FFF2-40B4-BE49-F238E27FC236}">
                  <a16:creationId xmlns:a16="http://schemas.microsoft.com/office/drawing/2014/main" id="{DD895FE7-EFCD-4757-A3DD-A6A05F218FE0}"/>
                </a:ext>
              </a:extLst>
            </p:cNvPr>
            <p:cNvSpPr>
              <a:spLocks noChangeArrowheads="1"/>
            </p:cNvSpPr>
            <p:nvPr/>
          </p:nvSpPr>
          <p:spPr bwMode="auto">
            <a:xfrm>
              <a:off x="2608" y="3262"/>
              <a:ext cx="10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sym typeface="Symbol" panose="05050102010706020507" pitchFamily="18" charset="2"/>
                </a:rPr>
                <a:t>= ABEGD</a:t>
              </a:r>
            </a:p>
          </p:txBody>
        </p:sp>
        <p:graphicFrame>
          <p:nvGraphicFramePr>
            <p:cNvPr id="69652" name="Object 30">
              <a:extLst>
                <a:ext uri="{FF2B5EF4-FFF2-40B4-BE49-F238E27FC236}">
                  <a16:creationId xmlns:a16="http://schemas.microsoft.com/office/drawing/2014/main" id="{1F5B64B6-FC4B-44E4-B50C-25AC7DFC46A6}"/>
                </a:ext>
              </a:extLst>
            </p:cNvPr>
            <p:cNvGraphicFramePr>
              <a:graphicFrameLocks noChangeAspect="1"/>
            </p:cNvGraphicFramePr>
            <p:nvPr/>
          </p:nvGraphicFramePr>
          <p:xfrm>
            <a:off x="1927" y="3249"/>
            <a:ext cx="635" cy="336"/>
          </p:xfrm>
          <a:graphic>
            <a:graphicData uri="http://schemas.openxmlformats.org/presentationml/2006/ole">
              <mc:AlternateContent xmlns:mc="http://schemas.openxmlformats.org/markup-compatibility/2006">
                <mc:Choice xmlns:v="urn:schemas-microsoft-com:vml" Requires="v">
                  <p:oleObj spid="_x0000_s3083" name="公式" r:id="rId5" imgW="431613" imgH="228501" progId="Equation.3">
                    <p:embed/>
                  </p:oleObj>
                </mc:Choice>
                <mc:Fallback>
                  <p:oleObj name="公式" r:id="rId5" imgW="431613" imgH="228501"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3249"/>
                          <a:ext cx="63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3C34E764-E053-47ED-9388-2CCB2AF4B0C0}"/>
              </a:ext>
            </a:extLst>
          </p:cNvPr>
          <p:cNvSpPr>
            <a:spLocks noGrp="1" noChangeArrowheads="1"/>
          </p:cNvSpPr>
          <p:nvPr>
            <p:ph type="title"/>
          </p:nvPr>
        </p:nvSpPr>
        <p:spPr/>
        <p:txBody>
          <a:bodyPr/>
          <a:lstStyle/>
          <a:p>
            <a:pPr eaLnBrk="1" hangingPunct="1">
              <a:defRPr/>
            </a:pPr>
            <a:r>
              <a:rPr lang="zh-CN" altLang="en-US">
                <a:ea typeface="宋体" pitchFamily="2" charset="-122"/>
              </a:rPr>
              <a:t>无关属性</a:t>
            </a:r>
            <a:r>
              <a:rPr lang="en-US" altLang="zh-CN">
                <a:ea typeface="宋体" pitchFamily="2" charset="-122"/>
              </a:rPr>
              <a:t>(extraneous attribute)</a:t>
            </a:r>
          </a:p>
        </p:txBody>
      </p:sp>
      <p:sp>
        <p:nvSpPr>
          <p:cNvPr id="64515" name="Rectangle 3">
            <a:extLst>
              <a:ext uri="{FF2B5EF4-FFF2-40B4-BE49-F238E27FC236}">
                <a16:creationId xmlns:a16="http://schemas.microsoft.com/office/drawing/2014/main" id="{E410B286-BC9D-4A3D-A2B4-4B88E4324B85}"/>
              </a:ext>
            </a:extLst>
          </p:cNvPr>
          <p:cNvSpPr>
            <a:spLocks noGrp="1" noChangeArrowheads="1"/>
          </p:cNvSpPr>
          <p:nvPr>
            <p:ph idx="1"/>
          </p:nvPr>
        </p:nvSpPr>
        <p:spPr/>
        <p:txBody>
          <a:bodyPr/>
          <a:lstStyle/>
          <a:p>
            <a:pPr eaLnBrk="1" hangingPunct="1">
              <a:lnSpc>
                <a:spcPct val="120000"/>
              </a:lnSpc>
              <a:spcBef>
                <a:spcPts val="600"/>
              </a:spcBef>
            </a:pPr>
            <a:r>
              <a:rPr lang="zh-CN" altLang="en-US" sz="3200">
                <a:ea typeface="宋体" panose="02010600030101010101" pitchFamily="2" charset="-122"/>
              </a:rPr>
              <a:t>考虑函数依赖集</a:t>
            </a:r>
            <a:r>
              <a:rPr lang="en-US" altLang="zh-CN" sz="3200">
                <a:ea typeface="宋体" panose="02010600030101010101" pitchFamily="2" charset="-122"/>
              </a:rPr>
              <a:t>F</a:t>
            </a:r>
            <a:r>
              <a:rPr lang="zh-CN" altLang="en-US" sz="3200">
                <a:ea typeface="宋体" panose="02010600030101010101" pitchFamily="2" charset="-122"/>
              </a:rPr>
              <a:t>及</a:t>
            </a:r>
            <a:r>
              <a:rPr lang="en-US" altLang="zh-CN" sz="3200">
                <a:ea typeface="宋体" panose="02010600030101010101" pitchFamily="2" charset="-122"/>
              </a:rPr>
              <a:t>F</a:t>
            </a:r>
            <a:r>
              <a:rPr lang="zh-CN" altLang="en-US" sz="3200">
                <a:ea typeface="宋体" panose="02010600030101010101" pitchFamily="2" charset="-122"/>
              </a:rPr>
              <a:t>中函数依赖</a:t>
            </a:r>
            <a:r>
              <a:rPr lang="zh-CN" altLang="en-US" sz="3200">
                <a:ea typeface="宋体" panose="02010600030101010101" pitchFamily="2" charset="-122"/>
                <a:sym typeface="Symbol" panose="05050102010706020507" pitchFamily="18" charset="2"/>
              </a:rPr>
              <a:t>：</a:t>
            </a:r>
          </a:p>
          <a:p>
            <a:pPr lvl="1" eaLnBrk="1" hangingPunct="1">
              <a:lnSpc>
                <a:spcPct val="120000"/>
              </a:lnSpc>
              <a:spcBef>
                <a:spcPts val="600"/>
              </a:spcBef>
            </a:pPr>
            <a:r>
              <a:rPr lang="zh-CN" altLang="en-US" sz="2800">
                <a:ea typeface="宋体" panose="02010600030101010101" pitchFamily="2" charset="-122"/>
                <a:sym typeface="Symbol" panose="05050102010706020507" pitchFamily="18" charset="2"/>
              </a:rPr>
              <a:t>如果</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并且</a:t>
            </a:r>
            <a:r>
              <a:rPr lang="en-US" altLang="zh-CN" sz="2800">
                <a:ea typeface="宋体" panose="02010600030101010101" pitchFamily="2" charset="-122"/>
                <a:sym typeface="Symbol" panose="05050102010706020507" pitchFamily="18" charset="2"/>
              </a:rPr>
              <a:t>F</a:t>
            </a:r>
            <a:r>
              <a:rPr lang="zh-CN" altLang="en-US" sz="2800">
                <a:ea typeface="宋体" panose="02010600030101010101" pitchFamily="2" charset="-122"/>
                <a:sym typeface="Symbol" panose="05050102010706020507" pitchFamily="18" charset="2"/>
              </a:rPr>
              <a:t>逻辑蕴涵</a:t>
            </a:r>
            <a:r>
              <a:rPr lang="en-US" altLang="zh-CN" sz="2800">
                <a:ea typeface="宋体" panose="02010600030101010101" pitchFamily="2" charset="-122"/>
                <a:sym typeface="Symbol" panose="05050102010706020507" pitchFamily="18" charset="2"/>
              </a:rPr>
              <a:t>(F - {}) ∪{( - A)}, </a:t>
            </a:r>
            <a:r>
              <a:rPr lang="zh-CN" altLang="en-US" sz="2800">
                <a:ea typeface="宋体" panose="02010600030101010101" pitchFamily="2" charset="-122"/>
                <a:sym typeface="Symbol" panose="05050102010706020507" pitchFamily="18" charset="2"/>
              </a:rPr>
              <a:t>则属性</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在中是无关的</a:t>
            </a:r>
          </a:p>
          <a:p>
            <a:pPr lvl="2" eaLnBrk="1" hangingPunct="1">
              <a:lnSpc>
                <a:spcPct val="120000"/>
              </a:lnSpc>
              <a:spcBef>
                <a:spcPts val="600"/>
              </a:spcBef>
            </a:pPr>
            <a:r>
              <a:rPr lang="zh-CN" altLang="en-US" sz="2400">
                <a:ea typeface="宋体" panose="02010600030101010101" pitchFamily="2" charset="-122"/>
                <a:sym typeface="Symbol" panose="05050102010706020507" pitchFamily="18" charset="2"/>
              </a:rPr>
              <a:t>例如：</a:t>
            </a:r>
            <a:r>
              <a:rPr lang="en-US" altLang="zh-CN" sz="2400">
                <a:ea typeface="宋体" panose="02010600030101010101" pitchFamily="2" charset="-122"/>
                <a:sym typeface="Symbol" panose="05050102010706020507" pitchFamily="18" charset="2"/>
              </a:rPr>
              <a:t>F</a:t>
            </a:r>
            <a:r>
              <a:rPr lang="zh-CN" altLang="en-US" sz="2400">
                <a:ea typeface="宋体" panose="02010600030101010101" pitchFamily="2" charset="-122"/>
                <a:sym typeface="Symbol" panose="05050102010706020507" pitchFamily="18" charset="2"/>
              </a:rPr>
              <a:t>上有函数依赖</a:t>
            </a:r>
            <a:r>
              <a:rPr lang="en-US" altLang="zh-CN" sz="2400">
                <a:ea typeface="宋体" panose="02010600030101010101" pitchFamily="2" charset="-122"/>
                <a:sym typeface="Symbol" panose="05050102010706020507" pitchFamily="18" charset="2"/>
              </a:rPr>
              <a:t>ABC</a:t>
            </a:r>
            <a:r>
              <a:rPr lang="zh-CN" altLang="en-US" sz="2400">
                <a:ea typeface="宋体" panose="02010600030101010101" pitchFamily="2" charset="-122"/>
                <a:sym typeface="Symbol" panose="05050102010706020507" pitchFamily="18" charset="2"/>
              </a:rPr>
              <a:t>和</a:t>
            </a:r>
            <a:r>
              <a:rPr lang="en-US" altLang="zh-CN" sz="2400">
                <a:ea typeface="宋体" panose="02010600030101010101" pitchFamily="2" charset="-122"/>
                <a:sym typeface="Symbol" panose="05050102010706020507" pitchFamily="18" charset="2"/>
              </a:rPr>
              <a:t>AC</a:t>
            </a:r>
            <a:r>
              <a:rPr lang="zh-CN" altLang="en-US" sz="2400">
                <a:ea typeface="宋体" panose="02010600030101010101" pitchFamily="2" charset="-122"/>
                <a:sym typeface="Symbol" panose="05050102010706020507" pitchFamily="18" charset="2"/>
              </a:rPr>
              <a:t>，那么</a:t>
            </a:r>
            <a:r>
              <a:rPr lang="en-US" altLang="zh-CN" sz="2400">
                <a:ea typeface="宋体" panose="02010600030101010101" pitchFamily="2" charset="-122"/>
                <a:sym typeface="Symbol" panose="05050102010706020507" pitchFamily="18" charset="2"/>
              </a:rPr>
              <a:t>B</a:t>
            </a:r>
            <a:r>
              <a:rPr lang="zh-CN" altLang="en-US" sz="2400">
                <a:ea typeface="宋体" panose="02010600030101010101" pitchFamily="2" charset="-122"/>
                <a:sym typeface="Symbol" panose="05050102010706020507" pitchFamily="18" charset="2"/>
              </a:rPr>
              <a:t>在</a:t>
            </a:r>
            <a:r>
              <a:rPr lang="en-US" altLang="zh-CN" sz="2400">
                <a:ea typeface="宋体" panose="02010600030101010101" pitchFamily="2" charset="-122"/>
                <a:sym typeface="Symbol" panose="05050102010706020507" pitchFamily="18" charset="2"/>
              </a:rPr>
              <a:t>ABC</a:t>
            </a:r>
            <a:r>
              <a:rPr lang="zh-CN" altLang="en-US" sz="2400">
                <a:ea typeface="宋体" panose="02010600030101010101" pitchFamily="2" charset="-122"/>
                <a:sym typeface="Symbol" panose="05050102010706020507" pitchFamily="18" charset="2"/>
              </a:rPr>
              <a:t>的左半部是无关的</a:t>
            </a:r>
          </a:p>
          <a:p>
            <a:pPr lvl="1" eaLnBrk="1" hangingPunct="1">
              <a:lnSpc>
                <a:spcPct val="120000"/>
              </a:lnSpc>
              <a:spcBef>
                <a:spcPts val="600"/>
              </a:spcBef>
            </a:pPr>
            <a:r>
              <a:rPr lang="zh-CN" altLang="en-US" sz="2800">
                <a:ea typeface="宋体" panose="02010600030101010101" pitchFamily="2" charset="-122"/>
                <a:sym typeface="Symbol" panose="05050102010706020507" pitchFamily="18" charset="2"/>
              </a:rPr>
              <a:t>如果</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并且函数依赖集</a:t>
            </a:r>
            <a:r>
              <a:rPr lang="en-US" altLang="zh-CN" sz="2800">
                <a:ea typeface="宋体" panose="02010600030101010101" pitchFamily="2" charset="-122"/>
                <a:sym typeface="Symbol" panose="05050102010706020507" pitchFamily="18" charset="2"/>
              </a:rPr>
              <a:t>(F - {}) ∪{( - A)},</a:t>
            </a:r>
            <a:r>
              <a:rPr lang="zh-CN" altLang="en-US" sz="2800">
                <a:ea typeface="宋体" panose="02010600030101010101" pitchFamily="2" charset="-122"/>
                <a:sym typeface="Symbol" panose="05050102010706020507" pitchFamily="18" charset="2"/>
              </a:rPr>
              <a:t>逻辑蕴涵</a:t>
            </a:r>
            <a:r>
              <a:rPr lang="en-US" altLang="zh-CN" sz="2800">
                <a:ea typeface="宋体" panose="02010600030101010101" pitchFamily="2" charset="-122"/>
                <a:sym typeface="Symbol" panose="05050102010706020507" pitchFamily="18" charset="2"/>
              </a:rPr>
              <a:t>F</a:t>
            </a:r>
            <a:r>
              <a:rPr lang="zh-CN" altLang="en-US" sz="2800">
                <a:ea typeface="宋体" panose="02010600030101010101" pitchFamily="2" charset="-122"/>
                <a:sym typeface="Symbol" panose="05050102010706020507" pitchFamily="18" charset="2"/>
              </a:rPr>
              <a:t>，则属性</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在中是无关的</a:t>
            </a:r>
          </a:p>
          <a:p>
            <a:pPr lvl="2" eaLnBrk="1" hangingPunct="1">
              <a:lnSpc>
                <a:spcPct val="120000"/>
              </a:lnSpc>
              <a:spcBef>
                <a:spcPts val="600"/>
              </a:spcBef>
            </a:pPr>
            <a:r>
              <a:rPr lang="zh-CN" altLang="en-US" sz="2400">
                <a:ea typeface="宋体" panose="02010600030101010101" pitchFamily="2" charset="-122"/>
                <a:sym typeface="Symbol" panose="05050102010706020507" pitchFamily="18" charset="2"/>
              </a:rPr>
              <a:t>例如：</a:t>
            </a:r>
            <a:r>
              <a:rPr lang="en-US" altLang="zh-CN" sz="2400">
                <a:ea typeface="宋体" panose="02010600030101010101" pitchFamily="2" charset="-122"/>
                <a:sym typeface="Symbol" panose="05050102010706020507" pitchFamily="18" charset="2"/>
              </a:rPr>
              <a:t>F</a:t>
            </a:r>
            <a:r>
              <a:rPr lang="zh-CN" altLang="en-US" sz="2400">
                <a:ea typeface="宋体" panose="02010600030101010101" pitchFamily="2" charset="-122"/>
                <a:sym typeface="Symbol" panose="05050102010706020507" pitchFamily="18" charset="2"/>
              </a:rPr>
              <a:t>上有函数依赖</a:t>
            </a:r>
            <a:r>
              <a:rPr lang="en-US" altLang="zh-CN" sz="2400">
                <a:ea typeface="宋体" panose="02010600030101010101" pitchFamily="2" charset="-122"/>
                <a:sym typeface="Symbol" panose="05050102010706020507" pitchFamily="18" charset="2"/>
              </a:rPr>
              <a:t>ABCD</a:t>
            </a:r>
            <a:r>
              <a:rPr lang="zh-CN" altLang="en-US" sz="2400">
                <a:ea typeface="宋体" panose="02010600030101010101" pitchFamily="2" charset="-122"/>
                <a:sym typeface="Symbol" panose="05050102010706020507" pitchFamily="18" charset="2"/>
              </a:rPr>
              <a:t>和</a:t>
            </a:r>
            <a:r>
              <a:rPr lang="en-US" altLang="zh-CN" sz="2400">
                <a:ea typeface="宋体" panose="02010600030101010101" pitchFamily="2" charset="-122"/>
                <a:sym typeface="Symbol" panose="05050102010706020507" pitchFamily="18" charset="2"/>
              </a:rPr>
              <a:t>AC</a:t>
            </a:r>
            <a:r>
              <a:rPr lang="zh-CN" altLang="en-US" sz="2400">
                <a:ea typeface="宋体" panose="02010600030101010101" pitchFamily="2" charset="-122"/>
                <a:sym typeface="Symbol" panose="05050102010706020507" pitchFamily="18" charset="2"/>
              </a:rPr>
              <a:t>，那么</a:t>
            </a:r>
            <a:r>
              <a:rPr lang="en-US" altLang="zh-CN" sz="2400">
                <a:ea typeface="宋体" panose="02010600030101010101" pitchFamily="2" charset="-122"/>
                <a:sym typeface="Symbol" panose="05050102010706020507" pitchFamily="18" charset="2"/>
              </a:rPr>
              <a:t>C</a:t>
            </a:r>
            <a:r>
              <a:rPr lang="zh-CN" altLang="en-US" sz="2400">
                <a:ea typeface="宋体" panose="02010600030101010101" pitchFamily="2" charset="-122"/>
                <a:sym typeface="Symbol" panose="05050102010706020507" pitchFamily="18" charset="2"/>
              </a:rPr>
              <a:t>在</a:t>
            </a:r>
            <a:r>
              <a:rPr lang="en-US" altLang="zh-CN" sz="2400">
                <a:ea typeface="宋体" panose="02010600030101010101" pitchFamily="2" charset="-122"/>
                <a:sym typeface="Symbol" panose="05050102010706020507" pitchFamily="18" charset="2"/>
              </a:rPr>
              <a:t>ABCD</a:t>
            </a:r>
            <a:r>
              <a:rPr lang="zh-CN" altLang="en-US" sz="2400">
                <a:ea typeface="宋体" panose="02010600030101010101" pitchFamily="2" charset="-122"/>
                <a:sym typeface="Symbol" panose="05050102010706020507" pitchFamily="18" charset="2"/>
              </a:rPr>
              <a:t>的右半部是无关的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D5BC1A9B-A273-41B9-A95D-EFFBF62FEB22}"/>
              </a:ext>
            </a:extLst>
          </p:cNvPr>
          <p:cNvSpPr>
            <a:spLocks noGrp="1" noChangeArrowheads="1"/>
          </p:cNvSpPr>
          <p:nvPr>
            <p:ph type="title"/>
          </p:nvPr>
        </p:nvSpPr>
        <p:spPr/>
        <p:txBody>
          <a:bodyPr/>
          <a:lstStyle/>
          <a:p>
            <a:pPr eaLnBrk="1" hangingPunct="1">
              <a:defRPr/>
            </a:pPr>
            <a:r>
              <a:rPr lang="zh-CN" altLang="en-US">
                <a:ea typeface="宋体" pitchFamily="2" charset="-122"/>
              </a:rPr>
              <a:t>无关属性的检验</a:t>
            </a:r>
          </a:p>
        </p:txBody>
      </p:sp>
      <p:sp>
        <p:nvSpPr>
          <p:cNvPr id="71683" name="Rectangle 3">
            <a:extLst>
              <a:ext uri="{FF2B5EF4-FFF2-40B4-BE49-F238E27FC236}">
                <a16:creationId xmlns:a16="http://schemas.microsoft.com/office/drawing/2014/main" id="{F52F82D7-F7AA-4938-A377-3E3FC44CB9EB}"/>
              </a:ext>
            </a:extLst>
          </p:cNvPr>
          <p:cNvSpPr>
            <a:spLocks noGrp="1" noChangeArrowheads="1"/>
          </p:cNvSpPr>
          <p:nvPr>
            <p:ph idx="1"/>
          </p:nvPr>
        </p:nvSpPr>
        <p:spPr/>
        <p:txBody>
          <a:bodyPr/>
          <a:lstStyle/>
          <a:p>
            <a:pPr eaLnBrk="1" hangingPunct="1">
              <a:lnSpc>
                <a:spcPct val="120000"/>
              </a:lnSpc>
              <a:spcBef>
                <a:spcPts val="600"/>
              </a:spcBef>
            </a:pPr>
            <a:r>
              <a:rPr lang="zh-CN" altLang="en-US" sz="2600">
                <a:ea typeface="宋体" panose="02010600030101010101" pitchFamily="2" charset="-122"/>
              </a:rPr>
              <a:t>令</a:t>
            </a:r>
            <a:r>
              <a:rPr lang="en-US" altLang="zh-CN" sz="2600">
                <a:ea typeface="宋体" panose="02010600030101010101" pitchFamily="2" charset="-122"/>
              </a:rPr>
              <a:t>R</a:t>
            </a:r>
            <a:r>
              <a:rPr lang="zh-CN" altLang="en-US" sz="2600">
                <a:ea typeface="宋体" panose="02010600030101010101" pitchFamily="2" charset="-122"/>
              </a:rPr>
              <a:t>为一关系模式，</a:t>
            </a:r>
            <a:r>
              <a:rPr lang="en-US" altLang="zh-CN" sz="2600">
                <a:ea typeface="宋体" panose="02010600030101010101" pitchFamily="2" charset="-122"/>
              </a:rPr>
              <a:t>F</a:t>
            </a:r>
            <a:r>
              <a:rPr lang="zh-CN" altLang="en-US" sz="2600">
                <a:ea typeface="宋体" panose="02010600030101010101" pitchFamily="2" charset="-122"/>
              </a:rPr>
              <a:t>是在</a:t>
            </a:r>
            <a:r>
              <a:rPr lang="en-US" altLang="zh-CN" sz="2600">
                <a:ea typeface="宋体" panose="02010600030101010101" pitchFamily="2" charset="-122"/>
              </a:rPr>
              <a:t>R</a:t>
            </a:r>
            <a:r>
              <a:rPr lang="zh-CN" altLang="en-US" sz="2600">
                <a:ea typeface="宋体" panose="02010600030101010101" pitchFamily="2" charset="-122"/>
              </a:rPr>
              <a:t>上成立的给定函数依赖集。考虑</a:t>
            </a:r>
            <a:r>
              <a:rPr lang="zh-CN" altLang="en-US" sz="2600">
                <a:ea typeface="宋体" panose="02010600030101010101" pitchFamily="2" charset="-122"/>
                <a:sym typeface="Symbol" panose="05050102010706020507" pitchFamily="18" charset="2"/>
              </a:rPr>
              <a:t></a:t>
            </a:r>
            <a:r>
              <a:rPr lang="zh-CN" altLang="en-US" sz="2600">
                <a:ea typeface="宋体" panose="02010600030101010101" pitchFamily="2" charset="-122"/>
              </a:rPr>
              <a:t>中的属性</a:t>
            </a:r>
            <a:r>
              <a:rPr lang="en-US" altLang="zh-CN" sz="2600">
                <a:ea typeface="宋体" panose="02010600030101010101" pitchFamily="2" charset="-122"/>
              </a:rPr>
              <a:t>A</a:t>
            </a:r>
            <a:r>
              <a:rPr lang="zh-CN" altLang="en-US" sz="2600">
                <a:ea typeface="宋体" panose="02010600030101010101" pitchFamily="2" charset="-122"/>
              </a:rPr>
              <a:t>：</a:t>
            </a:r>
          </a:p>
          <a:p>
            <a:pPr lvl="1" eaLnBrk="1" hangingPunct="1">
              <a:lnSpc>
                <a:spcPct val="120000"/>
              </a:lnSpc>
              <a:spcBef>
                <a:spcPts val="600"/>
              </a:spcBef>
            </a:pP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：考虑 </a:t>
            </a:r>
            <a:r>
              <a:rPr lang="en-US" altLang="zh-CN" sz="2200">
                <a:ea typeface="宋体" panose="02010600030101010101" pitchFamily="2" charset="-122"/>
                <a:sym typeface="Symbol" panose="05050102010706020507" pitchFamily="18" charset="2"/>
              </a:rPr>
              <a:t>=  - {A}</a:t>
            </a:r>
            <a:r>
              <a:rPr lang="zh-CN" altLang="en-US" sz="2200">
                <a:ea typeface="宋体" panose="02010600030101010101" pitchFamily="2" charset="-122"/>
                <a:sym typeface="Symbol" panose="05050102010706020507" pitchFamily="18" charset="2"/>
              </a:rPr>
              <a:t>，计算在</a:t>
            </a:r>
            <a:r>
              <a:rPr lang="en-US" altLang="zh-CN" sz="2200">
                <a:ea typeface="宋体" panose="02010600030101010101" pitchFamily="2" charset="-122"/>
                <a:sym typeface="Symbol" panose="05050102010706020507" pitchFamily="18" charset="2"/>
              </a:rPr>
              <a:t>F</a:t>
            </a:r>
            <a:r>
              <a:rPr lang="zh-CN" altLang="en-US" sz="2200">
                <a:ea typeface="宋体" panose="02010600030101010101" pitchFamily="2" charset="-122"/>
                <a:sym typeface="Symbol" panose="05050102010706020507" pitchFamily="18" charset="2"/>
              </a:rPr>
              <a:t>下的闭包，若</a:t>
            </a:r>
            <a:r>
              <a:rPr lang="en-US" altLang="zh-CN" sz="2200">
                <a:ea typeface="宋体" panose="02010600030101010101" pitchFamily="2" charset="-122"/>
                <a:sym typeface="Symbol" panose="05050102010706020507" pitchFamily="18" charset="2"/>
              </a:rPr>
              <a:t>( </a:t>
            </a:r>
            <a:r>
              <a:rPr lang="en-US" altLang="zh-CN" sz="2200" baseline="30000">
                <a:ea typeface="宋体" panose="02010600030101010101" pitchFamily="2" charset="-122"/>
                <a:sym typeface="Symbol" panose="05050102010706020507" pitchFamily="18" charset="2"/>
              </a:rPr>
              <a:t>+</a:t>
            </a:r>
            <a:r>
              <a:rPr lang="en-US" altLang="zh-CN" sz="2200" baseline="-25000">
                <a:ea typeface="宋体" panose="02010600030101010101" pitchFamily="2" charset="-122"/>
                <a:sym typeface="Symbol" panose="05050102010706020507" pitchFamily="18" charset="2"/>
              </a:rPr>
              <a:t>F</a:t>
            </a:r>
            <a:r>
              <a:rPr lang="en-US" altLang="zh-CN" sz="2200">
                <a:ea typeface="宋体" panose="02010600030101010101" pitchFamily="2" charset="-122"/>
                <a:sym typeface="Symbol" panose="05050102010706020507" pitchFamily="18" charset="2"/>
              </a:rPr>
              <a:t>)</a:t>
            </a:r>
            <a:r>
              <a:rPr lang="zh-CN" altLang="en-US" sz="2200">
                <a:ea typeface="宋体" panose="02010600030101010101" pitchFamily="2" charset="-122"/>
                <a:sym typeface="Symbol" panose="05050102010706020507" pitchFamily="18" charset="2"/>
              </a:rPr>
              <a:t>，则</a:t>
            </a: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在是无关的</a:t>
            </a:r>
          </a:p>
          <a:p>
            <a:pPr lvl="1" eaLnBrk="1" hangingPunct="1">
              <a:lnSpc>
                <a:spcPct val="120000"/>
              </a:lnSpc>
              <a:spcBef>
                <a:spcPts val="600"/>
              </a:spcBef>
            </a:pP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：考虑</a:t>
            </a:r>
            <a:r>
              <a:rPr lang="en-US" altLang="zh-CN" sz="2200">
                <a:ea typeface="宋体" panose="02010600030101010101" pitchFamily="2" charset="-122"/>
                <a:sym typeface="Symbol" panose="05050102010706020507" pitchFamily="18" charset="2"/>
              </a:rPr>
              <a:t>F1= (F - {})∪{( - A)}</a:t>
            </a:r>
            <a:r>
              <a:rPr lang="zh-CN" altLang="en-US" sz="2200">
                <a:ea typeface="宋体" panose="02010600030101010101" pitchFamily="2" charset="-122"/>
                <a:sym typeface="Symbol" panose="05050102010706020507" pitchFamily="18" charset="2"/>
              </a:rPr>
              <a:t>，计算在</a:t>
            </a:r>
            <a:r>
              <a:rPr lang="en-US" altLang="zh-CN" sz="2200">
                <a:ea typeface="宋体" panose="02010600030101010101" pitchFamily="2" charset="-122"/>
                <a:sym typeface="Symbol" panose="05050102010706020507" pitchFamily="18" charset="2"/>
              </a:rPr>
              <a:t>F1</a:t>
            </a:r>
            <a:r>
              <a:rPr lang="zh-CN" altLang="en-US" sz="2200">
                <a:ea typeface="宋体" panose="02010600030101010101" pitchFamily="2" charset="-122"/>
                <a:sym typeface="Symbol" panose="05050102010706020507" pitchFamily="18" charset="2"/>
              </a:rPr>
              <a:t>下的闭包，若</a:t>
            </a:r>
            <a:r>
              <a:rPr lang="en-US" altLang="zh-CN" sz="2200">
                <a:ea typeface="宋体" panose="02010600030101010101" pitchFamily="2" charset="-122"/>
                <a:sym typeface="Symbol" panose="05050102010706020507" pitchFamily="18" charset="2"/>
              </a:rPr>
              <a:t>A(</a:t>
            </a:r>
            <a:r>
              <a:rPr lang="en-US" altLang="zh-CN" sz="2200" baseline="30000">
                <a:ea typeface="宋体" panose="02010600030101010101" pitchFamily="2" charset="-122"/>
                <a:sym typeface="Symbol" panose="05050102010706020507" pitchFamily="18" charset="2"/>
              </a:rPr>
              <a:t>+</a:t>
            </a:r>
            <a:r>
              <a:rPr lang="en-US" altLang="zh-CN" sz="2200" baseline="-25000">
                <a:ea typeface="宋体" panose="02010600030101010101" pitchFamily="2" charset="-122"/>
                <a:sym typeface="Symbol" panose="05050102010706020507" pitchFamily="18" charset="2"/>
              </a:rPr>
              <a:t>F1</a:t>
            </a:r>
            <a:r>
              <a:rPr lang="en-US" altLang="zh-CN" sz="2200">
                <a:ea typeface="宋体" panose="02010600030101010101" pitchFamily="2" charset="-122"/>
                <a:sym typeface="Symbol" panose="05050102010706020507" pitchFamily="18" charset="2"/>
              </a:rPr>
              <a:t>)</a:t>
            </a:r>
            <a:r>
              <a:rPr lang="zh-CN" altLang="en-US" sz="2200">
                <a:ea typeface="宋体" panose="02010600030101010101" pitchFamily="2" charset="-122"/>
                <a:sym typeface="Symbol" panose="05050102010706020507" pitchFamily="18" charset="2"/>
              </a:rPr>
              <a:t>，则</a:t>
            </a: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在是无关的</a:t>
            </a:r>
          </a:p>
          <a:p>
            <a:pPr lvl="1" eaLnBrk="1" hangingPunct="1">
              <a:lnSpc>
                <a:spcPct val="120000"/>
              </a:lnSpc>
              <a:spcBef>
                <a:spcPts val="600"/>
              </a:spcBef>
            </a:pPr>
            <a:endParaRPr lang="zh-CN" altLang="en-US" sz="2200">
              <a:ea typeface="宋体" panose="02010600030101010101" pitchFamily="2" charset="-122"/>
              <a:sym typeface="Symbol" panose="05050102010706020507" pitchFamily="18" charset="2"/>
            </a:endParaRPr>
          </a:p>
          <a:p>
            <a:pPr lvl="1" eaLnBrk="1" hangingPunct="1">
              <a:lnSpc>
                <a:spcPct val="120000"/>
              </a:lnSpc>
              <a:spcBef>
                <a:spcPts val="600"/>
              </a:spcBef>
            </a:pPr>
            <a:r>
              <a:rPr lang="zh-CN" altLang="en-US" sz="2200">
                <a:ea typeface="宋体" panose="02010600030101010101" pitchFamily="2" charset="-122"/>
                <a:sym typeface="Symbol" panose="05050102010706020507" pitchFamily="18" charset="2"/>
              </a:rPr>
              <a:t>例：</a:t>
            </a:r>
            <a:r>
              <a:rPr lang="en-US" altLang="zh-CN" sz="2200">
                <a:ea typeface="宋体" panose="02010600030101010101" pitchFamily="2" charset="-122"/>
                <a:sym typeface="Symbol" panose="05050102010706020507" pitchFamily="18" charset="2"/>
              </a:rPr>
              <a:t>F={ABCD, AE, EC}</a:t>
            </a:r>
            <a:r>
              <a:rPr lang="zh-CN" altLang="en-US" sz="2200">
                <a:ea typeface="宋体" panose="02010600030101010101" pitchFamily="2" charset="-122"/>
                <a:sym typeface="Symbol" panose="05050102010706020507" pitchFamily="18" charset="2"/>
              </a:rPr>
              <a:t>，为了检验</a:t>
            </a:r>
            <a:r>
              <a:rPr lang="en-US" altLang="zh-CN" sz="2200">
                <a:ea typeface="宋体" panose="02010600030101010101" pitchFamily="2" charset="-122"/>
                <a:sym typeface="Symbol" panose="05050102010706020507" pitchFamily="18" charset="2"/>
              </a:rPr>
              <a:t>C</a:t>
            </a:r>
            <a:r>
              <a:rPr lang="zh-CN" altLang="en-US" sz="2200">
                <a:ea typeface="宋体" panose="02010600030101010101" pitchFamily="2" charset="-122"/>
                <a:sym typeface="Symbol" panose="05050102010706020507" pitchFamily="18" charset="2"/>
              </a:rPr>
              <a:t>在</a:t>
            </a:r>
            <a:r>
              <a:rPr lang="en-US" altLang="zh-CN" sz="2200">
                <a:ea typeface="宋体" panose="02010600030101010101" pitchFamily="2" charset="-122"/>
                <a:sym typeface="Symbol" panose="05050102010706020507" pitchFamily="18" charset="2"/>
              </a:rPr>
              <a:t>ABCD</a:t>
            </a:r>
            <a:r>
              <a:rPr lang="zh-CN" altLang="en-US" sz="2200">
                <a:ea typeface="宋体" panose="02010600030101010101" pitchFamily="2" charset="-122"/>
                <a:sym typeface="Symbol" panose="05050102010706020507" pitchFamily="18" charset="2"/>
              </a:rPr>
              <a:t>是无关的，计算</a:t>
            </a:r>
            <a:r>
              <a:rPr lang="en-US" altLang="zh-CN" sz="2200">
                <a:ea typeface="宋体" panose="02010600030101010101" pitchFamily="2" charset="-122"/>
                <a:sym typeface="Symbol" panose="05050102010706020507" pitchFamily="18" charset="2"/>
              </a:rPr>
              <a:t>F1 ={ABD, AE, EC}</a:t>
            </a:r>
            <a:r>
              <a:rPr lang="zh-CN" altLang="en-US" sz="2200">
                <a:ea typeface="宋体" panose="02010600030101010101" pitchFamily="2" charset="-122"/>
                <a:sym typeface="Symbol" panose="05050102010706020507" pitchFamily="18" charset="2"/>
              </a:rPr>
              <a:t>下</a:t>
            </a:r>
            <a:r>
              <a:rPr lang="en-US" altLang="zh-CN" sz="2200">
                <a:ea typeface="宋体" panose="02010600030101010101" pitchFamily="2" charset="-122"/>
                <a:sym typeface="Symbol" panose="05050102010706020507" pitchFamily="18" charset="2"/>
              </a:rPr>
              <a:t>AB</a:t>
            </a:r>
            <a:r>
              <a:rPr lang="zh-CN" altLang="en-US" sz="2200">
                <a:ea typeface="宋体" panose="02010600030101010101" pitchFamily="2" charset="-122"/>
                <a:sym typeface="Symbol" panose="05050102010706020507" pitchFamily="18" charset="2"/>
              </a:rPr>
              <a:t>的闭包，由于</a:t>
            </a:r>
            <a:r>
              <a:rPr lang="en-US" altLang="zh-CN" sz="2200">
                <a:ea typeface="宋体" panose="02010600030101010101" pitchFamily="2" charset="-122"/>
                <a:sym typeface="Symbol" panose="05050102010706020507" pitchFamily="18" charset="2"/>
              </a:rPr>
              <a:t>(AB</a:t>
            </a:r>
            <a:r>
              <a:rPr lang="en-US" altLang="zh-CN" sz="2200" baseline="30000">
                <a:ea typeface="宋体" panose="02010600030101010101" pitchFamily="2" charset="-122"/>
                <a:sym typeface="Symbol" panose="05050102010706020507" pitchFamily="18" charset="2"/>
              </a:rPr>
              <a:t>+</a:t>
            </a:r>
            <a:r>
              <a:rPr lang="en-US" altLang="zh-CN" sz="2200" baseline="-25000">
                <a:ea typeface="宋体" panose="02010600030101010101" pitchFamily="2" charset="-122"/>
                <a:sym typeface="Symbol" panose="05050102010706020507" pitchFamily="18" charset="2"/>
              </a:rPr>
              <a:t>F1</a:t>
            </a:r>
            <a:r>
              <a:rPr lang="en-US" altLang="zh-CN" sz="2200">
                <a:ea typeface="宋体" panose="02010600030101010101" pitchFamily="2" charset="-122"/>
                <a:sym typeface="Symbol" panose="05050102010706020507" pitchFamily="18" charset="2"/>
              </a:rPr>
              <a:t>)={ABCDE}</a:t>
            </a:r>
            <a:r>
              <a:rPr lang="zh-CN" altLang="en-US" sz="2200">
                <a:ea typeface="宋体" panose="02010600030101010101" pitchFamily="2" charset="-122"/>
                <a:sym typeface="Symbol" panose="05050102010706020507" pitchFamily="18" charset="2"/>
              </a:rPr>
              <a:t>，包含</a:t>
            </a:r>
            <a:r>
              <a:rPr lang="en-US" altLang="zh-CN" sz="2200">
                <a:ea typeface="宋体" panose="02010600030101010101" pitchFamily="2" charset="-122"/>
                <a:sym typeface="Symbol" panose="05050102010706020507" pitchFamily="18" charset="2"/>
              </a:rPr>
              <a:t>CD</a:t>
            </a:r>
            <a:r>
              <a:rPr lang="zh-CN" altLang="en-US" sz="2200">
                <a:ea typeface="宋体" panose="02010600030101010101" pitchFamily="2" charset="-122"/>
                <a:sym typeface="Symbol" panose="05050102010706020507" pitchFamily="18" charset="2"/>
              </a:rPr>
              <a:t>，因此</a:t>
            </a:r>
            <a:r>
              <a:rPr lang="en-US" altLang="zh-CN" sz="2200">
                <a:ea typeface="宋体" panose="02010600030101010101" pitchFamily="2" charset="-122"/>
                <a:sym typeface="Symbol" panose="05050102010706020507" pitchFamily="18" charset="2"/>
              </a:rPr>
              <a:t>C</a:t>
            </a:r>
            <a:r>
              <a:rPr lang="zh-CN" altLang="en-US" sz="2200">
                <a:ea typeface="宋体" panose="02010600030101010101" pitchFamily="2" charset="-122"/>
                <a:sym typeface="Symbol" panose="05050102010706020507" pitchFamily="18" charset="2"/>
              </a:rPr>
              <a:t>是无关的</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a:extLst>
              <a:ext uri="{FF2B5EF4-FFF2-40B4-BE49-F238E27FC236}">
                <a16:creationId xmlns:a16="http://schemas.microsoft.com/office/drawing/2014/main" id="{D8C31D3B-96F4-403D-B053-269484F12950}"/>
              </a:ext>
            </a:extLst>
          </p:cNvPr>
          <p:cNvSpPr>
            <a:spLocks noGrp="1" noChangeArrowheads="1"/>
          </p:cNvSpPr>
          <p:nvPr>
            <p:ph type="title"/>
          </p:nvPr>
        </p:nvSpPr>
        <p:spPr/>
        <p:txBody>
          <a:bodyPr/>
          <a:lstStyle/>
          <a:p>
            <a:pPr eaLnBrk="1" hangingPunct="1">
              <a:defRPr/>
            </a:pPr>
            <a:r>
              <a:rPr lang="zh-CN" altLang="en-US">
                <a:ea typeface="宋体" pitchFamily="2" charset="-122"/>
              </a:rPr>
              <a:t>正则覆盖</a:t>
            </a:r>
            <a:r>
              <a:rPr lang="en-US" altLang="zh-CN">
                <a:ea typeface="宋体" pitchFamily="2" charset="-122"/>
              </a:rPr>
              <a:t>(canonical cover)</a:t>
            </a:r>
          </a:p>
        </p:txBody>
      </p:sp>
      <p:sp>
        <p:nvSpPr>
          <p:cNvPr id="72707" name="Rectangle 3">
            <a:extLst>
              <a:ext uri="{FF2B5EF4-FFF2-40B4-BE49-F238E27FC236}">
                <a16:creationId xmlns:a16="http://schemas.microsoft.com/office/drawing/2014/main" id="{A90597E7-DFCD-4A42-ADF5-65A46BD4BB1F}"/>
              </a:ext>
            </a:extLst>
          </p:cNvPr>
          <p:cNvSpPr>
            <a:spLocks noGrp="1" noChangeArrowheads="1"/>
          </p:cNvSpPr>
          <p:nvPr>
            <p:ph idx="1"/>
          </p:nvPr>
        </p:nvSpPr>
        <p:spPr/>
        <p:txBody>
          <a:bodyPr/>
          <a:lstStyle/>
          <a:p>
            <a:pPr eaLnBrk="1" hangingPunct="1">
              <a:lnSpc>
                <a:spcPct val="120000"/>
              </a:lnSpc>
              <a:spcBef>
                <a:spcPts val="600"/>
              </a:spcBef>
            </a:pPr>
            <a:r>
              <a:rPr lang="zh-CN" altLang="en-US">
                <a:ea typeface="宋体" panose="02010600030101010101" pitchFamily="2" charset="-122"/>
              </a:rPr>
              <a:t>函数依赖集的等价性</a:t>
            </a:r>
          </a:p>
          <a:p>
            <a:pPr lvl="1" eaLnBrk="1" hangingPunct="1">
              <a:lnSpc>
                <a:spcPct val="120000"/>
              </a:lnSpc>
              <a:spcBef>
                <a:spcPts val="600"/>
              </a:spcBef>
            </a:pPr>
            <a:r>
              <a:rPr lang="zh-CN" altLang="en-US">
                <a:ea typeface="宋体" panose="02010600030101010101" pitchFamily="2" charset="-122"/>
              </a:rPr>
              <a:t>函数依赖集</a:t>
            </a:r>
            <a:r>
              <a:rPr lang="en-US" altLang="zh-CN">
                <a:ea typeface="宋体" panose="02010600030101010101" pitchFamily="2" charset="-122"/>
              </a:rPr>
              <a:t>F</a:t>
            </a:r>
            <a:r>
              <a:rPr lang="zh-CN" altLang="en-US">
                <a:ea typeface="宋体" panose="02010600030101010101" pitchFamily="2" charset="-122"/>
              </a:rPr>
              <a:t>，</a:t>
            </a:r>
            <a:r>
              <a:rPr lang="en-US" altLang="zh-CN">
                <a:ea typeface="宋体" panose="02010600030101010101" pitchFamily="2" charset="-122"/>
              </a:rPr>
              <a:t>G</a:t>
            </a:r>
            <a:r>
              <a:rPr lang="zh-CN" altLang="en-US">
                <a:ea typeface="宋体" panose="02010600030101010101" pitchFamily="2" charset="-122"/>
              </a:rPr>
              <a:t>，若</a:t>
            </a:r>
            <a:r>
              <a:rPr lang="en-US" altLang="zh-CN">
                <a:ea typeface="宋体" panose="02010600030101010101" pitchFamily="2" charset="-122"/>
              </a:rPr>
              <a:t>F</a:t>
            </a:r>
            <a:r>
              <a:rPr lang="en-US" altLang="zh-CN" baseline="30000">
                <a:ea typeface="宋体" panose="02010600030101010101" pitchFamily="2" charset="-122"/>
              </a:rPr>
              <a:t>+</a:t>
            </a:r>
            <a:r>
              <a:rPr lang="en-US" altLang="zh-CN">
                <a:ea typeface="宋体" panose="02010600030101010101" pitchFamily="2" charset="-122"/>
              </a:rPr>
              <a:t> = G</a:t>
            </a:r>
            <a:r>
              <a:rPr lang="en-US" altLang="zh-CN" baseline="30000">
                <a:ea typeface="宋体" panose="02010600030101010101" pitchFamily="2" charset="-122"/>
              </a:rPr>
              <a:t>+</a:t>
            </a:r>
            <a:r>
              <a:rPr lang="zh-CN" altLang="en-US">
                <a:ea typeface="宋体" panose="02010600030101010101" pitchFamily="2" charset="-122"/>
              </a:rPr>
              <a:t>，则称</a:t>
            </a:r>
            <a:r>
              <a:rPr lang="en-US" altLang="zh-CN">
                <a:ea typeface="宋体" panose="02010600030101010101" pitchFamily="2" charset="-122"/>
              </a:rPr>
              <a:t>F</a:t>
            </a:r>
            <a:r>
              <a:rPr lang="zh-CN" altLang="en-US">
                <a:ea typeface="宋体" panose="02010600030101010101" pitchFamily="2" charset="-122"/>
              </a:rPr>
              <a:t>与</a:t>
            </a:r>
            <a:r>
              <a:rPr lang="en-US" altLang="zh-CN">
                <a:ea typeface="宋体" panose="02010600030101010101" pitchFamily="2" charset="-122"/>
              </a:rPr>
              <a:t>G</a:t>
            </a:r>
            <a:r>
              <a:rPr lang="zh-CN" altLang="en-US" b="1">
                <a:solidFill>
                  <a:srgbClr val="FF3300"/>
                </a:solidFill>
                <a:ea typeface="宋体" panose="02010600030101010101" pitchFamily="2" charset="-122"/>
              </a:rPr>
              <a:t>等价</a:t>
            </a:r>
            <a:r>
              <a:rPr lang="zh-CN" altLang="en-US">
                <a:ea typeface="宋体" panose="02010600030101010101" pitchFamily="2" charset="-122"/>
              </a:rPr>
              <a:t>。</a:t>
            </a:r>
          </a:p>
          <a:p>
            <a:pPr lvl="1" eaLnBrk="1" hangingPunct="1">
              <a:lnSpc>
                <a:spcPct val="120000"/>
              </a:lnSpc>
              <a:spcBef>
                <a:spcPts val="600"/>
              </a:spcBef>
            </a:pPr>
            <a:endParaRPr lang="zh-CN" altLang="en-US">
              <a:ea typeface="宋体" panose="02010600030101010101" pitchFamily="2" charset="-122"/>
            </a:endParaRPr>
          </a:p>
          <a:p>
            <a:pPr eaLnBrk="1" hangingPunct="1">
              <a:lnSpc>
                <a:spcPct val="120000"/>
              </a:lnSpc>
              <a:spcBef>
                <a:spcPts val="600"/>
              </a:spcBef>
            </a:pPr>
            <a:r>
              <a:rPr lang="en-US" altLang="zh-CN">
                <a:ea typeface="宋体" panose="02010600030101010101" pitchFamily="2" charset="-122"/>
              </a:rPr>
              <a:t>F</a:t>
            </a:r>
            <a:r>
              <a:rPr lang="zh-CN" altLang="en-US">
                <a:ea typeface="宋体" panose="02010600030101010101" pitchFamily="2" charset="-122"/>
              </a:rPr>
              <a:t>的正则覆盖</a:t>
            </a: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是与</a:t>
            </a:r>
            <a:r>
              <a:rPr lang="en-US" altLang="zh-CN">
                <a:ea typeface="宋体" panose="02010600030101010101" pitchFamily="2" charset="-122"/>
              </a:rPr>
              <a:t>F</a:t>
            </a:r>
            <a:r>
              <a:rPr lang="zh-CN" altLang="en-US">
                <a:ea typeface="宋体" panose="02010600030101010101" pitchFamily="2" charset="-122"/>
              </a:rPr>
              <a:t>等价的“最小”的依赖集，</a:t>
            </a: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满足以下性质：</a:t>
            </a:r>
          </a:p>
          <a:p>
            <a:pPr lvl="1" eaLnBrk="1" hangingPunct="1">
              <a:lnSpc>
                <a:spcPct val="120000"/>
              </a:lnSpc>
              <a:spcBef>
                <a:spcPts val="600"/>
              </a:spcBef>
            </a:pP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中的任何函数依赖都不含无关属性</a:t>
            </a:r>
          </a:p>
          <a:p>
            <a:pPr lvl="1" eaLnBrk="1" hangingPunct="1">
              <a:lnSpc>
                <a:spcPct val="120000"/>
              </a:lnSpc>
              <a:spcBef>
                <a:spcPts val="600"/>
              </a:spcBef>
            </a:pP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中函数依赖的左半部都是唯一的，也就是</a:t>
            </a: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中不存在两个依赖： </a:t>
            </a:r>
            <a:r>
              <a:rPr lang="zh-CN" altLang="en-US">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r>
              <a:rPr lang="en-US" altLang="zh-CN">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r>
              <a:rPr lang="zh-CN" altLang="en-US">
                <a:ea typeface="宋体" panose="02010600030101010101" pitchFamily="2" charset="-122"/>
              </a:rPr>
              <a:t>和</a:t>
            </a:r>
            <a:r>
              <a:rPr lang="zh-CN" altLang="en-US">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r>
              <a:rPr lang="en-US" altLang="zh-CN">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r>
              <a:rPr lang="zh-CN" altLang="en-US">
                <a:ea typeface="宋体" panose="02010600030101010101" pitchFamily="2" charset="-122"/>
              </a:rPr>
              <a:t>使得</a:t>
            </a:r>
            <a:r>
              <a:rPr lang="zh-CN" altLang="en-US">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r>
              <a:rPr lang="en-US" altLang="zh-CN">
                <a:ea typeface="宋体" panose="02010600030101010101" pitchFamily="2" charset="-122"/>
              </a:rPr>
              <a:t> = </a:t>
            </a:r>
            <a:r>
              <a:rPr lang="en-US" altLang="zh-CN">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p>
          <a:p>
            <a:pPr eaLnBrk="1" hangingPunct="1">
              <a:lnSpc>
                <a:spcPct val="120000"/>
              </a:lnSpc>
              <a:spcBef>
                <a:spcPts val="600"/>
              </a:spcBef>
            </a:pPr>
            <a:endParaRPr lang="en-US" altLang="zh-CN" baseline="-25000">
              <a:ea typeface="宋体" panose="02010600030101010101" pitchFamily="2" charset="-122"/>
              <a:sym typeface="Symbol" panose="05050102010706020507" pitchFamily="18"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1F370CAE-6E45-42DB-B9FD-C478634F8019}"/>
              </a:ext>
            </a:extLst>
          </p:cNvPr>
          <p:cNvSpPr>
            <a:spLocks noGrp="1" noChangeArrowheads="1"/>
          </p:cNvSpPr>
          <p:nvPr>
            <p:ph type="title"/>
          </p:nvPr>
        </p:nvSpPr>
        <p:spPr/>
        <p:txBody>
          <a:bodyPr/>
          <a:lstStyle/>
          <a:p>
            <a:pPr eaLnBrk="1" hangingPunct="1">
              <a:defRPr/>
            </a:pPr>
            <a:r>
              <a:rPr lang="zh-CN" altLang="en-US">
                <a:ea typeface="宋体" pitchFamily="2" charset="-122"/>
              </a:rPr>
              <a:t>正则覆盖的计算</a:t>
            </a:r>
          </a:p>
        </p:txBody>
      </p:sp>
      <p:sp>
        <p:nvSpPr>
          <p:cNvPr id="67587" name="Rectangle 3">
            <a:extLst>
              <a:ext uri="{FF2B5EF4-FFF2-40B4-BE49-F238E27FC236}">
                <a16:creationId xmlns:a16="http://schemas.microsoft.com/office/drawing/2014/main" id="{4345D07B-9289-41B3-9A11-3C32DA982969}"/>
              </a:ext>
            </a:extLst>
          </p:cNvPr>
          <p:cNvSpPr>
            <a:spLocks noGrp="1" noChangeArrowheads="1"/>
          </p:cNvSpPr>
          <p:nvPr>
            <p:ph idx="1"/>
          </p:nvPr>
        </p:nvSpPr>
        <p:spPr/>
        <p:txBody>
          <a:bodyPr>
            <a:normAutofit lnSpcReduction="10000"/>
          </a:bodyPr>
          <a:lstStyle/>
          <a:p>
            <a:pPr eaLnBrk="1" hangingPunct="1">
              <a:lnSpc>
                <a:spcPct val="150000"/>
              </a:lnSpc>
              <a:spcBef>
                <a:spcPts val="600"/>
              </a:spcBef>
              <a:buFont typeface="Wingdings" pitchFamily="2" charset="2"/>
              <a:buNone/>
              <a:defRPr/>
            </a:pPr>
            <a:r>
              <a:rPr lang="en-US" altLang="zh-CN" sz="2200" b="1">
                <a:ea typeface="宋体" pitchFamily="2" charset="-122"/>
              </a:rPr>
              <a:t>   repeat</a:t>
            </a:r>
            <a:br>
              <a:rPr lang="en-US" altLang="zh-CN" sz="2200" b="1">
                <a:ea typeface="宋体" pitchFamily="2" charset="-122"/>
              </a:rPr>
            </a:br>
            <a:r>
              <a:rPr lang="en-US" altLang="zh-CN" sz="2200" b="1">
                <a:ea typeface="宋体" pitchFamily="2" charset="-122"/>
              </a:rPr>
              <a:t>	</a:t>
            </a:r>
            <a:r>
              <a:rPr lang="en-US" altLang="zh-CN" sz="2200">
                <a:ea typeface="宋体" pitchFamily="2" charset="-122"/>
              </a:rPr>
              <a:t>Use the union rule to replace any dependencies in </a:t>
            </a:r>
            <a:r>
              <a:rPr lang="en-US" altLang="zh-CN" sz="2200" i="1">
                <a:ea typeface="宋体" pitchFamily="2" charset="-122"/>
              </a:rPr>
              <a:t>F</a:t>
            </a:r>
            <a:br>
              <a:rPr lang="en-US" altLang="zh-CN" sz="2200" i="1">
                <a:ea typeface="宋体" pitchFamily="2" charset="-122"/>
              </a:rPr>
            </a:br>
            <a:r>
              <a:rPr lang="en-US" altLang="zh-CN" sz="2200" i="1">
                <a:ea typeface="宋体" pitchFamily="2" charset="-12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and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2</a:t>
            </a:r>
            <a:r>
              <a:rPr lang="en-US" altLang="zh-CN" sz="2200">
                <a:ea typeface="宋体" pitchFamily="2" charset="-122"/>
                <a:sym typeface="Greek Symbols" pitchFamily="18" charset="2"/>
              </a:rPr>
              <a:t> with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2</a:t>
            </a:r>
            <a:r>
              <a:rPr lang="en-US" altLang="zh-CN" sz="2200">
                <a:ea typeface="宋体" pitchFamily="2" charset="-122"/>
                <a:sym typeface="Greek Symbols" pitchFamily="18" charset="2"/>
              </a:rPr>
              <a:t> </a:t>
            </a:r>
            <a:br>
              <a:rPr lang="en-US" altLang="zh-CN" sz="2200">
                <a:ea typeface="宋体" pitchFamily="2" charset="-122"/>
                <a:sym typeface="Greek Symbols" pitchFamily="18" charset="2"/>
              </a:rPr>
            </a:br>
            <a:r>
              <a:rPr lang="en-US" altLang="zh-CN" sz="2200">
                <a:ea typeface="宋体" pitchFamily="2" charset="-122"/>
                <a:sym typeface="Greek Symbols" pitchFamily="18" charset="2"/>
              </a:rPr>
              <a:t>	Find a functional dependency </a:t>
            </a:r>
            <a:r>
              <a:rPr lang="en-US" altLang="zh-CN" sz="2200">
                <a:ea typeface="宋体" pitchFamily="2" charset="-122"/>
                <a:sym typeface="Symbol" pitchFamily="18" charset="2"/>
              </a:rPr>
              <a:t></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a:ea typeface="宋体" pitchFamily="2" charset="-122"/>
                <a:sym typeface="Greek Symbols" pitchFamily="18" charset="2"/>
              </a:rPr>
              <a:t> with an </a:t>
            </a:r>
            <a:br>
              <a:rPr lang="en-US" altLang="zh-CN" sz="2200">
                <a:ea typeface="宋体" pitchFamily="2" charset="-122"/>
                <a:sym typeface="Greek Symbols" pitchFamily="18" charset="2"/>
              </a:rPr>
            </a:br>
            <a:r>
              <a:rPr lang="en-US" altLang="zh-CN" sz="2200">
                <a:ea typeface="宋体" pitchFamily="2" charset="-122"/>
                <a:sym typeface="Greek Symbols" pitchFamily="18" charset="2"/>
              </a:rPr>
              <a:t>		extraneous attribute either in </a:t>
            </a:r>
            <a:r>
              <a:rPr lang="en-US" altLang="zh-CN" sz="2200">
                <a:ea typeface="宋体" pitchFamily="2" charset="-122"/>
                <a:sym typeface="Symbol" pitchFamily="18" charset="2"/>
              </a:rPr>
              <a:t></a:t>
            </a:r>
            <a:r>
              <a:rPr lang="en-US" altLang="zh-CN" sz="2200">
                <a:ea typeface="宋体" pitchFamily="2" charset="-122"/>
                <a:sym typeface="Greek Symbols" pitchFamily="18" charset="2"/>
              </a:rPr>
              <a:t> or in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br>
              <a:rPr lang="en-US" altLang="zh-CN" sz="2200">
                <a:ea typeface="宋体" pitchFamily="2" charset="-122"/>
                <a:sym typeface="Greek Symbols" pitchFamily="18" charset="2"/>
              </a:rPr>
            </a:br>
            <a:r>
              <a:rPr lang="en-US" altLang="zh-CN" sz="2200">
                <a:ea typeface="宋体" pitchFamily="2" charset="-122"/>
                <a:sym typeface="Greek Symbols" pitchFamily="18" charset="2"/>
              </a:rPr>
              <a:t>	If an extraneous attribute is found, delete it from </a:t>
            </a:r>
            <a:r>
              <a:rPr lang="en-US" altLang="zh-CN" sz="2200">
                <a:ea typeface="宋体" pitchFamily="2" charset="-122"/>
                <a:sym typeface="Symbol" pitchFamily="18" charset="2"/>
              </a:rPr>
              <a:t></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i="1">
                <a:ea typeface="宋体" pitchFamily="2" charset="-122"/>
                <a:sym typeface="Greek Symbols" pitchFamily="18" charset="2"/>
              </a:rPr>
              <a:t> </a:t>
            </a:r>
            <a:br>
              <a:rPr lang="en-US" altLang="zh-CN" sz="2200">
                <a:ea typeface="宋体" pitchFamily="2" charset="-122"/>
                <a:sym typeface="Greek Symbols" pitchFamily="18" charset="2"/>
              </a:rPr>
            </a:br>
            <a:r>
              <a:rPr lang="en-US" altLang="zh-CN" sz="2200" b="1">
                <a:ea typeface="宋体" pitchFamily="2" charset="-122"/>
                <a:sym typeface="Greek Symbols" pitchFamily="18" charset="2"/>
              </a:rPr>
              <a:t>until </a:t>
            </a:r>
            <a:r>
              <a:rPr lang="en-US" altLang="zh-CN" sz="2200" i="1">
                <a:ea typeface="宋体" pitchFamily="2" charset="-122"/>
                <a:sym typeface="Greek Symbols" pitchFamily="18" charset="2"/>
              </a:rPr>
              <a:t>F</a:t>
            </a:r>
            <a:r>
              <a:rPr lang="en-US" altLang="zh-CN" sz="2200">
                <a:ea typeface="宋体" pitchFamily="2" charset="-122"/>
                <a:sym typeface="Greek Symbols" pitchFamily="18" charset="2"/>
              </a:rPr>
              <a:t> does not change</a:t>
            </a:r>
          </a:p>
          <a:p>
            <a:pPr eaLnBrk="1" hangingPunct="1">
              <a:lnSpc>
                <a:spcPct val="150000"/>
              </a:lnSpc>
              <a:spcBef>
                <a:spcPts val="600"/>
              </a:spcBef>
              <a:defRPr/>
            </a:pPr>
            <a:r>
              <a:rPr lang="en-US" altLang="zh-CN" sz="2600">
                <a:ea typeface="宋体" pitchFamily="2" charset="-122"/>
                <a:sym typeface="Greek Symbols" pitchFamily="18" charset="2"/>
              </a:rPr>
              <a:t>Note: Union rule may become applicable after some extraneous attributes have been deleted, so it has to be re-applied</a:t>
            </a:r>
            <a:endParaRPr lang="en-US" altLang="zh-CN" sz="2600">
              <a:ea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a:extLst>
              <a:ext uri="{FF2B5EF4-FFF2-40B4-BE49-F238E27FC236}">
                <a16:creationId xmlns:a16="http://schemas.microsoft.com/office/drawing/2014/main" id="{A4E6EFAB-3857-47F9-9494-18DBD5B89AA0}"/>
              </a:ext>
            </a:extLst>
          </p:cNvPr>
          <p:cNvSpPr>
            <a:spLocks noGrp="1" noChangeArrowheads="1"/>
          </p:cNvSpPr>
          <p:nvPr>
            <p:ph type="title"/>
          </p:nvPr>
        </p:nvSpPr>
        <p:spPr/>
        <p:txBody>
          <a:bodyPr/>
          <a:lstStyle/>
          <a:p>
            <a:pPr eaLnBrk="1" hangingPunct="1">
              <a:defRPr/>
            </a:pPr>
            <a:r>
              <a:rPr lang="zh-CN" altLang="en-US" dirty="0">
                <a:ea typeface="宋体" pitchFamily="2" charset="-122"/>
              </a:rPr>
              <a:t>举例</a:t>
            </a:r>
          </a:p>
        </p:txBody>
      </p:sp>
      <p:sp>
        <p:nvSpPr>
          <p:cNvPr id="64518" name="Rectangle 3">
            <a:extLst>
              <a:ext uri="{FF2B5EF4-FFF2-40B4-BE49-F238E27FC236}">
                <a16:creationId xmlns:a16="http://schemas.microsoft.com/office/drawing/2014/main" id="{2A2644B4-F230-4612-BB01-921627DC4B25}"/>
              </a:ext>
            </a:extLst>
          </p:cNvPr>
          <p:cNvSpPr>
            <a:spLocks noGrp="1" noChangeArrowheads="1"/>
          </p:cNvSpPr>
          <p:nvPr>
            <p:ph idx="1"/>
          </p:nvPr>
        </p:nvSpPr>
        <p:spPr/>
        <p:txBody>
          <a:bodyPr>
            <a:normAutofit fontScale="92500"/>
          </a:bodyPr>
          <a:lstStyle/>
          <a:p>
            <a:pPr eaLnBrk="1" hangingPunct="1">
              <a:lnSpc>
                <a:spcPct val="110000"/>
              </a:lnSpc>
              <a:spcBef>
                <a:spcPts val="600"/>
              </a:spcBef>
              <a:defRPr/>
            </a:pPr>
            <a:r>
              <a:rPr lang="en-US" altLang="zh-CN" sz="2600" i="1" dirty="0">
                <a:ea typeface="宋体" pitchFamily="2" charset="-122"/>
              </a:rPr>
              <a:t>R </a:t>
            </a:r>
            <a:r>
              <a:rPr lang="en-US" altLang="zh-CN" sz="2600" dirty="0">
                <a:ea typeface="宋体" pitchFamily="2" charset="-122"/>
              </a:rPr>
              <a:t>= (</a:t>
            </a:r>
            <a:r>
              <a:rPr lang="en-US" altLang="zh-CN" sz="2600" i="1" dirty="0">
                <a:ea typeface="宋体" pitchFamily="2" charset="-122"/>
              </a:rPr>
              <a:t>A, B, C) F = {A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BC, B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C, A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B, AB</a:t>
            </a:r>
            <a:r>
              <a:rPr lang="en-US" altLang="zh-CN" sz="2600" dirty="0">
                <a:ea typeface="宋体" pitchFamily="2" charset="-122"/>
                <a:sym typeface="Monotype Sorts" pitchFamily="2" charset="2"/>
              </a:rPr>
              <a:t>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C</a:t>
            </a:r>
            <a:r>
              <a:rPr lang="en-US" altLang="zh-CN" sz="2600" dirty="0">
                <a:ea typeface="宋体" pitchFamily="2" charset="-122"/>
                <a:sym typeface="Monotype Sorts" pitchFamily="2" charset="2"/>
              </a:rPr>
              <a:t>},</a:t>
            </a:r>
            <a:r>
              <a:rPr lang="zh-CN" altLang="en-US" sz="2600" dirty="0">
                <a:ea typeface="宋体" pitchFamily="2" charset="-122"/>
                <a:sym typeface="Monotype Sorts" pitchFamily="2" charset="2"/>
              </a:rPr>
              <a:t>求</a:t>
            </a:r>
            <a:r>
              <a:rPr lang="en-US" altLang="zh-CN" sz="2400" dirty="0" err="1">
                <a:ea typeface="宋体" pitchFamily="2" charset="-122"/>
              </a:rPr>
              <a:t>F</a:t>
            </a:r>
            <a:r>
              <a:rPr lang="en-US" altLang="zh-CN" sz="2400" baseline="-25000" dirty="0" err="1">
                <a:ea typeface="宋体" pitchFamily="2" charset="-122"/>
              </a:rPr>
              <a:t>c</a:t>
            </a:r>
            <a:endParaRPr lang="en-US" altLang="zh-CN" sz="2600" dirty="0">
              <a:ea typeface="宋体" pitchFamily="2" charset="-122"/>
              <a:sym typeface="Monotype Sorts" pitchFamily="2" charset="2"/>
            </a:endParaRPr>
          </a:p>
          <a:p>
            <a:pPr lvl="1" eaLnBrk="1" hangingPunct="1">
              <a:lnSpc>
                <a:spcPct val="110000"/>
              </a:lnSpc>
              <a:spcBef>
                <a:spcPts val="600"/>
              </a:spcBef>
              <a:defRPr/>
            </a:pPr>
            <a:r>
              <a:rPr lang="en-US" altLang="zh-CN" sz="2200" dirty="0">
                <a:ea typeface="宋体" pitchFamily="2" charset="-122"/>
                <a:sym typeface="Monotype Sorts" pitchFamily="2" charset="2"/>
              </a:rPr>
              <a:t>Combine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BC </a:t>
            </a:r>
            <a:r>
              <a:rPr lang="en-US" altLang="zh-CN" sz="2200" dirty="0">
                <a:ea typeface="宋体" pitchFamily="2" charset="-122"/>
                <a:sym typeface="Monotype Sorts" pitchFamily="2" charset="2"/>
              </a:rPr>
              <a:t>and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 </a:t>
            </a:r>
            <a:r>
              <a:rPr lang="en-US" altLang="zh-CN" sz="2200" dirty="0">
                <a:ea typeface="宋体" pitchFamily="2" charset="-122"/>
                <a:sym typeface="Monotype Sorts" pitchFamily="2" charset="2"/>
              </a:rPr>
              <a:t>into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BC</a:t>
            </a:r>
          </a:p>
          <a:p>
            <a:pPr lvl="2" eaLnBrk="1" hangingPunct="1">
              <a:lnSpc>
                <a:spcPct val="110000"/>
              </a:lnSpc>
              <a:spcBef>
                <a:spcPts val="600"/>
              </a:spcBef>
              <a:defRPr/>
            </a:pPr>
            <a:r>
              <a:rPr lang="en-US" altLang="zh-CN" sz="1800" dirty="0">
                <a:ea typeface="宋体" pitchFamily="2" charset="-122"/>
                <a:sym typeface="Monotype Sorts" pitchFamily="2" charset="2"/>
              </a:rPr>
              <a:t>Set is now </a:t>
            </a:r>
            <a:r>
              <a:rPr lang="en-US" altLang="zh-CN" sz="1800" i="1" dirty="0">
                <a:ea typeface="宋体" pitchFamily="2" charset="-12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BC, B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 AB</a:t>
            </a:r>
            <a:r>
              <a:rPr lang="en-US" altLang="zh-CN" sz="1800" dirty="0">
                <a:ea typeface="宋体" pitchFamily="2" charset="-122"/>
                <a:sym typeface="Monotype Sorts" pitchFamily="2" charset="2"/>
              </a:rPr>
              <a:t>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a:t>
            </a:r>
            <a:r>
              <a:rPr lang="en-US" altLang="zh-CN" sz="1800" dirty="0">
                <a:ea typeface="宋体" pitchFamily="2" charset="-122"/>
                <a:sym typeface="Monotype Sorts" pitchFamily="2" charset="2"/>
              </a:rPr>
              <a:t>}</a:t>
            </a:r>
          </a:p>
          <a:p>
            <a:pPr lvl="1" eaLnBrk="1" hangingPunct="1">
              <a:lnSpc>
                <a:spcPct val="110000"/>
              </a:lnSpc>
              <a:spcBef>
                <a:spcPts val="600"/>
              </a:spcBef>
              <a:defRPr/>
            </a:pPr>
            <a:r>
              <a:rPr lang="en-US" altLang="zh-CN" sz="2200" i="1" dirty="0">
                <a:ea typeface="宋体" pitchFamily="2" charset="-122"/>
                <a:sym typeface="Monotype Sorts" pitchFamily="2" charset="2"/>
              </a:rPr>
              <a:t>A</a:t>
            </a:r>
            <a:r>
              <a:rPr lang="en-US" altLang="zh-CN" sz="2200" dirty="0">
                <a:ea typeface="宋体" pitchFamily="2" charset="-122"/>
                <a:sym typeface="Monotype Sorts" pitchFamily="2" charset="2"/>
              </a:rPr>
              <a:t> is extraneous in </a:t>
            </a:r>
            <a:r>
              <a:rPr lang="en-US" altLang="zh-CN" sz="2200" i="1" dirty="0">
                <a:ea typeface="宋体" pitchFamily="2" charset="-122"/>
                <a:sym typeface="Monotype Sorts" pitchFamily="2" charset="2"/>
              </a:rPr>
              <a:t>AB</a:t>
            </a:r>
            <a:r>
              <a:rPr lang="en-US" altLang="zh-CN" sz="2200" dirty="0">
                <a:ea typeface="宋体" pitchFamily="2" charset="-122"/>
                <a:sym typeface="Monotype Sorts" pitchFamily="2" charset="2"/>
              </a:rPr>
              <a:t>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C</a:t>
            </a:r>
          </a:p>
          <a:p>
            <a:pPr lvl="2" eaLnBrk="1" hangingPunct="1">
              <a:lnSpc>
                <a:spcPct val="110000"/>
              </a:lnSpc>
              <a:spcBef>
                <a:spcPts val="600"/>
              </a:spcBef>
              <a:defRPr/>
            </a:pPr>
            <a:r>
              <a:rPr lang="en-US" altLang="zh-CN" sz="1800" dirty="0">
                <a:ea typeface="宋体" pitchFamily="2" charset="-122"/>
                <a:sym typeface="Monotype Sorts" pitchFamily="2" charset="2"/>
              </a:rPr>
              <a:t>Check if the result of deleting A from  </a:t>
            </a:r>
            <a:r>
              <a:rPr lang="en-US" altLang="zh-CN" sz="1800" i="1" dirty="0">
                <a:ea typeface="宋体" pitchFamily="2" charset="-122"/>
                <a:sym typeface="Monotype Sorts" pitchFamily="2" charset="2"/>
              </a:rPr>
              <a:t>AB</a:t>
            </a:r>
            <a:r>
              <a:rPr lang="en-US" altLang="zh-CN" sz="1800" dirty="0">
                <a:ea typeface="宋体" pitchFamily="2" charset="-122"/>
                <a:sym typeface="Monotype Sorts" pitchFamily="2" charset="2"/>
              </a:rPr>
              <a:t>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  </a:t>
            </a:r>
            <a:r>
              <a:rPr lang="en-US" altLang="zh-CN" sz="1800" dirty="0">
                <a:ea typeface="宋体" pitchFamily="2" charset="-122"/>
                <a:sym typeface="Monotype Sorts" pitchFamily="2" charset="2"/>
              </a:rPr>
              <a:t>is implied by the other dependencies</a:t>
            </a:r>
          </a:p>
          <a:p>
            <a:pPr lvl="3" eaLnBrk="1" hangingPunct="1">
              <a:lnSpc>
                <a:spcPct val="110000"/>
              </a:lnSpc>
              <a:spcBef>
                <a:spcPts val="600"/>
              </a:spcBef>
              <a:defRPr/>
            </a:pPr>
            <a:r>
              <a:rPr lang="en-US" altLang="zh-CN" dirty="0">
                <a:ea typeface="宋体" pitchFamily="2" charset="-122"/>
                <a:sym typeface="Monotype Sorts" pitchFamily="2" charset="2"/>
              </a:rPr>
              <a:t>Yes: in fact,  </a:t>
            </a:r>
            <a:r>
              <a:rPr lang="en-US" altLang="zh-CN" i="1" dirty="0">
                <a:ea typeface="宋体" pitchFamily="2" charset="-122"/>
                <a:sym typeface="Monotype Sorts" pitchFamily="2" charset="2"/>
              </a:rPr>
              <a:t>B</a:t>
            </a:r>
            <a:r>
              <a:rPr lang="en-US" altLang="zh-CN" dirty="0">
                <a:ea typeface="宋体" pitchFamily="2" charset="-122"/>
                <a:sym typeface="Monotype Sorts" pitchFamily="2" charset="2"/>
              </a:rPr>
              <a:t> </a:t>
            </a:r>
            <a:r>
              <a:rPr lang="en-US" altLang="zh-CN" dirty="0">
                <a:ea typeface="宋体" pitchFamily="2" charset="-122"/>
                <a:sym typeface="Symbol" pitchFamily="18" charset="2"/>
              </a:rPr>
              <a:t></a:t>
            </a:r>
            <a:r>
              <a:rPr lang="en-US" altLang="zh-CN" dirty="0">
                <a:ea typeface="宋体" pitchFamily="2" charset="-122"/>
                <a:sym typeface="Monotype Sorts" pitchFamily="2" charset="2"/>
              </a:rPr>
              <a:t> </a:t>
            </a:r>
            <a:r>
              <a:rPr lang="en-US" altLang="zh-CN" i="1" dirty="0">
                <a:ea typeface="宋体" pitchFamily="2" charset="-122"/>
                <a:sym typeface="Monotype Sorts" pitchFamily="2" charset="2"/>
              </a:rPr>
              <a:t>C </a:t>
            </a:r>
            <a:r>
              <a:rPr lang="en-US" altLang="zh-CN" dirty="0">
                <a:ea typeface="宋体" pitchFamily="2" charset="-122"/>
                <a:sym typeface="Monotype Sorts" pitchFamily="2" charset="2"/>
              </a:rPr>
              <a:t>is already present!</a:t>
            </a:r>
          </a:p>
          <a:p>
            <a:pPr lvl="2" eaLnBrk="1" hangingPunct="1">
              <a:lnSpc>
                <a:spcPct val="110000"/>
              </a:lnSpc>
              <a:spcBef>
                <a:spcPts val="600"/>
              </a:spcBef>
              <a:defRPr/>
            </a:pPr>
            <a:r>
              <a:rPr lang="en-US" altLang="zh-CN" sz="1800" dirty="0">
                <a:ea typeface="宋体" pitchFamily="2" charset="-122"/>
                <a:sym typeface="Monotype Sorts" pitchFamily="2" charset="2"/>
              </a:rPr>
              <a:t>Set is now </a:t>
            </a:r>
            <a:r>
              <a:rPr lang="en-US" altLang="zh-CN" sz="1800" i="1" dirty="0">
                <a:ea typeface="宋体" pitchFamily="2" charset="-12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BC, B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a:t>
            </a:r>
            <a:r>
              <a:rPr lang="en-US" altLang="zh-CN" sz="1800" dirty="0">
                <a:ea typeface="宋体" pitchFamily="2" charset="-122"/>
                <a:sym typeface="Monotype Sorts" pitchFamily="2" charset="2"/>
              </a:rPr>
              <a:t>}</a:t>
            </a:r>
            <a:endParaRPr lang="en-US" altLang="zh-CN" sz="1800" i="1" dirty="0">
              <a:ea typeface="宋体" pitchFamily="2" charset="-122"/>
              <a:sym typeface="Monotype Sorts" pitchFamily="2" charset="2"/>
            </a:endParaRPr>
          </a:p>
          <a:p>
            <a:pPr lvl="1" eaLnBrk="1" hangingPunct="1">
              <a:lnSpc>
                <a:spcPct val="110000"/>
              </a:lnSpc>
              <a:spcBef>
                <a:spcPts val="600"/>
              </a:spcBef>
              <a:defRPr/>
            </a:pPr>
            <a:r>
              <a:rPr lang="en-US" altLang="zh-CN" sz="2200" i="1" dirty="0">
                <a:ea typeface="宋体" pitchFamily="2" charset="-122"/>
                <a:sym typeface="Monotype Sorts" pitchFamily="2" charset="2"/>
              </a:rPr>
              <a:t>C</a:t>
            </a:r>
            <a:r>
              <a:rPr lang="en-US" altLang="zh-CN" sz="2200" dirty="0">
                <a:ea typeface="宋体" pitchFamily="2" charset="-122"/>
                <a:sym typeface="Monotype Sorts" pitchFamily="2" charset="2"/>
              </a:rPr>
              <a:t> is extraneous in </a:t>
            </a:r>
            <a:r>
              <a:rPr lang="en-US" altLang="zh-CN" sz="2200" i="1" dirty="0">
                <a:ea typeface="宋体" pitchFamily="2" charset="-122"/>
                <a:sym typeface="Monotype Sorts" pitchFamily="2" charset="2"/>
              </a:rPr>
              <a:t>A</a:t>
            </a:r>
            <a:r>
              <a:rPr lang="en-US" altLang="zh-CN" sz="2200" dirty="0">
                <a:ea typeface="宋体" pitchFamily="2" charset="-122"/>
                <a:sym typeface="Monotype Sorts" pitchFamily="2" charset="2"/>
              </a:rPr>
              <a:t>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BC</a:t>
            </a:r>
            <a:r>
              <a:rPr lang="en-US" altLang="zh-CN" sz="2200" dirty="0">
                <a:ea typeface="宋体" pitchFamily="2" charset="-122"/>
                <a:sym typeface="Monotype Sorts" pitchFamily="2" charset="2"/>
              </a:rPr>
              <a:t> </a:t>
            </a:r>
          </a:p>
          <a:p>
            <a:pPr lvl="2" eaLnBrk="1" hangingPunct="1">
              <a:lnSpc>
                <a:spcPct val="110000"/>
              </a:lnSpc>
              <a:spcBef>
                <a:spcPts val="600"/>
              </a:spcBef>
              <a:defRPr/>
            </a:pPr>
            <a:r>
              <a:rPr lang="en-US" altLang="zh-CN" sz="1800" dirty="0">
                <a:ea typeface="宋体" pitchFamily="2" charset="-122"/>
                <a:sym typeface="Monotype Sorts" pitchFamily="2" charset="2"/>
              </a:rPr>
              <a:t>Check if </a:t>
            </a:r>
            <a:r>
              <a:rPr lang="en-US" altLang="zh-CN" sz="1800" i="1" dirty="0">
                <a:ea typeface="宋体" pitchFamily="2" charset="-122"/>
                <a:sym typeface="Monotype Sorts" pitchFamily="2" charset="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a:t>
            </a:r>
            <a:r>
              <a:rPr lang="en-US" altLang="zh-CN" sz="1800" dirty="0">
                <a:ea typeface="宋体" pitchFamily="2" charset="-122"/>
                <a:sym typeface="Monotype Sorts" pitchFamily="2" charset="2"/>
              </a:rPr>
              <a:t> is logically implied by </a:t>
            </a:r>
            <a:r>
              <a:rPr lang="en-US" altLang="zh-CN" sz="1800" i="1" dirty="0">
                <a:ea typeface="宋体" pitchFamily="2" charset="-122"/>
                <a:sym typeface="Monotype Sorts" pitchFamily="2" charset="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B </a:t>
            </a:r>
            <a:r>
              <a:rPr lang="en-US" altLang="zh-CN" sz="1800" dirty="0">
                <a:ea typeface="宋体" pitchFamily="2" charset="-122"/>
                <a:sym typeface="Monotype Sorts" pitchFamily="2" charset="2"/>
              </a:rPr>
              <a:t>and the other dependencies</a:t>
            </a:r>
          </a:p>
          <a:p>
            <a:pPr lvl="3" eaLnBrk="1" hangingPunct="1">
              <a:lnSpc>
                <a:spcPct val="110000"/>
              </a:lnSpc>
              <a:spcBef>
                <a:spcPts val="600"/>
              </a:spcBef>
              <a:defRPr/>
            </a:pPr>
            <a:r>
              <a:rPr lang="en-US" altLang="zh-CN" dirty="0">
                <a:ea typeface="宋体" pitchFamily="2" charset="-122"/>
                <a:sym typeface="Monotype Sorts" pitchFamily="2" charset="2"/>
              </a:rPr>
              <a:t>Yes</a:t>
            </a:r>
            <a:r>
              <a:rPr lang="en-US" altLang="zh-CN" i="1" dirty="0">
                <a:ea typeface="宋体" pitchFamily="2" charset="-122"/>
                <a:sym typeface="Monotype Sorts" pitchFamily="2" charset="2"/>
              </a:rPr>
              <a:t>: </a:t>
            </a:r>
            <a:r>
              <a:rPr lang="en-US" altLang="zh-CN" dirty="0">
                <a:ea typeface="宋体" pitchFamily="2" charset="-122"/>
                <a:sym typeface="Monotype Sorts" pitchFamily="2" charset="2"/>
              </a:rPr>
              <a:t>using transitivity on </a:t>
            </a:r>
            <a:r>
              <a:rPr lang="en-US" altLang="zh-CN" i="1" dirty="0">
                <a:ea typeface="宋体" pitchFamily="2" charset="-122"/>
                <a:sym typeface="Monotype Sorts" pitchFamily="2" charset="2"/>
              </a:rPr>
              <a:t>A </a:t>
            </a:r>
            <a:r>
              <a:rPr lang="en-US" altLang="zh-CN" dirty="0">
                <a:ea typeface="宋体" pitchFamily="2" charset="-122"/>
                <a:sym typeface="Symbol" pitchFamily="18" charset="2"/>
              </a:rPr>
              <a:t></a:t>
            </a:r>
            <a:r>
              <a:rPr lang="en-US" altLang="zh-CN" dirty="0">
                <a:ea typeface="宋体" pitchFamily="2" charset="-122"/>
                <a:sym typeface="Monotype Sorts" pitchFamily="2" charset="2"/>
              </a:rPr>
              <a:t> </a:t>
            </a:r>
            <a:r>
              <a:rPr lang="en-US" altLang="zh-CN" i="1" dirty="0">
                <a:ea typeface="宋体" pitchFamily="2" charset="-122"/>
                <a:sym typeface="Monotype Sorts" pitchFamily="2" charset="2"/>
              </a:rPr>
              <a:t>B  and B </a:t>
            </a:r>
            <a:r>
              <a:rPr lang="en-US" altLang="zh-CN" dirty="0">
                <a:ea typeface="宋体" pitchFamily="2" charset="-122"/>
                <a:sym typeface="Symbol" pitchFamily="18" charset="2"/>
              </a:rPr>
              <a:t></a:t>
            </a:r>
            <a:r>
              <a:rPr lang="en-US" altLang="zh-CN" dirty="0">
                <a:ea typeface="宋体" pitchFamily="2" charset="-122"/>
                <a:sym typeface="Monotype Sorts" pitchFamily="2" charset="2"/>
              </a:rPr>
              <a:t> C. </a:t>
            </a:r>
          </a:p>
          <a:p>
            <a:pPr lvl="4" eaLnBrk="1" hangingPunct="1">
              <a:lnSpc>
                <a:spcPct val="110000"/>
              </a:lnSpc>
              <a:spcBef>
                <a:spcPts val="600"/>
              </a:spcBef>
              <a:defRPr/>
            </a:pPr>
            <a:r>
              <a:rPr lang="en-US" altLang="zh-CN" dirty="0">
                <a:ea typeface="宋体" pitchFamily="2" charset="-122"/>
                <a:sym typeface="Monotype Sorts" pitchFamily="2" charset="2"/>
              </a:rPr>
              <a:t>Can use attribute closure of </a:t>
            </a:r>
            <a:r>
              <a:rPr lang="en-US" altLang="zh-CN" i="1" dirty="0">
                <a:ea typeface="宋体" pitchFamily="2" charset="-122"/>
                <a:sym typeface="Monotype Sorts" pitchFamily="2" charset="2"/>
              </a:rPr>
              <a:t>A</a:t>
            </a:r>
            <a:r>
              <a:rPr lang="en-US" altLang="zh-CN" dirty="0">
                <a:ea typeface="宋体" pitchFamily="2" charset="-122"/>
                <a:sym typeface="Monotype Sorts" pitchFamily="2" charset="2"/>
              </a:rPr>
              <a:t> in more complex cases</a:t>
            </a:r>
          </a:p>
          <a:p>
            <a:pPr lvl="1" eaLnBrk="1" hangingPunct="1">
              <a:lnSpc>
                <a:spcPct val="110000"/>
              </a:lnSpc>
              <a:spcBef>
                <a:spcPts val="600"/>
              </a:spcBef>
              <a:defRPr/>
            </a:pPr>
            <a:r>
              <a:rPr lang="en-US" altLang="zh-CN" sz="2200" dirty="0">
                <a:ea typeface="宋体" pitchFamily="2" charset="-122"/>
                <a:sym typeface="Monotype Sorts" pitchFamily="2" charset="2"/>
              </a:rPr>
              <a:t>The canonical cover</a:t>
            </a:r>
            <a:r>
              <a:rPr lang="en-US" altLang="zh-CN" sz="2000" dirty="0">
                <a:ea typeface="宋体" pitchFamily="2" charset="-122"/>
              </a:rPr>
              <a:t> </a:t>
            </a:r>
            <a:r>
              <a:rPr lang="en-US" altLang="zh-CN" sz="2000" dirty="0" err="1">
                <a:ea typeface="宋体" pitchFamily="2" charset="-122"/>
              </a:rPr>
              <a:t>F</a:t>
            </a:r>
            <a:r>
              <a:rPr lang="en-US" altLang="zh-CN" sz="2000" baseline="-25000" dirty="0" err="1">
                <a:ea typeface="宋体" pitchFamily="2" charset="-122"/>
              </a:rPr>
              <a:t>c</a:t>
            </a:r>
            <a:r>
              <a:rPr lang="en-US" altLang="zh-CN" sz="2200" dirty="0">
                <a:ea typeface="宋体" pitchFamily="2" charset="-122"/>
                <a:sym typeface="Monotype Sorts" pitchFamily="2" charset="2"/>
              </a:rPr>
              <a:t> is: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  B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C</a:t>
            </a:r>
            <a:r>
              <a:rPr lang="en-US" altLang="zh-CN" sz="2200" dirty="0">
                <a:ea typeface="宋体" pitchFamily="2" charset="-122"/>
                <a:sym typeface="Monotype Sorts" pitchFamily="2" charset="2"/>
              </a:rPr>
              <a:t>}</a:t>
            </a:r>
            <a:endParaRPr lang="en-US" altLang="zh-CN" sz="22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45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51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8">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45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DA0BD-C2AA-46C3-9EE8-C240E92ADDE2}"/>
              </a:ext>
            </a:extLst>
          </p:cNvPr>
          <p:cNvSpPr>
            <a:spLocks noGrp="1"/>
          </p:cNvSpPr>
          <p:nvPr>
            <p:ph type="title"/>
          </p:nvPr>
        </p:nvSpPr>
        <p:spPr/>
        <p:txBody>
          <a:bodyPr/>
          <a:lstStyle/>
          <a:p>
            <a:r>
              <a:rPr lang="en-US" altLang="zh-CN" dirty="0"/>
              <a:t>Assignments</a:t>
            </a:r>
            <a:endParaRPr lang="zh-CN" altLang="en-US" dirty="0"/>
          </a:p>
        </p:txBody>
      </p:sp>
      <p:sp>
        <p:nvSpPr>
          <p:cNvPr id="3" name="内容占位符 2">
            <a:extLst>
              <a:ext uri="{FF2B5EF4-FFF2-40B4-BE49-F238E27FC236}">
                <a16:creationId xmlns:a16="http://schemas.microsoft.com/office/drawing/2014/main" id="{35453724-3026-4015-B60A-9F6CC385A9C5}"/>
              </a:ext>
            </a:extLst>
          </p:cNvPr>
          <p:cNvSpPr>
            <a:spLocks noGrp="1"/>
          </p:cNvSpPr>
          <p:nvPr>
            <p:ph idx="1"/>
          </p:nvPr>
        </p:nvSpPr>
        <p:spPr/>
        <p:txBody>
          <a:bodyPr/>
          <a:lstStyle/>
          <a:p>
            <a:r>
              <a:rPr lang="en-US" altLang="zh-CN" dirty="0"/>
              <a:t>8.6</a:t>
            </a:r>
          </a:p>
          <a:p>
            <a:r>
              <a:rPr lang="en-US" altLang="zh-CN" dirty="0"/>
              <a:t>8.27</a:t>
            </a:r>
          </a:p>
          <a:p>
            <a:r>
              <a:rPr lang="en-US" altLang="zh-CN" dirty="0"/>
              <a:t>8.29 </a:t>
            </a:r>
            <a:r>
              <a:rPr lang="en-US" altLang="zh-CN" dirty="0" err="1"/>
              <a:t>a,b,c</a:t>
            </a:r>
            <a:endParaRPr lang="zh-CN" altLang="en-US" dirty="0"/>
          </a:p>
        </p:txBody>
      </p:sp>
    </p:spTree>
    <p:extLst>
      <p:ext uri="{BB962C8B-B14F-4D97-AF65-F5344CB8AC3E}">
        <p14:creationId xmlns:p14="http://schemas.microsoft.com/office/powerpoint/2010/main" val="2215284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2C9ED99-287C-4032-BBD0-D93BC7CA7E49}"/>
              </a:ext>
            </a:extLst>
          </p:cNvPr>
          <p:cNvSpPr>
            <a:spLocks noGrp="1" noChangeArrowheads="1"/>
          </p:cNvSpPr>
          <p:nvPr>
            <p:ph type="ctrTitle"/>
          </p:nvPr>
        </p:nvSpPr>
        <p:spPr/>
        <p:txBody>
          <a:bodyPr/>
          <a:lstStyle/>
          <a:p>
            <a:pPr>
              <a:defRPr/>
            </a:pPr>
            <a:r>
              <a:rPr lang="en-US" altLang="zh-CN" dirty="0">
                <a:ea typeface="宋体" pitchFamily="2" charset="-122"/>
              </a:rPr>
              <a:t>End of Chapter 8(1)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ADBD608-8952-4244-969C-7EB3885E59F4}"/>
              </a:ext>
            </a:extLst>
          </p:cNvPr>
          <p:cNvSpPr>
            <a:spLocks noGrp="1" noChangeArrowheads="1"/>
          </p:cNvSpPr>
          <p:nvPr>
            <p:ph idx="1"/>
          </p:nvPr>
        </p:nvSpPr>
        <p:spPr/>
        <p:txBody>
          <a:bodyPr/>
          <a:lstStyle/>
          <a:p>
            <a:pPr algn="just" eaLnBrk="1" hangingPunct="1">
              <a:spcBef>
                <a:spcPts val="1200"/>
              </a:spcBef>
              <a:buFont typeface="Wingdings" panose="05000000000000000000" pitchFamily="2" charset="2"/>
              <a:buNone/>
            </a:pPr>
            <a:r>
              <a:rPr lang="zh-CN" altLang="en-US">
                <a:ea typeface="黑体" panose="02010609060101010101" pitchFamily="49" charset="-122"/>
              </a:rPr>
              <a:t>根据实际情况，这些数据有如下语义规定：</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1. </a:t>
            </a:r>
            <a:r>
              <a:rPr lang="zh-CN" altLang="en-US">
                <a:ea typeface="黑体" panose="02010609060101010101" pitchFamily="49" charset="-122"/>
              </a:rPr>
              <a:t>一个学院有若干个学生，但一个学生只属于一个学院；</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2. </a:t>
            </a:r>
            <a:r>
              <a:rPr lang="zh-CN" altLang="en-US">
                <a:ea typeface="黑体" panose="02010609060101010101" pitchFamily="49" charset="-122"/>
              </a:rPr>
              <a:t>一个学院只有一名院长，但一个院长可以同时兼几个学院的院长；</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3. </a:t>
            </a:r>
            <a:r>
              <a:rPr lang="zh-CN" altLang="en-US">
                <a:ea typeface="黑体" panose="02010609060101010101" pitchFamily="49" charset="-122"/>
              </a:rPr>
              <a:t>一个学生可以选修多门功课，每门课程可有若干学生选修；</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4. </a:t>
            </a:r>
            <a:r>
              <a:rPr lang="zh-CN" altLang="en-US">
                <a:ea typeface="黑体" panose="02010609060101010101" pitchFamily="49" charset="-122"/>
              </a:rPr>
              <a:t>每个学生学习课程有一个成绩。</a:t>
            </a:r>
          </a:p>
          <a:p>
            <a:pPr algn="just" eaLnBrk="1" hangingPunct="1">
              <a:spcBef>
                <a:spcPts val="1200"/>
              </a:spcBef>
            </a:pPr>
            <a:endParaRPr lang="en-US" altLang="zh-CN">
              <a:ea typeface="黑体" panose="02010609060101010101" pitchFamily="49" charset="-122"/>
            </a:endParaRPr>
          </a:p>
          <a:p>
            <a:pPr algn="just" eaLnBrk="1" hangingPunct="1">
              <a:spcBef>
                <a:spcPts val="1200"/>
              </a:spcBef>
            </a:pPr>
            <a:r>
              <a:rPr lang="zh-CN" altLang="en-US">
                <a:ea typeface="黑体" panose="02010609060101010101" pitchFamily="49" charset="-122"/>
              </a:rPr>
              <a:t>在此关系模式中填入一部分具体的数据，则可得到</a:t>
            </a:r>
            <a:r>
              <a:rPr lang="en-US" altLang="zh-CN">
                <a:ea typeface="黑体" panose="02010609060101010101" pitchFamily="49" charset="-122"/>
              </a:rPr>
              <a:t>SCD</a:t>
            </a:r>
            <a:r>
              <a:rPr lang="zh-CN" altLang="en-US">
                <a:ea typeface="黑体" panose="02010609060101010101" pitchFamily="49" charset="-122"/>
              </a:rPr>
              <a:t>关系模式的实例，即一个教学管理数据库，如图所示</a:t>
            </a:r>
          </a:p>
        </p:txBody>
      </p:sp>
      <p:sp>
        <p:nvSpPr>
          <p:cNvPr id="15363" name="标题 110">
            <a:extLst>
              <a:ext uri="{FF2B5EF4-FFF2-40B4-BE49-F238E27FC236}">
                <a16:creationId xmlns:a16="http://schemas.microsoft.com/office/drawing/2014/main" id="{E2CC0BD2-AF94-4D7C-861A-61108A38E430}"/>
              </a:ext>
            </a:extLst>
          </p:cNvPr>
          <p:cNvSpPr>
            <a:spLocks noGrp="1"/>
          </p:cNvSpPr>
          <p:nvPr>
            <p:ph type="title"/>
          </p:nvPr>
        </p:nvSpPr>
        <p:spPr/>
        <p:txBody>
          <a:bodyPr/>
          <a:lstStyle/>
          <a:p>
            <a:r>
              <a:rPr lang="en-US" altLang="zh-CN">
                <a:solidFill>
                  <a:schemeClr val="tx1"/>
                </a:solidFill>
                <a:effectLst/>
                <a:latin typeface="Garamond" panose="02020404030301010803" pitchFamily="18" charset="0"/>
                <a:ea typeface="宋体" panose="02010600030101010101" pitchFamily="2" charset="-122"/>
              </a:rPr>
              <a:t>SCD(SNO,SN,AGE,DEPT,MN,CNO,SCORE)</a:t>
            </a:r>
            <a:endParaRPr lang="zh-CN" altLang="en-US">
              <a:solidFill>
                <a:schemeClr val="tx1"/>
              </a:solidFill>
              <a:effectLst/>
              <a:ea typeface="宋体" panose="02010600030101010101" pitchFamily="2" charset="-122"/>
            </a:endParaRPr>
          </a:p>
        </p:txBody>
      </p:sp>
      <p:sp>
        <p:nvSpPr>
          <p:cNvPr id="2" name="文本框 1">
            <a:extLst>
              <a:ext uri="{FF2B5EF4-FFF2-40B4-BE49-F238E27FC236}">
                <a16:creationId xmlns:a16="http://schemas.microsoft.com/office/drawing/2014/main" id="{1CC610B0-427C-4920-B0E5-AC9563277BAF}"/>
              </a:ext>
            </a:extLst>
          </p:cNvPr>
          <p:cNvSpPr txBox="1">
            <a:spLocks noChangeArrowheads="1"/>
          </p:cNvSpPr>
          <p:nvPr/>
        </p:nvSpPr>
        <p:spPr bwMode="auto">
          <a:xfrm>
            <a:off x="1155700" y="4108450"/>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400" b="1">
                <a:solidFill>
                  <a:srgbClr val="FF0000"/>
                </a:solidFill>
                <a:ea typeface="宋体" panose="02010600030101010101" pitchFamily="2" charset="-122"/>
              </a:rPr>
              <a:t>思考：该关系模式的主码是？</a:t>
            </a:r>
          </a:p>
        </p:txBody>
      </p:sp>
      <p:sp>
        <p:nvSpPr>
          <p:cNvPr id="3" name="矩形 2">
            <a:extLst>
              <a:ext uri="{FF2B5EF4-FFF2-40B4-BE49-F238E27FC236}">
                <a16:creationId xmlns:a16="http://schemas.microsoft.com/office/drawing/2014/main" id="{6F0B123E-704E-4454-9113-67476FA8660E}"/>
              </a:ext>
            </a:extLst>
          </p:cNvPr>
          <p:cNvSpPr>
            <a:spLocks noChangeArrowheads="1"/>
          </p:cNvSpPr>
          <p:nvPr/>
        </p:nvSpPr>
        <p:spPr bwMode="auto">
          <a:xfrm>
            <a:off x="5551488" y="4108450"/>
            <a:ext cx="182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400" b="1">
                <a:solidFill>
                  <a:srgbClr val="FF0000"/>
                </a:solidFill>
                <a:ea typeface="宋体" panose="02010600030101010101" pitchFamily="2" charset="-122"/>
              </a:rPr>
              <a:t>(SNO,CNO)</a:t>
            </a:r>
            <a:endParaRPr kumimoji="0" lang="zh-CN" altLang="en-US" sz="2400" b="1">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标题 234">
            <a:extLst>
              <a:ext uri="{FF2B5EF4-FFF2-40B4-BE49-F238E27FC236}">
                <a16:creationId xmlns:a16="http://schemas.microsoft.com/office/drawing/2014/main" id="{0DAC56FB-196C-48F5-A3DA-52EFA715414D}"/>
              </a:ext>
            </a:extLst>
          </p:cNvPr>
          <p:cNvSpPr>
            <a:spLocks noGrp="1"/>
          </p:cNvSpPr>
          <p:nvPr>
            <p:ph type="title"/>
          </p:nvPr>
        </p:nvSpPr>
        <p:spPr/>
        <p:txBody>
          <a:bodyPr/>
          <a:lstStyle/>
          <a:p>
            <a:pPr>
              <a:defRPr/>
            </a:pPr>
            <a:r>
              <a:rPr lang="zh-CN" altLang="en-US">
                <a:ea typeface="宋体" pitchFamily="2" charset="-122"/>
              </a:rPr>
              <a:t>关系</a:t>
            </a:r>
            <a:r>
              <a:rPr lang="en-US" altLang="zh-CN">
                <a:ea typeface="宋体" pitchFamily="2" charset="-122"/>
              </a:rPr>
              <a:t>SCD</a:t>
            </a:r>
            <a:endParaRPr lang="zh-CN" altLang="en-US">
              <a:ea typeface="宋体" pitchFamily="2" charset="-122"/>
            </a:endParaRPr>
          </a:p>
        </p:txBody>
      </p:sp>
      <p:grpSp>
        <p:nvGrpSpPr>
          <p:cNvPr id="16387" name="组合 236">
            <a:extLst>
              <a:ext uri="{FF2B5EF4-FFF2-40B4-BE49-F238E27FC236}">
                <a16:creationId xmlns:a16="http://schemas.microsoft.com/office/drawing/2014/main" id="{3D549F63-C0CC-408E-B8D5-6B1F6A48F46C}"/>
              </a:ext>
            </a:extLst>
          </p:cNvPr>
          <p:cNvGrpSpPr>
            <a:grpSpLocks/>
          </p:cNvGrpSpPr>
          <p:nvPr/>
        </p:nvGrpSpPr>
        <p:grpSpPr bwMode="auto">
          <a:xfrm>
            <a:off x="441325" y="1112838"/>
            <a:ext cx="8280400" cy="5113337"/>
            <a:chOff x="395288" y="476250"/>
            <a:chExt cx="8280400" cy="5113338"/>
          </a:xfrm>
        </p:grpSpPr>
        <p:grpSp>
          <p:nvGrpSpPr>
            <p:cNvPr id="16388" name="Group 5">
              <a:extLst>
                <a:ext uri="{FF2B5EF4-FFF2-40B4-BE49-F238E27FC236}">
                  <a16:creationId xmlns:a16="http://schemas.microsoft.com/office/drawing/2014/main" id="{FFA6D898-5749-459A-B791-D99BD65644F7}"/>
                </a:ext>
              </a:extLst>
            </p:cNvPr>
            <p:cNvGrpSpPr>
              <a:grpSpLocks/>
            </p:cNvGrpSpPr>
            <p:nvPr/>
          </p:nvGrpSpPr>
          <p:grpSpPr bwMode="auto">
            <a:xfrm>
              <a:off x="401638" y="479425"/>
              <a:ext cx="1181100" cy="463550"/>
              <a:chOff x="0" y="0"/>
              <a:chExt cx="512" cy="403"/>
            </a:xfrm>
          </p:grpSpPr>
          <p:sp>
            <p:nvSpPr>
              <p:cNvPr id="16618" name="Rectangle 6">
                <a:extLst>
                  <a:ext uri="{FF2B5EF4-FFF2-40B4-BE49-F238E27FC236}">
                    <a16:creationId xmlns:a16="http://schemas.microsoft.com/office/drawing/2014/main" id="{241DE16D-638D-4CF3-93E5-4CB39976000E}"/>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SNO</a:t>
                </a:r>
              </a:p>
              <a:p>
                <a:pPr algn="ctr">
                  <a:spcBef>
                    <a:spcPct val="0"/>
                  </a:spcBef>
                  <a:buClrTx/>
                  <a:buSzTx/>
                  <a:buFontTx/>
                  <a:buNone/>
                </a:pPr>
                <a:endParaRPr lang="en-US" altLang="zh-CN" sz="2000" b="1">
                  <a:ea typeface="宋体" panose="02010600030101010101" pitchFamily="2" charset="-122"/>
                </a:endParaRPr>
              </a:p>
            </p:txBody>
          </p:sp>
          <p:sp>
            <p:nvSpPr>
              <p:cNvPr id="16619" name="Rectangle 7">
                <a:extLst>
                  <a:ext uri="{FF2B5EF4-FFF2-40B4-BE49-F238E27FC236}">
                    <a16:creationId xmlns:a16="http://schemas.microsoft.com/office/drawing/2014/main" id="{2ACC04BC-651A-4962-9653-09B69A824D9B}"/>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89" name="Group 8">
              <a:extLst>
                <a:ext uri="{FF2B5EF4-FFF2-40B4-BE49-F238E27FC236}">
                  <a16:creationId xmlns:a16="http://schemas.microsoft.com/office/drawing/2014/main" id="{3E97A42F-FEAD-483B-8DEA-B1CAD8AC0913}"/>
                </a:ext>
              </a:extLst>
            </p:cNvPr>
            <p:cNvGrpSpPr>
              <a:grpSpLocks/>
            </p:cNvGrpSpPr>
            <p:nvPr/>
          </p:nvGrpSpPr>
          <p:grpSpPr bwMode="auto">
            <a:xfrm>
              <a:off x="1582738" y="479425"/>
              <a:ext cx="1181100" cy="463550"/>
              <a:chOff x="512" y="0"/>
              <a:chExt cx="512" cy="403"/>
            </a:xfrm>
          </p:grpSpPr>
          <p:sp>
            <p:nvSpPr>
              <p:cNvPr id="16616" name="Rectangle 9">
                <a:extLst>
                  <a:ext uri="{FF2B5EF4-FFF2-40B4-BE49-F238E27FC236}">
                    <a16:creationId xmlns:a16="http://schemas.microsoft.com/office/drawing/2014/main" id="{037C05ED-7442-4B0B-A302-D5B63CD7686E}"/>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a:t>
                </a:r>
              </a:p>
              <a:p>
                <a:pPr algn="ctr">
                  <a:spcBef>
                    <a:spcPct val="0"/>
                  </a:spcBef>
                  <a:buClrTx/>
                  <a:buSzTx/>
                  <a:buFontTx/>
                  <a:buNone/>
                </a:pPr>
                <a:endParaRPr lang="en-US" altLang="zh-CN" sz="2000" b="1">
                  <a:ea typeface="宋体" panose="02010600030101010101" pitchFamily="2" charset="-122"/>
                </a:endParaRPr>
              </a:p>
            </p:txBody>
          </p:sp>
          <p:sp>
            <p:nvSpPr>
              <p:cNvPr id="16617" name="Rectangle 10">
                <a:extLst>
                  <a:ext uri="{FF2B5EF4-FFF2-40B4-BE49-F238E27FC236}">
                    <a16:creationId xmlns:a16="http://schemas.microsoft.com/office/drawing/2014/main" id="{E2222DA5-3575-49D0-B5DF-4D434FC54CCE}"/>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0" name="Group 11">
              <a:extLst>
                <a:ext uri="{FF2B5EF4-FFF2-40B4-BE49-F238E27FC236}">
                  <a16:creationId xmlns:a16="http://schemas.microsoft.com/office/drawing/2014/main" id="{C25FFCB7-71C7-4A09-ACF2-C0D1ACFBD7B4}"/>
                </a:ext>
              </a:extLst>
            </p:cNvPr>
            <p:cNvGrpSpPr>
              <a:grpSpLocks/>
            </p:cNvGrpSpPr>
            <p:nvPr/>
          </p:nvGrpSpPr>
          <p:grpSpPr bwMode="auto">
            <a:xfrm>
              <a:off x="2763838" y="479425"/>
              <a:ext cx="1181100" cy="463550"/>
              <a:chOff x="1024" y="0"/>
              <a:chExt cx="512" cy="403"/>
            </a:xfrm>
          </p:grpSpPr>
          <p:sp>
            <p:nvSpPr>
              <p:cNvPr id="16614" name="Rectangle 12">
                <a:extLst>
                  <a:ext uri="{FF2B5EF4-FFF2-40B4-BE49-F238E27FC236}">
                    <a16:creationId xmlns:a16="http://schemas.microsoft.com/office/drawing/2014/main" id="{0846E392-B934-4A74-AA8B-0E7B78EF98B7}"/>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AGE</a:t>
                </a:r>
              </a:p>
              <a:p>
                <a:pPr algn="ctr">
                  <a:spcBef>
                    <a:spcPct val="0"/>
                  </a:spcBef>
                  <a:buClrTx/>
                  <a:buSzTx/>
                  <a:buFontTx/>
                  <a:buNone/>
                </a:pPr>
                <a:endParaRPr lang="en-US" altLang="zh-CN" sz="2000" b="1">
                  <a:ea typeface="宋体" panose="02010600030101010101" pitchFamily="2" charset="-122"/>
                </a:endParaRPr>
              </a:p>
            </p:txBody>
          </p:sp>
          <p:sp>
            <p:nvSpPr>
              <p:cNvPr id="16615" name="Rectangle 13">
                <a:extLst>
                  <a:ext uri="{FF2B5EF4-FFF2-40B4-BE49-F238E27FC236}">
                    <a16:creationId xmlns:a16="http://schemas.microsoft.com/office/drawing/2014/main" id="{C4009606-9966-4AF5-9266-2CB6CFE969C1}"/>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1" name="Group 14">
              <a:extLst>
                <a:ext uri="{FF2B5EF4-FFF2-40B4-BE49-F238E27FC236}">
                  <a16:creationId xmlns:a16="http://schemas.microsoft.com/office/drawing/2014/main" id="{F08FDF6C-0B54-48A2-8696-38BA95112485}"/>
                </a:ext>
              </a:extLst>
            </p:cNvPr>
            <p:cNvGrpSpPr>
              <a:grpSpLocks/>
            </p:cNvGrpSpPr>
            <p:nvPr/>
          </p:nvGrpSpPr>
          <p:grpSpPr bwMode="auto">
            <a:xfrm>
              <a:off x="3944938" y="479425"/>
              <a:ext cx="1181100" cy="463550"/>
              <a:chOff x="1536" y="0"/>
              <a:chExt cx="512" cy="403"/>
            </a:xfrm>
          </p:grpSpPr>
          <p:sp>
            <p:nvSpPr>
              <p:cNvPr id="16612" name="Rectangle 15">
                <a:extLst>
                  <a:ext uri="{FF2B5EF4-FFF2-40B4-BE49-F238E27FC236}">
                    <a16:creationId xmlns:a16="http://schemas.microsoft.com/office/drawing/2014/main" id="{6B548581-CE38-4F1C-81DB-C6EEEDF4C702}"/>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DEPT</a:t>
                </a:r>
              </a:p>
              <a:p>
                <a:pPr algn="ctr">
                  <a:spcBef>
                    <a:spcPct val="0"/>
                  </a:spcBef>
                  <a:buClrTx/>
                  <a:buSzTx/>
                  <a:buFontTx/>
                  <a:buNone/>
                </a:pPr>
                <a:endParaRPr lang="en-US" altLang="zh-CN" sz="2000" b="1">
                  <a:ea typeface="宋体" panose="02010600030101010101" pitchFamily="2" charset="-122"/>
                </a:endParaRPr>
              </a:p>
            </p:txBody>
          </p:sp>
          <p:sp>
            <p:nvSpPr>
              <p:cNvPr id="16613" name="Rectangle 16">
                <a:extLst>
                  <a:ext uri="{FF2B5EF4-FFF2-40B4-BE49-F238E27FC236}">
                    <a16:creationId xmlns:a16="http://schemas.microsoft.com/office/drawing/2014/main" id="{94C9A0F1-0EA2-48F0-9C93-01CEC6A6F0FD}"/>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2" name="Group 17">
              <a:extLst>
                <a:ext uri="{FF2B5EF4-FFF2-40B4-BE49-F238E27FC236}">
                  <a16:creationId xmlns:a16="http://schemas.microsoft.com/office/drawing/2014/main" id="{A3DC54B6-E883-40CA-BC0F-A70FBEB64757}"/>
                </a:ext>
              </a:extLst>
            </p:cNvPr>
            <p:cNvGrpSpPr>
              <a:grpSpLocks/>
            </p:cNvGrpSpPr>
            <p:nvPr/>
          </p:nvGrpSpPr>
          <p:grpSpPr bwMode="auto">
            <a:xfrm>
              <a:off x="5126038" y="479425"/>
              <a:ext cx="1181100" cy="463550"/>
              <a:chOff x="2048" y="0"/>
              <a:chExt cx="512" cy="403"/>
            </a:xfrm>
          </p:grpSpPr>
          <p:sp>
            <p:nvSpPr>
              <p:cNvPr id="16610" name="Rectangle 18">
                <a:extLst>
                  <a:ext uri="{FF2B5EF4-FFF2-40B4-BE49-F238E27FC236}">
                    <a16:creationId xmlns:a16="http://schemas.microsoft.com/office/drawing/2014/main" id="{EDF90667-E400-4506-9A4A-DBA149741655}"/>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MN</a:t>
                </a:r>
              </a:p>
              <a:p>
                <a:pPr algn="ctr">
                  <a:spcBef>
                    <a:spcPct val="0"/>
                  </a:spcBef>
                  <a:buClrTx/>
                  <a:buSzTx/>
                  <a:buFontTx/>
                  <a:buNone/>
                </a:pPr>
                <a:endParaRPr lang="en-US" altLang="zh-CN" sz="2000" b="1">
                  <a:ea typeface="宋体" panose="02010600030101010101" pitchFamily="2" charset="-122"/>
                </a:endParaRPr>
              </a:p>
            </p:txBody>
          </p:sp>
          <p:sp>
            <p:nvSpPr>
              <p:cNvPr id="16611" name="Rectangle 19">
                <a:extLst>
                  <a:ext uri="{FF2B5EF4-FFF2-40B4-BE49-F238E27FC236}">
                    <a16:creationId xmlns:a16="http://schemas.microsoft.com/office/drawing/2014/main" id="{4D9B4F56-CFAF-4A3F-B293-629D50D161AC}"/>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3" name="Group 20">
              <a:extLst>
                <a:ext uri="{FF2B5EF4-FFF2-40B4-BE49-F238E27FC236}">
                  <a16:creationId xmlns:a16="http://schemas.microsoft.com/office/drawing/2014/main" id="{9BE34130-2743-4007-ADEA-E2715B703035}"/>
                </a:ext>
              </a:extLst>
            </p:cNvPr>
            <p:cNvGrpSpPr>
              <a:grpSpLocks/>
            </p:cNvGrpSpPr>
            <p:nvPr/>
          </p:nvGrpSpPr>
          <p:grpSpPr bwMode="auto">
            <a:xfrm>
              <a:off x="6307138" y="479425"/>
              <a:ext cx="1181100" cy="463550"/>
              <a:chOff x="2560" y="0"/>
              <a:chExt cx="512" cy="403"/>
            </a:xfrm>
          </p:grpSpPr>
          <p:sp>
            <p:nvSpPr>
              <p:cNvPr id="16608" name="Rectangle 21">
                <a:extLst>
                  <a:ext uri="{FF2B5EF4-FFF2-40B4-BE49-F238E27FC236}">
                    <a16:creationId xmlns:a16="http://schemas.microsoft.com/office/drawing/2014/main" id="{672E6991-5B3E-42CB-9F66-0FB2D2AE488E}"/>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CNO</a:t>
                </a:r>
              </a:p>
              <a:p>
                <a:pPr algn="ctr">
                  <a:spcBef>
                    <a:spcPct val="0"/>
                  </a:spcBef>
                  <a:buClrTx/>
                  <a:buSzTx/>
                  <a:buFontTx/>
                  <a:buNone/>
                </a:pPr>
                <a:endParaRPr lang="en-US" altLang="zh-CN" sz="2000" b="1">
                  <a:ea typeface="宋体" panose="02010600030101010101" pitchFamily="2" charset="-122"/>
                </a:endParaRPr>
              </a:p>
            </p:txBody>
          </p:sp>
          <p:sp>
            <p:nvSpPr>
              <p:cNvPr id="16609" name="Rectangle 22">
                <a:extLst>
                  <a:ext uri="{FF2B5EF4-FFF2-40B4-BE49-F238E27FC236}">
                    <a16:creationId xmlns:a16="http://schemas.microsoft.com/office/drawing/2014/main" id="{5338EE2E-0EDB-4DEA-A376-D6AE377F0924}"/>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4" name="Group 23">
              <a:extLst>
                <a:ext uri="{FF2B5EF4-FFF2-40B4-BE49-F238E27FC236}">
                  <a16:creationId xmlns:a16="http://schemas.microsoft.com/office/drawing/2014/main" id="{94B3303E-30A2-4096-A007-A92AD5F59AE1}"/>
                </a:ext>
              </a:extLst>
            </p:cNvPr>
            <p:cNvGrpSpPr>
              <a:grpSpLocks/>
            </p:cNvGrpSpPr>
            <p:nvPr/>
          </p:nvGrpSpPr>
          <p:grpSpPr bwMode="auto">
            <a:xfrm>
              <a:off x="7488238" y="479425"/>
              <a:ext cx="1181100" cy="463550"/>
              <a:chOff x="3072" y="0"/>
              <a:chExt cx="512" cy="403"/>
            </a:xfrm>
          </p:grpSpPr>
          <p:sp>
            <p:nvSpPr>
              <p:cNvPr id="16606" name="Rectangle 24">
                <a:extLst>
                  <a:ext uri="{FF2B5EF4-FFF2-40B4-BE49-F238E27FC236}">
                    <a16:creationId xmlns:a16="http://schemas.microsoft.com/office/drawing/2014/main" id="{163E8DA1-0EB3-4CAA-BB87-D77C2B9CD188}"/>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b="1">
                    <a:ea typeface="宋体" panose="02010600030101010101" pitchFamily="2" charset="-122"/>
                  </a:rPr>
                  <a:t>SCORE</a:t>
                </a:r>
              </a:p>
            </p:txBody>
          </p:sp>
          <p:sp>
            <p:nvSpPr>
              <p:cNvPr id="16607" name="Rectangle 25">
                <a:extLst>
                  <a:ext uri="{FF2B5EF4-FFF2-40B4-BE49-F238E27FC236}">
                    <a16:creationId xmlns:a16="http://schemas.microsoft.com/office/drawing/2014/main" id="{D05C2D0C-A09F-4592-AF77-FEEBDB4A8B48}"/>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5" name="Group 26">
              <a:extLst>
                <a:ext uri="{FF2B5EF4-FFF2-40B4-BE49-F238E27FC236}">
                  <a16:creationId xmlns:a16="http://schemas.microsoft.com/office/drawing/2014/main" id="{D2EB6F84-7F67-42EC-831B-A46FA6728385}"/>
                </a:ext>
              </a:extLst>
            </p:cNvPr>
            <p:cNvGrpSpPr>
              <a:grpSpLocks/>
            </p:cNvGrpSpPr>
            <p:nvPr/>
          </p:nvGrpSpPr>
          <p:grpSpPr bwMode="auto">
            <a:xfrm>
              <a:off x="401638" y="942975"/>
              <a:ext cx="1181100" cy="465138"/>
              <a:chOff x="0" y="403"/>
              <a:chExt cx="512" cy="403"/>
            </a:xfrm>
          </p:grpSpPr>
          <p:sp>
            <p:nvSpPr>
              <p:cNvPr id="16604" name="Rectangle 27">
                <a:extLst>
                  <a:ext uri="{FF2B5EF4-FFF2-40B4-BE49-F238E27FC236}">
                    <a16:creationId xmlns:a16="http://schemas.microsoft.com/office/drawing/2014/main" id="{E9982E39-73A0-4E8C-A42C-0B7B0D36DA92}"/>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S1</a:t>
                </a:r>
              </a:p>
              <a:p>
                <a:pPr algn="ctr">
                  <a:spcBef>
                    <a:spcPct val="0"/>
                  </a:spcBef>
                  <a:buClrTx/>
                  <a:buSzTx/>
                  <a:buFontTx/>
                  <a:buNone/>
                </a:pPr>
                <a:endParaRPr lang="en-US" altLang="zh-CN" sz="2000">
                  <a:ea typeface="宋体" panose="02010600030101010101" pitchFamily="2" charset="-122"/>
                </a:endParaRPr>
              </a:p>
            </p:txBody>
          </p:sp>
          <p:sp>
            <p:nvSpPr>
              <p:cNvPr id="16605" name="Rectangle 28">
                <a:extLst>
                  <a:ext uri="{FF2B5EF4-FFF2-40B4-BE49-F238E27FC236}">
                    <a16:creationId xmlns:a16="http://schemas.microsoft.com/office/drawing/2014/main" id="{C55DA952-6DA6-4567-B32D-5695D15C3C10}"/>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6" name="Group 29">
              <a:extLst>
                <a:ext uri="{FF2B5EF4-FFF2-40B4-BE49-F238E27FC236}">
                  <a16:creationId xmlns:a16="http://schemas.microsoft.com/office/drawing/2014/main" id="{CBECB51A-BB87-4755-AFB0-770A1489899E}"/>
                </a:ext>
              </a:extLst>
            </p:cNvPr>
            <p:cNvGrpSpPr>
              <a:grpSpLocks/>
            </p:cNvGrpSpPr>
            <p:nvPr/>
          </p:nvGrpSpPr>
          <p:grpSpPr bwMode="auto">
            <a:xfrm>
              <a:off x="1582738" y="942975"/>
              <a:ext cx="1181100" cy="465138"/>
              <a:chOff x="512" y="403"/>
              <a:chExt cx="512" cy="403"/>
            </a:xfrm>
          </p:grpSpPr>
          <p:sp>
            <p:nvSpPr>
              <p:cNvPr id="16602" name="Rectangle 30">
                <a:extLst>
                  <a:ext uri="{FF2B5EF4-FFF2-40B4-BE49-F238E27FC236}">
                    <a16:creationId xmlns:a16="http://schemas.microsoft.com/office/drawing/2014/main" id="{C2B91313-D176-4F54-99C9-91DB6D9B0F23}"/>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赵亦</a:t>
                </a:r>
              </a:p>
              <a:p>
                <a:pPr algn="ctr">
                  <a:spcBef>
                    <a:spcPct val="0"/>
                  </a:spcBef>
                  <a:buClrTx/>
                  <a:buSzTx/>
                  <a:buFontTx/>
                  <a:buNone/>
                </a:pPr>
                <a:endParaRPr lang="en-US" altLang="zh-CN" sz="2000">
                  <a:ea typeface="宋体" panose="02010600030101010101" pitchFamily="2" charset="-122"/>
                </a:endParaRPr>
              </a:p>
            </p:txBody>
          </p:sp>
          <p:sp>
            <p:nvSpPr>
              <p:cNvPr id="16603" name="Rectangle 31">
                <a:extLst>
                  <a:ext uri="{FF2B5EF4-FFF2-40B4-BE49-F238E27FC236}">
                    <a16:creationId xmlns:a16="http://schemas.microsoft.com/office/drawing/2014/main" id="{09984A4B-46AD-446A-A46C-7995D733B95A}"/>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7" name="Group 32">
              <a:extLst>
                <a:ext uri="{FF2B5EF4-FFF2-40B4-BE49-F238E27FC236}">
                  <a16:creationId xmlns:a16="http://schemas.microsoft.com/office/drawing/2014/main" id="{0B0F9318-75E3-4779-8CEA-4816FF03B8FB}"/>
                </a:ext>
              </a:extLst>
            </p:cNvPr>
            <p:cNvGrpSpPr>
              <a:grpSpLocks/>
            </p:cNvGrpSpPr>
            <p:nvPr/>
          </p:nvGrpSpPr>
          <p:grpSpPr bwMode="auto">
            <a:xfrm>
              <a:off x="2763838" y="942975"/>
              <a:ext cx="1181100" cy="465138"/>
              <a:chOff x="1024" y="403"/>
              <a:chExt cx="512" cy="403"/>
            </a:xfrm>
          </p:grpSpPr>
          <p:sp>
            <p:nvSpPr>
              <p:cNvPr id="16600" name="Rectangle 33">
                <a:extLst>
                  <a:ext uri="{FF2B5EF4-FFF2-40B4-BE49-F238E27FC236}">
                    <a16:creationId xmlns:a16="http://schemas.microsoft.com/office/drawing/2014/main" id="{4BF0CBAA-C137-41FA-AFBD-5695BB41BB75}"/>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17</a:t>
                </a:r>
              </a:p>
              <a:p>
                <a:pPr algn="ctr">
                  <a:spcBef>
                    <a:spcPct val="0"/>
                  </a:spcBef>
                  <a:buClrTx/>
                  <a:buSzTx/>
                  <a:buFontTx/>
                  <a:buNone/>
                </a:pPr>
                <a:endParaRPr lang="en-US" altLang="zh-CN" sz="2000">
                  <a:ea typeface="宋体" panose="02010600030101010101" pitchFamily="2" charset="-122"/>
                </a:endParaRPr>
              </a:p>
            </p:txBody>
          </p:sp>
          <p:sp>
            <p:nvSpPr>
              <p:cNvPr id="16601" name="Rectangle 34">
                <a:extLst>
                  <a:ext uri="{FF2B5EF4-FFF2-40B4-BE49-F238E27FC236}">
                    <a16:creationId xmlns:a16="http://schemas.microsoft.com/office/drawing/2014/main" id="{EFCA5CE0-789A-41B9-B34A-B0897AEE8E51}"/>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8" name="Group 35">
              <a:extLst>
                <a:ext uri="{FF2B5EF4-FFF2-40B4-BE49-F238E27FC236}">
                  <a16:creationId xmlns:a16="http://schemas.microsoft.com/office/drawing/2014/main" id="{039458D6-1371-4C30-8B52-084686470DF1}"/>
                </a:ext>
              </a:extLst>
            </p:cNvPr>
            <p:cNvGrpSpPr>
              <a:grpSpLocks/>
            </p:cNvGrpSpPr>
            <p:nvPr/>
          </p:nvGrpSpPr>
          <p:grpSpPr bwMode="auto">
            <a:xfrm>
              <a:off x="3944938" y="942975"/>
              <a:ext cx="1181100" cy="465138"/>
              <a:chOff x="1536" y="403"/>
              <a:chExt cx="512" cy="403"/>
            </a:xfrm>
          </p:grpSpPr>
          <p:sp>
            <p:nvSpPr>
              <p:cNvPr id="16598" name="Rectangle 36">
                <a:extLst>
                  <a:ext uri="{FF2B5EF4-FFF2-40B4-BE49-F238E27FC236}">
                    <a16:creationId xmlns:a16="http://schemas.microsoft.com/office/drawing/2014/main" id="{AC8ED788-8601-4129-8687-36A13C378317}"/>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计算机</a:t>
                </a:r>
              </a:p>
              <a:p>
                <a:pPr algn="ctr">
                  <a:spcBef>
                    <a:spcPct val="0"/>
                  </a:spcBef>
                  <a:buClrTx/>
                  <a:buSzTx/>
                  <a:buFontTx/>
                  <a:buNone/>
                </a:pPr>
                <a:endParaRPr lang="en-US" altLang="zh-CN" sz="2000">
                  <a:ea typeface="宋体" panose="02010600030101010101" pitchFamily="2" charset="-122"/>
                </a:endParaRPr>
              </a:p>
            </p:txBody>
          </p:sp>
          <p:sp>
            <p:nvSpPr>
              <p:cNvPr id="16599" name="Rectangle 37">
                <a:extLst>
                  <a:ext uri="{FF2B5EF4-FFF2-40B4-BE49-F238E27FC236}">
                    <a16:creationId xmlns:a16="http://schemas.microsoft.com/office/drawing/2014/main" id="{EE21ACAA-7985-4D77-87FD-F0C35FB82255}"/>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9" name="Group 38">
              <a:extLst>
                <a:ext uri="{FF2B5EF4-FFF2-40B4-BE49-F238E27FC236}">
                  <a16:creationId xmlns:a16="http://schemas.microsoft.com/office/drawing/2014/main" id="{B2FB2C5F-4E50-41F9-B559-B0A2CC7AF21D}"/>
                </a:ext>
              </a:extLst>
            </p:cNvPr>
            <p:cNvGrpSpPr>
              <a:grpSpLocks/>
            </p:cNvGrpSpPr>
            <p:nvPr/>
          </p:nvGrpSpPr>
          <p:grpSpPr bwMode="auto">
            <a:xfrm>
              <a:off x="5126038" y="942975"/>
              <a:ext cx="1181100" cy="465138"/>
              <a:chOff x="2048" y="403"/>
              <a:chExt cx="512" cy="403"/>
            </a:xfrm>
          </p:grpSpPr>
          <p:sp>
            <p:nvSpPr>
              <p:cNvPr id="16596" name="Rectangle 39">
                <a:extLst>
                  <a:ext uri="{FF2B5EF4-FFF2-40B4-BE49-F238E27FC236}">
                    <a16:creationId xmlns:a16="http://schemas.microsoft.com/office/drawing/2014/main" id="{8C17858F-2F5F-4037-B5F2-26EFDA1AED40}"/>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刘伟</a:t>
                </a:r>
              </a:p>
              <a:p>
                <a:pPr algn="ctr">
                  <a:spcBef>
                    <a:spcPct val="0"/>
                  </a:spcBef>
                  <a:buClrTx/>
                  <a:buSzTx/>
                  <a:buFontTx/>
                  <a:buNone/>
                </a:pPr>
                <a:endParaRPr lang="en-US" altLang="zh-CN" sz="2000">
                  <a:ea typeface="宋体" panose="02010600030101010101" pitchFamily="2" charset="-122"/>
                </a:endParaRPr>
              </a:p>
            </p:txBody>
          </p:sp>
          <p:sp>
            <p:nvSpPr>
              <p:cNvPr id="16597" name="Rectangle 40">
                <a:extLst>
                  <a:ext uri="{FF2B5EF4-FFF2-40B4-BE49-F238E27FC236}">
                    <a16:creationId xmlns:a16="http://schemas.microsoft.com/office/drawing/2014/main" id="{05087485-E63A-4672-AADC-94447C4E0C81}"/>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0" name="Group 41">
              <a:extLst>
                <a:ext uri="{FF2B5EF4-FFF2-40B4-BE49-F238E27FC236}">
                  <a16:creationId xmlns:a16="http://schemas.microsoft.com/office/drawing/2014/main" id="{E025A469-33B9-4643-AAC6-EBD13D21F94F}"/>
                </a:ext>
              </a:extLst>
            </p:cNvPr>
            <p:cNvGrpSpPr>
              <a:grpSpLocks/>
            </p:cNvGrpSpPr>
            <p:nvPr/>
          </p:nvGrpSpPr>
          <p:grpSpPr bwMode="auto">
            <a:xfrm>
              <a:off x="6307138" y="942975"/>
              <a:ext cx="1181100" cy="465138"/>
              <a:chOff x="2560" y="403"/>
              <a:chExt cx="512" cy="403"/>
            </a:xfrm>
          </p:grpSpPr>
          <p:sp>
            <p:nvSpPr>
              <p:cNvPr id="16594" name="Rectangle 42">
                <a:extLst>
                  <a:ext uri="{FF2B5EF4-FFF2-40B4-BE49-F238E27FC236}">
                    <a16:creationId xmlns:a16="http://schemas.microsoft.com/office/drawing/2014/main" id="{D87A3E0D-BCE1-4026-A7C3-C75245404EB9}"/>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C1</a:t>
                </a:r>
              </a:p>
              <a:p>
                <a:pPr algn="ctr">
                  <a:spcBef>
                    <a:spcPct val="0"/>
                  </a:spcBef>
                  <a:buClrTx/>
                  <a:buSzTx/>
                  <a:buFontTx/>
                  <a:buNone/>
                </a:pPr>
                <a:endParaRPr lang="en-US" altLang="zh-CN" sz="2000">
                  <a:ea typeface="宋体" panose="02010600030101010101" pitchFamily="2" charset="-122"/>
                </a:endParaRPr>
              </a:p>
            </p:txBody>
          </p:sp>
          <p:sp>
            <p:nvSpPr>
              <p:cNvPr id="16595" name="Rectangle 43">
                <a:extLst>
                  <a:ext uri="{FF2B5EF4-FFF2-40B4-BE49-F238E27FC236}">
                    <a16:creationId xmlns:a16="http://schemas.microsoft.com/office/drawing/2014/main" id="{261ACF0B-A4BA-4CD8-B299-3564488D8BA2}"/>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1" name="Group 44">
              <a:extLst>
                <a:ext uri="{FF2B5EF4-FFF2-40B4-BE49-F238E27FC236}">
                  <a16:creationId xmlns:a16="http://schemas.microsoft.com/office/drawing/2014/main" id="{E7946812-1E04-4DAF-A2E8-4074EF8A523B}"/>
                </a:ext>
              </a:extLst>
            </p:cNvPr>
            <p:cNvGrpSpPr>
              <a:grpSpLocks/>
            </p:cNvGrpSpPr>
            <p:nvPr/>
          </p:nvGrpSpPr>
          <p:grpSpPr bwMode="auto">
            <a:xfrm>
              <a:off x="7488238" y="942975"/>
              <a:ext cx="1181100" cy="465138"/>
              <a:chOff x="3072" y="403"/>
              <a:chExt cx="512" cy="403"/>
            </a:xfrm>
          </p:grpSpPr>
          <p:sp>
            <p:nvSpPr>
              <p:cNvPr id="16592" name="Rectangle 45">
                <a:extLst>
                  <a:ext uri="{FF2B5EF4-FFF2-40B4-BE49-F238E27FC236}">
                    <a16:creationId xmlns:a16="http://schemas.microsoft.com/office/drawing/2014/main" id="{8014AE10-A7F0-4F6F-9386-1D4F84E2FB7B}"/>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90</a:t>
                </a:r>
              </a:p>
              <a:p>
                <a:pPr algn="ctr">
                  <a:spcBef>
                    <a:spcPct val="0"/>
                  </a:spcBef>
                  <a:buClrTx/>
                  <a:buSzTx/>
                  <a:buFontTx/>
                  <a:buNone/>
                </a:pPr>
                <a:endParaRPr lang="en-US" altLang="zh-CN" sz="2000">
                  <a:ea typeface="宋体" panose="02010600030101010101" pitchFamily="2" charset="-122"/>
                </a:endParaRPr>
              </a:p>
            </p:txBody>
          </p:sp>
          <p:sp>
            <p:nvSpPr>
              <p:cNvPr id="16593" name="Rectangle 46">
                <a:extLst>
                  <a:ext uri="{FF2B5EF4-FFF2-40B4-BE49-F238E27FC236}">
                    <a16:creationId xmlns:a16="http://schemas.microsoft.com/office/drawing/2014/main" id="{27DC77B6-B263-4A73-9F39-1BF22BECF1BA}"/>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2" name="Group 47">
              <a:extLst>
                <a:ext uri="{FF2B5EF4-FFF2-40B4-BE49-F238E27FC236}">
                  <a16:creationId xmlns:a16="http://schemas.microsoft.com/office/drawing/2014/main" id="{A0D6B76E-E173-45F7-A233-5BC15DD1D6B9}"/>
                </a:ext>
              </a:extLst>
            </p:cNvPr>
            <p:cNvGrpSpPr>
              <a:grpSpLocks/>
            </p:cNvGrpSpPr>
            <p:nvPr/>
          </p:nvGrpSpPr>
          <p:grpSpPr bwMode="auto">
            <a:xfrm>
              <a:off x="401638" y="1408113"/>
              <a:ext cx="1181100" cy="463550"/>
              <a:chOff x="0" y="806"/>
              <a:chExt cx="512" cy="403"/>
            </a:xfrm>
          </p:grpSpPr>
          <p:sp>
            <p:nvSpPr>
              <p:cNvPr id="16590" name="Rectangle 48">
                <a:extLst>
                  <a:ext uri="{FF2B5EF4-FFF2-40B4-BE49-F238E27FC236}">
                    <a16:creationId xmlns:a16="http://schemas.microsoft.com/office/drawing/2014/main" id="{536A735D-0782-4F32-AE58-7251C86C9D5D}"/>
                  </a:ext>
                </a:extLst>
              </p:cNvPr>
              <p:cNvSpPr>
                <a:spLocks noChangeArrowheads="1"/>
              </p:cNvSpPr>
              <p:nvPr/>
            </p:nvSpPr>
            <p:spPr bwMode="auto">
              <a:xfrm>
                <a:off x="4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S1</a:t>
                </a:r>
              </a:p>
              <a:p>
                <a:pPr algn="ctr">
                  <a:spcBef>
                    <a:spcPct val="0"/>
                  </a:spcBef>
                  <a:buClrTx/>
                  <a:buSzTx/>
                  <a:buFontTx/>
                  <a:buNone/>
                </a:pPr>
                <a:endParaRPr lang="en-US" altLang="zh-CN" sz="2000">
                  <a:ea typeface="宋体" panose="02010600030101010101" pitchFamily="2" charset="-122"/>
                </a:endParaRPr>
              </a:p>
            </p:txBody>
          </p:sp>
          <p:sp>
            <p:nvSpPr>
              <p:cNvPr id="16591" name="Rectangle 49">
                <a:extLst>
                  <a:ext uri="{FF2B5EF4-FFF2-40B4-BE49-F238E27FC236}">
                    <a16:creationId xmlns:a16="http://schemas.microsoft.com/office/drawing/2014/main" id="{78D37112-B585-4A65-88CD-6D8BA622F119}"/>
                  </a:ext>
                </a:extLst>
              </p:cNvPr>
              <p:cNvSpPr>
                <a:spLocks noChangeArrowheads="1"/>
              </p:cNvSpPr>
              <p:nvPr/>
            </p:nvSpPr>
            <p:spPr bwMode="auto">
              <a:xfrm>
                <a:off x="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3" name="Group 50">
              <a:extLst>
                <a:ext uri="{FF2B5EF4-FFF2-40B4-BE49-F238E27FC236}">
                  <a16:creationId xmlns:a16="http://schemas.microsoft.com/office/drawing/2014/main" id="{9C435BDD-8AB9-49FE-A16C-E8F141513395}"/>
                </a:ext>
              </a:extLst>
            </p:cNvPr>
            <p:cNvGrpSpPr>
              <a:grpSpLocks/>
            </p:cNvGrpSpPr>
            <p:nvPr/>
          </p:nvGrpSpPr>
          <p:grpSpPr bwMode="auto">
            <a:xfrm>
              <a:off x="1582738" y="1408113"/>
              <a:ext cx="1181100" cy="463550"/>
              <a:chOff x="512" y="806"/>
              <a:chExt cx="512" cy="403"/>
            </a:xfrm>
          </p:grpSpPr>
          <p:sp>
            <p:nvSpPr>
              <p:cNvPr id="16588" name="Rectangle 51">
                <a:extLst>
                  <a:ext uri="{FF2B5EF4-FFF2-40B4-BE49-F238E27FC236}">
                    <a16:creationId xmlns:a16="http://schemas.microsoft.com/office/drawing/2014/main" id="{B900E880-CA80-49EF-AAB4-ECC3A3769E7D}"/>
                  </a:ext>
                </a:extLst>
              </p:cNvPr>
              <p:cNvSpPr>
                <a:spLocks noChangeArrowheads="1"/>
              </p:cNvSpPr>
              <p:nvPr/>
            </p:nvSpPr>
            <p:spPr bwMode="auto">
              <a:xfrm>
                <a:off x="55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赵亦</a:t>
                </a:r>
              </a:p>
              <a:p>
                <a:pPr algn="ctr">
                  <a:spcBef>
                    <a:spcPct val="0"/>
                  </a:spcBef>
                  <a:buClrTx/>
                  <a:buSzTx/>
                  <a:buFontTx/>
                  <a:buNone/>
                </a:pPr>
                <a:endParaRPr lang="en-US" altLang="zh-CN" sz="2000">
                  <a:ea typeface="宋体" panose="02010600030101010101" pitchFamily="2" charset="-122"/>
                </a:endParaRPr>
              </a:p>
            </p:txBody>
          </p:sp>
          <p:sp>
            <p:nvSpPr>
              <p:cNvPr id="16589" name="Rectangle 52">
                <a:extLst>
                  <a:ext uri="{FF2B5EF4-FFF2-40B4-BE49-F238E27FC236}">
                    <a16:creationId xmlns:a16="http://schemas.microsoft.com/office/drawing/2014/main" id="{D70C523C-DF63-4282-99A3-ED48F02AA79B}"/>
                  </a:ext>
                </a:extLst>
              </p:cNvPr>
              <p:cNvSpPr>
                <a:spLocks noChangeArrowheads="1"/>
              </p:cNvSpPr>
              <p:nvPr/>
            </p:nvSpPr>
            <p:spPr bwMode="auto">
              <a:xfrm>
                <a:off x="51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4" name="Group 53">
              <a:extLst>
                <a:ext uri="{FF2B5EF4-FFF2-40B4-BE49-F238E27FC236}">
                  <a16:creationId xmlns:a16="http://schemas.microsoft.com/office/drawing/2014/main" id="{57C637BB-582B-479D-BBF8-2D08C70DBA31}"/>
                </a:ext>
              </a:extLst>
            </p:cNvPr>
            <p:cNvGrpSpPr>
              <a:grpSpLocks/>
            </p:cNvGrpSpPr>
            <p:nvPr/>
          </p:nvGrpSpPr>
          <p:grpSpPr bwMode="auto">
            <a:xfrm>
              <a:off x="2763838" y="1408113"/>
              <a:ext cx="1181100" cy="463550"/>
              <a:chOff x="1024" y="806"/>
              <a:chExt cx="512" cy="403"/>
            </a:xfrm>
          </p:grpSpPr>
          <p:sp>
            <p:nvSpPr>
              <p:cNvPr id="16586" name="Rectangle 54">
                <a:extLst>
                  <a:ext uri="{FF2B5EF4-FFF2-40B4-BE49-F238E27FC236}">
                    <a16:creationId xmlns:a16="http://schemas.microsoft.com/office/drawing/2014/main" id="{61364164-4EE5-4B99-9066-3460E6C671C0}"/>
                  </a:ext>
                </a:extLst>
              </p:cNvPr>
              <p:cNvSpPr>
                <a:spLocks noChangeArrowheads="1"/>
              </p:cNvSpPr>
              <p:nvPr/>
            </p:nvSpPr>
            <p:spPr bwMode="auto">
              <a:xfrm>
                <a:off x="1067"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17</a:t>
                </a:r>
              </a:p>
              <a:p>
                <a:pPr algn="ctr">
                  <a:spcBef>
                    <a:spcPct val="0"/>
                  </a:spcBef>
                  <a:buClrTx/>
                  <a:buSzTx/>
                  <a:buFontTx/>
                  <a:buNone/>
                </a:pPr>
                <a:endParaRPr lang="en-US" altLang="zh-CN" sz="2000">
                  <a:ea typeface="宋体" panose="02010600030101010101" pitchFamily="2" charset="-122"/>
                </a:endParaRPr>
              </a:p>
            </p:txBody>
          </p:sp>
          <p:sp>
            <p:nvSpPr>
              <p:cNvPr id="16587" name="Rectangle 55">
                <a:extLst>
                  <a:ext uri="{FF2B5EF4-FFF2-40B4-BE49-F238E27FC236}">
                    <a16:creationId xmlns:a16="http://schemas.microsoft.com/office/drawing/2014/main" id="{B296EB0A-A471-456E-8FAA-B5B0BE1AC689}"/>
                  </a:ext>
                </a:extLst>
              </p:cNvPr>
              <p:cNvSpPr>
                <a:spLocks noChangeArrowheads="1"/>
              </p:cNvSpPr>
              <p:nvPr/>
            </p:nvSpPr>
            <p:spPr bwMode="auto">
              <a:xfrm>
                <a:off x="1024"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5" name="Group 56">
              <a:extLst>
                <a:ext uri="{FF2B5EF4-FFF2-40B4-BE49-F238E27FC236}">
                  <a16:creationId xmlns:a16="http://schemas.microsoft.com/office/drawing/2014/main" id="{1ED7728B-BBC6-4412-969F-3B5DD7567F07}"/>
                </a:ext>
              </a:extLst>
            </p:cNvPr>
            <p:cNvGrpSpPr>
              <a:grpSpLocks/>
            </p:cNvGrpSpPr>
            <p:nvPr/>
          </p:nvGrpSpPr>
          <p:grpSpPr bwMode="auto">
            <a:xfrm>
              <a:off x="3944938" y="1408113"/>
              <a:ext cx="1181100" cy="463550"/>
              <a:chOff x="1536" y="806"/>
              <a:chExt cx="512" cy="403"/>
            </a:xfrm>
          </p:grpSpPr>
          <p:sp>
            <p:nvSpPr>
              <p:cNvPr id="16584" name="Rectangle 57">
                <a:extLst>
                  <a:ext uri="{FF2B5EF4-FFF2-40B4-BE49-F238E27FC236}">
                    <a16:creationId xmlns:a16="http://schemas.microsoft.com/office/drawing/2014/main" id="{80B5389C-FFC9-4CD3-9B41-65444D920323}"/>
                  </a:ext>
                </a:extLst>
              </p:cNvPr>
              <p:cNvSpPr>
                <a:spLocks noChangeArrowheads="1"/>
              </p:cNvSpPr>
              <p:nvPr/>
            </p:nvSpPr>
            <p:spPr bwMode="auto">
              <a:xfrm>
                <a:off x="1579"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计算机</a:t>
                </a:r>
              </a:p>
              <a:p>
                <a:pPr algn="ctr">
                  <a:spcBef>
                    <a:spcPct val="0"/>
                  </a:spcBef>
                  <a:buClrTx/>
                  <a:buSzTx/>
                  <a:buFontTx/>
                  <a:buNone/>
                </a:pPr>
                <a:endParaRPr lang="en-US" altLang="zh-CN" sz="2000">
                  <a:ea typeface="宋体" panose="02010600030101010101" pitchFamily="2" charset="-122"/>
                </a:endParaRPr>
              </a:p>
            </p:txBody>
          </p:sp>
          <p:sp>
            <p:nvSpPr>
              <p:cNvPr id="16585" name="Rectangle 58">
                <a:extLst>
                  <a:ext uri="{FF2B5EF4-FFF2-40B4-BE49-F238E27FC236}">
                    <a16:creationId xmlns:a16="http://schemas.microsoft.com/office/drawing/2014/main" id="{9B3A8ACE-AB1A-40D2-B2C2-880494ED52D8}"/>
                  </a:ext>
                </a:extLst>
              </p:cNvPr>
              <p:cNvSpPr>
                <a:spLocks noChangeArrowheads="1"/>
              </p:cNvSpPr>
              <p:nvPr/>
            </p:nvSpPr>
            <p:spPr bwMode="auto">
              <a:xfrm>
                <a:off x="1536"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6" name="Group 59">
              <a:extLst>
                <a:ext uri="{FF2B5EF4-FFF2-40B4-BE49-F238E27FC236}">
                  <a16:creationId xmlns:a16="http://schemas.microsoft.com/office/drawing/2014/main" id="{0768B677-CC4B-477E-B46B-2ADDF3CA38C9}"/>
                </a:ext>
              </a:extLst>
            </p:cNvPr>
            <p:cNvGrpSpPr>
              <a:grpSpLocks/>
            </p:cNvGrpSpPr>
            <p:nvPr/>
          </p:nvGrpSpPr>
          <p:grpSpPr bwMode="auto">
            <a:xfrm>
              <a:off x="5126038" y="1408113"/>
              <a:ext cx="1181100" cy="463550"/>
              <a:chOff x="2048" y="806"/>
              <a:chExt cx="512" cy="403"/>
            </a:xfrm>
          </p:grpSpPr>
          <p:sp>
            <p:nvSpPr>
              <p:cNvPr id="16582" name="Rectangle 60">
                <a:extLst>
                  <a:ext uri="{FF2B5EF4-FFF2-40B4-BE49-F238E27FC236}">
                    <a16:creationId xmlns:a16="http://schemas.microsoft.com/office/drawing/2014/main" id="{972E0E6C-FF73-4693-9C7C-76665ED98EDC}"/>
                  </a:ext>
                </a:extLst>
              </p:cNvPr>
              <p:cNvSpPr>
                <a:spLocks noChangeArrowheads="1"/>
              </p:cNvSpPr>
              <p:nvPr/>
            </p:nvSpPr>
            <p:spPr bwMode="auto">
              <a:xfrm>
                <a:off x="2091"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刘伟</a:t>
                </a:r>
              </a:p>
              <a:p>
                <a:pPr algn="ctr">
                  <a:spcBef>
                    <a:spcPct val="0"/>
                  </a:spcBef>
                  <a:buClrTx/>
                  <a:buSzTx/>
                  <a:buFontTx/>
                  <a:buNone/>
                </a:pPr>
                <a:endParaRPr lang="en-US" altLang="zh-CN" sz="2000">
                  <a:ea typeface="宋体" panose="02010600030101010101" pitchFamily="2" charset="-122"/>
                </a:endParaRPr>
              </a:p>
            </p:txBody>
          </p:sp>
          <p:sp>
            <p:nvSpPr>
              <p:cNvPr id="16583" name="Rectangle 61">
                <a:extLst>
                  <a:ext uri="{FF2B5EF4-FFF2-40B4-BE49-F238E27FC236}">
                    <a16:creationId xmlns:a16="http://schemas.microsoft.com/office/drawing/2014/main" id="{578B23FE-BC19-467E-9D0C-F2883D65B5DF}"/>
                  </a:ext>
                </a:extLst>
              </p:cNvPr>
              <p:cNvSpPr>
                <a:spLocks noChangeArrowheads="1"/>
              </p:cNvSpPr>
              <p:nvPr/>
            </p:nvSpPr>
            <p:spPr bwMode="auto">
              <a:xfrm>
                <a:off x="2048"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7" name="Group 62">
              <a:extLst>
                <a:ext uri="{FF2B5EF4-FFF2-40B4-BE49-F238E27FC236}">
                  <a16:creationId xmlns:a16="http://schemas.microsoft.com/office/drawing/2014/main" id="{26398B11-DFEE-454A-838D-A13301C91BE9}"/>
                </a:ext>
              </a:extLst>
            </p:cNvPr>
            <p:cNvGrpSpPr>
              <a:grpSpLocks/>
            </p:cNvGrpSpPr>
            <p:nvPr/>
          </p:nvGrpSpPr>
          <p:grpSpPr bwMode="auto">
            <a:xfrm>
              <a:off x="6307138" y="1408113"/>
              <a:ext cx="1181100" cy="463550"/>
              <a:chOff x="2560" y="806"/>
              <a:chExt cx="512" cy="403"/>
            </a:xfrm>
          </p:grpSpPr>
          <p:sp>
            <p:nvSpPr>
              <p:cNvPr id="16580" name="Rectangle 63">
                <a:extLst>
                  <a:ext uri="{FF2B5EF4-FFF2-40B4-BE49-F238E27FC236}">
                    <a16:creationId xmlns:a16="http://schemas.microsoft.com/office/drawing/2014/main" id="{286F2791-00E1-425C-ABFA-00586A1436CA}"/>
                  </a:ext>
                </a:extLst>
              </p:cNvPr>
              <p:cNvSpPr>
                <a:spLocks noChangeArrowheads="1"/>
              </p:cNvSpPr>
              <p:nvPr/>
            </p:nvSpPr>
            <p:spPr bwMode="auto">
              <a:xfrm>
                <a:off x="260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C2</a:t>
                </a:r>
              </a:p>
              <a:p>
                <a:pPr algn="ctr">
                  <a:spcBef>
                    <a:spcPct val="0"/>
                  </a:spcBef>
                  <a:buClrTx/>
                  <a:buSzTx/>
                  <a:buFontTx/>
                  <a:buNone/>
                </a:pPr>
                <a:endParaRPr lang="en-US" altLang="zh-CN" sz="2000">
                  <a:ea typeface="宋体" panose="02010600030101010101" pitchFamily="2" charset="-122"/>
                </a:endParaRPr>
              </a:p>
            </p:txBody>
          </p:sp>
          <p:sp>
            <p:nvSpPr>
              <p:cNvPr id="16581" name="Rectangle 64">
                <a:extLst>
                  <a:ext uri="{FF2B5EF4-FFF2-40B4-BE49-F238E27FC236}">
                    <a16:creationId xmlns:a16="http://schemas.microsoft.com/office/drawing/2014/main" id="{237F3A9B-E37A-400B-83A9-815EA9355548}"/>
                  </a:ext>
                </a:extLst>
              </p:cNvPr>
              <p:cNvSpPr>
                <a:spLocks noChangeArrowheads="1"/>
              </p:cNvSpPr>
              <p:nvPr/>
            </p:nvSpPr>
            <p:spPr bwMode="auto">
              <a:xfrm>
                <a:off x="256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8" name="Group 65">
              <a:extLst>
                <a:ext uri="{FF2B5EF4-FFF2-40B4-BE49-F238E27FC236}">
                  <a16:creationId xmlns:a16="http://schemas.microsoft.com/office/drawing/2014/main" id="{5EB8A2CC-16DD-4C79-B350-5ADED21A3F63}"/>
                </a:ext>
              </a:extLst>
            </p:cNvPr>
            <p:cNvGrpSpPr>
              <a:grpSpLocks/>
            </p:cNvGrpSpPr>
            <p:nvPr/>
          </p:nvGrpSpPr>
          <p:grpSpPr bwMode="auto">
            <a:xfrm>
              <a:off x="7488238" y="1408113"/>
              <a:ext cx="1181100" cy="463550"/>
              <a:chOff x="3072" y="806"/>
              <a:chExt cx="512" cy="403"/>
            </a:xfrm>
          </p:grpSpPr>
          <p:sp>
            <p:nvSpPr>
              <p:cNvPr id="16578" name="Rectangle 66">
                <a:extLst>
                  <a:ext uri="{FF2B5EF4-FFF2-40B4-BE49-F238E27FC236}">
                    <a16:creationId xmlns:a16="http://schemas.microsoft.com/office/drawing/2014/main" id="{80B865E0-F9C9-45A9-BD59-9B2516104327}"/>
                  </a:ext>
                </a:extLst>
              </p:cNvPr>
              <p:cNvSpPr>
                <a:spLocks noChangeArrowheads="1"/>
              </p:cNvSpPr>
              <p:nvPr/>
            </p:nvSpPr>
            <p:spPr bwMode="auto">
              <a:xfrm>
                <a:off x="311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85</a:t>
                </a:r>
              </a:p>
              <a:p>
                <a:pPr algn="ctr">
                  <a:spcBef>
                    <a:spcPct val="0"/>
                  </a:spcBef>
                  <a:buClrTx/>
                  <a:buSzTx/>
                  <a:buFontTx/>
                  <a:buNone/>
                </a:pPr>
                <a:endParaRPr lang="en-US" altLang="zh-CN" sz="2000">
                  <a:ea typeface="宋体" panose="02010600030101010101" pitchFamily="2" charset="-122"/>
                </a:endParaRPr>
              </a:p>
            </p:txBody>
          </p:sp>
          <p:sp>
            <p:nvSpPr>
              <p:cNvPr id="16579" name="Rectangle 67">
                <a:extLst>
                  <a:ext uri="{FF2B5EF4-FFF2-40B4-BE49-F238E27FC236}">
                    <a16:creationId xmlns:a16="http://schemas.microsoft.com/office/drawing/2014/main" id="{98A87B0E-7793-4CC6-AD36-667A42E49C57}"/>
                  </a:ext>
                </a:extLst>
              </p:cNvPr>
              <p:cNvSpPr>
                <a:spLocks noChangeArrowheads="1"/>
              </p:cNvSpPr>
              <p:nvPr/>
            </p:nvSpPr>
            <p:spPr bwMode="auto">
              <a:xfrm>
                <a:off x="307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9" name="Group 68">
              <a:extLst>
                <a:ext uri="{FF2B5EF4-FFF2-40B4-BE49-F238E27FC236}">
                  <a16:creationId xmlns:a16="http://schemas.microsoft.com/office/drawing/2014/main" id="{E0C2671D-F271-479D-9943-A0C1B36D837D}"/>
                </a:ext>
              </a:extLst>
            </p:cNvPr>
            <p:cNvGrpSpPr>
              <a:grpSpLocks/>
            </p:cNvGrpSpPr>
            <p:nvPr/>
          </p:nvGrpSpPr>
          <p:grpSpPr bwMode="auto">
            <a:xfrm>
              <a:off x="401638" y="1871663"/>
              <a:ext cx="1181100" cy="465137"/>
              <a:chOff x="0" y="1209"/>
              <a:chExt cx="512" cy="403"/>
            </a:xfrm>
          </p:grpSpPr>
          <p:sp>
            <p:nvSpPr>
              <p:cNvPr id="16576" name="Rectangle 69">
                <a:extLst>
                  <a:ext uri="{FF2B5EF4-FFF2-40B4-BE49-F238E27FC236}">
                    <a16:creationId xmlns:a16="http://schemas.microsoft.com/office/drawing/2014/main" id="{39CA728F-9F79-4479-950A-5ADDC31438D7}"/>
                  </a:ext>
                </a:extLst>
              </p:cNvPr>
              <p:cNvSpPr>
                <a:spLocks noChangeArrowheads="1"/>
              </p:cNvSpPr>
              <p:nvPr/>
            </p:nvSpPr>
            <p:spPr bwMode="auto">
              <a:xfrm>
                <a:off x="4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77" name="Rectangle 70">
                <a:extLst>
                  <a:ext uri="{FF2B5EF4-FFF2-40B4-BE49-F238E27FC236}">
                    <a16:creationId xmlns:a16="http://schemas.microsoft.com/office/drawing/2014/main" id="{20442376-BDA8-4888-BD92-058A29A8B341}"/>
                  </a:ext>
                </a:extLst>
              </p:cNvPr>
              <p:cNvSpPr>
                <a:spLocks noChangeArrowheads="1"/>
              </p:cNvSpPr>
              <p:nvPr/>
            </p:nvSpPr>
            <p:spPr bwMode="auto">
              <a:xfrm>
                <a:off x="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0" name="Group 71">
              <a:extLst>
                <a:ext uri="{FF2B5EF4-FFF2-40B4-BE49-F238E27FC236}">
                  <a16:creationId xmlns:a16="http://schemas.microsoft.com/office/drawing/2014/main" id="{3E075B3D-46A6-45FF-9ACF-359270D79DEC}"/>
                </a:ext>
              </a:extLst>
            </p:cNvPr>
            <p:cNvGrpSpPr>
              <a:grpSpLocks/>
            </p:cNvGrpSpPr>
            <p:nvPr/>
          </p:nvGrpSpPr>
          <p:grpSpPr bwMode="auto">
            <a:xfrm>
              <a:off x="1582738" y="1871663"/>
              <a:ext cx="1181100" cy="465137"/>
              <a:chOff x="512" y="1209"/>
              <a:chExt cx="512" cy="403"/>
            </a:xfrm>
          </p:grpSpPr>
          <p:sp>
            <p:nvSpPr>
              <p:cNvPr id="16574" name="Rectangle 72">
                <a:extLst>
                  <a:ext uri="{FF2B5EF4-FFF2-40B4-BE49-F238E27FC236}">
                    <a16:creationId xmlns:a16="http://schemas.microsoft.com/office/drawing/2014/main" id="{BA475E42-279C-4EDE-8635-FE858DBAB447}"/>
                  </a:ext>
                </a:extLst>
              </p:cNvPr>
              <p:cNvSpPr>
                <a:spLocks noChangeArrowheads="1"/>
              </p:cNvSpPr>
              <p:nvPr/>
            </p:nvSpPr>
            <p:spPr bwMode="auto">
              <a:xfrm>
                <a:off x="55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75" name="Rectangle 73">
                <a:extLst>
                  <a:ext uri="{FF2B5EF4-FFF2-40B4-BE49-F238E27FC236}">
                    <a16:creationId xmlns:a16="http://schemas.microsoft.com/office/drawing/2014/main" id="{99F5930B-B5AB-4B31-90A4-E031C1E3889F}"/>
                  </a:ext>
                </a:extLst>
              </p:cNvPr>
              <p:cNvSpPr>
                <a:spLocks noChangeArrowheads="1"/>
              </p:cNvSpPr>
              <p:nvPr/>
            </p:nvSpPr>
            <p:spPr bwMode="auto">
              <a:xfrm>
                <a:off x="51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1" name="Group 74">
              <a:extLst>
                <a:ext uri="{FF2B5EF4-FFF2-40B4-BE49-F238E27FC236}">
                  <a16:creationId xmlns:a16="http://schemas.microsoft.com/office/drawing/2014/main" id="{416F215B-C776-4BDF-8CB4-377EDCEE72AE}"/>
                </a:ext>
              </a:extLst>
            </p:cNvPr>
            <p:cNvGrpSpPr>
              <a:grpSpLocks/>
            </p:cNvGrpSpPr>
            <p:nvPr/>
          </p:nvGrpSpPr>
          <p:grpSpPr bwMode="auto">
            <a:xfrm>
              <a:off x="2763838" y="1871663"/>
              <a:ext cx="1181100" cy="465137"/>
              <a:chOff x="1024" y="1209"/>
              <a:chExt cx="512" cy="403"/>
            </a:xfrm>
          </p:grpSpPr>
          <p:sp>
            <p:nvSpPr>
              <p:cNvPr id="16572" name="Rectangle 75">
                <a:extLst>
                  <a:ext uri="{FF2B5EF4-FFF2-40B4-BE49-F238E27FC236}">
                    <a16:creationId xmlns:a16="http://schemas.microsoft.com/office/drawing/2014/main" id="{41C5E6EF-8021-4258-B440-E677168102C3}"/>
                  </a:ext>
                </a:extLst>
              </p:cNvPr>
              <p:cNvSpPr>
                <a:spLocks noChangeArrowheads="1"/>
              </p:cNvSpPr>
              <p:nvPr/>
            </p:nvSpPr>
            <p:spPr bwMode="auto">
              <a:xfrm>
                <a:off x="1067"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73" name="Rectangle 76">
                <a:extLst>
                  <a:ext uri="{FF2B5EF4-FFF2-40B4-BE49-F238E27FC236}">
                    <a16:creationId xmlns:a16="http://schemas.microsoft.com/office/drawing/2014/main" id="{0097B39A-4F64-4670-B03C-3169D36903F4}"/>
                  </a:ext>
                </a:extLst>
              </p:cNvPr>
              <p:cNvSpPr>
                <a:spLocks noChangeArrowheads="1"/>
              </p:cNvSpPr>
              <p:nvPr/>
            </p:nvSpPr>
            <p:spPr bwMode="auto">
              <a:xfrm>
                <a:off x="1024"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2" name="Group 77">
              <a:extLst>
                <a:ext uri="{FF2B5EF4-FFF2-40B4-BE49-F238E27FC236}">
                  <a16:creationId xmlns:a16="http://schemas.microsoft.com/office/drawing/2014/main" id="{47DB09E6-B29B-45CE-AE11-9274EFBFFD70}"/>
                </a:ext>
              </a:extLst>
            </p:cNvPr>
            <p:cNvGrpSpPr>
              <a:grpSpLocks/>
            </p:cNvGrpSpPr>
            <p:nvPr/>
          </p:nvGrpSpPr>
          <p:grpSpPr bwMode="auto">
            <a:xfrm>
              <a:off x="3944938" y="1871663"/>
              <a:ext cx="1181100" cy="465137"/>
              <a:chOff x="1536" y="1209"/>
              <a:chExt cx="512" cy="403"/>
            </a:xfrm>
          </p:grpSpPr>
          <p:sp>
            <p:nvSpPr>
              <p:cNvPr id="16570" name="Rectangle 78">
                <a:extLst>
                  <a:ext uri="{FF2B5EF4-FFF2-40B4-BE49-F238E27FC236}">
                    <a16:creationId xmlns:a16="http://schemas.microsoft.com/office/drawing/2014/main" id="{EF2B5D89-2781-4ED5-8265-5E21AFD4C9F7}"/>
                  </a:ext>
                </a:extLst>
              </p:cNvPr>
              <p:cNvSpPr>
                <a:spLocks noChangeArrowheads="1"/>
              </p:cNvSpPr>
              <p:nvPr/>
            </p:nvSpPr>
            <p:spPr bwMode="auto">
              <a:xfrm>
                <a:off x="1579"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71" name="Rectangle 79">
                <a:extLst>
                  <a:ext uri="{FF2B5EF4-FFF2-40B4-BE49-F238E27FC236}">
                    <a16:creationId xmlns:a16="http://schemas.microsoft.com/office/drawing/2014/main" id="{CF880C74-3521-47C1-A5B6-9A99B135683E}"/>
                  </a:ext>
                </a:extLst>
              </p:cNvPr>
              <p:cNvSpPr>
                <a:spLocks noChangeArrowheads="1"/>
              </p:cNvSpPr>
              <p:nvPr/>
            </p:nvSpPr>
            <p:spPr bwMode="auto">
              <a:xfrm>
                <a:off x="1536"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3" name="Group 80">
              <a:extLst>
                <a:ext uri="{FF2B5EF4-FFF2-40B4-BE49-F238E27FC236}">
                  <a16:creationId xmlns:a16="http://schemas.microsoft.com/office/drawing/2014/main" id="{1DF76FD9-EC37-437B-9567-C59A65EE8289}"/>
                </a:ext>
              </a:extLst>
            </p:cNvPr>
            <p:cNvGrpSpPr>
              <a:grpSpLocks/>
            </p:cNvGrpSpPr>
            <p:nvPr/>
          </p:nvGrpSpPr>
          <p:grpSpPr bwMode="auto">
            <a:xfrm>
              <a:off x="5126038" y="1871663"/>
              <a:ext cx="1181100" cy="465137"/>
              <a:chOff x="2048" y="1209"/>
              <a:chExt cx="512" cy="403"/>
            </a:xfrm>
          </p:grpSpPr>
          <p:sp>
            <p:nvSpPr>
              <p:cNvPr id="16568" name="Rectangle 81">
                <a:extLst>
                  <a:ext uri="{FF2B5EF4-FFF2-40B4-BE49-F238E27FC236}">
                    <a16:creationId xmlns:a16="http://schemas.microsoft.com/office/drawing/2014/main" id="{880913FB-3F1F-4310-8FB4-4D6A380EC73C}"/>
                  </a:ext>
                </a:extLst>
              </p:cNvPr>
              <p:cNvSpPr>
                <a:spLocks noChangeArrowheads="1"/>
              </p:cNvSpPr>
              <p:nvPr/>
            </p:nvSpPr>
            <p:spPr bwMode="auto">
              <a:xfrm>
                <a:off x="2091"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69" name="Rectangle 82">
                <a:extLst>
                  <a:ext uri="{FF2B5EF4-FFF2-40B4-BE49-F238E27FC236}">
                    <a16:creationId xmlns:a16="http://schemas.microsoft.com/office/drawing/2014/main" id="{8D79B6F0-950E-4B10-B8F5-3062B60B53AB}"/>
                  </a:ext>
                </a:extLst>
              </p:cNvPr>
              <p:cNvSpPr>
                <a:spLocks noChangeArrowheads="1"/>
              </p:cNvSpPr>
              <p:nvPr/>
            </p:nvSpPr>
            <p:spPr bwMode="auto">
              <a:xfrm>
                <a:off x="2048"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4" name="Group 83">
              <a:extLst>
                <a:ext uri="{FF2B5EF4-FFF2-40B4-BE49-F238E27FC236}">
                  <a16:creationId xmlns:a16="http://schemas.microsoft.com/office/drawing/2014/main" id="{DC9A1598-A25F-4011-8823-1452F09649E7}"/>
                </a:ext>
              </a:extLst>
            </p:cNvPr>
            <p:cNvGrpSpPr>
              <a:grpSpLocks/>
            </p:cNvGrpSpPr>
            <p:nvPr/>
          </p:nvGrpSpPr>
          <p:grpSpPr bwMode="auto">
            <a:xfrm>
              <a:off x="6307138" y="1871663"/>
              <a:ext cx="1181100" cy="465137"/>
              <a:chOff x="2560" y="1209"/>
              <a:chExt cx="512" cy="403"/>
            </a:xfrm>
          </p:grpSpPr>
          <p:sp>
            <p:nvSpPr>
              <p:cNvPr id="16566" name="Rectangle 84">
                <a:extLst>
                  <a:ext uri="{FF2B5EF4-FFF2-40B4-BE49-F238E27FC236}">
                    <a16:creationId xmlns:a16="http://schemas.microsoft.com/office/drawing/2014/main" id="{428C119E-7C70-43FC-9D50-0ABF874EE153}"/>
                  </a:ext>
                </a:extLst>
              </p:cNvPr>
              <p:cNvSpPr>
                <a:spLocks noChangeArrowheads="1"/>
              </p:cNvSpPr>
              <p:nvPr/>
            </p:nvSpPr>
            <p:spPr bwMode="auto">
              <a:xfrm>
                <a:off x="260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C5</a:t>
                </a:r>
              </a:p>
              <a:p>
                <a:pPr algn="ctr">
                  <a:spcBef>
                    <a:spcPct val="0"/>
                  </a:spcBef>
                  <a:buClrTx/>
                  <a:buSzTx/>
                  <a:buFontTx/>
                  <a:buNone/>
                </a:pPr>
                <a:endParaRPr lang="en-US" altLang="zh-CN" sz="2000">
                  <a:ea typeface="宋体" panose="02010600030101010101" pitchFamily="2" charset="-122"/>
                </a:endParaRPr>
              </a:p>
            </p:txBody>
          </p:sp>
          <p:sp>
            <p:nvSpPr>
              <p:cNvPr id="16567" name="Rectangle 85">
                <a:extLst>
                  <a:ext uri="{FF2B5EF4-FFF2-40B4-BE49-F238E27FC236}">
                    <a16:creationId xmlns:a16="http://schemas.microsoft.com/office/drawing/2014/main" id="{025987EB-8735-400D-AFBF-C82E50DFCC86}"/>
                  </a:ext>
                </a:extLst>
              </p:cNvPr>
              <p:cNvSpPr>
                <a:spLocks noChangeArrowheads="1"/>
              </p:cNvSpPr>
              <p:nvPr/>
            </p:nvSpPr>
            <p:spPr bwMode="auto">
              <a:xfrm>
                <a:off x="256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5" name="Group 86">
              <a:extLst>
                <a:ext uri="{FF2B5EF4-FFF2-40B4-BE49-F238E27FC236}">
                  <a16:creationId xmlns:a16="http://schemas.microsoft.com/office/drawing/2014/main" id="{4B82AD9F-640D-4670-84BA-4319D37D7A18}"/>
                </a:ext>
              </a:extLst>
            </p:cNvPr>
            <p:cNvGrpSpPr>
              <a:grpSpLocks/>
            </p:cNvGrpSpPr>
            <p:nvPr/>
          </p:nvGrpSpPr>
          <p:grpSpPr bwMode="auto">
            <a:xfrm>
              <a:off x="7488238" y="1871663"/>
              <a:ext cx="1181100" cy="465137"/>
              <a:chOff x="3072" y="1209"/>
              <a:chExt cx="512" cy="403"/>
            </a:xfrm>
          </p:grpSpPr>
          <p:sp>
            <p:nvSpPr>
              <p:cNvPr id="16564" name="Rectangle 87">
                <a:extLst>
                  <a:ext uri="{FF2B5EF4-FFF2-40B4-BE49-F238E27FC236}">
                    <a16:creationId xmlns:a16="http://schemas.microsoft.com/office/drawing/2014/main" id="{AF5A283E-4816-448B-846D-7BEEC32B7C15}"/>
                  </a:ext>
                </a:extLst>
              </p:cNvPr>
              <p:cNvSpPr>
                <a:spLocks noChangeArrowheads="1"/>
              </p:cNvSpPr>
              <p:nvPr/>
            </p:nvSpPr>
            <p:spPr bwMode="auto">
              <a:xfrm>
                <a:off x="311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57</a:t>
                </a:r>
              </a:p>
              <a:p>
                <a:pPr algn="ctr">
                  <a:spcBef>
                    <a:spcPct val="0"/>
                  </a:spcBef>
                  <a:buClrTx/>
                  <a:buSzTx/>
                  <a:buFontTx/>
                  <a:buNone/>
                </a:pPr>
                <a:endParaRPr lang="en-US" altLang="zh-CN" sz="2000">
                  <a:ea typeface="宋体" panose="02010600030101010101" pitchFamily="2" charset="-122"/>
                </a:endParaRPr>
              </a:p>
            </p:txBody>
          </p:sp>
          <p:sp>
            <p:nvSpPr>
              <p:cNvPr id="16565" name="Rectangle 88">
                <a:extLst>
                  <a:ext uri="{FF2B5EF4-FFF2-40B4-BE49-F238E27FC236}">
                    <a16:creationId xmlns:a16="http://schemas.microsoft.com/office/drawing/2014/main" id="{9390F4A3-6ADE-4F62-B9B8-C60CA79A1BF8}"/>
                  </a:ext>
                </a:extLst>
              </p:cNvPr>
              <p:cNvSpPr>
                <a:spLocks noChangeArrowheads="1"/>
              </p:cNvSpPr>
              <p:nvPr/>
            </p:nvSpPr>
            <p:spPr bwMode="auto">
              <a:xfrm>
                <a:off x="307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6" name="Group 89">
              <a:extLst>
                <a:ext uri="{FF2B5EF4-FFF2-40B4-BE49-F238E27FC236}">
                  <a16:creationId xmlns:a16="http://schemas.microsoft.com/office/drawing/2014/main" id="{2F4C9C6C-6D6D-4482-A50A-2224CB6507E5}"/>
                </a:ext>
              </a:extLst>
            </p:cNvPr>
            <p:cNvGrpSpPr>
              <a:grpSpLocks/>
            </p:cNvGrpSpPr>
            <p:nvPr/>
          </p:nvGrpSpPr>
          <p:grpSpPr bwMode="auto">
            <a:xfrm>
              <a:off x="401638" y="2336800"/>
              <a:ext cx="1181100" cy="463550"/>
              <a:chOff x="0" y="1612"/>
              <a:chExt cx="512" cy="403"/>
            </a:xfrm>
          </p:grpSpPr>
          <p:sp>
            <p:nvSpPr>
              <p:cNvPr id="16562" name="Rectangle 90">
                <a:extLst>
                  <a:ext uri="{FF2B5EF4-FFF2-40B4-BE49-F238E27FC236}">
                    <a16:creationId xmlns:a16="http://schemas.microsoft.com/office/drawing/2014/main" id="{7E364CD0-215A-4B3C-955E-B8941E75F6D0}"/>
                  </a:ext>
                </a:extLst>
              </p:cNvPr>
              <p:cNvSpPr>
                <a:spLocks noChangeArrowheads="1"/>
              </p:cNvSpPr>
              <p:nvPr/>
            </p:nvSpPr>
            <p:spPr bwMode="auto">
              <a:xfrm>
                <a:off x="4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63" name="Rectangle 91">
                <a:extLst>
                  <a:ext uri="{FF2B5EF4-FFF2-40B4-BE49-F238E27FC236}">
                    <a16:creationId xmlns:a16="http://schemas.microsoft.com/office/drawing/2014/main" id="{A787569F-CB21-45B8-8241-83DD0A405949}"/>
                  </a:ext>
                </a:extLst>
              </p:cNvPr>
              <p:cNvSpPr>
                <a:spLocks noChangeArrowheads="1"/>
              </p:cNvSpPr>
              <p:nvPr/>
            </p:nvSpPr>
            <p:spPr bwMode="auto">
              <a:xfrm>
                <a:off x="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7" name="Group 92">
              <a:extLst>
                <a:ext uri="{FF2B5EF4-FFF2-40B4-BE49-F238E27FC236}">
                  <a16:creationId xmlns:a16="http://schemas.microsoft.com/office/drawing/2014/main" id="{52299A41-7653-4648-9C75-B502DD9A72AF}"/>
                </a:ext>
              </a:extLst>
            </p:cNvPr>
            <p:cNvGrpSpPr>
              <a:grpSpLocks/>
            </p:cNvGrpSpPr>
            <p:nvPr/>
          </p:nvGrpSpPr>
          <p:grpSpPr bwMode="auto">
            <a:xfrm>
              <a:off x="1582738" y="2336800"/>
              <a:ext cx="1181100" cy="463550"/>
              <a:chOff x="512" y="1612"/>
              <a:chExt cx="512" cy="403"/>
            </a:xfrm>
          </p:grpSpPr>
          <p:sp>
            <p:nvSpPr>
              <p:cNvPr id="16560" name="Rectangle 93">
                <a:extLst>
                  <a:ext uri="{FF2B5EF4-FFF2-40B4-BE49-F238E27FC236}">
                    <a16:creationId xmlns:a16="http://schemas.microsoft.com/office/drawing/2014/main" id="{262F23E5-C79D-41E5-9DF2-0A655E73AE90}"/>
                  </a:ext>
                </a:extLst>
              </p:cNvPr>
              <p:cNvSpPr>
                <a:spLocks noChangeArrowheads="1"/>
              </p:cNvSpPr>
              <p:nvPr/>
            </p:nvSpPr>
            <p:spPr bwMode="auto">
              <a:xfrm>
                <a:off x="55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61" name="Rectangle 94">
                <a:extLst>
                  <a:ext uri="{FF2B5EF4-FFF2-40B4-BE49-F238E27FC236}">
                    <a16:creationId xmlns:a16="http://schemas.microsoft.com/office/drawing/2014/main" id="{302C1B1B-E6D0-43A1-B4D3-319C0E3208D0}"/>
                  </a:ext>
                </a:extLst>
              </p:cNvPr>
              <p:cNvSpPr>
                <a:spLocks noChangeArrowheads="1"/>
              </p:cNvSpPr>
              <p:nvPr/>
            </p:nvSpPr>
            <p:spPr bwMode="auto">
              <a:xfrm>
                <a:off x="51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8" name="Group 95">
              <a:extLst>
                <a:ext uri="{FF2B5EF4-FFF2-40B4-BE49-F238E27FC236}">
                  <a16:creationId xmlns:a16="http://schemas.microsoft.com/office/drawing/2014/main" id="{3BC8E125-6725-4916-B19D-6E3DE2361AC6}"/>
                </a:ext>
              </a:extLst>
            </p:cNvPr>
            <p:cNvGrpSpPr>
              <a:grpSpLocks/>
            </p:cNvGrpSpPr>
            <p:nvPr/>
          </p:nvGrpSpPr>
          <p:grpSpPr bwMode="auto">
            <a:xfrm>
              <a:off x="2763838" y="2336800"/>
              <a:ext cx="1181100" cy="463550"/>
              <a:chOff x="1024" y="1612"/>
              <a:chExt cx="512" cy="403"/>
            </a:xfrm>
          </p:grpSpPr>
          <p:sp>
            <p:nvSpPr>
              <p:cNvPr id="16558" name="Rectangle 96">
                <a:extLst>
                  <a:ext uri="{FF2B5EF4-FFF2-40B4-BE49-F238E27FC236}">
                    <a16:creationId xmlns:a16="http://schemas.microsoft.com/office/drawing/2014/main" id="{F1992CA5-6E25-4EC7-9AA8-8E101E689839}"/>
                  </a:ext>
                </a:extLst>
              </p:cNvPr>
              <p:cNvSpPr>
                <a:spLocks noChangeArrowheads="1"/>
              </p:cNvSpPr>
              <p:nvPr/>
            </p:nvSpPr>
            <p:spPr bwMode="auto">
              <a:xfrm>
                <a:off x="1067"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59" name="Rectangle 97">
                <a:extLst>
                  <a:ext uri="{FF2B5EF4-FFF2-40B4-BE49-F238E27FC236}">
                    <a16:creationId xmlns:a16="http://schemas.microsoft.com/office/drawing/2014/main" id="{24781BE4-EC88-437A-87DE-85E993797B6D}"/>
                  </a:ext>
                </a:extLst>
              </p:cNvPr>
              <p:cNvSpPr>
                <a:spLocks noChangeArrowheads="1"/>
              </p:cNvSpPr>
              <p:nvPr/>
            </p:nvSpPr>
            <p:spPr bwMode="auto">
              <a:xfrm>
                <a:off x="1024"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9" name="Group 98">
              <a:extLst>
                <a:ext uri="{FF2B5EF4-FFF2-40B4-BE49-F238E27FC236}">
                  <a16:creationId xmlns:a16="http://schemas.microsoft.com/office/drawing/2014/main" id="{522B010D-8441-4E7C-8FF3-E51290F98FE2}"/>
                </a:ext>
              </a:extLst>
            </p:cNvPr>
            <p:cNvGrpSpPr>
              <a:grpSpLocks/>
            </p:cNvGrpSpPr>
            <p:nvPr/>
          </p:nvGrpSpPr>
          <p:grpSpPr bwMode="auto">
            <a:xfrm>
              <a:off x="3944938" y="2336800"/>
              <a:ext cx="1181100" cy="463550"/>
              <a:chOff x="1536" y="1612"/>
              <a:chExt cx="512" cy="403"/>
            </a:xfrm>
          </p:grpSpPr>
          <p:sp>
            <p:nvSpPr>
              <p:cNvPr id="16556" name="Rectangle 99">
                <a:extLst>
                  <a:ext uri="{FF2B5EF4-FFF2-40B4-BE49-F238E27FC236}">
                    <a16:creationId xmlns:a16="http://schemas.microsoft.com/office/drawing/2014/main" id="{25980875-330C-4557-917A-E353410A75A4}"/>
                  </a:ext>
                </a:extLst>
              </p:cNvPr>
              <p:cNvSpPr>
                <a:spLocks noChangeArrowheads="1"/>
              </p:cNvSpPr>
              <p:nvPr/>
            </p:nvSpPr>
            <p:spPr bwMode="auto">
              <a:xfrm>
                <a:off x="1579"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57" name="Rectangle 100">
                <a:extLst>
                  <a:ext uri="{FF2B5EF4-FFF2-40B4-BE49-F238E27FC236}">
                    <a16:creationId xmlns:a16="http://schemas.microsoft.com/office/drawing/2014/main" id="{482A1ABF-88BC-4A2C-B716-605840E03BF8}"/>
                  </a:ext>
                </a:extLst>
              </p:cNvPr>
              <p:cNvSpPr>
                <a:spLocks noChangeArrowheads="1"/>
              </p:cNvSpPr>
              <p:nvPr/>
            </p:nvSpPr>
            <p:spPr bwMode="auto">
              <a:xfrm>
                <a:off x="1536"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0" name="Group 101">
              <a:extLst>
                <a:ext uri="{FF2B5EF4-FFF2-40B4-BE49-F238E27FC236}">
                  <a16:creationId xmlns:a16="http://schemas.microsoft.com/office/drawing/2014/main" id="{73B327A2-E9A5-4C26-8667-0CA3E8C14283}"/>
                </a:ext>
              </a:extLst>
            </p:cNvPr>
            <p:cNvGrpSpPr>
              <a:grpSpLocks/>
            </p:cNvGrpSpPr>
            <p:nvPr/>
          </p:nvGrpSpPr>
          <p:grpSpPr bwMode="auto">
            <a:xfrm>
              <a:off x="5126038" y="2336800"/>
              <a:ext cx="1181100" cy="463550"/>
              <a:chOff x="2048" y="1612"/>
              <a:chExt cx="512" cy="403"/>
            </a:xfrm>
          </p:grpSpPr>
          <p:sp>
            <p:nvSpPr>
              <p:cNvPr id="16554" name="Rectangle 102">
                <a:extLst>
                  <a:ext uri="{FF2B5EF4-FFF2-40B4-BE49-F238E27FC236}">
                    <a16:creationId xmlns:a16="http://schemas.microsoft.com/office/drawing/2014/main" id="{61F942A2-D040-442F-BB5B-D1706EE9E6E6}"/>
                  </a:ext>
                </a:extLst>
              </p:cNvPr>
              <p:cNvSpPr>
                <a:spLocks noChangeArrowheads="1"/>
              </p:cNvSpPr>
              <p:nvPr/>
            </p:nvSpPr>
            <p:spPr bwMode="auto">
              <a:xfrm>
                <a:off x="2091"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55" name="Rectangle 103">
                <a:extLst>
                  <a:ext uri="{FF2B5EF4-FFF2-40B4-BE49-F238E27FC236}">
                    <a16:creationId xmlns:a16="http://schemas.microsoft.com/office/drawing/2014/main" id="{C2602123-0045-4E80-9DA9-036B7C7300D0}"/>
                  </a:ext>
                </a:extLst>
              </p:cNvPr>
              <p:cNvSpPr>
                <a:spLocks noChangeArrowheads="1"/>
              </p:cNvSpPr>
              <p:nvPr/>
            </p:nvSpPr>
            <p:spPr bwMode="auto">
              <a:xfrm>
                <a:off x="2048"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1" name="Group 104">
              <a:extLst>
                <a:ext uri="{FF2B5EF4-FFF2-40B4-BE49-F238E27FC236}">
                  <a16:creationId xmlns:a16="http://schemas.microsoft.com/office/drawing/2014/main" id="{1157C1E8-144C-4F37-80D9-ACF78A050169}"/>
                </a:ext>
              </a:extLst>
            </p:cNvPr>
            <p:cNvGrpSpPr>
              <a:grpSpLocks/>
            </p:cNvGrpSpPr>
            <p:nvPr/>
          </p:nvGrpSpPr>
          <p:grpSpPr bwMode="auto">
            <a:xfrm>
              <a:off x="6307138" y="2336800"/>
              <a:ext cx="1181100" cy="463550"/>
              <a:chOff x="2560" y="1612"/>
              <a:chExt cx="512" cy="403"/>
            </a:xfrm>
          </p:grpSpPr>
          <p:sp>
            <p:nvSpPr>
              <p:cNvPr id="16552" name="Rectangle 105">
                <a:extLst>
                  <a:ext uri="{FF2B5EF4-FFF2-40B4-BE49-F238E27FC236}">
                    <a16:creationId xmlns:a16="http://schemas.microsoft.com/office/drawing/2014/main" id="{5C5E936D-CAEB-4D87-88C3-C57D30A477AD}"/>
                  </a:ext>
                </a:extLst>
              </p:cNvPr>
              <p:cNvSpPr>
                <a:spLocks noChangeArrowheads="1"/>
              </p:cNvSpPr>
              <p:nvPr/>
            </p:nvSpPr>
            <p:spPr bwMode="auto">
              <a:xfrm>
                <a:off x="260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C6</a:t>
                </a:r>
              </a:p>
              <a:p>
                <a:pPr algn="ctr">
                  <a:spcBef>
                    <a:spcPct val="0"/>
                  </a:spcBef>
                  <a:buClrTx/>
                  <a:buSzTx/>
                  <a:buFontTx/>
                  <a:buNone/>
                </a:pPr>
                <a:endParaRPr lang="en-US" altLang="zh-CN" sz="2000">
                  <a:ea typeface="宋体" panose="02010600030101010101" pitchFamily="2" charset="-122"/>
                </a:endParaRPr>
              </a:p>
            </p:txBody>
          </p:sp>
          <p:sp>
            <p:nvSpPr>
              <p:cNvPr id="16553" name="Rectangle 106">
                <a:extLst>
                  <a:ext uri="{FF2B5EF4-FFF2-40B4-BE49-F238E27FC236}">
                    <a16:creationId xmlns:a16="http://schemas.microsoft.com/office/drawing/2014/main" id="{D7BF99CA-348A-4DFF-AF1C-499B45DEE6AA}"/>
                  </a:ext>
                </a:extLst>
              </p:cNvPr>
              <p:cNvSpPr>
                <a:spLocks noChangeArrowheads="1"/>
              </p:cNvSpPr>
              <p:nvPr/>
            </p:nvSpPr>
            <p:spPr bwMode="auto">
              <a:xfrm>
                <a:off x="256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2" name="Group 107">
              <a:extLst>
                <a:ext uri="{FF2B5EF4-FFF2-40B4-BE49-F238E27FC236}">
                  <a16:creationId xmlns:a16="http://schemas.microsoft.com/office/drawing/2014/main" id="{BB3234C6-FB63-4E3E-91FA-5DDDBC8739D1}"/>
                </a:ext>
              </a:extLst>
            </p:cNvPr>
            <p:cNvGrpSpPr>
              <a:grpSpLocks/>
            </p:cNvGrpSpPr>
            <p:nvPr/>
          </p:nvGrpSpPr>
          <p:grpSpPr bwMode="auto">
            <a:xfrm>
              <a:off x="7488238" y="2336800"/>
              <a:ext cx="1181100" cy="463550"/>
              <a:chOff x="3072" y="1612"/>
              <a:chExt cx="512" cy="403"/>
            </a:xfrm>
          </p:grpSpPr>
          <p:sp>
            <p:nvSpPr>
              <p:cNvPr id="16550" name="Rectangle 108">
                <a:extLst>
                  <a:ext uri="{FF2B5EF4-FFF2-40B4-BE49-F238E27FC236}">
                    <a16:creationId xmlns:a16="http://schemas.microsoft.com/office/drawing/2014/main" id="{66F067E4-164D-46E0-AEF4-8EE422AFE5BC}"/>
                  </a:ext>
                </a:extLst>
              </p:cNvPr>
              <p:cNvSpPr>
                <a:spLocks noChangeArrowheads="1"/>
              </p:cNvSpPr>
              <p:nvPr/>
            </p:nvSpPr>
            <p:spPr bwMode="auto">
              <a:xfrm>
                <a:off x="311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80</a:t>
                </a:r>
              </a:p>
              <a:p>
                <a:pPr algn="ctr">
                  <a:spcBef>
                    <a:spcPct val="0"/>
                  </a:spcBef>
                  <a:buClrTx/>
                  <a:buSzTx/>
                  <a:buFontTx/>
                  <a:buNone/>
                </a:pPr>
                <a:endParaRPr lang="en-US" altLang="zh-CN" sz="2000">
                  <a:ea typeface="宋体" panose="02010600030101010101" pitchFamily="2" charset="-122"/>
                </a:endParaRPr>
              </a:p>
            </p:txBody>
          </p:sp>
          <p:sp>
            <p:nvSpPr>
              <p:cNvPr id="16551" name="Rectangle 109">
                <a:extLst>
                  <a:ext uri="{FF2B5EF4-FFF2-40B4-BE49-F238E27FC236}">
                    <a16:creationId xmlns:a16="http://schemas.microsoft.com/office/drawing/2014/main" id="{9BC0F925-4EE1-4609-B39D-235B829A04EB}"/>
                  </a:ext>
                </a:extLst>
              </p:cNvPr>
              <p:cNvSpPr>
                <a:spLocks noChangeArrowheads="1"/>
              </p:cNvSpPr>
              <p:nvPr/>
            </p:nvSpPr>
            <p:spPr bwMode="auto">
              <a:xfrm>
                <a:off x="307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3" name="Group 110">
              <a:extLst>
                <a:ext uri="{FF2B5EF4-FFF2-40B4-BE49-F238E27FC236}">
                  <a16:creationId xmlns:a16="http://schemas.microsoft.com/office/drawing/2014/main" id="{EB2A0128-B97C-4493-9F42-F17E5A946ADF}"/>
                </a:ext>
              </a:extLst>
            </p:cNvPr>
            <p:cNvGrpSpPr>
              <a:grpSpLocks/>
            </p:cNvGrpSpPr>
            <p:nvPr/>
          </p:nvGrpSpPr>
          <p:grpSpPr bwMode="auto">
            <a:xfrm>
              <a:off x="401638" y="2800350"/>
              <a:ext cx="1181100" cy="465138"/>
              <a:chOff x="0" y="2015"/>
              <a:chExt cx="512" cy="403"/>
            </a:xfrm>
          </p:grpSpPr>
          <p:sp>
            <p:nvSpPr>
              <p:cNvPr id="16548" name="Rectangle 111">
                <a:extLst>
                  <a:ext uri="{FF2B5EF4-FFF2-40B4-BE49-F238E27FC236}">
                    <a16:creationId xmlns:a16="http://schemas.microsoft.com/office/drawing/2014/main" id="{3B94D3BD-C75D-4596-8502-FC3C7C9F9230}"/>
                  </a:ext>
                </a:extLst>
              </p:cNvPr>
              <p:cNvSpPr>
                <a:spLocks noChangeArrowheads="1"/>
              </p:cNvSpPr>
              <p:nvPr/>
            </p:nvSpPr>
            <p:spPr bwMode="auto">
              <a:xfrm>
                <a:off x="4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49" name="Rectangle 112">
                <a:extLst>
                  <a:ext uri="{FF2B5EF4-FFF2-40B4-BE49-F238E27FC236}">
                    <a16:creationId xmlns:a16="http://schemas.microsoft.com/office/drawing/2014/main" id="{5D868F20-97EC-4523-9A3B-4AFF0E972C9C}"/>
                  </a:ext>
                </a:extLst>
              </p:cNvPr>
              <p:cNvSpPr>
                <a:spLocks noChangeArrowheads="1"/>
              </p:cNvSpPr>
              <p:nvPr/>
            </p:nvSpPr>
            <p:spPr bwMode="auto">
              <a:xfrm>
                <a:off x="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4" name="Group 113">
              <a:extLst>
                <a:ext uri="{FF2B5EF4-FFF2-40B4-BE49-F238E27FC236}">
                  <a16:creationId xmlns:a16="http://schemas.microsoft.com/office/drawing/2014/main" id="{77D3CBF0-DF22-449B-A168-F741155A3357}"/>
                </a:ext>
              </a:extLst>
            </p:cNvPr>
            <p:cNvGrpSpPr>
              <a:grpSpLocks/>
            </p:cNvGrpSpPr>
            <p:nvPr/>
          </p:nvGrpSpPr>
          <p:grpSpPr bwMode="auto">
            <a:xfrm>
              <a:off x="1582738" y="2800350"/>
              <a:ext cx="1181100" cy="465138"/>
              <a:chOff x="512" y="2015"/>
              <a:chExt cx="512" cy="403"/>
            </a:xfrm>
          </p:grpSpPr>
          <p:sp>
            <p:nvSpPr>
              <p:cNvPr id="16546" name="Rectangle 114">
                <a:extLst>
                  <a:ext uri="{FF2B5EF4-FFF2-40B4-BE49-F238E27FC236}">
                    <a16:creationId xmlns:a16="http://schemas.microsoft.com/office/drawing/2014/main" id="{62F02E94-1E08-41F9-BEAF-ED710E536787}"/>
                  </a:ext>
                </a:extLst>
              </p:cNvPr>
              <p:cNvSpPr>
                <a:spLocks noChangeArrowheads="1"/>
              </p:cNvSpPr>
              <p:nvPr/>
            </p:nvSpPr>
            <p:spPr bwMode="auto">
              <a:xfrm>
                <a:off x="55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47" name="Rectangle 115">
                <a:extLst>
                  <a:ext uri="{FF2B5EF4-FFF2-40B4-BE49-F238E27FC236}">
                    <a16:creationId xmlns:a16="http://schemas.microsoft.com/office/drawing/2014/main" id="{C3999781-6A4A-4BC8-B22C-34BC491C97B5}"/>
                  </a:ext>
                </a:extLst>
              </p:cNvPr>
              <p:cNvSpPr>
                <a:spLocks noChangeArrowheads="1"/>
              </p:cNvSpPr>
              <p:nvPr/>
            </p:nvSpPr>
            <p:spPr bwMode="auto">
              <a:xfrm>
                <a:off x="51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5" name="Group 116">
              <a:extLst>
                <a:ext uri="{FF2B5EF4-FFF2-40B4-BE49-F238E27FC236}">
                  <a16:creationId xmlns:a16="http://schemas.microsoft.com/office/drawing/2014/main" id="{93D1AE83-7E82-42CC-9BE1-9A3536A6528F}"/>
                </a:ext>
              </a:extLst>
            </p:cNvPr>
            <p:cNvGrpSpPr>
              <a:grpSpLocks/>
            </p:cNvGrpSpPr>
            <p:nvPr/>
          </p:nvGrpSpPr>
          <p:grpSpPr bwMode="auto">
            <a:xfrm>
              <a:off x="2763838" y="2800350"/>
              <a:ext cx="1181100" cy="465138"/>
              <a:chOff x="1024" y="2015"/>
              <a:chExt cx="512" cy="403"/>
            </a:xfrm>
          </p:grpSpPr>
          <p:sp>
            <p:nvSpPr>
              <p:cNvPr id="16544" name="Rectangle 117">
                <a:extLst>
                  <a:ext uri="{FF2B5EF4-FFF2-40B4-BE49-F238E27FC236}">
                    <a16:creationId xmlns:a16="http://schemas.microsoft.com/office/drawing/2014/main" id="{034AB1B3-BD7C-420B-9D34-907264601AA7}"/>
                  </a:ext>
                </a:extLst>
              </p:cNvPr>
              <p:cNvSpPr>
                <a:spLocks noChangeArrowheads="1"/>
              </p:cNvSpPr>
              <p:nvPr/>
            </p:nvSpPr>
            <p:spPr bwMode="auto">
              <a:xfrm>
                <a:off x="1067"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45" name="Rectangle 118">
                <a:extLst>
                  <a:ext uri="{FF2B5EF4-FFF2-40B4-BE49-F238E27FC236}">
                    <a16:creationId xmlns:a16="http://schemas.microsoft.com/office/drawing/2014/main" id="{326033E7-7872-4FC8-98DD-1558CD3FEA9F}"/>
                  </a:ext>
                </a:extLst>
              </p:cNvPr>
              <p:cNvSpPr>
                <a:spLocks noChangeArrowheads="1"/>
              </p:cNvSpPr>
              <p:nvPr/>
            </p:nvSpPr>
            <p:spPr bwMode="auto">
              <a:xfrm>
                <a:off x="1024"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6" name="Group 119">
              <a:extLst>
                <a:ext uri="{FF2B5EF4-FFF2-40B4-BE49-F238E27FC236}">
                  <a16:creationId xmlns:a16="http://schemas.microsoft.com/office/drawing/2014/main" id="{45FB76A8-33AC-4B6B-9B38-147E5939E94D}"/>
                </a:ext>
              </a:extLst>
            </p:cNvPr>
            <p:cNvGrpSpPr>
              <a:grpSpLocks/>
            </p:cNvGrpSpPr>
            <p:nvPr/>
          </p:nvGrpSpPr>
          <p:grpSpPr bwMode="auto">
            <a:xfrm>
              <a:off x="3944938" y="2800350"/>
              <a:ext cx="1181100" cy="465138"/>
              <a:chOff x="1536" y="2015"/>
              <a:chExt cx="512" cy="403"/>
            </a:xfrm>
          </p:grpSpPr>
          <p:sp>
            <p:nvSpPr>
              <p:cNvPr id="16542" name="Rectangle 120">
                <a:extLst>
                  <a:ext uri="{FF2B5EF4-FFF2-40B4-BE49-F238E27FC236}">
                    <a16:creationId xmlns:a16="http://schemas.microsoft.com/office/drawing/2014/main" id="{EABBA6BC-88FA-4809-9896-EFE5CB7DDEB3}"/>
                  </a:ext>
                </a:extLst>
              </p:cNvPr>
              <p:cNvSpPr>
                <a:spLocks noChangeArrowheads="1"/>
              </p:cNvSpPr>
              <p:nvPr/>
            </p:nvSpPr>
            <p:spPr bwMode="auto">
              <a:xfrm>
                <a:off x="1579"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43" name="Rectangle 121">
                <a:extLst>
                  <a:ext uri="{FF2B5EF4-FFF2-40B4-BE49-F238E27FC236}">
                    <a16:creationId xmlns:a16="http://schemas.microsoft.com/office/drawing/2014/main" id="{EA99D2D8-5038-4B88-B46E-C8A2E0647F89}"/>
                  </a:ext>
                </a:extLst>
              </p:cNvPr>
              <p:cNvSpPr>
                <a:spLocks noChangeArrowheads="1"/>
              </p:cNvSpPr>
              <p:nvPr/>
            </p:nvSpPr>
            <p:spPr bwMode="auto">
              <a:xfrm>
                <a:off x="1536"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7" name="Group 122">
              <a:extLst>
                <a:ext uri="{FF2B5EF4-FFF2-40B4-BE49-F238E27FC236}">
                  <a16:creationId xmlns:a16="http://schemas.microsoft.com/office/drawing/2014/main" id="{F0A7D1DC-9F73-42B0-9241-D0D20C3065DE}"/>
                </a:ext>
              </a:extLst>
            </p:cNvPr>
            <p:cNvGrpSpPr>
              <a:grpSpLocks/>
            </p:cNvGrpSpPr>
            <p:nvPr/>
          </p:nvGrpSpPr>
          <p:grpSpPr bwMode="auto">
            <a:xfrm>
              <a:off x="5126038" y="2800350"/>
              <a:ext cx="1181100" cy="465138"/>
              <a:chOff x="2048" y="2015"/>
              <a:chExt cx="512" cy="403"/>
            </a:xfrm>
          </p:grpSpPr>
          <p:sp>
            <p:nvSpPr>
              <p:cNvPr id="16540" name="Rectangle 123">
                <a:extLst>
                  <a:ext uri="{FF2B5EF4-FFF2-40B4-BE49-F238E27FC236}">
                    <a16:creationId xmlns:a16="http://schemas.microsoft.com/office/drawing/2014/main" id="{CDBFAE8F-7768-477D-BAC5-A034B3D176B6}"/>
                  </a:ext>
                </a:extLst>
              </p:cNvPr>
              <p:cNvSpPr>
                <a:spLocks noChangeArrowheads="1"/>
              </p:cNvSpPr>
              <p:nvPr/>
            </p:nvSpPr>
            <p:spPr bwMode="auto">
              <a:xfrm>
                <a:off x="2091"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41" name="Rectangle 124">
                <a:extLst>
                  <a:ext uri="{FF2B5EF4-FFF2-40B4-BE49-F238E27FC236}">
                    <a16:creationId xmlns:a16="http://schemas.microsoft.com/office/drawing/2014/main" id="{6AAED3F7-44A3-409B-8B97-8113AB757321}"/>
                  </a:ext>
                </a:extLst>
              </p:cNvPr>
              <p:cNvSpPr>
                <a:spLocks noChangeArrowheads="1"/>
              </p:cNvSpPr>
              <p:nvPr/>
            </p:nvSpPr>
            <p:spPr bwMode="auto">
              <a:xfrm>
                <a:off x="2048"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8" name="Group 125">
              <a:extLst>
                <a:ext uri="{FF2B5EF4-FFF2-40B4-BE49-F238E27FC236}">
                  <a16:creationId xmlns:a16="http://schemas.microsoft.com/office/drawing/2014/main" id="{2E80C9B4-2349-4D7E-92B9-584040E4926C}"/>
                </a:ext>
              </a:extLst>
            </p:cNvPr>
            <p:cNvGrpSpPr>
              <a:grpSpLocks/>
            </p:cNvGrpSpPr>
            <p:nvPr/>
          </p:nvGrpSpPr>
          <p:grpSpPr bwMode="auto">
            <a:xfrm>
              <a:off x="6307138" y="2800350"/>
              <a:ext cx="1181100" cy="465138"/>
              <a:chOff x="2560" y="2015"/>
              <a:chExt cx="512" cy="403"/>
            </a:xfrm>
          </p:grpSpPr>
          <p:sp>
            <p:nvSpPr>
              <p:cNvPr id="16538" name="Rectangle 126">
                <a:extLst>
                  <a:ext uri="{FF2B5EF4-FFF2-40B4-BE49-F238E27FC236}">
                    <a16:creationId xmlns:a16="http://schemas.microsoft.com/office/drawing/2014/main" id="{CE92A367-7707-4CF5-8ADB-F943E5ADF028}"/>
                  </a:ext>
                </a:extLst>
              </p:cNvPr>
              <p:cNvSpPr>
                <a:spLocks noChangeArrowheads="1"/>
              </p:cNvSpPr>
              <p:nvPr/>
            </p:nvSpPr>
            <p:spPr bwMode="auto">
              <a:xfrm>
                <a:off x="260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C7</a:t>
                </a:r>
              </a:p>
              <a:p>
                <a:pPr algn="ctr">
                  <a:spcBef>
                    <a:spcPct val="0"/>
                  </a:spcBef>
                  <a:buClrTx/>
                  <a:buSzTx/>
                  <a:buFontTx/>
                  <a:buNone/>
                </a:pPr>
                <a:endParaRPr lang="en-US" altLang="zh-CN" sz="2000">
                  <a:ea typeface="宋体" panose="02010600030101010101" pitchFamily="2" charset="-122"/>
                </a:endParaRPr>
              </a:p>
            </p:txBody>
          </p:sp>
          <p:sp>
            <p:nvSpPr>
              <p:cNvPr id="16539" name="Rectangle 127">
                <a:extLst>
                  <a:ext uri="{FF2B5EF4-FFF2-40B4-BE49-F238E27FC236}">
                    <a16:creationId xmlns:a16="http://schemas.microsoft.com/office/drawing/2014/main" id="{9477A448-4655-4EB7-937F-A7BDD74F7F86}"/>
                  </a:ext>
                </a:extLst>
              </p:cNvPr>
              <p:cNvSpPr>
                <a:spLocks noChangeArrowheads="1"/>
              </p:cNvSpPr>
              <p:nvPr/>
            </p:nvSpPr>
            <p:spPr bwMode="auto">
              <a:xfrm>
                <a:off x="256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9" name="Group 128">
              <a:extLst>
                <a:ext uri="{FF2B5EF4-FFF2-40B4-BE49-F238E27FC236}">
                  <a16:creationId xmlns:a16="http://schemas.microsoft.com/office/drawing/2014/main" id="{C66C8B0B-6691-41AA-AAED-6BBC99E771BF}"/>
                </a:ext>
              </a:extLst>
            </p:cNvPr>
            <p:cNvGrpSpPr>
              <a:grpSpLocks/>
            </p:cNvGrpSpPr>
            <p:nvPr/>
          </p:nvGrpSpPr>
          <p:grpSpPr bwMode="auto">
            <a:xfrm>
              <a:off x="7488238" y="2800350"/>
              <a:ext cx="1181100" cy="465138"/>
              <a:chOff x="3072" y="2015"/>
              <a:chExt cx="512" cy="403"/>
            </a:xfrm>
          </p:grpSpPr>
          <p:sp>
            <p:nvSpPr>
              <p:cNvPr id="16536" name="Rectangle 129">
                <a:extLst>
                  <a:ext uri="{FF2B5EF4-FFF2-40B4-BE49-F238E27FC236}">
                    <a16:creationId xmlns:a16="http://schemas.microsoft.com/office/drawing/2014/main" id="{729C9989-FE8E-42CA-A61A-C6692C93B114}"/>
                  </a:ext>
                </a:extLst>
              </p:cNvPr>
              <p:cNvSpPr>
                <a:spLocks noChangeArrowheads="1"/>
              </p:cNvSpPr>
              <p:nvPr/>
            </p:nvSpPr>
            <p:spPr bwMode="auto">
              <a:xfrm>
                <a:off x="311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 70</a:t>
                </a:r>
              </a:p>
              <a:p>
                <a:pPr algn="ctr">
                  <a:spcBef>
                    <a:spcPct val="0"/>
                  </a:spcBef>
                  <a:buClrTx/>
                  <a:buSzTx/>
                  <a:buFontTx/>
                  <a:buNone/>
                </a:pPr>
                <a:endParaRPr lang="en-US" altLang="zh-CN" sz="2000">
                  <a:ea typeface="宋体" panose="02010600030101010101" pitchFamily="2" charset="-122"/>
                </a:endParaRPr>
              </a:p>
            </p:txBody>
          </p:sp>
          <p:sp>
            <p:nvSpPr>
              <p:cNvPr id="16537" name="Rectangle 130">
                <a:extLst>
                  <a:ext uri="{FF2B5EF4-FFF2-40B4-BE49-F238E27FC236}">
                    <a16:creationId xmlns:a16="http://schemas.microsoft.com/office/drawing/2014/main" id="{27A5FC28-420C-40A7-91A1-71BFE683081F}"/>
                  </a:ext>
                </a:extLst>
              </p:cNvPr>
              <p:cNvSpPr>
                <a:spLocks noChangeArrowheads="1"/>
              </p:cNvSpPr>
              <p:nvPr/>
            </p:nvSpPr>
            <p:spPr bwMode="auto">
              <a:xfrm>
                <a:off x="307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0" name="Group 131">
              <a:extLst>
                <a:ext uri="{FF2B5EF4-FFF2-40B4-BE49-F238E27FC236}">
                  <a16:creationId xmlns:a16="http://schemas.microsoft.com/office/drawing/2014/main" id="{DDDB6D9F-FFC2-4DA3-847A-9126BBE4B936}"/>
                </a:ext>
              </a:extLst>
            </p:cNvPr>
            <p:cNvGrpSpPr>
              <a:grpSpLocks/>
            </p:cNvGrpSpPr>
            <p:nvPr/>
          </p:nvGrpSpPr>
          <p:grpSpPr bwMode="auto">
            <a:xfrm>
              <a:off x="401638" y="3265488"/>
              <a:ext cx="1181100" cy="463550"/>
              <a:chOff x="0" y="2418"/>
              <a:chExt cx="512" cy="403"/>
            </a:xfrm>
          </p:grpSpPr>
          <p:sp>
            <p:nvSpPr>
              <p:cNvPr id="16534" name="Rectangle 132">
                <a:extLst>
                  <a:ext uri="{FF2B5EF4-FFF2-40B4-BE49-F238E27FC236}">
                    <a16:creationId xmlns:a16="http://schemas.microsoft.com/office/drawing/2014/main" id="{591CDCD8-E8A6-45EB-A099-2416E0CC345E}"/>
                  </a:ext>
                </a:extLst>
              </p:cNvPr>
              <p:cNvSpPr>
                <a:spLocks noChangeArrowheads="1"/>
              </p:cNvSpPr>
              <p:nvPr/>
            </p:nvSpPr>
            <p:spPr bwMode="auto">
              <a:xfrm>
                <a:off x="4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35" name="Rectangle 133">
                <a:extLst>
                  <a:ext uri="{FF2B5EF4-FFF2-40B4-BE49-F238E27FC236}">
                    <a16:creationId xmlns:a16="http://schemas.microsoft.com/office/drawing/2014/main" id="{7FDB4A0B-93EA-4DE7-B4BB-011A0AED92E1}"/>
                  </a:ext>
                </a:extLst>
              </p:cNvPr>
              <p:cNvSpPr>
                <a:spLocks noChangeArrowheads="1"/>
              </p:cNvSpPr>
              <p:nvPr/>
            </p:nvSpPr>
            <p:spPr bwMode="auto">
              <a:xfrm>
                <a:off x="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1" name="Group 134">
              <a:extLst>
                <a:ext uri="{FF2B5EF4-FFF2-40B4-BE49-F238E27FC236}">
                  <a16:creationId xmlns:a16="http://schemas.microsoft.com/office/drawing/2014/main" id="{8C2A128B-B59C-466C-A343-20B8F7127B58}"/>
                </a:ext>
              </a:extLst>
            </p:cNvPr>
            <p:cNvGrpSpPr>
              <a:grpSpLocks/>
            </p:cNvGrpSpPr>
            <p:nvPr/>
          </p:nvGrpSpPr>
          <p:grpSpPr bwMode="auto">
            <a:xfrm>
              <a:off x="1582738" y="3265488"/>
              <a:ext cx="1181100" cy="463550"/>
              <a:chOff x="512" y="2418"/>
              <a:chExt cx="512" cy="403"/>
            </a:xfrm>
          </p:grpSpPr>
          <p:sp>
            <p:nvSpPr>
              <p:cNvPr id="16532" name="Rectangle 135">
                <a:extLst>
                  <a:ext uri="{FF2B5EF4-FFF2-40B4-BE49-F238E27FC236}">
                    <a16:creationId xmlns:a16="http://schemas.microsoft.com/office/drawing/2014/main" id="{FBA90A4A-46B0-48F5-B4B3-69912D141930}"/>
                  </a:ext>
                </a:extLst>
              </p:cNvPr>
              <p:cNvSpPr>
                <a:spLocks noChangeArrowheads="1"/>
              </p:cNvSpPr>
              <p:nvPr/>
            </p:nvSpPr>
            <p:spPr bwMode="auto">
              <a:xfrm>
                <a:off x="55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33" name="Rectangle 136">
                <a:extLst>
                  <a:ext uri="{FF2B5EF4-FFF2-40B4-BE49-F238E27FC236}">
                    <a16:creationId xmlns:a16="http://schemas.microsoft.com/office/drawing/2014/main" id="{9B18A589-167E-4371-8A71-922CE8B808AF}"/>
                  </a:ext>
                </a:extLst>
              </p:cNvPr>
              <p:cNvSpPr>
                <a:spLocks noChangeArrowheads="1"/>
              </p:cNvSpPr>
              <p:nvPr/>
            </p:nvSpPr>
            <p:spPr bwMode="auto">
              <a:xfrm>
                <a:off x="51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2" name="Group 137">
              <a:extLst>
                <a:ext uri="{FF2B5EF4-FFF2-40B4-BE49-F238E27FC236}">
                  <a16:creationId xmlns:a16="http://schemas.microsoft.com/office/drawing/2014/main" id="{B2C2BA86-9C0B-48D8-807A-04A994BDFE08}"/>
                </a:ext>
              </a:extLst>
            </p:cNvPr>
            <p:cNvGrpSpPr>
              <a:grpSpLocks/>
            </p:cNvGrpSpPr>
            <p:nvPr/>
          </p:nvGrpSpPr>
          <p:grpSpPr bwMode="auto">
            <a:xfrm>
              <a:off x="2763838" y="3265488"/>
              <a:ext cx="1181100" cy="463550"/>
              <a:chOff x="1024" y="2418"/>
              <a:chExt cx="512" cy="403"/>
            </a:xfrm>
          </p:grpSpPr>
          <p:sp>
            <p:nvSpPr>
              <p:cNvPr id="16530" name="Rectangle 138">
                <a:extLst>
                  <a:ext uri="{FF2B5EF4-FFF2-40B4-BE49-F238E27FC236}">
                    <a16:creationId xmlns:a16="http://schemas.microsoft.com/office/drawing/2014/main" id="{0ADF13D4-CC7A-428F-B76B-1598F25C5D50}"/>
                  </a:ext>
                </a:extLst>
              </p:cNvPr>
              <p:cNvSpPr>
                <a:spLocks noChangeArrowheads="1"/>
              </p:cNvSpPr>
              <p:nvPr/>
            </p:nvSpPr>
            <p:spPr bwMode="auto">
              <a:xfrm>
                <a:off x="1067"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31" name="Rectangle 139">
                <a:extLst>
                  <a:ext uri="{FF2B5EF4-FFF2-40B4-BE49-F238E27FC236}">
                    <a16:creationId xmlns:a16="http://schemas.microsoft.com/office/drawing/2014/main" id="{9B304101-B349-40D7-8CF4-0C5D82F755D0}"/>
                  </a:ext>
                </a:extLst>
              </p:cNvPr>
              <p:cNvSpPr>
                <a:spLocks noChangeArrowheads="1"/>
              </p:cNvSpPr>
              <p:nvPr/>
            </p:nvSpPr>
            <p:spPr bwMode="auto">
              <a:xfrm>
                <a:off x="1024"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3" name="Group 140">
              <a:extLst>
                <a:ext uri="{FF2B5EF4-FFF2-40B4-BE49-F238E27FC236}">
                  <a16:creationId xmlns:a16="http://schemas.microsoft.com/office/drawing/2014/main" id="{BF2EC370-FD5E-4D53-A8F7-FB76DC5E2354}"/>
                </a:ext>
              </a:extLst>
            </p:cNvPr>
            <p:cNvGrpSpPr>
              <a:grpSpLocks/>
            </p:cNvGrpSpPr>
            <p:nvPr/>
          </p:nvGrpSpPr>
          <p:grpSpPr bwMode="auto">
            <a:xfrm>
              <a:off x="3944938" y="3265488"/>
              <a:ext cx="1181100" cy="463550"/>
              <a:chOff x="1536" y="2418"/>
              <a:chExt cx="512" cy="403"/>
            </a:xfrm>
          </p:grpSpPr>
          <p:sp>
            <p:nvSpPr>
              <p:cNvPr id="16528" name="Rectangle 141">
                <a:extLst>
                  <a:ext uri="{FF2B5EF4-FFF2-40B4-BE49-F238E27FC236}">
                    <a16:creationId xmlns:a16="http://schemas.microsoft.com/office/drawing/2014/main" id="{143516CF-D962-4BB5-91A8-754E9484B823}"/>
                  </a:ext>
                </a:extLst>
              </p:cNvPr>
              <p:cNvSpPr>
                <a:spLocks noChangeArrowheads="1"/>
              </p:cNvSpPr>
              <p:nvPr/>
            </p:nvSpPr>
            <p:spPr bwMode="auto">
              <a:xfrm>
                <a:off x="1579"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29" name="Rectangle 142">
                <a:extLst>
                  <a:ext uri="{FF2B5EF4-FFF2-40B4-BE49-F238E27FC236}">
                    <a16:creationId xmlns:a16="http://schemas.microsoft.com/office/drawing/2014/main" id="{19559CA3-381D-4416-80FD-A41F57015A17}"/>
                  </a:ext>
                </a:extLst>
              </p:cNvPr>
              <p:cNvSpPr>
                <a:spLocks noChangeArrowheads="1"/>
              </p:cNvSpPr>
              <p:nvPr/>
            </p:nvSpPr>
            <p:spPr bwMode="auto">
              <a:xfrm>
                <a:off x="1536"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4" name="Group 143">
              <a:extLst>
                <a:ext uri="{FF2B5EF4-FFF2-40B4-BE49-F238E27FC236}">
                  <a16:creationId xmlns:a16="http://schemas.microsoft.com/office/drawing/2014/main" id="{1D160374-C044-4789-86EC-EECEB2128DFC}"/>
                </a:ext>
              </a:extLst>
            </p:cNvPr>
            <p:cNvGrpSpPr>
              <a:grpSpLocks/>
            </p:cNvGrpSpPr>
            <p:nvPr/>
          </p:nvGrpSpPr>
          <p:grpSpPr bwMode="auto">
            <a:xfrm>
              <a:off x="5126038" y="3265488"/>
              <a:ext cx="1181100" cy="463550"/>
              <a:chOff x="2048" y="2418"/>
              <a:chExt cx="512" cy="403"/>
            </a:xfrm>
          </p:grpSpPr>
          <p:sp>
            <p:nvSpPr>
              <p:cNvPr id="16526" name="Rectangle 144">
                <a:extLst>
                  <a:ext uri="{FF2B5EF4-FFF2-40B4-BE49-F238E27FC236}">
                    <a16:creationId xmlns:a16="http://schemas.microsoft.com/office/drawing/2014/main" id="{8369499A-E8A2-4200-831E-8429C75310D2}"/>
                  </a:ext>
                </a:extLst>
              </p:cNvPr>
              <p:cNvSpPr>
                <a:spLocks noChangeArrowheads="1"/>
              </p:cNvSpPr>
              <p:nvPr/>
            </p:nvSpPr>
            <p:spPr bwMode="auto">
              <a:xfrm>
                <a:off x="2091"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27" name="Rectangle 145">
                <a:extLst>
                  <a:ext uri="{FF2B5EF4-FFF2-40B4-BE49-F238E27FC236}">
                    <a16:creationId xmlns:a16="http://schemas.microsoft.com/office/drawing/2014/main" id="{59D930FD-7E7B-426A-AC34-5956B557CC3A}"/>
                  </a:ext>
                </a:extLst>
              </p:cNvPr>
              <p:cNvSpPr>
                <a:spLocks noChangeArrowheads="1"/>
              </p:cNvSpPr>
              <p:nvPr/>
            </p:nvSpPr>
            <p:spPr bwMode="auto">
              <a:xfrm>
                <a:off x="2048"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5" name="Group 146">
              <a:extLst>
                <a:ext uri="{FF2B5EF4-FFF2-40B4-BE49-F238E27FC236}">
                  <a16:creationId xmlns:a16="http://schemas.microsoft.com/office/drawing/2014/main" id="{5AEBEF36-A627-461D-A366-27EE54DBF1A9}"/>
                </a:ext>
              </a:extLst>
            </p:cNvPr>
            <p:cNvGrpSpPr>
              <a:grpSpLocks/>
            </p:cNvGrpSpPr>
            <p:nvPr/>
          </p:nvGrpSpPr>
          <p:grpSpPr bwMode="auto">
            <a:xfrm>
              <a:off x="6307138" y="3265488"/>
              <a:ext cx="1181100" cy="463550"/>
              <a:chOff x="2560" y="2418"/>
              <a:chExt cx="512" cy="403"/>
            </a:xfrm>
          </p:grpSpPr>
          <p:sp>
            <p:nvSpPr>
              <p:cNvPr id="16524" name="Rectangle 147">
                <a:extLst>
                  <a:ext uri="{FF2B5EF4-FFF2-40B4-BE49-F238E27FC236}">
                    <a16:creationId xmlns:a16="http://schemas.microsoft.com/office/drawing/2014/main" id="{D519778B-2A14-4FB8-A50C-C91356A511C1}"/>
                  </a:ext>
                </a:extLst>
              </p:cNvPr>
              <p:cNvSpPr>
                <a:spLocks noChangeArrowheads="1"/>
              </p:cNvSpPr>
              <p:nvPr/>
            </p:nvSpPr>
            <p:spPr bwMode="auto">
              <a:xfrm>
                <a:off x="260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C8</a:t>
                </a:r>
              </a:p>
              <a:p>
                <a:pPr algn="ctr">
                  <a:spcBef>
                    <a:spcPct val="0"/>
                  </a:spcBef>
                  <a:buClrTx/>
                  <a:buSzTx/>
                  <a:buFontTx/>
                  <a:buNone/>
                </a:pPr>
                <a:endParaRPr lang="en-US" altLang="zh-CN" sz="2000">
                  <a:ea typeface="宋体" panose="02010600030101010101" pitchFamily="2" charset="-122"/>
                </a:endParaRPr>
              </a:p>
            </p:txBody>
          </p:sp>
          <p:sp>
            <p:nvSpPr>
              <p:cNvPr id="16525" name="Rectangle 148">
                <a:extLst>
                  <a:ext uri="{FF2B5EF4-FFF2-40B4-BE49-F238E27FC236}">
                    <a16:creationId xmlns:a16="http://schemas.microsoft.com/office/drawing/2014/main" id="{C5BA9159-846A-4E20-B5A6-B02667613650}"/>
                  </a:ext>
                </a:extLst>
              </p:cNvPr>
              <p:cNvSpPr>
                <a:spLocks noChangeArrowheads="1"/>
              </p:cNvSpPr>
              <p:nvPr/>
            </p:nvSpPr>
            <p:spPr bwMode="auto">
              <a:xfrm>
                <a:off x="256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6" name="Group 149">
              <a:extLst>
                <a:ext uri="{FF2B5EF4-FFF2-40B4-BE49-F238E27FC236}">
                  <a16:creationId xmlns:a16="http://schemas.microsoft.com/office/drawing/2014/main" id="{FF957CA1-2F61-417C-AC77-8899FCE1A4F9}"/>
                </a:ext>
              </a:extLst>
            </p:cNvPr>
            <p:cNvGrpSpPr>
              <a:grpSpLocks/>
            </p:cNvGrpSpPr>
            <p:nvPr/>
          </p:nvGrpSpPr>
          <p:grpSpPr bwMode="auto">
            <a:xfrm>
              <a:off x="7488238" y="3265488"/>
              <a:ext cx="1181100" cy="463550"/>
              <a:chOff x="3072" y="2418"/>
              <a:chExt cx="512" cy="403"/>
            </a:xfrm>
          </p:grpSpPr>
          <p:sp>
            <p:nvSpPr>
              <p:cNvPr id="16522" name="Rectangle 150">
                <a:extLst>
                  <a:ext uri="{FF2B5EF4-FFF2-40B4-BE49-F238E27FC236}">
                    <a16:creationId xmlns:a16="http://schemas.microsoft.com/office/drawing/2014/main" id="{0C6C6819-334F-487F-ABAC-0F15287AD3A8}"/>
                  </a:ext>
                </a:extLst>
              </p:cNvPr>
              <p:cNvSpPr>
                <a:spLocks noChangeArrowheads="1"/>
              </p:cNvSpPr>
              <p:nvPr/>
            </p:nvSpPr>
            <p:spPr bwMode="auto">
              <a:xfrm>
                <a:off x="311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70</a:t>
                </a:r>
              </a:p>
              <a:p>
                <a:pPr algn="ctr">
                  <a:spcBef>
                    <a:spcPct val="0"/>
                  </a:spcBef>
                  <a:buClrTx/>
                  <a:buSzTx/>
                  <a:buFontTx/>
                  <a:buNone/>
                </a:pPr>
                <a:endParaRPr lang="en-US" altLang="zh-CN" sz="2000">
                  <a:ea typeface="宋体" panose="02010600030101010101" pitchFamily="2" charset="-122"/>
                </a:endParaRPr>
              </a:p>
            </p:txBody>
          </p:sp>
          <p:sp>
            <p:nvSpPr>
              <p:cNvPr id="16523" name="Rectangle 151">
                <a:extLst>
                  <a:ext uri="{FF2B5EF4-FFF2-40B4-BE49-F238E27FC236}">
                    <a16:creationId xmlns:a16="http://schemas.microsoft.com/office/drawing/2014/main" id="{AA83341D-5843-461F-8D92-68717A617F0C}"/>
                  </a:ext>
                </a:extLst>
              </p:cNvPr>
              <p:cNvSpPr>
                <a:spLocks noChangeArrowheads="1"/>
              </p:cNvSpPr>
              <p:nvPr/>
            </p:nvSpPr>
            <p:spPr bwMode="auto">
              <a:xfrm>
                <a:off x="307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7" name="Group 152">
              <a:extLst>
                <a:ext uri="{FF2B5EF4-FFF2-40B4-BE49-F238E27FC236}">
                  <a16:creationId xmlns:a16="http://schemas.microsoft.com/office/drawing/2014/main" id="{BCDAE309-11AA-4761-A061-D7BB7FC532CD}"/>
                </a:ext>
              </a:extLst>
            </p:cNvPr>
            <p:cNvGrpSpPr>
              <a:grpSpLocks/>
            </p:cNvGrpSpPr>
            <p:nvPr/>
          </p:nvGrpSpPr>
          <p:grpSpPr bwMode="auto">
            <a:xfrm>
              <a:off x="401638" y="3729038"/>
              <a:ext cx="1181100" cy="465137"/>
              <a:chOff x="0" y="2821"/>
              <a:chExt cx="512" cy="403"/>
            </a:xfrm>
          </p:grpSpPr>
          <p:sp>
            <p:nvSpPr>
              <p:cNvPr id="16520" name="Rectangle 153">
                <a:extLst>
                  <a:ext uri="{FF2B5EF4-FFF2-40B4-BE49-F238E27FC236}">
                    <a16:creationId xmlns:a16="http://schemas.microsoft.com/office/drawing/2014/main" id="{DEAAC0E7-379D-47CD-AF90-75F3B2FEDB89}"/>
                  </a:ext>
                </a:extLst>
              </p:cNvPr>
              <p:cNvSpPr>
                <a:spLocks noChangeArrowheads="1"/>
              </p:cNvSpPr>
              <p:nvPr/>
            </p:nvSpPr>
            <p:spPr bwMode="auto">
              <a:xfrm>
                <a:off x="4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S3</a:t>
                </a:r>
              </a:p>
              <a:p>
                <a:pPr algn="ctr">
                  <a:spcBef>
                    <a:spcPct val="0"/>
                  </a:spcBef>
                  <a:buClrTx/>
                  <a:buSzTx/>
                  <a:buFontTx/>
                  <a:buNone/>
                </a:pPr>
                <a:endParaRPr lang="en-US" altLang="zh-CN" sz="2000">
                  <a:ea typeface="宋体" panose="02010600030101010101" pitchFamily="2" charset="-122"/>
                </a:endParaRPr>
              </a:p>
            </p:txBody>
          </p:sp>
          <p:sp>
            <p:nvSpPr>
              <p:cNvPr id="16521" name="Rectangle 154">
                <a:extLst>
                  <a:ext uri="{FF2B5EF4-FFF2-40B4-BE49-F238E27FC236}">
                    <a16:creationId xmlns:a16="http://schemas.microsoft.com/office/drawing/2014/main" id="{BFD7123A-36BE-465E-99F1-B4AE4F858F44}"/>
                  </a:ext>
                </a:extLst>
              </p:cNvPr>
              <p:cNvSpPr>
                <a:spLocks noChangeArrowheads="1"/>
              </p:cNvSpPr>
              <p:nvPr/>
            </p:nvSpPr>
            <p:spPr bwMode="auto">
              <a:xfrm>
                <a:off x="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8" name="Group 155">
              <a:extLst>
                <a:ext uri="{FF2B5EF4-FFF2-40B4-BE49-F238E27FC236}">
                  <a16:creationId xmlns:a16="http://schemas.microsoft.com/office/drawing/2014/main" id="{2CE446FE-3BAB-4763-920C-E4A5B633EA38}"/>
                </a:ext>
              </a:extLst>
            </p:cNvPr>
            <p:cNvGrpSpPr>
              <a:grpSpLocks/>
            </p:cNvGrpSpPr>
            <p:nvPr/>
          </p:nvGrpSpPr>
          <p:grpSpPr bwMode="auto">
            <a:xfrm>
              <a:off x="1582738" y="3729038"/>
              <a:ext cx="1181100" cy="465137"/>
              <a:chOff x="512" y="2821"/>
              <a:chExt cx="512" cy="403"/>
            </a:xfrm>
          </p:grpSpPr>
          <p:sp>
            <p:nvSpPr>
              <p:cNvPr id="16518" name="Rectangle 156">
                <a:extLst>
                  <a:ext uri="{FF2B5EF4-FFF2-40B4-BE49-F238E27FC236}">
                    <a16:creationId xmlns:a16="http://schemas.microsoft.com/office/drawing/2014/main" id="{F3702D9B-583F-4027-B659-407219AD9676}"/>
                  </a:ext>
                </a:extLst>
              </p:cNvPr>
              <p:cNvSpPr>
                <a:spLocks noChangeArrowheads="1"/>
              </p:cNvSpPr>
              <p:nvPr/>
            </p:nvSpPr>
            <p:spPr bwMode="auto">
              <a:xfrm>
                <a:off x="55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孙珊</a:t>
                </a:r>
              </a:p>
              <a:p>
                <a:pPr algn="ctr">
                  <a:spcBef>
                    <a:spcPct val="0"/>
                  </a:spcBef>
                  <a:buClrTx/>
                  <a:buSzTx/>
                  <a:buFontTx/>
                  <a:buNone/>
                </a:pPr>
                <a:endParaRPr lang="en-US" altLang="zh-CN" sz="2000">
                  <a:ea typeface="宋体" panose="02010600030101010101" pitchFamily="2" charset="-122"/>
                </a:endParaRPr>
              </a:p>
            </p:txBody>
          </p:sp>
          <p:sp>
            <p:nvSpPr>
              <p:cNvPr id="16519" name="Rectangle 157">
                <a:extLst>
                  <a:ext uri="{FF2B5EF4-FFF2-40B4-BE49-F238E27FC236}">
                    <a16:creationId xmlns:a16="http://schemas.microsoft.com/office/drawing/2014/main" id="{FDBCF888-C13A-4EBA-9314-7111B31C4B35}"/>
                  </a:ext>
                </a:extLst>
              </p:cNvPr>
              <p:cNvSpPr>
                <a:spLocks noChangeArrowheads="1"/>
              </p:cNvSpPr>
              <p:nvPr/>
            </p:nvSpPr>
            <p:spPr bwMode="auto">
              <a:xfrm>
                <a:off x="51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9" name="Group 158">
              <a:extLst>
                <a:ext uri="{FF2B5EF4-FFF2-40B4-BE49-F238E27FC236}">
                  <a16:creationId xmlns:a16="http://schemas.microsoft.com/office/drawing/2014/main" id="{6D6E4BA0-AA51-4C55-A8C5-514F2D611867}"/>
                </a:ext>
              </a:extLst>
            </p:cNvPr>
            <p:cNvGrpSpPr>
              <a:grpSpLocks/>
            </p:cNvGrpSpPr>
            <p:nvPr/>
          </p:nvGrpSpPr>
          <p:grpSpPr bwMode="auto">
            <a:xfrm>
              <a:off x="2763838" y="3729038"/>
              <a:ext cx="1181100" cy="465137"/>
              <a:chOff x="1024" y="2821"/>
              <a:chExt cx="512" cy="403"/>
            </a:xfrm>
          </p:grpSpPr>
          <p:sp>
            <p:nvSpPr>
              <p:cNvPr id="16516" name="Rectangle 159">
                <a:extLst>
                  <a:ext uri="{FF2B5EF4-FFF2-40B4-BE49-F238E27FC236}">
                    <a16:creationId xmlns:a16="http://schemas.microsoft.com/office/drawing/2014/main" id="{3863CBAA-2031-4FF0-AF46-779E05E1015C}"/>
                  </a:ext>
                </a:extLst>
              </p:cNvPr>
              <p:cNvSpPr>
                <a:spLocks noChangeArrowheads="1"/>
              </p:cNvSpPr>
              <p:nvPr/>
            </p:nvSpPr>
            <p:spPr bwMode="auto">
              <a:xfrm>
                <a:off x="1067"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20</a:t>
                </a:r>
              </a:p>
              <a:p>
                <a:pPr algn="ctr">
                  <a:spcBef>
                    <a:spcPct val="0"/>
                  </a:spcBef>
                  <a:buClrTx/>
                  <a:buSzTx/>
                  <a:buFontTx/>
                  <a:buNone/>
                </a:pPr>
                <a:endParaRPr lang="en-US" altLang="zh-CN" sz="2000">
                  <a:ea typeface="宋体" panose="02010600030101010101" pitchFamily="2" charset="-122"/>
                </a:endParaRPr>
              </a:p>
            </p:txBody>
          </p:sp>
          <p:sp>
            <p:nvSpPr>
              <p:cNvPr id="16517" name="Rectangle 160">
                <a:extLst>
                  <a:ext uri="{FF2B5EF4-FFF2-40B4-BE49-F238E27FC236}">
                    <a16:creationId xmlns:a16="http://schemas.microsoft.com/office/drawing/2014/main" id="{53B3EB8F-3554-4BFF-84C8-907F02880DFA}"/>
                  </a:ext>
                </a:extLst>
              </p:cNvPr>
              <p:cNvSpPr>
                <a:spLocks noChangeArrowheads="1"/>
              </p:cNvSpPr>
              <p:nvPr/>
            </p:nvSpPr>
            <p:spPr bwMode="auto">
              <a:xfrm>
                <a:off x="1024"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0" name="Group 161">
              <a:extLst>
                <a:ext uri="{FF2B5EF4-FFF2-40B4-BE49-F238E27FC236}">
                  <a16:creationId xmlns:a16="http://schemas.microsoft.com/office/drawing/2014/main" id="{0C42CDB2-0741-4639-8EF2-768C8A1470FB}"/>
                </a:ext>
              </a:extLst>
            </p:cNvPr>
            <p:cNvGrpSpPr>
              <a:grpSpLocks/>
            </p:cNvGrpSpPr>
            <p:nvPr/>
          </p:nvGrpSpPr>
          <p:grpSpPr bwMode="auto">
            <a:xfrm>
              <a:off x="3944938" y="3729038"/>
              <a:ext cx="1181100" cy="465137"/>
              <a:chOff x="1536" y="2821"/>
              <a:chExt cx="512" cy="403"/>
            </a:xfrm>
          </p:grpSpPr>
          <p:sp>
            <p:nvSpPr>
              <p:cNvPr id="16514" name="Rectangle 162">
                <a:extLst>
                  <a:ext uri="{FF2B5EF4-FFF2-40B4-BE49-F238E27FC236}">
                    <a16:creationId xmlns:a16="http://schemas.microsoft.com/office/drawing/2014/main" id="{1B566FCB-FC08-468E-AF27-02917B0C3F7D}"/>
                  </a:ext>
                </a:extLst>
              </p:cNvPr>
              <p:cNvSpPr>
                <a:spLocks noChangeArrowheads="1"/>
              </p:cNvSpPr>
              <p:nvPr/>
            </p:nvSpPr>
            <p:spPr bwMode="auto">
              <a:xfrm>
                <a:off x="1579"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15" name="Rectangle 163">
                <a:extLst>
                  <a:ext uri="{FF2B5EF4-FFF2-40B4-BE49-F238E27FC236}">
                    <a16:creationId xmlns:a16="http://schemas.microsoft.com/office/drawing/2014/main" id="{84C3D965-85C0-46A3-8106-EA21B01B8694}"/>
                  </a:ext>
                </a:extLst>
              </p:cNvPr>
              <p:cNvSpPr>
                <a:spLocks noChangeArrowheads="1"/>
              </p:cNvSpPr>
              <p:nvPr/>
            </p:nvSpPr>
            <p:spPr bwMode="auto">
              <a:xfrm>
                <a:off x="1536"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1" name="Group 164">
              <a:extLst>
                <a:ext uri="{FF2B5EF4-FFF2-40B4-BE49-F238E27FC236}">
                  <a16:creationId xmlns:a16="http://schemas.microsoft.com/office/drawing/2014/main" id="{AC6C2607-A1D2-4BC9-A333-4573DA1EA896}"/>
                </a:ext>
              </a:extLst>
            </p:cNvPr>
            <p:cNvGrpSpPr>
              <a:grpSpLocks/>
            </p:cNvGrpSpPr>
            <p:nvPr/>
          </p:nvGrpSpPr>
          <p:grpSpPr bwMode="auto">
            <a:xfrm>
              <a:off x="5126038" y="3729038"/>
              <a:ext cx="1181100" cy="465137"/>
              <a:chOff x="2048" y="2821"/>
              <a:chExt cx="512" cy="403"/>
            </a:xfrm>
          </p:grpSpPr>
          <p:sp>
            <p:nvSpPr>
              <p:cNvPr id="16512" name="Rectangle 165">
                <a:extLst>
                  <a:ext uri="{FF2B5EF4-FFF2-40B4-BE49-F238E27FC236}">
                    <a16:creationId xmlns:a16="http://schemas.microsoft.com/office/drawing/2014/main" id="{0732E616-8793-4A75-A9D2-BBC4BB0AC55B}"/>
                  </a:ext>
                </a:extLst>
              </p:cNvPr>
              <p:cNvSpPr>
                <a:spLocks noChangeArrowheads="1"/>
              </p:cNvSpPr>
              <p:nvPr/>
            </p:nvSpPr>
            <p:spPr bwMode="auto">
              <a:xfrm>
                <a:off x="2091"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13" name="Rectangle 166">
                <a:extLst>
                  <a:ext uri="{FF2B5EF4-FFF2-40B4-BE49-F238E27FC236}">
                    <a16:creationId xmlns:a16="http://schemas.microsoft.com/office/drawing/2014/main" id="{BCF9A96D-9E66-4C8B-9AEC-53A86971F8BD}"/>
                  </a:ext>
                </a:extLst>
              </p:cNvPr>
              <p:cNvSpPr>
                <a:spLocks noChangeArrowheads="1"/>
              </p:cNvSpPr>
              <p:nvPr/>
            </p:nvSpPr>
            <p:spPr bwMode="auto">
              <a:xfrm>
                <a:off x="2048"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2" name="Group 167">
              <a:extLst>
                <a:ext uri="{FF2B5EF4-FFF2-40B4-BE49-F238E27FC236}">
                  <a16:creationId xmlns:a16="http://schemas.microsoft.com/office/drawing/2014/main" id="{9C058561-DA11-486B-8B96-4F85CF51FDE9}"/>
                </a:ext>
              </a:extLst>
            </p:cNvPr>
            <p:cNvGrpSpPr>
              <a:grpSpLocks/>
            </p:cNvGrpSpPr>
            <p:nvPr/>
          </p:nvGrpSpPr>
          <p:grpSpPr bwMode="auto">
            <a:xfrm>
              <a:off x="6307138" y="3729038"/>
              <a:ext cx="1181100" cy="465137"/>
              <a:chOff x="2560" y="2821"/>
              <a:chExt cx="512" cy="403"/>
            </a:xfrm>
          </p:grpSpPr>
          <p:sp>
            <p:nvSpPr>
              <p:cNvPr id="16510" name="Rectangle 168">
                <a:extLst>
                  <a:ext uri="{FF2B5EF4-FFF2-40B4-BE49-F238E27FC236}">
                    <a16:creationId xmlns:a16="http://schemas.microsoft.com/office/drawing/2014/main" id="{F5D38412-45C7-4A51-98B6-6BE70D0917DE}"/>
                  </a:ext>
                </a:extLst>
              </p:cNvPr>
              <p:cNvSpPr>
                <a:spLocks noChangeArrowheads="1"/>
              </p:cNvSpPr>
              <p:nvPr/>
            </p:nvSpPr>
            <p:spPr bwMode="auto">
              <a:xfrm>
                <a:off x="260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C1</a:t>
                </a:r>
              </a:p>
              <a:p>
                <a:pPr algn="ctr">
                  <a:spcBef>
                    <a:spcPct val="0"/>
                  </a:spcBef>
                  <a:buClrTx/>
                  <a:buSzTx/>
                  <a:buFontTx/>
                  <a:buNone/>
                </a:pPr>
                <a:endParaRPr lang="en-US" altLang="zh-CN" sz="2000">
                  <a:ea typeface="宋体" panose="02010600030101010101" pitchFamily="2" charset="-122"/>
                </a:endParaRPr>
              </a:p>
            </p:txBody>
          </p:sp>
          <p:sp>
            <p:nvSpPr>
              <p:cNvPr id="16511" name="Rectangle 169">
                <a:extLst>
                  <a:ext uri="{FF2B5EF4-FFF2-40B4-BE49-F238E27FC236}">
                    <a16:creationId xmlns:a16="http://schemas.microsoft.com/office/drawing/2014/main" id="{636DE62C-22FD-40F3-88EF-03E2B8844372}"/>
                  </a:ext>
                </a:extLst>
              </p:cNvPr>
              <p:cNvSpPr>
                <a:spLocks noChangeArrowheads="1"/>
              </p:cNvSpPr>
              <p:nvPr/>
            </p:nvSpPr>
            <p:spPr bwMode="auto">
              <a:xfrm>
                <a:off x="256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3" name="Group 170">
              <a:extLst>
                <a:ext uri="{FF2B5EF4-FFF2-40B4-BE49-F238E27FC236}">
                  <a16:creationId xmlns:a16="http://schemas.microsoft.com/office/drawing/2014/main" id="{2CFB6887-A6A9-4732-9484-DE72C9000089}"/>
                </a:ext>
              </a:extLst>
            </p:cNvPr>
            <p:cNvGrpSpPr>
              <a:grpSpLocks/>
            </p:cNvGrpSpPr>
            <p:nvPr/>
          </p:nvGrpSpPr>
          <p:grpSpPr bwMode="auto">
            <a:xfrm>
              <a:off x="7488238" y="3729038"/>
              <a:ext cx="1181100" cy="465137"/>
              <a:chOff x="3072" y="2821"/>
              <a:chExt cx="512" cy="403"/>
            </a:xfrm>
          </p:grpSpPr>
          <p:sp>
            <p:nvSpPr>
              <p:cNvPr id="16508" name="Rectangle 171">
                <a:extLst>
                  <a:ext uri="{FF2B5EF4-FFF2-40B4-BE49-F238E27FC236}">
                    <a16:creationId xmlns:a16="http://schemas.microsoft.com/office/drawing/2014/main" id="{80523C4A-BACD-417E-A3FD-A1AAA9D513B0}"/>
                  </a:ext>
                </a:extLst>
              </p:cNvPr>
              <p:cNvSpPr>
                <a:spLocks noChangeArrowheads="1"/>
              </p:cNvSpPr>
              <p:nvPr/>
            </p:nvSpPr>
            <p:spPr bwMode="auto">
              <a:xfrm>
                <a:off x="311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80</a:t>
                </a:r>
              </a:p>
              <a:p>
                <a:pPr algn="ctr">
                  <a:spcBef>
                    <a:spcPct val="0"/>
                  </a:spcBef>
                  <a:buClrTx/>
                  <a:buSzTx/>
                  <a:buFontTx/>
                  <a:buNone/>
                </a:pPr>
                <a:endParaRPr lang="en-US" altLang="zh-CN" sz="2000">
                  <a:ea typeface="宋体" panose="02010600030101010101" pitchFamily="2" charset="-122"/>
                </a:endParaRPr>
              </a:p>
            </p:txBody>
          </p:sp>
          <p:sp>
            <p:nvSpPr>
              <p:cNvPr id="16509" name="Rectangle 172">
                <a:extLst>
                  <a:ext uri="{FF2B5EF4-FFF2-40B4-BE49-F238E27FC236}">
                    <a16:creationId xmlns:a16="http://schemas.microsoft.com/office/drawing/2014/main" id="{B96BEF64-2DD8-4553-B1ED-F0369FB12DC7}"/>
                  </a:ext>
                </a:extLst>
              </p:cNvPr>
              <p:cNvSpPr>
                <a:spLocks noChangeArrowheads="1"/>
              </p:cNvSpPr>
              <p:nvPr/>
            </p:nvSpPr>
            <p:spPr bwMode="auto">
              <a:xfrm>
                <a:off x="307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4" name="Group 173">
              <a:extLst>
                <a:ext uri="{FF2B5EF4-FFF2-40B4-BE49-F238E27FC236}">
                  <a16:creationId xmlns:a16="http://schemas.microsoft.com/office/drawing/2014/main" id="{3BCF3F4F-1C5E-4063-AEB3-56BCDEC9E3E3}"/>
                </a:ext>
              </a:extLst>
            </p:cNvPr>
            <p:cNvGrpSpPr>
              <a:grpSpLocks/>
            </p:cNvGrpSpPr>
            <p:nvPr/>
          </p:nvGrpSpPr>
          <p:grpSpPr bwMode="auto">
            <a:xfrm>
              <a:off x="401638" y="4194175"/>
              <a:ext cx="1181100" cy="463550"/>
              <a:chOff x="0" y="3224"/>
              <a:chExt cx="512" cy="403"/>
            </a:xfrm>
          </p:grpSpPr>
          <p:sp>
            <p:nvSpPr>
              <p:cNvPr id="16506" name="Rectangle 174">
                <a:extLst>
                  <a:ext uri="{FF2B5EF4-FFF2-40B4-BE49-F238E27FC236}">
                    <a16:creationId xmlns:a16="http://schemas.microsoft.com/office/drawing/2014/main" id="{094F296D-181D-4243-9D3A-35481F0F4C16}"/>
                  </a:ext>
                </a:extLst>
              </p:cNvPr>
              <p:cNvSpPr>
                <a:spLocks noChangeArrowheads="1"/>
              </p:cNvSpPr>
              <p:nvPr/>
            </p:nvSpPr>
            <p:spPr bwMode="auto">
              <a:xfrm>
                <a:off x="4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S3</a:t>
                </a:r>
              </a:p>
              <a:p>
                <a:pPr algn="ctr">
                  <a:spcBef>
                    <a:spcPct val="0"/>
                  </a:spcBef>
                  <a:buClrTx/>
                  <a:buSzTx/>
                  <a:buFontTx/>
                  <a:buNone/>
                </a:pPr>
                <a:endParaRPr lang="en-US" altLang="zh-CN" sz="2000">
                  <a:ea typeface="宋体" panose="02010600030101010101" pitchFamily="2" charset="-122"/>
                </a:endParaRPr>
              </a:p>
            </p:txBody>
          </p:sp>
          <p:sp>
            <p:nvSpPr>
              <p:cNvPr id="16507" name="Rectangle 175">
                <a:extLst>
                  <a:ext uri="{FF2B5EF4-FFF2-40B4-BE49-F238E27FC236}">
                    <a16:creationId xmlns:a16="http://schemas.microsoft.com/office/drawing/2014/main" id="{F1E02BDD-70B3-4582-A28A-9117E53E6A85}"/>
                  </a:ext>
                </a:extLst>
              </p:cNvPr>
              <p:cNvSpPr>
                <a:spLocks noChangeArrowheads="1"/>
              </p:cNvSpPr>
              <p:nvPr/>
            </p:nvSpPr>
            <p:spPr bwMode="auto">
              <a:xfrm>
                <a:off x="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5" name="Group 176">
              <a:extLst>
                <a:ext uri="{FF2B5EF4-FFF2-40B4-BE49-F238E27FC236}">
                  <a16:creationId xmlns:a16="http://schemas.microsoft.com/office/drawing/2014/main" id="{21E40044-622F-4FAF-BFF9-61F1412A2527}"/>
                </a:ext>
              </a:extLst>
            </p:cNvPr>
            <p:cNvGrpSpPr>
              <a:grpSpLocks/>
            </p:cNvGrpSpPr>
            <p:nvPr/>
          </p:nvGrpSpPr>
          <p:grpSpPr bwMode="auto">
            <a:xfrm>
              <a:off x="1582738" y="4194175"/>
              <a:ext cx="1181100" cy="463550"/>
              <a:chOff x="512" y="3224"/>
              <a:chExt cx="512" cy="403"/>
            </a:xfrm>
          </p:grpSpPr>
          <p:sp>
            <p:nvSpPr>
              <p:cNvPr id="16504" name="Rectangle 177">
                <a:extLst>
                  <a:ext uri="{FF2B5EF4-FFF2-40B4-BE49-F238E27FC236}">
                    <a16:creationId xmlns:a16="http://schemas.microsoft.com/office/drawing/2014/main" id="{12E1BFF3-59DF-4023-8F36-6A1000A44351}"/>
                  </a:ext>
                </a:extLst>
              </p:cNvPr>
              <p:cNvSpPr>
                <a:spLocks noChangeArrowheads="1"/>
              </p:cNvSpPr>
              <p:nvPr/>
            </p:nvSpPr>
            <p:spPr bwMode="auto">
              <a:xfrm>
                <a:off x="55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孙珊</a:t>
                </a:r>
              </a:p>
              <a:p>
                <a:pPr algn="ctr">
                  <a:spcBef>
                    <a:spcPct val="0"/>
                  </a:spcBef>
                  <a:buClrTx/>
                  <a:buSzTx/>
                  <a:buFontTx/>
                  <a:buNone/>
                </a:pPr>
                <a:endParaRPr lang="en-US" altLang="zh-CN" sz="2000">
                  <a:ea typeface="宋体" panose="02010600030101010101" pitchFamily="2" charset="-122"/>
                </a:endParaRPr>
              </a:p>
            </p:txBody>
          </p:sp>
          <p:sp>
            <p:nvSpPr>
              <p:cNvPr id="16505" name="Rectangle 178">
                <a:extLst>
                  <a:ext uri="{FF2B5EF4-FFF2-40B4-BE49-F238E27FC236}">
                    <a16:creationId xmlns:a16="http://schemas.microsoft.com/office/drawing/2014/main" id="{720B372F-294F-4B58-BAE6-A956764288E5}"/>
                  </a:ext>
                </a:extLst>
              </p:cNvPr>
              <p:cNvSpPr>
                <a:spLocks noChangeArrowheads="1"/>
              </p:cNvSpPr>
              <p:nvPr/>
            </p:nvSpPr>
            <p:spPr bwMode="auto">
              <a:xfrm>
                <a:off x="51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6" name="Group 179">
              <a:extLst>
                <a:ext uri="{FF2B5EF4-FFF2-40B4-BE49-F238E27FC236}">
                  <a16:creationId xmlns:a16="http://schemas.microsoft.com/office/drawing/2014/main" id="{EE01535C-E9C1-4CBF-9866-C23EC46AD507}"/>
                </a:ext>
              </a:extLst>
            </p:cNvPr>
            <p:cNvGrpSpPr>
              <a:grpSpLocks/>
            </p:cNvGrpSpPr>
            <p:nvPr/>
          </p:nvGrpSpPr>
          <p:grpSpPr bwMode="auto">
            <a:xfrm>
              <a:off x="2763838" y="4194175"/>
              <a:ext cx="1181100" cy="463550"/>
              <a:chOff x="1024" y="3224"/>
              <a:chExt cx="512" cy="403"/>
            </a:xfrm>
          </p:grpSpPr>
          <p:sp>
            <p:nvSpPr>
              <p:cNvPr id="16502" name="Rectangle 180">
                <a:extLst>
                  <a:ext uri="{FF2B5EF4-FFF2-40B4-BE49-F238E27FC236}">
                    <a16:creationId xmlns:a16="http://schemas.microsoft.com/office/drawing/2014/main" id="{0AF31786-EAFC-49AB-BD0B-D1324B956763}"/>
                  </a:ext>
                </a:extLst>
              </p:cNvPr>
              <p:cNvSpPr>
                <a:spLocks noChangeArrowheads="1"/>
              </p:cNvSpPr>
              <p:nvPr/>
            </p:nvSpPr>
            <p:spPr bwMode="auto">
              <a:xfrm>
                <a:off x="1067"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20</a:t>
                </a:r>
              </a:p>
              <a:p>
                <a:pPr algn="ctr">
                  <a:spcBef>
                    <a:spcPct val="0"/>
                  </a:spcBef>
                  <a:buClrTx/>
                  <a:buSzTx/>
                  <a:buFontTx/>
                  <a:buNone/>
                </a:pPr>
                <a:endParaRPr lang="en-US" altLang="zh-CN" sz="2000">
                  <a:ea typeface="宋体" panose="02010600030101010101" pitchFamily="2" charset="-122"/>
                </a:endParaRPr>
              </a:p>
            </p:txBody>
          </p:sp>
          <p:sp>
            <p:nvSpPr>
              <p:cNvPr id="16503" name="Rectangle 181">
                <a:extLst>
                  <a:ext uri="{FF2B5EF4-FFF2-40B4-BE49-F238E27FC236}">
                    <a16:creationId xmlns:a16="http://schemas.microsoft.com/office/drawing/2014/main" id="{FDA609BB-D5D6-4166-B2BD-D30E211EA0C6}"/>
                  </a:ext>
                </a:extLst>
              </p:cNvPr>
              <p:cNvSpPr>
                <a:spLocks noChangeArrowheads="1"/>
              </p:cNvSpPr>
              <p:nvPr/>
            </p:nvSpPr>
            <p:spPr bwMode="auto">
              <a:xfrm>
                <a:off x="1024"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7" name="Group 182">
              <a:extLst>
                <a:ext uri="{FF2B5EF4-FFF2-40B4-BE49-F238E27FC236}">
                  <a16:creationId xmlns:a16="http://schemas.microsoft.com/office/drawing/2014/main" id="{5EC9FEA8-B1BB-4C32-B46F-540EE39CEDB4}"/>
                </a:ext>
              </a:extLst>
            </p:cNvPr>
            <p:cNvGrpSpPr>
              <a:grpSpLocks/>
            </p:cNvGrpSpPr>
            <p:nvPr/>
          </p:nvGrpSpPr>
          <p:grpSpPr bwMode="auto">
            <a:xfrm>
              <a:off x="3944938" y="4194175"/>
              <a:ext cx="1181100" cy="463550"/>
              <a:chOff x="1536" y="3224"/>
              <a:chExt cx="512" cy="403"/>
            </a:xfrm>
          </p:grpSpPr>
          <p:sp>
            <p:nvSpPr>
              <p:cNvPr id="16500" name="Rectangle 183">
                <a:extLst>
                  <a:ext uri="{FF2B5EF4-FFF2-40B4-BE49-F238E27FC236}">
                    <a16:creationId xmlns:a16="http://schemas.microsoft.com/office/drawing/2014/main" id="{6AB93BC1-1035-44AB-94F5-05F48FF7DEB6}"/>
                  </a:ext>
                </a:extLst>
              </p:cNvPr>
              <p:cNvSpPr>
                <a:spLocks noChangeArrowheads="1"/>
              </p:cNvSpPr>
              <p:nvPr/>
            </p:nvSpPr>
            <p:spPr bwMode="auto">
              <a:xfrm>
                <a:off x="1579"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01" name="Rectangle 184">
                <a:extLst>
                  <a:ext uri="{FF2B5EF4-FFF2-40B4-BE49-F238E27FC236}">
                    <a16:creationId xmlns:a16="http://schemas.microsoft.com/office/drawing/2014/main" id="{45830154-CE2D-4483-9C56-6CEB7A8E5ED8}"/>
                  </a:ext>
                </a:extLst>
              </p:cNvPr>
              <p:cNvSpPr>
                <a:spLocks noChangeArrowheads="1"/>
              </p:cNvSpPr>
              <p:nvPr/>
            </p:nvSpPr>
            <p:spPr bwMode="auto">
              <a:xfrm>
                <a:off x="1536"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8" name="Group 185">
              <a:extLst>
                <a:ext uri="{FF2B5EF4-FFF2-40B4-BE49-F238E27FC236}">
                  <a16:creationId xmlns:a16="http://schemas.microsoft.com/office/drawing/2014/main" id="{19BDB5D3-F371-43DF-9C4B-2D3527BE104F}"/>
                </a:ext>
              </a:extLst>
            </p:cNvPr>
            <p:cNvGrpSpPr>
              <a:grpSpLocks/>
            </p:cNvGrpSpPr>
            <p:nvPr/>
          </p:nvGrpSpPr>
          <p:grpSpPr bwMode="auto">
            <a:xfrm>
              <a:off x="5126038" y="4194175"/>
              <a:ext cx="1181100" cy="463550"/>
              <a:chOff x="2048" y="3224"/>
              <a:chExt cx="512" cy="403"/>
            </a:xfrm>
          </p:grpSpPr>
          <p:sp>
            <p:nvSpPr>
              <p:cNvPr id="16498" name="Rectangle 186">
                <a:extLst>
                  <a:ext uri="{FF2B5EF4-FFF2-40B4-BE49-F238E27FC236}">
                    <a16:creationId xmlns:a16="http://schemas.microsoft.com/office/drawing/2014/main" id="{70412848-CBE6-4120-A9A7-8BA5D7AF1BA4}"/>
                  </a:ext>
                </a:extLst>
              </p:cNvPr>
              <p:cNvSpPr>
                <a:spLocks noChangeArrowheads="1"/>
              </p:cNvSpPr>
              <p:nvPr/>
            </p:nvSpPr>
            <p:spPr bwMode="auto">
              <a:xfrm>
                <a:off x="2091"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499" name="Rectangle 187">
                <a:extLst>
                  <a:ext uri="{FF2B5EF4-FFF2-40B4-BE49-F238E27FC236}">
                    <a16:creationId xmlns:a16="http://schemas.microsoft.com/office/drawing/2014/main" id="{8E1286E5-0AD4-4ADE-ADD9-E05896D5F282}"/>
                  </a:ext>
                </a:extLst>
              </p:cNvPr>
              <p:cNvSpPr>
                <a:spLocks noChangeArrowheads="1"/>
              </p:cNvSpPr>
              <p:nvPr/>
            </p:nvSpPr>
            <p:spPr bwMode="auto">
              <a:xfrm>
                <a:off x="2048"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9" name="Group 188">
              <a:extLst>
                <a:ext uri="{FF2B5EF4-FFF2-40B4-BE49-F238E27FC236}">
                  <a16:creationId xmlns:a16="http://schemas.microsoft.com/office/drawing/2014/main" id="{A566326C-914B-4B75-AEA8-FA2EEDEAEA26}"/>
                </a:ext>
              </a:extLst>
            </p:cNvPr>
            <p:cNvGrpSpPr>
              <a:grpSpLocks/>
            </p:cNvGrpSpPr>
            <p:nvPr/>
          </p:nvGrpSpPr>
          <p:grpSpPr bwMode="auto">
            <a:xfrm>
              <a:off x="6307138" y="4194175"/>
              <a:ext cx="1181100" cy="463550"/>
              <a:chOff x="2560" y="3224"/>
              <a:chExt cx="512" cy="403"/>
            </a:xfrm>
          </p:grpSpPr>
          <p:sp>
            <p:nvSpPr>
              <p:cNvPr id="16496" name="Rectangle 189">
                <a:extLst>
                  <a:ext uri="{FF2B5EF4-FFF2-40B4-BE49-F238E27FC236}">
                    <a16:creationId xmlns:a16="http://schemas.microsoft.com/office/drawing/2014/main" id="{8D4F8A77-250B-4F27-8D0F-CF34A1383F13}"/>
                  </a:ext>
                </a:extLst>
              </p:cNvPr>
              <p:cNvSpPr>
                <a:spLocks noChangeArrowheads="1"/>
              </p:cNvSpPr>
              <p:nvPr/>
            </p:nvSpPr>
            <p:spPr bwMode="auto">
              <a:xfrm>
                <a:off x="260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C2</a:t>
                </a:r>
              </a:p>
              <a:p>
                <a:pPr algn="ctr">
                  <a:spcBef>
                    <a:spcPct val="0"/>
                  </a:spcBef>
                  <a:buClrTx/>
                  <a:buSzTx/>
                  <a:buFontTx/>
                  <a:buNone/>
                </a:pPr>
                <a:endParaRPr lang="en-US" altLang="zh-CN" sz="2000">
                  <a:ea typeface="宋体" panose="02010600030101010101" pitchFamily="2" charset="-122"/>
                </a:endParaRPr>
              </a:p>
            </p:txBody>
          </p:sp>
          <p:sp>
            <p:nvSpPr>
              <p:cNvPr id="16497" name="Rectangle 190">
                <a:extLst>
                  <a:ext uri="{FF2B5EF4-FFF2-40B4-BE49-F238E27FC236}">
                    <a16:creationId xmlns:a16="http://schemas.microsoft.com/office/drawing/2014/main" id="{8D03FDC5-F2C3-4ED7-BA9F-C6054916B4AF}"/>
                  </a:ext>
                </a:extLst>
              </p:cNvPr>
              <p:cNvSpPr>
                <a:spLocks noChangeArrowheads="1"/>
              </p:cNvSpPr>
              <p:nvPr/>
            </p:nvSpPr>
            <p:spPr bwMode="auto">
              <a:xfrm>
                <a:off x="256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0" name="Group 191">
              <a:extLst>
                <a:ext uri="{FF2B5EF4-FFF2-40B4-BE49-F238E27FC236}">
                  <a16:creationId xmlns:a16="http://schemas.microsoft.com/office/drawing/2014/main" id="{73981742-88E1-4481-A45A-A808C4DD80CB}"/>
                </a:ext>
              </a:extLst>
            </p:cNvPr>
            <p:cNvGrpSpPr>
              <a:grpSpLocks/>
            </p:cNvGrpSpPr>
            <p:nvPr/>
          </p:nvGrpSpPr>
          <p:grpSpPr bwMode="auto">
            <a:xfrm>
              <a:off x="7488238" y="4194175"/>
              <a:ext cx="1181100" cy="463550"/>
              <a:chOff x="3072" y="3224"/>
              <a:chExt cx="512" cy="403"/>
            </a:xfrm>
          </p:grpSpPr>
          <p:sp>
            <p:nvSpPr>
              <p:cNvPr id="16494" name="Rectangle 192">
                <a:extLst>
                  <a:ext uri="{FF2B5EF4-FFF2-40B4-BE49-F238E27FC236}">
                    <a16:creationId xmlns:a16="http://schemas.microsoft.com/office/drawing/2014/main" id="{2B284DEF-47FE-4FB7-AE17-C682C08CB10F}"/>
                  </a:ext>
                </a:extLst>
              </p:cNvPr>
              <p:cNvSpPr>
                <a:spLocks noChangeArrowheads="1"/>
              </p:cNvSpPr>
              <p:nvPr/>
            </p:nvSpPr>
            <p:spPr bwMode="auto">
              <a:xfrm>
                <a:off x="311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70</a:t>
                </a:r>
              </a:p>
              <a:p>
                <a:pPr algn="ctr">
                  <a:spcBef>
                    <a:spcPct val="0"/>
                  </a:spcBef>
                  <a:buClrTx/>
                  <a:buSzTx/>
                  <a:buFontTx/>
                  <a:buNone/>
                </a:pPr>
                <a:endParaRPr lang="en-US" altLang="zh-CN" sz="2000">
                  <a:ea typeface="宋体" panose="02010600030101010101" pitchFamily="2" charset="-122"/>
                </a:endParaRPr>
              </a:p>
            </p:txBody>
          </p:sp>
          <p:sp>
            <p:nvSpPr>
              <p:cNvPr id="16495" name="Rectangle 193">
                <a:extLst>
                  <a:ext uri="{FF2B5EF4-FFF2-40B4-BE49-F238E27FC236}">
                    <a16:creationId xmlns:a16="http://schemas.microsoft.com/office/drawing/2014/main" id="{5305323A-BA7D-404C-8FAC-10C57312402B}"/>
                  </a:ext>
                </a:extLst>
              </p:cNvPr>
              <p:cNvSpPr>
                <a:spLocks noChangeArrowheads="1"/>
              </p:cNvSpPr>
              <p:nvPr/>
            </p:nvSpPr>
            <p:spPr bwMode="auto">
              <a:xfrm>
                <a:off x="307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1" name="Group 194">
              <a:extLst>
                <a:ext uri="{FF2B5EF4-FFF2-40B4-BE49-F238E27FC236}">
                  <a16:creationId xmlns:a16="http://schemas.microsoft.com/office/drawing/2014/main" id="{40D3BCB1-1AD1-48E7-BA07-1BAF5D24AF09}"/>
                </a:ext>
              </a:extLst>
            </p:cNvPr>
            <p:cNvGrpSpPr>
              <a:grpSpLocks/>
            </p:cNvGrpSpPr>
            <p:nvPr/>
          </p:nvGrpSpPr>
          <p:grpSpPr bwMode="auto">
            <a:xfrm>
              <a:off x="401638" y="4657725"/>
              <a:ext cx="1181100" cy="465138"/>
              <a:chOff x="0" y="3627"/>
              <a:chExt cx="512" cy="403"/>
            </a:xfrm>
          </p:grpSpPr>
          <p:sp>
            <p:nvSpPr>
              <p:cNvPr id="16492" name="Rectangle 195">
                <a:extLst>
                  <a:ext uri="{FF2B5EF4-FFF2-40B4-BE49-F238E27FC236}">
                    <a16:creationId xmlns:a16="http://schemas.microsoft.com/office/drawing/2014/main" id="{5CFB8F68-11DB-436D-9758-2668FCAC359B}"/>
                  </a:ext>
                </a:extLst>
              </p:cNvPr>
              <p:cNvSpPr>
                <a:spLocks noChangeArrowheads="1"/>
              </p:cNvSpPr>
              <p:nvPr/>
            </p:nvSpPr>
            <p:spPr bwMode="auto">
              <a:xfrm>
                <a:off x="4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S3</a:t>
                </a:r>
              </a:p>
              <a:p>
                <a:pPr algn="ctr">
                  <a:spcBef>
                    <a:spcPct val="0"/>
                  </a:spcBef>
                  <a:buClrTx/>
                  <a:buSzTx/>
                  <a:buFontTx/>
                  <a:buNone/>
                </a:pPr>
                <a:endParaRPr lang="en-US" altLang="zh-CN" sz="2000">
                  <a:ea typeface="宋体" panose="02010600030101010101" pitchFamily="2" charset="-122"/>
                </a:endParaRPr>
              </a:p>
            </p:txBody>
          </p:sp>
          <p:sp>
            <p:nvSpPr>
              <p:cNvPr id="16493" name="Rectangle 196">
                <a:extLst>
                  <a:ext uri="{FF2B5EF4-FFF2-40B4-BE49-F238E27FC236}">
                    <a16:creationId xmlns:a16="http://schemas.microsoft.com/office/drawing/2014/main" id="{BADE41A3-5B44-47C6-A211-DFD6EB1D0208}"/>
                  </a:ext>
                </a:extLst>
              </p:cNvPr>
              <p:cNvSpPr>
                <a:spLocks noChangeArrowheads="1"/>
              </p:cNvSpPr>
              <p:nvPr/>
            </p:nvSpPr>
            <p:spPr bwMode="auto">
              <a:xfrm>
                <a:off x="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2" name="Group 197">
              <a:extLst>
                <a:ext uri="{FF2B5EF4-FFF2-40B4-BE49-F238E27FC236}">
                  <a16:creationId xmlns:a16="http://schemas.microsoft.com/office/drawing/2014/main" id="{7980306E-F772-48F2-B036-93B2AD61EE9B}"/>
                </a:ext>
              </a:extLst>
            </p:cNvPr>
            <p:cNvGrpSpPr>
              <a:grpSpLocks/>
            </p:cNvGrpSpPr>
            <p:nvPr/>
          </p:nvGrpSpPr>
          <p:grpSpPr bwMode="auto">
            <a:xfrm>
              <a:off x="1582738" y="4657725"/>
              <a:ext cx="1181100" cy="465138"/>
              <a:chOff x="512" y="3627"/>
              <a:chExt cx="512" cy="403"/>
            </a:xfrm>
          </p:grpSpPr>
          <p:sp>
            <p:nvSpPr>
              <p:cNvPr id="16490" name="Rectangle 198">
                <a:extLst>
                  <a:ext uri="{FF2B5EF4-FFF2-40B4-BE49-F238E27FC236}">
                    <a16:creationId xmlns:a16="http://schemas.microsoft.com/office/drawing/2014/main" id="{3780244D-993A-4D10-A929-77AD33AF06AA}"/>
                  </a:ext>
                </a:extLst>
              </p:cNvPr>
              <p:cNvSpPr>
                <a:spLocks noChangeArrowheads="1"/>
              </p:cNvSpPr>
              <p:nvPr/>
            </p:nvSpPr>
            <p:spPr bwMode="auto">
              <a:xfrm>
                <a:off x="55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孙珊</a:t>
                </a:r>
              </a:p>
              <a:p>
                <a:pPr algn="ctr">
                  <a:spcBef>
                    <a:spcPct val="0"/>
                  </a:spcBef>
                  <a:buClrTx/>
                  <a:buSzTx/>
                  <a:buFontTx/>
                  <a:buNone/>
                </a:pPr>
                <a:endParaRPr lang="en-US" altLang="zh-CN" sz="2000">
                  <a:ea typeface="宋体" panose="02010600030101010101" pitchFamily="2" charset="-122"/>
                </a:endParaRPr>
              </a:p>
            </p:txBody>
          </p:sp>
          <p:sp>
            <p:nvSpPr>
              <p:cNvPr id="16491" name="Rectangle 199">
                <a:extLst>
                  <a:ext uri="{FF2B5EF4-FFF2-40B4-BE49-F238E27FC236}">
                    <a16:creationId xmlns:a16="http://schemas.microsoft.com/office/drawing/2014/main" id="{BC46A5FF-EAF6-4F8F-8336-DAB9777B2832}"/>
                  </a:ext>
                </a:extLst>
              </p:cNvPr>
              <p:cNvSpPr>
                <a:spLocks noChangeArrowheads="1"/>
              </p:cNvSpPr>
              <p:nvPr/>
            </p:nvSpPr>
            <p:spPr bwMode="auto">
              <a:xfrm>
                <a:off x="51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3" name="Group 200">
              <a:extLst>
                <a:ext uri="{FF2B5EF4-FFF2-40B4-BE49-F238E27FC236}">
                  <a16:creationId xmlns:a16="http://schemas.microsoft.com/office/drawing/2014/main" id="{CFA3BDE8-E398-484F-B9D7-AE5012EF57AE}"/>
                </a:ext>
              </a:extLst>
            </p:cNvPr>
            <p:cNvGrpSpPr>
              <a:grpSpLocks/>
            </p:cNvGrpSpPr>
            <p:nvPr/>
          </p:nvGrpSpPr>
          <p:grpSpPr bwMode="auto">
            <a:xfrm>
              <a:off x="2763838" y="4657725"/>
              <a:ext cx="1181100" cy="465138"/>
              <a:chOff x="1024" y="3627"/>
              <a:chExt cx="512" cy="403"/>
            </a:xfrm>
          </p:grpSpPr>
          <p:sp>
            <p:nvSpPr>
              <p:cNvPr id="16488" name="Rectangle 201">
                <a:extLst>
                  <a:ext uri="{FF2B5EF4-FFF2-40B4-BE49-F238E27FC236}">
                    <a16:creationId xmlns:a16="http://schemas.microsoft.com/office/drawing/2014/main" id="{CC76DEE3-12C9-407B-B48E-08B71A9A336F}"/>
                  </a:ext>
                </a:extLst>
              </p:cNvPr>
              <p:cNvSpPr>
                <a:spLocks noChangeArrowheads="1"/>
              </p:cNvSpPr>
              <p:nvPr/>
            </p:nvSpPr>
            <p:spPr bwMode="auto">
              <a:xfrm>
                <a:off x="1067"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20</a:t>
                </a:r>
              </a:p>
              <a:p>
                <a:pPr algn="ctr">
                  <a:spcBef>
                    <a:spcPct val="0"/>
                  </a:spcBef>
                  <a:buClrTx/>
                  <a:buSzTx/>
                  <a:buFontTx/>
                  <a:buNone/>
                </a:pPr>
                <a:endParaRPr lang="en-US" altLang="zh-CN" sz="2000">
                  <a:ea typeface="宋体" panose="02010600030101010101" pitchFamily="2" charset="-122"/>
                </a:endParaRPr>
              </a:p>
            </p:txBody>
          </p:sp>
          <p:sp>
            <p:nvSpPr>
              <p:cNvPr id="16489" name="Rectangle 202">
                <a:extLst>
                  <a:ext uri="{FF2B5EF4-FFF2-40B4-BE49-F238E27FC236}">
                    <a16:creationId xmlns:a16="http://schemas.microsoft.com/office/drawing/2014/main" id="{8463A3C9-045D-443E-AA21-AE15E556E4CD}"/>
                  </a:ext>
                </a:extLst>
              </p:cNvPr>
              <p:cNvSpPr>
                <a:spLocks noChangeArrowheads="1"/>
              </p:cNvSpPr>
              <p:nvPr/>
            </p:nvSpPr>
            <p:spPr bwMode="auto">
              <a:xfrm>
                <a:off x="1024"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4" name="Group 203">
              <a:extLst>
                <a:ext uri="{FF2B5EF4-FFF2-40B4-BE49-F238E27FC236}">
                  <a16:creationId xmlns:a16="http://schemas.microsoft.com/office/drawing/2014/main" id="{26572092-01DC-4936-80F2-CC5D6902A32A}"/>
                </a:ext>
              </a:extLst>
            </p:cNvPr>
            <p:cNvGrpSpPr>
              <a:grpSpLocks/>
            </p:cNvGrpSpPr>
            <p:nvPr/>
          </p:nvGrpSpPr>
          <p:grpSpPr bwMode="auto">
            <a:xfrm>
              <a:off x="3944938" y="4657725"/>
              <a:ext cx="1181100" cy="465138"/>
              <a:chOff x="1536" y="3627"/>
              <a:chExt cx="512" cy="403"/>
            </a:xfrm>
          </p:grpSpPr>
          <p:sp>
            <p:nvSpPr>
              <p:cNvPr id="16486" name="Rectangle 204">
                <a:extLst>
                  <a:ext uri="{FF2B5EF4-FFF2-40B4-BE49-F238E27FC236}">
                    <a16:creationId xmlns:a16="http://schemas.microsoft.com/office/drawing/2014/main" id="{FADC594E-0978-4AB0-822C-925CCA3561AB}"/>
                  </a:ext>
                </a:extLst>
              </p:cNvPr>
              <p:cNvSpPr>
                <a:spLocks noChangeArrowheads="1"/>
              </p:cNvSpPr>
              <p:nvPr/>
            </p:nvSpPr>
            <p:spPr bwMode="auto">
              <a:xfrm>
                <a:off x="1579"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487" name="Rectangle 205">
                <a:extLst>
                  <a:ext uri="{FF2B5EF4-FFF2-40B4-BE49-F238E27FC236}">
                    <a16:creationId xmlns:a16="http://schemas.microsoft.com/office/drawing/2014/main" id="{7568F28A-5B24-4875-97E2-FE9EFCFB9FE3}"/>
                  </a:ext>
                </a:extLst>
              </p:cNvPr>
              <p:cNvSpPr>
                <a:spLocks noChangeArrowheads="1"/>
              </p:cNvSpPr>
              <p:nvPr/>
            </p:nvSpPr>
            <p:spPr bwMode="auto">
              <a:xfrm>
                <a:off x="1536"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5" name="Group 206">
              <a:extLst>
                <a:ext uri="{FF2B5EF4-FFF2-40B4-BE49-F238E27FC236}">
                  <a16:creationId xmlns:a16="http://schemas.microsoft.com/office/drawing/2014/main" id="{6A53D8ED-6DAF-482F-BCD7-B0292630721D}"/>
                </a:ext>
              </a:extLst>
            </p:cNvPr>
            <p:cNvGrpSpPr>
              <a:grpSpLocks/>
            </p:cNvGrpSpPr>
            <p:nvPr/>
          </p:nvGrpSpPr>
          <p:grpSpPr bwMode="auto">
            <a:xfrm>
              <a:off x="5126038" y="4657725"/>
              <a:ext cx="1181100" cy="465138"/>
              <a:chOff x="2048" y="3627"/>
              <a:chExt cx="512" cy="403"/>
            </a:xfrm>
          </p:grpSpPr>
          <p:sp>
            <p:nvSpPr>
              <p:cNvPr id="16484" name="Rectangle 207">
                <a:extLst>
                  <a:ext uri="{FF2B5EF4-FFF2-40B4-BE49-F238E27FC236}">
                    <a16:creationId xmlns:a16="http://schemas.microsoft.com/office/drawing/2014/main" id="{AEF5355A-AF5F-4916-BEF7-DA1844B5BB59}"/>
                  </a:ext>
                </a:extLst>
              </p:cNvPr>
              <p:cNvSpPr>
                <a:spLocks noChangeArrowheads="1"/>
              </p:cNvSpPr>
              <p:nvPr/>
            </p:nvSpPr>
            <p:spPr bwMode="auto">
              <a:xfrm>
                <a:off x="2091"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485" name="Rectangle 208">
                <a:extLst>
                  <a:ext uri="{FF2B5EF4-FFF2-40B4-BE49-F238E27FC236}">
                    <a16:creationId xmlns:a16="http://schemas.microsoft.com/office/drawing/2014/main" id="{88F8A129-BBBD-451A-B2FF-767A84EDF1D6}"/>
                  </a:ext>
                </a:extLst>
              </p:cNvPr>
              <p:cNvSpPr>
                <a:spLocks noChangeArrowheads="1"/>
              </p:cNvSpPr>
              <p:nvPr/>
            </p:nvSpPr>
            <p:spPr bwMode="auto">
              <a:xfrm>
                <a:off x="2048"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6" name="Group 209">
              <a:extLst>
                <a:ext uri="{FF2B5EF4-FFF2-40B4-BE49-F238E27FC236}">
                  <a16:creationId xmlns:a16="http://schemas.microsoft.com/office/drawing/2014/main" id="{BA5687EE-41D1-493D-9F48-E53ED546658D}"/>
                </a:ext>
              </a:extLst>
            </p:cNvPr>
            <p:cNvGrpSpPr>
              <a:grpSpLocks/>
            </p:cNvGrpSpPr>
            <p:nvPr/>
          </p:nvGrpSpPr>
          <p:grpSpPr bwMode="auto">
            <a:xfrm>
              <a:off x="6307138" y="4657725"/>
              <a:ext cx="1181100" cy="465138"/>
              <a:chOff x="2560" y="3627"/>
              <a:chExt cx="512" cy="403"/>
            </a:xfrm>
          </p:grpSpPr>
          <p:sp>
            <p:nvSpPr>
              <p:cNvPr id="16482" name="Rectangle 210">
                <a:extLst>
                  <a:ext uri="{FF2B5EF4-FFF2-40B4-BE49-F238E27FC236}">
                    <a16:creationId xmlns:a16="http://schemas.microsoft.com/office/drawing/2014/main" id="{0AE069EE-69DA-4A48-B4ED-AFCD58A4B4B6}"/>
                  </a:ext>
                </a:extLst>
              </p:cNvPr>
              <p:cNvSpPr>
                <a:spLocks noChangeArrowheads="1"/>
              </p:cNvSpPr>
              <p:nvPr/>
            </p:nvSpPr>
            <p:spPr bwMode="auto">
              <a:xfrm>
                <a:off x="260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C4</a:t>
                </a:r>
              </a:p>
              <a:p>
                <a:pPr algn="ctr">
                  <a:spcBef>
                    <a:spcPct val="0"/>
                  </a:spcBef>
                  <a:buClrTx/>
                  <a:buSzTx/>
                  <a:buFontTx/>
                  <a:buNone/>
                </a:pPr>
                <a:endParaRPr lang="en-US" altLang="zh-CN" sz="2000">
                  <a:ea typeface="宋体" panose="02010600030101010101" pitchFamily="2" charset="-122"/>
                </a:endParaRPr>
              </a:p>
            </p:txBody>
          </p:sp>
          <p:sp>
            <p:nvSpPr>
              <p:cNvPr id="16483" name="Rectangle 211">
                <a:extLst>
                  <a:ext uri="{FF2B5EF4-FFF2-40B4-BE49-F238E27FC236}">
                    <a16:creationId xmlns:a16="http://schemas.microsoft.com/office/drawing/2014/main" id="{4A4529EB-60A6-4AA5-ACB5-2702F37C504E}"/>
                  </a:ext>
                </a:extLst>
              </p:cNvPr>
              <p:cNvSpPr>
                <a:spLocks noChangeArrowheads="1"/>
              </p:cNvSpPr>
              <p:nvPr/>
            </p:nvSpPr>
            <p:spPr bwMode="auto">
              <a:xfrm>
                <a:off x="256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7" name="Group 212">
              <a:extLst>
                <a:ext uri="{FF2B5EF4-FFF2-40B4-BE49-F238E27FC236}">
                  <a16:creationId xmlns:a16="http://schemas.microsoft.com/office/drawing/2014/main" id="{AEA7903E-3A2A-4224-BD13-FF76F8502555}"/>
                </a:ext>
              </a:extLst>
            </p:cNvPr>
            <p:cNvGrpSpPr>
              <a:grpSpLocks/>
            </p:cNvGrpSpPr>
            <p:nvPr/>
          </p:nvGrpSpPr>
          <p:grpSpPr bwMode="auto">
            <a:xfrm>
              <a:off x="7488238" y="4657725"/>
              <a:ext cx="1181100" cy="465138"/>
              <a:chOff x="3072" y="3627"/>
              <a:chExt cx="512" cy="403"/>
            </a:xfrm>
          </p:grpSpPr>
          <p:sp>
            <p:nvSpPr>
              <p:cNvPr id="16480" name="Rectangle 213">
                <a:extLst>
                  <a:ext uri="{FF2B5EF4-FFF2-40B4-BE49-F238E27FC236}">
                    <a16:creationId xmlns:a16="http://schemas.microsoft.com/office/drawing/2014/main" id="{BF587D16-29CD-4ED8-B026-7F4A06538BF4}"/>
                  </a:ext>
                </a:extLst>
              </p:cNvPr>
              <p:cNvSpPr>
                <a:spLocks noChangeArrowheads="1"/>
              </p:cNvSpPr>
              <p:nvPr/>
            </p:nvSpPr>
            <p:spPr bwMode="auto">
              <a:xfrm>
                <a:off x="311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85</a:t>
                </a:r>
              </a:p>
              <a:p>
                <a:pPr algn="ctr">
                  <a:spcBef>
                    <a:spcPct val="0"/>
                  </a:spcBef>
                  <a:buClrTx/>
                  <a:buSzTx/>
                  <a:buFontTx/>
                  <a:buNone/>
                </a:pPr>
                <a:endParaRPr lang="en-US" altLang="zh-CN" sz="2000">
                  <a:ea typeface="宋体" panose="02010600030101010101" pitchFamily="2" charset="-122"/>
                </a:endParaRPr>
              </a:p>
            </p:txBody>
          </p:sp>
          <p:sp>
            <p:nvSpPr>
              <p:cNvPr id="16481" name="Rectangle 214">
                <a:extLst>
                  <a:ext uri="{FF2B5EF4-FFF2-40B4-BE49-F238E27FC236}">
                    <a16:creationId xmlns:a16="http://schemas.microsoft.com/office/drawing/2014/main" id="{8F445085-B3AE-47DC-9532-C6B357091E78}"/>
                  </a:ext>
                </a:extLst>
              </p:cNvPr>
              <p:cNvSpPr>
                <a:spLocks noChangeArrowheads="1"/>
              </p:cNvSpPr>
              <p:nvPr/>
            </p:nvSpPr>
            <p:spPr bwMode="auto">
              <a:xfrm>
                <a:off x="307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8" name="Group 215">
              <a:extLst>
                <a:ext uri="{FF2B5EF4-FFF2-40B4-BE49-F238E27FC236}">
                  <a16:creationId xmlns:a16="http://schemas.microsoft.com/office/drawing/2014/main" id="{EE6AF593-87AA-4047-99DC-32B43677273A}"/>
                </a:ext>
              </a:extLst>
            </p:cNvPr>
            <p:cNvGrpSpPr>
              <a:grpSpLocks/>
            </p:cNvGrpSpPr>
            <p:nvPr/>
          </p:nvGrpSpPr>
          <p:grpSpPr bwMode="auto">
            <a:xfrm>
              <a:off x="401638" y="5122863"/>
              <a:ext cx="1181100" cy="463550"/>
              <a:chOff x="0" y="4030"/>
              <a:chExt cx="512" cy="403"/>
            </a:xfrm>
          </p:grpSpPr>
          <p:sp>
            <p:nvSpPr>
              <p:cNvPr id="16478" name="Rectangle 216">
                <a:extLst>
                  <a:ext uri="{FF2B5EF4-FFF2-40B4-BE49-F238E27FC236}">
                    <a16:creationId xmlns:a16="http://schemas.microsoft.com/office/drawing/2014/main" id="{206CDC94-6C69-4DEC-B072-3AE808FF67BA}"/>
                  </a:ext>
                </a:extLst>
              </p:cNvPr>
              <p:cNvSpPr>
                <a:spLocks noChangeArrowheads="1"/>
              </p:cNvSpPr>
              <p:nvPr/>
            </p:nvSpPr>
            <p:spPr bwMode="auto">
              <a:xfrm>
                <a:off x="43"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S4</a:t>
                </a:r>
              </a:p>
              <a:p>
                <a:pPr algn="ctr">
                  <a:spcBef>
                    <a:spcPct val="0"/>
                  </a:spcBef>
                  <a:buClrTx/>
                  <a:buSzTx/>
                  <a:buFontTx/>
                  <a:buNone/>
                </a:pPr>
                <a:endParaRPr lang="en-US" altLang="zh-CN" sz="2000">
                  <a:ea typeface="宋体" panose="02010600030101010101" pitchFamily="2" charset="-122"/>
                </a:endParaRPr>
              </a:p>
            </p:txBody>
          </p:sp>
          <p:sp>
            <p:nvSpPr>
              <p:cNvPr id="16479" name="Rectangle 217">
                <a:extLst>
                  <a:ext uri="{FF2B5EF4-FFF2-40B4-BE49-F238E27FC236}">
                    <a16:creationId xmlns:a16="http://schemas.microsoft.com/office/drawing/2014/main" id="{9083DEA2-F584-48AA-867C-58ACCB83ACBF}"/>
                  </a:ext>
                </a:extLst>
              </p:cNvPr>
              <p:cNvSpPr>
                <a:spLocks noChangeArrowheads="1"/>
              </p:cNvSpPr>
              <p:nvPr/>
            </p:nvSpPr>
            <p:spPr bwMode="auto">
              <a:xfrm>
                <a:off x="0"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9" name="Group 218">
              <a:extLst>
                <a:ext uri="{FF2B5EF4-FFF2-40B4-BE49-F238E27FC236}">
                  <a16:creationId xmlns:a16="http://schemas.microsoft.com/office/drawing/2014/main" id="{306B9249-EEB6-4D76-861E-C83D178ECA1A}"/>
                </a:ext>
              </a:extLst>
            </p:cNvPr>
            <p:cNvGrpSpPr>
              <a:grpSpLocks/>
            </p:cNvGrpSpPr>
            <p:nvPr/>
          </p:nvGrpSpPr>
          <p:grpSpPr bwMode="auto">
            <a:xfrm>
              <a:off x="1582738" y="5122863"/>
              <a:ext cx="1181100" cy="463550"/>
              <a:chOff x="512" y="4030"/>
              <a:chExt cx="512" cy="403"/>
            </a:xfrm>
          </p:grpSpPr>
          <p:sp>
            <p:nvSpPr>
              <p:cNvPr id="16476" name="Rectangle 219">
                <a:extLst>
                  <a:ext uri="{FF2B5EF4-FFF2-40B4-BE49-F238E27FC236}">
                    <a16:creationId xmlns:a16="http://schemas.microsoft.com/office/drawing/2014/main" id="{C7609D99-95A5-4476-B776-F2075A60D950}"/>
                  </a:ext>
                </a:extLst>
              </p:cNvPr>
              <p:cNvSpPr>
                <a:spLocks noChangeArrowheads="1"/>
              </p:cNvSpPr>
              <p:nvPr/>
            </p:nvSpPr>
            <p:spPr bwMode="auto">
              <a:xfrm>
                <a:off x="555"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李思</a:t>
                </a:r>
              </a:p>
              <a:p>
                <a:pPr algn="ctr">
                  <a:spcBef>
                    <a:spcPct val="0"/>
                  </a:spcBef>
                  <a:buClrTx/>
                  <a:buSzTx/>
                  <a:buFontTx/>
                  <a:buNone/>
                </a:pPr>
                <a:endParaRPr lang="en-US" altLang="zh-CN" sz="2000">
                  <a:ea typeface="宋体" panose="02010600030101010101" pitchFamily="2" charset="-122"/>
                </a:endParaRPr>
              </a:p>
            </p:txBody>
          </p:sp>
          <p:sp>
            <p:nvSpPr>
              <p:cNvPr id="16477" name="Rectangle 220">
                <a:extLst>
                  <a:ext uri="{FF2B5EF4-FFF2-40B4-BE49-F238E27FC236}">
                    <a16:creationId xmlns:a16="http://schemas.microsoft.com/office/drawing/2014/main" id="{C0D679DF-9DAD-4C48-AFAD-2A3799E6B139}"/>
                  </a:ext>
                </a:extLst>
              </p:cNvPr>
              <p:cNvSpPr>
                <a:spLocks noChangeArrowheads="1"/>
              </p:cNvSpPr>
              <p:nvPr/>
            </p:nvSpPr>
            <p:spPr bwMode="auto">
              <a:xfrm>
                <a:off x="512"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0" name="Group 221">
              <a:extLst>
                <a:ext uri="{FF2B5EF4-FFF2-40B4-BE49-F238E27FC236}">
                  <a16:creationId xmlns:a16="http://schemas.microsoft.com/office/drawing/2014/main" id="{6EB10438-BC73-4C2D-AF7B-4A2D55CE8CA5}"/>
                </a:ext>
              </a:extLst>
            </p:cNvPr>
            <p:cNvGrpSpPr>
              <a:grpSpLocks/>
            </p:cNvGrpSpPr>
            <p:nvPr/>
          </p:nvGrpSpPr>
          <p:grpSpPr bwMode="auto">
            <a:xfrm>
              <a:off x="2763838" y="5122863"/>
              <a:ext cx="1181100" cy="463550"/>
              <a:chOff x="1024" y="4030"/>
              <a:chExt cx="512" cy="403"/>
            </a:xfrm>
          </p:grpSpPr>
          <p:sp>
            <p:nvSpPr>
              <p:cNvPr id="16474" name="Rectangle 222">
                <a:extLst>
                  <a:ext uri="{FF2B5EF4-FFF2-40B4-BE49-F238E27FC236}">
                    <a16:creationId xmlns:a16="http://schemas.microsoft.com/office/drawing/2014/main" id="{B6F2D34B-BD10-4FD7-BC69-969F6A7B4EFD}"/>
                  </a:ext>
                </a:extLst>
              </p:cNvPr>
              <p:cNvSpPr>
                <a:spLocks noChangeArrowheads="1"/>
              </p:cNvSpPr>
              <p:nvPr/>
            </p:nvSpPr>
            <p:spPr bwMode="auto">
              <a:xfrm>
                <a:off x="1067"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21</a:t>
                </a:r>
                <a:endParaRPr lang="zh-CN" altLang="en-US" sz="2000">
                  <a:ea typeface="宋体" panose="02010600030101010101" pitchFamily="2" charset="-122"/>
                </a:endParaRPr>
              </a:p>
              <a:p>
                <a:pPr algn="ctr">
                  <a:spcBef>
                    <a:spcPct val="0"/>
                  </a:spcBef>
                  <a:buClrTx/>
                  <a:buSzTx/>
                  <a:buFontTx/>
                  <a:buNone/>
                </a:pPr>
                <a:endParaRPr lang="en-US" altLang="zh-CN" sz="2000">
                  <a:ea typeface="宋体" panose="02010600030101010101" pitchFamily="2" charset="-122"/>
                </a:endParaRPr>
              </a:p>
            </p:txBody>
          </p:sp>
          <p:sp>
            <p:nvSpPr>
              <p:cNvPr id="16475" name="Rectangle 223">
                <a:extLst>
                  <a:ext uri="{FF2B5EF4-FFF2-40B4-BE49-F238E27FC236}">
                    <a16:creationId xmlns:a16="http://schemas.microsoft.com/office/drawing/2014/main" id="{801363AA-12DA-46C9-A0FD-86201D301EE5}"/>
                  </a:ext>
                </a:extLst>
              </p:cNvPr>
              <p:cNvSpPr>
                <a:spLocks noChangeArrowheads="1"/>
              </p:cNvSpPr>
              <p:nvPr/>
            </p:nvSpPr>
            <p:spPr bwMode="auto">
              <a:xfrm>
                <a:off x="1024"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1" name="Group 224">
              <a:extLst>
                <a:ext uri="{FF2B5EF4-FFF2-40B4-BE49-F238E27FC236}">
                  <a16:creationId xmlns:a16="http://schemas.microsoft.com/office/drawing/2014/main" id="{0B5E9982-622C-4FF4-88DE-BA971FAB3E91}"/>
                </a:ext>
              </a:extLst>
            </p:cNvPr>
            <p:cNvGrpSpPr>
              <a:grpSpLocks/>
            </p:cNvGrpSpPr>
            <p:nvPr/>
          </p:nvGrpSpPr>
          <p:grpSpPr bwMode="auto">
            <a:xfrm>
              <a:off x="3944938" y="5122863"/>
              <a:ext cx="1181100" cy="463550"/>
              <a:chOff x="1536" y="4030"/>
              <a:chExt cx="512" cy="403"/>
            </a:xfrm>
          </p:grpSpPr>
          <p:sp>
            <p:nvSpPr>
              <p:cNvPr id="16472" name="Rectangle 225">
                <a:extLst>
                  <a:ext uri="{FF2B5EF4-FFF2-40B4-BE49-F238E27FC236}">
                    <a16:creationId xmlns:a16="http://schemas.microsoft.com/office/drawing/2014/main" id="{90905CA7-F7AD-415F-B344-D62370B7A096}"/>
                  </a:ext>
                </a:extLst>
              </p:cNvPr>
              <p:cNvSpPr>
                <a:spLocks noChangeArrowheads="1"/>
              </p:cNvSpPr>
              <p:nvPr/>
            </p:nvSpPr>
            <p:spPr bwMode="auto">
              <a:xfrm>
                <a:off x="1579"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自动化</a:t>
                </a:r>
              </a:p>
              <a:p>
                <a:pPr algn="ctr">
                  <a:spcBef>
                    <a:spcPct val="0"/>
                  </a:spcBef>
                  <a:buClrTx/>
                  <a:buSzTx/>
                  <a:buFontTx/>
                  <a:buNone/>
                </a:pPr>
                <a:endParaRPr lang="en-US" altLang="zh-CN" sz="2000">
                  <a:ea typeface="宋体" panose="02010600030101010101" pitchFamily="2" charset="-122"/>
                </a:endParaRPr>
              </a:p>
            </p:txBody>
          </p:sp>
          <p:sp>
            <p:nvSpPr>
              <p:cNvPr id="16473" name="Rectangle 226">
                <a:extLst>
                  <a:ext uri="{FF2B5EF4-FFF2-40B4-BE49-F238E27FC236}">
                    <a16:creationId xmlns:a16="http://schemas.microsoft.com/office/drawing/2014/main" id="{37521430-D8E9-4264-A92E-076F1B6E94C3}"/>
                  </a:ext>
                </a:extLst>
              </p:cNvPr>
              <p:cNvSpPr>
                <a:spLocks noChangeArrowheads="1"/>
              </p:cNvSpPr>
              <p:nvPr/>
            </p:nvSpPr>
            <p:spPr bwMode="auto">
              <a:xfrm>
                <a:off x="1536"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2" name="Group 227">
              <a:extLst>
                <a:ext uri="{FF2B5EF4-FFF2-40B4-BE49-F238E27FC236}">
                  <a16:creationId xmlns:a16="http://schemas.microsoft.com/office/drawing/2014/main" id="{B1D22FBE-21CF-43FF-910C-A9A2D02D1ABD}"/>
                </a:ext>
              </a:extLst>
            </p:cNvPr>
            <p:cNvGrpSpPr>
              <a:grpSpLocks/>
            </p:cNvGrpSpPr>
            <p:nvPr/>
          </p:nvGrpSpPr>
          <p:grpSpPr bwMode="auto">
            <a:xfrm>
              <a:off x="5126038" y="5122863"/>
              <a:ext cx="1181100" cy="463550"/>
              <a:chOff x="2048" y="4030"/>
              <a:chExt cx="512" cy="403"/>
            </a:xfrm>
          </p:grpSpPr>
          <p:sp>
            <p:nvSpPr>
              <p:cNvPr id="16470" name="Rectangle 228">
                <a:extLst>
                  <a:ext uri="{FF2B5EF4-FFF2-40B4-BE49-F238E27FC236}">
                    <a16:creationId xmlns:a16="http://schemas.microsoft.com/office/drawing/2014/main" id="{64F87909-1007-4A0B-BEE7-A5F5A2B58A65}"/>
                  </a:ext>
                </a:extLst>
              </p:cNvPr>
              <p:cNvSpPr>
                <a:spLocks noChangeArrowheads="1"/>
              </p:cNvSpPr>
              <p:nvPr/>
            </p:nvSpPr>
            <p:spPr bwMode="auto">
              <a:xfrm>
                <a:off x="2091"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刘伟</a:t>
                </a:r>
              </a:p>
              <a:p>
                <a:pPr algn="ctr">
                  <a:spcBef>
                    <a:spcPct val="0"/>
                  </a:spcBef>
                  <a:buClrTx/>
                  <a:buSzTx/>
                  <a:buFontTx/>
                  <a:buNone/>
                </a:pPr>
                <a:endParaRPr lang="en-US" altLang="zh-CN" sz="2000">
                  <a:ea typeface="宋体" panose="02010600030101010101" pitchFamily="2" charset="-122"/>
                </a:endParaRPr>
              </a:p>
            </p:txBody>
          </p:sp>
          <p:sp>
            <p:nvSpPr>
              <p:cNvPr id="16471" name="Rectangle 229">
                <a:extLst>
                  <a:ext uri="{FF2B5EF4-FFF2-40B4-BE49-F238E27FC236}">
                    <a16:creationId xmlns:a16="http://schemas.microsoft.com/office/drawing/2014/main" id="{9D77220E-7909-4AEB-A307-B8E9CEB743F9}"/>
                  </a:ext>
                </a:extLst>
              </p:cNvPr>
              <p:cNvSpPr>
                <a:spLocks noChangeArrowheads="1"/>
              </p:cNvSpPr>
              <p:nvPr/>
            </p:nvSpPr>
            <p:spPr bwMode="auto">
              <a:xfrm>
                <a:off x="2048"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3" name="Group 230">
              <a:extLst>
                <a:ext uri="{FF2B5EF4-FFF2-40B4-BE49-F238E27FC236}">
                  <a16:creationId xmlns:a16="http://schemas.microsoft.com/office/drawing/2014/main" id="{EEC05499-3FB2-454B-8C16-A6DB6665B4D2}"/>
                </a:ext>
              </a:extLst>
            </p:cNvPr>
            <p:cNvGrpSpPr>
              <a:grpSpLocks/>
            </p:cNvGrpSpPr>
            <p:nvPr/>
          </p:nvGrpSpPr>
          <p:grpSpPr bwMode="auto">
            <a:xfrm>
              <a:off x="6307138" y="5122863"/>
              <a:ext cx="1181100" cy="463550"/>
              <a:chOff x="2560" y="4030"/>
              <a:chExt cx="512" cy="403"/>
            </a:xfrm>
          </p:grpSpPr>
          <p:sp>
            <p:nvSpPr>
              <p:cNvPr id="16468" name="Rectangle 231">
                <a:extLst>
                  <a:ext uri="{FF2B5EF4-FFF2-40B4-BE49-F238E27FC236}">
                    <a16:creationId xmlns:a16="http://schemas.microsoft.com/office/drawing/2014/main" id="{1454B29B-1DA5-4DA5-86CB-D93F6F209FF4}"/>
                  </a:ext>
                </a:extLst>
              </p:cNvPr>
              <p:cNvSpPr>
                <a:spLocks noChangeArrowheads="1"/>
              </p:cNvSpPr>
              <p:nvPr/>
            </p:nvSpPr>
            <p:spPr bwMode="auto">
              <a:xfrm>
                <a:off x="2603"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C1</a:t>
                </a:r>
              </a:p>
              <a:p>
                <a:pPr algn="ctr">
                  <a:spcBef>
                    <a:spcPct val="0"/>
                  </a:spcBef>
                  <a:buClrTx/>
                  <a:buSzTx/>
                  <a:buFontTx/>
                  <a:buNone/>
                </a:pPr>
                <a:endParaRPr lang="en-US" altLang="zh-CN" sz="2000">
                  <a:ea typeface="宋体" panose="02010600030101010101" pitchFamily="2" charset="-122"/>
                </a:endParaRPr>
              </a:p>
            </p:txBody>
          </p:sp>
          <p:sp>
            <p:nvSpPr>
              <p:cNvPr id="16469" name="Rectangle 232">
                <a:extLst>
                  <a:ext uri="{FF2B5EF4-FFF2-40B4-BE49-F238E27FC236}">
                    <a16:creationId xmlns:a16="http://schemas.microsoft.com/office/drawing/2014/main" id="{5B098B06-CBD5-4496-9F5C-CEEAEDBA5C1E}"/>
                  </a:ext>
                </a:extLst>
              </p:cNvPr>
              <p:cNvSpPr>
                <a:spLocks noChangeArrowheads="1"/>
              </p:cNvSpPr>
              <p:nvPr/>
            </p:nvSpPr>
            <p:spPr bwMode="auto">
              <a:xfrm>
                <a:off x="2560"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4" name="Group 233">
              <a:extLst>
                <a:ext uri="{FF2B5EF4-FFF2-40B4-BE49-F238E27FC236}">
                  <a16:creationId xmlns:a16="http://schemas.microsoft.com/office/drawing/2014/main" id="{141FE820-1DFD-4C94-8F6D-820177C06F81}"/>
                </a:ext>
              </a:extLst>
            </p:cNvPr>
            <p:cNvGrpSpPr>
              <a:grpSpLocks/>
            </p:cNvGrpSpPr>
            <p:nvPr/>
          </p:nvGrpSpPr>
          <p:grpSpPr bwMode="auto">
            <a:xfrm>
              <a:off x="7488238" y="5122863"/>
              <a:ext cx="1181100" cy="463550"/>
              <a:chOff x="3072" y="4030"/>
              <a:chExt cx="512" cy="403"/>
            </a:xfrm>
          </p:grpSpPr>
          <p:sp>
            <p:nvSpPr>
              <p:cNvPr id="16466" name="Rectangle 234">
                <a:extLst>
                  <a:ext uri="{FF2B5EF4-FFF2-40B4-BE49-F238E27FC236}">
                    <a16:creationId xmlns:a16="http://schemas.microsoft.com/office/drawing/2014/main" id="{55930691-B2BC-4BDD-ABF7-A6D6657965BF}"/>
                  </a:ext>
                </a:extLst>
              </p:cNvPr>
              <p:cNvSpPr>
                <a:spLocks noChangeArrowheads="1"/>
              </p:cNvSpPr>
              <p:nvPr/>
            </p:nvSpPr>
            <p:spPr bwMode="auto">
              <a:xfrm>
                <a:off x="3115"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93</a:t>
                </a:r>
              </a:p>
              <a:p>
                <a:pPr algn="ctr">
                  <a:spcBef>
                    <a:spcPct val="0"/>
                  </a:spcBef>
                  <a:buClrTx/>
                  <a:buSzTx/>
                  <a:buFontTx/>
                  <a:buNone/>
                </a:pPr>
                <a:endParaRPr lang="en-US" altLang="zh-CN" sz="2000">
                  <a:ea typeface="宋体" panose="02010600030101010101" pitchFamily="2" charset="-122"/>
                </a:endParaRPr>
              </a:p>
            </p:txBody>
          </p:sp>
          <p:sp>
            <p:nvSpPr>
              <p:cNvPr id="16467" name="Rectangle 235">
                <a:extLst>
                  <a:ext uri="{FF2B5EF4-FFF2-40B4-BE49-F238E27FC236}">
                    <a16:creationId xmlns:a16="http://schemas.microsoft.com/office/drawing/2014/main" id="{94DA8169-2D2C-47E9-806E-FEE52A2C119F}"/>
                  </a:ext>
                </a:extLst>
              </p:cNvPr>
              <p:cNvSpPr>
                <a:spLocks noChangeArrowheads="1"/>
              </p:cNvSpPr>
              <p:nvPr/>
            </p:nvSpPr>
            <p:spPr bwMode="auto">
              <a:xfrm>
                <a:off x="3072"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
          <p:nvSpPr>
            <p:cNvPr id="16465" name="Rectangle 236">
              <a:extLst>
                <a:ext uri="{FF2B5EF4-FFF2-40B4-BE49-F238E27FC236}">
                  <a16:creationId xmlns:a16="http://schemas.microsoft.com/office/drawing/2014/main" id="{4C81ACEE-7570-4C2C-89CA-3B76B4ADD7E8}"/>
                </a:ext>
              </a:extLst>
            </p:cNvPr>
            <p:cNvSpPr>
              <a:spLocks noChangeArrowheads="1"/>
            </p:cNvSpPr>
            <p:nvPr/>
          </p:nvSpPr>
          <p:spPr bwMode="auto">
            <a:xfrm>
              <a:off x="395288" y="476250"/>
              <a:ext cx="8280400" cy="511333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110">
            <a:extLst>
              <a:ext uri="{FF2B5EF4-FFF2-40B4-BE49-F238E27FC236}">
                <a16:creationId xmlns:a16="http://schemas.microsoft.com/office/drawing/2014/main" id="{9A0C3B89-9E7F-4DBE-87DD-9C2727F38C21}"/>
              </a:ext>
            </a:extLst>
          </p:cNvPr>
          <p:cNvSpPr>
            <a:spLocks noGrp="1"/>
          </p:cNvSpPr>
          <p:nvPr>
            <p:ph type="title"/>
          </p:nvPr>
        </p:nvSpPr>
        <p:spPr/>
        <p:txBody>
          <a:bodyPr/>
          <a:lstStyle/>
          <a:p>
            <a:pPr>
              <a:defRPr/>
            </a:pPr>
            <a:r>
              <a:rPr lang="en-US" altLang="zh-CN" b="0" dirty="0">
                <a:latin typeface="Garamond" pitchFamily="18" charset="0"/>
                <a:ea typeface="宋体" pitchFamily="2" charset="-122"/>
              </a:rPr>
              <a:t>SCD(</a:t>
            </a:r>
            <a:r>
              <a:rPr lang="en-US" altLang="zh-CN" b="0" u="sng" dirty="0">
                <a:latin typeface="Garamond" pitchFamily="18" charset="0"/>
                <a:ea typeface="宋体" pitchFamily="2" charset="-122"/>
              </a:rPr>
              <a:t>SNO</a:t>
            </a:r>
            <a:r>
              <a:rPr lang="en-US" altLang="zh-CN" b="0" dirty="0">
                <a:latin typeface="Garamond" pitchFamily="18" charset="0"/>
                <a:ea typeface="宋体" pitchFamily="2" charset="-122"/>
              </a:rPr>
              <a:t>,SN,AGE,</a:t>
            </a:r>
            <a:r>
              <a:rPr lang="en-US" altLang="zh-CN" dirty="0">
                <a:solidFill>
                  <a:srgbClr val="FF3300"/>
                </a:solidFill>
                <a:latin typeface="Garamond" pitchFamily="18" charset="0"/>
                <a:ea typeface="宋体" pitchFamily="2" charset="-122"/>
              </a:rPr>
              <a:t>DEPT,MN</a:t>
            </a:r>
            <a:r>
              <a:rPr lang="en-US" altLang="zh-CN" b="0" dirty="0">
                <a:latin typeface="Garamond" pitchFamily="18" charset="0"/>
                <a:ea typeface="宋体" pitchFamily="2" charset="-122"/>
              </a:rPr>
              <a:t>,</a:t>
            </a:r>
            <a:r>
              <a:rPr lang="en-US" altLang="zh-CN" b="0" u="sng" dirty="0">
                <a:latin typeface="Garamond" pitchFamily="18" charset="0"/>
                <a:ea typeface="宋体" pitchFamily="2" charset="-122"/>
              </a:rPr>
              <a:t>CNO</a:t>
            </a:r>
            <a:r>
              <a:rPr lang="en-US" altLang="zh-CN" b="0" dirty="0">
                <a:latin typeface="Garamond" pitchFamily="18" charset="0"/>
                <a:ea typeface="宋体" pitchFamily="2" charset="-122"/>
              </a:rPr>
              <a:t>,SCORE)</a:t>
            </a:r>
            <a:endParaRPr lang="zh-CN" altLang="en-US" dirty="0">
              <a:ea typeface="宋体" pitchFamily="2" charset="-122"/>
            </a:endParaRPr>
          </a:p>
        </p:txBody>
      </p:sp>
      <p:sp>
        <p:nvSpPr>
          <p:cNvPr id="102402" name="Rectangle 2">
            <a:extLst>
              <a:ext uri="{FF2B5EF4-FFF2-40B4-BE49-F238E27FC236}">
                <a16:creationId xmlns:a16="http://schemas.microsoft.com/office/drawing/2014/main" id="{0FAAE3C3-B14C-4004-8641-36FB8CB809A5}"/>
              </a:ext>
            </a:extLst>
          </p:cNvPr>
          <p:cNvSpPr>
            <a:spLocks noGrp="1" noChangeArrowheads="1"/>
          </p:cNvSpPr>
          <p:nvPr>
            <p:ph idx="1"/>
          </p:nvPr>
        </p:nvSpPr>
        <p:spPr/>
        <p:txBody>
          <a:bodyPr/>
          <a:lstStyle/>
          <a:p>
            <a:pPr marL="571500" indent="-571500" algn="just" eaLnBrk="1" hangingPunct="1">
              <a:spcBef>
                <a:spcPts val="600"/>
              </a:spcBef>
              <a:buFont typeface="Wingdings" pitchFamily="2" charset="2"/>
              <a:buNone/>
              <a:defRPr/>
            </a:pPr>
            <a:r>
              <a:rPr lang="en-US" altLang="zh-CN" sz="2600" dirty="0">
                <a:ea typeface="黑体" pitchFamily="49" charset="-122"/>
              </a:rPr>
              <a:t>	</a:t>
            </a:r>
            <a:r>
              <a:rPr lang="zh-CN" altLang="en-US" sz="2600" dirty="0">
                <a:ea typeface="黑体" pitchFamily="49" charset="-122"/>
              </a:rPr>
              <a:t>根据上述的语义规定，并分析以上关系中的数据，我们可以看出：</a:t>
            </a:r>
            <a:r>
              <a:rPr lang="en-US" altLang="zh-CN" sz="2600" dirty="0">
                <a:ea typeface="黑体" pitchFamily="49" charset="-122"/>
              </a:rPr>
              <a:t>(SNO,CNO)</a:t>
            </a:r>
            <a:r>
              <a:rPr lang="zh-CN" altLang="en-US" sz="2600" dirty="0">
                <a:ea typeface="黑体" pitchFamily="49" charset="-122"/>
              </a:rPr>
              <a:t>属性的组合能唯一标识一个元组，所以</a:t>
            </a:r>
            <a:r>
              <a:rPr lang="en-US" altLang="zh-CN" sz="2600" dirty="0">
                <a:ea typeface="黑体" pitchFamily="49" charset="-122"/>
              </a:rPr>
              <a:t>(SNO,CNO)</a:t>
            </a:r>
            <a:r>
              <a:rPr lang="zh-CN" altLang="en-US" sz="2600" dirty="0">
                <a:ea typeface="黑体" pitchFamily="49" charset="-122"/>
              </a:rPr>
              <a:t>是该关系模式的</a:t>
            </a:r>
            <a:r>
              <a:rPr lang="zh-CN" altLang="en-US" sz="2600" dirty="0">
                <a:solidFill>
                  <a:srgbClr val="CC0000"/>
                </a:solidFill>
                <a:ea typeface="黑体" pitchFamily="49" charset="-122"/>
              </a:rPr>
              <a:t>主码</a:t>
            </a:r>
            <a:r>
              <a:rPr lang="zh-CN" altLang="en-US" sz="2600" dirty="0">
                <a:ea typeface="黑体" pitchFamily="49" charset="-122"/>
              </a:rPr>
              <a:t>。但在进行数据库的操作时，会出现以下几方面的</a:t>
            </a:r>
            <a:r>
              <a:rPr lang="zh-CN" altLang="en-US" sz="2600" b="1" dirty="0">
                <a:solidFill>
                  <a:srgbClr val="FF3300"/>
                </a:solidFill>
                <a:effectLst>
                  <a:outerShdw blurRad="38100" dist="38100" dir="2700000" algn="tl">
                    <a:srgbClr val="C0C0C0"/>
                  </a:outerShdw>
                </a:effectLst>
                <a:ea typeface="黑体" pitchFamily="49" charset="-122"/>
              </a:rPr>
              <a:t>问题</a:t>
            </a:r>
            <a:r>
              <a:rPr lang="zh-CN" altLang="en-US" sz="2600" dirty="0">
                <a:ea typeface="黑体" pitchFamily="49" charset="-122"/>
              </a:rPr>
              <a:t>。</a:t>
            </a:r>
          </a:p>
          <a:p>
            <a:pPr marL="571500" indent="-571500" algn="just" eaLnBrk="1" hangingPunct="1">
              <a:spcBef>
                <a:spcPts val="600"/>
              </a:spcBef>
              <a:buFont typeface="Wingdings" pitchFamily="2" charset="2"/>
              <a:buAutoNum type="arabicPeriod"/>
              <a:defRPr/>
            </a:pPr>
            <a:r>
              <a:rPr lang="zh-CN" altLang="en-US" sz="2600" dirty="0">
                <a:solidFill>
                  <a:srgbClr val="CC0000"/>
                </a:solidFill>
                <a:ea typeface="黑体" pitchFamily="49" charset="-122"/>
              </a:rPr>
              <a:t>数据冗余</a:t>
            </a:r>
            <a:r>
              <a:rPr lang="zh-CN" altLang="en-US" sz="2600" b="1" dirty="0">
                <a:solidFill>
                  <a:srgbClr val="CC0000"/>
                </a:solidFill>
                <a:ea typeface="黑体" pitchFamily="49" charset="-122"/>
              </a:rPr>
              <a:t>。</a:t>
            </a:r>
            <a:r>
              <a:rPr lang="zh-CN" altLang="en-US" sz="2600" dirty="0">
                <a:ea typeface="黑体" pitchFamily="49" charset="-122"/>
              </a:rPr>
              <a:t>每个学院名和院长的名字存储的次数等于该系的学生人数乘以每个学生选修的课程门数，同时学生的姓名、年龄也都要重复存储多次，数据的冗余度很大，浪费了存储空间。</a:t>
            </a:r>
          </a:p>
        </p:txBody>
      </p:sp>
      <p:grpSp>
        <p:nvGrpSpPr>
          <p:cNvPr id="17412" name="Group 236">
            <a:extLst>
              <a:ext uri="{FF2B5EF4-FFF2-40B4-BE49-F238E27FC236}">
                <a16:creationId xmlns:a16="http://schemas.microsoft.com/office/drawing/2014/main" id="{B0B5A676-E90B-458C-8379-1F95DC518B0D}"/>
              </a:ext>
            </a:extLst>
          </p:cNvPr>
          <p:cNvGrpSpPr>
            <a:grpSpLocks/>
          </p:cNvGrpSpPr>
          <p:nvPr/>
        </p:nvGrpSpPr>
        <p:grpSpPr bwMode="auto">
          <a:xfrm>
            <a:off x="1249363" y="4541838"/>
            <a:ext cx="7119937" cy="1778000"/>
            <a:chOff x="385" y="436"/>
            <a:chExt cx="5234" cy="1452"/>
          </a:xfrm>
        </p:grpSpPr>
        <p:grpSp>
          <p:nvGrpSpPr>
            <p:cNvPr id="17413" name="Group 237">
              <a:extLst>
                <a:ext uri="{FF2B5EF4-FFF2-40B4-BE49-F238E27FC236}">
                  <a16:creationId xmlns:a16="http://schemas.microsoft.com/office/drawing/2014/main" id="{6BC50A2A-9A95-443D-8A9E-FD0231E64D4D}"/>
                </a:ext>
              </a:extLst>
            </p:cNvPr>
            <p:cNvGrpSpPr>
              <a:grpSpLocks/>
            </p:cNvGrpSpPr>
            <p:nvPr/>
          </p:nvGrpSpPr>
          <p:grpSpPr bwMode="auto">
            <a:xfrm>
              <a:off x="389" y="438"/>
              <a:ext cx="744" cy="292"/>
              <a:chOff x="0" y="0"/>
              <a:chExt cx="512" cy="403"/>
            </a:xfrm>
          </p:grpSpPr>
          <p:sp>
            <p:nvSpPr>
              <p:cNvPr id="17517" name="Rectangle 238">
                <a:extLst>
                  <a:ext uri="{FF2B5EF4-FFF2-40B4-BE49-F238E27FC236}">
                    <a16:creationId xmlns:a16="http://schemas.microsoft.com/office/drawing/2014/main" id="{6DA555FE-B090-4D3C-9F9D-73BB2D369AD4}"/>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SNO</a:t>
                </a:r>
              </a:p>
              <a:p>
                <a:pPr algn="ctr">
                  <a:spcBef>
                    <a:spcPct val="0"/>
                  </a:spcBef>
                  <a:buClrTx/>
                  <a:buSzTx/>
                  <a:buFontTx/>
                  <a:buNone/>
                </a:pPr>
                <a:endParaRPr lang="en-US" altLang="zh-CN" sz="2000" b="1">
                  <a:ea typeface="宋体" panose="02010600030101010101" pitchFamily="2" charset="-122"/>
                </a:endParaRPr>
              </a:p>
            </p:txBody>
          </p:sp>
          <p:sp>
            <p:nvSpPr>
              <p:cNvPr id="17518" name="Rectangle 239">
                <a:extLst>
                  <a:ext uri="{FF2B5EF4-FFF2-40B4-BE49-F238E27FC236}">
                    <a16:creationId xmlns:a16="http://schemas.microsoft.com/office/drawing/2014/main" id="{51249C44-9DE1-4BFB-A161-FC37A23A23C7}"/>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4" name="Group 240">
              <a:extLst>
                <a:ext uri="{FF2B5EF4-FFF2-40B4-BE49-F238E27FC236}">
                  <a16:creationId xmlns:a16="http://schemas.microsoft.com/office/drawing/2014/main" id="{9F39900F-4EB7-48E8-847E-FC1CE6004EF0}"/>
                </a:ext>
              </a:extLst>
            </p:cNvPr>
            <p:cNvGrpSpPr>
              <a:grpSpLocks/>
            </p:cNvGrpSpPr>
            <p:nvPr/>
          </p:nvGrpSpPr>
          <p:grpSpPr bwMode="auto">
            <a:xfrm>
              <a:off x="1133" y="438"/>
              <a:ext cx="744" cy="292"/>
              <a:chOff x="512" y="0"/>
              <a:chExt cx="512" cy="403"/>
            </a:xfrm>
          </p:grpSpPr>
          <p:sp>
            <p:nvSpPr>
              <p:cNvPr id="17515" name="Rectangle 241">
                <a:extLst>
                  <a:ext uri="{FF2B5EF4-FFF2-40B4-BE49-F238E27FC236}">
                    <a16:creationId xmlns:a16="http://schemas.microsoft.com/office/drawing/2014/main" id="{0CB6D203-2E6D-4896-92A8-5A0531669539}"/>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a:t>
                </a:r>
              </a:p>
              <a:p>
                <a:pPr algn="ctr">
                  <a:spcBef>
                    <a:spcPct val="0"/>
                  </a:spcBef>
                  <a:buClrTx/>
                  <a:buSzTx/>
                  <a:buFontTx/>
                  <a:buNone/>
                </a:pPr>
                <a:endParaRPr lang="en-US" altLang="zh-CN" sz="2000" b="1">
                  <a:ea typeface="宋体" panose="02010600030101010101" pitchFamily="2" charset="-122"/>
                </a:endParaRPr>
              </a:p>
            </p:txBody>
          </p:sp>
          <p:sp>
            <p:nvSpPr>
              <p:cNvPr id="17516" name="Rectangle 242">
                <a:extLst>
                  <a:ext uri="{FF2B5EF4-FFF2-40B4-BE49-F238E27FC236}">
                    <a16:creationId xmlns:a16="http://schemas.microsoft.com/office/drawing/2014/main" id="{336F2E2D-E25B-4A88-AF30-C010F53D1E24}"/>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5" name="Group 243">
              <a:extLst>
                <a:ext uri="{FF2B5EF4-FFF2-40B4-BE49-F238E27FC236}">
                  <a16:creationId xmlns:a16="http://schemas.microsoft.com/office/drawing/2014/main" id="{F5146F2C-05F0-4E2A-8D4E-D0F9A62ED742}"/>
                </a:ext>
              </a:extLst>
            </p:cNvPr>
            <p:cNvGrpSpPr>
              <a:grpSpLocks/>
            </p:cNvGrpSpPr>
            <p:nvPr/>
          </p:nvGrpSpPr>
          <p:grpSpPr bwMode="auto">
            <a:xfrm>
              <a:off x="1877" y="438"/>
              <a:ext cx="744" cy="292"/>
              <a:chOff x="1024" y="0"/>
              <a:chExt cx="512" cy="403"/>
            </a:xfrm>
          </p:grpSpPr>
          <p:sp>
            <p:nvSpPr>
              <p:cNvPr id="17513" name="Rectangle 244">
                <a:extLst>
                  <a:ext uri="{FF2B5EF4-FFF2-40B4-BE49-F238E27FC236}">
                    <a16:creationId xmlns:a16="http://schemas.microsoft.com/office/drawing/2014/main" id="{2C7E7656-2DF4-4223-A7C1-DBF8BBB0CF13}"/>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AGE</a:t>
                </a:r>
              </a:p>
              <a:p>
                <a:pPr algn="ctr">
                  <a:spcBef>
                    <a:spcPct val="0"/>
                  </a:spcBef>
                  <a:buClrTx/>
                  <a:buSzTx/>
                  <a:buFontTx/>
                  <a:buNone/>
                </a:pPr>
                <a:endParaRPr lang="en-US" altLang="zh-CN" sz="2000" b="1">
                  <a:ea typeface="宋体" panose="02010600030101010101" pitchFamily="2" charset="-122"/>
                </a:endParaRPr>
              </a:p>
            </p:txBody>
          </p:sp>
          <p:sp>
            <p:nvSpPr>
              <p:cNvPr id="17514" name="Rectangle 245">
                <a:extLst>
                  <a:ext uri="{FF2B5EF4-FFF2-40B4-BE49-F238E27FC236}">
                    <a16:creationId xmlns:a16="http://schemas.microsoft.com/office/drawing/2014/main" id="{122FF147-9965-43BC-AFB9-88AB1CB1DB20}"/>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6" name="Group 246">
              <a:extLst>
                <a:ext uri="{FF2B5EF4-FFF2-40B4-BE49-F238E27FC236}">
                  <a16:creationId xmlns:a16="http://schemas.microsoft.com/office/drawing/2014/main" id="{978A8B0A-79F7-4FA8-A81C-27C1EAC77518}"/>
                </a:ext>
              </a:extLst>
            </p:cNvPr>
            <p:cNvGrpSpPr>
              <a:grpSpLocks/>
            </p:cNvGrpSpPr>
            <p:nvPr/>
          </p:nvGrpSpPr>
          <p:grpSpPr bwMode="auto">
            <a:xfrm>
              <a:off x="2620" y="438"/>
              <a:ext cx="751" cy="292"/>
              <a:chOff x="1536" y="0"/>
              <a:chExt cx="517" cy="403"/>
            </a:xfrm>
          </p:grpSpPr>
          <p:sp>
            <p:nvSpPr>
              <p:cNvPr id="17511" name="Rectangle 247">
                <a:extLst>
                  <a:ext uri="{FF2B5EF4-FFF2-40B4-BE49-F238E27FC236}">
                    <a16:creationId xmlns:a16="http://schemas.microsoft.com/office/drawing/2014/main" id="{D4E5BC57-4001-470D-B05B-56B55DD22595}"/>
                  </a:ext>
                </a:extLst>
              </p:cNvPr>
              <p:cNvSpPr>
                <a:spLocks noChangeArrowheads="1"/>
              </p:cNvSpPr>
              <p:nvPr/>
            </p:nvSpPr>
            <p:spPr bwMode="auto">
              <a:xfrm>
                <a:off x="1579" y="0"/>
                <a:ext cx="47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DEPT</a:t>
                </a:r>
              </a:p>
            </p:txBody>
          </p:sp>
          <p:sp>
            <p:nvSpPr>
              <p:cNvPr id="17512" name="Rectangle 248">
                <a:extLst>
                  <a:ext uri="{FF2B5EF4-FFF2-40B4-BE49-F238E27FC236}">
                    <a16:creationId xmlns:a16="http://schemas.microsoft.com/office/drawing/2014/main" id="{31F3AA9F-F2E0-4C16-8A6B-EBF1AC3DC28B}"/>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17417" name="Group 249">
              <a:extLst>
                <a:ext uri="{FF2B5EF4-FFF2-40B4-BE49-F238E27FC236}">
                  <a16:creationId xmlns:a16="http://schemas.microsoft.com/office/drawing/2014/main" id="{44C080B2-32D3-4C30-B8B4-D7E53AF083EF}"/>
                </a:ext>
              </a:extLst>
            </p:cNvPr>
            <p:cNvGrpSpPr>
              <a:grpSpLocks/>
            </p:cNvGrpSpPr>
            <p:nvPr/>
          </p:nvGrpSpPr>
          <p:grpSpPr bwMode="auto">
            <a:xfrm>
              <a:off x="3365" y="438"/>
              <a:ext cx="744" cy="292"/>
              <a:chOff x="2048" y="0"/>
              <a:chExt cx="512" cy="403"/>
            </a:xfrm>
          </p:grpSpPr>
          <p:sp>
            <p:nvSpPr>
              <p:cNvPr id="17509" name="Rectangle 250">
                <a:extLst>
                  <a:ext uri="{FF2B5EF4-FFF2-40B4-BE49-F238E27FC236}">
                    <a16:creationId xmlns:a16="http://schemas.microsoft.com/office/drawing/2014/main" id="{9AC5E89F-802C-423D-8DBE-CAEC2D9E58C1}"/>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MN</a:t>
                </a:r>
              </a:p>
              <a:p>
                <a:pPr algn="ctr">
                  <a:spcBef>
                    <a:spcPct val="0"/>
                  </a:spcBef>
                  <a:buClrTx/>
                  <a:buSzTx/>
                  <a:buFontTx/>
                  <a:buNone/>
                </a:pPr>
                <a:endParaRPr lang="en-US" altLang="zh-CN" sz="2000" b="1">
                  <a:ea typeface="宋体" panose="02010600030101010101" pitchFamily="2" charset="-122"/>
                </a:endParaRPr>
              </a:p>
            </p:txBody>
          </p:sp>
          <p:sp>
            <p:nvSpPr>
              <p:cNvPr id="17510" name="Rectangle 251">
                <a:extLst>
                  <a:ext uri="{FF2B5EF4-FFF2-40B4-BE49-F238E27FC236}">
                    <a16:creationId xmlns:a16="http://schemas.microsoft.com/office/drawing/2014/main" id="{3BE9E0E6-96D9-44E0-B64D-70C210F5C76D}"/>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8" name="Group 252">
              <a:extLst>
                <a:ext uri="{FF2B5EF4-FFF2-40B4-BE49-F238E27FC236}">
                  <a16:creationId xmlns:a16="http://schemas.microsoft.com/office/drawing/2014/main" id="{E42884D1-52CF-4675-A56F-A19B552876EE}"/>
                </a:ext>
              </a:extLst>
            </p:cNvPr>
            <p:cNvGrpSpPr>
              <a:grpSpLocks/>
            </p:cNvGrpSpPr>
            <p:nvPr/>
          </p:nvGrpSpPr>
          <p:grpSpPr bwMode="auto">
            <a:xfrm>
              <a:off x="4109" y="438"/>
              <a:ext cx="744" cy="292"/>
              <a:chOff x="2560" y="0"/>
              <a:chExt cx="512" cy="403"/>
            </a:xfrm>
          </p:grpSpPr>
          <p:sp>
            <p:nvSpPr>
              <p:cNvPr id="17507" name="Rectangle 253">
                <a:extLst>
                  <a:ext uri="{FF2B5EF4-FFF2-40B4-BE49-F238E27FC236}">
                    <a16:creationId xmlns:a16="http://schemas.microsoft.com/office/drawing/2014/main" id="{44D3F480-307C-4015-A02B-D171337764DD}"/>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CNO</a:t>
                </a:r>
              </a:p>
              <a:p>
                <a:pPr algn="ctr">
                  <a:spcBef>
                    <a:spcPct val="0"/>
                  </a:spcBef>
                  <a:buClrTx/>
                  <a:buSzTx/>
                  <a:buFontTx/>
                  <a:buNone/>
                </a:pPr>
                <a:endParaRPr lang="en-US" altLang="zh-CN" sz="2000" b="1">
                  <a:ea typeface="宋体" panose="02010600030101010101" pitchFamily="2" charset="-122"/>
                </a:endParaRPr>
              </a:p>
            </p:txBody>
          </p:sp>
          <p:sp>
            <p:nvSpPr>
              <p:cNvPr id="17508" name="Rectangle 254">
                <a:extLst>
                  <a:ext uri="{FF2B5EF4-FFF2-40B4-BE49-F238E27FC236}">
                    <a16:creationId xmlns:a16="http://schemas.microsoft.com/office/drawing/2014/main" id="{E57ED0C7-8D19-4893-AE0F-F49BE0C923CC}"/>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9" name="Group 255">
              <a:extLst>
                <a:ext uri="{FF2B5EF4-FFF2-40B4-BE49-F238E27FC236}">
                  <a16:creationId xmlns:a16="http://schemas.microsoft.com/office/drawing/2014/main" id="{46760EE1-949B-4FF0-808C-0F641A81CAE5}"/>
                </a:ext>
              </a:extLst>
            </p:cNvPr>
            <p:cNvGrpSpPr>
              <a:grpSpLocks/>
            </p:cNvGrpSpPr>
            <p:nvPr/>
          </p:nvGrpSpPr>
          <p:grpSpPr bwMode="auto">
            <a:xfrm>
              <a:off x="4852" y="438"/>
              <a:ext cx="767" cy="292"/>
              <a:chOff x="3072" y="0"/>
              <a:chExt cx="528" cy="403"/>
            </a:xfrm>
          </p:grpSpPr>
          <p:sp>
            <p:nvSpPr>
              <p:cNvPr id="17505" name="Rectangle 256">
                <a:extLst>
                  <a:ext uri="{FF2B5EF4-FFF2-40B4-BE49-F238E27FC236}">
                    <a16:creationId xmlns:a16="http://schemas.microsoft.com/office/drawing/2014/main" id="{B2367F8B-7650-463C-A1BE-FBD6A8025A5E}"/>
                  </a:ext>
                </a:extLst>
              </p:cNvPr>
              <p:cNvSpPr>
                <a:spLocks noChangeArrowheads="1"/>
              </p:cNvSpPr>
              <p:nvPr/>
            </p:nvSpPr>
            <p:spPr bwMode="auto">
              <a:xfrm>
                <a:off x="3096" y="0"/>
                <a:ext cx="5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b="1">
                    <a:ea typeface="宋体" panose="02010600030101010101" pitchFamily="2" charset="-122"/>
                  </a:rPr>
                  <a:t>SCORE</a:t>
                </a:r>
              </a:p>
            </p:txBody>
          </p:sp>
          <p:sp>
            <p:nvSpPr>
              <p:cNvPr id="17506" name="Rectangle 257">
                <a:extLst>
                  <a:ext uri="{FF2B5EF4-FFF2-40B4-BE49-F238E27FC236}">
                    <a16:creationId xmlns:a16="http://schemas.microsoft.com/office/drawing/2014/main" id="{177866AB-B163-4CAC-A605-C30E76E74E9A}"/>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0" name="Group 258">
              <a:extLst>
                <a:ext uri="{FF2B5EF4-FFF2-40B4-BE49-F238E27FC236}">
                  <a16:creationId xmlns:a16="http://schemas.microsoft.com/office/drawing/2014/main" id="{54070B2A-A8DA-46A1-8823-5A0378D61EED}"/>
                </a:ext>
              </a:extLst>
            </p:cNvPr>
            <p:cNvGrpSpPr>
              <a:grpSpLocks/>
            </p:cNvGrpSpPr>
            <p:nvPr/>
          </p:nvGrpSpPr>
          <p:grpSpPr bwMode="auto">
            <a:xfrm>
              <a:off x="389" y="718"/>
              <a:ext cx="744" cy="293"/>
              <a:chOff x="0" y="1209"/>
              <a:chExt cx="512" cy="403"/>
            </a:xfrm>
          </p:grpSpPr>
          <p:sp>
            <p:nvSpPr>
              <p:cNvPr id="17503" name="Rectangle 259">
                <a:extLst>
                  <a:ext uri="{FF2B5EF4-FFF2-40B4-BE49-F238E27FC236}">
                    <a16:creationId xmlns:a16="http://schemas.microsoft.com/office/drawing/2014/main" id="{62D348A3-56B1-46D5-9D20-79B76D1D61A9}"/>
                  </a:ext>
                </a:extLst>
              </p:cNvPr>
              <p:cNvSpPr>
                <a:spLocks noChangeArrowheads="1"/>
              </p:cNvSpPr>
              <p:nvPr/>
            </p:nvSpPr>
            <p:spPr bwMode="auto">
              <a:xfrm>
                <a:off x="4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504" name="Rectangle 260">
                <a:extLst>
                  <a:ext uri="{FF2B5EF4-FFF2-40B4-BE49-F238E27FC236}">
                    <a16:creationId xmlns:a16="http://schemas.microsoft.com/office/drawing/2014/main" id="{5ED16B42-36F0-4C4E-BDFC-E5A4672E9A63}"/>
                  </a:ext>
                </a:extLst>
              </p:cNvPr>
              <p:cNvSpPr>
                <a:spLocks noChangeArrowheads="1"/>
              </p:cNvSpPr>
              <p:nvPr/>
            </p:nvSpPr>
            <p:spPr bwMode="auto">
              <a:xfrm>
                <a:off x="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1" name="Group 261">
              <a:extLst>
                <a:ext uri="{FF2B5EF4-FFF2-40B4-BE49-F238E27FC236}">
                  <a16:creationId xmlns:a16="http://schemas.microsoft.com/office/drawing/2014/main" id="{DAA6B535-8B25-4316-9048-25DEE6E84630}"/>
                </a:ext>
              </a:extLst>
            </p:cNvPr>
            <p:cNvGrpSpPr>
              <a:grpSpLocks/>
            </p:cNvGrpSpPr>
            <p:nvPr/>
          </p:nvGrpSpPr>
          <p:grpSpPr bwMode="auto">
            <a:xfrm>
              <a:off x="1133" y="718"/>
              <a:ext cx="744" cy="293"/>
              <a:chOff x="512" y="1209"/>
              <a:chExt cx="512" cy="403"/>
            </a:xfrm>
          </p:grpSpPr>
          <p:sp>
            <p:nvSpPr>
              <p:cNvPr id="17501" name="Rectangle 262">
                <a:extLst>
                  <a:ext uri="{FF2B5EF4-FFF2-40B4-BE49-F238E27FC236}">
                    <a16:creationId xmlns:a16="http://schemas.microsoft.com/office/drawing/2014/main" id="{9653B824-8B03-4FD7-8FC0-A3A730A14333}"/>
                  </a:ext>
                </a:extLst>
              </p:cNvPr>
              <p:cNvSpPr>
                <a:spLocks noChangeArrowheads="1"/>
              </p:cNvSpPr>
              <p:nvPr/>
            </p:nvSpPr>
            <p:spPr bwMode="auto">
              <a:xfrm>
                <a:off x="55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502" name="Rectangle 263">
                <a:extLst>
                  <a:ext uri="{FF2B5EF4-FFF2-40B4-BE49-F238E27FC236}">
                    <a16:creationId xmlns:a16="http://schemas.microsoft.com/office/drawing/2014/main" id="{F09263F2-FF40-4841-8418-E431B2FC85C9}"/>
                  </a:ext>
                </a:extLst>
              </p:cNvPr>
              <p:cNvSpPr>
                <a:spLocks noChangeArrowheads="1"/>
              </p:cNvSpPr>
              <p:nvPr/>
            </p:nvSpPr>
            <p:spPr bwMode="auto">
              <a:xfrm>
                <a:off x="51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2" name="Group 264">
              <a:extLst>
                <a:ext uri="{FF2B5EF4-FFF2-40B4-BE49-F238E27FC236}">
                  <a16:creationId xmlns:a16="http://schemas.microsoft.com/office/drawing/2014/main" id="{0E7E1212-B12E-4277-89E4-A454BE6F6309}"/>
                </a:ext>
              </a:extLst>
            </p:cNvPr>
            <p:cNvGrpSpPr>
              <a:grpSpLocks/>
            </p:cNvGrpSpPr>
            <p:nvPr/>
          </p:nvGrpSpPr>
          <p:grpSpPr bwMode="auto">
            <a:xfrm>
              <a:off x="1877" y="718"/>
              <a:ext cx="744" cy="293"/>
              <a:chOff x="1024" y="1209"/>
              <a:chExt cx="512" cy="403"/>
            </a:xfrm>
          </p:grpSpPr>
          <p:sp>
            <p:nvSpPr>
              <p:cNvPr id="17499" name="Rectangle 265">
                <a:extLst>
                  <a:ext uri="{FF2B5EF4-FFF2-40B4-BE49-F238E27FC236}">
                    <a16:creationId xmlns:a16="http://schemas.microsoft.com/office/drawing/2014/main" id="{69851580-03CA-42DE-94E0-E9C4D7471152}"/>
                  </a:ext>
                </a:extLst>
              </p:cNvPr>
              <p:cNvSpPr>
                <a:spLocks noChangeArrowheads="1"/>
              </p:cNvSpPr>
              <p:nvPr/>
            </p:nvSpPr>
            <p:spPr bwMode="auto">
              <a:xfrm>
                <a:off x="1067"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500" name="Rectangle 266">
                <a:extLst>
                  <a:ext uri="{FF2B5EF4-FFF2-40B4-BE49-F238E27FC236}">
                    <a16:creationId xmlns:a16="http://schemas.microsoft.com/office/drawing/2014/main" id="{9C86AB8C-C89E-4963-B3E7-D9D31B0CB817}"/>
                  </a:ext>
                </a:extLst>
              </p:cNvPr>
              <p:cNvSpPr>
                <a:spLocks noChangeArrowheads="1"/>
              </p:cNvSpPr>
              <p:nvPr/>
            </p:nvSpPr>
            <p:spPr bwMode="auto">
              <a:xfrm>
                <a:off x="1024"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3" name="Group 267">
              <a:extLst>
                <a:ext uri="{FF2B5EF4-FFF2-40B4-BE49-F238E27FC236}">
                  <a16:creationId xmlns:a16="http://schemas.microsoft.com/office/drawing/2014/main" id="{5B74493D-77D5-4E40-90F3-F4101811D5BF}"/>
                </a:ext>
              </a:extLst>
            </p:cNvPr>
            <p:cNvGrpSpPr>
              <a:grpSpLocks/>
            </p:cNvGrpSpPr>
            <p:nvPr/>
          </p:nvGrpSpPr>
          <p:grpSpPr bwMode="auto">
            <a:xfrm>
              <a:off x="2621" y="718"/>
              <a:ext cx="744" cy="293"/>
              <a:chOff x="1536" y="1209"/>
              <a:chExt cx="512" cy="403"/>
            </a:xfrm>
          </p:grpSpPr>
          <p:sp>
            <p:nvSpPr>
              <p:cNvPr id="17497" name="Rectangle 268">
                <a:extLst>
                  <a:ext uri="{FF2B5EF4-FFF2-40B4-BE49-F238E27FC236}">
                    <a16:creationId xmlns:a16="http://schemas.microsoft.com/office/drawing/2014/main" id="{A9DD4537-5DD6-46EE-A15C-54FCA9886179}"/>
                  </a:ext>
                </a:extLst>
              </p:cNvPr>
              <p:cNvSpPr>
                <a:spLocks noChangeArrowheads="1"/>
              </p:cNvSpPr>
              <p:nvPr/>
            </p:nvSpPr>
            <p:spPr bwMode="auto">
              <a:xfrm>
                <a:off x="1579"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98" name="Rectangle 269">
                <a:extLst>
                  <a:ext uri="{FF2B5EF4-FFF2-40B4-BE49-F238E27FC236}">
                    <a16:creationId xmlns:a16="http://schemas.microsoft.com/office/drawing/2014/main" id="{F5B09BDE-9254-46EC-A053-6FEDE3286F35}"/>
                  </a:ext>
                </a:extLst>
              </p:cNvPr>
              <p:cNvSpPr>
                <a:spLocks noChangeArrowheads="1"/>
              </p:cNvSpPr>
              <p:nvPr/>
            </p:nvSpPr>
            <p:spPr bwMode="auto">
              <a:xfrm>
                <a:off x="1536"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4" name="Group 270">
              <a:extLst>
                <a:ext uri="{FF2B5EF4-FFF2-40B4-BE49-F238E27FC236}">
                  <a16:creationId xmlns:a16="http://schemas.microsoft.com/office/drawing/2014/main" id="{F93BAA21-5EF3-4273-9632-4E5B6DA436F4}"/>
                </a:ext>
              </a:extLst>
            </p:cNvPr>
            <p:cNvGrpSpPr>
              <a:grpSpLocks/>
            </p:cNvGrpSpPr>
            <p:nvPr/>
          </p:nvGrpSpPr>
          <p:grpSpPr bwMode="auto">
            <a:xfrm>
              <a:off x="3365" y="718"/>
              <a:ext cx="744" cy="293"/>
              <a:chOff x="2048" y="1209"/>
              <a:chExt cx="512" cy="403"/>
            </a:xfrm>
          </p:grpSpPr>
          <p:sp>
            <p:nvSpPr>
              <p:cNvPr id="17495" name="Rectangle 271">
                <a:extLst>
                  <a:ext uri="{FF2B5EF4-FFF2-40B4-BE49-F238E27FC236}">
                    <a16:creationId xmlns:a16="http://schemas.microsoft.com/office/drawing/2014/main" id="{5F06ECF8-31A7-4D3A-B718-887171D32506}"/>
                  </a:ext>
                </a:extLst>
              </p:cNvPr>
              <p:cNvSpPr>
                <a:spLocks noChangeArrowheads="1"/>
              </p:cNvSpPr>
              <p:nvPr/>
            </p:nvSpPr>
            <p:spPr bwMode="auto">
              <a:xfrm>
                <a:off x="2091"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96" name="Rectangle 272">
                <a:extLst>
                  <a:ext uri="{FF2B5EF4-FFF2-40B4-BE49-F238E27FC236}">
                    <a16:creationId xmlns:a16="http://schemas.microsoft.com/office/drawing/2014/main" id="{434F6565-D1CB-458E-BEDC-44A351908A42}"/>
                  </a:ext>
                </a:extLst>
              </p:cNvPr>
              <p:cNvSpPr>
                <a:spLocks noChangeArrowheads="1"/>
              </p:cNvSpPr>
              <p:nvPr/>
            </p:nvSpPr>
            <p:spPr bwMode="auto">
              <a:xfrm>
                <a:off x="2048"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5" name="Group 273">
              <a:extLst>
                <a:ext uri="{FF2B5EF4-FFF2-40B4-BE49-F238E27FC236}">
                  <a16:creationId xmlns:a16="http://schemas.microsoft.com/office/drawing/2014/main" id="{5010329A-8E8F-483C-B1A3-9905363E813B}"/>
                </a:ext>
              </a:extLst>
            </p:cNvPr>
            <p:cNvGrpSpPr>
              <a:grpSpLocks/>
            </p:cNvGrpSpPr>
            <p:nvPr/>
          </p:nvGrpSpPr>
          <p:grpSpPr bwMode="auto">
            <a:xfrm>
              <a:off x="4109" y="718"/>
              <a:ext cx="744" cy="293"/>
              <a:chOff x="2560" y="1209"/>
              <a:chExt cx="512" cy="403"/>
            </a:xfrm>
          </p:grpSpPr>
          <p:sp>
            <p:nvSpPr>
              <p:cNvPr id="17493" name="Rectangle 274">
                <a:extLst>
                  <a:ext uri="{FF2B5EF4-FFF2-40B4-BE49-F238E27FC236}">
                    <a16:creationId xmlns:a16="http://schemas.microsoft.com/office/drawing/2014/main" id="{74A4874C-C2CC-4D11-9EDE-B81A7B1328C4}"/>
                  </a:ext>
                </a:extLst>
              </p:cNvPr>
              <p:cNvSpPr>
                <a:spLocks noChangeArrowheads="1"/>
              </p:cNvSpPr>
              <p:nvPr/>
            </p:nvSpPr>
            <p:spPr bwMode="auto">
              <a:xfrm>
                <a:off x="260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C5</a:t>
                </a:r>
              </a:p>
              <a:p>
                <a:pPr algn="ctr">
                  <a:spcBef>
                    <a:spcPct val="0"/>
                  </a:spcBef>
                  <a:buClrTx/>
                  <a:buSzTx/>
                  <a:buFontTx/>
                  <a:buNone/>
                </a:pPr>
                <a:endParaRPr lang="en-US" altLang="zh-CN" sz="2000" b="1">
                  <a:ea typeface="宋体" panose="02010600030101010101" pitchFamily="2" charset="-122"/>
                </a:endParaRPr>
              </a:p>
            </p:txBody>
          </p:sp>
          <p:sp>
            <p:nvSpPr>
              <p:cNvPr id="17494" name="Rectangle 275">
                <a:extLst>
                  <a:ext uri="{FF2B5EF4-FFF2-40B4-BE49-F238E27FC236}">
                    <a16:creationId xmlns:a16="http://schemas.microsoft.com/office/drawing/2014/main" id="{07773C83-2052-4D21-A1B6-0F49A01100CC}"/>
                  </a:ext>
                </a:extLst>
              </p:cNvPr>
              <p:cNvSpPr>
                <a:spLocks noChangeArrowheads="1"/>
              </p:cNvSpPr>
              <p:nvPr/>
            </p:nvSpPr>
            <p:spPr bwMode="auto">
              <a:xfrm>
                <a:off x="256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6" name="Group 276">
              <a:extLst>
                <a:ext uri="{FF2B5EF4-FFF2-40B4-BE49-F238E27FC236}">
                  <a16:creationId xmlns:a16="http://schemas.microsoft.com/office/drawing/2014/main" id="{8F2CE298-A6DF-4D2E-A293-9042431D6C2C}"/>
                </a:ext>
              </a:extLst>
            </p:cNvPr>
            <p:cNvGrpSpPr>
              <a:grpSpLocks/>
            </p:cNvGrpSpPr>
            <p:nvPr/>
          </p:nvGrpSpPr>
          <p:grpSpPr bwMode="auto">
            <a:xfrm>
              <a:off x="4853" y="718"/>
              <a:ext cx="744" cy="293"/>
              <a:chOff x="3072" y="1209"/>
              <a:chExt cx="512" cy="403"/>
            </a:xfrm>
          </p:grpSpPr>
          <p:sp>
            <p:nvSpPr>
              <p:cNvPr id="17491" name="Rectangle 277">
                <a:extLst>
                  <a:ext uri="{FF2B5EF4-FFF2-40B4-BE49-F238E27FC236}">
                    <a16:creationId xmlns:a16="http://schemas.microsoft.com/office/drawing/2014/main" id="{1C0D6D64-4CD2-474D-AE77-C4EBB3156A0F}"/>
                  </a:ext>
                </a:extLst>
              </p:cNvPr>
              <p:cNvSpPr>
                <a:spLocks noChangeArrowheads="1"/>
              </p:cNvSpPr>
              <p:nvPr/>
            </p:nvSpPr>
            <p:spPr bwMode="auto">
              <a:xfrm>
                <a:off x="311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57</a:t>
                </a:r>
              </a:p>
              <a:p>
                <a:pPr algn="ctr">
                  <a:spcBef>
                    <a:spcPct val="0"/>
                  </a:spcBef>
                  <a:buClrTx/>
                  <a:buSzTx/>
                  <a:buFontTx/>
                  <a:buNone/>
                </a:pPr>
                <a:endParaRPr lang="en-US" altLang="zh-CN" sz="2000" b="1">
                  <a:ea typeface="宋体" panose="02010600030101010101" pitchFamily="2" charset="-122"/>
                </a:endParaRPr>
              </a:p>
            </p:txBody>
          </p:sp>
          <p:sp>
            <p:nvSpPr>
              <p:cNvPr id="17492" name="Rectangle 278">
                <a:extLst>
                  <a:ext uri="{FF2B5EF4-FFF2-40B4-BE49-F238E27FC236}">
                    <a16:creationId xmlns:a16="http://schemas.microsoft.com/office/drawing/2014/main" id="{DB041331-3C54-4B74-982E-73B05DEA6C78}"/>
                  </a:ext>
                </a:extLst>
              </p:cNvPr>
              <p:cNvSpPr>
                <a:spLocks noChangeArrowheads="1"/>
              </p:cNvSpPr>
              <p:nvPr/>
            </p:nvSpPr>
            <p:spPr bwMode="auto">
              <a:xfrm>
                <a:off x="307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7" name="Group 279">
              <a:extLst>
                <a:ext uri="{FF2B5EF4-FFF2-40B4-BE49-F238E27FC236}">
                  <a16:creationId xmlns:a16="http://schemas.microsoft.com/office/drawing/2014/main" id="{E933227D-DD16-49FF-AC01-6E0826E46F20}"/>
                </a:ext>
              </a:extLst>
            </p:cNvPr>
            <p:cNvGrpSpPr>
              <a:grpSpLocks/>
            </p:cNvGrpSpPr>
            <p:nvPr/>
          </p:nvGrpSpPr>
          <p:grpSpPr bwMode="auto">
            <a:xfrm>
              <a:off x="389" y="1011"/>
              <a:ext cx="744" cy="292"/>
              <a:chOff x="0" y="1612"/>
              <a:chExt cx="512" cy="403"/>
            </a:xfrm>
          </p:grpSpPr>
          <p:sp>
            <p:nvSpPr>
              <p:cNvPr id="17489" name="Rectangle 280">
                <a:extLst>
                  <a:ext uri="{FF2B5EF4-FFF2-40B4-BE49-F238E27FC236}">
                    <a16:creationId xmlns:a16="http://schemas.microsoft.com/office/drawing/2014/main" id="{CBC405CE-9060-45F7-85A6-E478ADDBC7B7}"/>
                  </a:ext>
                </a:extLst>
              </p:cNvPr>
              <p:cNvSpPr>
                <a:spLocks noChangeArrowheads="1"/>
              </p:cNvSpPr>
              <p:nvPr/>
            </p:nvSpPr>
            <p:spPr bwMode="auto">
              <a:xfrm>
                <a:off x="4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490" name="Rectangle 281">
                <a:extLst>
                  <a:ext uri="{FF2B5EF4-FFF2-40B4-BE49-F238E27FC236}">
                    <a16:creationId xmlns:a16="http://schemas.microsoft.com/office/drawing/2014/main" id="{3BA6EDE3-6BB5-4B69-A2E0-45DBB40B5771}"/>
                  </a:ext>
                </a:extLst>
              </p:cNvPr>
              <p:cNvSpPr>
                <a:spLocks noChangeArrowheads="1"/>
              </p:cNvSpPr>
              <p:nvPr/>
            </p:nvSpPr>
            <p:spPr bwMode="auto">
              <a:xfrm>
                <a:off x="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8" name="Group 282">
              <a:extLst>
                <a:ext uri="{FF2B5EF4-FFF2-40B4-BE49-F238E27FC236}">
                  <a16:creationId xmlns:a16="http://schemas.microsoft.com/office/drawing/2014/main" id="{023A13C3-245B-40EF-A6FA-A4D1AEDD4AB7}"/>
                </a:ext>
              </a:extLst>
            </p:cNvPr>
            <p:cNvGrpSpPr>
              <a:grpSpLocks/>
            </p:cNvGrpSpPr>
            <p:nvPr/>
          </p:nvGrpSpPr>
          <p:grpSpPr bwMode="auto">
            <a:xfrm>
              <a:off x="1133" y="1011"/>
              <a:ext cx="744" cy="292"/>
              <a:chOff x="512" y="1612"/>
              <a:chExt cx="512" cy="403"/>
            </a:xfrm>
          </p:grpSpPr>
          <p:sp>
            <p:nvSpPr>
              <p:cNvPr id="17487" name="Rectangle 283">
                <a:extLst>
                  <a:ext uri="{FF2B5EF4-FFF2-40B4-BE49-F238E27FC236}">
                    <a16:creationId xmlns:a16="http://schemas.microsoft.com/office/drawing/2014/main" id="{075EAC14-C9E4-48E3-8CFE-FB66BE181128}"/>
                  </a:ext>
                </a:extLst>
              </p:cNvPr>
              <p:cNvSpPr>
                <a:spLocks noChangeArrowheads="1"/>
              </p:cNvSpPr>
              <p:nvPr/>
            </p:nvSpPr>
            <p:spPr bwMode="auto">
              <a:xfrm>
                <a:off x="55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488" name="Rectangle 284">
                <a:extLst>
                  <a:ext uri="{FF2B5EF4-FFF2-40B4-BE49-F238E27FC236}">
                    <a16:creationId xmlns:a16="http://schemas.microsoft.com/office/drawing/2014/main" id="{6D95C9C7-6A0A-4C19-8555-9CEC7C4A4D18}"/>
                  </a:ext>
                </a:extLst>
              </p:cNvPr>
              <p:cNvSpPr>
                <a:spLocks noChangeArrowheads="1"/>
              </p:cNvSpPr>
              <p:nvPr/>
            </p:nvSpPr>
            <p:spPr bwMode="auto">
              <a:xfrm>
                <a:off x="51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9" name="Group 285">
              <a:extLst>
                <a:ext uri="{FF2B5EF4-FFF2-40B4-BE49-F238E27FC236}">
                  <a16:creationId xmlns:a16="http://schemas.microsoft.com/office/drawing/2014/main" id="{E9FDA8CE-2E7B-4487-9637-BE9EF8494052}"/>
                </a:ext>
              </a:extLst>
            </p:cNvPr>
            <p:cNvGrpSpPr>
              <a:grpSpLocks/>
            </p:cNvGrpSpPr>
            <p:nvPr/>
          </p:nvGrpSpPr>
          <p:grpSpPr bwMode="auto">
            <a:xfrm>
              <a:off x="1877" y="1011"/>
              <a:ext cx="744" cy="292"/>
              <a:chOff x="1024" y="1612"/>
              <a:chExt cx="512" cy="403"/>
            </a:xfrm>
          </p:grpSpPr>
          <p:sp>
            <p:nvSpPr>
              <p:cNvPr id="17485" name="Rectangle 286">
                <a:extLst>
                  <a:ext uri="{FF2B5EF4-FFF2-40B4-BE49-F238E27FC236}">
                    <a16:creationId xmlns:a16="http://schemas.microsoft.com/office/drawing/2014/main" id="{C2A2D048-4518-4F67-9968-7EA68018C960}"/>
                  </a:ext>
                </a:extLst>
              </p:cNvPr>
              <p:cNvSpPr>
                <a:spLocks noChangeArrowheads="1"/>
              </p:cNvSpPr>
              <p:nvPr/>
            </p:nvSpPr>
            <p:spPr bwMode="auto">
              <a:xfrm>
                <a:off x="1067"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486" name="Rectangle 287">
                <a:extLst>
                  <a:ext uri="{FF2B5EF4-FFF2-40B4-BE49-F238E27FC236}">
                    <a16:creationId xmlns:a16="http://schemas.microsoft.com/office/drawing/2014/main" id="{DE6D5A04-7DD4-42A3-91F3-CEA6B5E7884F}"/>
                  </a:ext>
                </a:extLst>
              </p:cNvPr>
              <p:cNvSpPr>
                <a:spLocks noChangeArrowheads="1"/>
              </p:cNvSpPr>
              <p:nvPr/>
            </p:nvSpPr>
            <p:spPr bwMode="auto">
              <a:xfrm>
                <a:off x="1024"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0" name="Group 288">
              <a:extLst>
                <a:ext uri="{FF2B5EF4-FFF2-40B4-BE49-F238E27FC236}">
                  <a16:creationId xmlns:a16="http://schemas.microsoft.com/office/drawing/2014/main" id="{3865D9FC-0976-4802-B319-B660FEE089F8}"/>
                </a:ext>
              </a:extLst>
            </p:cNvPr>
            <p:cNvGrpSpPr>
              <a:grpSpLocks/>
            </p:cNvGrpSpPr>
            <p:nvPr/>
          </p:nvGrpSpPr>
          <p:grpSpPr bwMode="auto">
            <a:xfrm>
              <a:off x="2621" y="1011"/>
              <a:ext cx="744" cy="292"/>
              <a:chOff x="1536" y="1612"/>
              <a:chExt cx="512" cy="403"/>
            </a:xfrm>
          </p:grpSpPr>
          <p:sp>
            <p:nvSpPr>
              <p:cNvPr id="17483" name="Rectangle 289">
                <a:extLst>
                  <a:ext uri="{FF2B5EF4-FFF2-40B4-BE49-F238E27FC236}">
                    <a16:creationId xmlns:a16="http://schemas.microsoft.com/office/drawing/2014/main" id="{7BE5C8DA-8F07-4F94-A66D-2887475951D2}"/>
                  </a:ext>
                </a:extLst>
              </p:cNvPr>
              <p:cNvSpPr>
                <a:spLocks noChangeArrowheads="1"/>
              </p:cNvSpPr>
              <p:nvPr/>
            </p:nvSpPr>
            <p:spPr bwMode="auto">
              <a:xfrm>
                <a:off x="1579"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84" name="Rectangle 290">
                <a:extLst>
                  <a:ext uri="{FF2B5EF4-FFF2-40B4-BE49-F238E27FC236}">
                    <a16:creationId xmlns:a16="http://schemas.microsoft.com/office/drawing/2014/main" id="{3D23C945-B5BF-4611-B58B-AFB61946F013}"/>
                  </a:ext>
                </a:extLst>
              </p:cNvPr>
              <p:cNvSpPr>
                <a:spLocks noChangeArrowheads="1"/>
              </p:cNvSpPr>
              <p:nvPr/>
            </p:nvSpPr>
            <p:spPr bwMode="auto">
              <a:xfrm>
                <a:off x="1536"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1" name="Group 291">
              <a:extLst>
                <a:ext uri="{FF2B5EF4-FFF2-40B4-BE49-F238E27FC236}">
                  <a16:creationId xmlns:a16="http://schemas.microsoft.com/office/drawing/2014/main" id="{5B16FB81-5769-4E7A-B77E-5CED82FC6B22}"/>
                </a:ext>
              </a:extLst>
            </p:cNvPr>
            <p:cNvGrpSpPr>
              <a:grpSpLocks/>
            </p:cNvGrpSpPr>
            <p:nvPr/>
          </p:nvGrpSpPr>
          <p:grpSpPr bwMode="auto">
            <a:xfrm>
              <a:off x="3365" y="1011"/>
              <a:ext cx="744" cy="292"/>
              <a:chOff x="2048" y="1612"/>
              <a:chExt cx="512" cy="403"/>
            </a:xfrm>
          </p:grpSpPr>
          <p:sp>
            <p:nvSpPr>
              <p:cNvPr id="17481" name="Rectangle 292">
                <a:extLst>
                  <a:ext uri="{FF2B5EF4-FFF2-40B4-BE49-F238E27FC236}">
                    <a16:creationId xmlns:a16="http://schemas.microsoft.com/office/drawing/2014/main" id="{35D7FF97-EC9E-476A-8417-270505FD4EA1}"/>
                  </a:ext>
                </a:extLst>
              </p:cNvPr>
              <p:cNvSpPr>
                <a:spLocks noChangeArrowheads="1"/>
              </p:cNvSpPr>
              <p:nvPr/>
            </p:nvSpPr>
            <p:spPr bwMode="auto">
              <a:xfrm>
                <a:off x="2091"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82" name="Rectangle 293">
                <a:extLst>
                  <a:ext uri="{FF2B5EF4-FFF2-40B4-BE49-F238E27FC236}">
                    <a16:creationId xmlns:a16="http://schemas.microsoft.com/office/drawing/2014/main" id="{DBF3B182-D824-4959-86CB-563666A48D9C}"/>
                  </a:ext>
                </a:extLst>
              </p:cNvPr>
              <p:cNvSpPr>
                <a:spLocks noChangeArrowheads="1"/>
              </p:cNvSpPr>
              <p:nvPr/>
            </p:nvSpPr>
            <p:spPr bwMode="auto">
              <a:xfrm>
                <a:off x="2048"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2" name="Group 294">
              <a:extLst>
                <a:ext uri="{FF2B5EF4-FFF2-40B4-BE49-F238E27FC236}">
                  <a16:creationId xmlns:a16="http://schemas.microsoft.com/office/drawing/2014/main" id="{3422075E-5F94-4BEE-A4F7-1DDB8641A127}"/>
                </a:ext>
              </a:extLst>
            </p:cNvPr>
            <p:cNvGrpSpPr>
              <a:grpSpLocks/>
            </p:cNvGrpSpPr>
            <p:nvPr/>
          </p:nvGrpSpPr>
          <p:grpSpPr bwMode="auto">
            <a:xfrm>
              <a:off x="4109" y="1011"/>
              <a:ext cx="744" cy="292"/>
              <a:chOff x="2560" y="1612"/>
              <a:chExt cx="512" cy="403"/>
            </a:xfrm>
          </p:grpSpPr>
          <p:sp>
            <p:nvSpPr>
              <p:cNvPr id="17479" name="Rectangle 295">
                <a:extLst>
                  <a:ext uri="{FF2B5EF4-FFF2-40B4-BE49-F238E27FC236}">
                    <a16:creationId xmlns:a16="http://schemas.microsoft.com/office/drawing/2014/main" id="{3A195518-9C96-458B-9587-2509F2D34971}"/>
                  </a:ext>
                </a:extLst>
              </p:cNvPr>
              <p:cNvSpPr>
                <a:spLocks noChangeArrowheads="1"/>
              </p:cNvSpPr>
              <p:nvPr/>
            </p:nvSpPr>
            <p:spPr bwMode="auto">
              <a:xfrm>
                <a:off x="260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C6</a:t>
                </a:r>
              </a:p>
              <a:p>
                <a:pPr algn="ctr">
                  <a:spcBef>
                    <a:spcPct val="0"/>
                  </a:spcBef>
                  <a:buClrTx/>
                  <a:buSzTx/>
                  <a:buFontTx/>
                  <a:buNone/>
                </a:pPr>
                <a:endParaRPr lang="en-US" altLang="zh-CN" sz="2000" b="1">
                  <a:ea typeface="宋体" panose="02010600030101010101" pitchFamily="2" charset="-122"/>
                </a:endParaRPr>
              </a:p>
            </p:txBody>
          </p:sp>
          <p:sp>
            <p:nvSpPr>
              <p:cNvPr id="17480" name="Rectangle 296">
                <a:extLst>
                  <a:ext uri="{FF2B5EF4-FFF2-40B4-BE49-F238E27FC236}">
                    <a16:creationId xmlns:a16="http://schemas.microsoft.com/office/drawing/2014/main" id="{8134AFE9-4F49-4DEF-9628-D2EC76657409}"/>
                  </a:ext>
                </a:extLst>
              </p:cNvPr>
              <p:cNvSpPr>
                <a:spLocks noChangeArrowheads="1"/>
              </p:cNvSpPr>
              <p:nvPr/>
            </p:nvSpPr>
            <p:spPr bwMode="auto">
              <a:xfrm>
                <a:off x="256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3" name="Group 297">
              <a:extLst>
                <a:ext uri="{FF2B5EF4-FFF2-40B4-BE49-F238E27FC236}">
                  <a16:creationId xmlns:a16="http://schemas.microsoft.com/office/drawing/2014/main" id="{A4E931BB-0271-4A9C-BC1D-4D6BA56D975A}"/>
                </a:ext>
              </a:extLst>
            </p:cNvPr>
            <p:cNvGrpSpPr>
              <a:grpSpLocks/>
            </p:cNvGrpSpPr>
            <p:nvPr/>
          </p:nvGrpSpPr>
          <p:grpSpPr bwMode="auto">
            <a:xfrm>
              <a:off x="4853" y="1011"/>
              <a:ext cx="744" cy="292"/>
              <a:chOff x="3072" y="1612"/>
              <a:chExt cx="512" cy="403"/>
            </a:xfrm>
          </p:grpSpPr>
          <p:sp>
            <p:nvSpPr>
              <p:cNvPr id="17477" name="Rectangle 298">
                <a:extLst>
                  <a:ext uri="{FF2B5EF4-FFF2-40B4-BE49-F238E27FC236}">
                    <a16:creationId xmlns:a16="http://schemas.microsoft.com/office/drawing/2014/main" id="{4002C243-1192-410E-B685-5BF02BAD92E2}"/>
                  </a:ext>
                </a:extLst>
              </p:cNvPr>
              <p:cNvSpPr>
                <a:spLocks noChangeArrowheads="1"/>
              </p:cNvSpPr>
              <p:nvPr/>
            </p:nvSpPr>
            <p:spPr bwMode="auto">
              <a:xfrm>
                <a:off x="311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80</a:t>
                </a:r>
              </a:p>
              <a:p>
                <a:pPr algn="ctr">
                  <a:spcBef>
                    <a:spcPct val="0"/>
                  </a:spcBef>
                  <a:buClrTx/>
                  <a:buSzTx/>
                  <a:buFontTx/>
                  <a:buNone/>
                </a:pPr>
                <a:endParaRPr lang="en-US" altLang="zh-CN" sz="2000" b="1">
                  <a:ea typeface="宋体" panose="02010600030101010101" pitchFamily="2" charset="-122"/>
                </a:endParaRPr>
              </a:p>
            </p:txBody>
          </p:sp>
          <p:sp>
            <p:nvSpPr>
              <p:cNvPr id="17478" name="Rectangle 299">
                <a:extLst>
                  <a:ext uri="{FF2B5EF4-FFF2-40B4-BE49-F238E27FC236}">
                    <a16:creationId xmlns:a16="http://schemas.microsoft.com/office/drawing/2014/main" id="{26B3322C-D35E-42EA-A330-3A901AF085FF}"/>
                  </a:ext>
                </a:extLst>
              </p:cNvPr>
              <p:cNvSpPr>
                <a:spLocks noChangeArrowheads="1"/>
              </p:cNvSpPr>
              <p:nvPr/>
            </p:nvSpPr>
            <p:spPr bwMode="auto">
              <a:xfrm>
                <a:off x="307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4" name="Group 300">
              <a:extLst>
                <a:ext uri="{FF2B5EF4-FFF2-40B4-BE49-F238E27FC236}">
                  <a16:creationId xmlns:a16="http://schemas.microsoft.com/office/drawing/2014/main" id="{06E7653B-4D6F-438D-A5C1-6CD750925A4A}"/>
                </a:ext>
              </a:extLst>
            </p:cNvPr>
            <p:cNvGrpSpPr>
              <a:grpSpLocks/>
            </p:cNvGrpSpPr>
            <p:nvPr/>
          </p:nvGrpSpPr>
          <p:grpSpPr bwMode="auto">
            <a:xfrm>
              <a:off x="389" y="1303"/>
              <a:ext cx="744" cy="293"/>
              <a:chOff x="0" y="2015"/>
              <a:chExt cx="512" cy="403"/>
            </a:xfrm>
          </p:grpSpPr>
          <p:sp>
            <p:nvSpPr>
              <p:cNvPr id="17475" name="Rectangle 301">
                <a:extLst>
                  <a:ext uri="{FF2B5EF4-FFF2-40B4-BE49-F238E27FC236}">
                    <a16:creationId xmlns:a16="http://schemas.microsoft.com/office/drawing/2014/main" id="{AEFA23FD-C5CF-465B-8FD1-88BDB06B6010}"/>
                  </a:ext>
                </a:extLst>
              </p:cNvPr>
              <p:cNvSpPr>
                <a:spLocks noChangeArrowheads="1"/>
              </p:cNvSpPr>
              <p:nvPr/>
            </p:nvSpPr>
            <p:spPr bwMode="auto">
              <a:xfrm>
                <a:off x="4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476" name="Rectangle 302">
                <a:extLst>
                  <a:ext uri="{FF2B5EF4-FFF2-40B4-BE49-F238E27FC236}">
                    <a16:creationId xmlns:a16="http://schemas.microsoft.com/office/drawing/2014/main" id="{E11B83E2-EB28-437D-8693-0302D4BE5D9F}"/>
                  </a:ext>
                </a:extLst>
              </p:cNvPr>
              <p:cNvSpPr>
                <a:spLocks noChangeArrowheads="1"/>
              </p:cNvSpPr>
              <p:nvPr/>
            </p:nvSpPr>
            <p:spPr bwMode="auto">
              <a:xfrm>
                <a:off x="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5" name="Group 303">
              <a:extLst>
                <a:ext uri="{FF2B5EF4-FFF2-40B4-BE49-F238E27FC236}">
                  <a16:creationId xmlns:a16="http://schemas.microsoft.com/office/drawing/2014/main" id="{24EA8A67-4D8B-42DD-A9DC-C5F499DE3C9A}"/>
                </a:ext>
              </a:extLst>
            </p:cNvPr>
            <p:cNvGrpSpPr>
              <a:grpSpLocks/>
            </p:cNvGrpSpPr>
            <p:nvPr/>
          </p:nvGrpSpPr>
          <p:grpSpPr bwMode="auto">
            <a:xfrm>
              <a:off x="1133" y="1303"/>
              <a:ext cx="744" cy="293"/>
              <a:chOff x="512" y="2015"/>
              <a:chExt cx="512" cy="403"/>
            </a:xfrm>
          </p:grpSpPr>
          <p:sp>
            <p:nvSpPr>
              <p:cNvPr id="17473" name="Rectangle 304">
                <a:extLst>
                  <a:ext uri="{FF2B5EF4-FFF2-40B4-BE49-F238E27FC236}">
                    <a16:creationId xmlns:a16="http://schemas.microsoft.com/office/drawing/2014/main" id="{5198FB54-8F26-42FC-B9D0-D24AAD1B0D58}"/>
                  </a:ext>
                </a:extLst>
              </p:cNvPr>
              <p:cNvSpPr>
                <a:spLocks noChangeArrowheads="1"/>
              </p:cNvSpPr>
              <p:nvPr/>
            </p:nvSpPr>
            <p:spPr bwMode="auto">
              <a:xfrm>
                <a:off x="55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474" name="Rectangle 305">
                <a:extLst>
                  <a:ext uri="{FF2B5EF4-FFF2-40B4-BE49-F238E27FC236}">
                    <a16:creationId xmlns:a16="http://schemas.microsoft.com/office/drawing/2014/main" id="{72364ADE-5193-4AB0-A579-575C109BA3FA}"/>
                  </a:ext>
                </a:extLst>
              </p:cNvPr>
              <p:cNvSpPr>
                <a:spLocks noChangeArrowheads="1"/>
              </p:cNvSpPr>
              <p:nvPr/>
            </p:nvSpPr>
            <p:spPr bwMode="auto">
              <a:xfrm>
                <a:off x="51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6" name="Group 306">
              <a:extLst>
                <a:ext uri="{FF2B5EF4-FFF2-40B4-BE49-F238E27FC236}">
                  <a16:creationId xmlns:a16="http://schemas.microsoft.com/office/drawing/2014/main" id="{BF5F510E-A8B6-409A-AAAD-AECA43CB26DA}"/>
                </a:ext>
              </a:extLst>
            </p:cNvPr>
            <p:cNvGrpSpPr>
              <a:grpSpLocks/>
            </p:cNvGrpSpPr>
            <p:nvPr/>
          </p:nvGrpSpPr>
          <p:grpSpPr bwMode="auto">
            <a:xfrm>
              <a:off x="1877" y="1303"/>
              <a:ext cx="744" cy="293"/>
              <a:chOff x="1024" y="2015"/>
              <a:chExt cx="512" cy="403"/>
            </a:xfrm>
          </p:grpSpPr>
          <p:sp>
            <p:nvSpPr>
              <p:cNvPr id="17471" name="Rectangle 307">
                <a:extLst>
                  <a:ext uri="{FF2B5EF4-FFF2-40B4-BE49-F238E27FC236}">
                    <a16:creationId xmlns:a16="http://schemas.microsoft.com/office/drawing/2014/main" id="{3E1C2A09-DAC2-43A1-BA02-A0EF8B156682}"/>
                  </a:ext>
                </a:extLst>
              </p:cNvPr>
              <p:cNvSpPr>
                <a:spLocks noChangeArrowheads="1"/>
              </p:cNvSpPr>
              <p:nvPr/>
            </p:nvSpPr>
            <p:spPr bwMode="auto">
              <a:xfrm>
                <a:off x="1067"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472" name="Rectangle 308">
                <a:extLst>
                  <a:ext uri="{FF2B5EF4-FFF2-40B4-BE49-F238E27FC236}">
                    <a16:creationId xmlns:a16="http://schemas.microsoft.com/office/drawing/2014/main" id="{FF3AA7F9-564B-4BAC-879F-CEC51034F826}"/>
                  </a:ext>
                </a:extLst>
              </p:cNvPr>
              <p:cNvSpPr>
                <a:spLocks noChangeArrowheads="1"/>
              </p:cNvSpPr>
              <p:nvPr/>
            </p:nvSpPr>
            <p:spPr bwMode="auto">
              <a:xfrm>
                <a:off x="1024"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7" name="Group 309">
              <a:extLst>
                <a:ext uri="{FF2B5EF4-FFF2-40B4-BE49-F238E27FC236}">
                  <a16:creationId xmlns:a16="http://schemas.microsoft.com/office/drawing/2014/main" id="{0A15787B-E84D-44F8-85A8-C4E7A298DFDD}"/>
                </a:ext>
              </a:extLst>
            </p:cNvPr>
            <p:cNvGrpSpPr>
              <a:grpSpLocks/>
            </p:cNvGrpSpPr>
            <p:nvPr/>
          </p:nvGrpSpPr>
          <p:grpSpPr bwMode="auto">
            <a:xfrm>
              <a:off x="2621" y="1303"/>
              <a:ext cx="744" cy="293"/>
              <a:chOff x="1536" y="2015"/>
              <a:chExt cx="512" cy="403"/>
            </a:xfrm>
          </p:grpSpPr>
          <p:sp>
            <p:nvSpPr>
              <p:cNvPr id="17469" name="Rectangle 310">
                <a:extLst>
                  <a:ext uri="{FF2B5EF4-FFF2-40B4-BE49-F238E27FC236}">
                    <a16:creationId xmlns:a16="http://schemas.microsoft.com/office/drawing/2014/main" id="{927C45FC-B32B-4D57-BC2D-795B265A2A59}"/>
                  </a:ext>
                </a:extLst>
              </p:cNvPr>
              <p:cNvSpPr>
                <a:spLocks noChangeArrowheads="1"/>
              </p:cNvSpPr>
              <p:nvPr/>
            </p:nvSpPr>
            <p:spPr bwMode="auto">
              <a:xfrm>
                <a:off x="1579"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70" name="Rectangle 311">
                <a:extLst>
                  <a:ext uri="{FF2B5EF4-FFF2-40B4-BE49-F238E27FC236}">
                    <a16:creationId xmlns:a16="http://schemas.microsoft.com/office/drawing/2014/main" id="{8C30D9B2-DCFB-4E73-AFC8-294F366421E7}"/>
                  </a:ext>
                </a:extLst>
              </p:cNvPr>
              <p:cNvSpPr>
                <a:spLocks noChangeArrowheads="1"/>
              </p:cNvSpPr>
              <p:nvPr/>
            </p:nvSpPr>
            <p:spPr bwMode="auto">
              <a:xfrm>
                <a:off x="1536"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8" name="Group 312">
              <a:extLst>
                <a:ext uri="{FF2B5EF4-FFF2-40B4-BE49-F238E27FC236}">
                  <a16:creationId xmlns:a16="http://schemas.microsoft.com/office/drawing/2014/main" id="{84ED9605-5A16-4155-BA59-76F72EDEB7CF}"/>
                </a:ext>
              </a:extLst>
            </p:cNvPr>
            <p:cNvGrpSpPr>
              <a:grpSpLocks/>
            </p:cNvGrpSpPr>
            <p:nvPr/>
          </p:nvGrpSpPr>
          <p:grpSpPr bwMode="auto">
            <a:xfrm>
              <a:off x="3365" y="1303"/>
              <a:ext cx="744" cy="293"/>
              <a:chOff x="2048" y="2015"/>
              <a:chExt cx="512" cy="403"/>
            </a:xfrm>
          </p:grpSpPr>
          <p:sp>
            <p:nvSpPr>
              <p:cNvPr id="17467" name="Rectangle 313">
                <a:extLst>
                  <a:ext uri="{FF2B5EF4-FFF2-40B4-BE49-F238E27FC236}">
                    <a16:creationId xmlns:a16="http://schemas.microsoft.com/office/drawing/2014/main" id="{B72894F1-BB18-4D55-ACBE-16CC76E3C737}"/>
                  </a:ext>
                </a:extLst>
              </p:cNvPr>
              <p:cNvSpPr>
                <a:spLocks noChangeArrowheads="1"/>
              </p:cNvSpPr>
              <p:nvPr/>
            </p:nvSpPr>
            <p:spPr bwMode="auto">
              <a:xfrm>
                <a:off x="2091"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68" name="Rectangle 314">
                <a:extLst>
                  <a:ext uri="{FF2B5EF4-FFF2-40B4-BE49-F238E27FC236}">
                    <a16:creationId xmlns:a16="http://schemas.microsoft.com/office/drawing/2014/main" id="{A0FD239C-8706-41B0-B51F-E586032907E9}"/>
                  </a:ext>
                </a:extLst>
              </p:cNvPr>
              <p:cNvSpPr>
                <a:spLocks noChangeArrowheads="1"/>
              </p:cNvSpPr>
              <p:nvPr/>
            </p:nvSpPr>
            <p:spPr bwMode="auto">
              <a:xfrm>
                <a:off x="2048"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9" name="Group 315">
              <a:extLst>
                <a:ext uri="{FF2B5EF4-FFF2-40B4-BE49-F238E27FC236}">
                  <a16:creationId xmlns:a16="http://schemas.microsoft.com/office/drawing/2014/main" id="{72FF5350-EB3F-4F8D-B717-8848F7A71791}"/>
                </a:ext>
              </a:extLst>
            </p:cNvPr>
            <p:cNvGrpSpPr>
              <a:grpSpLocks/>
            </p:cNvGrpSpPr>
            <p:nvPr/>
          </p:nvGrpSpPr>
          <p:grpSpPr bwMode="auto">
            <a:xfrm>
              <a:off x="4109" y="1303"/>
              <a:ext cx="744" cy="293"/>
              <a:chOff x="2560" y="2015"/>
              <a:chExt cx="512" cy="403"/>
            </a:xfrm>
          </p:grpSpPr>
          <p:sp>
            <p:nvSpPr>
              <p:cNvPr id="17465" name="Rectangle 316">
                <a:extLst>
                  <a:ext uri="{FF2B5EF4-FFF2-40B4-BE49-F238E27FC236}">
                    <a16:creationId xmlns:a16="http://schemas.microsoft.com/office/drawing/2014/main" id="{3FCE8812-B5F4-4F26-8073-344245B822CC}"/>
                  </a:ext>
                </a:extLst>
              </p:cNvPr>
              <p:cNvSpPr>
                <a:spLocks noChangeArrowheads="1"/>
              </p:cNvSpPr>
              <p:nvPr/>
            </p:nvSpPr>
            <p:spPr bwMode="auto">
              <a:xfrm>
                <a:off x="260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C7</a:t>
                </a:r>
              </a:p>
              <a:p>
                <a:pPr algn="ctr">
                  <a:spcBef>
                    <a:spcPct val="0"/>
                  </a:spcBef>
                  <a:buClrTx/>
                  <a:buSzTx/>
                  <a:buFontTx/>
                  <a:buNone/>
                </a:pPr>
                <a:endParaRPr lang="en-US" altLang="zh-CN" sz="2000" b="1">
                  <a:ea typeface="宋体" panose="02010600030101010101" pitchFamily="2" charset="-122"/>
                </a:endParaRPr>
              </a:p>
            </p:txBody>
          </p:sp>
          <p:sp>
            <p:nvSpPr>
              <p:cNvPr id="17466" name="Rectangle 317">
                <a:extLst>
                  <a:ext uri="{FF2B5EF4-FFF2-40B4-BE49-F238E27FC236}">
                    <a16:creationId xmlns:a16="http://schemas.microsoft.com/office/drawing/2014/main" id="{0A51CEB6-7929-438D-9D64-AB4B931A1121}"/>
                  </a:ext>
                </a:extLst>
              </p:cNvPr>
              <p:cNvSpPr>
                <a:spLocks noChangeArrowheads="1"/>
              </p:cNvSpPr>
              <p:nvPr/>
            </p:nvSpPr>
            <p:spPr bwMode="auto">
              <a:xfrm>
                <a:off x="256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0" name="Group 318">
              <a:extLst>
                <a:ext uri="{FF2B5EF4-FFF2-40B4-BE49-F238E27FC236}">
                  <a16:creationId xmlns:a16="http://schemas.microsoft.com/office/drawing/2014/main" id="{53263E51-072C-457B-9A0A-4CAEA531BB73}"/>
                </a:ext>
              </a:extLst>
            </p:cNvPr>
            <p:cNvGrpSpPr>
              <a:grpSpLocks/>
            </p:cNvGrpSpPr>
            <p:nvPr/>
          </p:nvGrpSpPr>
          <p:grpSpPr bwMode="auto">
            <a:xfrm>
              <a:off x="4853" y="1303"/>
              <a:ext cx="744" cy="293"/>
              <a:chOff x="3072" y="2015"/>
              <a:chExt cx="512" cy="403"/>
            </a:xfrm>
          </p:grpSpPr>
          <p:sp>
            <p:nvSpPr>
              <p:cNvPr id="17463" name="Rectangle 319">
                <a:extLst>
                  <a:ext uri="{FF2B5EF4-FFF2-40B4-BE49-F238E27FC236}">
                    <a16:creationId xmlns:a16="http://schemas.microsoft.com/office/drawing/2014/main" id="{C164D231-AD49-4E63-8A48-36FEACBBE4B5}"/>
                  </a:ext>
                </a:extLst>
              </p:cNvPr>
              <p:cNvSpPr>
                <a:spLocks noChangeArrowheads="1"/>
              </p:cNvSpPr>
              <p:nvPr/>
            </p:nvSpPr>
            <p:spPr bwMode="auto">
              <a:xfrm>
                <a:off x="311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 70</a:t>
                </a:r>
              </a:p>
              <a:p>
                <a:pPr algn="ctr">
                  <a:spcBef>
                    <a:spcPct val="0"/>
                  </a:spcBef>
                  <a:buClrTx/>
                  <a:buSzTx/>
                  <a:buFontTx/>
                  <a:buNone/>
                </a:pPr>
                <a:endParaRPr lang="en-US" altLang="zh-CN" sz="2000" b="1">
                  <a:ea typeface="宋体" panose="02010600030101010101" pitchFamily="2" charset="-122"/>
                </a:endParaRPr>
              </a:p>
            </p:txBody>
          </p:sp>
          <p:sp>
            <p:nvSpPr>
              <p:cNvPr id="17464" name="Rectangle 320">
                <a:extLst>
                  <a:ext uri="{FF2B5EF4-FFF2-40B4-BE49-F238E27FC236}">
                    <a16:creationId xmlns:a16="http://schemas.microsoft.com/office/drawing/2014/main" id="{E64CC13B-19D2-40D9-8070-DC154E202777}"/>
                  </a:ext>
                </a:extLst>
              </p:cNvPr>
              <p:cNvSpPr>
                <a:spLocks noChangeArrowheads="1"/>
              </p:cNvSpPr>
              <p:nvPr/>
            </p:nvSpPr>
            <p:spPr bwMode="auto">
              <a:xfrm>
                <a:off x="307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1" name="Group 321">
              <a:extLst>
                <a:ext uri="{FF2B5EF4-FFF2-40B4-BE49-F238E27FC236}">
                  <a16:creationId xmlns:a16="http://schemas.microsoft.com/office/drawing/2014/main" id="{BF63AD32-E8A8-42D1-A3CA-CB0DB1BA1F1C}"/>
                </a:ext>
              </a:extLst>
            </p:cNvPr>
            <p:cNvGrpSpPr>
              <a:grpSpLocks/>
            </p:cNvGrpSpPr>
            <p:nvPr/>
          </p:nvGrpSpPr>
          <p:grpSpPr bwMode="auto">
            <a:xfrm>
              <a:off x="389" y="1596"/>
              <a:ext cx="744" cy="292"/>
              <a:chOff x="0" y="2418"/>
              <a:chExt cx="512" cy="403"/>
            </a:xfrm>
          </p:grpSpPr>
          <p:sp>
            <p:nvSpPr>
              <p:cNvPr id="17461" name="Rectangle 322">
                <a:extLst>
                  <a:ext uri="{FF2B5EF4-FFF2-40B4-BE49-F238E27FC236}">
                    <a16:creationId xmlns:a16="http://schemas.microsoft.com/office/drawing/2014/main" id="{25AEE7EE-63B8-4537-96A4-C55D39CCC538}"/>
                  </a:ext>
                </a:extLst>
              </p:cNvPr>
              <p:cNvSpPr>
                <a:spLocks noChangeArrowheads="1"/>
              </p:cNvSpPr>
              <p:nvPr/>
            </p:nvSpPr>
            <p:spPr bwMode="auto">
              <a:xfrm>
                <a:off x="4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462" name="Rectangle 323">
                <a:extLst>
                  <a:ext uri="{FF2B5EF4-FFF2-40B4-BE49-F238E27FC236}">
                    <a16:creationId xmlns:a16="http://schemas.microsoft.com/office/drawing/2014/main" id="{F8FDE67E-B44B-4AA5-8711-65D2CDEC7F88}"/>
                  </a:ext>
                </a:extLst>
              </p:cNvPr>
              <p:cNvSpPr>
                <a:spLocks noChangeArrowheads="1"/>
              </p:cNvSpPr>
              <p:nvPr/>
            </p:nvSpPr>
            <p:spPr bwMode="auto">
              <a:xfrm>
                <a:off x="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2" name="Group 324">
              <a:extLst>
                <a:ext uri="{FF2B5EF4-FFF2-40B4-BE49-F238E27FC236}">
                  <a16:creationId xmlns:a16="http://schemas.microsoft.com/office/drawing/2014/main" id="{0AF45D27-01C5-4EC6-923D-FA2D9C19FE85}"/>
                </a:ext>
              </a:extLst>
            </p:cNvPr>
            <p:cNvGrpSpPr>
              <a:grpSpLocks/>
            </p:cNvGrpSpPr>
            <p:nvPr/>
          </p:nvGrpSpPr>
          <p:grpSpPr bwMode="auto">
            <a:xfrm>
              <a:off x="1133" y="1596"/>
              <a:ext cx="744" cy="292"/>
              <a:chOff x="512" y="2418"/>
              <a:chExt cx="512" cy="403"/>
            </a:xfrm>
          </p:grpSpPr>
          <p:sp>
            <p:nvSpPr>
              <p:cNvPr id="17459" name="Rectangle 325">
                <a:extLst>
                  <a:ext uri="{FF2B5EF4-FFF2-40B4-BE49-F238E27FC236}">
                    <a16:creationId xmlns:a16="http://schemas.microsoft.com/office/drawing/2014/main" id="{45AAF569-0269-4137-91B2-B3F4A4231146}"/>
                  </a:ext>
                </a:extLst>
              </p:cNvPr>
              <p:cNvSpPr>
                <a:spLocks noChangeArrowheads="1"/>
              </p:cNvSpPr>
              <p:nvPr/>
            </p:nvSpPr>
            <p:spPr bwMode="auto">
              <a:xfrm>
                <a:off x="55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460" name="Rectangle 326">
                <a:extLst>
                  <a:ext uri="{FF2B5EF4-FFF2-40B4-BE49-F238E27FC236}">
                    <a16:creationId xmlns:a16="http://schemas.microsoft.com/office/drawing/2014/main" id="{2D53BD32-2D37-4EAA-802A-1236416747BC}"/>
                  </a:ext>
                </a:extLst>
              </p:cNvPr>
              <p:cNvSpPr>
                <a:spLocks noChangeArrowheads="1"/>
              </p:cNvSpPr>
              <p:nvPr/>
            </p:nvSpPr>
            <p:spPr bwMode="auto">
              <a:xfrm>
                <a:off x="51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3" name="Group 327">
              <a:extLst>
                <a:ext uri="{FF2B5EF4-FFF2-40B4-BE49-F238E27FC236}">
                  <a16:creationId xmlns:a16="http://schemas.microsoft.com/office/drawing/2014/main" id="{6A478EC8-295C-46AC-8799-3582986FE316}"/>
                </a:ext>
              </a:extLst>
            </p:cNvPr>
            <p:cNvGrpSpPr>
              <a:grpSpLocks/>
            </p:cNvGrpSpPr>
            <p:nvPr/>
          </p:nvGrpSpPr>
          <p:grpSpPr bwMode="auto">
            <a:xfrm>
              <a:off x="1877" y="1596"/>
              <a:ext cx="744" cy="292"/>
              <a:chOff x="1024" y="2418"/>
              <a:chExt cx="512" cy="403"/>
            </a:xfrm>
          </p:grpSpPr>
          <p:sp>
            <p:nvSpPr>
              <p:cNvPr id="17457" name="Rectangle 328">
                <a:extLst>
                  <a:ext uri="{FF2B5EF4-FFF2-40B4-BE49-F238E27FC236}">
                    <a16:creationId xmlns:a16="http://schemas.microsoft.com/office/drawing/2014/main" id="{48C64934-6A2D-4CE5-A776-DCB9FD39DD69}"/>
                  </a:ext>
                </a:extLst>
              </p:cNvPr>
              <p:cNvSpPr>
                <a:spLocks noChangeArrowheads="1"/>
              </p:cNvSpPr>
              <p:nvPr/>
            </p:nvSpPr>
            <p:spPr bwMode="auto">
              <a:xfrm>
                <a:off x="1067"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458" name="Rectangle 329">
                <a:extLst>
                  <a:ext uri="{FF2B5EF4-FFF2-40B4-BE49-F238E27FC236}">
                    <a16:creationId xmlns:a16="http://schemas.microsoft.com/office/drawing/2014/main" id="{7AE9181B-810D-4CF3-A30E-A6DD6007ADC5}"/>
                  </a:ext>
                </a:extLst>
              </p:cNvPr>
              <p:cNvSpPr>
                <a:spLocks noChangeArrowheads="1"/>
              </p:cNvSpPr>
              <p:nvPr/>
            </p:nvSpPr>
            <p:spPr bwMode="auto">
              <a:xfrm>
                <a:off x="1024"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4" name="Group 330">
              <a:extLst>
                <a:ext uri="{FF2B5EF4-FFF2-40B4-BE49-F238E27FC236}">
                  <a16:creationId xmlns:a16="http://schemas.microsoft.com/office/drawing/2014/main" id="{680B3E63-01E7-4235-A69F-3F93B674CABF}"/>
                </a:ext>
              </a:extLst>
            </p:cNvPr>
            <p:cNvGrpSpPr>
              <a:grpSpLocks/>
            </p:cNvGrpSpPr>
            <p:nvPr/>
          </p:nvGrpSpPr>
          <p:grpSpPr bwMode="auto">
            <a:xfrm>
              <a:off x="2621" y="1596"/>
              <a:ext cx="744" cy="292"/>
              <a:chOff x="1536" y="2418"/>
              <a:chExt cx="512" cy="403"/>
            </a:xfrm>
          </p:grpSpPr>
          <p:sp>
            <p:nvSpPr>
              <p:cNvPr id="17455" name="Rectangle 331">
                <a:extLst>
                  <a:ext uri="{FF2B5EF4-FFF2-40B4-BE49-F238E27FC236}">
                    <a16:creationId xmlns:a16="http://schemas.microsoft.com/office/drawing/2014/main" id="{8BA1786E-8E71-4263-994E-4574CB173172}"/>
                  </a:ext>
                </a:extLst>
              </p:cNvPr>
              <p:cNvSpPr>
                <a:spLocks noChangeArrowheads="1"/>
              </p:cNvSpPr>
              <p:nvPr/>
            </p:nvSpPr>
            <p:spPr bwMode="auto">
              <a:xfrm>
                <a:off x="1579"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56" name="Rectangle 332">
                <a:extLst>
                  <a:ext uri="{FF2B5EF4-FFF2-40B4-BE49-F238E27FC236}">
                    <a16:creationId xmlns:a16="http://schemas.microsoft.com/office/drawing/2014/main" id="{F0BC20CC-9384-42DD-BE7F-EFE7E28DE81E}"/>
                  </a:ext>
                </a:extLst>
              </p:cNvPr>
              <p:cNvSpPr>
                <a:spLocks noChangeArrowheads="1"/>
              </p:cNvSpPr>
              <p:nvPr/>
            </p:nvSpPr>
            <p:spPr bwMode="auto">
              <a:xfrm>
                <a:off x="1536"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5" name="Group 333">
              <a:extLst>
                <a:ext uri="{FF2B5EF4-FFF2-40B4-BE49-F238E27FC236}">
                  <a16:creationId xmlns:a16="http://schemas.microsoft.com/office/drawing/2014/main" id="{D7BE102F-6F94-4EAF-B931-D49472BB8790}"/>
                </a:ext>
              </a:extLst>
            </p:cNvPr>
            <p:cNvGrpSpPr>
              <a:grpSpLocks/>
            </p:cNvGrpSpPr>
            <p:nvPr/>
          </p:nvGrpSpPr>
          <p:grpSpPr bwMode="auto">
            <a:xfrm>
              <a:off x="3365" y="1596"/>
              <a:ext cx="744" cy="292"/>
              <a:chOff x="2048" y="2418"/>
              <a:chExt cx="512" cy="403"/>
            </a:xfrm>
          </p:grpSpPr>
          <p:sp>
            <p:nvSpPr>
              <p:cNvPr id="17453" name="Rectangle 334">
                <a:extLst>
                  <a:ext uri="{FF2B5EF4-FFF2-40B4-BE49-F238E27FC236}">
                    <a16:creationId xmlns:a16="http://schemas.microsoft.com/office/drawing/2014/main" id="{F87ED2E1-EABC-41B6-973D-51D9B5A21239}"/>
                  </a:ext>
                </a:extLst>
              </p:cNvPr>
              <p:cNvSpPr>
                <a:spLocks noChangeArrowheads="1"/>
              </p:cNvSpPr>
              <p:nvPr/>
            </p:nvSpPr>
            <p:spPr bwMode="auto">
              <a:xfrm>
                <a:off x="2091"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54" name="Rectangle 335">
                <a:extLst>
                  <a:ext uri="{FF2B5EF4-FFF2-40B4-BE49-F238E27FC236}">
                    <a16:creationId xmlns:a16="http://schemas.microsoft.com/office/drawing/2014/main" id="{B670F112-6261-4B2D-ADB5-05E1163F2F2C}"/>
                  </a:ext>
                </a:extLst>
              </p:cNvPr>
              <p:cNvSpPr>
                <a:spLocks noChangeArrowheads="1"/>
              </p:cNvSpPr>
              <p:nvPr/>
            </p:nvSpPr>
            <p:spPr bwMode="auto">
              <a:xfrm>
                <a:off x="2048"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6" name="Group 336">
              <a:extLst>
                <a:ext uri="{FF2B5EF4-FFF2-40B4-BE49-F238E27FC236}">
                  <a16:creationId xmlns:a16="http://schemas.microsoft.com/office/drawing/2014/main" id="{D36A12D4-1503-45F1-B54B-9120C3DBE428}"/>
                </a:ext>
              </a:extLst>
            </p:cNvPr>
            <p:cNvGrpSpPr>
              <a:grpSpLocks/>
            </p:cNvGrpSpPr>
            <p:nvPr/>
          </p:nvGrpSpPr>
          <p:grpSpPr bwMode="auto">
            <a:xfrm>
              <a:off x="4109" y="1596"/>
              <a:ext cx="744" cy="292"/>
              <a:chOff x="2560" y="2418"/>
              <a:chExt cx="512" cy="403"/>
            </a:xfrm>
          </p:grpSpPr>
          <p:sp>
            <p:nvSpPr>
              <p:cNvPr id="17451" name="Rectangle 337">
                <a:extLst>
                  <a:ext uri="{FF2B5EF4-FFF2-40B4-BE49-F238E27FC236}">
                    <a16:creationId xmlns:a16="http://schemas.microsoft.com/office/drawing/2014/main" id="{A84A6128-4D76-4F45-B158-E8FF1C81717A}"/>
                  </a:ext>
                </a:extLst>
              </p:cNvPr>
              <p:cNvSpPr>
                <a:spLocks noChangeArrowheads="1"/>
              </p:cNvSpPr>
              <p:nvPr/>
            </p:nvSpPr>
            <p:spPr bwMode="auto">
              <a:xfrm>
                <a:off x="260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C8</a:t>
                </a:r>
              </a:p>
              <a:p>
                <a:pPr algn="ctr">
                  <a:spcBef>
                    <a:spcPct val="0"/>
                  </a:spcBef>
                  <a:buClrTx/>
                  <a:buSzTx/>
                  <a:buFontTx/>
                  <a:buNone/>
                </a:pPr>
                <a:endParaRPr lang="en-US" altLang="zh-CN" sz="2000" b="1">
                  <a:ea typeface="宋体" panose="02010600030101010101" pitchFamily="2" charset="-122"/>
                </a:endParaRPr>
              </a:p>
            </p:txBody>
          </p:sp>
          <p:sp>
            <p:nvSpPr>
              <p:cNvPr id="17452" name="Rectangle 338">
                <a:extLst>
                  <a:ext uri="{FF2B5EF4-FFF2-40B4-BE49-F238E27FC236}">
                    <a16:creationId xmlns:a16="http://schemas.microsoft.com/office/drawing/2014/main" id="{E1B9CDB5-3A6D-4591-BE4C-3E344104AB16}"/>
                  </a:ext>
                </a:extLst>
              </p:cNvPr>
              <p:cNvSpPr>
                <a:spLocks noChangeArrowheads="1"/>
              </p:cNvSpPr>
              <p:nvPr/>
            </p:nvSpPr>
            <p:spPr bwMode="auto">
              <a:xfrm>
                <a:off x="256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7" name="Group 339">
              <a:extLst>
                <a:ext uri="{FF2B5EF4-FFF2-40B4-BE49-F238E27FC236}">
                  <a16:creationId xmlns:a16="http://schemas.microsoft.com/office/drawing/2014/main" id="{68B757B0-8388-4E48-9ED5-00CE0A3B0E93}"/>
                </a:ext>
              </a:extLst>
            </p:cNvPr>
            <p:cNvGrpSpPr>
              <a:grpSpLocks/>
            </p:cNvGrpSpPr>
            <p:nvPr/>
          </p:nvGrpSpPr>
          <p:grpSpPr bwMode="auto">
            <a:xfrm>
              <a:off x="4853" y="1596"/>
              <a:ext cx="744" cy="292"/>
              <a:chOff x="3072" y="2418"/>
              <a:chExt cx="512" cy="403"/>
            </a:xfrm>
          </p:grpSpPr>
          <p:sp>
            <p:nvSpPr>
              <p:cNvPr id="17449" name="Rectangle 340">
                <a:extLst>
                  <a:ext uri="{FF2B5EF4-FFF2-40B4-BE49-F238E27FC236}">
                    <a16:creationId xmlns:a16="http://schemas.microsoft.com/office/drawing/2014/main" id="{18F3207F-8E0E-41E0-A785-1EDEF59272B3}"/>
                  </a:ext>
                </a:extLst>
              </p:cNvPr>
              <p:cNvSpPr>
                <a:spLocks noChangeArrowheads="1"/>
              </p:cNvSpPr>
              <p:nvPr/>
            </p:nvSpPr>
            <p:spPr bwMode="auto">
              <a:xfrm>
                <a:off x="311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70</a:t>
                </a:r>
              </a:p>
              <a:p>
                <a:pPr algn="ctr">
                  <a:spcBef>
                    <a:spcPct val="0"/>
                  </a:spcBef>
                  <a:buClrTx/>
                  <a:buSzTx/>
                  <a:buFontTx/>
                  <a:buNone/>
                </a:pPr>
                <a:endParaRPr lang="en-US" altLang="zh-CN" sz="2000" b="1">
                  <a:ea typeface="宋体" panose="02010600030101010101" pitchFamily="2" charset="-122"/>
                </a:endParaRPr>
              </a:p>
            </p:txBody>
          </p:sp>
          <p:sp>
            <p:nvSpPr>
              <p:cNvPr id="17450" name="Rectangle 341">
                <a:extLst>
                  <a:ext uri="{FF2B5EF4-FFF2-40B4-BE49-F238E27FC236}">
                    <a16:creationId xmlns:a16="http://schemas.microsoft.com/office/drawing/2014/main" id="{4E2E0871-62B5-40D4-A3BC-41983513C1DD}"/>
                  </a:ext>
                </a:extLst>
              </p:cNvPr>
              <p:cNvSpPr>
                <a:spLocks noChangeArrowheads="1"/>
              </p:cNvSpPr>
              <p:nvPr/>
            </p:nvSpPr>
            <p:spPr bwMode="auto">
              <a:xfrm>
                <a:off x="307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sp>
          <p:nvSpPr>
            <p:cNvPr id="17448" name="Rectangle 342">
              <a:extLst>
                <a:ext uri="{FF2B5EF4-FFF2-40B4-BE49-F238E27FC236}">
                  <a16:creationId xmlns:a16="http://schemas.microsoft.com/office/drawing/2014/main" id="{6F9C3F9F-71D6-4405-BEFD-E8B0CB4662A6}"/>
                </a:ext>
              </a:extLst>
            </p:cNvPr>
            <p:cNvSpPr>
              <a:spLocks noChangeArrowheads="1"/>
            </p:cNvSpPr>
            <p:nvPr/>
          </p:nvSpPr>
          <p:spPr bwMode="auto">
            <a:xfrm>
              <a:off x="385" y="436"/>
              <a:ext cx="5216" cy="145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20968</TotalTime>
  <Words>6863</Words>
  <Application>Microsoft Office PowerPoint</Application>
  <PresentationFormat>全屏显示(4:3)</PresentationFormat>
  <Paragraphs>950</Paragraphs>
  <Slides>67</Slides>
  <Notes>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67</vt:i4>
      </vt:variant>
    </vt:vector>
  </HeadingPairs>
  <TitlesOfParts>
    <vt:vector size="85" baseType="lpstr">
      <vt:lpstr>Monotype Sorts</vt:lpstr>
      <vt:lpstr>黑体</vt:lpstr>
      <vt:lpstr>楷体_GB2312</vt:lpstr>
      <vt:lpstr>宋体</vt:lpstr>
      <vt:lpstr>Arial</vt:lpstr>
      <vt:lpstr>Book Antiqua</vt:lpstr>
      <vt:lpstr>Garamond</vt:lpstr>
      <vt:lpstr>Helvetica</vt:lpstr>
      <vt:lpstr>Microsoft Yi Baiti</vt:lpstr>
      <vt:lpstr>Tahoma</vt:lpstr>
      <vt:lpstr>Times New Roman</vt:lpstr>
      <vt:lpstr>Webdings</vt:lpstr>
      <vt:lpstr>Wingdings</vt:lpstr>
      <vt:lpstr>1_db-5-grey</vt:lpstr>
      <vt:lpstr>Blends</vt:lpstr>
      <vt:lpstr>剪辑</vt:lpstr>
      <vt:lpstr>Equation.3</vt:lpstr>
      <vt:lpstr>公式</vt:lpstr>
      <vt:lpstr>Chapter 8: Relational Database Design (1)</vt:lpstr>
      <vt:lpstr>关系模式的设计问题</vt:lpstr>
      <vt:lpstr>范式的作用</vt:lpstr>
      <vt:lpstr>PowerPoint 演示文稿</vt:lpstr>
      <vt:lpstr>PowerPoint 演示文稿</vt:lpstr>
      <vt:lpstr>例子</vt:lpstr>
      <vt:lpstr>SCD(SNO,SN,AGE,DEPT,MN,CNO,SCORE)</vt:lpstr>
      <vt:lpstr>关系SCD</vt:lpstr>
      <vt:lpstr>SCD(SNO,SN,AGE,DEPT,MN,CNO,SCORE)</vt:lpstr>
      <vt:lpstr>SCD(SNO,SN,AGE,DEPT,MN,CNO,SCORE)</vt:lpstr>
      <vt:lpstr>SCD(SNO,SN,AGE,DEPT,MN,CNO,SCORE)</vt:lpstr>
      <vt:lpstr>SCD(SNO,SN,AGE,DEPT,MN,CNO,SCORE)</vt:lpstr>
      <vt:lpstr>PowerPoint 演示文稿</vt:lpstr>
      <vt:lpstr>PowerPoint 演示文稿</vt:lpstr>
      <vt:lpstr>例子（模式分解）</vt:lpstr>
      <vt:lpstr>例子（解决问题）</vt:lpstr>
      <vt:lpstr>PowerPoint 演示文稿</vt:lpstr>
      <vt:lpstr>PowerPoint 演示文稿</vt:lpstr>
      <vt:lpstr>PowerPoint 演示文稿</vt:lpstr>
      <vt:lpstr>PowerPoint 演示文稿</vt:lpstr>
      <vt:lpstr>关系模式的表示</vt:lpstr>
      <vt:lpstr>1、函数依赖理论</vt:lpstr>
      <vt:lpstr>PowerPoint 演示文稿</vt:lpstr>
      <vt:lpstr>函数依赖的定义</vt:lpstr>
      <vt:lpstr>例子1  SCD(SNO,SN,AGE,DEPT,MN,CNO,SCORE)</vt:lpstr>
      <vt:lpstr>例子2</vt:lpstr>
      <vt:lpstr>PowerPoint 演示文稿</vt:lpstr>
      <vt:lpstr>平凡/非平凡的函数依赖</vt:lpstr>
      <vt:lpstr>完全函数依赖</vt:lpstr>
      <vt:lpstr>例</vt:lpstr>
      <vt:lpstr>传递函数依赖</vt:lpstr>
      <vt:lpstr>函数依赖－几点说明</vt:lpstr>
      <vt:lpstr>函数依赖－几点说明</vt:lpstr>
      <vt:lpstr>函数依赖－几点说明</vt:lpstr>
      <vt:lpstr>PowerPoint 演示文稿</vt:lpstr>
      <vt:lpstr>函数依赖的逻辑蕴涵</vt:lpstr>
      <vt:lpstr>逻辑蕴涵</vt:lpstr>
      <vt:lpstr>Armstrong公理系统</vt:lpstr>
      <vt:lpstr>Armstrong公理系统</vt:lpstr>
      <vt:lpstr>PowerPoint 演示文稿</vt:lpstr>
      <vt:lpstr>PowerPoint 演示文稿</vt:lpstr>
      <vt:lpstr>PowerPoint 演示文稿</vt:lpstr>
      <vt:lpstr>三个规则</vt:lpstr>
      <vt:lpstr>PowerPoint 演示文稿</vt:lpstr>
      <vt:lpstr>PowerPoint 演示文稿</vt:lpstr>
      <vt:lpstr>举例：</vt:lpstr>
      <vt:lpstr>举例：</vt:lpstr>
      <vt:lpstr>举例：</vt:lpstr>
      <vt:lpstr>举例</vt:lpstr>
      <vt:lpstr>举例</vt:lpstr>
      <vt:lpstr>函数依赖集的闭包</vt:lpstr>
      <vt:lpstr>函数依赖集的闭包</vt:lpstr>
      <vt:lpstr>PowerPoint 演示文稿</vt:lpstr>
      <vt:lpstr>举例</vt:lpstr>
      <vt:lpstr>属性集上的闭包</vt:lpstr>
      <vt:lpstr>属性集上的闭包的计算</vt:lpstr>
      <vt:lpstr>举例</vt:lpstr>
      <vt:lpstr>举例</vt:lpstr>
      <vt:lpstr>举例</vt:lpstr>
      <vt:lpstr>举例</vt:lpstr>
      <vt:lpstr>无关属性(extraneous attribute)</vt:lpstr>
      <vt:lpstr>无关属性的检验</vt:lpstr>
      <vt:lpstr>正则覆盖(canonical cover)</vt:lpstr>
      <vt:lpstr>正则覆盖的计算</vt:lpstr>
      <vt:lpstr>举例</vt:lpstr>
      <vt:lpstr>Assignments</vt:lpstr>
      <vt:lpstr>End of Chapter 8(1)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c j</cp:lastModifiedBy>
  <cp:revision>355</cp:revision>
  <cp:lastPrinted>1999-06-28T19:27:31Z</cp:lastPrinted>
  <dcterms:created xsi:type="dcterms:W3CDTF">1999-11-04T22:02:40Z</dcterms:created>
  <dcterms:modified xsi:type="dcterms:W3CDTF">2022-04-28T08:40:43Z</dcterms:modified>
</cp:coreProperties>
</file>