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1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decision-trees-in-python-with-scikit-learn/" TargetMode="External"/><Relationship Id="rId2" Type="http://schemas.openxmlformats.org/officeDocument/2006/relationships/hyperlink" Target="https://medium.com/datadriveninvestor/decision-tree-algorithm-with-hands-on-example-e6c2afb40d3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Decision Tree</a:t>
            </a:r>
            <a:endParaRPr lang="en-US" sz="66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SUBJECT\ML\ML BY RAMESH\DT\math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" y="457200"/>
            <a:ext cx="8982075" cy="57912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4800600" y="3200400"/>
            <a:ext cx="1143000" cy="15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5638800"/>
            <a:ext cx="21336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516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IG(S, outlook) = 0.94 - 0.693 = 0.247</a:t>
            </a:r>
          </a:p>
          <a:p>
            <a:r>
              <a:rPr lang="en-US" dirty="0" smtClean="0"/>
              <a:t>IG(S, Temperature) = 0.940 - 0.911 = 0.029</a:t>
            </a:r>
          </a:p>
          <a:p>
            <a:r>
              <a:rPr lang="en-US" dirty="0" smtClean="0"/>
              <a:t>IG(S, Humidity) = 0.940 - 0.788 = 0.152</a:t>
            </a:r>
          </a:p>
          <a:p>
            <a:r>
              <a:rPr lang="en-US" dirty="0" smtClean="0"/>
              <a:t>IG(S, Windy) = 0.940 - 0.8932 = 0.048</a:t>
            </a:r>
          </a:p>
          <a:p>
            <a:endParaRPr lang="en-US" dirty="0"/>
          </a:p>
        </p:txBody>
      </p:sp>
      <p:pic>
        <p:nvPicPr>
          <p:cNvPr id="2050" name="Picture 2" descr="D:\SUBJECT\ML\ML BY RAMESH\DT\fro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6477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BJECT\ML\ML BY RAMESH\DT\OU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199" cy="1981200"/>
          </a:xfrm>
          <a:prstGeom prst="rect">
            <a:avLst/>
          </a:prstGeom>
          <a:noFill/>
        </p:spPr>
      </p:pic>
      <p:pic>
        <p:nvPicPr>
          <p:cNvPr id="1027" name="Picture 3" descr="D:\SUBJECT\ML\ML BY RAMESH\DT\ou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7924800" cy="1371600"/>
          </a:xfrm>
          <a:prstGeom prst="rect">
            <a:avLst/>
          </a:prstGeom>
          <a:noFill/>
        </p:spPr>
      </p:pic>
      <p:pic>
        <p:nvPicPr>
          <p:cNvPr id="1028" name="Picture 4" descr="D:\SUBJECT\ML\ML BY RAMESH\DT\out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572000"/>
            <a:ext cx="79248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https://medium.com/datadriveninvestor/decision-tree-algorithm-with-hands-on-example-e6c2afb40d38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https://stackabuse.com/decision-trees-in-python-with-scikit-learn/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SUBJECT\ML\ML BY RAMESH\DT\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9154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BJECT\ML\ML BY RAMESH\DT\DT wor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uses the tree representation to solve the problem </a:t>
            </a:r>
          </a:p>
          <a:p>
            <a:r>
              <a:rPr lang="en-US" dirty="0" smtClean="0"/>
              <a:t>In which each leaf node corresponds to a class label and attributes are represented on the internal node of the tree.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D:\SUBJECT\ML\ML BY RAMESH\DT\dc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868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Attribute selection measures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 algn="just"/>
            <a:r>
              <a:rPr lang="en-US" dirty="0" smtClean="0"/>
              <a:t>The primary challenge in the Decision Tree implementation is to identify the attributes(Root).  </a:t>
            </a:r>
            <a:r>
              <a:rPr lang="en-US" b="1" dirty="0" smtClean="0"/>
              <a:t>attributes selection.</a:t>
            </a:r>
          </a:p>
          <a:p>
            <a:pPr algn="just"/>
            <a:endParaRPr lang="en-US" b="1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2 popular attribute selection measures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Entropy</a:t>
            </a:r>
            <a:endParaRPr lang="en-US" dirty="0" smtClean="0"/>
          </a:p>
          <a:p>
            <a:r>
              <a:rPr lang="en-US" b="1" dirty="0" err="1" smtClean="0"/>
              <a:t>Gini</a:t>
            </a:r>
            <a:r>
              <a:rPr lang="en-US" b="1" dirty="0" smtClean="0"/>
              <a:t> index</a:t>
            </a:r>
            <a:endParaRPr lang="en-US" dirty="0" smtClean="0"/>
          </a:p>
          <a:p>
            <a:pPr algn="just"/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1"/>
            <a:ext cx="8534400" cy="2819400"/>
          </a:xfrm>
        </p:spPr>
        <p:txBody>
          <a:bodyPr>
            <a:normAutofit fontScale="92500" lnSpcReduction="10000"/>
          </a:bodyPr>
          <a:lstStyle/>
          <a:p>
            <a:pPr algn="just" fontAlgn="base">
              <a:buNone/>
            </a:pPr>
            <a:r>
              <a:rPr lang="en-US" b="1" dirty="0" smtClean="0"/>
              <a:t>Entropy: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Entropy is the measure of uncertainty of a random variable, it characterizes the impurity of an arbitrary collection of examples. The higher the entropy more the information content.</a:t>
            </a:r>
          </a:p>
          <a:p>
            <a:pPr fontAlgn="base">
              <a:buNone/>
            </a:pPr>
            <a:r>
              <a:rPr lang="en-US" b="1" dirty="0" smtClean="0"/>
              <a:t> </a:t>
            </a:r>
            <a:endParaRPr lang="en-US" dirty="0"/>
          </a:p>
        </p:txBody>
      </p:sp>
      <p:pic>
        <p:nvPicPr>
          <p:cNvPr id="17411" name="Picture 3" descr="D:\SUBJECT\ML\ML BY RAMESH\DT\entropy formu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00400"/>
            <a:ext cx="80010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2133600"/>
          </a:xfrm>
        </p:spPr>
        <p:txBody>
          <a:bodyPr/>
          <a:lstStyle/>
          <a:p>
            <a:pPr fontAlgn="base">
              <a:buNone/>
            </a:pPr>
            <a:r>
              <a:rPr lang="en-US" b="1" dirty="0" smtClean="0"/>
              <a:t>Information Gain: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Information gain is a measure of this change in entropy.</a:t>
            </a:r>
          </a:p>
          <a:p>
            <a:endParaRPr lang="en-US" dirty="0"/>
          </a:p>
        </p:txBody>
      </p:sp>
      <p:pic>
        <p:nvPicPr>
          <p:cNvPr id="18434" name="Picture 2" descr="D:\SUBJECT\ML\ML BY RAMESH\DT\gin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105150"/>
            <a:ext cx="8229599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SUBJECT\ML\ML BY RAMESH\DT\probl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SUBJECT\ML\ML BY RAMESH\DT\entr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15200" cy="4343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SUBJECT\ML\ML BY RAMESH\DT\entrop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458200" cy="5257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Decision Tree</vt:lpstr>
      <vt:lpstr>Slide 2</vt:lpstr>
      <vt:lpstr>Slide 3</vt:lpstr>
      <vt:lpstr>Attribute selection measures 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</dc:creator>
  <cp:lastModifiedBy>user</cp:lastModifiedBy>
  <cp:revision>30</cp:revision>
  <dcterms:created xsi:type="dcterms:W3CDTF">2006-08-16T00:00:00Z</dcterms:created>
  <dcterms:modified xsi:type="dcterms:W3CDTF">2021-02-22T15:41:25Z</dcterms:modified>
</cp:coreProperties>
</file>