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64" r:id="rId5"/>
    <p:sldId id="265" r:id="rId6"/>
    <p:sldId id="266" r:id="rId7"/>
    <p:sldId id="296" r:id="rId8"/>
    <p:sldId id="297" r:id="rId9"/>
    <p:sldId id="300" r:id="rId10"/>
    <p:sldId id="298" r:id="rId11"/>
    <p:sldId id="301" r:id="rId12"/>
    <p:sldId id="267" r:id="rId13"/>
    <p:sldId id="268" r:id="rId14"/>
    <p:sldId id="269" r:id="rId15"/>
    <p:sldId id="270" r:id="rId16"/>
    <p:sldId id="271" r:id="rId17"/>
    <p:sldId id="272" r:id="rId18"/>
    <p:sldId id="275" r:id="rId19"/>
    <p:sldId id="277" r:id="rId20"/>
    <p:sldId id="278" r:id="rId21"/>
    <p:sldId id="279" r:id="rId22"/>
    <p:sldId id="280" r:id="rId23"/>
    <p:sldId id="281" r:id="rId24"/>
    <p:sldId id="283" r:id="rId25"/>
    <p:sldId id="284" r:id="rId26"/>
    <p:sldId id="285" r:id="rId27"/>
    <p:sldId id="287" r:id="rId28"/>
    <p:sldId id="288" r:id="rId29"/>
    <p:sldId id="289" r:id="rId30"/>
    <p:sldId id="290" r:id="rId31"/>
    <p:sldId id="291" r:id="rId32"/>
    <p:sldId id="292" r:id="rId33"/>
    <p:sldId id="293" r:id="rId34"/>
    <p:sldId id="294" r:id="rId35"/>
    <p:sldId id="286"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177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409BBE-A53B-7843-89BB-6DB6CA1952CF}" type="doc">
      <dgm:prSet loTypeId="urn:microsoft.com/office/officeart/2005/8/layout/hierarchy2" loCatId="" qsTypeId="urn:microsoft.com/office/officeart/2005/8/quickstyle/simple4" qsCatId="simple" csTypeId="urn:microsoft.com/office/officeart/2005/8/colors/accent4_2" csCatId="accent4" phldr="1"/>
      <dgm:spPr/>
      <dgm:t>
        <a:bodyPr/>
        <a:lstStyle/>
        <a:p>
          <a:endParaRPr lang="en-US"/>
        </a:p>
      </dgm:t>
    </dgm:pt>
    <dgm:pt modelId="{99D5CD07-48E6-BE4B-BD0C-46FB2AB4710D}">
      <dgm:prSet phldrT="[Text]"/>
      <dgm:spPr/>
      <dgm:t>
        <a:bodyPr/>
        <a:lstStyle/>
        <a:p>
          <a:r>
            <a:rPr lang="en-US" dirty="0" smtClean="0">
              <a:solidFill>
                <a:schemeClr val="tx1"/>
              </a:solidFill>
            </a:rPr>
            <a:t>Breakfast</a:t>
          </a:r>
          <a:endParaRPr lang="en-US" dirty="0">
            <a:solidFill>
              <a:schemeClr val="tx1"/>
            </a:solidFill>
          </a:endParaRPr>
        </a:p>
      </dgm:t>
    </dgm:pt>
    <dgm:pt modelId="{EA06651F-6FA8-9A48-A2F2-A8516B0446EC}" type="parTrans" cxnId="{C2E53E89-B61A-BA45-899D-DB4F234B946F}">
      <dgm:prSet/>
      <dgm:spPr/>
      <dgm:t>
        <a:bodyPr/>
        <a:lstStyle/>
        <a:p>
          <a:endParaRPr lang="en-US">
            <a:solidFill>
              <a:schemeClr val="tx1"/>
            </a:solidFill>
          </a:endParaRPr>
        </a:p>
      </dgm:t>
    </dgm:pt>
    <dgm:pt modelId="{F5E1539E-350F-0B42-9307-465F6212E12D}" type="sibTrans" cxnId="{C2E53E89-B61A-BA45-899D-DB4F234B946F}">
      <dgm:prSet/>
      <dgm:spPr/>
      <dgm:t>
        <a:bodyPr/>
        <a:lstStyle/>
        <a:p>
          <a:endParaRPr lang="en-US">
            <a:solidFill>
              <a:schemeClr val="tx1"/>
            </a:solidFill>
          </a:endParaRPr>
        </a:p>
      </dgm:t>
    </dgm:pt>
    <dgm:pt modelId="{4FF00DF4-C558-3543-A27F-C3A39891EE32}">
      <dgm:prSet phldrT="[Text]"/>
      <dgm:spPr/>
      <dgm:t>
        <a:bodyPr/>
        <a:lstStyle/>
        <a:p>
          <a:r>
            <a:rPr lang="en-US" dirty="0" smtClean="0">
              <a:solidFill>
                <a:schemeClr val="tx1"/>
              </a:solidFill>
            </a:rPr>
            <a:t>stove</a:t>
          </a:r>
          <a:endParaRPr lang="en-US" dirty="0">
            <a:solidFill>
              <a:schemeClr val="tx1"/>
            </a:solidFill>
          </a:endParaRPr>
        </a:p>
      </dgm:t>
    </dgm:pt>
    <dgm:pt modelId="{6F4483A6-F05C-044B-9642-A31C588FEAE2}" type="parTrans" cxnId="{9A06D695-0AC2-E848-84A5-238176525133}">
      <dgm:prSet/>
      <dgm:spPr/>
      <dgm:t>
        <a:bodyPr/>
        <a:lstStyle/>
        <a:p>
          <a:endParaRPr lang="en-US">
            <a:solidFill>
              <a:schemeClr val="tx1"/>
            </a:solidFill>
          </a:endParaRPr>
        </a:p>
      </dgm:t>
    </dgm:pt>
    <dgm:pt modelId="{7903E08A-3D0E-344F-A2D1-76E1F80B5CF4}" type="sibTrans" cxnId="{9A06D695-0AC2-E848-84A5-238176525133}">
      <dgm:prSet/>
      <dgm:spPr/>
      <dgm:t>
        <a:bodyPr/>
        <a:lstStyle/>
        <a:p>
          <a:endParaRPr lang="en-US">
            <a:solidFill>
              <a:schemeClr val="tx1"/>
            </a:solidFill>
          </a:endParaRPr>
        </a:p>
      </dgm:t>
    </dgm:pt>
    <dgm:pt modelId="{1A50FE61-5DAC-D640-B67D-76565C297CF0}">
      <dgm:prSet phldrT="[Text]"/>
      <dgm:spPr/>
      <dgm:t>
        <a:bodyPr/>
        <a:lstStyle/>
        <a:p>
          <a:r>
            <a:rPr lang="en-US" dirty="0" smtClean="0">
              <a:solidFill>
                <a:schemeClr val="tx1"/>
              </a:solidFill>
            </a:rPr>
            <a:t>hissing sound</a:t>
          </a:r>
          <a:endParaRPr lang="en-US" dirty="0">
            <a:solidFill>
              <a:schemeClr val="tx1"/>
            </a:solidFill>
          </a:endParaRPr>
        </a:p>
      </dgm:t>
    </dgm:pt>
    <dgm:pt modelId="{DF6B2818-1C08-9944-888E-722B034A7521}" type="parTrans" cxnId="{7AF86393-86E0-D042-9227-1E8726ACEA41}">
      <dgm:prSet/>
      <dgm:spPr/>
      <dgm:t>
        <a:bodyPr/>
        <a:lstStyle/>
        <a:p>
          <a:endParaRPr lang="en-US">
            <a:solidFill>
              <a:schemeClr val="tx1"/>
            </a:solidFill>
          </a:endParaRPr>
        </a:p>
      </dgm:t>
    </dgm:pt>
    <dgm:pt modelId="{DE276744-4B95-C14F-AAD8-6997BE37835A}" type="sibTrans" cxnId="{7AF86393-86E0-D042-9227-1E8726ACEA41}">
      <dgm:prSet/>
      <dgm:spPr/>
      <dgm:t>
        <a:bodyPr/>
        <a:lstStyle/>
        <a:p>
          <a:endParaRPr lang="en-US">
            <a:solidFill>
              <a:schemeClr val="tx1"/>
            </a:solidFill>
          </a:endParaRPr>
        </a:p>
      </dgm:t>
    </dgm:pt>
    <dgm:pt modelId="{192B5CE8-0344-A343-9950-E3A85FDBC119}">
      <dgm:prSet phldrT="[Text]"/>
      <dgm:spPr/>
      <dgm:t>
        <a:bodyPr/>
        <a:lstStyle/>
        <a:p>
          <a:r>
            <a:rPr lang="en-US" dirty="0" smtClean="0">
              <a:solidFill>
                <a:schemeClr val="tx1"/>
              </a:solidFill>
            </a:rPr>
            <a:t>gas whoosh</a:t>
          </a:r>
          <a:endParaRPr lang="en-US" dirty="0">
            <a:solidFill>
              <a:schemeClr val="tx1"/>
            </a:solidFill>
          </a:endParaRPr>
        </a:p>
      </dgm:t>
    </dgm:pt>
    <dgm:pt modelId="{F308B8CB-E635-E94B-9852-7935D7C57567}" type="parTrans" cxnId="{42488DFA-80B1-2D42-9E0A-413A4C3882B7}">
      <dgm:prSet/>
      <dgm:spPr/>
      <dgm:t>
        <a:bodyPr/>
        <a:lstStyle/>
        <a:p>
          <a:endParaRPr lang="en-US">
            <a:solidFill>
              <a:schemeClr val="tx1"/>
            </a:solidFill>
          </a:endParaRPr>
        </a:p>
      </dgm:t>
    </dgm:pt>
    <dgm:pt modelId="{96A39CE4-5FDF-194F-AA09-02003E04286F}" type="sibTrans" cxnId="{42488DFA-80B1-2D42-9E0A-413A4C3882B7}">
      <dgm:prSet/>
      <dgm:spPr/>
      <dgm:t>
        <a:bodyPr/>
        <a:lstStyle/>
        <a:p>
          <a:endParaRPr lang="en-US">
            <a:solidFill>
              <a:schemeClr val="tx1"/>
            </a:solidFill>
          </a:endParaRPr>
        </a:p>
      </dgm:t>
    </dgm:pt>
    <dgm:pt modelId="{D3DBC3EC-5944-7C4A-91A2-B62C63A489C0}">
      <dgm:prSet phldrT="[Text]"/>
      <dgm:spPr/>
      <dgm:t>
        <a:bodyPr/>
        <a:lstStyle/>
        <a:p>
          <a:r>
            <a:rPr lang="en-US" dirty="0" smtClean="0">
              <a:solidFill>
                <a:schemeClr val="tx1"/>
              </a:solidFill>
            </a:rPr>
            <a:t>coffee</a:t>
          </a:r>
          <a:endParaRPr lang="en-US" dirty="0">
            <a:solidFill>
              <a:schemeClr val="tx1"/>
            </a:solidFill>
          </a:endParaRPr>
        </a:p>
      </dgm:t>
    </dgm:pt>
    <dgm:pt modelId="{FAA2FCE2-D09E-6844-81D0-5F7F26F6BBB1}" type="parTrans" cxnId="{26250117-024F-1749-BFA1-5F3661C2DF30}">
      <dgm:prSet/>
      <dgm:spPr/>
      <dgm:t>
        <a:bodyPr/>
        <a:lstStyle/>
        <a:p>
          <a:endParaRPr lang="en-US">
            <a:solidFill>
              <a:schemeClr val="tx1"/>
            </a:solidFill>
          </a:endParaRPr>
        </a:p>
      </dgm:t>
    </dgm:pt>
    <dgm:pt modelId="{169C7483-8491-0E4A-A6CC-D388DBB2F99D}" type="sibTrans" cxnId="{26250117-024F-1749-BFA1-5F3661C2DF30}">
      <dgm:prSet/>
      <dgm:spPr/>
      <dgm:t>
        <a:bodyPr/>
        <a:lstStyle/>
        <a:p>
          <a:endParaRPr lang="en-US">
            <a:solidFill>
              <a:schemeClr val="tx1"/>
            </a:solidFill>
          </a:endParaRPr>
        </a:p>
      </dgm:t>
    </dgm:pt>
    <dgm:pt modelId="{95CC68B2-0F02-1445-84F4-E3FA0B41DE87}">
      <dgm:prSet phldrT="[Text]"/>
      <dgm:spPr/>
      <dgm:t>
        <a:bodyPr/>
        <a:lstStyle/>
        <a:p>
          <a:r>
            <a:rPr lang="en-US" dirty="0" smtClean="0">
              <a:solidFill>
                <a:schemeClr val="tx1"/>
              </a:solidFill>
            </a:rPr>
            <a:t>gurgling water</a:t>
          </a:r>
          <a:endParaRPr lang="en-US" dirty="0">
            <a:solidFill>
              <a:schemeClr val="tx1"/>
            </a:solidFill>
          </a:endParaRPr>
        </a:p>
      </dgm:t>
    </dgm:pt>
    <dgm:pt modelId="{381F7D90-6933-D44F-8A0A-1E9C1A54FB2C}" type="parTrans" cxnId="{4AB32847-5763-1B44-9A3C-DBCE87DA3058}">
      <dgm:prSet/>
      <dgm:spPr/>
      <dgm:t>
        <a:bodyPr/>
        <a:lstStyle/>
        <a:p>
          <a:endParaRPr lang="en-US">
            <a:solidFill>
              <a:schemeClr val="tx1"/>
            </a:solidFill>
          </a:endParaRPr>
        </a:p>
      </dgm:t>
    </dgm:pt>
    <dgm:pt modelId="{31F23943-6CD7-164D-AACD-74146E893BAC}" type="sibTrans" cxnId="{4AB32847-5763-1B44-9A3C-DBCE87DA3058}">
      <dgm:prSet/>
      <dgm:spPr/>
      <dgm:t>
        <a:bodyPr/>
        <a:lstStyle/>
        <a:p>
          <a:endParaRPr lang="en-US">
            <a:solidFill>
              <a:schemeClr val="tx1"/>
            </a:solidFill>
          </a:endParaRPr>
        </a:p>
      </dgm:t>
    </dgm:pt>
    <dgm:pt modelId="{2C8205AC-DEFC-7D40-9728-016D656F6E54}">
      <dgm:prSet/>
      <dgm:spPr/>
      <dgm:t>
        <a:bodyPr/>
        <a:lstStyle/>
        <a:p>
          <a:r>
            <a:rPr lang="en-US" dirty="0" smtClean="0">
              <a:solidFill>
                <a:schemeClr val="tx1"/>
              </a:solidFill>
            </a:rPr>
            <a:t>hum of flame</a:t>
          </a:r>
          <a:endParaRPr lang="en-US" dirty="0">
            <a:solidFill>
              <a:schemeClr val="tx1"/>
            </a:solidFill>
          </a:endParaRPr>
        </a:p>
      </dgm:t>
    </dgm:pt>
    <dgm:pt modelId="{5B73030A-EC7A-104E-9176-4827F7B1E519}" type="parTrans" cxnId="{1BF49A15-F552-7A4F-86BC-BEA4636D1988}">
      <dgm:prSet/>
      <dgm:spPr/>
      <dgm:t>
        <a:bodyPr/>
        <a:lstStyle/>
        <a:p>
          <a:endParaRPr lang="en-US">
            <a:solidFill>
              <a:schemeClr val="tx1"/>
            </a:solidFill>
          </a:endParaRPr>
        </a:p>
      </dgm:t>
    </dgm:pt>
    <dgm:pt modelId="{871C18FE-F1A8-9F48-8163-9A9EE33676E6}" type="sibTrans" cxnId="{1BF49A15-F552-7A4F-86BC-BEA4636D1988}">
      <dgm:prSet/>
      <dgm:spPr/>
      <dgm:t>
        <a:bodyPr/>
        <a:lstStyle/>
        <a:p>
          <a:endParaRPr lang="en-US">
            <a:solidFill>
              <a:schemeClr val="tx1"/>
            </a:solidFill>
          </a:endParaRPr>
        </a:p>
      </dgm:t>
    </dgm:pt>
    <dgm:pt modelId="{9EE9D090-80A7-C14E-97D7-E9ED45147BFF}">
      <dgm:prSet/>
      <dgm:spPr/>
      <dgm:t>
        <a:bodyPr/>
        <a:lstStyle/>
        <a:p>
          <a:r>
            <a:rPr lang="en-US" dirty="0" err="1" smtClean="0">
              <a:solidFill>
                <a:schemeClr val="tx1"/>
              </a:solidFill>
            </a:rPr>
            <a:t>gloop</a:t>
          </a:r>
          <a:r>
            <a:rPr lang="en-US" dirty="0" smtClean="0">
              <a:solidFill>
                <a:schemeClr val="tx1"/>
              </a:solidFill>
            </a:rPr>
            <a:t> sound</a:t>
          </a:r>
          <a:endParaRPr lang="en-US" dirty="0">
            <a:solidFill>
              <a:schemeClr val="tx1"/>
            </a:solidFill>
          </a:endParaRPr>
        </a:p>
      </dgm:t>
    </dgm:pt>
    <dgm:pt modelId="{73FE6B59-17B2-714D-913D-074E872820DE}" type="parTrans" cxnId="{DD562DC5-5FA5-B145-8DE4-0C6589E63819}">
      <dgm:prSet/>
      <dgm:spPr/>
      <dgm:t>
        <a:bodyPr/>
        <a:lstStyle/>
        <a:p>
          <a:endParaRPr lang="en-US">
            <a:solidFill>
              <a:schemeClr val="tx1"/>
            </a:solidFill>
          </a:endParaRPr>
        </a:p>
      </dgm:t>
    </dgm:pt>
    <dgm:pt modelId="{F1C0E709-CE45-EF4A-98F1-3A05133EA917}" type="sibTrans" cxnId="{DD562DC5-5FA5-B145-8DE4-0C6589E63819}">
      <dgm:prSet/>
      <dgm:spPr/>
      <dgm:t>
        <a:bodyPr/>
        <a:lstStyle/>
        <a:p>
          <a:endParaRPr lang="en-US">
            <a:solidFill>
              <a:schemeClr val="tx1"/>
            </a:solidFill>
          </a:endParaRPr>
        </a:p>
      </dgm:t>
    </dgm:pt>
    <dgm:pt modelId="{0D49E51D-7F11-EF46-942F-43E5FF73BBE1}" type="pres">
      <dgm:prSet presAssocID="{95409BBE-A53B-7843-89BB-6DB6CA1952CF}" presName="diagram" presStyleCnt="0">
        <dgm:presLayoutVars>
          <dgm:chPref val="1"/>
          <dgm:dir/>
          <dgm:animOne val="branch"/>
          <dgm:animLvl val="lvl"/>
          <dgm:resizeHandles val="exact"/>
        </dgm:presLayoutVars>
      </dgm:prSet>
      <dgm:spPr/>
      <dgm:t>
        <a:bodyPr/>
        <a:lstStyle/>
        <a:p>
          <a:endParaRPr lang="en-US"/>
        </a:p>
      </dgm:t>
    </dgm:pt>
    <dgm:pt modelId="{3E04B27B-06A3-494E-84C4-2851ED2B947D}" type="pres">
      <dgm:prSet presAssocID="{99D5CD07-48E6-BE4B-BD0C-46FB2AB4710D}" presName="root1" presStyleCnt="0"/>
      <dgm:spPr/>
    </dgm:pt>
    <dgm:pt modelId="{7AE6FF2C-0C3D-C44C-B83B-95B64F71C369}" type="pres">
      <dgm:prSet presAssocID="{99D5CD07-48E6-BE4B-BD0C-46FB2AB4710D}" presName="LevelOneTextNode" presStyleLbl="node0" presStyleIdx="0" presStyleCnt="1">
        <dgm:presLayoutVars>
          <dgm:chPref val="3"/>
        </dgm:presLayoutVars>
      </dgm:prSet>
      <dgm:spPr/>
      <dgm:t>
        <a:bodyPr/>
        <a:lstStyle/>
        <a:p>
          <a:endParaRPr lang="en-US"/>
        </a:p>
      </dgm:t>
    </dgm:pt>
    <dgm:pt modelId="{DB0BC446-BCC3-D840-AEC6-841BAF522D67}" type="pres">
      <dgm:prSet presAssocID="{99D5CD07-48E6-BE4B-BD0C-46FB2AB4710D}" presName="level2hierChild" presStyleCnt="0"/>
      <dgm:spPr/>
    </dgm:pt>
    <dgm:pt modelId="{E002F3D7-2FE2-174F-840E-1C3BD2E962DA}" type="pres">
      <dgm:prSet presAssocID="{6F4483A6-F05C-044B-9642-A31C588FEAE2}" presName="conn2-1" presStyleLbl="parChTrans1D2" presStyleIdx="0" presStyleCnt="2"/>
      <dgm:spPr/>
      <dgm:t>
        <a:bodyPr/>
        <a:lstStyle/>
        <a:p>
          <a:endParaRPr lang="en-US"/>
        </a:p>
      </dgm:t>
    </dgm:pt>
    <dgm:pt modelId="{020A2A3D-0061-3443-8FFA-B6180CAB8E72}" type="pres">
      <dgm:prSet presAssocID="{6F4483A6-F05C-044B-9642-A31C588FEAE2}" presName="connTx" presStyleLbl="parChTrans1D2" presStyleIdx="0" presStyleCnt="2"/>
      <dgm:spPr/>
      <dgm:t>
        <a:bodyPr/>
        <a:lstStyle/>
        <a:p>
          <a:endParaRPr lang="en-US"/>
        </a:p>
      </dgm:t>
    </dgm:pt>
    <dgm:pt modelId="{9671D6F3-A42A-F144-9784-122CB3E9D240}" type="pres">
      <dgm:prSet presAssocID="{4FF00DF4-C558-3543-A27F-C3A39891EE32}" presName="root2" presStyleCnt="0"/>
      <dgm:spPr/>
    </dgm:pt>
    <dgm:pt modelId="{48BBFDB9-F22B-6649-9DBE-D25595DB5767}" type="pres">
      <dgm:prSet presAssocID="{4FF00DF4-C558-3543-A27F-C3A39891EE32}" presName="LevelTwoTextNode" presStyleLbl="node2" presStyleIdx="0" presStyleCnt="2">
        <dgm:presLayoutVars>
          <dgm:chPref val="3"/>
        </dgm:presLayoutVars>
      </dgm:prSet>
      <dgm:spPr/>
      <dgm:t>
        <a:bodyPr/>
        <a:lstStyle/>
        <a:p>
          <a:endParaRPr lang="en-US"/>
        </a:p>
      </dgm:t>
    </dgm:pt>
    <dgm:pt modelId="{57335DAF-23A9-6B44-9EF1-30C9DE01B19A}" type="pres">
      <dgm:prSet presAssocID="{4FF00DF4-C558-3543-A27F-C3A39891EE32}" presName="level3hierChild" presStyleCnt="0"/>
      <dgm:spPr/>
    </dgm:pt>
    <dgm:pt modelId="{67757E53-873B-C04A-A382-027FF7AD203C}" type="pres">
      <dgm:prSet presAssocID="{DF6B2818-1C08-9944-888E-722B034A7521}" presName="conn2-1" presStyleLbl="parChTrans1D3" presStyleIdx="0" presStyleCnt="5"/>
      <dgm:spPr/>
      <dgm:t>
        <a:bodyPr/>
        <a:lstStyle/>
        <a:p>
          <a:endParaRPr lang="en-US"/>
        </a:p>
      </dgm:t>
    </dgm:pt>
    <dgm:pt modelId="{D940F52B-D8E3-6D4C-97DE-660F8F57FA67}" type="pres">
      <dgm:prSet presAssocID="{DF6B2818-1C08-9944-888E-722B034A7521}" presName="connTx" presStyleLbl="parChTrans1D3" presStyleIdx="0" presStyleCnt="5"/>
      <dgm:spPr/>
      <dgm:t>
        <a:bodyPr/>
        <a:lstStyle/>
        <a:p>
          <a:endParaRPr lang="en-US"/>
        </a:p>
      </dgm:t>
    </dgm:pt>
    <dgm:pt modelId="{CFD8C431-17B3-4C48-86EC-3E3DBAFB482D}" type="pres">
      <dgm:prSet presAssocID="{1A50FE61-5DAC-D640-B67D-76565C297CF0}" presName="root2" presStyleCnt="0"/>
      <dgm:spPr/>
    </dgm:pt>
    <dgm:pt modelId="{E824B45B-DB4E-404A-B384-BFD6335A9B82}" type="pres">
      <dgm:prSet presAssocID="{1A50FE61-5DAC-D640-B67D-76565C297CF0}" presName="LevelTwoTextNode" presStyleLbl="node3" presStyleIdx="0" presStyleCnt="5">
        <dgm:presLayoutVars>
          <dgm:chPref val="3"/>
        </dgm:presLayoutVars>
      </dgm:prSet>
      <dgm:spPr/>
      <dgm:t>
        <a:bodyPr/>
        <a:lstStyle/>
        <a:p>
          <a:endParaRPr lang="en-US"/>
        </a:p>
      </dgm:t>
    </dgm:pt>
    <dgm:pt modelId="{3EE22FF4-46F8-054E-9F6D-734AD3CD46B0}" type="pres">
      <dgm:prSet presAssocID="{1A50FE61-5DAC-D640-B67D-76565C297CF0}" presName="level3hierChild" presStyleCnt="0"/>
      <dgm:spPr/>
    </dgm:pt>
    <dgm:pt modelId="{E5C2A03F-0E2D-EB44-9DD9-8F2DD3A379EB}" type="pres">
      <dgm:prSet presAssocID="{F308B8CB-E635-E94B-9852-7935D7C57567}" presName="conn2-1" presStyleLbl="parChTrans1D3" presStyleIdx="1" presStyleCnt="5"/>
      <dgm:spPr/>
      <dgm:t>
        <a:bodyPr/>
        <a:lstStyle/>
        <a:p>
          <a:endParaRPr lang="en-US"/>
        </a:p>
      </dgm:t>
    </dgm:pt>
    <dgm:pt modelId="{99977700-5CB0-144D-87B4-A4D69E6297E7}" type="pres">
      <dgm:prSet presAssocID="{F308B8CB-E635-E94B-9852-7935D7C57567}" presName="connTx" presStyleLbl="parChTrans1D3" presStyleIdx="1" presStyleCnt="5"/>
      <dgm:spPr/>
      <dgm:t>
        <a:bodyPr/>
        <a:lstStyle/>
        <a:p>
          <a:endParaRPr lang="en-US"/>
        </a:p>
      </dgm:t>
    </dgm:pt>
    <dgm:pt modelId="{92057D7D-6372-0F49-A48B-CD6707AC96FA}" type="pres">
      <dgm:prSet presAssocID="{192B5CE8-0344-A343-9950-E3A85FDBC119}" presName="root2" presStyleCnt="0"/>
      <dgm:spPr/>
    </dgm:pt>
    <dgm:pt modelId="{728EA5C9-494E-4747-8591-0124D32CEACA}" type="pres">
      <dgm:prSet presAssocID="{192B5CE8-0344-A343-9950-E3A85FDBC119}" presName="LevelTwoTextNode" presStyleLbl="node3" presStyleIdx="1" presStyleCnt="5">
        <dgm:presLayoutVars>
          <dgm:chPref val="3"/>
        </dgm:presLayoutVars>
      </dgm:prSet>
      <dgm:spPr/>
      <dgm:t>
        <a:bodyPr/>
        <a:lstStyle/>
        <a:p>
          <a:endParaRPr lang="en-US"/>
        </a:p>
      </dgm:t>
    </dgm:pt>
    <dgm:pt modelId="{D9ED5F1A-130C-C346-AFA6-74EF1050EB9C}" type="pres">
      <dgm:prSet presAssocID="{192B5CE8-0344-A343-9950-E3A85FDBC119}" presName="level3hierChild" presStyleCnt="0"/>
      <dgm:spPr/>
    </dgm:pt>
    <dgm:pt modelId="{6A35C0E9-9451-6E48-8389-F46D3E9B31CA}" type="pres">
      <dgm:prSet presAssocID="{5B73030A-EC7A-104E-9176-4827F7B1E519}" presName="conn2-1" presStyleLbl="parChTrans1D3" presStyleIdx="2" presStyleCnt="5"/>
      <dgm:spPr/>
      <dgm:t>
        <a:bodyPr/>
        <a:lstStyle/>
        <a:p>
          <a:endParaRPr lang="en-US"/>
        </a:p>
      </dgm:t>
    </dgm:pt>
    <dgm:pt modelId="{9CBBCAC4-4C22-1444-AD9E-BE2C5A13E141}" type="pres">
      <dgm:prSet presAssocID="{5B73030A-EC7A-104E-9176-4827F7B1E519}" presName="connTx" presStyleLbl="parChTrans1D3" presStyleIdx="2" presStyleCnt="5"/>
      <dgm:spPr/>
      <dgm:t>
        <a:bodyPr/>
        <a:lstStyle/>
        <a:p>
          <a:endParaRPr lang="en-US"/>
        </a:p>
      </dgm:t>
    </dgm:pt>
    <dgm:pt modelId="{200867C5-539E-5744-B815-6DE8BE9C29AD}" type="pres">
      <dgm:prSet presAssocID="{2C8205AC-DEFC-7D40-9728-016D656F6E54}" presName="root2" presStyleCnt="0"/>
      <dgm:spPr/>
    </dgm:pt>
    <dgm:pt modelId="{76B97251-1DB4-2540-AB11-F7ADB57EA862}" type="pres">
      <dgm:prSet presAssocID="{2C8205AC-DEFC-7D40-9728-016D656F6E54}" presName="LevelTwoTextNode" presStyleLbl="node3" presStyleIdx="2" presStyleCnt="5">
        <dgm:presLayoutVars>
          <dgm:chPref val="3"/>
        </dgm:presLayoutVars>
      </dgm:prSet>
      <dgm:spPr/>
      <dgm:t>
        <a:bodyPr/>
        <a:lstStyle/>
        <a:p>
          <a:endParaRPr lang="en-US"/>
        </a:p>
      </dgm:t>
    </dgm:pt>
    <dgm:pt modelId="{CA8ED548-70B9-0A4E-82BF-8EE1A2264E1E}" type="pres">
      <dgm:prSet presAssocID="{2C8205AC-DEFC-7D40-9728-016D656F6E54}" presName="level3hierChild" presStyleCnt="0"/>
      <dgm:spPr/>
    </dgm:pt>
    <dgm:pt modelId="{6CA2B10E-FB62-4549-81E5-B56E9B59DD68}" type="pres">
      <dgm:prSet presAssocID="{FAA2FCE2-D09E-6844-81D0-5F7F26F6BBB1}" presName="conn2-1" presStyleLbl="parChTrans1D2" presStyleIdx="1" presStyleCnt="2"/>
      <dgm:spPr/>
      <dgm:t>
        <a:bodyPr/>
        <a:lstStyle/>
        <a:p>
          <a:endParaRPr lang="en-US"/>
        </a:p>
      </dgm:t>
    </dgm:pt>
    <dgm:pt modelId="{2F8D78AC-7BEA-9448-BB02-FF12DB15A1EE}" type="pres">
      <dgm:prSet presAssocID="{FAA2FCE2-D09E-6844-81D0-5F7F26F6BBB1}" presName="connTx" presStyleLbl="parChTrans1D2" presStyleIdx="1" presStyleCnt="2"/>
      <dgm:spPr/>
      <dgm:t>
        <a:bodyPr/>
        <a:lstStyle/>
        <a:p>
          <a:endParaRPr lang="en-US"/>
        </a:p>
      </dgm:t>
    </dgm:pt>
    <dgm:pt modelId="{D157C98F-7391-2C4C-9312-B9C29A7DC2AE}" type="pres">
      <dgm:prSet presAssocID="{D3DBC3EC-5944-7C4A-91A2-B62C63A489C0}" presName="root2" presStyleCnt="0"/>
      <dgm:spPr/>
    </dgm:pt>
    <dgm:pt modelId="{1EAFBD50-B9D0-C741-B0BC-91B053AAAF93}" type="pres">
      <dgm:prSet presAssocID="{D3DBC3EC-5944-7C4A-91A2-B62C63A489C0}" presName="LevelTwoTextNode" presStyleLbl="node2" presStyleIdx="1" presStyleCnt="2">
        <dgm:presLayoutVars>
          <dgm:chPref val="3"/>
        </dgm:presLayoutVars>
      </dgm:prSet>
      <dgm:spPr/>
      <dgm:t>
        <a:bodyPr/>
        <a:lstStyle/>
        <a:p>
          <a:endParaRPr lang="en-US"/>
        </a:p>
      </dgm:t>
    </dgm:pt>
    <dgm:pt modelId="{05F4DC60-6CE1-5C4A-863D-76B31B0CEDC2}" type="pres">
      <dgm:prSet presAssocID="{D3DBC3EC-5944-7C4A-91A2-B62C63A489C0}" presName="level3hierChild" presStyleCnt="0"/>
      <dgm:spPr/>
    </dgm:pt>
    <dgm:pt modelId="{F054A4C1-B2D7-8443-8ACC-21492BECB5B6}" type="pres">
      <dgm:prSet presAssocID="{381F7D90-6933-D44F-8A0A-1E9C1A54FB2C}" presName="conn2-1" presStyleLbl="parChTrans1D3" presStyleIdx="3" presStyleCnt="5"/>
      <dgm:spPr/>
      <dgm:t>
        <a:bodyPr/>
        <a:lstStyle/>
        <a:p>
          <a:endParaRPr lang="en-US"/>
        </a:p>
      </dgm:t>
    </dgm:pt>
    <dgm:pt modelId="{07E188BF-C693-034C-A7DE-3641EC2D0772}" type="pres">
      <dgm:prSet presAssocID="{381F7D90-6933-D44F-8A0A-1E9C1A54FB2C}" presName="connTx" presStyleLbl="parChTrans1D3" presStyleIdx="3" presStyleCnt="5"/>
      <dgm:spPr/>
      <dgm:t>
        <a:bodyPr/>
        <a:lstStyle/>
        <a:p>
          <a:endParaRPr lang="en-US"/>
        </a:p>
      </dgm:t>
    </dgm:pt>
    <dgm:pt modelId="{8F62A124-EC7B-FD4C-9F44-1ACF766EF290}" type="pres">
      <dgm:prSet presAssocID="{95CC68B2-0F02-1445-84F4-E3FA0B41DE87}" presName="root2" presStyleCnt="0"/>
      <dgm:spPr/>
    </dgm:pt>
    <dgm:pt modelId="{89ED395F-9F14-054B-B582-BAE13DF1FA1D}" type="pres">
      <dgm:prSet presAssocID="{95CC68B2-0F02-1445-84F4-E3FA0B41DE87}" presName="LevelTwoTextNode" presStyleLbl="node3" presStyleIdx="3" presStyleCnt="5">
        <dgm:presLayoutVars>
          <dgm:chPref val="3"/>
        </dgm:presLayoutVars>
      </dgm:prSet>
      <dgm:spPr/>
      <dgm:t>
        <a:bodyPr/>
        <a:lstStyle/>
        <a:p>
          <a:endParaRPr lang="en-US"/>
        </a:p>
      </dgm:t>
    </dgm:pt>
    <dgm:pt modelId="{140205A5-4516-7E41-A7AB-5C5410789051}" type="pres">
      <dgm:prSet presAssocID="{95CC68B2-0F02-1445-84F4-E3FA0B41DE87}" presName="level3hierChild" presStyleCnt="0"/>
      <dgm:spPr/>
    </dgm:pt>
    <dgm:pt modelId="{42CC696B-0361-CD42-A976-CA3756F2555A}" type="pres">
      <dgm:prSet presAssocID="{73FE6B59-17B2-714D-913D-074E872820DE}" presName="conn2-1" presStyleLbl="parChTrans1D3" presStyleIdx="4" presStyleCnt="5"/>
      <dgm:spPr/>
      <dgm:t>
        <a:bodyPr/>
        <a:lstStyle/>
        <a:p>
          <a:endParaRPr lang="en-US"/>
        </a:p>
      </dgm:t>
    </dgm:pt>
    <dgm:pt modelId="{CE0E589D-979F-8649-9DCE-CA37E7FD7139}" type="pres">
      <dgm:prSet presAssocID="{73FE6B59-17B2-714D-913D-074E872820DE}" presName="connTx" presStyleLbl="parChTrans1D3" presStyleIdx="4" presStyleCnt="5"/>
      <dgm:spPr/>
      <dgm:t>
        <a:bodyPr/>
        <a:lstStyle/>
        <a:p>
          <a:endParaRPr lang="en-US"/>
        </a:p>
      </dgm:t>
    </dgm:pt>
    <dgm:pt modelId="{B4C18D7C-E430-3541-8B4C-1F667673D8BF}" type="pres">
      <dgm:prSet presAssocID="{9EE9D090-80A7-C14E-97D7-E9ED45147BFF}" presName="root2" presStyleCnt="0"/>
      <dgm:spPr/>
    </dgm:pt>
    <dgm:pt modelId="{8AD2AC10-E3A8-7043-BE61-6231D2970CC5}" type="pres">
      <dgm:prSet presAssocID="{9EE9D090-80A7-C14E-97D7-E9ED45147BFF}" presName="LevelTwoTextNode" presStyleLbl="node3" presStyleIdx="4" presStyleCnt="5">
        <dgm:presLayoutVars>
          <dgm:chPref val="3"/>
        </dgm:presLayoutVars>
      </dgm:prSet>
      <dgm:spPr/>
      <dgm:t>
        <a:bodyPr/>
        <a:lstStyle/>
        <a:p>
          <a:endParaRPr lang="en-US"/>
        </a:p>
      </dgm:t>
    </dgm:pt>
    <dgm:pt modelId="{D96B973E-B72C-1B40-9C4E-83B87A7FD6D2}" type="pres">
      <dgm:prSet presAssocID="{9EE9D090-80A7-C14E-97D7-E9ED45147BFF}" presName="level3hierChild" presStyleCnt="0"/>
      <dgm:spPr/>
    </dgm:pt>
  </dgm:ptLst>
  <dgm:cxnLst>
    <dgm:cxn modelId="{FF4CB5E8-6C2F-1740-AB21-9A8C861115B9}" type="presOf" srcId="{F308B8CB-E635-E94B-9852-7935D7C57567}" destId="{E5C2A03F-0E2D-EB44-9DD9-8F2DD3A379EB}" srcOrd="0" destOrd="0" presId="urn:microsoft.com/office/officeart/2005/8/layout/hierarchy2"/>
    <dgm:cxn modelId="{9C1E6BF5-B44D-C242-AFAB-53CC2A414AE3}" type="presOf" srcId="{95409BBE-A53B-7843-89BB-6DB6CA1952CF}" destId="{0D49E51D-7F11-EF46-942F-43E5FF73BBE1}" srcOrd="0" destOrd="0" presId="urn:microsoft.com/office/officeart/2005/8/layout/hierarchy2"/>
    <dgm:cxn modelId="{E80E55A2-66CE-294D-8AED-3FDB7A09814F}" type="presOf" srcId="{D3DBC3EC-5944-7C4A-91A2-B62C63A489C0}" destId="{1EAFBD50-B9D0-C741-B0BC-91B053AAAF93}" srcOrd="0" destOrd="0" presId="urn:microsoft.com/office/officeart/2005/8/layout/hierarchy2"/>
    <dgm:cxn modelId="{8EE0E429-B8F9-D04C-AAF6-693A006ED9AB}" type="presOf" srcId="{FAA2FCE2-D09E-6844-81D0-5F7F26F6BBB1}" destId="{2F8D78AC-7BEA-9448-BB02-FF12DB15A1EE}" srcOrd="1" destOrd="0" presId="urn:microsoft.com/office/officeart/2005/8/layout/hierarchy2"/>
    <dgm:cxn modelId="{DD562DC5-5FA5-B145-8DE4-0C6589E63819}" srcId="{D3DBC3EC-5944-7C4A-91A2-B62C63A489C0}" destId="{9EE9D090-80A7-C14E-97D7-E9ED45147BFF}" srcOrd="1" destOrd="0" parTransId="{73FE6B59-17B2-714D-913D-074E872820DE}" sibTransId="{F1C0E709-CE45-EF4A-98F1-3A05133EA917}"/>
    <dgm:cxn modelId="{BD3F6154-113C-6E45-AEBF-C0883987BBBA}" type="presOf" srcId="{192B5CE8-0344-A343-9950-E3A85FDBC119}" destId="{728EA5C9-494E-4747-8591-0124D32CEACA}" srcOrd="0" destOrd="0" presId="urn:microsoft.com/office/officeart/2005/8/layout/hierarchy2"/>
    <dgm:cxn modelId="{26250117-024F-1749-BFA1-5F3661C2DF30}" srcId="{99D5CD07-48E6-BE4B-BD0C-46FB2AB4710D}" destId="{D3DBC3EC-5944-7C4A-91A2-B62C63A489C0}" srcOrd="1" destOrd="0" parTransId="{FAA2FCE2-D09E-6844-81D0-5F7F26F6BBB1}" sibTransId="{169C7483-8491-0E4A-A6CC-D388DBB2F99D}"/>
    <dgm:cxn modelId="{FB4D81D9-D382-C446-8280-9D8D8DBA92C2}" type="presOf" srcId="{FAA2FCE2-D09E-6844-81D0-5F7F26F6BBB1}" destId="{6CA2B10E-FB62-4549-81E5-B56E9B59DD68}" srcOrd="0" destOrd="0" presId="urn:microsoft.com/office/officeart/2005/8/layout/hierarchy2"/>
    <dgm:cxn modelId="{1BF49A15-F552-7A4F-86BC-BEA4636D1988}" srcId="{4FF00DF4-C558-3543-A27F-C3A39891EE32}" destId="{2C8205AC-DEFC-7D40-9728-016D656F6E54}" srcOrd="2" destOrd="0" parTransId="{5B73030A-EC7A-104E-9176-4827F7B1E519}" sibTransId="{871C18FE-F1A8-9F48-8163-9A9EE33676E6}"/>
    <dgm:cxn modelId="{26D3CC10-27EE-2147-9F65-295F03E93E39}" type="presOf" srcId="{73FE6B59-17B2-714D-913D-074E872820DE}" destId="{42CC696B-0361-CD42-A976-CA3756F2555A}" srcOrd="0" destOrd="0" presId="urn:microsoft.com/office/officeart/2005/8/layout/hierarchy2"/>
    <dgm:cxn modelId="{A1F88248-DE70-1E4C-B68A-83F32F79E914}" type="presOf" srcId="{6F4483A6-F05C-044B-9642-A31C588FEAE2}" destId="{020A2A3D-0061-3443-8FFA-B6180CAB8E72}" srcOrd="1" destOrd="0" presId="urn:microsoft.com/office/officeart/2005/8/layout/hierarchy2"/>
    <dgm:cxn modelId="{484C2D1E-9866-0B46-B787-C3A1B41CB817}" type="presOf" srcId="{2C8205AC-DEFC-7D40-9728-016D656F6E54}" destId="{76B97251-1DB4-2540-AB11-F7ADB57EA862}" srcOrd="0" destOrd="0" presId="urn:microsoft.com/office/officeart/2005/8/layout/hierarchy2"/>
    <dgm:cxn modelId="{B0538040-768D-7046-92E3-152A6AC3A54B}" type="presOf" srcId="{1A50FE61-5DAC-D640-B67D-76565C297CF0}" destId="{E824B45B-DB4E-404A-B384-BFD6335A9B82}" srcOrd="0" destOrd="0" presId="urn:microsoft.com/office/officeart/2005/8/layout/hierarchy2"/>
    <dgm:cxn modelId="{E159E991-9832-A44E-8D35-6E8836C81281}" type="presOf" srcId="{95CC68B2-0F02-1445-84F4-E3FA0B41DE87}" destId="{89ED395F-9F14-054B-B582-BAE13DF1FA1D}" srcOrd="0" destOrd="0" presId="urn:microsoft.com/office/officeart/2005/8/layout/hierarchy2"/>
    <dgm:cxn modelId="{415288AF-C88C-F346-92F3-27015475BDDC}" type="presOf" srcId="{73FE6B59-17B2-714D-913D-074E872820DE}" destId="{CE0E589D-979F-8649-9DCE-CA37E7FD7139}" srcOrd="1" destOrd="0" presId="urn:microsoft.com/office/officeart/2005/8/layout/hierarchy2"/>
    <dgm:cxn modelId="{D50BB89D-2E49-F54B-9E5A-FFA334148893}" type="presOf" srcId="{DF6B2818-1C08-9944-888E-722B034A7521}" destId="{67757E53-873B-C04A-A382-027FF7AD203C}" srcOrd="0" destOrd="0" presId="urn:microsoft.com/office/officeart/2005/8/layout/hierarchy2"/>
    <dgm:cxn modelId="{9A06D695-0AC2-E848-84A5-238176525133}" srcId="{99D5CD07-48E6-BE4B-BD0C-46FB2AB4710D}" destId="{4FF00DF4-C558-3543-A27F-C3A39891EE32}" srcOrd="0" destOrd="0" parTransId="{6F4483A6-F05C-044B-9642-A31C588FEAE2}" sibTransId="{7903E08A-3D0E-344F-A2D1-76E1F80B5CF4}"/>
    <dgm:cxn modelId="{3FFEC4FD-A69A-C64C-BAE9-BF7C5A5D3EE1}" type="presOf" srcId="{9EE9D090-80A7-C14E-97D7-E9ED45147BFF}" destId="{8AD2AC10-E3A8-7043-BE61-6231D2970CC5}" srcOrd="0" destOrd="0" presId="urn:microsoft.com/office/officeart/2005/8/layout/hierarchy2"/>
    <dgm:cxn modelId="{EB728CB2-93A6-1F40-BACB-E1EABF667671}" type="presOf" srcId="{381F7D90-6933-D44F-8A0A-1E9C1A54FB2C}" destId="{07E188BF-C693-034C-A7DE-3641EC2D0772}" srcOrd="1" destOrd="0" presId="urn:microsoft.com/office/officeart/2005/8/layout/hierarchy2"/>
    <dgm:cxn modelId="{D32DA80A-CE2F-4949-89BD-7BF596F84274}" type="presOf" srcId="{381F7D90-6933-D44F-8A0A-1E9C1A54FB2C}" destId="{F054A4C1-B2D7-8443-8ACC-21492BECB5B6}" srcOrd="0" destOrd="0" presId="urn:microsoft.com/office/officeart/2005/8/layout/hierarchy2"/>
    <dgm:cxn modelId="{C2E53E89-B61A-BA45-899D-DB4F234B946F}" srcId="{95409BBE-A53B-7843-89BB-6DB6CA1952CF}" destId="{99D5CD07-48E6-BE4B-BD0C-46FB2AB4710D}" srcOrd="0" destOrd="0" parTransId="{EA06651F-6FA8-9A48-A2F2-A8516B0446EC}" sibTransId="{F5E1539E-350F-0B42-9307-465F6212E12D}"/>
    <dgm:cxn modelId="{800A41B3-E23F-704D-B15B-92EA70E8EB7B}" type="presOf" srcId="{4FF00DF4-C558-3543-A27F-C3A39891EE32}" destId="{48BBFDB9-F22B-6649-9DBE-D25595DB5767}" srcOrd="0" destOrd="0" presId="urn:microsoft.com/office/officeart/2005/8/layout/hierarchy2"/>
    <dgm:cxn modelId="{236EB414-29A6-364C-9770-6860729A00FC}" type="presOf" srcId="{DF6B2818-1C08-9944-888E-722B034A7521}" destId="{D940F52B-D8E3-6D4C-97DE-660F8F57FA67}" srcOrd="1" destOrd="0" presId="urn:microsoft.com/office/officeart/2005/8/layout/hierarchy2"/>
    <dgm:cxn modelId="{A632261B-DBA6-AA4D-BF5A-3A3DAC454DC3}" type="presOf" srcId="{5B73030A-EC7A-104E-9176-4827F7B1E519}" destId="{9CBBCAC4-4C22-1444-AD9E-BE2C5A13E141}" srcOrd="1" destOrd="0" presId="urn:microsoft.com/office/officeart/2005/8/layout/hierarchy2"/>
    <dgm:cxn modelId="{4DFCA7DD-1DDA-164A-85B4-B7D9D27FAF6C}" type="presOf" srcId="{99D5CD07-48E6-BE4B-BD0C-46FB2AB4710D}" destId="{7AE6FF2C-0C3D-C44C-B83B-95B64F71C369}" srcOrd="0" destOrd="0" presId="urn:microsoft.com/office/officeart/2005/8/layout/hierarchy2"/>
    <dgm:cxn modelId="{57278DB6-3C69-9349-94DF-E857AF73608E}" type="presOf" srcId="{5B73030A-EC7A-104E-9176-4827F7B1E519}" destId="{6A35C0E9-9451-6E48-8389-F46D3E9B31CA}" srcOrd="0" destOrd="0" presId="urn:microsoft.com/office/officeart/2005/8/layout/hierarchy2"/>
    <dgm:cxn modelId="{4AB32847-5763-1B44-9A3C-DBCE87DA3058}" srcId="{D3DBC3EC-5944-7C4A-91A2-B62C63A489C0}" destId="{95CC68B2-0F02-1445-84F4-E3FA0B41DE87}" srcOrd="0" destOrd="0" parTransId="{381F7D90-6933-D44F-8A0A-1E9C1A54FB2C}" sibTransId="{31F23943-6CD7-164D-AACD-74146E893BAC}"/>
    <dgm:cxn modelId="{42488DFA-80B1-2D42-9E0A-413A4C3882B7}" srcId="{4FF00DF4-C558-3543-A27F-C3A39891EE32}" destId="{192B5CE8-0344-A343-9950-E3A85FDBC119}" srcOrd="1" destOrd="0" parTransId="{F308B8CB-E635-E94B-9852-7935D7C57567}" sibTransId="{96A39CE4-5FDF-194F-AA09-02003E04286F}"/>
    <dgm:cxn modelId="{A3D9C939-6732-164D-9DD3-EE8A3AA0B2C7}" type="presOf" srcId="{6F4483A6-F05C-044B-9642-A31C588FEAE2}" destId="{E002F3D7-2FE2-174F-840E-1C3BD2E962DA}" srcOrd="0" destOrd="0" presId="urn:microsoft.com/office/officeart/2005/8/layout/hierarchy2"/>
    <dgm:cxn modelId="{3C446B15-78D3-7D4C-9478-B04C422E7C12}" type="presOf" srcId="{F308B8CB-E635-E94B-9852-7935D7C57567}" destId="{99977700-5CB0-144D-87B4-A4D69E6297E7}" srcOrd="1" destOrd="0" presId="urn:microsoft.com/office/officeart/2005/8/layout/hierarchy2"/>
    <dgm:cxn modelId="{7AF86393-86E0-D042-9227-1E8726ACEA41}" srcId="{4FF00DF4-C558-3543-A27F-C3A39891EE32}" destId="{1A50FE61-5DAC-D640-B67D-76565C297CF0}" srcOrd="0" destOrd="0" parTransId="{DF6B2818-1C08-9944-888E-722B034A7521}" sibTransId="{DE276744-4B95-C14F-AAD8-6997BE37835A}"/>
    <dgm:cxn modelId="{128FA6EF-A120-7144-9246-5AAC6E4D34C1}" type="presParOf" srcId="{0D49E51D-7F11-EF46-942F-43E5FF73BBE1}" destId="{3E04B27B-06A3-494E-84C4-2851ED2B947D}" srcOrd="0" destOrd="0" presId="urn:microsoft.com/office/officeart/2005/8/layout/hierarchy2"/>
    <dgm:cxn modelId="{E677DDD6-9E36-954E-8A40-11BB1F8E8490}" type="presParOf" srcId="{3E04B27B-06A3-494E-84C4-2851ED2B947D}" destId="{7AE6FF2C-0C3D-C44C-B83B-95B64F71C369}" srcOrd="0" destOrd="0" presId="urn:microsoft.com/office/officeart/2005/8/layout/hierarchy2"/>
    <dgm:cxn modelId="{E806DFFB-140C-7642-B081-AF8D5EE2EE35}" type="presParOf" srcId="{3E04B27B-06A3-494E-84C4-2851ED2B947D}" destId="{DB0BC446-BCC3-D840-AEC6-841BAF522D67}" srcOrd="1" destOrd="0" presId="urn:microsoft.com/office/officeart/2005/8/layout/hierarchy2"/>
    <dgm:cxn modelId="{E941F0F8-CE1E-DE40-99C1-4EB3EF7353FD}" type="presParOf" srcId="{DB0BC446-BCC3-D840-AEC6-841BAF522D67}" destId="{E002F3D7-2FE2-174F-840E-1C3BD2E962DA}" srcOrd="0" destOrd="0" presId="urn:microsoft.com/office/officeart/2005/8/layout/hierarchy2"/>
    <dgm:cxn modelId="{6E9B1833-BE33-0A45-B4B7-18F18510B85F}" type="presParOf" srcId="{E002F3D7-2FE2-174F-840E-1C3BD2E962DA}" destId="{020A2A3D-0061-3443-8FFA-B6180CAB8E72}" srcOrd="0" destOrd="0" presId="urn:microsoft.com/office/officeart/2005/8/layout/hierarchy2"/>
    <dgm:cxn modelId="{9552BC05-9837-C74D-9BDB-546682FD966E}" type="presParOf" srcId="{DB0BC446-BCC3-D840-AEC6-841BAF522D67}" destId="{9671D6F3-A42A-F144-9784-122CB3E9D240}" srcOrd="1" destOrd="0" presId="urn:microsoft.com/office/officeart/2005/8/layout/hierarchy2"/>
    <dgm:cxn modelId="{2EA1991B-CF70-E64D-94AE-92761218959B}" type="presParOf" srcId="{9671D6F3-A42A-F144-9784-122CB3E9D240}" destId="{48BBFDB9-F22B-6649-9DBE-D25595DB5767}" srcOrd="0" destOrd="0" presId="urn:microsoft.com/office/officeart/2005/8/layout/hierarchy2"/>
    <dgm:cxn modelId="{ED4E7A9F-936F-8B41-8267-4BD9CEDE4EC3}" type="presParOf" srcId="{9671D6F3-A42A-F144-9784-122CB3E9D240}" destId="{57335DAF-23A9-6B44-9EF1-30C9DE01B19A}" srcOrd="1" destOrd="0" presId="urn:microsoft.com/office/officeart/2005/8/layout/hierarchy2"/>
    <dgm:cxn modelId="{1D953183-B7C5-9841-A791-99E9BCAB82E7}" type="presParOf" srcId="{57335DAF-23A9-6B44-9EF1-30C9DE01B19A}" destId="{67757E53-873B-C04A-A382-027FF7AD203C}" srcOrd="0" destOrd="0" presId="urn:microsoft.com/office/officeart/2005/8/layout/hierarchy2"/>
    <dgm:cxn modelId="{D32C6726-4AD8-664C-A373-AAB24DF69AFC}" type="presParOf" srcId="{67757E53-873B-C04A-A382-027FF7AD203C}" destId="{D940F52B-D8E3-6D4C-97DE-660F8F57FA67}" srcOrd="0" destOrd="0" presId="urn:microsoft.com/office/officeart/2005/8/layout/hierarchy2"/>
    <dgm:cxn modelId="{D45D0450-16EA-CE45-B295-8B2C7BCD5A80}" type="presParOf" srcId="{57335DAF-23A9-6B44-9EF1-30C9DE01B19A}" destId="{CFD8C431-17B3-4C48-86EC-3E3DBAFB482D}" srcOrd="1" destOrd="0" presId="urn:microsoft.com/office/officeart/2005/8/layout/hierarchy2"/>
    <dgm:cxn modelId="{D46583C8-3905-F348-9EB5-FD78D481DF57}" type="presParOf" srcId="{CFD8C431-17B3-4C48-86EC-3E3DBAFB482D}" destId="{E824B45B-DB4E-404A-B384-BFD6335A9B82}" srcOrd="0" destOrd="0" presId="urn:microsoft.com/office/officeart/2005/8/layout/hierarchy2"/>
    <dgm:cxn modelId="{6FAA5900-9874-1044-A9E3-28DB3AAEF4C1}" type="presParOf" srcId="{CFD8C431-17B3-4C48-86EC-3E3DBAFB482D}" destId="{3EE22FF4-46F8-054E-9F6D-734AD3CD46B0}" srcOrd="1" destOrd="0" presId="urn:microsoft.com/office/officeart/2005/8/layout/hierarchy2"/>
    <dgm:cxn modelId="{6A120BF0-AF12-2641-9BBA-7EFE99A6FD76}" type="presParOf" srcId="{57335DAF-23A9-6B44-9EF1-30C9DE01B19A}" destId="{E5C2A03F-0E2D-EB44-9DD9-8F2DD3A379EB}" srcOrd="2" destOrd="0" presId="urn:microsoft.com/office/officeart/2005/8/layout/hierarchy2"/>
    <dgm:cxn modelId="{34932DE4-172A-A543-A4A4-14DEDCE212B4}" type="presParOf" srcId="{E5C2A03F-0E2D-EB44-9DD9-8F2DD3A379EB}" destId="{99977700-5CB0-144D-87B4-A4D69E6297E7}" srcOrd="0" destOrd="0" presId="urn:microsoft.com/office/officeart/2005/8/layout/hierarchy2"/>
    <dgm:cxn modelId="{40367C0D-61C4-614E-90EF-A13CC75DB435}" type="presParOf" srcId="{57335DAF-23A9-6B44-9EF1-30C9DE01B19A}" destId="{92057D7D-6372-0F49-A48B-CD6707AC96FA}" srcOrd="3" destOrd="0" presId="urn:microsoft.com/office/officeart/2005/8/layout/hierarchy2"/>
    <dgm:cxn modelId="{3C6719C8-1EBD-0541-B691-F2988E71AD98}" type="presParOf" srcId="{92057D7D-6372-0F49-A48B-CD6707AC96FA}" destId="{728EA5C9-494E-4747-8591-0124D32CEACA}" srcOrd="0" destOrd="0" presId="urn:microsoft.com/office/officeart/2005/8/layout/hierarchy2"/>
    <dgm:cxn modelId="{CE16D0DC-F832-764B-A873-09CBC76A5C02}" type="presParOf" srcId="{92057D7D-6372-0F49-A48B-CD6707AC96FA}" destId="{D9ED5F1A-130C-C346-AFA6-74EF1050EB9C}" srcOrd="1" destOrd="0" presId="urn:microsoft.com/office/officeart/2005/8/layout/hierarchy2"/>
    <dgm:cxn modelId="{82C2AB85-1B66-F64F-A2E6-E0657D3FABF2}" type="presParOf" srcId="{57335DAF-23A9-6B44-9EF1-30C9DE01B19A}" destId="{6A35C0E9-9451-6E48-8389-F46D3E9B31CA}" srcOrd="4" destOrd="0" presId="urn:microsoft.com/office/officeart/2005/8/layout/hierarchy2"/>
    <dgm:cxn modelId="{DE8D4640-BFD0-7D4D-ADDC-52FC4090D472}" type="presParOf" srcId="{6A35C0E9-9451-6E48-8389-F46D3E9B31CA}" destId="{9CBBCAC4-4C22-1444-AD9E-BE2C5A13E141}" srcOrd="0" destOrd="0" presId="urn:microsoft.com/office/officeart/2005/8/layout/hierarchy2"/>
    <dgm:cxn modelId="{D4C01923-E2B7-3548-9625-3AA46F17F5ED}" type="presParOf" srcId="{57335DAF-23A9-6B44-9EF1-30C9DE01B19A}" destId="{200867C5-539E-5744-B815-6DE8BE9C29AD}" srcOrd="5" destOrd="0" presId="urn:microsoft.com/office/officeart/2005/8/layout/hierarchy2"/>
    <dgm:cxn modelId="{0AEAED88-5D63-8143-87D4-A0E4D7499933}" type="presParOf" srcId="{200867C5-539E-5744-B815-6DE8BE9C29AD}" destId="{76B97251-1DB4-2540-AB11-F7ADB57EA862}" srcOrd="0" destOrd="0" presId="urn:microsoft.com/office/officeart/2005/8/layout/hierarchy2"/>
    <dgm:cxn modelId="{91EC3082-03D2-C84C-B8D4-E4BA8FFE9F1C}" type="presParOf" srcId="{200867C5-539E-5744-B815-6DE8BE9C29AD}" destId="{CA8ED548-70B9-0A4E-82BF-8EE1A2264E1E}" srcOrd="1" destOrd="0" presId="urn:microsoft.com/office/officeart/2005/8/layout/hierarchy2"/>
    <dgm:cxn modelId="{720552D5-59C4-344A-98F8-02EACE1E596D}" type="presParOf" srcId="{DB0BC446-BCC3-D840-AEC6-841BAF522D67}" destId="{6CA2B10E-FB62-4549-81E5-B56E9B59DD68}" srcOrd="2" destOrd="0" presId="urn:microsoft.com/office/officeart/2005/8/layout/hierarchy2"/>
    <dgm:cxn modelId="{552BAA6F-0585-754F-BC37-8F853A6C2523}" type="presParOf" srcId="{6CA2B10E-FB62-4549-81E5-B56E9B59DD68}" destId="{2F8D78AC-7BEA-9448-BB02-FF12DB15A1EE}" srcOrd="0" destOrd="0" presId="urn:microsoft.com/office/officeart/2005/8/layout/hierarchy2"/>
    <dgm:cxn modelId="{31813308-41B9-E542-8CB1-E1DCA4D071E2}" type="presParOf" srcId="{DB0BC446-BCC3-D840-AEC6-841BAF522D67}" destId="{D157C98F-7391-2C4C-9312-B9C29A7DC2AE}" srcOrd="3" destOrd="0" presId="urn:microsoft.com/office/officeart/2005/8/layout/hierarchy2"/>
    <dgm:cxn modelId="{31E67F74-D8E4-D549-8CF9-5FB8A5936DC8}" type="presParOf" srcId="{D157C98F-7391-2C4C-9312-B9C29A7DC2AE}" destId="{1EAFBD50-B9D0-C741-B0BC-91B053AAAF93}" srcOrd="0" destOrd="0" presId="urn:microsoft.com/office/officeart/2005/8/layout/hierarchy2"/>
    <dgm:cxn modelId="{765B5274-3B10-9240-ACEF-44683F400E6E}" type="presParOf" srcId="{D157C98F-7391-2C4C-9312-B9C29A7DC2AE}" destId="{05F4DC60-6CE1-5C4A-863D-76B31B0CEDC2}" srcOrd="1" destOrd="0" presId="urn:microsoft.com/office/officeart/2005/8/layout/hierarchy2"/>
    <dgm:cxn modelId="{3136DE7D-79BF-5147-B4D3-B294390249AC}" type="presParOf" srcId="{05F4DC60-6CE1-5C4A-863D-76B31B0CEDC2}" destId="{F054A4C1-B2D7-8443-8ACC-21492BECB5B6}" srcOrd="0" destOrd="0" presId="urn:microsoft.com/office/officeart/2005/8/layout/hierarchy2"/>
    <dgm:cxn modelId="{F813AD60-84D7-CD40-BB7D-332E9AF1CE69}" type="presParOf" srcId="{F054A4C1-B2D7-8443-8ACC-21492BECB5B6}" destId="{07E188BF-C693-034C-A7DE-3641EC2D0772}" srcOrd="0" destOrd="0" presId="urn:microsoft.com/office/officeart/2005/8/layout/hierarchy2"/>
    <dgm:cxn modelId="{4BB21D0A-3CF0-A447-959B-0D8DA13A98D1}" type="presParOf" srcId="{05F4DC60-6CE1-5C4A-863D-76B31B0CEDC2}" destId="{8F62A124-EC7B-FD4C-9F44-1ACF766EF290}" srcOrd="1" destOrd="0" presId="urn:microsoft.com/office/officeart/2005/8/layout/hierarchy2"/>
    <dgm:cxn modelId="{3A8ACC0C-3887-BB42-8DBB-DB96369B3D7F}" type="presParOf" srcId="{8F62A124-EC7B-FD4C-9F44-1ACF766EF290}" destId="{89ED395F-9F14-054B-B582-BAE13DF1FA1D}" srcOrd="0" destOrd="0" presId="urn:microsoft.com/office/officeart/2005/8/layout/hierarchy2"/>
    <dgm:cxn modelId="{386855B3-EF84-9C41-9CEE-E18D36667015}" type="presParOf" srcId="{8F62A124-EC7B-FD4C-9F44-1ACF766EF290}" destId="{140205A5-4516-7E41-A7AB-5C5410789051}" srcOrd="1" destOrd="0" presId="urn:microsoft.com/office/officeart/2005/8/layout/hierarchy2"/>
    <dgm:cxn modelId="{8B68A5FA-7B10-A246-906D-77F0E0705D29}" type="presParOf" srcId="{05F4DC60-6CE1-5C4A-863D-76B31B0CEDC2}" destId="{42CC696B-0361-CD42-A976-CA3756F2555A}" srcOrd="2" destOrd="0" presId="urn:microsoft.com/office/officeart/2005/8/layout/hierarchy2"/>
    <dgm:cxn modelId="{0CFEC6D6-31D5-4E4D-B039-004669F560C7}" type="presParOf" srcId="{42CC696B-0361-CD42-A976-CA3756F2555A}" destId="{CE0E589D-979F-8649-9DCE-CA37E7FD7139}" srcOrd="0" destOrd="0" presId="urn:microsoft.com/office/officeart/2005/8/layout/hierarchy2"/>
    <dgm:cxn modelId="{38533530-D414-C24A-96CF-CA4AC212937A}" type="presParOf" srcId="{05F4DC60-6CE1-5C4A-863D-76B31B0CEDC2}" destId="{B4C18D7C-E430-3541-8B4C-1F667673D8BF}" srcOrd="3" destOrd="0" presId="urn:microsoft.com/office/officeart/2005/8/layout/hierarchy2"/>
    <dgm:cxn modelId="{1253A77E-5A0E-1340-B6E0-E1767B5AAB48}" type="presParOf" srcId="{B4C18D7C-E430-3541-8B4C-1F667673D8BF}" destId="{8AD2AC10-E3A8-7043-BE61-6231D2970CC5}" srcOrd="0" destOrd="0" presId="urn:microsoft.com/office/officeart/2005/8/layout/hierarchy2"/>
    <dgm:cxn modelId="{F1411DA3-E9C2-764F-A91D-8DC4C1AE5D2D}" type="presParOf" srcId="{B4C18D7C-E430-3541-8B4C-1F667673D8BF}" destId="{D96B973E-B72C-1B40-9C4E-83B87A7FD6D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6FF2C-0C3D-C44C-B83B-95B64F71C369}">
      <dsp:nvSpPr>
        <dsp:cNvPr id="0" name=""/>
        <dsp:cNvSpPr/>
      </dsp:nvSpPr>
      <dsp:spPr>
        <a:xfrm>
          <a:off x="832657" y="2388296"/>
          <a:ext cx="1844855" cy="922427"/>
        </a:xfrm>
        <a:prstGeom prst="roundRect">
          <a:avLst>
            <a:gd name="adj" fmla="val 1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solidFill>
                <a:schemeClr val="tx1"/>
              </a:solidFill>
            </a:rPr>
            <a:t>Breakfast</a:t>
          </a:r>
          <a:endParaRPr lang="en-US" sz="2900" kern="1200" dirty="0">
            <a:solidFill>
              <a:schemeClr val="tx1"/>
            </a:solidFill>
          </a:endParaRPr>
        </a:p>
      </dsp:txBody>
      <dsp:txXfrm>
        <a:off x="859674" y="2415313"/>
        <a:ext cx="1790821" cy="868393"/>
      </dsp:txXfrm>
    </dsp:sp>
    <dsp:sp modelId="{E002F3D7-2FE2-174F-840E-1C3BD2E962DA}">
      <dsp:nvSpPr>
        <dsp:cNvPr id="0" name=""/>
        <dsp:cNvSpPr/>
      </dsp:nvSpPr>
      <dsp:spPr>
        <a:xfrm rot="17945813">
          <a:off x="2287733" y="2170453"/>
          <a:ext cx="1517500" cy="32124"/>
        </a:xfrm>
        <a:custGeom>
          <a:avLst/>
          <a:gdLst/>
          <a:ahLst/>
          <a:cxnLst/>
          <a:rect l="0" t="0" r="0" b="0"/>
          <a:pathLst>
            <a:path>
              <a:moveTo>
                <a:pt x="0" y="16062"/>
              </a:moveTo>
              <a:lnTo>
                <a:pt x="1517500" y="16062"/>
              </a:lnTo>
            </a:path>
          </a:pathLst>
        </a:custGeom>
        <a:noFill/>
        <a:ln w="9525" cap="flat" cmpd="sng" algn="ctr">
          <a:solidFill>
            <a:schemeClr val="accent4">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1"/>
            </a:solidFill>
          </a:endParaRPr>
        </a:p>
      </dsp:txBody>
      <dsp:txXfrm>
        <a:off x="3008546" y="2148577"/>
        <a:ext cx="75875" cy="75875"/>
      </dsp:txXfrm>
    </dsp:sp>
    <dsp:sp modelId="{48BBFDB9-F22B-6649-9DBE-D25595DB5767}">
      <dsp:nvSpPr>
        <dsp:cNvPr id="0" name=""/>
        <dsp:cNvSpPr/>
      </dsp:nvSpPr>
      <dsp:spPr>
        <a:xfrm>
          <a:off x="3415455" y="1062306"/>
          <a:ext cx="1844855" cy="922427"/>
        </a:xfrm>
        <a:prstGeom prst="roundRect">
          <a:avLst>
            <a:gd name="adj" fmla="val 1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solidFill>
                <a:schemeClr val="tx1"/>
              </a:solidFill>
            </a:rPr>
            <a:t>stove</a:t>
          </a:r>
          <a:endParaRPr lang="en-US" sz="2900" kern="1200" dirty="0">
            <a:solidFill>
              <a:schemeClr val="tx1"/>
            </a:solidFill>
          </a:endParaRPr>
        </a:p>
      </dsp:txBody>
      <dsp:txXfrm>
        <a:off x="3442472" y="1089323"/>
        <a:ext cx="1790821" cy="868393"/>
      </dsp:txXfrm>
    </dsp:sp>
    <dsp:sp modelId="{67757E53-873B-C04A-A382-027FF7AD203C}">
      <dsp:nvSpPr>
        <dsp:cNvPr id="0" name=""/>
        <dsp:cNvSpPr/>
      </dsp:nvSpPr>
      <dsp:spPr>
        <a:xfrm rot="18289469">
          <a:off x="4983171" y="977062"/>
          <a:ext cx="1292222" cy="32124"/>
        </a:xfrm>
        <a:custGeom>
          <a:avLst/>
          <a:gdLst/>
          <a:ahLst/>
          <a:cxnLst/>
          <a:rect l="0" t="0" r="0" b="0"/>
          <a:pathLst>
            <a:path>
              <a:moveTo>
                <a:pt x="0" y="16062"/>
              </a:moveTo>
              <a:lnTo>
                <a:pt x="1292222" y="16062"/>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1"/>
            </a:solidFill>
          </a:endParaRPr>
        </a:p>
      </dsp:txBody>
      <dsp:txXfrm>
        <a:off x="5596977" y="960818"/>
        <a:ext cx="64611" cy="64611"/>
      </dsp:txXfrm>
    </dsp:sp>
    <dsp:sp modelId="{E824B45B-DB4E-404A-B384-BFD6335A9B82}">
      <dsp:nvSpPr>
        <dsp:cNvPr id="0" name=""/>
        <dsp:cNvSpPr/>
      </dsp:nvSpPr>
      <dsp:spPr>
        <a:xfrm>
          <a:off x="5998253" y="1514"/>
          <a:ext cx="1844855" cy="922427"/>
        </a:xfrm>
        <a:prstGeom prst="roundRect">
          <a:avLst>
            <a:gd name="adj" fmla="val 1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solidFill>
                <a:schemeClr val="tx1"/>
              </a:solidFill>
            </a:rPr>
            <a:t>hissing sound</a:t>
          </a:r>
          <a:endParaRPr lang="en-US" sz="2900" kern="1200" dirty="0">
            <a:solidFill>
              <a:schemeClr val="tx1"/>
            </a:solidFill>
          </a:endParaRPr>
        </a:p>
      </dsp:txBody>
      <dsp:txXfrm>
        <a:off x="6025270" y="28531"/>
        <a:ext cx="1790821" cy="868393"/>
      </dsp:txXfrm>
    </dsp:sp>
    <dsp:sp modelId="{E5C2A03F-0E2D-EB44-9DD9-8F2DD3A379EB}">
      <dsp:nvSpPr>
        <dsp:cNvPr id="0" name=""/>
        <dsp:cNvSpPr/>
      </dsp:nvSpPr>
      <dsp:spPr>
        <a:xfrm>
          <a:off x="5260311" y="1507458"/>
          <a:ext cx="737942" cy="32124"/>
        </a:xfrm>
        <a:custGeom>
          <a:avLst/>
          <a:gdLst/>
          <a:ahLst/>
          <a:cxnLst/>
          <a:rect l="0" t="0" r="0" b="0"/>
          <a:pathLst>
            <a:path>
              <a:moveTo>
                <a:pt x="0" y="16062"/>
              </a:moveTo>
              <a:lnTo>
                <a:pt x="737942" y="16062"/>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1"/>
            </a:solidFill>
          </a:endParaRPr>
        </a:p>
      </dsp:txBody>
      <dsp:txXfrm>
        <a:off x="5610834" y="1505071"/>
        <a:ext cx="36897" cy="36897"/>
      </dsp:txXfrm>
    </dsp:sp>
    <dsp:sp modelId="{728EA5C9-494E-4747-8591-0124D32CEACA}">
      <dsp:nvSpPr>
        <dsp:cNvPr id="0" name=""/>
        <dsp:cNvSpPr/>
      </dsp:nvSpPr>
      <dsp:spPr>
        <a:xfrm>
          <a:off x="5998253" y="1062306"/>
          <a:ext cx="1844855" cy="922427"/>
        </a:xfrm>
        <a:prstGeom prst="roundRect">
          <a:avLst>
            <a:gd name="adj" fmla="val 1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solidFill>
                <a:schemeClr val="tx1"/>
              </a:solidFill>
            </a:rPr>
            <a:t>gas whoosh</a:t>
          </a:r>
          <a:endParaRPr lang="en-US" sz="2900" kern="1200" dirty="0">
            <a:solidFill>
              <a:schemeClr val="tx1"/>
            </a:solidFill>
          </a:endParaRPr>
        </a:p>
      </dsp:txBody>
      <dsp:txXfrm>
        <a:off x="6025270" y="1089323"/>
        <a:ext cx="1790821" cy="868393"/>
      </dsp:txXfrm>
    </dsp:sp>
    <dsp:sp modelId="{6A35C0E9-9451-6E48-8389-F46D3E9B31CA}">
      <dsp:nvSpPr>
        <dsp:cNvPr id="0" name=""/>
        <dsp:cNvSpPr/>
      </dsp:nvSpPr>
      <dsp:spPr>
        <a:xfrm rot="3310531">
          <a:off x="4983171" y="2037854"/>
          <a:ext cx="1292222" cy="32124"/>
        </a:xfrm>
        <a:custGeom>
          <a:avLst/>
          <a:gdLst/>
          <a:ahLst/>
          <a:cxnLst/>
          <a:rect l="0" t="0" r="0" b="0"/>
          <a:pathLst>
            <a:path>
              <a:moveTo>
                <a:pt x="0" y="16062"/>
              </a:moveTo>
              <a:lnTo>
                <a:pt x="1292222" y="16062"/>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1"/>
            </a:solidFill>
          </a:endParaRPr>
        </a:p>
      </dsp:txBody>
      <dsp:txXfrm>
        <a:off x="5596977" y="2021610"/>
        <a:ext cx="64611" cy="64611"/>
      </dsp:txXfrm>
    </dsp:sp>
    <dsp:sp modelId="{76B97251-1DB4-2540-AB11-F7ADB57EA862}">
      <dsp:nvSpPr>
        <dsp:cNvPr id="0" name=""/>
        <dsp:cNvSpPr/>
      </dsp:nvSpPr>
      <dsp:spPr>
        <a:xfrm>
          <a:off x="5998253" y="2123098"/>
          <a:ext cx="1844855" cy="922427"/>
        </a:xfrm>
        <a:prstGeom prst="roundRect">
          <a:avLst>
            <a:gd name="adj" fmla="val 1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solidFill>
                <a:schemeClr val="tx1"/>
              </a:solidFill>
            </a:rPr>
            <a:t>hum of flame</a:t>
          </a:r>
          <a:endParaRPr lang="en-US" sz="2900" kern="1200" dirty="0">
            <a:solidFill>
              <a:schemeClr val="tx1"/>
            </a:solidFill>
          </a:endParaRPr>
        </a:p>
      </dsp:txBody>
      <dsp:txXfrm>
        <a:off x="6025270" y="2150115"/>
        <a:ext cx="1790821" cy="868393"/>
      </dsp:txXfrm>
    </dsp:sp>
    <dsp:sp modelId="{6CA2B10E-FB62-4549-81E5-B56E9B59DD68}">
      <dsp:nvSpPr>
        <dsp:cNvPr id="0" name=""/>
        <dsp:cNvSpPr/>
      </dsp:nvSpPr>
      <dsp:spPr>
        <a:xfrm rot="3654187">
          <a:off x="2287733" y="3496443"/>
          <a:ext cx="1517500" cy="32124"/>
        </a:xfrm>
        <a:custGeom>
          <a:avLst/>
          <a:gdLst/>
          <a:ahLst/>
          <a:cxnLst/>
          <a:rect l="0" t="0" r="0" b="0"/>
          <a:pathLst>
            <a:path>
              <a:moveTo>
                <a:pt x="0" y="16062"/>
              </a:moveTo>
              <a:lnTo>
                <a:pt x="1517500" y="16062"/>
              </a:lnTo>
            </a:path>
          </a:pathLst>
        </a:custGeom>
        <a:noFill/>
        <a:ln w="9525" cap="flat" cmpd="sng" algn="ctr">
          <a:solidFill>
            <a:schemeClr val="accent4">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1"/>
            </a:solidFill>
          </a:endParaRPr>
        </a:p>
      </dsp:txBody>
      <dsp:txXfrm>
        <a:off x="3008546" y="3474568"/>
        <a:ext cx="75875" cy="75875"/>
      </dsp:txXfrm>
    </dsp:sp>
    <dsp:sp modelId="{1EAFBD50-B9D0-C741-B0BC-91B053AAAF93}">
      <dsp:nvSpPr>
        <dsp:cNvPr id="0" name=""/>
        <dsp:cNvSpPr/>
      </dsp:nvSpPr>
      <dsp:spPr>
        <a:xfrm>
          <a:off x="3415455" y="3714286"/>
          <a:ext cx="1844855" cy="922427"/>
        </a:xfrm>
        <a:prstGeom prst="roundRect">
          <a:avLst>
            <a:gd name="adj" fmla="val 1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solidFill>
                <a:schemeClr val="tx1"/>
              </a:solidFill>
            </a:rPr>
            <a:t>coffee</a:t>
          </a:r>
          <a:endParaRPr lang="en-US" sz="2900" kern="1200" dirty="0">
            <a:solidFill>
              <a:schemeClr val="tx1"/>
            </a:solidFill>
          </a:endParaRPr>
        </a:p>
      </dsp:txBody>
      <dsp:txXfrm>
        <a:off x="3442472" y="3741303"/>
        <a:ext cx="1790821" cy="868393"/>
      </dsp:txXfrm>
    </dsp:sp>
    <dsp:sp modelId="{F054A4C1-B2D7-8443-8ACC-21492BECB5B6}">
      <dsp:nvSpPr>
        <dsp:cNvPr id="0" name=""/>
        <dsp:cNvSpPr/>
      </dsp:nvSpPr>
      <dsp:spPr>
        <a:xfrm rot="19457599">
          <a:off x="5174893" y="3894240"/>
          <a:ext cx="908778" cy="32124"/>
        </a:xfrm>
        <a:custGeom>
          <a:avLst/>
          <a:gdLst/>
          <a:ahLst/>
          <a:cxnLst/>
          <a:rect l="0" t="0" r="0" b="0"/>
          <a:pathLst>
            <a:path>
              <a:moveTo>
                <a:pt x="0" y="16062"/>
              </a:moveTo>
              <a:lnTo>
                <a:pt x="908778" y="16062"/>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1"/>
            </a:solidFill>
          </a:endParaRPr>
        </a:p>
      </dsp:txBody>
      <dsp:txXfrm>
        <a:off x="5606563" y="3887583"/>
        <a:ext cx="45438" cy="45438"/>
      </dsp:txXfrm>
    </dsp:sp>
    <dsp:sp modelId="{89ED395F-9F14-054B-B582-BAE13DF1FA1D}">
      <dsp:nvSpPr>
        <dsp:cNvPr id="0" name=""/>
        <dsp:cNvSpPr/>
      </dsp:nvSpPr>
      <dsp:spPr>
        <a:xfrm>
          <a:off x="5998253" y="3183890"/>
          <a:ext cx="1844855" cy="922427"/>
        </a:xfrm>
        <a:prstGeom prst="roundRect">
          <a:avLst>
            <a:gd name="adj" fmla="val 1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solidFill>
                <a:schemeClr val="tx1"/>
              </a:solidFill>
            </a:rPr>
            <a:t>gurgling water</a:t>
          </a:r>
          <a:endParaRPr lang="en-US" sz="2900" kern="1200" dirty="0">
            <a:solidFill>
              <a:schemeClr val="tx1"/>
            </a:solidFill>
          </a:endParaRPr>
        </a:p>
      </dsp:txBody>
      <dsp:txXfrm>
        <a:off x="6025270" y="3210907"/>
        <a:ext cx="1790821" cy="868393"/>
      </dsp:txXfrm>
    </dsp:sp>
    <dsp:sp modelId="{42CC696B-0361-CD42-A976-CA3756F2555A}">
      <dsp:nvSpPr>
        <dsp:cNvPr id="0" name=""/>
        <dsp:cNvSpPr/>
      </dsp:nvSpPr>
      <dsp:spPr>
        <a:xfrm rot="2142401">
          <a:off x="5174893" y="4424636"/>
          <a:ext cx="908778" cy="32124"/>
        </a:xfrm>
        <a:custGeom>
          <a:avLst/>
          <a:gdLst/>
          <a:ahLst/>
          <a:cxnLst/>
          <a:rect l="0" t="0" r="0" b="0"/>
          <a:pathLst>
            <a:path>
              <a:moveTo>
                <a:pt x="0" y="16062"/>
              </a:moveTo>
              <a:lnTo>
                <a:pt x="908778" y="16062"/>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1"/>
            </a:solidFill>
          </a:endParaRPr>
        </a:p>
      </dsp:txBody>
      <dsp:txXfrm>
        <a:off x="5606563" y="4417979"/>
        <a:ext cx="45438" cy="45438"/>
      </dsp:txXfrm>
    </dsp:sp>
    <dsp:sp modelId="{8AD2AC10-E3A8-7043-BE61-6231D2970CC5}">
      <dsp:nvSpPr>
        <dsp:cNvPr id="0" name=""/>
        <dsp:cNvSpPr/>
      </dsp:nvSpPr>
      <dsp:spPr>
        <a:xfrm>
          <a:off x="5998253" y="4244682"/>
          <a:ext cx="1844855" cy="922427"/>
        </a:xfrm>
        <a:prstGeom prst="roundRect">
          <a:avLst>
            <a:gd name="adj" fmla="val 1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err="1" smtClean="0">
              <a:solidFill>
                <a:schemeClr val="tx1"/>
              </a:solidFill>
            </a:rPr>
            <a:t>gloop</a:t>
          </a:r>
          <a:r>
            <a:rPr lang="en-US" sz="2900" kern="1200" dirty="0" smtClean="0">
              <a:solidFill>
                <a:schemeClr val="tx1"/>
              </a:solidFill>
            </a:rPr>
            <a:t> sound</a:t>
          </a:r>
          <a:endParaRPr lang="en-US" sz="2900" kern="1200" dirty="0">
            <a:solidFill>
              <a:schemeClr val="tx1"/>
            </a:solidFill>
          </a:endParaRPr>
        </a:p>
      </dsp:txBody>
      <dsp:txXfrm>
        <a:off x="6025270" y="4271699"/>
        <a:ext cx="1790821" cy="8683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CEA54D-8F50-B242-B923-7C1CDDB84B0D}" type="datetimeFigureOut">
              <a:rPr lang="en-US" smtClean="0"/>
              <a:t>23/02/17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28E33-4227-C148-A8FD-D125F8EDC2BE}" type="slidenum">
              <a:rPr lang="en-US" smtClean="0"/>
              <a:t>‹#›</a:t>
            </a:fld>
            <a:endParaRPr lang="en-US"/>
          </a:p>
        </p:txBody>
      </p:sp>
    </p:spTree>
    <p:extLst>
      <p:ext uri="{BB962C8B-B14F-4D97-AF65-F5344CB8AC3E}">
        <p14:creationId xmlns:p14="http://schemas.microsoft.com/office/powerpoint/2010/main" val="230619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EA54D-8F50-B242-B923-7C1CDDB84B0D}" type="datetimeFigureOut">
              <a:rPr lang="en-US" smtClean="0"/>
              <a:t>23/02/17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28E33-4227-C148-A8FD-D125F8EDC2BE}" type="slidenum">
              <a:rPr lang="en-US" smtClean="0"/>
              <a:t>‹#›</a:t>
            </a:fld>
            <a:endParaRPr lang="en-US"/>
          </a:p>
        </p:txBody>
      </p:sp>
    </p:spTree>
    <p:extLst>
      <p:ext uri="{BB962C8B-B14F-4D97-AF65-F5344CB8AC3E}">
        <p14:creationId xmlns:p14="http://schemas.microsoft.com/office/powerpoint/2010/main" val="1113654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EA54D-8F50-B242-B923-7C1CDDB84B0D}" type="datetimeFigureOut">
              <a:rPr lang="en-US" smtClean="0"/>
              <a:t>23/02/17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28E33-4227-C148-A8FD-D125F8EDC2BE}" type="slidenum">
              <a:rPr lang="en-US" smtClean="0"/>
              <a:t>‹#›</a:t>
            </a:fld>
            <a:endParaRPr lang="en-US"/>
          </a:p>
        </p:txBody>
      </p:sp>
    </p:spTree>
    <p:extLst>
      <p:ext uri="{BB962C8B-B14F-4D97-AF65-F5344CB8AC3E}">
        <p14:creationId xmlns:p14="http://schemas.microsoft.com/office/powerpoint/2010/main" val="72827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EA54D-8F50-B242-B923-7C1CDDB84B0D}" type="datetimeFigureOut">
              <a:rPr lang="en-US" smtClean="0"/>
              <a:t>23/02/17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28E33-4227-C148-A8FD-D125F8EDC2BE}" type="slidenum">
              <a:rPr lang="en-US" smtClean="0"/>
              <a:t>‹#›</a:t>
            </a:fld>
            <a:endParaRPr lang="en-US"/>
          </a:p>
        </p:txBody>
      </p:sp>
    </p:spTree>
    <p:extLst>
      <p:ext uri="{BB962C8B-B14F-4D97-AF65-F5344CB8AC3E}">
        <p14:creationId xmlns:p14="http://schemas.microsoft.com/office/powerpoint/2010/main" val="407051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CEA54D-8F50-B242-B923-7C1CDDB84B0D}" type="datetimeFigureOut">
              <a:rPr lang="en-US" smtClean="0"/>
              <a:t>23/02/17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28E33-4227-C148-A8FD-D125F8EDC2BE}" type="slidenum">
              <a:rPr lang="en-US" smtClean="0"/>
              <a:t>‹#›</a:t>
            </a:fld>
            <a:endParaRPr lang="en-US"/>
          </a:p>
        </p:txBody>
      </p:sp>
    </p:spTree>
    <p:extLst>
      <p:ext uri="{BB962C8B-B14F-4D97-AF65-F5344CB8AC3E}">
        <p14:creationId xmlns:p14="http://schemas.microsoft.com/office/powerpoint/2010/main" val="3044192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CEA54D-8F50-B242-B923-7C1CDDB84B0D}" type="datetimeFigureOut">
              <a:rPr lang="en-US" smtClean="0"/>
              <a:t>23/02/17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28E33-4227-C148-A8FD-D125F8EDC2BE}" type="slidenum">
              <a:rPr lang="en-US" smtClean="0"/>
              <a:t>‹#›</a:t>
            </a:fld>
            <a:endParaRPr lang="en-US"/>
          </a:p>
        </p:txBody>
      </p:sp>
    </p:spTree>
    <p:extLst>
      <p:ext uri="{BB962C8B-B14F-4D97-AF65-F5344CB8AC3E}">
        <p14:creationId xmlns:p14="http://schemas.microsoft.com/office/powerpoint/2010/main" val="3313679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CEA54D-8F50-B242-B923-7C1CDDB84B0D}" type="datetimeFigureOut">
              <a:rPr lang="en-US" smtClean="0"/>
              <a:t>23/02/17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A28E33-4227-C148-A8FD-D125F8EDC2BE}" type="slidenum">
              <a:rPr lang="en-US" smtClean="0"/>
              <a:t>‹#›</a:t>
            </a:fld>
            <a:endParaRPr lang="en-US"/>
          </a:p>
        </p:txBody>
      </p:sp>
    </p:spTree>
    <p:extLst>
      <p:ext uri="{BB962C8B-B14F-4D97-AF65-F5344CB8AC3E}">
        <p14:creationId xmlns:p14="http://schemas.microsoft.com/office/powerpoint/2010/main" val="4292416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CEA54D-8F50-B242-B923-7C1CDDB84B0D}" type="datetimeFigureOut">
              <a:rPr lang="en-US" smtClean="0"/>
              <a:t>23/02/17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A28E33-4227-C148-A8FD-D125F8EDC2BE}" type="slidenum">
              <a:rPr lang="en-US" smtClean="0"/>
              <a:t>‹#›</a:t>
            </a:fld>
            <a:endParaRPr lang="en-US"/>
          </a:p>
        </p:txBody>
      </p:sp>
    </p:spTree>
    <p:extLst>
      <p:ext uri="{BB962C8B-B14F-4D97-AF65-F5344CB8AC3E}">
        <p14:creationId xmlns:p14="http://schemas.microsoft.com/office/powerpoint/2010/main" val="192794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CEA54D-8F50-B242-B923-7C1CDDB84B0D}" type="datetimeFigureOut">
              <a:rPr lang="en-US" smtClean="0"/>
              <a:t>23/02/17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A28E33-4227-C148-A8FD-D125F8EDC2BE}" type="slidenum">
              <a:rPr lang="en-US" smtClean="0"/>
              <a:t>‹#›</a:t>
            </a:fld>
            <a:endParaRPr lang="en-US"/>
          </a:p>
        </p:txBody>
      </p:sp>
    </p:spTree>
    <p:extLst>
      <p:ext uri="{BB962C8B-B14F-4D97-AF65-F5344CB8AC3E}">
        <p14:creationId xmlns:p14="http://schemas.microsoft.com/office/powerpoint/2010/main" val="3817443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CEA54D-8F50-B242-B923-7C1CDDB84B0D}" type="datetimeFigureOut">
              <a:rPr lang="en-US" smtClean="0"/>
              <a:t>23/02/17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28E33-4227-C148-A8FD-D125F8EDC2BE}" type="slidenum">
              <a:rPr lang="en-US" smtClean="0"/>
              <a:t>‹#›</a:t>
            </a:fld>
            <a:endParaRPr lang="en-US"/>
          </a:p>
        </p:txBody>
      </p:sp>
    </p:spTree>
    <p:extLst>
      <p:ext uri="{BB962C8B-B14F-4D97-AF65-F5344CB8AC3E}">
        <p14:creationId xmlns:p14="http://schemas.microsoft.com/office/powerpoint/2010/main" val="171330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CEA54D-8F50-B242-B923-7C1CDDB84B0D}" type="datetimeFigureOut">
              <a:rPr lang="en-US" smtClean="0"/>
              <a:t>23/02/17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28E33-4227-C148-A8FD-D125F8EDC2BE}" type="slidenum">
              <a:rPr lang="en-US" smtClean="0"/>
              <a:t>‹#›</a:t>
            </a:fld>
            <a:endParaRPr lang="en-US"/>
          </a:p>
        </p:txBody>
      </p:sp>
    </p:spTree>
    <p:extLst>
      <p:ext uri="{BB962C8B-B14F-4D97-AF65-F5344CB8AC3E}">
        <p14:creationId xmlns:p14="http://schemas.microsoft.com/office/powerpoint/2010/main" val="17616461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CEA54D-8F50-B242-B923-7C1CDDB84B0D}" type="datetimeFigureOut">
              <a:rPr lang="en-US" smtClean="0"/>
              <a:t>23/02/17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A28E33-4227-C148-A8FD-D125F8EDC2BE}" type="slidenum">
              <a:rPr lang="en-US" smtClean="0"/>
              <a:t>‹#›</a:t>
            </a:fld>
            <a:endParaRPr lang="en-US"/>
          </a:p>
        </p:txBody>
      </p:sp>
    </p:spTree>
    <p:extLst>
      <p:ext uri="{BB962C8B-B14F-4D97-AF65-F5344CB8AC3E}">
        <p14:creationId xmlns:p14="http://schemas.microsoft.com/office/powerpoint/2010/main" val="393795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Descriptions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002424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0999" y="200526"/>
            <a:ext cx="8535737" cy="6273426"/>
          </a:xfrm>
        </p:spPr>
        <p:txBody>
          <a:bodyPr>
            <a:normAutofit fontScale="77500" lnSpcReduction="20000"/>
          </a:bodyPr>
          <a:lstStyle/>
          <a:p>
            <a:r>
              <a:rPr lang="en-US" sz="3100" dirty="0"/>
              <a:t>The house owner who wishes to sell the same house writes up a description that reads as follows:</a:t>
            </a:r>
          </a:p>
          <a:p>
            <a:pPr marL="0" indent="0">
              <a:buNone/>
            </a:pPr>
            <a:r>
              <a:rPr lang="en-US" sz="3600" dirty="0" smtClean="0"/>
              <a:t>Practically </a:t>
            </a:r>
            <a:r>
              <a:rPr lang="en-US" sz="3600" dirty="0"/>
              <a:t>new three-bedroom, two-bath, ranch-style brick </a:t>
            </a:r>
            <a:r>
              <a:rPr lang="en-US" sz="3600" dirty="0" smtClean="0"/>
              <a:t>home situated </a:t>
            </a:r>
            <a:r>
              <a:rPr lang="en-US" sz="3600" dirty="0"/>
              <a:t>in a shade-tree- covered half-acre lot. Over </a:t>
            </a:r>
            <a:r>
              <a:rPr lang="en-US" sz="3600" dirty="0" smtClean="0"/>
              <a:t>1600 square </a:t>
            </a:r>
            <a:r>
              <a:rPr lang="en-US" sz="3600" dirty="0" smtClean="0"/>
              <a:t>feet </a:t>
            </a:r>
            <a:r>
              <a:rPr lang="en-US" sz="3600" dirty="0"/>
              <a:t>of living area. Modern kitchen with </a:t>
            </a:r>
            <a:r>
              <a:rPr lang="en-US" sz="3600" dirty="0" smtClean="0"/>
              <a:t>built-in appliances. </a:t>
            </a:r>
            <a:r>
              <a:rPr lang="en-US" sz="3600" dirty="0" smtClean="0"/>
              <a:t>Walnut</a:t>
            </a:r>
            <a:r>
              <a:rPr lang="en-US" sz="3600" dirty="0" smtClean="0"/>
              <a:t>-</a:t>
            </a:r>
            <a:r>
              <a:rPr lang="en-US" sz="3600" dirty="0" err="1" smtClean="0"/>
              <a:t>panelled</a:t>
            </a:r>
            <a:r>
              <a:rPr lang="en-US" sz="3600" dirty="0" smtClean="0"/>
              <a:t> </a:t>
            </a:r>
            <a:r>
              <a:rPr lang="en-US" sz="3600" dirty="0"/>
              <a:t>family room with brick </a:t>
            </a:r>
            <a:r>
              <a:rPr lang="en-US" sz="3600" dirty="0" smtClean="0"/>
              <a:t>fireplace </a:t>
            </a:r>
            <a:r>
              <a:rPr lang="en-US" sz="3600" dirty="0"/>
              <a:t>and beamed </a:t>
            </a:r>
            <a:r>
              <a:rPr lang="en-US" sz="3600" dirty="0" smtClean="0"/>
              <a:t>ceiling</a:t>
            </a:r>
            <a:r>
              <a:rPr lang="en-US" sz="3600" dirty="0"/>
              <a:t>. Formal living and dining rooms </a:t>
            </a:r>
            <a:r>
              <a:rPr lang="en-US" sz="3600" dirty="0" smtClean="0"/>
              <a:t>for </a:t>
            </a:r>
            <a:r>
              <a:rPr lang="en-US" sz="3600" dirty="0"/>
              <a:t>gracious entertaining. </a:t>
            </a:r>
            <a:r>
              <a:rPr lang="en-US" sz="3600" dirty="0" smtClean="0"/>
              <a:t>Master </a:t>
            </a:r>
            <a:r>
              <a:rPr lang="en-US" sz="3600" dirty="0"/>
              <a:t>bedroom suite with </a:t>
            </a:r>
            <a:r>
              <a:rPr lang="en-US" sz="3600" dirty="0" smtClean="0"/>
              <a:t>adjoining </a:t>
            </a:r>
            <a:r>
              <a:rPr lang="en-US" sz="3600" dirty="0"/>
              <a:t>full bath. Oversized two-car </a:t>
            </a:r>
            <a:r>
              <a:rPr lang="en-US" sz="3600" dirty="0" smtClean="0"/>
              <a:t>garage</a:t>
            </a:r>
            <a:r>
              <a:rPr lang="en-US" sz="3600" dirty="0"/>
              <a:t>. Large patio </a:t>
            </a:r>
            <a:r>
              <a:rPr lang="en-US" sz="3600" dirty="0" smtClean="0"/>
              <a:t>with</a:t>
            </a:r>
            <a:r>
              <a:rPr lang="en-US" sz="3600" dirty="0"/>
              <a:t> </a:t>
            </a:r>
            <a:r>
              <a:rPr lang="en-US" sz="3600" dirty="0" smtClean="0"/>
              <a:t>gas </a:t>
            </a:r>
            <a:r>
              <a:rPr lang="en-US" sz="3600" dirty="0"/>
              <a:t>grill. All of this is nestled beneath </a:t>
            </a:r>
            <a:r>
              <a:rPr lang="en-US" sz="3600" dirty="0" smtClean="0"/>
              <a:t>stately </a:t>
            </a:r>
            <a:r>
              <a:rPr lang="en-US" sz="3600" dirty="0"/>
              <a:t>maples on </a:t>
            </a:r>
            <a:r>
              <a:rPr lang="en-US" sz="3600" dirty="0" smtClean="0"/>
              <a:t>beautiful</a:t>
            </a:r>
            <a:r>
              <a:rPr lang="en-US" sz="3600" dirty="0"/>
              <a:t>, easily maintained grounds and is </a:t>
            </a:r>
            <a:r>
              <a:rPr lang="en-US" sz="3600" dirty="0" smtClean="0"/>
              <a:t>available </a:t>
            </a:r>
            <a:r>
              <a:rPr lang="en-US" sz="3600" dirty="0"/>
              <a:t>with a </a:t>
            </a:r>
            <a:r>
              <a:rPr lang="en-US" sz="3600" dirty="0" smtClean="0"/>
              <a:t>mortgage </a:t>
            </a:r>
            <a:r>
              <a:rPr lang="en-US" sz="3600" dirty="0"/>
              <a:t>at 10. 5% interest</a:t>
            </a:r>
            <a:r>
              <a:rPr lang="en-US" sz="3600" dirty="0" smtClean="0"/>
              <a:t>.</a:t>
            </a:r>
          </a:p>
          <a:p>
            <a:pPr marL="0" indent="0">
              <a:buNone/>
            </a:pPr>
            <a:r>
              <a:rPr lang="en-US" dirty="0" smtClean="0"/>
              <a:t> </a:t>
            </a:r>
          </a:p>
          <a:p>
            <a:pPr marL="0" indent="0">
              <a:buNone/>
            </a:pPr>
            <a:r>
              <a:rPr lang="en-US" sz="3100" dirty="0"/>
              <a:t> </a:t>
            </a:r>
          </a:p>
          <a:p>
            <a:pPr marL="0" indent="0">
              <a:buNone/>
            </a:pPr>
            <a:r>
              <a:rPr lang="en-US" dirty="0" smtClean="0"/>
              <a:t> </a:t>
            </a:r>
            <a:endParaRPr lang="en-US" dirty="0"/>
          </a:p>
          <a:p>
            <a:endParaRPr lang="en-US" dirty="0"/>
          </a:p>
        </p:txBody>
      </p:sp>
    </p:spTree>
    <p:extLst>
      <p:ext uri="{BB962C8B-B14F-4D97-AF65-F5344CB8AC3E}">
        <p14:creationId xmlns:p14="http://schemas.microsoft.com/office/powerpoint/2010/main" val="67188398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description creates a much different impression from the appraiser’s. </a:t>
            </a:r>
          </a:p>
          <a:p>
            <a:r>
              <a:rPr lang="en-US" dirty="0"/>
              <a:t>The latter description may not be merely the product of the owner’s desire to sell the house; it no doubt reflects an emotional attachment to the house.</a:t>
            </a:r>
          </a:p>
          <a:p>
            <a:endParaRPr lang="en-US" dirty="0"/>
          </a:p>
        </p:txBody>
      </p:sp>
    </p:spTree>
    <p:extLst>
      <p:ext uri="{BB962C8B-B14F-4D97-AF65-F5344CB8AC3E}">
        <p14:creationId xmlns:p14="http://schemas.microsoft.com/office/powerpoint/2010/main" val="1582322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Sensory impressions</a:t>
            </a:r>
            <a:endParaRPr lang="en-US" dirty="0"/>
          </a:p>
        </p:txBody>
      </p:sp>
      <p:sp>
        <p:nvSpPr>
          <p:cNvPr id="3" name="Content Placeholder 2"/>
          <p:cNvSpPr>
            <a:spLocks noGrp="1"/>
          </p:cNvSpPr>
          <p:nvPr>
            <p:ph idx="1"/>
          </p:nvPr>
        </p:nvSpPr>
        <p:spPr/>
        <p:txBody>
          <a:bodyPr/>
          <a:lstStyle/>
          <a:p>
            <a:r>
              <a:rPr lang="en-US" dirty="0" smtClean="0"/>
              <a:t>Close observation – beginning point</a:t>
            </a:r>
          </a:p>
          <a:p>
            <a:r>
              <a:rPr lang="en-US" dirty="0" smtClean="0"/>
              <a:t>Most descriptions blend several sense impressions rather than </a:t>
            </a:r>
            <a:r>
              <a:rPr lang="en-US" dirty="0" err="1" smtClean="0"/>
              <a:t>focussing</a:t>
            </a:r>
            <a:r>
              <a:rPr lang="en-US" dirty="0" smtClean="0"/>
              <a:t> on one</a:t>
            </a:r>
          </a:p>
          <a:p>
            <a:endParaRPr lang="en-US" dirty="0"/>
          </a:p>
        </p:txBody>
      </p:sp>
    </p:spTree>
    <p:extLst>
      <p:ext uri="{BB962C8B-B14F-4D97-AF65-F5344CB8AC3E}">
        <p14:creationId xmlns:p14="http://schemas.microsoft.com/office/powerpoint/2010/main" val="92445430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'As the waves leisurely collided with the shore, I could hear the delicate lapping of the water as it met the sand. The smell of salt air and a warm afternoon wafted through the sky. Slowly, I awoke from my slumber, cuddled in a hammock that surrounded me like a cocoon. The warm sun brightly shone on my face and greeted me, 'Good afternoon'.'</a:t>
            </a:r>
            <a:endParaRPr lang="en-US" dirty="0"/>
          </a:p>
        </p:txBody>
      </p:sp>
    </p:spTree>
    <p:extLst>
      <p:ext uri="{BB962C8B-B14F-4D97-AF65-F5344CB8AC3E}">
        <p14:creationId xmlns:p14="http://schemas.microsoft.com/office/powerpoint/2010/main" val="235858587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9810"/>
            <a:ext cx="8229600" cy="5846354"/>
          </a:xfrm>
        </p:spPr>
        <p:txBody>
          <a:bodyPr>
            <a:normAutofit/>
          </a:bodyPr>
          <a:lstStyle/>
          <a:p>
            <a:r>
              <a:rPr lang="en-US" dirty="0" smtClean="0"/>
              <a:t>Based on the description, we can see waves hitting the shore as the tide comes in, hear the water as it hits the sand, smell the salty air, and feel the warm sun. </a:t>
            </a:r>
          </a:p>
          <a:p>
            <a:r>
              <a:rPr lang="en-US" dirty="0" smtClean="0"/>
              <a:t>See how the senses use concrete things we've all probably experienced to some degree in our own lives to help you visualize a new scene</a:t>
            </a:r>
            <a:r>
              <a:rPr lang="en-US" dirty="0"/>
              <a:t>.</a:t>
            </a:r>
            <a:endParaRPr lang="en-US" dirty="0" smtClean="0"/>
          </a:p>
          <a:p>
            <a:r>
              <a:rPr lang="en-US" dirty="0" smtClean="0"/>
              <a:t>This is how a descriptive essay uses things we are familiar with - in this case, our five senses - to take us to a tropical paradise.</a:t>
            </a:r>
            <a:endParaRPr lang="en-US" dirty="0"/>
          </a:p>
        </p:txBody>
      </p:sp>
    </p:spTree>
    <p:extLst>
      <p:ext uri="{BB962C8B-B14F-4D97-AF65-F5344CB8AC3E}">
        <p14:creationId xmlns:p14="http://schemas.microsoft.com/office/powerpoint/2010/main" val="37761860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Showing vs. Telling</a:t>
            </a:r>
            <a:endParaRPr lang="en-US" dirty="0"/>
          </a:p>
        </p:txBody>
      </p:sp>
      <p:sp>
        <p:nvSpPr>
          <p:cNvPr id="3" name="Content Placeholder 2"/>
          <p:cNvSpPr>
            <a:spLocks noGrp="1"/>
          </p:cNvSpPr>
          <p:nvPr>
            <p:ph idx="1"/>
          </p:nvPr>
        </p:nvSpPr>
        <p:spPr/>
        <p:txBody>
          <a:bodyPr/>
          <a:lstStyle/>
          <a:p>
            <a:r>
              <a:rPr lang="en-US" dirty="0" smtClean="0"/>
              <a:t>Even more, the description helps set a mood by using more vivid language to complement the sensory-based description. The author shows us, rather than tells us, what the afternoon on a beach is like.</a:t>
            </a:r>
            <a:endParaRPr lang="en-US" dirty="0"/>
          </a:p>
        </p:txBody>
      </p:sp>
    </p:spTree>
    <p:extLst>
      <p:ext uri="{BB962C8B-B14F-4D97-AF65-F5344CB8AC3E}">
        <p14:creationId xmlns:p14="http://schemas.microsoft.com/office/powerpoint/2010/main" val="387184382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522"/>
            <a:ext cx="8229600" cy="5652641"/>
          </a:xfrm>
        </p:spPr>
        <p:txBody>
          <a:bodyPr>
            <a:normAutofit/>
          </a:bodyPr>
          <a:lstStyle/>
          <a:p>
            <a:r>
              <a:rPr lang="en-US" dirty="0" smtClean="0"/>
              <a:t>Rather than saying, 'I heard the waves as the tide came in,' the author says, 'As the waves leisurely collided with the shore, I could hear the delicate lapping of the water as it met the sand.' </a:t>
            </a:r>
          </a:p>
          <a:p>
            <a:r>
              <a:rPr lang="en-US" dirty="0" smtClean="0"/>
              <a:t>The extra detail really helps us visualize the scene that the author is trying to create. They show us what it's like to be out there on the beach when the tide comes in during the afternoon, rather than just giving us a play-by-play.</a:t>
            </a:r>
            <a:endParaRPr lang="en-US" dirty="0"/>
          </a:p>
        </p:txBody>
      </p:sp>
    </p:spTree>
    <p:extLst>
      <p:ext uri="{BB962C8B-B14F-4D97-AF65-F5344CB8AC3E}">
        <p14:creationId xmlns:p14="http://schemas.microsoft.com/office/powerpoint/2010/main" val="184089682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same vivid language also helps the author to create a mood for this description. </a:t>
            </a:r>
          </a:p>
          <a:p>
            <a:r>
              <a:rPr lang="en-US" dirty="0" smtClean="0"/>
              <a:t>We can begin to experience the same peacefulness through the use of words like 'leisurely' and 'delicate'. Again, rather than just telling us it was a really relaxing and peaceful day, they let the descriptive language show us.</a:t>
            </a:r>
            <a:endParaRPr lang="en-US" dirty="0"/>
          </a:p>
        </p:txBody>
      </p:sp>
    </p:spTree>
    <p:extLst>
      <p:ext uri="{BB962C8B-B14F-4D97-AF65-F5344CB8AC3E}">
        <p14:creationId xmlns:p14="http://schemas.microsoft.com/office/powerpoint/2010/main" val="386372189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Dominant impression</a:t>
            </a:r>
            <a:endParaRPr lang="en-US" dirty="0"/>
          </a:p>
        </p:txBody>
      </p:sp>
      <p:sp>
        <p:nvSpPr>
          <p:cNvPr id="3" name="Content Placeholder 2"/>
          <p:cNvSpPr>
            <a:spLocks noGrp="1"/>
          </p:cNvSpPr>
          <p:nvPr>
            <p:ph idx="1"/>
          </p:nvPr>
        </p:nvSpPr>
        <p:spPr/>
        <p:txBody>
          <a:bodyPr/>
          <a:lstStyle/>
          <a:p>
            <a:r>
              <a:rPr lang="en-US" dirty="0" smtClean="0"/>
              <a:t>Select and express sensory perceptions to create a dominant impression – an overall mood or feeling such as joy, anger, terror or distaste</a:t>
            </a:r>
          </a:p>
          <a:p>
            <a:r>
              <a:rPr lang="en-US" dirty="0" smtClean="0"/>
              <a:t>May be explicit or implicit</a:t>
            </a:r>
          </a:p>
          <a:p>
            <a:pPr marL="0" indent="0">
              <a:buNone/>
            </a:pPr>
            <a:endParaRPr lang="en-US" dirty="0"/>
          </a:p>
        </p:txBody>
      </p:sp>
    </p:spTree>
    <p:extLst>
      <p:ext uri="{BB962C8B-B14F-4D97-AF65-F5344CB8AC3E}">
        <p14:creationId xmlns:p14="http://schemas.microsoft.com/office/powerpoint/2010/main" val="159353713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Vantage point</a:t>
            </a:r>
            <a:endParaRPr lang="en-US" dirty="0"/>
          </a:p>
        </p:txBody>
      </p:sp>
      <p:sp>
        <p:nvSpPr>
          <p:cNvPr id="3" name="Content Placeholder 2"/>
          <p:cNvSpPr>
            <a:spLocks noGrp="1"/>
          </p:cNvSpPr>
          <p:nvPr>
            <p:ph idx="1"/>
          </p:nvPr>
        </p:nvSpPr>
        <p:spPr/>
        <p:txBody>
          <a:bodyPr/>
          <a:lstStyle/>
          <a:p>
            <a:r>
              <a:rPr lang="en-US" dirty="0" smtClean="0"/>
              <a:t>Fixed vantage point – the narrator remains in one place and reports what can be perceived from there </a:t>
            </a:r>
            <a:endParaRPr lang="en-US" dirty="0"/>
          </a:p>
        </p:txBody>
      </p:sp>
    </p:spTree>
    <p:extLst>
      <p:ext uri="{BB962C8B-B14F-4D97-AF65-F5344CB8AC3E}">
        <p14:creationId xmlns:p14="http://schemas.microsoft.com/office/powerpoint/2010/main" val="239007540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a:t>
            </a:r>
            <a:endParaRPr lang="en-IN" dirty="0"/>
          </a:p>
        </p:txBody>
      </p:sp>
      <p:sp>
        <p:nvSpPr>
          <p:cNvPr id="3" name="Content Placeholder 2"/>
          <p:cNvSpPr>
            <a:spLocks noGrp="1"/>
          </p:cNvSpPr>
          <p:nvPr>
            <p:ph sz="quarter" idx="1"/>
          </p:nvPr>
        </p:nvSpPr>
        <p:spPr/>
        <p:txBody>
          <a:bodyPr/>
          <a:lstStyle/>
          <a:p>
            <a:r>
              <a:rPr lang="en-US" dirty="0" smtClean="0"/>
              <a:t>The sound of hot dogs sizzling on a grease-spattered grill gave way to the whirling buzz of a cotton-candy machine. Fascinated, we watched as the white cardboard cone was slowly transformed into a pink, fluffy cloud. Despite their fiberglass appearance, the sticky puffs dissolved on my tongue into a sugar-like sweetness. Soon our faces and hands were gummed with a sticky mess.    </a:t>
            </a:r>
            <a:endParaRPr lang="en-IN" dirty="0"/>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2DAD401C-530C-49A4-B02F-41EC75B8E656}" type="slidenum">
              <a:rPr lang="en-US" smtClean="0"/>
              <a:pPr/>
              <a:t>2</a:t>
            </a:fld>
            <a:endParaRPr lang="en-US"/>
          </a:p>
        </p:txBody>
      </p:sp>
    </p:spTree>
    <p:extLst>
      <p:ext uri="{BB962C8B-B14F-4D97-AF65-F5344CB8AC3E}">
        <p14:creationId xmlns:p14="http://schemas.microsoft.com/office/powerpoint/2010/main" val="38192214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8760"/>
            <a:ext cx="8229600" cy="5437403"/>
          </a:xfrm>
        </p:spPr>
        <p:txBody>
          <a:bodyPr>
            <a:normAutofit lnSpcReduction="10000"/>
          </a:bodyPr>
          <a:lstStyle/>
          <a:p>
            <a:pPr marL="0" indent="0">
              <a:buNone/>
            </a:pPr>
            <a:r>
              <a:rPr lang="en-US" dirty="0" smtClean="0"/>
              <a:t>On the last Thursday in November, I could stay in bed only until the night chill left the house, hearing first the clash of the heavy grates in the huge black iron range, with its flowery scrolls and </a:t>
            </a:r>
            <a:r>
              <a:rPr lang="en-US" dirty="0" err="1" smtClean="0"/>
              <a:t>nickled</a:t>
            </a:r>
            <a:r>
              <a:rPr lang="en-US" dirty="0" smtClean="0"/>
              <a:t> decorations, as Mother shook down the ashes. Then, in their proper sequence came the sounds of the fire being made – the rustle of newspaper, the snap of kindling, the rush of smoke up the chimney when Mother opened the damper… </a:t>
            </a:r>
          </a:p>
          <a:p>
            <a:pPr marL="0" indent="0" algn="r">
              <a:buNone/>
            </a:pPr>
            <a:r>
              <a:rPr lang="en-US" dirty="0" smtClean="0"/>
              <a:t>Marilyn </a:t>
            </a:r>
            <a:r>
              <a:rPr lang="en-US" dirty="0" err="1" smtClean="0"/>
              <a:t>Kluger</a:t>
            </a:r>
            <a:r>
              <a:rPr lang="en-US" dirty="0" smtClean="0"/>
              <a:t> ‘A time of plenty’</a:t>
            </a:r>
            <a:endParaRPr lang="en-US" dirty="0"/>
          </a:p>
        </p:txBody>
      </p:sp>
    </p:spTree>
    <p:extLst>
      <p:ext uri="{BB962C8B-B14F-4D97-AF65-F5344CB8AC3E}">
        <p14:creationId xmlns:p14="http://schemas.microsoft.com/office/powerpoint/2010/main" val="408274474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Moving vantage point – observer views things from a number of positions</a:t>
            </a:r>
            <a:endParaRPr lang="en-US" dirty="0"/>
          </a:p>
        </p:txBody>
      </p:sp>
    </p:spTree>
    <p:extLst>
      <p:ext uri="{BB962C8B-B14F-4D97-AF65-F5344CB8AC3E}">
        <p14:creationId xmlns:p14="http://schemas.microsoft.com/office/powerpoint/2010/main" val="346091634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On a Winter day some years ago, coming out of Pittsburgh on one of the expresses of the Pennsylvania Railroad, I rolled eastward for an hour through the coal and steel towns of Westmoreland county. It was a familiar ground… But somehow I had never quite sensed its appalling desolation.</a:t>
            </a:r>
            <a:endParaRPr lang="en-US" dirty="0"/>
          </a:p>
        </p:txBody>
      </p:sp>
    </p:spTree>
    <p:extLst>
      <p:ext uri="{BB962C8B-B14F-4D97-AF65-F5344CB8AC3E}">
        <p14:creationId xmlns:p14="http://schemas.microsoft.com/office/powerpoint/2010/main" val="152132698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Select details that deliberately point toward the mood or feeling you intend to create</a:t>
            </a:r>
          </a:p>
          <a:p>
            <a:r>
              <a:rPr lang="en-US" dirty="0" smtClean="0"/>
              <a:t>Must have a clear pattern of organization</a:t>
            </a:r>
          </a:p>
          <a:p>
            <a:r>
              <a:rPr lang="en-US" dirty="0" smtClean="0"/>
              <a:t>Spatial arrangement – from top to bottom, left to right, front to back etc.</a:t>
            </a:r>
          </a:p>
          <a:p>
            <a:r>
              <a:rPr lang="en-US" dirty="0" smtClean="0"/>
              <a:t>Time sequence – winter – spring - summer</a:t>
            </a: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83881317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and drafting a description</a:t>
            </a:r>
            <a:endParaRPr lang="en-US" dirty="0"/>
          </a:p>
        </p:txBody>
      </p:sp>
      <p:sp>
        <p:nvSpPr>
          <p:cNvPr id="3" name="Content Placeholder 2"/>
          <p:cNvSpPr>
            <a:spLocks noGrp="1"/>
          </p:cNvSpPr>
          <p:nvPr>
            <p:ph idx="1"/>
          </p:nvPr>
        </p:nvSpPr>
        <p:spPr/>
        <p:txBody>
          <a:bodyPr/>
          <a:lstStyle/>
          <a:p>
            <a:r>
              <a:rPr lang="en-US" dirty="0" smtClean="0"/>
              <a:t>Select a familiar topic</a:t>
            </a:r>
          </a:p>
          <a:p>
            <a:r>
              <a:rPr lang="en-US" dirty="0" smtClean="0"/>
              <a:t>What is my purpose? Create one or more impressions? Help the reader understand something? Persuade the reader to act?</a:t>
            </a:r>
          </a:p>
          <a:p>
            <a:r>
              <a:rPr lang="en-US" dirty="0" smtClean="0"/>
              <a:t>Who is my audience and what might interest them?</a:t>
            </a:r>
          </a:p>
          <a:p>
            <a:pPr marL="0" indent="0">
              <a:buNone/>
            </a:pPr>
            <a:endParaRPr lang="en-US" dirty="0" smtClean="0"/>
          </a:p>
        </p:txBody>
      </p:sp>
    </p:spTree>
    <p:extLst>
      <p:ext uri="{BB962C8B-B14F-4D97-AF65-F5344CB8AC3E}">
        <p14:creationId xmlns:p14="http://schemas.microsoft.com/office/powerpoint/2010/main" val="123245389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Sounds of kitchen at breakfast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5533816"/>
              </p:ext>
            </p:extLst>
          </p:nvPr>
        </p:nvGraphicFramePr>
        <p:xfrm>
          <a:off x="258335" y="1417638"/>
          <a:ext cx="8675767" cy="5168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345488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5904"/>
            <a:ext cx="8229600" cy="5760260"/>
          </a:xfrm>
        </p:spPr>
        <p:txBody>
          <a:bodyPr/>
          <a:lstStyle/>
          <a:p>
            <a:pPr marL="0" indent="0">
              <a:buNone/>
            </a:pPr>
            <a:r>
              <a:rPr lang="en-US" dirty="0" smtClean="0"/>
              <a:t>Sure signs of a new day are the sounds in the kitchen as breakfast is prepared. The high sigh of the gas just before it whooshes into flame and settles into a whispering hum blends with the gurgling of the water for the morning coffee. Soon, the </a:t>
            </a:r>
            <a:r>
              <a:rPr lang="en-US" dirty="0" err="1" smtClean="0"/>
              <a:t>gloop</a:t>
            </a:r>
            <a:r>
              <a:rPr lang="en-US" dirty="0" smtClean="0"/>
              <a:t>, </a:t>
            </a:r>
            <a:r>
              <a:rPr lang="en-US" dirty="0" err="1" smtClean="0"/>
              <a:t>gloop</a:t>
            </a:r>
            <a:r>
              <a:rPr lang="en-US" dirty="0" smtClean="0"/>
              <a:t>, </a:t>
            </a:r>
            <a:r>
              <a:rPr lang="en-US" dirty="0" err="1" smtClean="0"/>
              <a:t>gloop</a:t>
            </a:r>
            <a:r>
              <a:rPr lang="en-US" dirty="0" smtClean="0"/>
              <a:t> of the coffee sets up a perky beat. Then in mingles the crackle of creamy butter on a hot skillet and the shush of an egg added to the pan… The soft rustle of plastic as bread is removed from its wrapper contributes to the medley. </a:t>
            </a:r>
            <a:endParaRPr lang="en-US" dirty="0"/>
          </a:p>
        </p:txBody>
      </p:sp>
    </p:spTree>
    <p:extLst>
      <p:ext uri="{BB962C8B-B14F-4D97-AF65-F5344CB8AC3E}">
        <p14:creationId xmlns:p14="http://schemas.microsoft.com/office/powerpoint/2010/main" val="54085379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would you describe yourself?</a:t>
            </a:r>
            <a:endParaRPr lang="en-US" dirty="0"/>
          </a:p>
        </p:txBody>
      </p:sp>
      <p:sp>
        <p:nvSpPr>
          <p:cNvPr id="3" name="Content Placeholder 2"/>
          <p:cNvSpPr>
            <a:spLocks noGrp="1"/>
          </p:cNvSpPr>
          <p:nvPr>
            <p:ph idx="1"/>
          </p:nvPr>
        </p:nvSpPr>
        <p:spPr/>
        <p:txBody>
          <a:bodyPr>
            <a:normAutofit/>
          </a:bodyPr>
          <a:lstStyle/>
          <a:p>
            <a:r>
              <a:rPr lang="en-US" dirty="0" smtClean="0"/>
              <a:t>To prepare for this question, create a list of adjectives and phrases that you think best describe you </a:t>
            </a:r>
          </a:p>
          <a:p>
            <a:r>
              <a:rPr lang="en-US" dirty="0" smtClean="0"/>
              <a:t>Then, look back at the job description, and choose descriptors that best relate to the particular position. </a:t>
            </a:r>
          </a:p>
          <a:p>
            <a:r>
              <a:rPr lang="en-US" dirty="0" smtClean="0"/>
              <a:t>Give an example when you have demonstrated each of those characteristics</a:t>
            </a:r>
            <a:endParaRPr lang="en-US" dirty="0"/>
          </a:p>
        </p:txBody>
      </p:sp>
    </p:spTree>
    <p:extLst>
      <p:ext uri="{BB962C8B-B14F-4D97-AF65-F5344CB8AC3E}">
        <p14:creationId xmlns:p14="http://schemas.microsoft.com/office/powerpoint/2010/main" val="270512670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7368"/>
            <a:ext cx="8229600" cy="5858795"/>
          </a:xfrm>
        </p:spPr>
        <p:txBody>
          <a:bodyPr>
            <a:normAutofit fontScale="92500" lnSpcReduction="20000"/>
          </a:bodyPr>
          <a:lstStyle/>
          <a:p>
            <a:r>
              <a:rPr lang="en-US" dirty="0" smtClean="0"/>
              <a:t>I'm a people person. I really enjoy meeting and working with a lot of different people, and am known for being a great listener and clear communicator, whether I’m engaging with colleagues or employers.</a:t>
            </a:r>
          </a:p>
          <a:p>
            <a:r>
              <a:rPr lang="en-US" dirty="0" smtClean="0"/>
              <a:t>I'm the kind of person who knows how to execute difficult tasks with precision. I pay attention to all the details of a project. I make sure that every task is just right, </a:t>
            </a:r>
            <a:r>
              <a:rPr lang="en-US" dirty="0" smtClean="0"/>
              <a:t>and that it is completed </a:t>
            </a:r>
            <a:r>
              <a:rPr lang="en-US" dirty="0" smtClean="0"/>
              <a:t>in a timely manner.</a:t>
            </a:r>
          </a:p>
          <a:p>
            <a:r>
              <a:rPr lang="en-US" dirty="0" smtClean="0"/>
              <a:t>I'm a creative thinker. I like to explore alternative solutions to problems and have an open mind about what will work best. My creativity has made me an effective team leader because I can anticipate problems and innovate solutions.</a:t>
            </a:r>
            <a:endParaRPr lang="en-US" dirty="0"/>
          </a:p>
        </p:txBody>
      </p:sp>
    </p:spTree>
    <p:extLst>
      <p:ext uri="{BB962C8B-B14F-4D97-AF65-F5344CB8AC3E}">
        <p14:creationId xmlns:p14="http://schemas.microsoft.com/office/powerpoint/2010/main" val="173142886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your strengths and weaknesses?</a:t>
            </a:r>
            <a:endParaRPr lang="en-US" dirty="0"/>
          </a:p>
        </p:txBody>
      </p:sp>
      <p:sp>
        <p:nvSpPr>
          <p:cNvPr id="3" name="Content Placeholder 2"/>
          <p:cNvSpPr>
            <a:spLocks noGrp="1"/>
          </p:cNvSpPr>
          <p:nvPr>
            <p:ph idx="1"/>
          </p:nvPr>
        </p:nvSpPr>
        <p:spPr>
          <a:xfrm>
            <a:off x="457200" y="1600200"/>
            <a:ext cx="8229600" cy="4990432"/>
          </a:xfrm>
        </p:spPr>
        <p:txBody>
          <a:bodyPr>
            <a:normAutofit fontScale="85000" lnSpcReduction="20000"/>
          </a:bodyPr>
          <a:lstStyle/>
          <a:p>
            <a:r>
              <a:rPr lang="en-US" dirty="0"/>
              <a:t>K</a:t>
            </a:r>
            <a:r>
              <a:rPr lang="en-US" dirty="0" smtClean="0"/>
              <a:t>eep the job description in mind. </a:t>
            </a:r>
          </a:p>
          <a:p>
            <a:r>
              <a:rPr lang="en-US" dirty="0" smtClean="0"/>
              <a:t>When answering questions about your strengths, focus on strengths you have that are required for the job. </a:t>
            </a:r>
          </a:p>
          <a:p>
            <a:r>
              <a:rPr lang="en-US" dirty="0" smtClean="0"/>
              <a:t>For example, if the job requires team work, you might say that you are a good communicator who can work in teams</a:t>
            </a:r>
          </a:p>
          <a:p>
            <a:r>
              <a:rPr lang="en-US" dirty="0" smtClean="0"/>
              <a:t>When answering questions about your weaknesses, avoid weaknesses that would make you unfit for the job. </a:t>
            </a:r>
          </a:p>
          <a:p>
            <a:r>
              <a:rPr lang="en-US" dirty="0" smtClean="0"/>
              <a:t>For example, if the job requires a lot of technical skill, do not say that your weakness is technology. </a:t>
            </a:r>
          </a:p>
          <a:p>
            <a:r>
              <a:rPr lang="en-US" dirty="0" smtClean="0"/>
              <a:t>Also, no matter what weakness you select, try to put a positive spin on your answer.</a:t>
            </a:r>
            <a:endParaRPr lang="en-US" dirty="0"/>
          </a:p>
        </p:txBody>
      </p:sp>
    </p:spTree>
    <p:extLst>
      <p:ext uri="{BB962C8B-B14F-4D97-AF65-F5344CB8AC3E}">
        <p14:creationId xmlns:p14="http://schemas.microsoft.com/office/powerpoint/2010/main" val="35587250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small description of a county fair.</a:t>
            </a:r>
          </a:p>
          <a:p>
            <a:r>
              <a:rPr lang="en-US" dirty="0" smtClean="0"/>
              <a:t>Sensory impressions – sight, sound, taste, smell, and touch</a:t>
            </a:r>
          </a:p>
          <a:p>
            <a:r>
              <a:rPr lang="en-US" dirty="0" smtClean="0"/>
              <a:t>Create word pictures of objects, persons, scenes, events or situations</a:t>
            </a:r>
            <a:endParaRPr lang="en-US" dirty="0"/>
          </a:p>
        </p:txBody>
      </p:sp>
    </p:spTree>
    <p:extLst>
      <p:ext uri="{BB962C8B-B14F-4D97-AF65-F5344CB8AC3E}">
        <p14:creationId xmlns:p14="http://schemas.microsoft.com/office/powerpoint/2010/main" val="293831071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7474"/>
            <a:ext cx="8229600" cy="5818689"/>
          </a:xfrm>
        </p:spPr>
        <p:txBody>
          <a:bodyPr>
            <a:normAutofit fontScale="85000" lnSpcReduction="10000"/>
          </a:bodyPr>
          <a:lstStyle/>
          <a:p>
            <a:r>
              <a:rPr lang="en-US" dirty="0" smtClean="0"/>
              <a:t>I pride myself on my customer service skills and my ability to resolve what could be difficult situations. With five years of experience as a customer service associate, I have learned to effectively understand and resolve customer issues. On a related note, I also have strong communication skills, which helps me work well with customers, team members, and executives. I am known for being an effective team member with a talent for giving presentations</a:t>
            </a:r>
            <a:r>
              <a:rPr lang="en-US" dirty="0" smtClean="0"/>
              <a:t>.</a:t>
            </a:r>
          </a:p>
          <a:p>
            <a:r>
              <a:rPr lang="en-US" dirty="0"/>
              <a:t>I have an extremely strong work ethic. When I'm working on a project, I don't want just to meet deadlines. Rather, I prefer to complete the project well ahead of schedule. Last year, I even earned a bonus for completing my three most recent reports one week ahead of time.</a:t>
            </a:r>
          </a:p>
          <a:p>
            <a:endParaRPr lang="en-US" dirty="0" smtClean="0"/>
          </a:p>
          <a:p>
            <a:endParaRPr lang="en-US" dirty="0"/>
          </a:p>
        </p:txBody>
      </p:sp>
    </p:spTree>
    <p:extLst>
      <p:ext uri="{BB962C8B-B14F-4D97-AF65-F5344CB8AC3E}">
        <p14:creationId xmlns:p14="http://schemas.microsoft.com/office/powerpoint/2010/main" val="4164029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4212"/>
            <a:ext cx="8229600" cy="5791952"/>
          </a:xfrm>
        </p:spPr>
        <p:txBody>
          <a:bodyPr>
            <a:normAutofit/>
          </a:bodyPr>
          <a:lstStyle/>
          <a:p>
            <a:r>
              <a:rPr lang="en-US" dirty="0" smtClean="0"/>
              <a:t>As an undergrad, I used to leave assignments until the last minute, but with the workload of graduate school, I learned to schedule my time very effectively</a:t>
            </a:r>
            <a:r>
              <a:rPr lang="en-US" dirty="0" smtClean="0"/>
              <a:t>.</a:t>
            </a:r>
          </a:p>
          <a:p>
            <a:r>
              <a:rPr lang="en-US" dirty="0"/>
              <a:t>I like to make sure that my work is perfect, so I tend to perhaps spend a little too much time checking it. However, I've come to a good balance by setting up a system to ensure everything is done correctly the first time.</a:t>
            </a:r>
          </a:p>
          <a:p>
            <a:endParaRPr lang="en-US" dirty="0" smtClean="0"/>
          </a:p>
        </p:txBody>
      </p:sp>
    </p:spTree>
    <p:extLst>
      <p:ext uri="{BB962C8B-B14F-4D97-AF65-F5344CB8AC3E}">
        <p14:creationId xmlns:p14="http://schemas.microsoft.com/office/powerpoint/2010/main" val="179375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an ad</a:t>
            </a:r>
            <a:endParaRPr lang="en-US" dirty="0"/>
          </a:p>
        </p:txBody>
      </p:sp>
      <p:sp>
        <p:nvSpPr>
          <p:cNvPr id="3" name="Content Placeholder 2"/>
          <p:cNvSpPr>
            <a:spLocks noGrp="1"/>
          </p:cNvSpPr>
          <p:nvPr>
            <p:ph idx="1"/>
          </p:nvPr>
        </p:nvSpPr>
        <p:spPr/>
        <p:txBody>
          <a:bodyPr/>
          <a:lstStyle/>
          <a:p>
            <a:r>
              <a:rPr lang="en-US" dirty="0" smtClean="0"/>
              <a:t>What is it about? Who is the target audience?</a:t>
            </a:r>
          </a:p>
          <a:p>
            <a:r>
              <a:rPr lang="en-US" dirty="0" smtClean="0"/>
              <a:t>How does it grab the attention?</a:t>
            </a:r>
          </a:p>
          <a:p>
            <a:r>
              <a:rPr lang="en-US" dirty="0" smtClean="0"/>
              <a:t>Any hidden ideas/ agenda?</a:t>
            </a:r>
          </a:p>
          <a:p>
            <a:r>
              <a:rPr lang="en-US" dirty="0" smtClean="0"/>
              <a:t>Is it </a:t>
            </a:r>
            <a:r>
              <a:rPr lang="en-US" smtClean="0"/>
              <a:t>appropriate socially?</a:t>
            </a:r>
            <a:endParaRPr lang="en-US"/>
          </a:p>
        </p:txBody>
      </p:sp>
    </p:spTree>
    <p:extLst>
      <p:ext uri="{BB962C8B-B14F-4D97-AF65-F5344CB8AC3E}">
        <p14:creationId xmlns:p14="http://schemas.microsoft.com/office/powerpoint/2010/main" val="2542863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9371" r="-9371"/>
          <a:stretch>
            <a:fillRect/>
          </a:stretch>
        </p:blipFill>
        <p:spPr>
          <a:xfrm>
            <a:off x="29424" y="881063"/>
            <a:ext cx="9312214" cy="5121358"/>
          </a:xfrm>
        </p:spPr>
      </p:pic>
    </p:spTree>
    <p:extLst>
      <p:ext uri="{BB962C8B-B14F-4D97-AF65-F5344CB8AC3E}">
        <p14:creationId xmlns:p14="http://schemas.microsoft.com/office/powerpoint/2010/main" val="1858440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62000" y="266700"/>
            <a:ext cx="7607300" cy="6311900"/>
          </a:xfrm>
          <a:prstGeom prst="rect">
            <a:avLst/>
          </a:prstGeom>
        </p:spPr>
      </p:pic>
    </p:spTree>
    <p:extLst>
      <p:ext uri="{BB962C8B-B14F-4D97-AF65-F5344CB8AC3E}">
        <p14:creationId xmlns:p14="http://schemas.microsoft.com/office/powerpoint/2010/main" val="1340843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Write a description on any one of the following in 150-200 words.</a:t>
            </a:r>
            <a:endParaRPr lang="en-US" dirty="0"/>
          </a:p>
        </p:txBody>
      </p:sp>
      <p:sp>
        <p:nvSpPr>
          <p:cNvPr id="3" name="Content Placeholder 2"/>
          <p:cNvSpPr>
            <a:spLocks noGrp="1"/>
          </p:cNvSpPr>
          <p:nvPr>
            <p:ph idx="1"/>
          </p:nvPr>
        </p:nvSpPr>
        <p:spPr/>
        <p:txBody>
          <a:bodyPr/>
          <a:lstStyle/>
          <a:p>
            <a:r>
              <a:rPr lang="en-US" dirty="0" smtClean="0"/>
              <a:t>A person who you like the most</a:t>
            </a:r>
          </a:p>
          <a:p>
            <a:r>
              <a:rPr lang="en-US" dirty="0" smtClean="0"/>
              <a:t>An outdoor place of special importance to you</a:t>
            </a:r>
          </a:p>
          <a:p>
            <a:r>
              <a:rPr lang="en-US" dirty="0" smtClean="0"/>
              <a:t>An advertisement which has impressed you highly</a:t>
            </a:r>
          </a:p>
          <a:p>
            <a:pPr marL="0" indent="0">
              <a:buNone/>
            </a:pPr>
            <a:endParaRPr lang="en-US" dirty="0"/>
          </a:p>
        </p:txBody>
      </p:sp>
    </p:spTree>
    <p:extLst>
      <p:ext uri="{BB962C8B-B14F-4D97-AF65-F5344CB8AC3E}">
        <p14:creationId xmlns:p14="http://schemas.microsoft.com/office/powerpoint/2010/main" val="154699539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Descriptive essays help us see places we might not be able to go ourselves, hear new things, taste different flavors, smell foreign smells, or touch different textures. </a:t>
            </a:r>
          </a:p>
          <a:p>
            <a:r>
              <a:rPr lang="en-US" dirty="0" smtClean="0"/>
              <a:t>Descriptive essays do this through the use of more concrete concepts, which most often include our five senses.</a:t>
            </a:r>
            <a:endParaRPr lang="en-US" dirty="0"/>
          </a:p>
        </p:txBody>
      </p:sp>
    </p:spTree>
    <p:extLst>
      <p:ext uri="{BB962C8B-B14F-4D97-AF65-F5344CB8AC3E}">
        <p14:creationId xmlns:p14="http://schemas.microsoft.com/office/powerpoint/2010/main" val="201305562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Descriptive writing creates an impression in the reader’s mind of an event, a place, a person, or thing. The writing will be such that it will set a mood or describe something in such detail that if the reader saw it, they would recognize it. Descriptive writing will bring words to life and makes the text interesting. </a:t>
            </a:r>
            <a:endParaRPr lang="en-US" dirty="0"/>
          </a:p>
        </p:txBody>
      </p:sp>
    </p:spTree>
    <p:extLst>
      <p:ext uri="{BB962C8B-B14F-4D97-AF65-F5344CB8AC3E}">
        <p14:creationId xmlns:p14="http://schemas.microsoft.com/office/powerpoint/2010/main" val="33057687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lstStyle/>
          <a:p>
            <a:r>
              <a:rPr lang="en-US" dirty="0" smtClean="0"/>
              <a:t>Merely create images and mood</a:t>
            </a:r>
          </a:p>
          <a:p>
            <a:r>
              <a:rPr lang="en-US" dirty="0" smtClean="0"/>
              <a:t>Can also stimulate understanding or lead to action</a:t>
            </a:r>
          </a:p>
          <a:p>
            <a:r>
              <a:rPr lang="en-US" dirty="0" smtClean="0"/>
              <a:t>Persuasion (e.g. advertisements)</a:t>
            </a:r>
            <a:endParaRPr lang="en-US" dirty="0"/>
          </a:p>
        </p:txBody>
      </p:sp>
    </p:spTree>
    <p:extLst>
      <p:ext uri="{BB962C8B-B14F-4D97-AF65-F5344CB8AC3E}">
        <p14:creationId xmlns:p14="http://schemas.microsoft.com/office/powerpoint/2010/main" val="370522944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219200"/>
            <a:ext cx="8229600" cy="5254752"/>
          </a:xfrm>
        </p:spPr>
        <p:txBody>
          <a:bodyPr>
            <a:normAutofit/>
          </a:bodyPr>
          <a:lstStyle/>
          <a:p>
            <a:pPr marL="0" indent="0">
              <a:buNone/>
            </a:pPr>
            <a:endParaRPr lang="en-US" dirty="0"/>
          </a:p>
          <a:p>
            <a:pPr marL="0" indent="0">
              <a:buNone/>
            </a:pPr>
            <a:r>
              <a:rPr lang="en-US" dirty="0" smtClean="0"/>
              <a:t>Description </a:t>
            </a:r>
            <a:r>
              <a:rPr lang="en-US" dirty="0"/>
              <a:t>can be of two kinds:</a:t>
            </a:r>
          </a:p>
          <a:p>
            <a:pPr lvl="0"/>
            <a:r>
              <a:rPr lang="en-US" dirty="0"/>
              <a:t>Objective (or technical)</a:t>
            </a:r>
          </a:p>
          <a:p>
            <a:pPr lvl="0"/>
            <a:r>
              <a:rPr lang="en-US" dirty="0"/>
              <a:t>Suggestive (or impressionistic)</a:t>
            </a:r>
          </a:p>
          <a:p>
            <a:endParaRPr lang="en-US" dirty="0"/>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2DAD401C-530C-49A4-B02F-41EC75B8E656}" type="slidenum">
              <a:rPr lang="en-US" smtClean="0"/>
              <a:pPr/>
              <a:t>7</a:t>
            </a:fld>
            <a:endParaRPr lang="en-US"/>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40587423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990600"/>
            <a:ext cx="8153400" cy="5483352"/>
          </a:xfrm>
        </p:spPr>
        <p:txBody>
          <a:bodyPr>
            <a:normAutofit/>
          </a:bodyPr>
          <a:lstStyle/>
          <a:p>
            <a:pPr marL="0" indent="0">
              <a:buNone/>
            </a:pPr>
            <a:r>
              <a:rPr lang="en-US" dirty="0" smtClean="0"/>
              <a:t>Lot </a:t>
            </a:r>
            <a:r>
              <a:rPr lang="en-US" dirty="0"/>
              <a:t>size 120 feet wide by 150 feet deep. Exterior dimensions </a:t>
            </a:r>
            <a:r>
              <a:rPr lang="en-US" dirty="0" smtClean="0"/>
              <a:t>of </a:t>
            </a:r>
            <a:r>
              <a:rPr lang="en-US" dirty="0"/>
              <a:t>house: 84 feet by 27 feet. Living area 1,620 square feet; </a:t>
            </a:r>
            <a:r>
              <a:rPr lang="en-US" dirty="0" smtClean="0"/>
              <a:t>648 </a:t>
            </a:r>
            <a:r>
              <a:rPr lang="en-US" dirty="0"/>
              <a:t>additional square feet in two-car garage. Seven rooms: </a:t>
            </a:r>
            <a:r>
              <a:rPr lang="en-US" dirty="0" smtClean="0"/>
              <a:t>three </a:t>
            </a:r>
            <a:r>
              <a:rPr lang="en-US" dirty="0"/>
              <a:t>bedrooms, living room, dining room, kitchen, den; two </a:t>
            </a:r>
            <a:r>
              <a:rPr lang="en-US" dirty="0" smtClean="0"/>
              <a:t>baths</a:t>
            </a:r>
            <a:r>
              <a:rPr lang="en-US" dirty="0"/>
              <a:t>. One brick </a:t>
            </a:r>
            <a:r>
              <a:rPr lang="en-US" dirty="0" smtClean="0"/>
              <a:t>fireplace</a:t>
            </a:r>
            <a:r>
              <a:rPr lang="en-US" dirty="0"/>
              <a:t>. Central heat (gas); central air </a:t>
            </a:r>
            <a:r>
              <a:rPr lang="en-US" dirty="0" smtClean="0"/>
              <a:t>	(</a:t>
            </a:r>
            <a:r>
              <a:rPr lang="en-US" dirty="0"/>
              <a:t>electric). R-19 insulation rating. Three years old</a:t>
            </a:r>
            <a:r>
              <a:rPr lang="en-US" dirty="0" smtClean="0"/>
              <a:t>.</a:t>
            </a:r>
          </a:p>
          <a:p>
            <a:pPr marL="0" indent="0">
              <a:buNone/>
            </a:pPr>
            <a:endParaRPr lang="en-US" dirty="0"/>
          </a:p>
          <a:p>
            <a:endParaRPr lang="en-US" dirty="0" smtClean="0"/>
          </a:p>
          <a:p>
            <a:endParaRPr lang="en-US" dirty="0"/>
          </a:p>
          <a:p>
            <a:endParaRPr lang="en-US" sz="4400" dirty="0"/>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2DAD401C-530C-49A4-B02F-41EC75B8E656}" type="slidenum">
              <a:rPr lang="en-US" smtClean="0"/>
              <a:pPr/>
              <a:t>8</a:t>
            </a:fld>
            <a:endParaRPr lang="en-US"/>
          </a:p>
        </p:txBody>
      </p:sp>
    </p:spTree>
    <p:extLst>
      <p:ext uri="{BB962C8B-B14F-4D97-AF65-F5344CB8AC3E}">
        <p14:creationId xmlns:p14="http://schemas.microsoft.com/office/powerpoint/2010/main" val="82696932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The </a:t>
            </a:r>
            <a:r>
              <a:rPr lang="en-US" dirty="0" smtClean="0"/>
              <a:t>writer reproduces </a:t>
            </a:r>
            <a:r>
              <a:rPr lang="en-US" dirty="0"/>
              <a:t>what </a:t>
            </a:r>
            <a:r>
              <a:rPr lang="en-US" dirty="0" smtClean="0"/>
              <a:t>he/ she sees </a:t>
            </a:r>
            <a:r>
              <a:rPr lang="en-US" dirty="0"/>
              <a:t>as a camera world. </a:t>
            </a:r>
            <a:endParaRPr lang="en-US" dirty="0" smtClean="0"/>
          </a:p>
          <a:p>
            <a:r>
              <a:rPr lang="en-US" dirty="0" smtClean="0"/>
              <a:t>An </a:t>
            </a:r>
            <a:r>
              <a:rPr lang="en-US" dirty="0"/>
              <a:t>appraiser for a mortgage company provides an objective description of a </a:t>
            </a:r>
            <a:r>
              <a:rPr lang="en-US" dirty="0" smtClean="0"/>
              <a:t>house.</a:t>
            </a:r>
            <a:endParaRPr lang="en-US" dirty="0"/>
          </a:p>
          <a:p>
            <a:r>
              <a:rPr lang="en-US" dirty="0"/>
              <a:t>The appraisal contains no emotional reaction, no judgment of the house’s appeal. </a:t>
            </a:r>
          </a:p>
          <a:p>
            <a:r>
              <a:rPr lang="en-US" dirty="0"/>
              <a:t>The goal of the appraiser’s objective description is to enable the mortgage company to set a fair loan value on the house.</a:t>
            </a:r>
          </a:p>
          <a:p>
            <a:endParaRPr lang="en-US" dirty="0"/>
          </a:p>
        </p:txBody>
      </p:sp>
    </p:spTree>
    <p:extLst>
      <p:ext uri="{BB962C8B-B14F-4D97-AF65-F5344CB8AC3E}">
        <p14:creationId xmlns:p14="http://schemas.microsoft.com/office/powerpoint/2010/main" val="1754509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TotalTime>
  <Words>1974</Words>
  <Application>Microsoft Macintosh PowerPoint</Application>
  <PresentationFormat>On-screen Show (4:3)</PresentationFormat>
  <Paragraphs>101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Descriptions</vt:lpstr>
      <vt:lpstr>Description </vt:lpstr>
      <vt:lpstr>PowerPoint Presentation</vt:lpstr>
      <vt:lpstr>PowerPoint Presentation</vt:lpstr>
      <vt:lpstr>PowerPoint Presentation</vt:lpstr>
      <vt:lpstr>Purpose</vt:lpstr>
      <vt:lpstr>PowerPoint Presentation</vt:lpstr>
      <vt:lpstr>PowerPoint Presentation</vt:lpstr>
      <vt:lpstr>PowerPoint Presentation</vt:lpstr>
      <vt:lpstr>PowerPoint Presentation</vt:lpstr>
      <vt:lpstr>PowerPoint Presentation</vt:lpstr>
      <vt:lpstr>Sensory impressions</vt:lpstr>
      <vt:lpstr>PowerPoint Presentation</vt:lpstr>
      <vt:lpstr>PowerPoint Presentation</vt:lpstr>
      <vt:lpstr>Showing vs. Telling</vt:lpstr>
      <vt:lpstr>PowerPoint Presentation</vt:lpstr>
      <vt:lpstr>PowerPoint Presentation</vt:lpstr>
      <vt:lpstr>Dominant impression</vt:lpstr>
      <vt:lpstr>Vantage point</vt:lpstr>
      <vt:lpstr>PowerPoint Presentation</vt:lpstr>
      <vt:lpstr>PowerPoint Presentation</vt:lpstr>
      <vt:lpstr>PowerPoint Presentation</vt:lpstr>
      <vt:lpstr>PowerPoint Presentation</vt:lpstr>
      <vt:lpstr>Planning and drafting a description</vt:lpstr>
      <vt:lpstr>Sounds of kitchen at breakfast</vt:lpstr>
      <vt:lpstr>PowerPoint Presentation</vt:lpstr>
      <vt:lpstr>How would you describe yourself?</vt:lpstr>
      <vt:lpstr>PowerPoint Presentation</vt:lpstr>
      <vt:lpstr>What are your strengths and weaknesses?</vt:lpstr>
      <vt:lpstr>PowerPoint Presentation</vt:lpstr>
      <vt:lpstr>PowerPoint Presentation</vt:lpstr>
      <vt:lpstr>Describing an ad</vt:lpstr>
      <vt:lpstr>PowerPoint Presentation</vt:lpstr>
      <vt:lpstr>PowerPoint Presentation</vt:lpstr>
      <vt:lpstr>Write a description on any one of the following in 150-200 words.</vt:lpstr>
    </vt:vector>
  </TitlesOfParts>
  <Company>IITK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sudharshana N.P</dc:creator>
  <cp:lastModifiedBy>sudharshana N.P</cp:lastModifiedBy>
  <cp:revision>17</cp:revision>
  <dcterms:created xsi:type="dcterms:W3CDTF">2017-02-20T06:27:33Z</dcterms:created>
  <dcterms:modified xsi:type="dcterms:W3CDTF">2017-02-23T05:58:02Z</dcterms:modified>
</cp:coreProperties>
</file>