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6" r:id="rId7"/>
    <p:sldId id="267" r:id="rId8"/>
    <p:sldId id="26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232D1-F8AA-F045-9E9D-4D2159D388B5}" type="datetimeFigureOut">
              <a:rPr lang="en-US" smtClean="0"/>
              <a:t>09/03/17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402528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232D1-F8AA-F045-9E9D-4D2159D388B5}" type="datetimeFigureOut">
              <a:rPr lang="en-US" smtClean="0"/>
              <a:t>09/03/17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100071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232D1-F8AA-F045-9E9D-4D2159D388B5}" type="datetimeFigureOut">
              <a:rPr lang="en-US" smtClean="0"/>
              <a:t>09/03/17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368796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232D1-F8AA-F045-9E9D-4D2159D388B5}" type="datetimeFigureOut">
              <a:rPr lang="en-US" smtClean="0"/>
              <a:t>09/03/17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24549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232D1-F8AA-F045-9E9D-4D2159D388B5}" type="datetimeFigureOut">
              <a:rPr lang="en-US" smtClean="0"/>
              <a:t>09/03/17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26252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232D1-F8AA-F045-9E9D-4D2159D388B5}" type="datetimeFigureOut">
              <a:rPr lang="en-US" smtClean="0"/>
              <a:t>09/03/17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238385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232D1-F8AA-F045-9E9D-4D2159D388B5}" type="datetimeFigureOut">
              <a:rPr lang="en-US" smtClean="0"/>
              <a:t>09/03/17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120897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232D1-F8AA-F045-9E9D-4D2159D388B5}" type="datetimeFigureOut">
              <a:rPr lang="en-US" smtClean="0"/>
              <a:t>09/03/17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3656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232D1-F8AA-F045-9E9D-4D2159D388B5}" type="datetimeFigureOut">
              <a:rPr lang="en-US" smtClean="0"/>
              <a:t>09/03/17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1108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232D1-F8AA-F045-9E9D-4D2159D388B5}" type="datetimeFigureOut">
              <a:rPr lang="en-US" smtClean="0"/>
              <a:t>09/03/17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116206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232D1-F8AA-F045-9E9D-4D2159D388B5}" type="datetimeFigureOut">
              <a:rPr lang="en-US" smtClean="0"/>
              <a:t>09/03/17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6514A-9D5F-8C41-83EF-488A558E6657}" type="slidenum">
              <a:rPr lang="en-US" smtClean="0"/>
              <a:t>‹#›</a:t>
            </a:fld>
            <a:endParaRPr lang="en-US"/>
          </a:p>
        </p:txBody>
      </p:sp>
    </p:spTree>
    <p:extLst>
      <p:ext uri="{BB962C8B-B14F-4D97-AF65-F5344CB8AC3E}">
        <p14:creationId xmlns:p14="http://schemas.microsoft.com/office/powerpoint/2010/main" val="6908174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232D1-F8AA-F045-9E9D-4D2159D388B5}" type="datetimeFigureOut">
              <a:rPr lang="en-US" smtClean="0"/>
              <a:t>09/03/17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6514A-9D5F-8C41-83EF-488A558E6657}" type="slidenum">
              <a:rPr lang="en-US" smtClean="0"/>
              <a:t>‹#›</a:t>
            </a:fld>
            <a:endParaRPr lang="en-US"/>
          </a:p>
        </p:txBody>
      </p:sp>
    </p:spTree>
    <p:extLst>
      <p:ext uri="{BB962C8B-B14F-4D97-AF65-F5344CB8AC3E}">
        <p14:creationId xmlns:p14="http://schemas.microsoft.com/office/powerpoint/2010/main" val="2508488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COM%20200%20/PPTs/process%20analysis.doc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30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Processes for readers who </a:t>
            </a:r>
            <a:r>
              <a:rPr lang="en-US" dirty="0" smtClean="0"/>
              <a:t>won’t perform </a:t>
            </a:r>
            <a:r>
              <a:rPr lang="en-US" dirty="0"/>
              <a:t>them</a:t>
            </a:r>
          </a:p>
        </p:txBody>
      </p:sp>
      <p:sp>
        <p:nvSpPr>
          <p:cNvPr id="3" name="Content Placeholder 2"/>
          <p:cNvSpPr>
            <a:spLocks noGrp="1"/>
          </p:cNvSpPr>
          <p:nvPr>
            <p:ph idx="1"/>
          </p:nvPr>
        </p:nvSpPr>
        <p:spPr/>
        <p:txBody>
          <a:bodyPr/>
          <a:lstStyle/>
          <a:p>
            <a:r>
              <a:rPr lang="en-US" dirty="0" smtClean="0"/>
              <a:t>Explain how a process is performed or how some phenomenon occurs</a:t>
            </a:r>
          </a:p>
          <a:p>
            <a:r>
              <a:rPr lang="en-US" dirty="0" smtClean="0"/>
              <a:t>Procedure involved in an operation</a:t>
            </a:r>
          </a:p>
          <a:p>
            <a:r>
              <a:rPr lang="en-US" dirty="0" smtClean="0"/>
              <a:t>Role of speech in the development of children’s thinking</a:t>
            </a:r>
          </a:p>
          <a:p>
            <a:r>
              <a:rPr lang="en-US" dirty="0" smtClean="0"/>
              <a:t>Sequence involved in shutting down a nuclear reactor</a:t>
            </a:r>
            <a:endParaRPr lang="en-US" dirty="0"/>
          </a:p>
        </p:txBody>
      </p:sp>
    </p:spTree>
    <p:extLst>
      <p:ext uri="{BB962C8B-B14F-4D97-AF65-F5344CB8AC3E}">
        <p14:creationId xmlns:p14="http://schemas.microsoft.com/office/powerpoint/2010/main" val="78616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 polite commands</a:t>
            </a:r>
          </a:p>
          <a:p>
            <a:r>
              <a:rPr lang="en-US" dirty="0" smtClean="0"/>
              <a:t>Pronouns used to refer to a performer</a:t>
            </a:r>
          </a:p>
          <a:p>
            <a:r>
              <a:rPr lang="en-US" dirty="0" smtClean="0"/>
              <a:t>Unidentified performer</a:t>
            </a:r>
            <a:endParaRPr lang="en-US" dirty="0"/>
          </a:p>
        </p:txBody>
      </p:sp>
    </p:spTree>
    <p:extLst>
      <p:ext uri="{BB962C8B-B14F-4D97-AF65-F5344CB8AC3E}">
        <p14:creationId xmlns:p14="http://schemas.microsoft.com/office/powerpoint/2010/main" val="291187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7428"/>
            <a:ext cx="8229600" cy="5738736"/>
          </a:xfrm>
        </p:spPr>
        <p:txBody>
          <a:bodyPr>
            <a:normAutofit/>
          </a:bodyPr>
          <a:lstStyle/>
          <a:p>
            <a:pPr marL="0" indent="0">
              <a:buNone/>
            </a:pPr>
            <a:r>
              <a:rPr lang="en-US" dirty="0" smtClean="0"/>
              <a:t>Termites are even more extraordinary in the way they seem to accumulate intelligence as they gather together. Two or three termites in a chamber will begin to pick pellets and move them from place to place, but nothing comes of it; nothing is built. As more join in, they seem to reach a critical mass, a quorum, and the thinking begins. They place pellets atop pellets, then throw up columns and beautiful, curving, symmetrical arches, and the crystalline architecture of vaulted chambers is created.</a:t>
            </a:r>
            <a:endParaRPr lang="en-US" dirty="0"/>
          </a:p>
        </p:txBody>
      </p:sp>
    </p:spTree>
    <p:extLst>
      <p:ext uri="{BB962C8B-B14F-4D97-AF65-F5344CB8AC3E}">
        <p14:creationId xmlns:p14="http://schemas.microsoft.com/office/powerpoint/2010/main" val="250751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ction="ppaction://hlinkfile"/>
              </a:rPr>
              <a:t>How to choose your life partner </a:t>
            </a:r>
            <a:endParaRPr lang="en-US" dirty="0"/>
          </a:p>
        </p:txBody>
      </p:sp>
    </p:spTree>
    <p:extLst>
      <p:ext uri="{BB962C8B-B14F-4D97-AF65-F5344CB8AC3E}">
        <p14:creationId xmlns:p14="http://schemas.microsoft.com/office/powerpoint/2010/main" val="129487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What would your first 30, 60, or 90 days look like in this role?</a:t>
            </a:r>
          </a:p>
          <a:p>
            <a:endParaRPr lang="en-US" dirty="0"/>
          </a:p>
          <a:p>
            <a:r>
              <a:rPr lang="en-US" dirty="0"/>
              <a:t>Start by explaining what you'd need to do to get ramped up. What information would you need? What parts of the company would you need to familiarize yourself with? What other employees would you want to sit down with? Next, choose a couple of areas where you think you can make meaningful contributions right away. (e.g., “I think a great starter project would be diving into your email marketing campaigns and setting up a tracking system for them.”</a:t>
            </a:r>
            <a:r>
              <a:rPr lang="en-US" dirty="0" smtClean="0"/>
              <a:t>)</a:t>
            </a:r>
            <a:endParaRPr lang="en-US" dirty="0"/>
          </a:p>
        </p:txBody>
      </p:sp>
    </p:spTree>
    <p:extLst>
      <p:ext uri="{BB962C8B-B14F-4D97-AF65-F5344CB8AC3E}">
        <p14:creationId xmlns:p14="http://schemas.microsoft.com/office/powerpoint/2010/main" val="138049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perform various processes every day</a:t>
            </a:r>
          </a:p>
          <a:p>
            <a:r>
              <a:rPr lang="en-US" dirty="0" smtClean="0"/>
              <a:t>Making a cup of coffee, flossing our teeth, taking a picture, withdrawing money from an ATM etc.</a:t>
            </a:r>
          </a:p>
          <a:p>
            <a:r>
              <a:rPr lang="en-US" dirty="0" smtClean="0"/>
              <a:t>Sharing special technique for doing something – for example, how you download videos from YouTube</a:t>
            </a:r>
            <a:endParaRPr lang="en-US" dirty="0"/>
          </a:p>
        </p:txBody>
      </p:sp>
    </p:spTree>
    <p:extLst>
      <p:ext uri="{BB962C8B-B14F-4D97-AF65-F5344CB8AC3E}">
        <p14:creationId xmlns:p14="http://schemas.microsoft.com/office/powerpoint/2010/main" val="360911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760"/>
            <a:ext cx="8229600" cy="5437403"/>
          </a:xfrm>
        </p:spPr>
        <p:txBody>
          <a:bodyPr>
            <a:noAutofit/>
          </a:bodyPr>
          <a:lstStyle/>
          <a:p>
            <a:pPr marL="0" indent="0">
              <a:buNone/>
            </a:pPr>
            <a:r>
              <a:rPr lang="en-US" dirty="0"/>
              <a:t>Scientific or </a:t>
            </a:r>
            <a:r>
              <a:rPr lang="en-US" dirty="0" smtClean="0"/>
              <a:t>natural</a:t>
            </a:r>
            <a:endParaRPr lang="en-US" dirty="0"/>
          </a:p>
          <a:p>
            <a:r>
              <a:rPr lang="en-US" dirty="0"/>
              <a:t>This style is often used in textbooks, of course. </a:t>
            </a:r>
            <a:endParaRPr lang="en-US" dirty="0" smtClean="0"/>
          </a:p>
          <a:p>
            <a:r>
              <a:rPr lang="en-US" dirty="0" smtClean="0"/>
              <a:t>The </a:t>
            </a:r>
            <a:r>
              <a:rPr lang="en-US" dirty="0"/>
              <a:t>goal is to teach us about a process </a:t>
            </a:r>
            <a:r>
              <a:rPr lang="en-US" dirty="0" smtClean="0"/>
              <a:t>in the </a:t>
            </a:r>
            <a:r>
              <a:rPr lang="en-US" dirty="0"/>
              <a:t>world that may be invisible to us. It is almost always chronological in organization.</a:t>
            </a:r>
          </a:p>
          <a:p>
            <a:r>
              <a:rPr lang="en-US" dirty="0"/>
              <a:t>Examples of good topics for this type:</a:t>
            </a:r>
          </a:p>
          <a:p>
            <a:pPr marL="400050" lvl="1" indent="0">
              <a:buNone/>
            </a:pPr>
            <a:r>
              <a:rPr lang="en-US" dirty="0"/>
              <a:t>• How photosynthesis works</a:t>
            </a:r>
          </a:p>
          <a:p>
            <a:pPr marL="400050" lvl="1" indent="0">
              <a:buNone/>
            </a:pPr>
            <a:r>
              <a:rPr lang="en-US" dirty="0"/>
              <a:t>• How clouds form</a:t>
            </a:r>
          </a:p>
          <a:p>
            <a:pPr marL="400050" lvl="1" indent="0">
              <a:buNone/>
            </a:pPr>
            <a:r>
              <a:rPr lang="en-US" dirty="0"/>
              <a:t>• How global warming leads to ocean acidification</a:t>
            </a:r>
          </a:p>
        </p:txBody>
      </p:sp>
    </p:spTree>
    <p:extLst>
      <p:ext uri="{BB962C8B-B14F-4D97-AF65-F5344CB8AC3E}">
        <p14:creationId xmlns:p14="http://schemas.microsoft.com/office/powerpoint/2010/main" val="412516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856"/>
            <a:ext cx="8476902" cy="5803307"/>
          </a:xfrm>
        </p:spPr>
        <p:txBody>
          <a:bodyPr>
            <a:noAutofit/>
          </a:bodyPr>
          <a:lstStyle/>
          <a:p>
            <a:pPr marL="0" indent="0">
              <a:buNone/>
            </a:pPr>
            <a:r>
              <a:rPr lang="en-US" dirty="0" smtClean="0"/>
              <a:t>Historic</a:t>
            </a:r>
            <a:endParaRPr lang="en-US" dirty="0"/>
          </a:p>
          <a:p>
            <a:r>
              <a:rPr lang="en-US" dirty="0" smtClean="0"/>
              <a:t>This </a:t>
            </a:r>
            <a:r>
              <a:rPr lang="en-US" dirty="0"/>
              <a:t>style is common in textbooks, and we often see it in articles. </a:t>
            </a:r>
            <a:endParaRPr lang="en-US" dirty="0" smtClean="0"/>
          </a:p>
          <a:p>
            <a:r>
              <a:rPr lang="en-US" dirty="0" smtClean="0"/>
              <a:t>Its </a:t>
            </a:r>
            <a:r>
              <a:rPr lang="en-US" dirty="0"/>
              <a:t>goal is </a:t>
            </a:r>
            <a:r>
              <a:rPr lang="en-US" dirty="0" smtClean="0"/>
              <a:t>to explain </a:t>
            </a:r>
            <a:r>
              <a:rPr lang="en-US" dirty="0"/>
              <a:t>how something happened - how a social change occurred, a law was passed or </a:t>
            </a:r>
            <a:r>
              <a:rPr lang="en-US" dirty="0" smtClean="0"/>
              <a:t>a war </a:t>
            </a:r>
            <a:r>
              <a:rPr lang="en-US" dirty="0"/>
              <a:t>began. </a:t>
            </a:r>
            <a:endParaRPr lang="en-US" dirty="0" smtClean="0"/>
          </a:p>
          <a:p>
            <a:r>
              <a:rPr lang="en-US" dirty="0" smtClean="0"/>
              <a:t>It </a:t>
            </a:r>
            <a:r>
              <a:rPr lang="en-US" dirty="0"/>
              <a:t>is often chronological, but can often be organized by importance.</a:t>
            </a:r>
          </a:p>
          <a:p>
            <a:pPr marL="0" indent="0">
              <a:buNone/>
            </a:pPr>
            <a:r>
              <a:rPr lang="en-US" dirty="0" smtClean="0"/>
              <a:t>• </a:t>
            </a:r>
            <a:r>
              <a:rPr lang="en-US" dirty="0"/>
              <a:t>How the battle at Antietam affected the outcome of the Civil War</a:t>
            </a:r>
          </a:p>
          <a:p>
            <a:pPr marL="0" indent="0">
              <a:buNone/>
            </a:pPr>
            <a:r>
              <a:rPr lang="en-US" dirty="0"/>
              <a:t>• How the meltdown of Chernobyl affected the stock </a:t>
            </a:r>
            <a:r>
              <a:rPr lang="en-US" dirty="0" smtClean="0"/>
              <a:t>market</a:t>
            </a:r>
            <a:endParaRPr lang="en-US" dirty="0"/>
          </a:p>
        </p:txBody>
      </p:sp>
    </p:spTree>
    <p:extLst>
      <p:ext uri="{BB962C8B-B14F-4D97-AF65-F5344CB8AC3E}">
        <p14:creationId xmlns:p14="http://schemas.microsoft.com/office/powerpoint/2010/main" val="83211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7428"/>
            <a:ext cx="8229600" cy="5738736"/>
          </a:xfrm>
        </p:spPr>
        <p:txBody>
          <a:bodyPr>
            <a:noAutofit/>
          </a:bodyPr>
          <a:lstStyle/>
          <a:p>
            <a:pPr marL="0" indent="0">
              <a:buNone/>
            </a:pPr>
            <a:r>
              <a:rPr lang="en-US" dirty="0" smtClean="0"/>
              <a:t>Advisory</a:t>
            </a:r>
            <a:endParaRPr lang="en-US" dirty="0"/>
          </a:p>
          <a:p>
            <a:r>
              <a:rPr lang="en-US" dirty="0"/>
              <a:t>This style is often seen is "self-help" books. </a:t>
            </a:r>
            <a:endParaRPr lang="en-US" dirty="0" smtClean="0"/>
          </a:p>
          <a:p>
            <a:r>
              <a:rPr lang="en-US" dirty="0" smtClean="0"/>
              <a:t>Unlike </a:t>
            </a:r>
            <a:r>
              <a:rPr lang="en-US" dirty="0"/>
              <a:t>the other types, anyone with a </a:t>
            </a:r>
            <a:r>
              <a:rPr lang="en-US" dirty="0" smtClean="0"/>
              <a:t>clear opinion </a:t>
            </a:r>
            <a:r>
              <a:rPr lang="en-US" dirty="0"/>
              <a:t>can write this well; you don't have to be an "expert." </a:t>
            </a:r>
            <a:endParaRPr lang="en-US" dirty="0" smtClean="0"/>
          </a:p>
          <a:p>
            <a:r>
              <a:rPr lang="en-US" dirty="0" smtClean="0"/>
              <a:t>It </a:t>
            </a:r>
            <a:r>
              <a:rPr lang="en-US" dirty="0"/>
              <a:t>is personal and it </a:t>
            </a:r>
            <a:r>
              <a:rPr lang="en-US" dirty="0" smtClean="0"/>
              <a:t>explores the </a:t>
            </a:r>
            <a:r>
              <a:rPr lang="en-US" dirty="0"/>
              <a:t>feelings and values of the person giving advice. It can be chronological, but </a:t>
            </a:r>
            <a:r>
              <a:rPr lang="en-US" dirty="0" smtClean="0"/>
              <a:t>is usually </a:t>
            </a:r>
            <a:r>
              <a:rPr lang="en-US" dirty="0"/>
              <a:t>organized by importance.</a:t>
            </a:r>
          </a:p>
          <a:p>
            <a:r>
              <a:rPr lang="en-US" dirty="0"/>
              <a:t>Examples </a:t>
            </a:r>
            <a:endParaRPr lang="en-US" dirty="0" smtClean="0"/>
          </a:p>
          <a:p>
            <a:pPr marL="0" indent="0">
              <a:buNone/>
            </a:pPr>
            <a:r>
              <a:rPr lang="en-US" dirty="0" smtClean="0"/>
              <a:t>• </a:t>
            </a:r>
            <a:r>
              <a:rPr lang="en-US" dirty="0"/>
              <a:t>How to be a good boyfriend</a:t>
            </a:r>
          </a:p>
          <a:p>
            <a:pPr marL="0" indent="0">
              <a:buNone/>
            </a:pPr>
            <a:r>
              <a:rPr lang="en-US" dirty="0"/>
              <a:t>• How to end a bad relationship</a:t>
            </a:r>
          </a:p>
        </p:txBody>
      </p:sp>
    </p:spTree>
    <p:extLst>
      <p:ext uri="{BB962C8B-B14F-4D97-AF65-F5344CB8AC3E}">
        <p14:creationId xmlns:p14="http://schemas.microsoft.com/office/powerpoint/2010/main" val="19317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Two main categories</a:t>
            </a:r>
          </a:p>
          <a:p>
            <a:r>
              <a:rPr lang="en-US" dirty="0" smtClean="0"/>
              <a:t>Processes for readers who will perform them (directional)</a:t>
            </a:r>
          </a:p>
          <a:p>
            <a:r>
              <a:rPr lang="en-US" dirty="0" smtClean="0"/>
              <a:t>Processed for readers who won’t perform them (informational)</a:t>
            </a:r>
            <a:endParaRPr lang="en-US" dirty="0"/>
          </a:p>
        </p:txBody>
      </p:sp>
    </p:spTree>
    <p:extLst>
      <p:ext uri="{BB962C8B-B14F-4D97-AF65-F5344CB8AC3E}">
        <p14:creationId xmlns:p14="http://schemas.microsoft.com/office/powerpoint/2010/main" val="229920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Processes for readers who will perform them</a:t>
            </a:r>
            <a:endParaRPr lang="en-US" dirty="0"/>
          </a:p>
        </p:txBody>
      </p:sp>
      <p:sp>
        <p:nvSpPr>
          <p:cNvPr id="3" name="Content Placeholder 2"/>
          <p:cNvSpPr>
            <a:spLocks noGrp="1"/>
          </p:cNvSpPr>
          <p:nvPr>
            <p:ph idx="1"/>
          </p:nvPr>
        </p:nvSpPr>
        <p:spPr/>
        <p:txBody>
          <a:bodyPr/>
          <a:lstStyle/>
          <a:p>
            <a:r>
              <a:rPr lang="en-US" dirty="0" smtClean="0"/>
              <a:t>May be technical or professional personnel</a:t>
            </a:r>
          </a:p>
          <a:p>
            <a:r>
              <a:rPr lang="en-US" dirty="0" smtClean="0"/>
              <a:t>Need information to carry out a work-related task or to perform something for themselves</a:t>
            </a:r>
          </a:p>
          <a:p>
            <a:r>
              <a:rPr lang="en-US" dirty="0" smtClean="0"/>
              <a:t>A how-to-do-it paper</a:t>
            </a:r>
          </a:p>
          <a:p>
            <a:r>
              <a:rPr lang="en-US" dirty="0" smtClean="0"/>
              <a:t>Includes everything a reader needs to know to ensure a successful outcome</a:t>
            </a:r>
          </a:p>
          <a:p>
            <a:r>
              <a:rPr lang="en-US" dirty="0" smtClean="0"/>
              <a:t>Usually polite commands</a:t>
            </a:r>
            <a:endParaRPr lang="en-US" dirty="0"/>
          </a:p>
        </p:txBody>
      </p:sp>
    </p:spTree>
    <p:extLst>
      <p:ext uri="{BB962C8B-B14F-4D97-AF65-F5344CB8AC3E}">
        <p14:creationId xmlns:p14="http://schemas.microsoft.com/office/powerpoint/2010/main" val="4184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285"/>
            <a:ext cx="8229600" cy="6284929"/>
          </a:xfrm>
        </p:spPr>
        <p:txBody>
          <a:bodyPr>
            <a:noAutofit/>
          </a:bodyPr>
          <a:lstStyle/>
          <a:p>
            <a:pPr marL="0" indent="0" algn="ctr">
              <a:buNone/>
            </a:pPr>
            <a:r>
              <a:rPr lang="en-US" sz="3000" dirty="0"/>
              <a:t>How to Remove Chewing Gum From </a:t>
            </a:r>
            <a:r>
              <a:rPr lang="en-US" sz="3000" dirty="0" smtClean="0"/>
              <a:t>Hair</a:t>
            </a:r>
          </a:p>
          <a:p>
            <a:pPr marL="0" indent="0">
              <a:buNone/>
            </a:pPr>
            <a:r>
              <a:rPr lang="en-US" sz="3000" dirty="0" smtClean="0"/>
              <a:t>First, prepare </a:t>
            </a:r>
            <a:r>
              <a:rPr lang="en-US" sz="3000" dirty="0"/>
              <a:t>an ice </a:t>
            </a:r>
            <a:r>
              <a:rPr lang="en-US" sz="3000" dirty="0" smtClean="0"/>
              <a:t>sack. Place </a:t>
            </a:r>
            <a:r>
              <a:rPr lang="en-US" sz="3000" dirty="0"/>
              <a:t>several cubes of ice in a plastic bag or thin cloth. Seal </a:t>
            </a:r>
            <a:r>
              <a:rPr lang="en-US" sz="3000" dirty="0" smtClean="0"/>
              <a:t>it.</a:t>
            </a:r>
            <a:endParaRPr lang="en-US" sz="3000" dirty="0"/>
          </a:p>
          <a:p>
            <a:pPr marL="0" indent="0">
              <a:buNone/>
            </a:pPr>
            <a:r>
              <a:rPr lang="en-US" sz="3000" dirty="0" smtClean="0"/>
              <a:t>Move </a:t>
            </a:r>
            <a:r>
              <a:rPr lang="en-US" sz="3000" dirty="0"/>
              <a:t>the affected hair away from the scalp and </a:t>
            </a:r>
            <a:r>
              <a:rPr lang="en-US" sz="3000" dirty="0" smtClean="0"/>
              <a:t>apply </a:t>
            </a:r>
            <a:r>
              <a:rPr lang="en-US" sz="3000" dirty="0"/>
              <a:t>ice pack to </a:t>
            </a:r>
            <a:r>
              <a:rPr lang="en-US" sz="3000" dirty="0" smtClean="0"/>
              <a:t>hair. Do so </a:t>
            </a:r>
            <a:r>
              <a:rPr lang="en-US" sz="3000" dirty="0"/>
              <a:t>for 15 to 30 minutes or until the gum freezes solid. Use a rubber glove </a:t>
            </a:r>
            <a:r>
              <a:rPr lang="en-US" sz="3000" dirty="0" smtClean="0"/>
              <a:t>to </a:t>
            </a:r>
            <a:r>
              <a:rPr lang="en-US" sz="3000" dirty="0"/>
              <a:t>hold the ice </a:t>
            </a:r>
            <a:r>
              <a:rPr lang="en-US" sz="3000" dirty="0" smtClean="0"/>
              <a:t>if </a:t>
            </a:r>
            <a:r>
              <a:rPr lang="en-US" sz="3000" dirty="0"/>
              <a:t>your hand becomes chilled.</a:t>
            </a:r>
          </a:p>
          <a:p>
            <a:pPr marL="0" indent="0">
              <a:buNone/>
            </a:pPr>
            <a:r>
              <a:rPr lang="en-US" sz="3000" dirty="0" smtClean="0"/>
              <a:t>With </a:t>
            </a:r>
            <a:r>
              <a:rPr lang="en-US" sz="3000" dirty="0"/>
              <a:t>one hand, hold the stuck section of the hair between the gum clot and the </a:t>
            </a:r>
            <a:r>
              <a:rPr lang="en-US" sz="3000" dirty="0" smtClean="0"/>
              <a:t>scalp. </a:t>
            </a:r>
            <a:r>
              <a:rPr lang="en-US" sz="3000" dirty="0"/>
              <a:t>Crack the frozen gum into </a:t>
            </a:r>
            <a:r>
              <a:rPr lang="en-US" sz="3000" dirty="0" smtClean="0"/>
              <a:t>pieces with another hand.</a:t>
            </a:r>
            <a:endParaRPr lang="en-US" sz="3000" dirty="0"/>
          </a:p>
          <a:p>
            <a:pPr marL="0" indent="0">
              <a:buNone/>
            </a:pPr>
            <a:r>
              <a:rPr lang="en-US" sz="3000" dirty="0" smtClean="0"/>
              <a:t>Gently </a:t>
            </a:r>
            <a:r>
              <a:rPr lang="en-US" sz="3000" dirty="0"/>
              <a:t>pull the frozen gum pieces from the </a:t>
            </a:r>
            <a:r>
              <a:rPr lang="en-US" sz="3000" dirty="0" smtClean="0"/>
              <a:t>hair. </a:t>
            </a:r>
            <a:r>
              <a:rPr lang="en-US" sz="3000" dirty="0"/>
              <a:t>If the warmth of your hand begins to melt the gum, refreeze and repeat </a:t>
            </a:r>
            <a:r>
              <a:rPr lang="en-US" sz="3000" dirty="0" smtClean="0"/>
              <a:t>the steps.</a:t>
            </a:r>
            <a:endParaRPr lang="en-US" sz="3000" dirty="0"/>
          </a:p>
        </p:txBody>
      </p:sp>
    </p:spTree>
    <p:extLst>
      <p:ext uri="{BB962C8B-B14F-4D97-AF65-F5344CB8AC3E}">
        <p14:creationId xmlns:p14="http://schemas.microsoft.com/office/powerpoint/2010/main" val="355016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237"/>
            <a:ext cx="8229600" cy="5910927"/>
          </a:xfrm>
        </p:spPr>
        <p:txBody>
          <a:bodyPr>
            <a:noAutofit/>
          </a:bodyPr>
          <a:lstStyle/>
          <a:p>
            <a:r>
              <a:rPr lang="en-US" dirty="0"/>
              <a:t>Be sure to include all steps and arrange them in sequence.</a:t>
            </a:r>
          </a:p>
          <a:p>
            <a:r>
              <a:rPr lang="en-US" dirty="0"/>
              <a:t>Explain why each step is necessary, and include warnings where appropriate.</a:t>
            </a:r>
          </a:p>
          <a:p>
            <a:r>
              <a:rPr lang="en-US" dirty="0"/>
              <a:t>Define any terms that your readers may not be familiar with.</a:t>
            </a:r>
          </a:p>
          <a:p>
            <a:r>
              <a:rPr lang="en-US" dirty="0"/>
              <a:t>Offer clear descriptions of any tools, materials, or equipment needed to carry out the process.</a:t>
            </a:r>
          </a:p>
          <a:p>
            <a:r>
              <a:rPr lang="en-US" dirty="0"/>
              <a:t>Provide your readers with a way of determining whether or not the process has been carried out successfully.</a:t>
            </a:r>
          </a:p>
        </p:txBody>
      </p:sp>
    </p:spTree>
    <p:extLst>
      <p:ext uri="{BB962C8B-B14F-4D97-AF65-F5344CB8AC3E}">
        <p14:creationId xmlns:p14="http://schemas.microsoft.com/office/powerpoint/2010/main" val="341789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811</Words>
  <Application>Microsoft Macintosh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Process Analysis</vt:lpstr>
      <vt:lpstr>PowerPoint Presentation</vt:lpstr>
      <vt:lpstr>PowerPoint Presentation</vt:lpstr>
      <vt:lpstr>PowerPoint Presentation</vt:lpstr>
      <vt:lpstr>PowerPoint Presentation</vt:lpstr>
      <vt:lpstr>PowerPoint Presentation</vt:lpstr>
      <vt:lpstr>Processes for readers who will perform them</vt:lpstr>
      <vt:lpstr>PowerPoint Presentation</vt:lpstr>
      <vt:lpstr>PowerPoint Presentation</vt:lpstr>
      <vt:lpstr>Processes for readers who won’t perform them</vt:lpstr>
      <vt:lpstr>PowerPoint Presentation</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sudharshana N.P</dc:creator>
  <cp:lastModifiedBy>sudharshana N.P</cp:lastModifiedBy>
  <cp:revision>8</cp:revision>
  <dcterms:created xsi:type="dcterms:W3CDTF">2017-03-02T07:18:47Z</dcterms:created>
  <dcterms:modified xsi:type="dcterms:W3CDTF">2017-03-09T11:44:42Z</dcterms:modified>
</cp:coreProperties>
</file>