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94624" autoAdjust="0"/>
  </p:normalViewPr>
  <p:slideViewPr>
    <p:cSldViewPr>
      <p:cViewPr>
        <p:scale>
          <a:sx n="66" d="100"/>
          <a:sy n="66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F645-3542-4006-8486-ACC7EA380E6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B2537-EE8D-46E7-B505-EEB5C37E9C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C815-C4A4-43E5-9256-37906952438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FB5B-613A-4DD8-9FC5-02004E00F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639762"/>
          </a:xfrm>
        </p:spPr>
        <p:txBody>
          <a:bodyPr/>
          <a:lstStyle/>
          <a:p>
            <a:r>
              <a:rPr lang="en-US" dirty="0" smtClean="0"/>
              <a:t>Drawing a hexagonal nut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295400" y="9906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38300" y="1082479"/>
            <a:ext cx="2057400" cy="2562225"/>
            <a:chOff x="1638300" y="1387279"/>
            <a:chExt cx="2057400" cy="256222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81200" y="3854244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-3600000">
              <a:off x="3009900" y="3263704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3600000" flipV="1">
              <a:off x="952500" y="3260921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981200" y="1481134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3600000" flipV="1">
              <a:off x="3009900" y="2073079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8000000">
              <a:off x="952500" y="2073079"/>
              <a:ext cx="1371600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1478280" y="1173480"/>
            <a:ext cx="2377440" cy="23774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1295400" y="2362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38600" y="2362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5410200"/>
            <a:ext cx="27432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38600" y="4279579"/>
            <a:ext cx="0" cy="11430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95400" y="403098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67000" y="914400"/>
            <a:ext cx="0" cy="59436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>
            <a:spLocks noChangeAspect="1"/>
          </p:cNvSpPr>
          <p:nvPr/>
        </p:nvSpPr>
        <p:spPr>
          <a:xfrm rot="18900000">
            <a:off x="1645235" y="4031598"/>
            <a:ext cx="2057400" cy="2057400"/>
          </a:xfrm>
          <a:prstGeom prst="arc">
            <a:avLst>
              <a:gd name="adj1" fmla="val 16344794"/>
              <a:gd name="adj2" fmla="val 21354442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800" y="2362200"/>
            <a:ext cx="0" cy="321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81200" y="23622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95400" y="428625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78280" y="2133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5720" y="212598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90941" y="3886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57348" y="3886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66852" y="4033837"/>
            <a:ext cx="2395537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352800" y="4267200"/>
            <a:ext cx="0" cy="11430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981200" y="4267200"/>
            <a:ext cx="0" cy="11430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>
            <a:spLocks noChangeAspect="1"/>
          </p:cNvSpPr>
          <p:nvPr/>
        </p:nvSpPr>
        <p:spPr>
          <a:xfrm rot="18900000">
            <a:off x="1290076" y="4046908"/>
            <a:ext cx="710160" cy="710160"/>
          </a:xfrm>
          <a:prstGeom prst="arc">
            <a:avLst>
              <a:gd name="adj1" fmla="val 14624042"/>
              <a:gd name="adj2" fmla="val 1478377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>
            <a:spLocks noChangeAspect="1"/>
          </p:cNvSpPr>
          <p:nvPr/>
        </p:nvSpPr>
        <p:spPr>
          <a:xfrm rot="18900000">
            <a:off x="3338748" y="4051193"/>
            <a:ext cx="710160" cy="710160"/>
          </a:xfrm>
          <a:prstGeom prst="arc">
            <a:avLst>
              <a:gd name="adj1" fmla="val 14657627"/>
              <a:gd name="adj2" fmla="val 14993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081530" y="1749425"/>
            <a:ext cx="1188720" cy="118872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>
            <a:spLocks noChangeAspect="1"/>
          </p:cNvSpPr>
          <p:nvPr/>
        </p:nvSpPr>
        <p:spPr>
          <a:xfrm>
            <a:off x="1986915" y="1661160"/>
            <a:ext cx="1371600" cy="1371600"/>
          </a:xfrm>
          <a:prstGeom prst="arc">
            <a:avLst>
              <a:gd name="adj1" fmla="val 2906529"/>
              <a:gd name="adj2" fmla="val 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ChangeAspect="1"/>
          </p:cNvCxnSpPr>
          <p:nvPr/>
        </p:nvCxnSpPr>
        <p:spPr>
          <a:xfrm flipH="1" flipV="1">
            <a:off x="3856034" y="4029075"/>
            <a:ext cx="190464" cy="253362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>
            <a:off x="1282745" y="4020551"/>
            <a:ext cx="197797" cy="253276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95400" y="4267200"/>
            <a:ext cx="0" cy="11430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48200" y="5410200"/>
            <a:ext cx="237744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428625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829304" y="4038600"/>
            <a:ext cx="0" cy="13716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10400" y="4038600"/>
            <a:ext cx="0" cy="13716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48200" y="4038600"/>
            <a:ext cx="0" cy="137160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95800" y="403098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32960" y="4038600"/>
            <a:ext cx="237744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>
            <a:spLocks noChangeAspect="1"/>
          </p:cNvSpPr>
          <p:nvPr/>
        </p:nvSpPr>
        <p:spPr>
          <a:xfrm rot="18900000">
            <a:off x="4360046" y="4050761"/>
            <a:ext cx="1737360" cy="1737360"/>
          </a:xfrm>
          <a:prstGeom prst="arc">
            <a:avLst>
              <a:gd name="adj1" fmla="val 16401737"/>
              <a:gd name="adj2" fmla="val 21503382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>
            <a:spLocks noChangeAspect="1"/>
          </p:cNvSpPr>
          <p:nvPr/>
        </p:nvSpPr>
        <p:spPr>
          <a:xfrm rot="18900000">
            <a:off x="5543802" y="4053142"/>
            <a:ext cx="1737360" cy="1737360"/>
          </a:xfrm>
          <a:prstGeom prst="arc">
            <a:avLst>
              <a:gd name="adj1" fmla="val 16401737"/>
              <a:gd name="adj2" fmla="val 21503382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071914" y="405765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981200" y="403860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43274" y="403860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233058" y="401955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00648" y="405003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73040" y="403860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04608" y="401955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477000" y="4030980"/>
            <a:ext cx="0" cy="137160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6800" y="2362200"/>
            <a:ext cx="32004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667000" y="4114800"/>
            <a:ext cx="304800" cy="2438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86000" y="6553200"/>
            <a:ext cx="762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58674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R=1.5D</a:t>
            </a:r>
            <a:endParaRPr lang="en-US" dirty="0"/>
          </a:p>
        </p:txBody>
      </p:sp>
      <p:cxnSp>
        <p:nvCxnSpPr>
          <p:cNvPr id="82" name="Straight Arrow Connector 81"/>
          <p:cNvCxnSpPr>
            <a:cxnSpLocks noChangeAspect="1"/>
          </p:cNvCxnSpPr>
          <p:nvPr/>
        </p:nvCxnSpPr>
        <p:spPr>
          <a:xfrm flipV="1">
            <a:off x="2279653" y="1790700"/>
            <a:ext cx="802829" cy="1104646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14600" y="5334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cxnSp>
        <p:nvCxnSpPr>
          <p:cNvPr id="86" name="Straight Connector 85"/>
          <p:cNvCxnSpPr>
            <a:endCxn id="4" idx="6"/>
          </p:cNvCxnSpPr>
          <p:nvPr/>
        </p:nvCxnSpPr>
        <p:spPr>
          <a:xfrm>
            <a:off x="4038600" y="609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95400" y="609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319213" y="889000"/>
            <a:ext cx="2690812" cy="1588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06040" y="23012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381000" y="4038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81000" y="5410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85800" y="4038600"/>
            <a:ext cx="0" cy="1362076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3400" y="4507468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07" name="Picture 4" descr="http://image.slidesharecdn.com/02-bearing-plummerblock-141220041007-conversion-gate02/95/02-bearing-plummer-block-2-638.jpg?cb=1419070258"/>
          <p:cNvPicPr>
            <a:picLocks noChangeAspect="1" noChangeArrowheads="1"/>
          </p:cNvPicPr>
          <p:nvPr/>
        </p:nvPicPr>
        <p:blipFill>
          <a:blip r:embed="rId2" cstate="print"/>
          <a:srcRect l="45141" t="62129" r="16552" b="14029"/>
          <a:stretch>
            <a:fillRect/>
          </a:stretch>
        </p:blipFill>
        <p:spPr bwMode="auto">
          <a:xfrm>
            <a:off x="6934200" y="5987772"/>
            <a:ext cx="1862279" cy="870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6" grpId="0" animBg="1"/>
      <p:bldP spid="59" grpId="0" animBg="1"/>
      <p:bldP spid="60" grpId="0" animBg="1"/>
      <p:bldP spid="61" grpId="0" animBg="1"/>
      <p:bldP spid="64" grpId="0" animBg="1"/>
      <p:bldP spid="63" grpId="0" animBg="1"/>
      <p:bldP spid="67" grpId="0" animBg="1"/>
      <p:bldP spid="81" grpId="0"/>
      <p:bldP spid="84" grpId="1"/>
      <p:bldP spid="95" grpId="2"/>
      <p:bldP spid="106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Drawing a hexagonal nut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ME251A- Engineering Design and Graphics</dc:title>
  <dc:creator>venkit</dc:creator>
  <cp:lastModifiedBy>venkit</cp:lastModifiedBy>
  <cp:revision>65</cp:revision>
  <dcterms:created xsi:type="dcterms:W3CDTF">2006-08-16T00:00:00Z</dcterms:created>
  <dcterms:modified xsi:type="dcterms:W3CDTF">2016-08-11T01:08:56Z</dcterms:modified>
</cp:coreProperties>
</file>