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B4D3-DFB0-4767-8DB3-333BA28E75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8FF6-35B4-4743-AE3A-973D14B19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B4D3-DFB0-4767-8DB3-333BA28E75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8FF6-35B4-4743-AE3A-973D14B19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B4D3-DFB0-4767-8DB3-333BA28E75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8FF6-35B4-4743-AE3A-973D14B19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B4D3-DFB0-4767-8DB3-333BA28E75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8FF6-35B4-4743-AE3A-973D14B19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B4D3-DFB0-4767-8DB3-333BA28E75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8FF6-35B4-4743-AE3A-973D14B19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B4D3-DFB0-4767-8DB3-333BA28E75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8FF6-35B4-4743-AE3A-973D14B19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B4D3-DFB0-4767-8DB3-333BA28E75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8FF6-35B4-4743-AE3A-973D14B19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B4D3-DFB0-4767-8DB3-333BA28E75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8FF6-35B4-4743-AE3A-973D14B19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B4D3-DFB0-4767-8DB3-333BA28E75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8FF6-35B4-4743-AE3A-973D14B19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B4D3-DFB0-4767-8DB3-333BA28E75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8FF6-35B4-4743-AE3A-973D14B19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B4D3-DFB0-4767-8DB3-333BA28E75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8FF6-35B4-4743-AE3A-973D14B19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B4D3-DFB0-4767-8DB3-333BA28E750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88FF6-35B4-4743-AE3A-973D14B196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-5046" y="305673"/>
            <a:ext cx="8892092" cy="650217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8344" y="136617"/>
            <a:ext cx="8892092" cy="680700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2030" y="274143"/>
            <a:ext cx="8786421" cy="56625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-1551" y="400269"/>
            <a:ext cx="8894136" cy="612253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" y="542158"/>
            <a:ext cx="8891034" cy="1853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center}&#10;{\bf Assignment 2} \\&#10;Variational Methods&#10;\end{center}&#10;\begin{enumerate}&#10;\item[Pr.1:] Using the Euler Lagrange equation, find the extremal of the &#10;following functional&#10;\begin{displaymath}&#10;\Pi[y] = \int_a^b \left [ 12 x y + \left ( y^\prime \right )^2 \right ] dx.&#10;\end{displaymath}&#10;\item[Pr. 2:] Consider a functional consisting of several independent &#10;functions of {\em one} variable, i.e.&#10;\begin{displaymath}&#10;J[y_1, y_2, \dots y_n] = \int_a^b F(x, y_1, y_2 \dots y_n, y_1^\prime,&#10;\dots y_n^\prime) dx.&#10;\end{displaymath}&#10;Using the definition of $\delta J$, show that the stationary condition&#10;$\delta J=0$ implies the Euler-Lagrange equation&#10;\begin{displaymath}&#10;\frac{\partial F}{\partial y_k} - \frac{d}{d x} \frac{\partial F}{\partial y_k^\prime}&#10;= 0,&#10;\end{displaymath}&#10;where, $k=1, \dots n$. Now, derive the governing deq for&#10;\begin{displaymath}&#10;F = y_1 y_2^2 + y_1^2 y_2 + y_1^\prime y_2^\prime.&#10;\end{displaymath}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50"/>
  <p:tag name="PICTUREFILESIZE" val="7850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.3:] Show that minimisation of &#10;\begin{eqnarray}&#10;J[ \phi(x,y) ] &amp;=&amp; \int_A \left \{ \frac{1}{2} \phi_x^2 + \frac{1}{2} \phi_y^2 + f \phi \right \}&#10;dx dy \nonumber \\&#10;J[\phi(x,t)] &amp;=&amp; \int_A \left \{ \frac{1}{2} \phi_x^2 - \frac{1}{2 c^2} &#10;\phi_t^2 \right \} dx dy, \nonumber&#10;\end{eqnarray}&#10;yield the 2-dimensional Poisson's equation and one dimensional wave &#10;equation respectively.&#10;\item[Pr. 4:] A classical problem in the calculus of variations is the &#10;so-called {\em Brachistochrone problem}. Suppose that a particle &#10;of mass $m$ is moving along some plane curve $y(x)$ under gravity. It &#10;starts from rest at point $a$ and has to travel along the &#10;curve to a fixed point $b$. What is the shape of the curve so that the time &#10;taken to travel from $a$ to $b$ is a minimum? First show that the time of&#10;descent is &#10;\begin{displaymath}&#10;T = \int_0^{x_b} \dfrac{\sqrt{1 + \left ( \dfrac{dy}{dx} \right )^2}}&#10;{\sqrt{2 g y}},&#10;\end{displaymath}&#10;where, $a:(0,0)$ and $b:(x_b,y_b)$. The Euler Lagrange equation will yield the &#10;deq for $y(x)$. The solution is NOT a straight line!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50"/>
  <p:tag name="PICTUREFILESIZE" val="8218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 5:] Consider the solution to the pde&#10;\begin{displaymath}&#10;- \frac{\partial}{\partial x} \left (a_1 \frac{\partial \phi}{\partial x} \right )&#10;- \frac{\partial}{\partial y} \left (a_a \frac{\partial \phi}{\partial y} \right )&#10;+ a_0 \phi = f&#10;\end{displaymath}&#10;in the 2-d domain $V$. Here $a_i$ are constants. Show that a &#10;variational form of this problem exists and derive the variational &#10;statement. Further, derive the forms of the essential and natural boundary &#10;conditions necessary to solve this problem.&#10;\item[Pr 6:] Consider a special case of the above variational problem where &#10;$a_1 = a_2 = k$ and $a_0=0$. Also, $V$ is the rectangular domain &#10;$0 &lt; x &lt; 1, 0 &lt; y &lt; 1$. On the sides $x=1$ and $y=1$, $\phi=0$. On &#10;the sides $x=0$ and $y=0$, $\partial \phi /\partial n=0$. The function $f$ &#10;is specified.&#10;&#10;Consider a two parameter trial solution of the &#10;form&#10;\begin{displaymath}&#10;\hat{\phi}(x,y) = a_1 \cos \frac{\pi}{2} x \cos \frac{3 \pi}{2} y +&#10;a_2 \cos \frac{3 \pi}{2} x \cos \frac{3 \pi}{2} y,&#10;\end{displaymath}&#10;find the best choices for $a_1$ and $a_2$.&#10;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6"/>
  <p:tag name="PICTUREFILESIZE" val="6763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. 7:] Navier Stokes equation for two-dimensional flow of viscous,&#10;incompressible fluids is stated as:&#10;\begin{eqnarray}&#10;u \frac{\partial u}{\partial x} + v \frac{\partial u}{\partial y} &amp;=&amp;&#10;- \frac{1}{\rho}  \frac{\partial P}{\partial x} + &#10;\nu \left ( \frac{\partial^2 u}{\partial x^2} + \frac{\partial^2 u}{\partial y^2} &#10;\right ) \nonumber \\&#10;u \frac{\partial v}{\partial x} + v \frac{\partial v}{\partial y} &amp;=&amp;&#10;- \frac{1}{\rho}  \frac{\partial P}{\partial y} + &#10;\nu \left ( \frac{\partial^2 v}{\partial x^2} + \frac{\partial^2 v}{\partial y^2} &#10;\right ) \nonumber \\&#10;\frac{\partial u}{\partial x} + \frac{\partial v}{\partial y} &amp;=&amp; 0&#10; \nonumber &#10;\end{eqnarray}&#10;\end{enumerate}&#10;in the domain $V$, with $u=u_0$ and $v=v_0$ on $\partial V_u$ and&#10;\begin{eqnarray}&#10;\nu \left ( \frac{\partial u}{\partial x} n_x + \frac{\partial u}{\partial y} n_y&#10;\right ) - \frac{1}{\rho} P n_x &amp;=&amp; \bar{t}_x \nonumber \\&#10;\nu \left ( \frac{\partial u}{\partial x} n_x + \frac{\partial u}{\partial y} n_y&#10;\right ) - \frac{1}{\rho} P n_y &amp;=&amp; \bar{t}_y \nonumber &#10;\end{eqnarray}&#10;on $\partial V_t$. The symbols have usual meanings, i.e $u,v$ are components &#10;of velocity, $P$ is the hydrostatic pressure, $n_x, n_y$ are components&#10;of the normal to $\partial V$ and $\nu$ is the viscosity. Find the weak form&#10;for this problem.&#10;&#10;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50"/>
  <p:tag name="PICTUREFILESIZE" val="7390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\usepackage{amsmath}&#10;\begin{document}&#10;\newcommand{\bm}[1]{\mbox{\boldmath $#1$}}&#10;\newcommand{\vectornorm}[1]{\left|\left|#1\right|\right|}&#10;\noindent&#10;\begin{enumerate}&#10;\item[Pr. 8:] Consider the deq&#10;\begin{displaymath}&#10;- \frac{d^2 u}{d x^2} - u + x^2 = 0,&#10;\end{displaymath}&#10;with $u(0)=0, u^\prime(1)=1$. Consider approximating functions of the &#10;form $\phi_0 = a + bx$, $\phi_1 = a + bx + cx^2$ and &#10;$\phi_2 = a + bx + dx^3$. Using the Galerkin method solve the &#10;above problem.&#10;\end{enumerate}&#10;\end{document}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50"/>
  <p:tag name="PICTUREFILESIZE" val="22380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Sumit Basu</dc:creator>
  <cp:lastModifiedBy>Dr. Sumit Basu</cp:lastModifiedBy>
  <cp:revision>1</cp:revision>
  <dcterms:created xsi:type="dcterms:W3CDTF">2018-02-14T15:17:39Z</dcterms:created>
  <dcterms:modified xsi:type="dcterms:W3CDTF">2018-02-14T15:18:08Z</dcterms:modified>
</cp:coreProperties>
</file>