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367-CED9-4101-9973-70EFCF975629}" type="datetimeFigureOut">
              <a:rPr lang="en-US" smtClean="0"/>
              <a:t>1/18/2018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CD36-178C-4467-B87D-A024E90A0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367-CED9-4101-9973-70EFCF975629}" type="datetimeFigureOut">
              <a:rPr lang="en-US" smtClean="0"/>
              <a:t>1/18/2018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CD36-178C-4467-B87D-A024E90A0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367-CED9-4101-9973-70EFCF975629}" type="datetimeFigureOut">
              <a:rPr lang="en-US" smtClean="0"/>
              <a:t>1/18/2018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CD36-178C-4467-B87D-A024E90A0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367-CED9-4101-9973-70EFCF975629}" type="datetimeFigureOut">
              <a:rPr lang="en-US" smtClean="0"/>
              <a:t>1/18/2018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CD36-178C-4467-B87D-A024E90A0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367-CED9-4101-9973-70EFCF975629}" type="datetimeFigureOut">
              <a:rPr lang="en-US" smtClean="0"/>
              <a:t>1/18/2018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CD36-178C-4467-B87D-A024E90A0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367-CED9-4101-9973-70EFCF975629}" type="datetimeFigureOut">
              <a:rPr lang="en-US" smtClean="0"/>
              <a:t>1/18/2018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CD36-178C-4467-B87D-A024E90A0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367-CED9-4101-9973-70EFCF975629}" type="datetimeFigureOut">
              <a:rPr lang="en-US" smtClean="0"/>
              <a:t>1/18/2018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CD36-178C-4467-B87D-A024E90A0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367-CED9-4101-9973-70EFCF975629}" type="datetimeFigureOut">
              <a:rPr lang="en-US" smtClean="0"/>
              <a:t>1/18/2018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CD36-178C-4467-B87D-A024E90A0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367-CED9-4101-9973-70EFCF975629}" type="datetimeFigureOut">
              <a:rPr lang="en-US" smtClean="0"/>
              <a:t>1/18/2018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CD36-178C-4467-B87D-A024E90A0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367-CED9-4101-9973-70EFCF975629}" type="datetimeFigureOut">
              <a:rPr lang="en-US" smtClean="0"/>
              <a:t>1/18/2018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CD36-178C-4467-B87D-A024E90A0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367-CED9-4101-9973-70EFCF975629}" type="datetimeFigureOut">
              <a:rPr lang="en-US" smtClean="0"/>
              <a:t>1/18/2018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CD36-178C-4467-B87D-A024E90A0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F9367-CED9-4101-9973-70EFCF975629}" type="datetimeFigureOut">
              <a:rPr lang="en-US" smtClean="0"/>
              <a:t>1/18/2018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7CD36-178C-4467-B87D-A024E90A061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Manufacturing Technology (ME461)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Date: </a:t>
            </a:r>
            <a:r>
              <a:rPr lang="en-US" dirty="0" smtClean="0">
                <a:solidFill>
                  <a:srgbClr val="FF0000"/>
                </a:solidFill>
              </a:rPr>
              <a:t>16/01/2018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Instructor: Shantanu Bhattacharya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FF0000"/>
                </a:solidFill>
              </a:rPr>
              <a:t>Bezier Curves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0070C0"/>
                </a:solidFill>
              </a:rPr>
              <a:t>The Hermite curve discussed in the previous section is based on interpolation techniques.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0070C0"/>
                </a:solidFill>
              </a:rPr>
              <a:t>On the contrary, Bezier curves are based on approximation techniques that produce curves which do not pass through all the given data points except the first and the last control point.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0070C0"/>
                </a:solidFill>
              </a:rPr>
              <a:t>A Bezier curve does not require first order derivative; the shape of the curve is controlled by control points.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Review of Previous Lecture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Limitations of a wireframe model.</a:t>
            </a:r>
          </a:p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Non-parametric representation of equation (Implicit case).</a:t>
            </a:r>
          </a:p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Parametric equation based representation of an ellipse.</a:t>
            </a:r>
          </a:p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Parametric representation of synthetic curves.</a:t>
            </a:r>
          </a:p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Concepts of continuity.</a:t>
            </a:r>
          </a:p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Hermite cubic spline fit.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643438" y="0"/>
            <a:ext cx="4043362" cy="6429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smtClean="0">
                <a:solidFill>
                  <a:srgbClr val="FF0000"/>
                </a:solidFill>
              </a:rPr>
              <a:t>Derivation of the parameter equation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86313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43313"/>
            <a:ext cx="4857750" cy="299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72063" y="857250"/>
            <a:ext cx="3571875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+mn-lt"/>
              </a:rPr>
              <a:t> This form can be adjusted to yield various shapes of curve segment by altering one or more of V(0), V(1), V’(0) and V’(1) appropriately.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0070C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+mn-lt"/>
              </a:rPr>
              <a:t>The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Hermite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form of a cubic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spline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is determined by defining positions and tangent vectors at the data points.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0070C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+mn-lt"/>
              </a:rPr>
              <a:t>There are some disadvantages of this method. For example,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70C0"/>
              </a:solidFill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+mn-lt"/>
              </a:rPr>
              <a:t>First order derivatives are needed; it is not convenient for a designer to provide first order derivative.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+mn-lt"/>
              </a:rPr>
              <a:t>The order of the curve is constant regardless of the no,. of data points.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Example Problem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Determine and plot the equation of Hermite form of a cubic spline form given position vectors and slopes at the data points with vector magnitude equal to 1.</a:t>
            </a:r>
          </a:p>
          <a:p>
            <a:pPr eaLnBrk="1" hangingPunct="1">
              <a:buFont typeface="Arial" charset="0"/>
              <a:buNone/>
            </a:pPr>
            <a:endParaRPr lang="en-US" smtClean="0">
              <a:solidFill>
                <a:srgbClr val="0070C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Point 1: A= [1,2]</a:t>
            </a:r>
            <a:r>
              <a:rPr lang="en-US" baseline="30000" smtClean="0">
                <a:solidFill>
                  <a:srgbClr val="0070C0"/>
                </a:solidFill>
              </a:rPr>
              <a:t>T</a:t>
            </a:r>
            <a:r>
              <a:rPr lang="en-US" smtClean="0">
                <a:solidFill>
                  <a:srgbClr val="0070C0"/>
                </a:solidFill>
              </a:rPr>
              <a:t>, slope A= 60 deg.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Point 2: B= [3,1]</a:t>
            </a:r>
            <a:r>
              <a:rPr lang="en-US" baseline="30000" smtClean="0">
                <a:solidFill>
                  <a:srgbClr val="0070C0"/>
                </a:solidFill>
              </a:rPr>
              <a:t>T</a:t>
            </a:r>
            <a:r>
              <a:rPr lang="en-US" smtClean="0">
                <a:solidFill>
                  <a:srgbClr val="0070C0"/>
                </a:solidFill>
              </a:rPr>
              <a:t>, slope B = 30 deg.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Solution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181100"/>
            <a:ext cx="67151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Solution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942975"/>
            <a:ext cx="6715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FF0000"/>
                </a:solidFill>
              </a:rPr>
              <a:t>Solution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69627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FF0000"/>
                </a:solidFill>
              </a:rPr>
              <a:t>Solution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41910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3725" y="3476625"/>
            <a:ext cx="60102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35813" y="6019800"/>
            <a:ext cx="228600" cy="4619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FF0000"/>
                </a:solidFill>
              </a:rPr>
              <a:t>Example problem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30480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70C0"/>
                </a:solidFill>
              </a:rPr>
              <a:t>On changing the tangent vector of the curve, the shape of the curve changes accordingly. Using the data given in the last problem, a plot can be made given that the magnitude of the tangent vector equals 1,2,3,6 and 12 respectively.</a:t>
            </a:r>
          </a:p>
          <a:p>
            <a:pPr eaLnBrk="1" hangingPunct="1">
              <a:buFont typeface="Arial" charset="0"/>
              <a:buNone/>
            </a:pPr>
            <a:r>
              <a:rPr lang="en-US" sz="2400" smtClean="0">
                <a:solidFill>
                  <a:srgbClr val="0070C0"/>
                </a:solidFill>
              </a:rPr>
              <a:t>Following the procedure of the earlier example we can find the Hermite curve family equations with different magnitude of tangent vectors. The plots are following:</a:t>
            </a:r>
          </a:p>
        </p:txBody>
      </p:sp>
      <p:pic>
        <p:nvPicPr>
          <p:cNvPr id="10244" name="Picture 3" descr="DD6901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86200"/>
            <a:ext cx="4876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363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Manufacturing Technology (ME461)  Date: 16/01/2018</vt:lpstr>
      <vt:lpstr>Review of Previous Lecture</vt:lpstr>
      <vt:lpstr>Derivation of the parameter equation</vt:lpstr>
      <vt:lpstr>Example Problem</vt:lpstr>
      <vt:lpstr>Solution</vt:lpstr>
      <vt:lpstr>Solution</vt:lpstr>
      <vt:lpstr>Solution</vt:lpstr>
      <vt:lpstr>Solution</vt:lpstr>
      <vt:lpstr>Example problem</vt:lpstr>
      <vt:lpstr>Bezier Curves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Technology (ME461)  Date: 16/01/2018</dc:title>
  <dc:creator>admin</dc:creator>
  <cp:lastModifiedBy>admin</cp:lastModifiedBy>
  <cp:revision>1</cp:revision>
  <dcterms:created xsi:type="dcterms:W3CDTF">2018-01-18T01:47:15Z</dcterms:created>
  <dcterms:modified xsi:type="dcterms:W3CDTF">2018-01-18T01:48:17Z</dcterms:modified>
</cp:coreProperties>
</file>