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F5CB-6C8C-49CA-88E3-D4252B27A0A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DEC-7954-4090-A29E-6741993E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F5CB-6C8C-49CA-88E3-D4252B27A0A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DEC-7954-4090-A29E-6741993E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3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F5CB-6C8C-49CA-88E3-D4252B27A0A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DEC-7954-4090-A29E-6741993E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524000" y="457200"/>
            <a:ext cx="4267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11/14/2017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73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524000" y="457200"/>
            <a:ext cx="42672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11/14/2017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9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F5CB-6C8C-49CA-88E3-D4252B27A0A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DEC-7954-4090-A29E-6741993E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8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F5CB-6C8C-49CA-88E3-D4252B27A0A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DEC-7954-4090-A29E-6741993E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1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F5CB-6C8C-49CA-88E3-D4252B27A0A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DEC-7954-4090-A29E-6741993E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F5CB-6C8C-49CA-88E3-D4252B27A0A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DEC-7954-4090-A29E-6741993E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F5CB-6C8C-49CA-88E3-D4252B27A0A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DEC-7954-4090-A29E-6741993E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0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F5CB-6C8C-49CA-88E3-D4252B27A0A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DEC-7954-4090-A29E-6741993E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F5CB-6C8C-49CA-88E3-D4252B27A0A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DEC-7954-4090-A29E-6741993E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8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F5CB-6C8C-49CA-88E3-D4252B27A0A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DEC-7954-4090-A29E-6741993E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1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F5CB-6C8C-49CA-88E3-D4252B27A0A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70DEC-7954-4090-A29E-6741993EE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5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74" name="Picture 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52400"/>
            <a:ext cx="8788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875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970473-256A-4994-9DD2-8F273B8DD82C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11/14/2017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876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DC0691-F0DF-4DF1-B6E4-E9785E359955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87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  <p:extLst>
      <p:ext uri="{BB962C8B-B14F-4D97-AF65-F5344CB8AC3E}">
        <p14:creationId xmlns:p14="http://schemas.microsoft.com/office/powerpoint/2010/main" val="383066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8" name="Picture 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81000"/>
            <a:ext cx="87884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899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E71015-9331-48C8-9D09-DC7C59D12C66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11/14/2017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900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8CA0C58-8CAD-413E-9DCF-03CE00B18257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90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  <p:extLst>
      <p:ext uri="{BB962C8B-B14F-4D97-AF65-F5344CB8AC3E}">
        <p14:creationId xmlns:p14="http://schemas.microsoft.com/office/powerpoint/2010/main" val="21384296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center}&#10;{\bf Problem Set 7: Two dimensional elasticity, Fourier transform method,&#10;crack and Green's function based problems}&#10;\end{center}&#10;\begin{enumerate}&#10;\item[Pr.1:] A long cylindrical pressure vessel of radius $R$ and thickness&#10;$t$ has a through crack of length $2a$ on its walls through which&#10;the fluid inside which is at a pressure of $p_0$ is leaking. Find the &#10;shape that the crack takes assuming that $R &gt;&gt; a$.&#10;\item[Pr.2:] A Griffith crack in an infinite plate of length $2a$ (lying &#10;at $|y| \leq a$) is loaded &#10;by two concentrated opening forces $P$ acting at the centers of the &#10;crack faces at $y=0$. There are no other loads on the plate. Find the &#10;stress distribution and crack shape for this case. It will be okay if you &#10;find the integral equations governing the stresses and displacements&#10;and solve them numerically.&#10;\item[Pr.3:] A half plane is loaded by a triangular load defined as&#10;\begin{displaymath}&#10;p(x) = &#10;\frac{p_0}{a} (a - |x|) \;\;\; \mbox{for $|x| \leq a$} &#10;\end{displaymath}&#10;Find the displacements of the surface $x=0$ due to this load.&#10;\end{enumerate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6"/>
  <p:tag name="PICTUREFILESIZE" val="1488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enumerate}&#10;\item[Pr.4:] Find the stresses and displacements due to a shear load&#10;$Q$ acting on a half plane $x \geq 0$, at the origin on $x=0$. Find the &#10;radial stress fields and the surface displacements. Then solve the &#10;problem of a flat punch where the punch is not frictionless and in addition&#10;to the normal pressure $p(x)$ also applies a tangential traction&#10;$q(x)$ on the half plane.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6"/>
  <p:tag name="PICTUREFILESIZE" val="5489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</dc:creator>
  <cp:lastModifiedBy>Akash</cp:lastModifiedBy>
  <cp:revision>1</cp:revision>
  <dcterms:created xsi:type="dcterms:W3CDTF">2017-11-14T11:51:35Z</dcterms:created>
  <dcterms:modified xsi:type="dcterms:W3CDTF">2017-11-14T11:51:55Z</dcterms:modified>
</cp:coreProperties>
</file>