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8/26/2017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8/26/2017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4254-1F02-431F-87E7-FCCC5F73BF8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C10C-F98C-424D-9723-472A258D4C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5" descr="C:\Documents and Settings\Dr. Sumeet Basu\My Documents\me622_2010\fig1_pr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4050" y="5181600"/>
            <a:ext cx="3257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8600" y="76200"/>
            <a:ext cx="8712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6B0C98-B808-41C6-AC4A-411AAD533DE8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4C7E08-5AC1-40C6-B74D-705EC20FEB6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4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712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59797E-D5C9-431A-91DB-DB8CF1C6E83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3DE654-8DDE-49A9-8FCD-4721FBDD8DC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center}&#10;{\bf Problem Set II: Strain}&#10;\end{center}&#10;\begin{enumerate}&#10;\item[Pr.1] Consider the motion described by the displacement &#10;components in the deformed coordinates as&#10;\begin{eqnarray}&#10;u_1 &amp;=&amp;  x_1 \left [\cos \left ( \frac{\alpha x_3}{L}\right ) - 1 \right]&#10;- x_2  \left [\sin \left ( \frac{\alpha x_3}{L}\right ) \right] \nonumber \\&#10;u_2 &amp;=&amp; x_1 \left [\sin \left ( \frac{\alpha x_3}{L}\right ) \right]&#10;+ x_2  \left [\cos \left ( \frac{\alpha x_3}{L}\right ) - 1 \right] \nonumber \\&#10;u_3 &amp;=&amp; 0 \nonumber&#10;\end{eqnarray}&#10;Visualise the motion. Find $\bm{F}$, $\bm{E}$ and $\bm{\epsilon}$.&#10;Find the change in length of a small line segment oriented along &#10;$\bm{e}_3$ and also show that segments oriented along $\bm{e}_1$&#10;and $\bm{e}_2$ donot change their lengths.&#10;\item[Pr.2] To measure the strain during a sheet metal forming process, three&#10;indents were made on the sheet as shown in the Figure. After &#10;deformation the indents took the positions shown. Estimate the &#10;components of $\bm{E}$ in the given coordinate system from these measurements.&#10;\end{enumerate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158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3] Consider a motion of the form&#10;\begin{eqnarray}&#10;x_1 &amp;=&amp; A_{11} X_1 + A_{12} X_2 \nonumber \\&#10;x_2 &amp;=&amp; A_{21} X_1 + A_{22} X_2 \nonumber&#10;\end{eqnarray}&#10;undergone by a plane sheet of metal. Show that a circle&#10;drawn with chalk on the sheet will end up as an ellipse in the &#10;deformed configuration. &#10;\item[Pr.4] Consider a strain tensor&#10;\begin{displaymath}&#10;\epsilon_{31} = -bx_2/r, \epsilon_{32} = b x_1/r, &#10;\end{displaymath}&#10;where $r=\sqrt{x_1^2+x_2^2}$. Show that the strain fields are &#10;compatible. Try and find the displacement field. &#10;\item[Pr.5] A strain tensor is given by&#10;\begin{displaymath}&#10;\bm{\epsilon} = \left ( \begin{array}{ccc} &#10;1  &amp;-2  &amp;0 \\ -2  &amp;-4  &amp;0 \\ 0  &amp;0  &amp;5 &#10;\end{array} \right ) \times 10^{-3}.&#10;\end{displaymath}&#10;Find the components of strain lying on a plane parallel to the &#10;$x_2$ axis and at $45^o$ to the $x_1$ and $x_3$ axe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010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IIT Kanpur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Sumit Basu</dc:creator>
  <cp:lastModifiedBy>Asus</cp:lastModifiedBy>
  <cp:revision>2</cp:revision>
  <dcterms:created xsi:type="dcterms:W3CDTF">2017-08-26T05:20:34Z</dcterms:created>
  <dcterms:modified xsi:type="dcterms:W3CDTF">2017-08-26T11:43:13Z</dcterms:modified>
</cp:coreProperties>
</file>