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22.xml" ContentType="application/vnd.openxmlformats-officedocument.drawingml.diagramColors+xml"/>
  <Override PartName="/ppt/diagrams/colors23.xml" ContentType="application/vnd.openxmlformats-officedocument.drawingml.diagramColors+xml"/>
  <Override PartName="/ppt/diagrams/colors24.xml" ContentType="application/vnd.openxmlformats-officedocument.drawingml.diagramColors+xml"/>
  <Override PartName="/ppt/diagrams/colors25.xml" ContentType="application/vnd.openxmlformats-officedocument.drawingml.diagramColors+xml"/>
  <Override PartName="/ppt/diagrams/colors26.xml" ContentType="application/vnd.openxmlformats-officedocument.drawingml.diagramColors+xml"/>
  <Override PartName="/ppt/diagrams/colors27.xml" ContentType="application/vnd.openxmlformats-officedocument.drawingml.diagramColors+xml"/>
  <Override PartName="/ppt/diagrams/colors28.xml" ContentType="application/vnd.openxmlformats-officedocument.drawingml.diagramColors+xml"/>
  <Override PartName="/ppt/diagrams/colors29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diagrams/data26.xml" ContentType="application/vnd.openxmlformats-officedocument.drawingml.diagramData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29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22.xml" ContentType="application/vnd.ms-office.drawingml.diagramDrawing+xml"/>
  <Override PartName="/ppt/diagrams/drawing23.xml" ContentType="application/vnd.ms-office.drawingml.diagramDrawing+xml"/>
  <Override PartName="/ppt/diagrams/drawing24.xml" ContentType="application/vnd.ms-office.drawingml.diagramDrawing+xml"/>
  <Override PartName="/ppt/diagrams/drawing25.xml" ContentType="application/vnd.ms-office.drawingml.diagramDrawing+xml"/>
  <Override PartName="/ppt/diagrams/drawing26.xml" ContentType="application/vnd.ms-office.drawingml.diagramDrawing+xml"/>
  <Override PartName="/ppt/diagrams/drawing27.xml" ContentType="application/vnd.ms-office.drawingml.diagramDrawing+xml"/>
  <Override PartName="/ppt/diagrams/drawing28.xml" ContentType="application/vnd.ms-office.drawingml.diagramDrawing+xml"/>
  <Override PartName="/ppt/diagrams/drawing29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22.xml" ContentType="application/vnd.openxmlformats-officedocument.drawingml.diagramLayout+xml"/>
  <Override PartName="/ppt/diagrams/layout23.xml" ContentType="application/vnd.openxmlformats-officedocument.drawingml.diagramLayout+xml"/>
  <Override PartName="/ppt/diagrams/layout24.xml" ContentType="application/vnd.openxmlformats-officedocument.drawingml.diagramLayout+xml"/>
  <Override PartName="/ppt/diagrams/layout25.xml" ContentType="application/vnd.openxmlformats-officedocument.drawingml.diagramLayout+xml"/>
  <Override PartName="/ppt/diagrams/layout26.xml" ContentType="application/vnd.openxmlformats-officedocument.drawingml.diagramLayout+xml"/>
  <Override PartName="/ppt/diagrams/layout27.xml" ContentType="application/vnd.openxmlformats-officedocument.drawingml.diagramLayout+xml"/>
  <Override PartName="/ppt/diagrams/layout28.xml" ContentType="application/vnd.openxmlformats-officedocument.drawingml.diagramLayout+xml"/>
  <Override PartName="/ppt/diagrams/layout29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22.xml" ContentType="application/vnd.openxmlformats-officedocument.drawingml.diagramStyle+xml"/>
  <Override PartName="/ppt/diagrams/quickStyle23.xml" ContentType="application/vnd.openxmlformats-officedocument.drawingml.diagramStyle+xml"/>
  <Override PartName="/ppt/diagrams/quickStyle24.xml" ContentType="application/vnd.openxmlformats-officedocument.drawingml.diagramStyle+xml"/>
  <Override PartName="/ppt/diagrams/quickStyle25.xml" ContentType="application/vnd.openxmlformats-officedocument.drawingml.diagramStyle+xml"/>
  <Override PartName="/ppt/diagrams/quickStyle26.xml" ContentType="application/vnd.openxmlformats-officedocument.drawingml.diagramStyle+xml"/>
  <Override PartName="/ppt/diagrams/quickStyle27.xml" ContentType="application/vnd.openxmlformats-officedocument.drawingml.diagramStyle+xml"/>
  <Override PartName="/ppt/diagrams/quickStyle28.xml" ContentType="application/vnd.openxmlformats-officedocument.drawingml.diagramStyle+xml"/>
  <Override PartName="/ppt/diagrams/quickStyle29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6" r:id="rId3"/>
    <p:sldId id="321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8" r:id="rId13"/>
    <p:sldId id="353" r:id="rId14"/>
    <p:sldId id="354" r:id="rId15"/>
    <p:sldId id="355" r:id="rId16"/>
    <p:sldId id="356" r:id="rId17"/>
    <p:sldId id="357" r:id="rId18"/>
    <p:sldId id="358" r:id="rId19"/>
    <p:sldId id="370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12B"/>
    <a:srgbClr val="005828"/>
    <a:srgbClr val="B4A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602" autoAdjust="0"/>
    <p:restoredTop sz="94656" autoAdjust="0"/>
  </p:normalViewPr>
  <p:slideViewPr>
    <p:cSldViewPr>
      <p:cViewPr varScale="1">
        <p:scale>
          <a:sx n="86" d="100"/>
          <a:sy n="86" d="100"/>
        </p:scale>
        <p:origin x="-17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66" d="100"/>
          <a:sy n="66" d="100"/>
        </p:scale>
        <p:origin x="-237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A8795261-2080-49FD-B9A0-3CEBBBADBC44}" type="presOf" srcId="{844909A3-F2C8-49AE-869B-AFCA0AC709DF}" destId="{5A29D58D-62CC-4731-8120-CAD4354C3E03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AA31D1D5-686E-4DA1-A347-D1AEA923E88B}" type="presOf" srcId="{D91152BC-9A33-44D3-AEBB-F20420DB430F}" destId="{5EC808F1-181C-42C2-975C-2B558EBCB7FE}" srcOrd="1" destOrd="0" presId="urn:microsoft.com/office/officeart/2005/8/layout/orgChart1"/>
    <dgm:cxn modelId="{1D5626F0-B664-45A8-870A-EE4F9DEF9185}" type="presOf" srcId="{E2FDDA39-0A56-4C19-9570-F6322A50CD7C}" destId="{4704A764-F3E3-46A1-B698-AC3BCD85875D}" srcOrd="1" destOrd="0" presId="urn:microsoft.com/office/officeart/2005/8/layout/orgChart1"/>
    <dgm:cxn modelId="{95DC1790-E933-415F-B696-F27429761A83}" type="presOf" srcId="{C7336B56-6975-43EE-AA11-2CF9D86F3B72}" destId="{F7484F86-9514-4EEC-AAEC-65AD9B4B3D96}" srcOrd="0" destOrd="0" presId="urn:microsoft.com/office/officeart/2005/8/layout/orgChart1"/>
    <dgm:cxn modelId="{19855534-12BC-47E0-9437-ED92725D21DA}" type="presOf" srcId="{8514C17C-35EC-4D14-92F7-13A577CAA5C4}" destId="{079C46BA-E270-4C4F-9AA8-92E32A64D736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67F3983B-E9E4-41F6-85AA-818BB6DCBFB6}" type="presOf" srcId="{1E17A9B5-1CC6-4BF4-A5EB-2099972243B8}" destId="{0044642D-BF6E-4946-989D-7BC76303D8B1}" srcOrd="1" destOrd="0" presId="urn:microsoft.com/office/officeart/2005/8/layout/orgChart1"/>
    <dgm:cxn modelId="{F7371A09-11B0-46E2-AD2B-C885A209FC44}" type="presOf" srcId="{51AC05A3-5125-4631-8328-EE9742C5CE1F}" destId="{75DCBE71-7469-49E9-81E5-E6A43E3EC0DC}" srcOrd="1" destOrd="0" presId="urn:microsoft.com/office/officeart/2005/8/layout/orgChart1"/>
    <dgm:cxn modelId="{AED8BCDB-DF21-4E96-8F31-16ADE4E6A774}" type="presOf" srcId="{1D03C52E-27F1-4CAD-B953-A57260381D87}" destId="{52D64095-8F0B-43C5-A134-4F8EB745D0AC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1C210187-EDA7-4BFD-AD17-1979668C70C2}" type="presOf" srcId="{DCCE79F2-51DC-4E3A-8F3D-0CB311D1F14D}" destId="{A8ED66CC-CBB3-4EB5-ADE1-6E062170315B}" srcOrd="1" destOrd="0" presId="urn:microsoft.com/office/officeart/2005/8/layout/orgChart1"/>
    <dgm:cxn modelId="{F743882E-A985-4D47-B4E6-DE84E3263A25}" type="presOf" srcId="{DC9F82DD-39AD-486C-81D6-0E3C38A96BAD}" destId="{4F6F1802-D2DC-45F2-8B57-B9ACE00E096B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5A260528-107D-44C2-A04B-4138E8A82F35}" type="presOf" srcId="{382A9707-8CE9-4448-A732-795155023764}" destId="{C9EB4BFF-95DA-49B7-87A2-66A52A4FCDFA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962658AA-AA64-4ECE-9131-9B20C507BCFC}" type="presOf" srcId="{69BEBD41-3545-40FD-BFDD-D21BD47C872E}" destId="{EA4E738B-1483-44D6-89EB-8256A9C3F87D}" srcOrd="1" destOrd="0" presId="urn:microsoft.com/office/officeart/2005/8/layout/orgChart1"/>
    <dgm:cxn modelId="{F2CC8728-1CF5-496E-8B0B-B6F892E2BEF4}" type="presOf" srcId="{092024CE-8423-4E50-A34E-3122E05631CC}" destId="{2C701CAE-D8F1-461E-8A0C-C57AEB1CD6C2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580D2A24-C178-4810-A938-9BB4D7AC0BB7}" type="presOf" srcId="{6A766238-49C0-489C-9759-5801318FB123}" destId="{F4F60A8B-BCFE-4E33-9289-BF4CA9206F7B}" srcOrd="1" destOrd="0" presId="urn:microsoft.com/office/officeart/2005/8/layout/orgChart1"/>
    <dgm:cxn modelId="{A79F1C2F-FCC4-45C6-81CA-E187DC1B8A6C}" type="presOf" srcId="{1E17A9B5-1CC6-4BF4-A5EB-2099972243B8}" destId="{F0DC39B6-0C64-430A-9FFB-4907B94E244D}" srcOrd="0" destOrd="0" presId="urn:microsoft.com/office/officeart/2005/8/layout/orgChart1"/>
    <dgm:cxn modelId="{3E0E41C0-06E4-4EDE-9114-72D73682B3D7}" type="presOf" srcId="{0ED209FE-B93C-493B-85A2-BA5863869AE7}" destId="{B4ADFA40-1DC3-4BD0-BAE4-D5BA4FDF2B3E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B5766FF1-52D7-4EE9-986F-F3045166EF0B}" type="presOf" srcId="{D91152BC-9A33-44D3-AEBB-F20420DB430F}" destId="{30DA9891-B7C7-405D-9015-1C3DF0E9850F}" srcOrd="0" destOrd="0" presId="urn:microsoft.com/office/officeart/2005/8/layout/orgChart1"/>
    <dgm:cxn modelId="{961F212F-5270-4EE1-BD3B-3F0335979842}" type="presOf" srcId="{D5F013B3-4B4E-4E38-9BAF-4B34B2BB0C79}" destId="{26E61D30-5696-4E05-9044-AF73EF27DAB2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D8554EBA-F9DC-460B-938A-C425BD0B6D2C}" type="presOf" srcId="{D3B00EB5-7252-4C54-A138-4FDE2761BA89}" destId="{77FF546B-1ADB-4B35-B705-B48DE95D0A7F}" srcOrd="0" destOrd="0" presId="urn:microsoft.com/office/officeart/2005/8/layout/orgChart1"/>
    <dgm:cxn modelId="{B65CF0C9-86E7-45DC-93C0-5FFC6D5A50B0}" type="presOf" srcId="{00B822AA-E50D-409C-8E77-78CE41F17C4F}" destId="{86ECFBC0-6EDE-49D7-A5E4-E61CBAF4A092}" srcOrd="0" destOrd="0" presId="urn:microsoft.com/office/officeart/2005/8/layout/orgChart1"/>
    <dgm:cxn modelId="{83CE4C35-5238-47AA-A9FE-38430D826197}" type="presOf" srcId="{B40A1E99-819E-4C0D-B671-3D134F0F7163}" destId="{179F0FCD-C306-4B84-A7DF-E34F9FAB6F56}" srcOrd="1" destOrd="0" presId="urn:microsoft.com/office/officeart/2005/8/layout/orgChart1"/>
    <dgm:cxn modelId="{1AFE7933-ED89-471E-928D-DF5CB6DE338A}" type="presOf" srcId="{88415C31-82DD-4EF9-9A7A-1D4D99FB6B9D}" destId="{ED956AEF-5A78-47DC-9D97-3B27A2E93095}" srcOrd="0" destOrd="0" presId="urn:microsoft.com/office/officeart/2005/8/layout/orgChart1"/>
    <dgm:cxn modelId="{DA111EB1-5D73-4BBE-A55D-F294BC966EF0}" type="presOf" srcId="{6A766238-49C0-489C-9759-5801318FB123}" destId="{8F3E2022-AB5E-4438-BDBE-146FD19E8285}" srcOrd="0" destOrd="0" presId="urn:microsoft.com/office/officeart/2005/8/layout/orgChart1"/>
    <dgm:cxn modelId="{D72E5AAF-AA7F-40A7-89B3-74981B97BE19}" type="presOf" srcId="{D5F013B3-4B4E-4E38-9BAF-4B34B2BB0C79}" destId="{14A5ABF2-8B49-4694-AC4C-1A898869B017}" srcOrd="1" destOrd="0" presId="urn:microsoft.com/office/officeart/2005/8/layout/orgChart1"/>
    <dgm:cxn modelId="{D62D96D3-0FFF-42E6-B3E2-499A17F49D76}" type="presOf" srcId="{092024CE-8423-4E50-A34E-3122E05631CC}" destId="{0A55F855-E390-49C4-85C3-4EB5DC8DFEC3}" srcOrd="1" destOrd="0" presId="urn:microsoft.com/office/officeart/2005/8/layout/orgChart1"/>
    <dgm:cxn modelId="{C77E4834-4344-498F-8A3A-BFE1F2931177}" type="presOf" srcId="{B40A1E99-819E-4C0D-B671-3D134F0F7163}" destId="{3A05D6AC-55D4-4F8B-831D-7528DBB5E857}" srcOrd="0" destOrd="0" presId="urn:microsoft.com/office/officeart/2005/8/layout/orgChart1"/>
    <dgm:cxn modelId="{0E00F6E0-88FB-42B5-9F7B-12FCF250783A}" type="presOf" srcId="{B103CFD6-C2F2-4A76-8866-035FF64E5877}" destId="{2FA1AE03-77C2-487B-948B-82122901556A}" srcOrd="1" destOrd="0" presId="urn:microsoft.com/office/officeart/2005/8/layout/orgChart1"/>
    <dgm:cxn modelId="{2B63885F-562D-487C-BACC-5406AA927F13}" type="presOf" srcId="{BCA1F9C7-A2DE-4DA9-9030-581CAAE089DA}" destId="{7E670A0B-4B6A-45AD-AE95-FAE9E52BA24F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22F67BC3-4BED-484D-BC24-4A6823137187}" type="presOf" srcId="{C7336B56-6975-43EE-AA11-2CF9D86F3B72}" destId="{2F8AA862-E8D3-4043-95F3-7EBB33FDC237}" srcOrd="1" destOrd="0" presId="urn:microsoft.com/office/officeart/2005/8/layout/orgChart1"/>
    <dgm:cxn modelId="{6746A130-5CB8-4740-B885-45F9D4D6266A}" type="presOf" srcId="{88B02B86-A182-47E8-98CE-5F03ED03FC83}" destId="{1A2BCB80-89E2-41EC-87D9-8650DA66AB8A}" srcOrd="0" destOrd="0" presId="urn:microsoft.com/office/officeart/2005/8/layout/orgChart1"/>
    <dgm:cxn modelId="{FD5DA02A-5473-49EA-8294-06409573518E}" type="presOf" srcId="{69BEBD41-3545-40FD-BFDD-D21BD47C872E}" destId="{74487508-3D4F-4F35-9119-7335AA499C95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1613E8FC-B2BA-4CAD-BCA5-465C65CD78DE}" type="presOf" srcId="{032924AE-7BA3-4608-9D4D-A10FC22FA55B}" destId="{842224E6-60DA-412E-8A1B-7533C1377869}" srcOrd="1" destOrd="0" presId="urn:microsoft.com/office/officeart/2005/8/layout/orgChart1"/>
    <dgm:cxn modelId="{E60DFE69-4586-4B9D-A36B-92E8BED48D83}" type="presOf" srcId="{8514C17C-35EC-4D14-92F7-13A577CAA5C4}" destId="{3AA4BA60-CAF3-4B65-8A7B-26648B565082}" srcOrd="1" destOrd="0" presId="urn:microsoft.com/office/officeart/2005/8/layout/orgChart1"/>
    <dgm:cxn modelId="{3333F3BD-7DDD-4611-964B-FF358ED1E728}" type="presOf" srcId="{43C964D4-3EA5-4709-BA45-DC9671707267}" destId="{87899BB1-A811-4B2D-8FA3-633A97B1A6A6}" srcOrd="1" destOrd="0" presId="urn:microsoft.com/office/officeart/2005/8/layout/orgChart1"/>
    <dgm:cxn modelId="{72895592-9DA3-421F-9E6E-3B94D4D1E95D}" type="presOf" srcId="{BC7A14EC-7DD0-42E2-A28E-8428AF273F49}" destId="{4E5DB2E5-BC21-45FD-89CF-804EEEA73D92}" srcOrd="0" destOrd="0" presId="urn:microsoft.com/office/officeart/2005/8/layout/orgChart1"/>
    <dgm:cxn modelId="{E662EEAE-DFB3-484C-A8E1-CCF30AC84B20}" type="presOf" srcId="{032924AE-7BA3-4608-9D4D-A10FC22FA55B}" destId="{FCA2B357-06A1-4199-999C-BBE32872F828}" srcOrd="0" destOrd="0" presId="urn:microsoft.com/office/officeart/2005/8/layout/orgChart1"/>
    <dgm:cxn modelId="{A3DBD772-E744-43F1-BE3B-694A301A44E5}" type="presOf" srcId="{57A44C0D-573F-44FB-BC9E-B18382ACCC39}" destId="{9AAB9F84-69DB-4974-8FB3-17FE16A42904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425B3C4B-16CE-42F1-B12A-8D8BE34B85C3}" type="presOf" srcId="{41CBE71F-8A1C-4046-8B51-627382F890A8}" destId="{BD53C961-9C2E-42B5-A825-EB1CD5AF2FE3}" srcOrd="0" destOrd="0" presId="urn:microsoft.com/office/officeart/2005/8/layout/orgChart1"/>
    <dgm:cxn modelId="{9A981159-37F9-405C-B2A4-BFB710597D2E}" type="presOf" srcId="{51AC05A3-5125-4631-8328-EE9742C5CE1F}" destId="{7533127D-6F77-420D-9337-03A9B17677A7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C6E214C4-B72D-4D86-8F7C-0D135493AFF7}" type="presOf" srcId="{43C964D4-3EA5-4709-BA45-DC9671707267}" destId="{ABF5B3AF-9C3F-43AC-89B9-A4B84688B739}" srcOrd="0" destOrd="0" presId="urn:microsoft.com/office/officeart/2005/8/layout/orgChart1"/>
    <dgm:cxn modelId="{C60A1208-4608-4C77-B6DB-5AB03FE95A25}" type="presOf" srcId="{CBC98D67-7A4E-4DF5-AC0F-18B667594BB8}" destId="{D644628E-4C6F-4DF2-8C07-D2B66E3A4757}" srcOrd="0" destOrd="0" presId="urn:microsoft.com/office/officeart/2005/8/layout/orgChart1"/>
    <dgm:cxn modelId="{EEBCF5F5-4FF4-439D-83F2-A283A8744AE3}" type="presOf" srcId="{DCB062A1-302A-48A6-BE81-96138548FF70}" destId="{1AE91293-7748-4E52-8855-7B838C555EB9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7D5E2523-9D58-415F-92FC-80CD2F7F7955}" type="presOf" srcId="{B103CFD6-C2F2-4A76-8866-035FF64E5877}" destId="{D98E11BE-9177-4329-A5B4-B4B8653C2863}" srcOrd="0" destOrd="0" presId="urn:microsoft.com/office/officeart/2005/8/layout/orgChart1"/>
    <dgm:cxn modelId="{8D7BDF84-1CAD-4318-AD81-9800F31EB43B}" type="presOf" srcId="{D656347E-658D-41DE-86E2-9688A1F66EB3}" destId="{D351E307-7A60-4733-B21C-CC6D6E5D051D}" srcOrd="0" destOrd="0" presId="urn:microsoft.com/office/officeart/2005/8/layout/orgChart1"/>
    <dgm:cxn modelId="{9198FC11-1A57-402B-91DD-E077A4F3700F}" type="presOf" srcId="{88415C31-82DD-4EF9-9A7A-1D4D99FB6B9D}" destId="{0936C29E-0ABE-4289-9453-F6DF249F454C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6A97E38C-6B4A-48FD-AB4E-A4BFA2CA1924}" type="presOf" srcId="{3837525C-9A2A-44D5-8B42-9C0820CF3FF9}" destId="{6AC59FBD-FAEA-42FA-8EB1-29A7CC044828}" srcOrd="0" destOrd="0" presId="urn:microsoft.com/office/officeart/2005/8/layout/orgChart1"/>
    <dgm:cxn modelId="{25977A9E-74C9-4B0E-810D-72EA3C19A58B}" type="presOf" srcId="{EDF4E25F-6E69-41B7-B57F-66E5D749104E}" destId="{CD65CBB6-B9A3-48AB-AFB3-4BE4B03553D3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0A7479CB-E153-44C7-B437-E3E72060737F}" type="presOf" srcId="{DCCE79F2-51DC-4E3A-8F3D-0CB311D1F14D}" destId="{EE219807-47C8-4941-99AE-CE39076E53F5}" srcOrd="0" destOrd="0" presId="urn:microsoft.com/office/officeart/2005/8/layout/orgChart1"/>
    <dgm:cxn modelId="{D7CD4D79-82F9-481A-A1A0-350107384E5A}" type="presOf" srcId="{BAA37ED3-8504-4718-82EA-2141E33A703B}" destId="{C6471DB4-9B93-437A-AEBE-F3B71F737DF8}" srcOrd="0" destOrd="0" presId="urn:microsoft.com/office/officeart/2005/8/layout/orgChart1"/>
    <dgm:cxn modelId="{0BCE856C-8C12-4765-AF72-523B139F490E}" type="presOf" srcId="{382A9707-8CE9-4448-A732-795155023764}" destId="{40CBCC65-FD09-4B94-B9C9-3482617F2627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6960AF28-E86A-4241-9C78-B25C987C1C32}" type="presOf" srcId="{00B822AA-E50D-409C-8E77-78CE41F17C4F}" destId="{EE7467E8-D778-4C18-9C7C-925EF25B0DC2}" srcOrd="1" destOrd="0" presId="urn:microsoft.com/office/officeart/2005/8/layout/orgChart1"/>
    <dgm:cxn modelId="{D6206A4B-8051-49B9-B2F1-F92890ED3440}" type="presOf" srcId="{CE683E6A-A313-4F5C-8639-235783D1198F}" destId="{6C1B72B2-EE6C-495B-ADAD-8508CE8EB807}" srcOrd="0" destOrd="0" presId="urn:microsoft.com/office/officeart/2005/8/layout/orgChart1"/>
    <dgm:cxn modelId="{33D3A1DC-F3D5-40EC-800B-4A833C796A7E}" type="presOf" srcId="{E2FDDA39-0A56-4C19-9570-F6322A50CD7C}" destId="{C95AECE2-07C4-42E7-90DA-5CD8EA216CFC}" srcOrd="0" destOrd="0" presId="urn:microsoft.com/office/officeart/2005/8/layout/orgChart1"/>
    <dgm:cxn modelId="{7614C448-2EC2-4717-8011-597E6A0BCE73}" type="presOf" srcId="{49A41343-8942-4E0A-948C-7308CFEDA337}" destId="{F8AA5B07-D62E-4BEF-A7F4-BB8154CE0161}" srcOrd="0" destOrd="0" presId="urn:microsoft.com/office/officeart/2005/8/layout/orgChart1"/>
    <dgm:cxn modelId="{7D452B44-FF55-489B-B555-DA35D3FFA337}" type="presParOf" srcId="{6C1B72B2-EE6C-495B-ADAD-8508CE8EB807}" destId="{B9578B13-712D-4BAD-A28F-A7352074EDA6}" srcOrd="0" destOrd="0" presId="urn:microsoft.com/office/officeart/2005/8/layout/orgChart1"/>
    <dgm:cxn modelId="{E24B180A-C8CE-4A73-BA85-75B7B8C8857C}" type="presParOf" srcId="{B9578B13-712D-4BAD-A28F-A7352074EDA6}" destId="{EA34C8C8-6EC1-483B-8E39-8E6926CED3CE}" srcOrd="0" destOrd="0" presId="urn:microsoft.com/office/officeart/2005/8/layout/orgChart1"/>
    <dgm:cxn modelId="{7A0D843B-F7E8-4123-8E39-EB8021E1D0C5}" type="presParOf" srcId="{EA34C8C8-6EC1-483B-8E39-8E6926CED3CE}" destId="{D98E11BE-9177-4329-A5B4-B4B8653C2863}" srcOrd="0" destOrd="0" presId="urn:microsoft.com/office/officeart/2005/8/layout/orgChart1"/>
    <dgm:cxn modelId="{DDC4A12B-6989-4686-94F4-736330051775}" type="presParOf" srcId="{EA34C8C8-6EC1-483B-8E39-8E6926CED3CE}" destId="{2FA1AE03-77C2-487B-948B-82122901556A}" srcOrd="1" destOrd="0" presId="urn:microsoft.com/office/officeart/2005/8/layout/orgChart1"/>
    <dgm:cxn modelId="{77ACE42A-9B3B-4B70-8638-3EF153B8AA7A}" type="presParOf" srcId="{B9578B13-712D-4BAD-A28F-A7352074EDA6}" destId="{9C5DF944-3D7A-473D-A789-5CA86652B8F8}" srcOrd="1" destOrd="0" presId="urn:microsoft.com/office/officeart/2005/8/layout/orgChart1"/>
    <dgm:cxn modelId="{3A91DAAA-BB64-4240-8045-BDED5BA7044D}" type="presParOf" srcId="{9C5DF944-3D7A-473D-A789-5CA86652B8F8}" destId="{D351E307-7A60-4733-B21C-CC6D6E5D051D}" srcOrd="0" destOrd="0" presId="urn:microsoft.com/office/officeart/2005/8/layout/orgChart1"/>
    <dgm:cxn modelId="{452E19BF-4FA8-49ED-82FC-C1CEA2E2A542}" type="presParOf" srcId="{9C5DF944-3D7A-473D-A789-5CA86652B8F8}" destId="{60FE5B31-E82E-49E2-9469-B5D5674278BC}" srcOrd="1" destOrd="0" presId="urn:microsoft.com/office/officeart/2005/8/layout/orgChart1"/>
    <dgm:cxn modelId="{C2CE58E9-F876-4654-8A3C-363072A05FA8}" type="presParOf" srcId="{60FE5B31-E82E-49E2-9469-B5D5674278BC}" destId="{CB88DD46-0D40-4A1B-9C97-26FA4C46EB15}" srcOrd="0" destOrd="0" presId="urn:microsoft.com/office/officeart/2005/8/layout/orgChart1"/>
    <dgm:cxn modelId="{6F5B64B1-7D35-4294-A870-E485F2FC5A55}" type="presParOf" srcId="{CB88DD46-0D40-4A1B-9C97-26FA4C46EB15}" destId="{ABF5B3AF-9C3F-43AC-89B9-A4B84688B739}" srcOrd="0" destOrd="0" presId="urn:microsoft.com/office/officeart/2005/8/layout/orgChart1"/>
    <dgm:cxn modelId="{7E9B6089-5A2C-4483-ACE2-A4170482740E}" type="presParOf" srcId="{CB88DD46-0D40-4A1B-9C97-26FA4C46EB15}" destId="{87899BB1-A811-4B2D-8FA3-633A97B1A6A6}" srcOrd="1" destOrd="0" presId="urn:microsoft.com/office/officeart/2005/8/layout/orgChart1"/>
    <dgm:cxn modelId="{9FDE5392-F44A-48FC-A7A3-4F51BE6C72BD}" type="presParOf" srcId="{60FE5B31-E82E-49E2-9469-B5D5674278BC}" destId="{B6A20B03-CFA9-41D8-9956-9F0EB448DC4A}" srcOrd="1" destOrd="0" presId="urn:microsoft.com/office/officeart/2005/8/layout/orgChart1"/>
    <dgm:cxn modelId="{164A381A-1C07-4E55-86C1-B50D671AE914}" type="presParOf" srcId="{B6A20B03-CFA9-41D8-9956-9F0EB448DC4A}" destId="{CD65CBB6-B9A3-48AB-AFB3-4BE4B03553D3}" srcOrd="0" destOrd="0" presId="urn:microsoft.com/office/officeart/2005/8/layout/orgChart1"/>
    <dgm:cxn modelId="{1BAB391C-1C2C-4D86-BE8C-725F7F8B0496}" type="presParOf" srcId="{B6A20B03-CFA9-41D8-9956-9F0EB448DC4A}" destId="{ED1F0A6D-21D1-431E-B021-19DC70288741}" srcOrd="1" destOrd="0" presId="urn:microsoft.com/office/officeart/2005/8/layout/orgChart1"/>
    <dgm:cxn modelId="{163BC68C-7357-4E31-9217-0D7504EC4625}" type="presParOf" srcId="{ED1F0A6D-21D1-431E-B021-19DC70288741}" destId="{3035FF76-B78F-49A4-AACF-E2FF3786028F}" srcOrd="0" destOrd="0" presId="urn:microsoft.com/office/officeart/2005/8/layout/orgChart1"/>
    <dgm:cxn modelId="{09339763-1DF3-4A82-A548-0AE3844B09C0}" type="presParOf" srcId="{3035FF76-B78F-49A4-AACF-E2FF3786028F}" destId="{F0DC39B6-0C64-430A-9FFB-4907B94E244D}" srcOrd="0" destOrd="0" presId="urn:microsoft.com/office/officeart/2005/8/layout/orgChart1"/>
    <dgm:cxn modelId="{D3E75DB2-3923-48A1-A187-DD75AB2DE07C}" type="presParOf" srcId="{3035FF76-B78F-49A4-AACF-E2FF3786028F}" destId="{0044642D-BF6E-4946-989D-7BC76303D8B1}" srcOrd="1" destOrd="0" presId="urn:microsoft.com/office/officeart/2005/8/layout/orgChart1"/>
    <dgm:cxn modelId="{EA7C80FA-FFE3-4488-867D-6A789FB9BB21}" type="presParOf" srcId="{ED1F0A6D-21D1-431E-B021-19DC70288741}" destId="{6F92EC3E-8AAE-41C7-BFFF-85E9DBCB215A}" srcOrd="1" destOrd="0" presId="urn:microsoft.com/office/officeart/2005/8/layout/orgChart1"/>
    <dgm:cxn modelId="{D0BE0C96-3219-42BF-B340-394239363018}" type="presParOf" srcId="{ED1F0A6D-21D1-431E-B021-19DC70288741}" destId="{C359BE23-B469-48EB-819D-6F6FDCDBB0A8}" srcOrd="2" destOrd="0" presId="urn:microsoft.com/office/officeart/2005/8/layout/orgChart1"/>
    <dgm:cxn modelId="{8BF81EDB-975A-4FF8-B381-5D001F5A0C32}" type="presParOf" srcId="{B6A20B03-CFA9-41D8-9956-9F0EB448DC4A}" destId="{6AC59FBD-FAEA-42FA-8EB1-29A7CC044828}" srcOrd="2" destOrd="0" presId="urn:microsoft.com/office/officeart/2005/8/layout/orgChart1"/>
    <dgm:cxn modelId="{F63D56A1-6177-4F4B-B09B-A409EECFDD9B}" type="presParOf" srcId="{B6A20B03-CFA9-41D8-9956-9F0EB448DC4A}" destId="{F2E1EDE4-99F4-4CBC-BA6A-91AF00914823}" srcOrd="3" destOrd="0" presId="urn:microsoft.com/office/officeart/2005/8/layout/orgChart1"/>
    <dgm:cxn modelId="{4E56F50E-C805-4D5E-8EF1-34B270EF296A}" type="presParOf" srcId="{F2E1EDE4-99F4-4CBC-BA6A-91AF00914823}" destId="{795B4B98-FEFB-4DAB-B785-2E28918B1C7E}" srcOrd="0" destOrd="0" presId="urn:microsoft.com/office/officeart/2005/8/layout/orgChart1"/>
    <dgm:cxn modelId="{B24BCB8E-DD52-456F-AECB-BE944062230C}" type="presParOf" srcId="{795B4B98-FEFB-4DAB-B785-2E28918B1C7E}" destId="{C9EB4BFF-95DA-49B7-87A2-66A52A4FCDFA}" srcOrd="0" destOrd="0" presId="urn:microsoft.com/office/officeart/2005/8/layout/orgChart1"/>
    <dgm:cxn modelId="{462631DF-5E12-43E6-BEF0-1115E6E5A5F7}" type="presParOf" srcId="{795B4B98-FEFB-4DAB-B785-2E28918B1C7E}" destId="{40CBCC65-FD09-4B94-B9C9-3482617F2627}" srcOrd="1" destOrd="0" presId="urn:microsoft.com/office/officeart/2005/8/layout/orgChart1"/>
    <dgm:cxn modelId="{2068EB08-BDAB-4723-A72B-DD24A76E027E}" type="presParOf" srcId="{F2E1EDE4-99F4-4CBC-BA6A-91AF00914823}" destId="{6E67D5E8-91A3-4A9C-B70E-60777B0DD65E}" srcOrd="1" destOrd="0" presId="urn:microsoft.com/office/officeart/2005/8/layout/orgChart1"/>
    <dgm:cxn modelId="{4DDF2F20-1B0A-43B3-80AA-110A927D14E3}" type="presParOf" srcId="{F2E1EDE4-99F4-4CBC-BA6A-91AF00914823}" destId="{9041FCB5-DDBA-4A82-87F1-A20AE1F0ECFA}" srcOrd="2" destOrd="0" presId="urn:microsoft.com/office/officeart/2005/8/layout/orgChart1"/>
    <dgm:cxn modelId="{E9E06B55-A0ED-4470-BAA9-D6725E58A4AF}" type="presParOf" srcId="{B6A20B03-CFA9-41D8-9956-9F0EB448DC4A}" destId="{D644628E-4C6F-4DF2-8C07-D2B66E3A4757}" srcOrd="4" destOrd="0" presId="urn:microsoft.com/office/officeart/2005/8/layout/orgChart1"/>
    <dgm:cxn modelId="{339E20FA-EB64-487E-8187-7A5EE3DC5DA7}" type="presParOf" srcId="{B6A20B03-CFA9-41D8-9956-9F0EB448DC4A}" destId="{4C59CDCC-8171-42A8-836D-8A7ADEF309D0}" srcOrd="5" destOrd="0" presId="urn:microsoft.com/office/officeart/2005/8/layout/orgChart1"/>
    <dgm:cxn modelId="{DA04E347-48CF-43DF-A711-FF5A0E5EFBB9}" type="presParOf" srcId="{4C59CDCC-8171-42A8-836D-8A7ADEF309D0}" destId="{FED7DC99-D3B3-46B2-AE57-14D47B1F3671}" srcOrd="0" destOrd="0" presId="urn:microsoft.com/office/officeart/2005/8/layout/orgChart1"/>
    <dgm:cxn modelId="{7A53BCBE-566C-4CC6-82DB-1074B359EAAB}" type="presParOf" srcId="{FED7DC99-D3B3-46B2-AE57-14D47B1F3671}" destId="{8F3E2022-AB5E-4438-BDBE-146FD19E8285}" srcOrd="0" destOrd="0" presId="urn:microsoft.com/office/officeart/2005/8/layout/orgChart1"/>
    <dgm:cxn modelId="{E8DA4E30-61F3-42CB-8D10-80E116E78382}" type="presParOf" srcId="{FED7DC99-D3B3-46B2-AE57-14D47B1F3671}" destId="{F4F60A8B-BCFE-4E33-9289-BF4CA9206F7B}" srcOrd="1" destOrd="0" presId="urn:microsoft.com/office/officeart/2005/8/layout/orgChart1"/>
    <dgm:cxn modelId="{AD1522BF-E5E0-4741-B6A0-2164ABB3088C}" type="presParOf" srcId="{4C59CDCC-8171-42A8-836D-8A7ADEF309D0}" destId="{0717BF70-BD3E-4FBF-92BE-2C7F71500E41}" srcOrd="1" destOrd="0" presId="urn:microsoft.com/office/officeart/2005/8/layout/orgChart1"/>
    <dgm:cxn modelId="{BD77C003-38BC-4F5B-82E9-7E8E7E26F35A}" type="presParOf" srcId="{4C59CDCC-8171-42A8-836D-8A7ADEF309D0}" destId="{0E63D1F7-0BB7-4B23-80D6-B69D7359A638}" srcOrd="2" destOrd="0" presId="urn:microsoft.com/office/officeart/2005/8/layout/orgChart1"/>
    <dgm:cxn modelId="{975CA0F0-95B9-420F-BFAF-11077A4C734F}" type="presParOf" srcId="{B6A20B03-CFA9-41D8-9956-9F0EB448DC4A}" destId="{52D64095-8F0B-43C5-A134-4F8EB745D0AC}" srcOrd="6" destOrd="0" presId="urn:microsoft.com/office/officeart/2005/8/layout/orgChart1"/>
    <dgm:cxn modelId="{5F8D6741-E104-47D7-80B4-1BC968F96E28}" type="presParOf" srcId="{B6A20B03-CFA9-41D8-9956-9F0EB448DC4A}" destId="{65175C4B-27F3-41C0-9093-49201195521B}" srcOrd="7" destOrd="0" presId="urn:microsoft.com/office/officeart/2005/8/layout/orgChart1"/>
    <dgm:cxn modelId="{BA53C544-F469-4FA2-8D3F-C9AA243E9031}" type="presParOf" srcId="{65175C4B-27F3-41C0-9093-49201195521B}" destId="{418B0B64-07DF-4A86-8188-2B3D12FF0C1B}" srcOrd="0" destOrd="0" presId="urn:microsoft.com/office/officeart/2005/8/layout/orgChart1"/>
    <dgm:cxn modelId="{958F0ED2-0964-48F6-87D3-EEF609E6BA10}" type="presParOf" srcId="{418B0B64-07DF-4A86-8188-2B3D12FF0C1B}" destId="{FCA2B357-06A1-4199-999C-BBE32872F828}" srcOrd="0" destOrd="0" presId="urn:microsoft.com/office/officeart/2005/8/layout/orgChart1"/>
    <dgm:cxn modelId="{8331258E-A939-4DC0-9840-975AD71CB403}" type="presParOf" srcId="{418B0B64-07DF-4A86-8188-2B3D12FF0C1B}" destId="{842224E6-60DA-412E-8A1B-7533C1377869}" srcOrd="1" destOrd="0" presId="urn:microsoft.com/office/officeart/2005/8/layout/orgChart1"/>
    <dgm:cxn modelId="{C8A6554B-AAAF-45B1-B870-B9B85D9695B9}" type="presParOf" srcId="{65175C4B-27F3-41C0-9093-49201195521B}" destId="{5FEE9627-663F-4879-B764-2FCAC3BEDB01}" srcOrd="1" destOrd="0" presId="urn:microsoft.com/office/officeart/2005/8/layout/orgChart1"/>
    <dgm:cxn modelId="{1140151F-37CC-4980-87F8-F7B62DF60C49}" type="presParOf" srcId="{65175C4B-27F3-41C0-9093-49201195521B}" destId="{D211A30E-3DD6-4F3B-A936-B6D9FD1B5AD6}" srcOrd="2" destOrd="0" presId="urn:microsoft.com/office/officeart/2005/8/layout/orgChart1"/>
    <dgm:cxn modelId="{2B56E6A3-68F0-48C9-9BB4-51ED4C6547EB}" type="presParOf" srcId="{60FE5B31-E82E-49E2-9469-B5D5674278BC}" destId="{0A55CB08-0585-4E83-BB9C-6136411D5C97}" srcOrd="2" destOrd="0" presId="urn:microsoft.com/office/officeart/2005/8/layout/orgChart1"/>
    <dgm:cxn modelId="{83B3EFFE-A68F-49FD-9D50-EFBA301AD08A}" type="presParOf" srcId="{9C5DF944-3D7A-473D-A789-5CA86652B8F8}" destId="{1AE91293-7748-4E52-8855-7B838C555EB9}" srcOrd="2" destOrd="0" presId="urn:microsoft.com/office/officeart/2005/8/layout/orgChart1"/>
    <dgm:cxn modelId="{01DEA81E-075F-4A45-8A02-21A5793617B4}" type="presParOf" srcId="{9C5DF944-3D7A-473D-A789-5CA86652B8F8}" destId="{8BAB2199-5159-41F9-8708-33820C9B03A9}" srcOrd="3" destOrd="0" presId="urn:microsoft.com/office/officeart/2005/8/layout/orgChart1"/>
    <dgm:cxn modelId="{036E0B57-7904-4242-9FAD-4FA45772CF54}" type="presParOf" srcId="{8BAB2199-5159-41F9-8708-33820C9B03A9}" destId="{4AEEF0FD-EB99-4BD5-89CD-011B1DDC19F8}" srcOrd="0" destOrd="0" presId="urn:microsoft.com/office/officeart/2005/8/layout/orgChart1"/>
    <dgm:cxn modelId="{0F00FB68-B3A8-431D-B194-88E0E1E466CB}" type="presParOf" srcId="{4AEEF0FD-EB99-4BD5-89CD-011B1DDC19F8}" destId="{86ECFBC0-6EDE-49D7-A5E4-E61CBAF4A092}" srcOrd="0" destOrd="0" presId="urn:microsoft.com/office/officeart/2005/8/layout/orgChart1"/>
    <dgm:cxn modelId="{E85C70AA-E0BE-488B-B414-8D0B8B1F07F3}" type="presParOf" srcId="{4AEEF0FD-EB99-4BD5-89CD-011B1DDC19F8}" destId="{EE7467E8-D778-4C18-9C7C-925EF25B0DC2}" srcOrd="1" destOrd="0" presId="urn:microsoft.com/office/officeart/2005/8/layout/orgChart1"/>
    <dgm:cxn modelId="{4B0DFA2F-4790-4DB9-97F8-FF73072E3DD8}" type="presParOf" srcId="{8BAB2199-5159-41F9-8708-33820C9B03A9}" destId="{70B62D43-4B2E-478D-8091-7F950B36BC86}" srcOrd="1" destOrd="0" presId="urn:microsoft.com/office/officeart/2005/8/layout/orgChart1"/>
    <dgm:cxn modelId="{A51AD0E6-585A-4F97-964F-D86F40D5287B}" type="presParOf" srcId="{70B62D43-4B2E-478D-8091-7F950B36BC86}" destId="{5A29D58D-62CC-4731-8120-CAD4354C3E03}" srcOrd="0" destOrd="0" presId="urn:microsoft.com/office/officeart/2005/8/layout/orgChart1"/>
    <dgm:cxn modelId="{FABEBB7F-F877-41F9-BD66-35FBDB5A1717}" type="presParOf" srcId="{70B62D43-4B2E-478D-8091-7F950B36BC86}" destId="{20684FA8-0955-4E86-9890-955AAE2FB70E}" srcOrd="1" destOrd="0" presId="urn:microsoft.com/office/officeart/2005/8/layout/orgChart1"/>
    <dgm:cxn modelId="{35FE7E32-1DB1-45FB-8504-11BBE484BAB6}" type="presParOf" srcId="{20684FA8-0955-4E86-9890-955AAE2FB70E}" destId="{357DF0A8-BCC0-4D40-9A29-811D9B3E8CE1}" srcOrd="0" destOrd="0" presId="urn:microsoft.com/office/officeart/2005/8/layout/orgChart1"/>
    <dgm:cxn modelId="{E755EA9E-3598-41E4-9F7B-40CF2B1AF160}" type="presParOf" srcId="{357DF0A8-BCC0-4D40-9A29-811D9B3E8CE1}" destId="{7533127D-6F77-420D-9337-03A9B17677A7}" srcOrd="0" destOrd="0" presId="urn:microsoft.com/office/officeart/2005/8/layout/orgChart1"/>
    <dgm:cxn modelId="{E3DE9E73-651E-4E73-B0ED-E09CDCDF79DD}" type="presParOf" srcId="{357DF0A8-BCC0-4D40-9A29-811D9B3E8CE1}" destId="{75DCBE71-7469-49E9-81E5-E6A43E3EC0DC}" srcOrd="1" destOrd="0" presId="urn:microsoft.com/office/officeart/2005/8/layout/orgChart1"/>
    <dgm:cxn modelId="{4A6AAF8B-CEBD-4E99-8CAC-7451A32C0ACE}" type="presParOf" srcId="{20684FA8-0955-4E86-9890-955AAE2FB70E}" destId="{321B0D03-50FC-44EB-B561-D21A2CD4B482}" srcOrd="1" destOrd="0" presId="urn:microsoft.com/office/officeart/2005/8/layout/orgChart1"/>
    <dgm:cxn modelId="{D1EED962-F580-46E6-BD47-65D15C997B5D}" type="presParOf" srcId="{20684FA8-0955-4E86-9890-955AAE2FB70E}" destId="{0654A2B9-B227-48A6-941C-DD027142ECCE}" srcOrd="2" destOrd="0" presId="urn:microsoft.com/office/officeart/2005/8/layout/orgChart1"/>
    <dgm:cxn modelId="{CB0D9F85-CD83-4B7F-BBB8-8F171FCBBE28}" type="presParOf" srcId="{70B62D43-4B2E-478D-8091-7F950B36BC86}" destId="{77FF546B-1ADB-4B35-B705-B48DE95D0A7F}" srcOrd="2" destOrd="0" presId="urn:microsoft.com/office/officeart/2005/8/layout/orgChart1"/>
    <dgm:cxn modelId="{8DAFE925-785A-4E60-8E73-635633447D3F}" type="presParOf" srcId="{70B62D43-4B2E-478D-8091-7F950B36BC86}" destId="{69C13562-DBB8-42F8-AE39-8AFEF8ED4982}" srcOrd="3" destOrd="0" presId="urn:microsoft.com/office/officeart/2005/8/layout/orgChart1"/>
    <dgm:cxn modelId="{2B31B295-7A12-411A-B6D0-F871F3AEB2EF}" type="presParOf" srcId="{69C13562-DBB8-42F8-AE39-8AFEF8ED4982}" destId="{896D96FE-EA05-4066-8BE5-F7366BA3777A}" srcOrd="0" destOrd="0" presId="urn:microsoft.com/office/officeart/2005/8/layout/orgChart1"/>
    <dgm:cxn modelId="{DAE6B603-0739-49AE-A6B8-BC4DCF0EEF0A}" type="presParOf" srcId="{896D96FE-EA05-4066-8BE5-F7366BA3777A}" destId="{079C46BA-E270-4C4F-9AA8-92E32A64D736}" srcOrd="0" destOrd="0" presId="urn:microsoft.com/office/officeart/2005/8/layout/orgChart1"/>
    <dgm:cxn modelId="{DCAE772E-D318-41D8-A494-9AC7029FD143}" type="presParOf" srcId="{896D96FE-EA05-4066-8BE5-F7366BA3777A}" destId="{3AA4BA60-CAF3-4B65-8A7B-26648B565082}" srcOrd="1" destOrd="0" presId="urn:microsoft.com/office/officeart/2005/8/layout/orgChart1"/>
    <dgm:cxn modelId="{D07E3CF8-E33F-4584-AE79-B306134E08CE}" type="presParOf" srcId="{69C13562-DBB8-42F8-AE39-8AFEF8ED4982}" destId="{54F082B5-2FAD-490F-B257-B96DCB3E19FC}" srcOrd="1" destOrd="0" presId="urn:microsoft.com/office/officeart/2005/8/layout/orgChart1"/>
    <dgm:cxn modelId="{DA343971-60B7-42F2-844B-F31AAEA70F31}" type="presParOf" srcId="{69C13562-DBB8-42F8-AE39-8AFEF8ED4982}" destId="{6C846A69-A00E-4FB9-80C7-DC7FE13BD4B5}" srcOrd="2" destOrd="0" presId="urn:microsoft.com/office/officeart/2005/8/layout/orgChart1"/>
    <dgm:cxn modelId="{122337D2-63B6-450F-B2AE-514B399C4F1D}" type="presParOf" srcId="{70B62D43-4B2E-478D-8091-7F950B36BC86}" destId="{C6471DB4-9B93-437A-AEBE-F3B71F737DF8}" srcOrd="4" destOrd="0" presId="urn:microsoft.com/office/officeart/2005/8/layout/orgChart1"/>
    <dgm:cxn modelId="{773C05A6-164C-4E6E-8416-E9E2B23238D9}" type="presParOf" srcId="{70B62D43-4B2E-478D-8091-7F950B36BC86}" destId="{CD8B12E6-DD1E-4D70-BE7C-A5443A3D84D1}" srcOrd="5" destOrd="0" presId="urn:microsoft.com/office/officeart/2005/8/layout/orgChart1"/>
    <dgm:cxn modelId="{AE8CD0AC-BED9-4217-A90A-9C583562DDFD}" type="presParOf" srcId="{CD8B12E6-DD1E-4D70-BE7C-A5443A3D84D1}" destId="{C0FBA54D-3A3D-42F4-B1C8-ADE0E74CCC4D}" srcOrd="0" destOrd="0" presId="urn:microsoft.com/office/officeart/2005/8/layout/orgChart1"/>
    <dgm:cxn modelId="{D0A16D7F-CF99-47D7-AA37-D4919ED19CB6}" type="presParOf" srcId="{C0FBA54D-3A3D-42F4-B1C8-ADE0E74CCC4D}" destId="{30DA9891-B7C7-405D-9015-1C3DF0E9850F}" srcOrd="0" destOrd="0" presId="urn:microsoft.com/office/officeart/2005/8/layout/orgChart1"/>
    <dgm:cxn modelId="{49EC196C-6F7C-4354-BB27-E59884C417DF}" type="presParOf" srcId="{C0FBA54D-3A3D-42F4-B1C8-ADE0E74CCC4D}" destId="{5EC808F1-181C-42C2-975C-2B558EBCB7FE}" srcOrd="1" destOrd="0" presId="urn:microsoft.com/office/officeart/2005/8/layout/orgChart1"/>
    <dgm:cxn modelId="{BE5C1A6D-F9D0-48AA-90D1-606BFD348B47}" type="presParOf" srcId="{CD8B12E6-DD1E-4D70-BE7C-A5443A3D84D1}" destId="{3C11D65F-2A65-4A7E-9C15-AA6406FE6F0B}" srcOrd="1" destOrd="0" presId="urn:microsoft.com/office/officeart/2005/8/layout/orgChart1"/>
    <dgm:cxn modelId="{4A12E2B4-5B8A-4DEC-BDD3-F60651ADA43D}" type="presParOf" srcId="{CD8B12E6-DD1E-4D70-BE7C-A5443A3D84D1}" destId="{07414A68-C8A8-4CE7-984E-48064FC49AF5}" srcOrd="2" destOrd="0" presId="urn:microsoft.com/office/officeart/2005/8/layout/orgChart1"/>
    <dgm:cxn modelId="{0B688072-C263-41B6-9D05-FDBF974A7131}" type="presParOf" srcId="{70B62D43-4B2E-478D-8091-7F950B36BC86}" destId="{BD53C961-9C2E-42B5-A825-EB1CD5AF2FE3}" srcOrd="6" destOrd="0" presId="urn:microsoft.com/office/officeart/2005/8/layout/orgChart1"/>
    <dgm:cxn modelId="{F99E640F-17CA-441B-BE29-C19FBB0DB5BE}" type="presParOf" srcId="{70B62D43-4B2E-478D-8091-7F950B36BC86}" destId="{2AD0F394-908E-4BF8-9902-81719C192207}" srcOrd="7" destOrd="0" presId="urn:microsoft.com/office/officeart/2005/8/layout/orgChart1"/>
    <dgm:cxn modelId="{73DAAFFA-62F9-4D0B-A583-A3D4D4F3DA5C}" type="presParOf" srcId="{2AD0F394-908E-4BF8-9902-81719C192207}" destId="{6508E9AA-32AD-45CE-ACB4-E452A2309B43}" srcOrd="0" destOrd="0" presId="urn:microsoft.com/office/officeart/2005/8/layout/orgChart1"/>
    <dgm:cxn modelId="{E9A17816-3EB1-4397-A952-504AE34E0B65}" type="presParOf" srcId="{6508E9AA-32AD-45CE-ACB4-E452A2309B43}" destId="{26E61D30-5696-4E05-9044-AF73EF27DAB2}" srcOrd="0" destOrd="0" presId="urn:microsoft.com/office/officeart/2005/8/layout/orgChart1"/>
    <dgm:cxn modelId="{0857F497-FBD8-4B7F-AB2D-97C5DFBC81C6}" type="presParOf" srcId="{6508E9AA-32AD-45CE-ACB4-E452A2309B43}" destId="{14A5ABF2-8B49-4694-AC4C-1A898869B017}" srcOrd="1" destOrd="0" presId="urn:microsoft.com/office/officeart/2005/8/layout/orgChart1"/>
    <dgm:cxn modelId="{F758B90E-2916-42E7-A509-AEA6D6A3571D}" type="presParOf" srcId="{2AD0F394-908E-4BF8-9902-81719C192207}" destId="{E95C75F7-7305-47DE-985C-550E435481C9}" srcOrd="1" destOrd="0" presId="urn:microsoft.com/office/officeart/2005/8/layout/orgChart1"/>
    <dgm:cxn modelId="{322C360C-9463-4C25-B4FA-FD8C79D0D32F}" type="presParOf" srcId="{2AD0F394-908E-4BF8-9902-81719C192207}" destId="{ADFD56FF-A789-4A68-9B2D-8E4E857854C2}" srcOrd="2" destOrd="0" presId="urn:microsoft.com/office/officeart/2005/8/layout/orgChart1"/>
    <dgm:cxn modelId="{F37584D7-FF53-4F03-AF7C-BD46E3114516}" type="presParOf" srcId="{70B62D43-4B2E-478D-8091-7F950B36BC86}" destId="{B4ADFA40-1DC3-4BD0-BAE4-D5BA4FDF2B3E}" srcOrd="8" destOrd="0" presId="urn:microsoft.com/office/officeart/2005/8/layout/orgChart1"/>
    <dgm:cxn modelId="{60DC2BAB-FD88-465F-A046-77FE79EE0E5C}" type="presParOf" srcId="{70B62D43-4B2E-478D-8091-7F950B36BC86}" destId="{74623D81-D47A-4BDB-A76C-094846D41FA8}" srcOrd="9" destOrd="0" presId="urn:microsoft.com/office/officeart/2005/8/layout/orgChart1"/>
    <dgm:cxn modelId="{76F10500-839C-4529-8CF0-3A77F01D7145}" type="presParOf" srcId="{74623D81-D47A-4BDB-A76C-094846D41FA8}" destId="{A5AFB960-0B8B-4E03-885A-2579269F7DC1}" srcOrd="0" destOrd="0" presId="urn:microsoft.com/office/officeart/2005/8/layout/orgChart1"/>
    <dgm:cxn modelId="{9EF24A32-ED98-4C8C-9C31-9779C8C5C2A2}" type="presParOf" srcId="{A5AFB960-0B8B-4E03-885A-2579269F7DC1}" destId="{3A05D6AC-55D4-4F8B-831D-7528DBB5E857}" srcOrd="0" destOrd="0" presId="urn:microsoft.com/office/officeart/2005/8/layout/orgChart1"/>
    <dgm:cxn modelId="{7430FB8D-23D5-42CB-AC72-DEB234F1AADE}" type="presParOf" srcId="{A5AFB960-0B8B-4E03-885A-2579269F7DC1}" destId="{179F0FCD-C306-4B84-A7DF-E34F9FAB6F56}" srcOrd="1" destOrd="0" presId="urn:microsoft.com/office/officeart/2005/8/layout/orgChart1"/>
    <dgm:cxn modelId="{3EFA99BC-DAD5-4074-8854-48CBFDFA9A93}" type="presParOf" srcId="{74623D81-D47A-4BDB-A76C-094846D41FA8}" destId="{856F8CB3-7FD8-44A2-BD9F-D0A3BBBFD7B2}" srcOrd="1" destOrd="0" presId="urn:microsoft.com/office/officeart/2005/8/layout/orgChart1"/>
    <dgm:cxn modelId="{85506B69-B396-462D-ACF3-EA3C72B91201}" type="presParOf" srcId="{74623D81-D47A-4BDB-A76C-094846D41FA8}" destId="{E41C3208-7C36-4192-9EA5-1F0C4DB4A826}" srcOrd="2" destOrd="0" presId="urn:microsoft.com/office/officeart/2005/8/layout/orgChart1"/>
    <dgm:cxn modelId="{0A7885A9-6A17-4F59-9274-FF6A09CEFA1E}" type="presParOf" srcId="{8BAB2199-5159-41F9-8708-33820C9B03A9}" destId="{FB705D8D-4B0F-418C-BE22-C9FC935B08A3}" srcOrd="2" destOrd="0" presId="urn:microsoft.com/office/officeart/2005/8/layout/orgChart1"/>
    <dgm:cxn modelId="{0EACC505-887F-496E-BD23-E1D26FC7998C}" type="presParOf" srcId="{9C5DF944-3D7A-473D-A789-5CA86652B8F8}" destId="{4F6F1802-D2DC-45F2-8B57-B9ACE00E096B}" srcOrd="4" destOrd="0" presId="urn:microsoft.com/office/officeart/2005/8/layout/orgChart1"/>
    <dgm:cxn modelId="{78E5F91C-FD28-4156-BB3A-79D746D36E20}" type="presParOf" srcId="{9C5DF944-3D7A-473D-A789-5CA86652B8F8}" destId="{D09FB176-C899-4C34-A2EF-DF4099E3930B}" srcOrd="5" destOrd="0" presId="urn:microsoft.com/office/officeart/2005/8/layout/orgChart1"/>
    <dgm:cxn modelId="{FFC869E2-9450-4244-A2F9-2815376D1CF4}" type="presParOf" srcId="{D09FB176-C899-4C34-A2EF-DF4099E3930B}" destId="{EB3A78CF-8659-4E76-9BB6-78F8A7F8B535}" srcOrd="0" destOrd="0" presId="urn:microsoft.com/office/officeart/2005/8/layout/orgChart1"/>
    <dgm:cxn modelId="{6A413344-722D-460E-BE59-F572DEEE77B6}" type="presParOf" srcId="{EB3A78CF-8659-4E76-9BB6-78F8A7F8B535}" destId="{ED956AEF-5A78-47DC-9D97-3B27A2E93095}" srcOrd="0" destOrd="0" presId="urn:microsoft.com/office/officeart/2005/8/layout/orgChart1"/>
    <dgm:cxn modelId="{43489FE3-1652-4B62-90E7-9D769D209752}" type="presParOf" srcId="{EB3A78CF-8659-4E76-9BB6-78F8A7F8B535}" destId="{0936C29E-0ABE-4289-9453-F6DF249F454C}" srcOrd="1" destOrd="0" presId="urn:microsoft.com/office/officeart/2005/8/layout/orgChart1"/>
    <dgm:cxn modelId="{E11B0165-0AA2-4460-B5E9-E3C2AA576B3E}" type="presParOf" srcId="{D09FB176-C899-4C34-A2EF-DF4099E3930B}" destId="{3666C14E-3FE7-4AB2-BA4F-4535D42C477E}" srcOrd="1" destOrd="0" presId="urn:microsoft.com/office/officeart/2005/8/layout/orgChart1"/>
    <dgm:cxn modelId="{0A6BE346-63C4-40DE-B9FA-9F0FEA9660FF}" type="presParOf" srcId="{3666C14E-3FE7-4AB2-BA4F-4535D42C477E}" destId="{7E670A0B-4B6A-45AD-AE95-FAE9E52BA24F}" srcOrd="0" destOrd="0" presId="urn:microsoft.com/office/officeart/2005/8/layout/orgChart1"/>
    <dgm:cxn modelId="{6000A01E-CA54-4F34-A89A-6E4BA553797D}" type="presParOf" srcId="{3666C14E-3FE7-4AB2-BA4F-4535D42C477E}" destId="{781D4557-4BA2-4B53-85D2-D0A8E2F29ACB}" srcOrd="1" destOrd="0" presId="urn:microsoft.com/office/officeart/2005/8/layout/orgChart1"/>
    <dgm:cxn modelId="{AB49A612-1AB3-4970-ADBB-6EF510497208}" type="presParOf" srcId="{781D4557-4BA2-4B53-85D2-D0A8E2F29ACB}" destId="{A1F0E8B8-00E6-43CE-8E1F-A9918B608453}" srcOrd="0" destOrd="0" presId="urn:microsoft.com/office/officeart/2005/8/layout/orgChart1"/>
    <dgm:cxn modelId="{EE9056F6-CE99-4E8C-B340-36E373538F2A}" type="presParOf" srcId="{A1F0E8B8-00E6-43CE-8E1F-A9918B608453}" destId="{2C701CAE-D8F1-461E-8A0C-C57AEB1CD6C2}" srcOrd="0" destOrd="0" presId="urn:microsoft.com/office/officeart/2005/8/layout/orgChart1"/>
    <dgm:cxn modelId="{FD47180A-1180-43E0-9269-E67E60AEB9AC}" type="presParOf" srcId="{A1F0E8B8-00E6-43CE-8E1F-A9918B608453}" destId="{0A55F855-E390-49C4-85C3-4EB5DC8DFEC3}" srcOrd="1" destOrd="0" presId="urn:microsoft.com/office/officeart/2005/8/layout/orgChart1"/>
    <dgm:cxn modelId="{DB5CACF5-AC60-4482-B52A-44302BFA59AD}" type="presParOf" srcId="{781D4557-4BA2-4B53-85D2-D0A8E2F29ACB}" destId="{8FDA77AA-02A8-4EBB-8954-A3306A125F11}" srcOrd="1" destOrd="0" presId="urn:microsoft.com/office/officeart/2005/8/layout/orgChart1"/>
    <dgm:cxn modelId="{F39849B5-F92A-4F40-A9B7-486F7053E978}" type="presParOf" srcId="{781D4557-4BA2-4B53-85D2-D0A8E2F29ACB}" destId="{802B30D6-A884-4929-98EE-4DE3E2D91CB8}" srcOrd="2" destOrd="0" presId="urn:microsoft.com/office/officeart/2005/8/layout/orgChart1"/>
    <dgm:cxn modelId="{226655E7-3C33-46EF-A9D3-3E3BD831D050}" type="presParOf" srcId="{3666C14E-3FE7-4AB2-BA4F-4535D42C477E}" destId="{4E5DB2E5-BC21-45FD-89CF-804EEEA73D92}" srcOrd="2" destOrd="0" presId="urn:microsoft.com/office/officeart/2005/8/layout/orgChart1"/>
    <dgm:cxn modelId="{811E7720-F5C4-40CE-A6F4-D635426BCFC3}" type="presParOf" srcId="{3666C14E-3FE7-4AB2-BA4F-4535D42C477E}" destId="{FEF5B6E2-22EA-4CFA-BF26-961399773F49}" srcOrd="3" destOrd="0" presId="urn:microsoft.com/office/officeart/2005/8/layout/orgChart1"/>
    <dgm:cxn modelId="{05190D36-7911-46F4-A161-9A2C8CA86892}" type="presParOf" srcId="{FEF5B6E2-22EA-4CFA-BF26-961399773F49}" destId="{42BED641-FA4F-4D4B-9A19-A7D3C3BE1408}" srcOrd="0" destOrd="0" presId="urn:microsoft.com/office/officeart/2005/8/layout/orgChart1"/>
    <dgm:cxn modelId="{6C692A24-B505-4701-A989-54BB300A0FC2}" type="presParOf" srcId="{42BED641-FA4F-4D4B-9A19-A7D3C3BE1408}" destId="{74487508-3D4F-4F35-9119-7335AA499C95}" srcOrd="0" destOrd="0" presId="urn:microsoft.com/office/officeart/2005/8/layout/orgChart1"/>
    <dgm:cxn modelId="{865E9769-8E9E-4FC6-A396-F07A2C767E3C}" type="presParOf" srcId="{42BED641-FA4F-4D4B-9A19-A7D3C3BE1408}" destId="{EA4E738B-1483-44D6-89EB-8256A9C3F87D}" srcOrd="1" destOrd="0" presId="urn:microsoft.com/office/officeart/2005/8/layout/orgChart1"/>
    <dgm:cxn modelId="{36283C11-20DE-40A7-8D4E-C44CCE8F09DD}" type="presParOf" srcId="{FEF5B6E2-22EA-4CFA-BF26-961399773F49}" destId="{B5B7C6F2-824B-4B22-9513-4D47B87A1DEF}" srcOrd="1" destOrd="0" presId="urn:microsoft.com/office/officeart/2005/8/layout/orgChart1"/>
    <dgm:cxn modelId="{17B2E19C-9901-44CD-A05D-3002C2EAC931}" type="presParOf" srcId="{FEF5B6E2-22EA-4CFA-BF26-961399773F49}" destId="{AD4B3EEE-3AC5-44A5-8891-70C0728030DE}" srcOrd="2" destOrd="0" presId="urn:microsoft.com/office/officeart/2005/8/layout/orgChart1"/>
    <dgm:cxn modelId="{828FE245-3FAC-4697-B47F-ADF1A0FB361D}" type="presParOf" srcId="{3666C14E-3FE7-4AB2-BA4F-4535D42C477E}" destId="{1A2BCB80-89E2-41EC-87D9-8650DA66AB8A}" srcOrd="4" destOrd="0" presId="urn:microsoft.com/office/officeart/2005/8/layout/orgChart1"/>
    <dgm:cxn modelId="{6C7E04D6-6258-4D70-A8DF-46F2430A1FB8}" type="presParOf" srcId="{3666C14E-3FE7-4AB2-BA4F-4535D42C477E}" destId="{CD498E25-17A8-4592-A106-0BDE77F9F8BE}" srcOrd="5" destOrd="0" presId="urn:microsoft.com/office/officeart/2005/8/layout/orgChart1"/>
    <dgm:cxn modelId="{010B2AF3-CF49-4E0A-A806-EEFD029AACB0}" type="presParOf" srcId="{CD498E25-17A8-4592-A106-0BDE77F9F8BE}" destId="{1832CD07-F56C-4B75-9FC3-CEF6C2D6EA45}" srcOrd="0" destOrd="0" presId="urn:microsoft.com/office/officeart/2005/8/layout/orgChart1"/>
    <dgm:cxn modelId="{76EB924A-0C80-4E37-8AED-C81F695F0D7F}" type="presParOf" srcId="{1832CD07-F56C-4B75-9FC3-CEF6C2D6EA45}" destId="{F7484F86-9514-4EEC-AAEC-65AD9B4B3D96}" srcOrd="0" destOrd="0" presId="urn:microsoft.com/office/officeart/2005/8/layout/orgChart1"/>
    <dgm:cxn modelId="{5DF51738-51BB-4A91-8BB8-7F38C79E5C85}" type="presParOf" srcId="{1832CD07-F56C-4B75-9FC3-CEF6C2D6EA45}" destId="{2F8AA862-E8D3-4043-95F3-7EBB33FDC237}" srcOrd="1" destOrd="0" presId="urn:microsoft.com/office/officeart/2005/8/layout/orgChart1"/>
    <dgm:cxn modelId="{A9EA521B-7CB4-4FE7-9B31-28B2E06F9B5A}" type="presParOf" srcId="{CD498E25-17A8-4592-A106-0BDE77F9F8BE}" destId="{D6D1B4BE-1E43-4CD4-965F-996A3963A4DE}" srcOrd="1" destOrd="0" presId="urn:microsoft.com/office/officeart/2005/8/layout/orgChart1"/>
    <dgm:cxn modelId="{442CBD3D-DEEC-4CED-9A04-4BCD47B0DD7B}" type="presParOf" srcId="{CD498E25-17A8-4592-A106-0BDE77F9F8BE}" destId="{2585E360-1265-4DAF-8ED0-8CB30CFCA044}" srcOrd="2" destOrd="0" presId="urn:microsoft.com/office/officeart/2005/8/layout/orgChart1"/>
    <dgm:cxn modelId="{725529DA-99DA-497D-ABA2-936D9D9FA593}" type="presParOf" srcId="{3666C14E-3FE7-4AB2-BA4F-4535D42C477E}" destId="{9AAB9F84-69DB-4974-8FB3-17FE16A42904}" srcOrd="6" destOrd="0" presId="urn:microsoft.com/office/officeart/2005/8/layout/orgChart1"/>
    <dgm:cxn modelId="{7BB1DE99-D1A7-4A9E-AC0C-5CF1367B3D26}" type="presParOf" srcId="{3666C14E-3FE7-4AB2-BA4F-4535D42C477E}" destId="{C3EE2C24-35C5-4383-8BA8-04718D61B1E3}" srcOrd="7" destOrd="0" presId="urn:microsoft.com/office/officeart/2005/8/layout/orgChart1"/>
    <dgm:cxn modelId="{7C77774C-2C06-427B-A7B2-B412B82F206E}" type="presParOf" srcId="{C3EE2C24-35C5-4383-8BA8-04718D61B1E3}" destId="{D76FB983-6AF4-4D17-803C-BE4F9D86E241}" srcOrd="0" destOrd="0" presId="urn:microsoft.com/office/officeart/2005/8/layout/orgChart1"/>
    <dgm:cxn modelId="{2BC88122-C4E3-4A82-9806-0E791D427E6E}" type="presParOf" srcId="{D76FB983-6AF4-4D17-803C-BE4F9D86E241}" destId="{C95AECE2-07C4-42E7-90DA-5CD8EA216CFC}" srcOrd="0" destOrd="0" presId="urn:microsoft.com/office/officeart/2005/8/layout/orgChart1"/>
    <dgm:cxn modelId="{AC7C3923-530E-4160-8CC6-4FCF0D286089}" type="presParOf" srcId="{D76FB983-6AF4-4D17-803C-BE4F9D86E241}" destId="{4704A764-F3E3-46A1-B698-AC3BCD85875D}" srcOrd="1" destOrd="0" presId="urn:microsoft.com/office/officeart/2005/8/layout/orgChart1"/>
    <dgm:cxn modelId="{B8803681-97BC-4562-8652-8F72266BFC0E}" type="presParOf" srcId="{C3EE2C24-35C5-4383-8BA8-04718D61B1E3}" destId="{C07B020C-8290-4505-84E9-D8CD925D7B93}" srcOrd="1" destOrd="0" presId="urn:microsoft.com/office/officeart/2005/8/layout/orgChart1"/>
    <dgm:cxn modelId="{C00548F4-C171-4AB2-9540-5AC1EE667667}" type="presParOf" srcId="{C3EE2C24-35C5-4383-8BA8-04718D61B1E3}" destId="{97715D9E-A6B5-4BE2-9531-017E1F9F5E37}" srcOrd="2" destOrd="0" presId="urn:microsoft.com/office/officeart/2005/8/layout/orgChart1"/>
    <dgm:cxn modelId="{A283294B-F92D-415E-A328-5021A0EDAFDE}" type="presParOf" srcId="{3666C14E-3FE7-4AB2-BA4F-4535D42C477E}" destId="{F8AA5B07-D62E-4BEF-A7F4-BB8154CE0161}" srcOrd="8" destOrd="0" presId="urn:microsoft.com/office/officeart/2005/8/layout/orgChart1"/>
    <dgm:cxn modelId="{3194A47F-1A71-4FF7-872A-B574454470B6}" type="presParOf" srcId="{3666C14E-3FE7-4AB2-BA4F-4535D42C477E}" destId="{28D3CB32-FAA0-4273-8538-1EB307061468}" srcOrd="9" destOrd="0" presId="urn:microsoft.com/office/officeart/2005/8/layout/orgChart1"/>
    <dgm:cxn modelId="{E7DC0522-1868-4677-A6C1-4EB4BB311CED}" type="presParOf" srcId="{28D3CB32-FAA0-4273-8538-1EB307061468}" destId="{4E6634D0-9CA1-4ACD-BF91-91BEE47E76EF}" srcOrd="0" destOrd="0" presId="urn:microsoft.com/office/officeart/2005/8/layout/orgChart1"/>
    <dgm:cxn modelId="{E6493F61-4284-4294-8329-93C3D170BE94}" type="presParOf" srcId="{4E6634D0-9CA1-4ACD-BF91-91BEE47E76EF}" destId="{EE219807-47C8-4941-99AE-CE39076E53F5}" srcOrd="0" destOrd="0" presId="urn:microsoft.com/office/officeart/2005/8/layout/orgChart1"/>
    <dgm:cxn modelId="{474A9156-9CED-45AB-86EF-F7C7E392EC0D}" type="presParOf" srcId="{4E6634D0-9CA1-4ACD-BF91-91BEE47E76EF}" destId="{A8ED66CC-CBB3-4EB5-ADE1-6E062170315B}" srcOrd="1" destOrd="0" presId="urn:microsoft.com/office/officeart/2005/8/layout/orgChart1"/>
    <dgm:cxn modelId="{AFFCC34B-3C08-4F6B-8095-64CE79955B48}" type="presParOf" srcId="{28D3CB32-FAA0-4273-8538-1EB307061468}" destId="{55A4A9B7-D2D2-4F27-9972-54B957F184B3}" srcOrd="1" destOrd="0" presId="urn:microsoft.com/office/officeart/2005/8/layout/orgChart1"/>
    <dgm:cxn modelId="{5DAA933B-8CFC-4EF0-9B78-03B88E23C1AD}" type="presParOf" srcId="{28D3CB32-FAA0-4273-8538-1EB307061468}" destId="{A6D08738-8725-4BBB-8D6E-6E0F7F338F27}" srcOrd="2" destOrd="0" presId="urn:microsoft.com/office/officeart/2005/8/layout/orgChart1"/>
    <dgm:cxn modelId="{14020830-4419-4532-AFAD-5E7BB68827D7}" type="presParOf" srcId="{D09FB176-C899-4C34-A2EF-DF4099E3930B}" destId="{10032A81-28F1-4589-A2C9-2F713826DB5B}" srcOrd="2" destOrd="0" presId="urn:microsoft.com/office/officeart/2005/8/layout/orgChart1"/>
    <dgm:cxn modelId="{963944C5-8CC2-40CB-884F-4441627FA38B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6F96F3AA-5E2F-45EB-BE97-79F31AFC5F1D}" type="presOf" srcId="{EDF4E25F-6E69-41B7-B57F-66E5D749104E}" destId="{CD65CBB6-B9A3-48AB-AFB3-4BE4B03553D3}" srcOrd="0" destOrd="0" presId="urn:microsoft.com/office/officeart/2005/8/layout/orgChart1"/>
    <dgm:cxn modelId="{D51863B3-E3F7-4B16-BD9C-724B5B32018C}" type="presOf" srcId="{D91152BC-9A33-44D3-AEBB-F20420DB430F}" destId="{30DA9891-B7C7-405D-9015-1C3DF0E9850F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4326F175-0096-4A8E-A1D9-86B1680ABA87}" type="presOf" srcId="{41CBE71F-8A1C-4046-8B51-627382F890A8}" destId="{BD53C961-9C2E-42B5-A825-EB1CD5AF2FE3}" srcOrd="0" destOrd="0" presId="urn:microsoft.com/office/officeart/2005/8/layout/orgChart1"/>
    <dgm:cxn modelId="{8BBD7859-DF77-4328-BA7B-FDFC4076408F}" type="presOf" srcId="{DCCE79F2-51DC-4E3A-8F3D-0CB311D1F14D}" destId="{A8ED66CC-CBB3-4EB5-ADE1-6E062170315B}" srcOrd="1" destOrd="0" presId="urn:microsoft.com/office/officeart/2005/8/layout/orgChart1"/>
    <dgm:cxn modelId="{E783E166-1ECA-44C2-B6BF-EB42A146DB63}" type="presOf" srcId="{69BEBD41-3545-40FD-BFDD-D21BD47C872E}" destId="{74487508-3D4F-4F35-9119-7335AA499C95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390442D8-C45D-4B8D-911B-56413DA71485}" type="presOf" srcId="{DCB062A1-302A-48A6-BE81-96138548FF70}" destId="{1AE91293-7748-4E52-8855-7B838C555EB9}" srcOrd="0" destOrd="0" presId="urn:microsoft.com/office/officeart/2005/8/layout/orgChart1"/>
    <dgm:cxn modelId="{82F549D0-C27A-4DC0-A645-56290346C60F}" type="presOf" srcId="{C7336B56-6975-43EE-AA11-2CF9D86F3B72}" destId="{2F8AA862-E8D3-4043-95F3-7EBB33FDC237}" srcOrd="1" destOrd="0" presId="urn:microsoft.com/office/officeart/2005/8/layout/orgChart1"/>
    <dgm:cxn modelId="{5BF52591-F44E-484D-84E8-43905CEBE767}" type="presOf" srcId="{E2FDDA39-0A56-4C19-9570-F6322A50CD7C}" destId="{C95AECE2-07C4-42E7-90DA-5CD8EA216CFC}" srcOrd="0" destOrd="0" presId="urn:microsoft.com/office/officeart/2005/8/layout/orgChart1"/>
    <dgm:cxn modelId="{8C830AA7-FA28-4F92-BB0D-D6DF4C277D52}" type="presOf" srcId="{6A766238-49C0-489C-9759-5801318FB123}" destId="{F4F60A8B-BCFE-4E33-9289-BF4CA9206F7B}" srcOrd="1" destOrd="0" presId="urn:microsoft.com/office/officeart/2005/8/layout/orgChart1"/>
    <dgm:cxn modelId="{11B70295-348E-4E0B-AF33-DED249CD33F9}" type="presOf" srcId="{1E17A9B5-1CC6-4BF4-A5EB-2099972243B8}" destId="{0044642D-BF6E-4946-989D-7BC76303D8B1}" srcOrd="1" destOrd="0" presId="urn:microsoft.com/office/officeart/2005/8/layout/orgChart1"/>
    <dgm:cxn modelId="{39B27894-752B-4C99-AA53-FC041EC172F6}" type="presOf" srcId="{B103CFD6-C2F2-4A76-8866-035FF64E5877}" destId="{2FA1AE03-77C2-487B-948B-82122901556A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099D6AF4-8B08-45BD-BD34-2F3FA35129D8}" type="presOf" srcId="{CBC98D67-7A4E-4DF5-AC0F-18B667594BB8}" destId="{D644628E-4C6F-4DF2-8C07-D2B66E3A4757}" srcOrd="0" destOrd="0" presId="urn:microsoft.com/office/officeart/2005/8/layout/orgChart1"/>
    <dgm:cxn modelId="{DECCE375-A8A5-4D67-8B8A-EF0B68530059}" type="presOf" srcId="{69BEBD41-3545-40FD-BFDD-D21BD47C872E}" destId="{EA4E738B-1483-44D6-89EB-8256A9C3F87D}" srcOrd="1" destOrd="0" presId="urn:microsoft.com/office/officeart/2005/8/layout/orgChart1"/>
    <dgm:cxn modelId="{46105CF6-044F-4A5D-93F6-61F98D46BEF7}" type="presOf" srcId="{8514C17C-35EC-4D14-92F7-13A577CAA5C4}" destId="{3AA4BA60-CAF3-4B65-8A7B-26648B565082}" srcOrd="1" destOrd="0" presId="urn:microsoft.com/office/officeart/2005/8/layout/orgChart1"/>
    <dgm:cxn modelId="{AA123BAC-5626-42AF-A46B-17053BA90E05}" type="presOf" srcId="{D5F013B3-4B4E-4E38-9BAF-4B34B2BB0C79}" destId="{26E61D30-5696-4E05-9044-AF73EF27DAB2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B322B138-A411-4471-B400-92FCEE024264}" type="presOf" srcId="{BAA37ED3-8504-4718-82EA-2141E33A703B}" destId="{C6471DB4-9B93-437A-AEBE-F3B71F737DF8}" srcOrd="0" destOrd="0" presId="urn:microsoft.com/office/officeart/2005/8/layout/orgChart1"/>
    <dgm:cxn modelId="{DCF115F9-349B-4466-85B6-F766E483E03F}" type="presOf" srcId="{382A9707-8CE9-4448-A732-795155023764}" destId="{C9EB4BFF-95DA-49B7-87A2-66A52A4FCDFA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80370699-0AAE-470A-82B8-33EB4E2200EF}" type="presOf" srcId="{43C964D4-3EA5-4709-BA45-DC9671707267}" destId="{87899BB1-A811-4B2D-8FA3-633A97B1A6A6}" srcOrd="1" destOrd="0" presId="urn:microsoft.com/office/officeart/2005/8/layout/orgChart1"/>
    <dgm:cxn modelId="{969F4ACC-ADBF-4B70-ACF3-92D5473B8526}" type="presOf" srcId="{032924AE-7BA3-4608-9D4D-A10FC22FA55B}" destId="{842224E6-60DA-412E-8A1B-7533C1377869}" srcOrd="1" destOrd="0" presId="urn:microsoft.com/office/officeart/2005/8/layout/orgChart1"/>
    <dgm:cxn modelId="{504A7581-3FDB-4649-BF70-82CB32E7A9FE}" type="presOf" srcId="{1D03C52E-27F1-4CAD-B953-A57260381D87}" destId="{52D64095-8F0B-43C5-A134-4F8EB745D0AC}" srcOrd="0" destOrd="0" presId="urn:microsoft.com/office/officeart/2005/8/layout/orgChart1"/>
    <dgm:cxn modelId="{6CB1B786-D10C-4E91-A586-2AD46BE864B6}" type="presOf" srcId="{1E17A9B5-1CC6-4BF4-A5EB-2099972243B8}" destId="{F0DC39B6-0C64-430A-9FFB-4907B94E244D}" srcOrd="0" destOrd="0" presId="urn:microsoft.com/office/officeart/2005/8/layout/orgChart1"/>
    <dgm:cxn modelId="{F678E3C9-4F46-46E6-8AC4-877B9B8FA170}" type="presOf" srcId="{BCA1F9C7-A2DE-4DA9-9030-581CAAE089DA}" destId="{7E670A0B-4B6A-45AD-AE95-FAE9E52BA24F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2C36ED5A-3ABC-499F-95F5-F470219C69B2}" type="presOf" srcId="{DCCE79F2-51DC-4E3A-8F3D-0CB311D1F14D}" destId="{EE219807-47C8-4941-99AE-CE39076E53F5}" srcOrd="0" destOrd="0" presId="urn:microsoft.com/office/officeart/2005/8/layout/orgChart1"/>
    <dgm:cxn modelId="{61AD12B4-C333-49AE-B91E-5E51C02C47D4}" type="presOf" srcId="{D3B00EB5-7252-4C54-A138-4FDE2761BA89}" destId="{77FF546B-1ADB-4B35-B705-B48DE95D0A7F}" srcOrd="0" destOrd="0" presId="urn:microsoft.com/office/officeart/2005/8/layout/orgChart1"/>
    <dgm:cxn modelId="{65FDA38E-4799-411A-8CE9-511CE79C60A0}" type="presOf" srcId="{43C964D4-3EA5-4709-BA45-DC9671707267}" destId="{ABF5B3AF-9C3F-43AC-89B9-A4B84688B739}" srcOrd="0" destOrd="0" presId="urn:microsoft.com/office/officeart/2005/8/layout/orgChart1"/>
    <dgm:cxn modelId="{A4FD7158-B82B-4753-89B0-A98308CE9365}" type="presOf" srcId="{092024CE-8423-4E50-A34E-3122E05631CC}" destId="{0A55F855-E390-49C4-85C3-4EB5DC8DFEC3}" srcOrd="1" destOrd="0" presId="urn:microsoft.com/office/officeart/2005/8/layout/orgChart1"/>
    <dgm:cxn modelId="{602E3FD4-6A47-4132-B067-0B919FB1942C}" type="presOf" srcId="{D5F013B3-4B4E-4E38-9BAF-4B34B2BB0C79}" destId="{14A5ABF2-8B49-4694-AC4C-1A898869B017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DDC803B2-DA38-4C70-81AD-D4DAB4BA5E4D}" type="presOf" srcId="{8514C17C-35EC-4D14-92F7-13A577CAA5C4}" destId="{079C46BA-E270-4C4F-9AA8-92E32A64D736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36C33EC3-965A-4E14-A5E3-5BFB0076378B}" type="presOf" srcId="{57A44C0D-573F-44FB-BC9E-B18382ACCC39}" destId="{9AAB9F84-69DB-4974-8FB3-17FE16A42904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A42F758D-B531-4D27-99E8-0AF8FADF2887}" type="presOf" srcId="{51AC05A3-5125-4631-8328-EE9742C5CE1F}" destId="{7533127D-6F77-420D-9337-03A9B17677A7}" srcOrd="0" destOrd="0" presId="urn:microsoft.com/office/officeart/2005/8/layout/orgChart1"/>
    <dgm:cxn modelId="{6505DBC5-9085-4DD3-B47D-0B0E8E8366E6}" type="presOf" srcId="{B103CFD6-C2F2-4A76-8866-035FF64E5877}" destId="{D98E11BE-9177-4329-A5B4-B4B8653C2863}" srcOrd="0" destOrd="0" presId="urn:microsoft.com/office/officeart/2005/8/layout/orgChart1"/>
    <dgm:cxn modelId="{EF755CA9-EAEC-47A3-9561-000C212368ED}" type="presOf" srcId="{88415C31-82DD-4EF9-9A7A-1D4D99FB6B9D}" destId="{ED956AEF-5A78-47DC-9D97-3B27A2E93095}" srcOrd="0" destOrd="0" presId="urn:microsoft.com/office/officeart/2005/8/layout/orgChart1"/>
    <dgm:cxn modelId="{DEA281BE-514B-49E4-957B-7322C4D0BA6C}" type="presOf" srcId="{DC9F82DD-39AD-486C-81D6-0E3C38A96BAD}" destId="{4F6F1802-D2DC-45F2-8B57-B9ACE00E096B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A54EED9E-CFDE-4517-9C35-2F75679454FD}" type="presOf" srcId="{49A41343-8942-4E0A-948C-7308CFEDA337}" destId="{F8AA5B07-D62E-4BEF-A7F4-BB8154CE0161}" srcOrd="0" destOrd="0" presId="urn:microsoft.com/office/officeart/2005/8/layout/orgChart1"/>
    <dgm:cxn modelId="{91A579CF-DE3C-4612-84A0-7DA6099679C8}" type="presOf" srcId="{0ED209FE-B93C-493B-85A2-BA5863869AE7}" destId="{B4ADFA40-1DC3-4BD0-BAE4-D5BA4FDF2B3E}" srcOrd="0" destOrd="0" presId="urn:microsoft.com/office/officeart/2005/8/layout/orgChart1"/>
    <dgm:cxn modelId="{D302FD84-E3F3-46C7-8DAC-95315CF8E99A}" type="presOf" srcId="{B40A1E99-819E-4C0D-B671-3D134F0F7163}" destId="{3A05D6AC-55D4-4F8B-831D-7528DBB5E857}" srcOrd="0" destOrd="0" presId="urn:microsoft.com/office/officeart/2005/8/layout/orgChart1"/>
    <dgm:cxn modelId="{15E48350-EBE7-40F3-BE6A-C184CD676B85}" type="presOf" srcId="{88B02B86-A182-47E8-98CE-5F03ED03FC83}" destId="{1A2BCB80-89E2-41EC-87D9-8650DA66AB8A}" srcOrd="0" destOrd="0" presId="urn:microsoft.com/office/officeart/2005/8/layout/orgChart1"/>
    <dgm:cxn modelId="{13E188B6-E53C-419F-AA12-271D0F3B29FD}" type="presOf" srcId="{D91152BC-9A33-44D3-AEBB-F20420DB430F}" destId="{5EC808F1-181C-42C2-975C-2B558EBCB7FE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3F2AD96E-EA8A-450F-8BCE-84CF1CC5BB8B}" type="presOf" srcId="{00B822AA-E50D-409C-8E77-78CE41F17C4F}" destId="{86ECFBC0-6EDE-49D7-A5E4-E61CBAF4A092}" srcOrd="0" destOrd="0" presId="urn:microsoft.com/office/officeart/2005/8/layout/orgChart1"/>
    <dgm:cxn modelId="{7B3ED6BF-CCDF-43F1-A430-3B7415044FBC}" type="presOf" srcId="{88415C31-82DD-4EF9-9A7A-1D4D99FB6B9D}" destId="{0936C29E-0ABE-4289-9453-F6DF249F454C}" srcOrd="1" destOrd="0" presId="urn:microsoft.com/office/officeart/2005/8/layout/orgChart1"/>
    <dgm:cxn modelId="{9A94BF5A-BE8C-4AC8-A0DE-3200A24E7C5D}" type="presOf" srcId="{E2FDDA39-0A56-4C19-9570-F6322A50CD7C}" destId="{4704A764-F3E3-46A1-B698-AC3BCD85875D}" srcOrd="1" destOrd="0" presId="urn:microsoft.com/office/officeart/2005/8/layout/orgChart1"/>
    <dgm:cxn modelId="{FFA3BA61-4094-420A-BC9B-F93474105972}" type="presOf" srcId="{B40A1E99-819E-4C0D-B671-3D134F0F7163}" destId="{179F0FCD-C306-4B84-A7DF-E34F9FAB6F56}" srcOrd="1" destOrd="0" presId="urn:microsoft.com/office/officeart/2005/8/layout/orgChart1"/>
    <dgm:cxn modelId="{78C6A81F-E38D-4F52-BAEB-E452B5E536F4}" type="presOf" srcId="{844909A3-F2C8-49AE-869B-AFCA0AC709DF}" destId="{5A29D58D-62CC-4731-8120-CAD4354C3E03}" srcOrd="0" destOrd="0" presId="urn:microsoft.com/office/officeart/2005/8/layout/orgChart1"/>
    <dgm:cxn modelId="{2BCC7306-BEE6-4757-AF59-7AF61076C608}" type="presOf" srcId="{6A766238-49C0-489C-9759-5801318FB123}" destId="{8F3E2022-AB5E-4438-BDBE-146FD19E8285}" srcOrd="0" destOrd="0" presId="urn:microsoft.com/office/officeart/2005/8/layout/orgChart1"/>
    <dgm:cxn modelId="{CD7C412B-1F42-4687-8FEE-A8956FAF6E09}" type="presOf" srcId="{D656347E-658D-41DE-86E2-9688A1F66EB3}" destId="{D351E307-7A60-4733-B21C-CC6D6E5D051D}" srcOrd="0" destOrd="0" presId="urn:microsoft.com/office/officeart/2005/8/layout/orgChart1"/>
    <dgm:cxn modelId="{FE41A553-CEC5-4303-B1FE-0B4B9F3A6BB6}" type="presOf" srcId="{092024CE-8423-4E50-A34E-3122E05631CC}" destId="{2C701CAE-D8F1-461E-8A0C-C57AEB1CD6C2}" srcOrd="0" destOrd="0" presId="urn:microsoft.com/office/officeart/2005/8/layout/orgChart1"/>
    <dgm:cxn modelId="{A512DAAA-A261-407A-8B70-A8A7E1CBFF7B}" type="presOf" srcId="{032924AE-7BA3-4608-9D4D-A10FC22FA55B}" destId="{FCA2B357-06A1-4199-999C-BBE32872F828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F976AA13-2427-465F-A619-F886B0FF8AAA}" type="presOf" srcId="{C7336B56-6975-43EE-AA11-2CF9D86F3B72}" destId="{F7484F86-9514-4EEC-AAEC-65AD9B4B3D96}" srcOrd="0" destOrd="0" presId="urn:microsoft.com/office/officeart/2005/8/layout/orgChart1"/>
    <dgm:cxn modelId="{20721B2C-62A0-4239-8F07-85FFF03E68B2}" type="presOf" srcId="{51AC05A3-5125-4631-8328-EE9742C5CE1F}" destId="{75DCBE71-7469-49E9-81E5-E6A43E3EC0DC}" srcOrd="1" destOrd="0" presId="urn:microsoft.com/office/officeart/2005/8/layout/orgChart1"/>
    <dgm:cxn modelId="{6211A1D6-8066-4762-A26E-B6D5556D2C5E}" type="presOf" srcId="{3837525C-9A2A-44D5-8B42-9C0820CF3FF9}" destId="{6AC59FBD-FAEA-42FA-8EB1-29A7CC044828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F47C19AB-E44B-4B0B-85BB-98AC4C3B0DA8}" type="presOf" srcId="{BC7A14EC-7DD0-42E2-A28E-8428AF273F49}" destId="{4E5DB2E5-BC21-45FD-89CF-804EEEA73D92}" srcOrd="0" destOrd="0" presId="urn:microsoft.com/office/officeart/2005/8/layout/orgChart1"/>
    <dgm:cxn modelId="{7C51AD78-B3CE-4B35-9EFD-3855DBFC8CDE}" type="presOf" srcId="{00B822AA-E50D-409C-8E77-78CE41F17C4F}" destId="{EE7467E8-D778-4C18-9C7C-925EF25B0DC2}" srcOrd="1" destOrd="0" presId="urn:microsoft.com/office/officeart/2005/8/layout/orgChart1"/>
    <dgm:cxn modelId="{23EE7A41-24A4-4C46-9FCD-6CE1F3DA5FAE}" type="presOf" srcId="{382A9707-8CE9-4448-A732-795155023764}" destId="{40CBCC65-FD09-4B94-B9C9-3482617F2627}" srcOrd="1" destOrd="0" presId="urn:microsoft.com/office/officeart/2005/8/layout/orgChart1"/>
    <dgm:cxn modelId="{9C43D98D-51A7-4D63-8945-6808EBFD14A7}" type="presOf" srcId="{CE683E6A-A313-4F5C-8639-235783D1198F}" destId="{6C1B72B2-EE6C-495B-ADAD-8508CE8EB807}" srcOrd="0" destOrd="0" presId="urn:microsoft.com/office/officeart/2005/8/layout/orgChart1"/>
    <dgm:cxn modelId="{C9B5ED98-AA1D-4312-9F4C-95CC617FD56A}" type="presParOf" srcId="{6C1B72B2-EE6C-495B-ADAD-8508CE8EB807}" destId="{B9578B13-712D-4BAD-A28F-A7352074EDA6}" srcOrd="0" destOrd="0" presId="urn:microsoft.com/office/officeart/2005/8/layout/orgChart1"/>
    <dgm:cxn modelId="{8F93E79A-97FE-44D0-B6FF-7ED69B855784}" type="presParOf" srcId="{B9578B13-712D-4BAD-A28F-A7352074EDA6}" destId="{EA34C8C8-6EC1-483B-8E39-8E6926CED3CE}" srcOrd="0" destOrd="0" presId="urn:microsoft.com/office/officeart/2005/8/layout/orgChart1"/>
    <dgm:cxn modelId="{099B7737-1ECE-413B-82A4-AC31A14C01E9}" type="presParOf" srcId="{EA34C8C8-6EC1-483B-8E39-8E6926CED3CE}" destId="{D98E11BE-9177-4329-A5B4-B4B8653C2863}" srcOrd="0" destOrd="0" presId="urn:microsoft.com/office/officeart/2005/8/layout/orgChart1"/>
    <dgm:cxn modelId="{A4812433-A14A-45F9-AE83-CA0B987B11E0}" type="presParOf" srcId="{EA34C8C8-6EC1-483B-8E39-8E6926CED3CE}" destId="{2FA1AE03-77C2-487B-948B-82122901556A}" srcOrd="1" destOrd="0" presId="urn:microsoft.com/office/officeart/2005/8/layout/orgChart1"/>
    <dgm:cxn modelId="{EB033714-73DE-4F5D-B30E-83891FDC6C94}" type="presParOf" srcId="{B9578B13-712D-4BAD-A28F-A7352074EDA6}" destId="{9C5DF944-3D7A-473D-A789-5CA86652B8F8}" srcOrd="1" destOrd="0" presId="urn:microsoft.com/office/officeart/2005/8/layout/orgChart1"/>
    <dgm:cxn modelId="{F0B6EE7A-D727-465E-B10A-019A36F4651A}" type="presParOf" srcId="{9C5DF944-3D7A-473D-A789-5CA86652B8F8}" destId="{D351E307-7A60-4733-B21C-CC6D6E5D051D}" srcOrd="0" destOrd="0" presId="urn:microsoft.com/office/officeart/2005/8/layout/orgChart1"/>
    <dgm:cxn modelId="{748A8DA4-0D1C-4215-90A1-839FB30190D6}" type="presParOf" srcId="{9C5DF944-3D7A-473D-A789-5CA86652B8F8}" destId="{60FE5B31-E82E-49E2-9469-B5D5674278BC}" srcOrd="1" destOrd="0" presId="urn:microsoft.com/office/officeart/2005/8/layout/orgChart1"/>
    <dgm:cxn modelId="{ECA9A5B2-8C9E-4AF3-A0C6-37A4A984830A}" type="presParOf" srcId="{60FE5B31-E82E-49E2-9469-B5D5674278BC}" destId="{CB88DD46-0D40-4A1B-9C97-26FA4C46EB15}" srcOrd="0" destOrd="0" presId="urn:microsoft.com/office/officeart/2005/8/layout/orgChart1"/>
    <dgm:cxn modelId="{67B124D8-3CD2-4971-BEE4-6BDF71CB76FA}" type="presParOf" srcId="{CB88DD46-0D40-4A1B-9C97-26FA4C46EB15}" destId="{ABF5B3AF-9C3F-43AC-89B9-A4B84688B739}" srcOrd="0" destOrd="0" presId="urn:microsoft.com/office/officeart/2005/8/layout/orgChart1"/>
    <dgm:cxn modelId="{13073837-23C1-43F1-85E8-33E0DA7A02CE}" type="presParOf" srcId="{CB88DD46-0D40-4A1B-9C97-26FA4C46EB15}" destId="{87899BB1-A811-4B2D-8FA3-633A97B1A6A6}" srcOrd="1" destOrd="0" presId="urn:microsoft.com/office/officeart/2005/8/layout/orgChart1"/>
    <dgm:cxn modelId="{A03001F6-92FC-4D32-9986-7D320C38AF42}" type="presParOf" srcId="{60FE5B31-E82E-49E2-9469-B5D5674278BC}" destId="{B6A20B03-CFA9-41D8-9956-9F0EB448DC4A}" srcOrd="1" destOrd="0" presId="urn:microsoft.com/office/officeart/2005/8/layout/orgChart1"/>
    <dgm:cxn modelId="{5C3491FE-924D-4921-9DA9-889E89D2AD53}" type="presParOf" srcId="{B6A20B03-CFA9-41D8-9956-9F0EB448DC4A}" destId="{CD65CBB6-B9A3-48AB-AFB3-4BE4B03553D3}" srcOrd="0" destOrd="0" presId="urn:microsoft.com/office/officeart/2005/8/layout/orgChart1"/>
    <dgm:cxn modelId="{E9F9802B-DFEB-43CC-AF5C-B106C9AC4AC9}" type="presParOf" srcId="{B6A20B03-CFA9-41D8-9956-9F0EB448DC4A}" destId="{ED1F0A6D-21D1-431E-B021-19DC70288741}" srcOrd="1" destOrd="0" presId="urn:microsoft.com/office/officeart/2005/8/layout/orgChart1"/>
    <dgm:cxn modelId="{B1548389-2804-48EF-A9CB-CFCF0077A00A}" type="presParOf" srcId="{ED1F0A6D-21D1-431E-B021-19DC70288741}" destId="{3035FF76-B78F-49A4-AACF-E2FF3786028F}" srcOrd="0" destOrd="0" presId="urn:microsoft.com/office/officeart/2005/8/layout/orgChart1"/>
    <dgm:cxn modelId="{1F77EBF5-4FF8-4FEC-85FB-A2740D308510}" type="presParOf" srcId="{3035FF76-B78F-49A4-AACF-E2FF3786028F}" destId="{F0DC39B6-0C64-430A-9FFB-4907B94E244D}" srcOrd="0" destOrd="0" presId="urn:microsoft.com/office/officeart/2005/8/layout/orgChart1"/>
    <dgm:cxn modelId="{56F55970-1B67-440E-883D-AB7464644DDF}" type="presParOf" srcId="{3035FF76-B78F-49A4-AACF-E2FF3786028F}" destId="{0044642D-BF6E-4946-989D-7BC76303D8B1}" srcOrd="1" destOrd="0" presId="urn:microsoft.com/office/officeart/2005/8/layout/orgChart1"/>
    <dgm:cxn modelId="{FC43F858-D745-458C-B509-562D365E8AE5}" type="presParOf" srcId="{ED1F0A6D-21D1-431E-B021-19DC70288741}" destId="{6F92EC3E-8AAE-41C7-BFFF-85E9DBCB215A}" srcOrd="1" destOrd="0" presId="urn:microsoft.com/office/officeart/2005/8/layout/orgChart1"/>
    <dgm:cxn modelId="{E11BBFB8-2C87-41DB-9999-ECD244EB70D6}" type="presParOf" srcId="{ED1F0A6D-21D1-431E-B021-19DC70288741}" destId="{C359BE23-B469-48EB-819D-6F6FDCDBB0A8}" srcOrd="2" destOrd="0" presId="urn:microsoft.com/office/officeart/2005/8/layout/orgChart1"/>
    <dgm:cxn modelId="{B9C6C962-6306-4FF6-B29B-15BBF49BBE5A}" type="presParOf" srcId="{B6A20B03-CFA9-41D8-9956-9F0EB448DC4A}" destId="{6AC59FBD-FAEA-42FA-8EB1-29A7CC044828}" srcOrd="2" destOrd="0" presId="urn:microsoft.com/office/officeart/2005/8/layout/orgChart1"/>
    <dgm:cxn modelId="{07E70908-987E-4FE8-89E3-33F7A7366E6C}" type="presParOf" srcId="{B6A20B03-CFA9-41D8-9956-9F0EB448DC4A}" destId="{F2E1EDE4-99F4-4CBC-BA6A-91AF00914823}" srcOrd="3" destOrd="0" presId="urn:microsoft.com/office/officeart/2005/8/layout/orgChart1"/>
    <dgm:cxn modelId="{068D949E-C216-40C1-B42F-515DD2D3BF02}" type="presParOf" srcId="{F2E1EDE4-99F4-4CBC-BA6A-91AF00914823}" destId="{795B4B98-FEFB-4DAB-B785-2E28918B1C7E}" srcOrd="0" destOrd="0" presId="urn:microsoft.com/office/officeart/2005/8/layout/orgChart1"/>
    <dgm:cxn modelId="{EEA4AACA-B0FE-45A9-8C33-26F157126497}" type="presParOf" srcId="{795B4B98-FEFB-4DAB-B785-2E28918B1C7E}" destId="{C9EB4BFF-95DA-49B7-87A2-66A52A4FCDFA}" srcOrd="0" destOrd="0" presId="urn:microsoft.com/office/officeart/2005/8/layout/orgChart1"/>
    <dgm:cxn modelId="{D2445005-E533-4D2D-A51C-0A97B5C96E86}" type="presParOf" srcId="{795B4B98-FEFB-4DAB-B785-2E28918B1C7E}" destId="{40CBCC65-FD09-4B94-B9C9-3482617F2627}" srcOrd="1" destOrd="0" presId="urn:microsoft.com/office/officeart/2005/8/layout/orgChart1"/>
    <dgm:cxn modelId="{CFFFB031-8DBE-44B8-A9CC-7D3C5940CD6D}" type="presParOf" srcId="{F2E1EDE4-99F4-4CBC-BA6A-91AF00914823}" destId="{6E67D5E8-91A3-4A9C-B70E-60777B0DD65E}" srcOrd="1" destOrd="0" presId="urn:microsoft.com/office/officeart/2005/8/layout/orgChart1"/>
    <dgm:cxn modelId="{2C4CD5E6-FFA7-4914-AB5E-B20A7DFB5E2F}" type="presParOf" srcId="{F2E1EDE4-99F4-4CBC-BA6A-91AF00914823}" destId="{9041FCB5-DDBA-4A82-87F1-A20AE1F0ECFA}" srcOrd="2" destOrd="0" presId="urn:microsoft.com/office/officeart/2005/8/layout/orgChart1"/>
    <dgm:cxn modelId="{6A8F797A-9A49-4768-A6B1-D85981230EB0}" type="presParOf" srcId="{B6A20B03-CFA9-41D8-9956-9F0EB448DC4A}" destId="{D644628E-4C6F-4DF2-8C07-D2B66E3A4757}" srcOrd="4" destOrd="0" presId="urn:microsoft.com/office/officeart/2005/8/layout/orgChart1"/>
    <dgm:cxn modelId="{5C0029D2-17FF-43B8-8DE6-B3A32B8F5902}" type="presParOf" srcId="{B6A20B03-CFA9-41D8-9956-9F0EB448DC4A}" destId="{4C59CDCC-8171-42A8-836D-8A7ADEF309D0}" srcOrd="5" destOrd="0" presId="urn:microsoft.com/office/officeart/2005/8/layout/orgChart1"/>
    <dgm:cxn modelId="{EFE09208-FE51-47B8-BAC5-75D646B49C35}" type="presParOf" srcId="{4C59CDCC-8171-42A8-836D-8A7ADEF309D0}" destId="{FED7DC99-D3B3-46B2-AE57-14D47B1F3671}" srcOrd="0" destOrd="0" presId="urn:microsoft.com/office/officeart/2005/8/layout/orgChart1"/>
    <dgm:cxn modelId="{BEF7D0A1-0E47-4BAB-A21F-C6F2947FE487}" type="presParOf" srcId="{FED7DC99-D3B3-46B2-AE57-14D47B1F3671}" destId="{8F3E2022-AB5E-4438-BDBE-146FD19E8285}" srcOrd="0" destOrd="0" presId="urn:microsoft.com/office/officeart/2005/8/layout/orgChart1"/>
    <dgm:cxn modelId="{534EB42D-0461-4528-8C50-5496ADBFE649}" type="presParOf" srcId="{FED7DC99-D3B3-46B2-AE57-14D47B1F3671}" destId="{F4F60A8B-BCFE-4E33-9289-BF4CA9206F7B}" srcOrd="1" destOrd="0" presId="urn:microsoft.com/office/officeart/2005/8/layout/orgChart1"/>
    <dgm:cxn modelId="{94AF334A-01F9-427B-BE57-F379EA12DE93}" type="presParOf" srcId="{4C59CDCC-8171-42A8-836D-8A7ADEF309D0}" destId="{0717BF70-BD3E-4FBF-92BE-2C7F71500E41}" srcOrd="1" destOrd="0" presId="urn:microsoft.com/office/officeart/2005/8/layout/orgChart1"/>
    <dgm:cxn modelId="{7A79DDC3-2C3F-4FBE-9B13-F20C090B15DA}" type="presParOf" srcId="{4C59CDCC-8171-42A8-836D-8A7ADEF309D0}" destId="{0E63D1F7-0BB7-4B23-80D6-B69D7359A638}" srcOrd="2" destOrd="0" presId="urn:microsoft.com/office/officeart/2005/8/layout/orgChart1"/>
    <dgm:cxn modelId="{341B9609-870D-4E77-ADEF-4657C1DA1F89}" type="presParOf" srcId="{B6A20B03-CFA9-41D8-9956-9F0EB448DC4A}" destId="{52D64095-8F0B-43C5-A134-4F8EB745D0AC}" srcOrd="6" destOrd="0" presId="urn:microsoft.com/office/officeart/2005/8/layout/orgChart1"/>
    <dgm:cxn modelId="{D0B8E7B7-3E09-44B5-A923-923928492A45}" type="presParOf" srcId="{B6A20B03-CFA9-41D8-9956-9F0EB448DC4A}" destId="{65175C4B-27F3-41C0-9093-49201195521B}" srcOrd="7" destOrd="0" presId="urn:microsoft.com/office/officeart/2005/8/layout/orgChart1"/>
    <dgm:cxn modelId="{83B56A0D-C14F-413F-A88E-AF6AB74C28D8}" type="presParOf" srcId="{65175C4B-27F3-41C0-9093-49201195521B}" destId="{418B0B64-07DF-4A86-8188-2B3D12FF0C1B}" srcOrd="0" destOrd="0" presId="urn:microsoft.com/office/officeart/2005/8/layout/orgChart1"/>
    <dgm:cxn modelId="{7838C0D2-AE1E-4E80-9C9F-934FCC8CEC7F}" type="presParOf" srcId="{418B0B64-07DF-4A86-8188-2B3D12FF0C1B}" destId="{FCA2B357-06A1-4199-999C-BBE32872F828}" srcOrd="0" destOrd="0" presId="urn:microsoft.com/office/officeart/2005/8/layout/orgChart1"/>
    <dgm:cxn modelId="{8DA931ED-4070-49D1-BAD8-E5112FB0CDC5}" type="presParOf" srcId="{418B0B64-07DF-4A86-8188-2B3D12FF0C1B}" destId="{842224E6-60DA-412E-8A1B-7533C1377869}" srcOrd="1" destOrd="0" presId="urn:microsoft.com/office/officeart/2005/8/layout/orgChart1"/>
    <dgm:cxn modelId="{4357F072-ED2F-400A-8982-7543A5C33258}" type="presParOf" srcId="{65175C4B-27F3-41C0-9093-49201195521B}" destId="{5FEE9627-663F-4879-B764-2FCAC3BEDB01}" srcOrd="1" destOrd="0" presId="urn:microsoft.com/office/officeart/2005/8/layout/orgChart1"/>
    <dgm:cxn modelId="{DE121153-9E9A-491A-A2CF-FF2D3F4FF372}" type="presParOf" srcId="{65175C4B-27F3-41C0-9093-49201195521B}" destId="{D211A30E-3DD6-4F3B-A936-B6D9FD1B5AD6}" srcOrd="2" destOrd="0" presId="urn:microsoft.com/office/officeart/2005/8/layout/orgChart1"/>
    <dgm:cxn modelId="{4DC4A21B-DC58-49CA-B891-740D6D329336}" type="presParOf" srcId="{60FE5B31-E82E-49E2-9469-B5D5674278BC}" destId="{0A55CB08-0585-4E83-BB9C-6136411D5C97}" srcOrd="2" destOrd="0" presId="urn:microsoft.com/office/officeart/2005/8/layout/orgChart1"/>
    <dgm:cxn modelId="{6CAC7FDE-3E45-40D5-A709-DF2FC96CD080}" type="presParOf" srcId="{9C5DF944-3D7A-473D-A789-5CA86652B8F8}" destId="{1AE91293-7748-4E52-8855-7B838C555EB9}" srcOrd="2" destOrd="0" presId="urn:microsoft.com/office/officeart/2005/8/layout/orgChart1"/>
    <dgm:cxn modelId="{55A38CA6-6580-43B3-83FE-DEBD97B3ECD3}" type="presParOf" srcId="{9C5DF944-3D7A-473D-A789-5CA86652B8F8}" destId="{8BAB2199-5159-41F9-8708-33820C9B03A9}" srcOrd="3" destOrd="0" presId="urn:microsoft.com/office/officeart/2005/8/layout/orgChart1"/>
    <dgm:cxn modelId="{D5D12B17-06D7-453B-98C4-BCA657EF8CEC}" type="presParOf" srcId="{8BAB2199-5159-41F9-8708-33820C9B03A9}" destId="{4AEEF0FD-EB99-4BD5-89CD-011B1DDC19F8}" srcOrd="0" destOrd="0" presId="urn:microsoft.com/office/officeart/2005/8/layout/orgChart1"/>
    <dgm:cxn modelId="{9996C041-81D3-48BB-AA4A-B7074CFEE090}" type="presParOf" srcId="{4AEEF0FD-EB99-4BD5-89CD-011B1DDC19F8}" destId="{86ECFBC0-6EDE-49D7-A5E4-E61CBAF4A092}" srcOrd="0" destOrd="0" presId="urn:microsoft.com/office/officeart/2005/8/layout/orgChart1"/>
    <dgm:cxn modelId="{0C6CFE0C-A8B5-4D11-9595-BA91569047B8}" type="presParOf" srcId="{4AEEF0FD-EB99-4BD5-89CD-011B1DDC19F8}" destId="{EE7467E8-D778-4C18-9C7C-925EF25B0DC2}" srcOrd="1" destOrd="0" presId="urn:microsoft.com/office/officeart/2005/8/layout/orgChart1"/>
    <dgm:cxn modelId="{006D5125-4B0F-4A9D-8318-B2B9E246CBA6}" type="presParOf" srcId="{8BAB2199-5159-41F9-8708-33820C9B03A9}" destId="{70B62D43-4B2E-478D-8091-7F950B36BC86}" srcOrd="1" destOrd="0" presId="urn:microsoft.com/office/officeart/2005/8/layout/orgChart1"/>
    <dgm:cxn modelId="{5FA4F955-8486-4ADF-BB14-E5CFC16E670B}" type="presParOf" srcId="{70B62D43-4B2E-478D-8091-7F950B36BC86}" destId="{5A29D58D-62CC-4731-8120-CAD4354C3E03}" srcOrd="0" destOrd="0" presId="urn:microsoft.com/office/officeart/2005/8/layout/orgChart1"/>
    <dgm:cxn modelId="{D91DF8E9-3A9E-4FF4-83A0-742B7EB10F51}" type="presParOf" srcId="{70B62D43-4B2E-478D-8091-7F950B36BC86}" destId="{20684FA8-0955-4E86-9890-955AAE2FB70E}" srcOrd="1" destOrd="0" presId="urn:microsoft.com/office/officeart/2005/8/layout/orgChart1"/>
    <dgm:cxn modelId="{24C8D18C-F7C0-4507-939F-2778BEDE0C40}" type="presParOf" srcId="{20684FA8-0955-4E86-9890-955AAE2FB70E}" destId="{357DF0A8-BCC0-4D40-9A29-811D9B3E8CE1}" srcOrd="0" destOrd="0" presId="urn:microsoft.com/office/officeart/2005/8/layout/orgChart1"/>
    <dgm:cxn modelId="{FAB167D9-530D-4853-9D21-ED0ECA0B7EE9}" type="presParOf" srcId="{357DF0A8-BCC0-4D40-9A29-811D9B3E8CE1}" destId="{7533127D-6F77-420D-9337-03A9B17677A7}" srcOrd="0" destOrd="0" presId="urn:microsoft.com/office/officeart/2005/8/layout/orgChart1"/>
    <dgm:cxn modelId="{5CA14B9E-BECB-4E8B-B1EA-25B61E8EF389}" type="presParOf" srcId="{357DF0A8-BCC0-4D40-9A29-811D9B3E8CE1}" destId="{75DCBE71-7469-49E9-81E5-E6A43E3EC0DC}" srcOrd="1" destOrd="0" presId="urn:microsoft.com/office/officeart/2005/8/layout/orgChart1"/>
    <dgm:cxn modelId="{327374D9-1957-4027-A7DD-140EFB548E63}" type="presParOf" srcId="{20684FA8-0955-4E86-9890-955AAE2FB70E}" destId="{321B0D03-50FC-44EB-B561-D21A2CD4B482}" srcOrd="1" destOrd="0" presId="urn:microsoft.com/office/officeart/2005/8/layout/orgChart1"/>
    <dgm:cxn modelId="{F1651CAF-CB81-4D9E-9170-6D3D199345F9}" type="presParOf" srcId="{20684FA8-0955-4E86-9890-955AAE2FB70E}" destId="{0654A2B9-B227-48A6-941C-DD027142ECCE}" srcOrd="2" destOrd="0" presId="urn:microsoft.com/office/officeart/2005/8/layout/orgChart1"/>
    <dgm:cxn modelId="{32888F05-E087-40D3-B286-AFED79FB20B4}" type="presParOf" srcId="{70B62D43-4B2E-478D-8091-7F950B36BC86}" destId="{77FF546B-1ADB-4B35-B705-B48DE95D0A7F}" srcOrd="2" destOrd="0" presId="urn:microsoft.com/office/officeart/2005/8/layout/orgChart1"/>
    <dgm:cxn modelId="{C0487B8D-298C-4F9B-8661-15215467E126}" type="presParOf" srcId="{70B62D43-4B2E-478D-8091-7F950B36BC86}" destId="{69C13562-DBB8-42F8-AE39-8AFEF8ED4982}" srcOrd="3" destOrd="0" presId="urn:microsoft.com/office/officeart/2005/8/layout/orgChart1"/>
    <dgm:cxn modelId="{8CAFA6E3-D7D2-401A-AD18-356A458458F6}" type="presParOf" srcId="{69C13562-DBB8-42F8-AE39-8AFEF8ED4982}" destId="{896D96FE-EA05-4066-8BE5-F7366BA3777A}" srcOrd="0" destOrd="0" presId="urn:microsoft.com/office/officeart/2005/8/layout/orgChart1"/>
    <dgm:cxn modelId="{ED357EFD-7EC4-4A6F-A194-67BA03CA5EDF}" type="presParOf" srcId="{896D96FE-EA05-4066-8BE5-F7366BA3777A}" destId="{079C46BA-E270-4C4F-9AA8-92E32A64D736}" srcOrd="0" destOrd="0" presId="urn:microsoft.com/office/officeart/2005/8/layout/orgChart1"/>
    <dgm:cxn modelId="{0454E951-256F-4B0D-859A-710690DA15F8}" type="presParOf" srcId="{896D96FE-EA05-4066-8BE5-F7366BA3777A}" destId="{3AA4BA60-CAF3-4B65-8A7B-26648B565082}" srcOrd="1" destOrd="0" presId="urn:microsoft.com/office/officeart/2005/8/layout/orgChart1"/>
    <dgm:cxn modelId="{AA3513C6-FC99-498E-AA16-2982CA72EBE1}" type="presParOf" srcId="{69C13562-DBB8-42F8-AE39-8AFEF8ED4982}" destId="{54F082B5-2FAD-490F-B257-B96DCB3E19FC}" srcOrd="1" destOrd="0" presId="urn:microsoft.com/office/officeart/2005/8/layout/orgChart1"/>
    <dgm:cxn modelId="{A3871067-4350-4A48-A6EA-9CF89DA43610}" type="presParOf" srcId="{69C13562-DBB8-42F8-AE39-8AFEF8ED4982}" destId="{6C846A69-A00E-4FB9-80C7-DC7FE13BD4B5}" srcOrd="2" destOrd="0" presId="urn:microsoft.com/office/officeart/2005/8/layout/orgChart1"/>
    <dgm:cxn modelId="{E72517CF-EC75-403B-A128-71E7E0A8BDF6}" type="presParOf" srcId="{70B62D43-4B2E-478D-8091-7F950B36BC86}" destId="{C6471DB4-9B93-437A-AEBE-F3B71F737DF8}" srcOrd="4" destOrd="0" presId="urn:microsoft.com/office/officeart/2005/8/layout/orgChart1"/>
    <dgm:cxn modelId="{17DC51D5-8F06-4FC8-A17F-D3B279C2F09C}" type="presParOf" srcId="{70B62D43-4B2E-478D-8091-7F950B36BC86}" destId="{CD8B12E6-DD1E-4D70-BE7C-A5443A3D84D1}" srcOrd="5" destOrd="0" presId="urn:microsoft.com/office/officeart/2005/8/layout/orgChart1"/>
    <dgm:cxn modelId="{988777C3-C8AA-429D-A680-0ED22B30C8C8}" type="presParOf" srcId="{CD8B12E6-DD1E-4D70-BE7C-A5443A3D84D1}" destId="{C0FBA54D-3A3D-42F4-B1C8-ADE0E74CCC4D}" srcOrd="0" destOrd="0" presId="urn:microsoft.com/office/officeart/2005/8/layout/orgChart1"/>
    <dgm:cxn modelId="{285C7908-9E62-4B07-9202-59C0C46D5E1D}" type="presParOf" srcId="{C0FBA54D-3A3D-42F4-B1C8-ADE0E74CCC4D}" destId="{30DA9891-B7C7-405D-9015-1C3DF0E9850F}" srcOrd="0" destOrd="0" presId="urn:microsoft.com/office/officeart/2005/8/layout/orgChart1"/>
    <dgm:cxn modelId="{9EEF6889-32F2-435C-9021-FB2B87068C5E}" type="presParOf" srcId="{C0FBA54D-3A3D-42F4-B1C8-ADE0E74CCC4D}" destId="{5EC808F1-181C-42C2-975C-2B558EBCB7FE}" srcOrd="1" destOrd="0" presId="urn:microsoft.com/office/officeart/2005/8/layout/orgChart1"/>
    <dgm:cxn modelId="{54DE60E0-5513-4798-8666-6EF761BE9E34}" type="presParOf" srcId="{CD8B12E6-DD1E-4D70-BE7C-A5443A3D84D1}" destId="{3C11D65F-2A65-4A7E-9C15-AA6406FE6F0B}" srcOrd="1" destOrd="0" presId="urn:microsoft.com/office/officeart/2005/8/layout/orgChart1"/>
    <dgm:cxn modelId="{129B5B92-2EEC-4700-B138-5884B06F05DD}" type="presParOf" srcId="{CD8B12E6-DD1E-4D70-BE7C-A5443A3D84D1}" destId="{07414A68-C8A8-4CE7-984E-48064FC49AF5}" srcOrd="2" destOrd="0" presId="urn:microsoft.com/office/officeart/2005/8/layout/orgChart1"/>
    <dgm:cxn modelId="{5A82618B-EC6B-4810-BADB-E4621AF77C75}" type="presParOf" srcId="{70B62D43-4B2E-478D-8091-7F950B36BC86}" destId="{BD53C961-9C2E-42B5-A825-EB1CD5AF2FE3}" srcOrd="6" destOrd="0" presId="urn:microsoft.com/office/officeart/2005/8/layout/orgChart1"/>
    <dgm:cxn modelId="{7CCEA3B7-F953-480E-823F-01726B243D9F}" type="presParOf" srcId="{70B62D43-4B2E-478D-8091-7F950B36BC86}" destId="{2AD0F394-908E-4BF8-9902-81719C192207}" srcOrd="7" destOrd="0" presId="urn:microsoft.com/office/officeart/2005/8/layout/orgChart1"/>
    <dgm:cxn modelId="{0E09B347-60CE-408F-80F8-5078C7A51538}" type="presParOf" srcId="{2AD0F394-908E-4BF8-9902-81719C192207}" destId="{6508E9AA-32AD-45CE-ACB4-E452A2309B43}" srcOrd="0" destOrd="0" presId="urn:microsoft.com/office/officeart/2005/8/layout/orgChart1"/>
    <dgm:cxn modelId="{1AFA2C9B-9211-4587-9B33-84C21FC4423E}" type="presParOf" srcId="{6508E9AA-32AD-45CE-ACB4-E452A2309B43}" destId="{26E61D30-5696-4E05-9044-AF73EF27DAB2}" srcOrd="0" destOrd="0" presId="urn:microsoft.com/office/officeart/2005/8/layout/orgChart1"/>
    <dgm:cxn modelId="{671B310C-FCEC-459D-BD3E-10C3345980F7}" type="presParOf" srcId="{6508E9AA-32AD-45CE-ACB4-E452A2309B43}" destId="{14A5ABF2-8B49-4694-AC4C-1A898869B017}" srcOrd="1" destOrd="0" presId="urn:microsoft.com/office/officeart/2005/8/layout/orgChart1"/>
    <dgm:cxn modelId="{2F2F6719-4066-47CC-90D0-484BF3AF076F}" type="presParOf" srcId="{2AD0F394-908E-4BF8-9902-81719C192207}" destId="{E95C75F7-7305-47DE-985C-550E435481C9}" srcOrd="1" destOrd="0" presId="urn:microsoft.com/office/officeart/2005/8/layout/orgChart1"/>
    <dgm:cxn modelId="{6F66643B-128E-4DC2-B400-AD70FAE856A8}" type="presParOf" srcId="{2AD0F394-908E-4BF8-9902-81719C192207}" destId="{ADFD56FF-A789-4A68-9B2D-8E4E857854C2}" srcOrd="2" destOrd="0" presId="urn:microsoft.com/office/officeart/2005/8/layout/orgChart1"/>
    <dgm:cxn modelId="{1188BBB8-5109-45A2-B21B-616555D5535F}" type="presParOf" srcId="{70B62D43-4B2E-478D-8091-7F950B36BC86}" destId="{B4ADFA40-1DC3-4BD0-BAE4-D5BA4FDF2B3E}" srcOrd="8" destOrd="0" presId="urn:microsoft.com/office/officeart/2005/8/layout/orgChart1"/>
    <dgm:cxn modelId="{648ED888-90F9-460A-A3C6-7293D600FB29}" type="presParOf" srcId="{70B62D43-4B2E-478D-8091-7F950B36BC86}" destId="{74623D81-D47A-4BDB-A76C-094846D41FA8}" srcOrd="9" destOrd="0" presId="urn:microsoft.com/office/officeart/2005/8/layout/orgChart1"/>
    <dgm:cxn modelId="{7D45ED15-1565-48CB-B208-53D0221826D8}" type="presParOf" srcId="{74623D81-D47A-4BDB-A76C-094846D41FA8}" destId="{A5AFB960-0B8B-4E03-885A-2579269F7DC1}" srcOrd="0" destOrd="0" presId="urn:microsoft.com/office/officeart/2005/8/layout/orgChart1"/>
    <dgm:cxn modelId="{D74C8A83-21F8-4E38-96C3-98DEDE2C8544}" type="presParOf" srcId="{A5AFB960-0B8B-4E03-885A-2579269F7DC1}" destId="{3A05D6AC-55D4-4F8B-831D-7528DBB5E857}" srcOrd="0" destOrd="0" presId="urn:microsoft.com/office/officeart/2005/8/layout/orgChart1"/>
    <dgm:cxn modelId="{951627B9-5E74-4A02-AC0D-EC097B4538D5}" type="presParOf" srcId="{A5AFB960-0B8B-4E03-885A-2579269F7DC1}" destId="{179F0FCD-C306-4B84-A7DF-E34F9FAB6F56}" srcOrd="1" destOrd="0" presId="urn:microsoft.com/office/officeart/2005/8/layout/orgChart1"/>
    <dgm:cxn modelId="{99B6E4D9-9332-4734-9E17-F76B36DAE379}" type="presParOf" srcId="{74623D81-D47A-4BDB-A76C-094846D41FA8}" destId="{856F8CB3-7FD8-44A2-BD9F-D0A3BBBFD7B2}" srcOrd="1" destOrd="0" presId="urn:microsoft.com/office/officeart/2005/8/layout/orgChart1"/>
    <dgm:cxn modelId="{FD984419-9E39-4CDF-B07A-CDC0EF2C0A5A}" type="presParOf" srcId="{74623D81-D47A-4BDB-A76C-094846D41FA8}" destId="{E41C3208-7C36-4192-9EA5-1F0C4DB4A826}" srcOrd="2" destOrd="0" presId="urn:microsoft.com/office/officeart/2005/8/layout/orgChart1"/>
    <dgm:cxn modelId="{98A97AD2-04F2-44D0-A51E-F07464ADECE4}" type="presParOf" srcId="{8BAB2199-5159-41F9-8708-33820C9B03A9}" destId="{FB705D8D-4B0F-418C-BE22-C9FC935B08A3}" srcOrd="2" destOrd="0" presId="urn:microsoft.com/office/officeart/2005/8/layout/orgChart1"/>
    <dgm:cxn modelId="{9B256A43-4F6F-45FF-BDA1-CEF33FABAC86}" type="presParOf" srcId="{9C5DF944-3D7A-473D-A789-5CA86652B8F8}" destId="{4F6F1802-D2DC-45F2-8B57-B9ACE00E096B}" srcOrd="4" destOrd="0" presId="urn:microsoft.com/office/officeart/2005/8/layout/orgChart1"/>
    <dgm:cxn modelId="{D7940B8E-176D-44DD-899C-F34C9CB20206}" type="presParOf" srcId="{9C5DF944-3D7A-473D-A789-5CA86652B8F8}" destId="{D09FB176-C899-4C34-A2EF-DF4099E3930B}" srcOrd="5" destOrd="0" presId="urn:microsoft.com/office/officeart/2005/8/layout/orgChart1"/>
    <dgm:cxn modelId="{68D991C6-22C2-4547-A456-69E50A0E6FD2}" type="presParOf" srcId="{D09FB176-C899-4C34-A2EF-DF4099E3930B}" destId="{EB3A78CF-8659-4E76-9BB6-78F8A7F8B535}" srcOrd="0" destOrd="0" presId="urn:microsoft.com/office/officeart/2005/8/layout/orgChart1"/>
    <dgm:cxn modelId="{F154665F-E0CF-4793-B6BE-5524242999FB}" type="presParOf" srcId="{EB3A78CF-8659-4E76-9BB6-78F8A7F8B535}" destId="{ED956AEF-5A78-47DC-9D97-3B27A2E93095}" srcOrd="0" destOrd="0" presId="urn:microsoft.com/office/officeart/2005/8/layout/orgChart1"/>
    <dgm:cxn modelId="{867752CD-A300-49C7-BEF7-205DC515CA5C}" type="presParOf" srcId="{EB3A78CF-8659-4E76-9BB6-78F8A7F8B535}" destId="{0936C29E-0ABE-4289-9453-F6DF249F454C}" srcOrd="1" destOrd="0" presId="urn:microsoft.com/office/officeart/2005/8/layout/orgChart1"/>
    <dgm:cxn modelId="{4EB5FA19-6E85-45DA-B998-2E2B4FAA8B75}" type="presParOf" srcId="{D09FB176-C899-4C34-A2EF-DF4099E3930B}" destId="{3666C14E-3FE7-4AB2-BA4F-4535D42C477E}" srcOrd="1" destOrd="0" presId="urn:microsoft.com/office/officeart/2005/8/layout/orgChart1"/>
    <dgm:cxn modelId="{8A546FE5-35FA-460C-9F5E-83B2D2F73124}" type="presParOf" srcId="{3666C14E-3FE7-4AB2-BA4F-4535D42C477E}" destId="{7E670A0B-4B6A-45AD-AE95-FAE9E52BA24F}" srcOrd="0" destOrd="0" presId="urn:microsoft.com/office/officeart/2005/8/layout/orgChart1"/>
    <dgm:cxn modelId="{1AED9E0B-858C-4467-A676-C9AE6703E0C6}" type="presParOf" srcId="{3666C14E-3FE7-4AB2-BA4F-4535D42C477E}" destId="{781D4557-4BA2-4B53-85D2-D0A8E2F29ACB}" srcOrd="1" destOrd="0" presId="urn:microsoft.com/office/officeart/2005/8/layout/orgChart1"/>
    <dgm:cxn modelId="{B2E5A19B-B9BD-4BAA-8DCC-40EAEE6987F6}" type="presParOf" srcId="{781D4557-4BA2-4B53-85D2-D0A8E2F29ACB}" destId="{A1F0E8B8-00E6-43CE-8E1F-A9918B608453}" srcOrd="0" destOrd="0" presId="urn:microsoft.com/office/officeart/2005/8/layout/orgChart1"/>
    <dgm:cxn modelId="{F29BE8D8-82B7-4A5F-A67D-CBCFCBA89A38}" type="presParOf" srcId="{A1F0E8B8-00E6-43CE-8E1F-A9918B608453}" destId="{2C701CAE-D8F1-461E-8A0C-C57AEB1CD6C2}" srcOrd="0" destOrd="0" presId="urn:microsoft.com/office/officeart/2005/8/layout/orgChart1"/>
    <dgm:cxn modelId="{BBAE569A-98AE-49BB-8D2A-CED2F31C35BA}" type="presParOf" srcId="{A1F0E8B8-00E6-43CE-8E1F-A9918B608453}" destId="{0A55F855-E390-49C4-85C3-4EB5DC8DFEC3}" srcOrd="1" destOrd="0" presId="urn:microsoft.com/office/officeart/2005/8/layout/orgChart1"/>
    <dgm:cxn modelId="{17027775-4855-4F2B-9BE9-BC6BB18E4FCD}" type="presParOf" srcId="{781D4557-4BA2-4B53-85D2-D0A8E2F29ACB}" destId="{8FDA77AA-02A8-4EBB-8954-A3306A125F11}" srcOrd="1" destOrd="0" presId="urn:microsoft.com/office/officeart/2005/8/layout/orgChart1"/>
    <dgm:cxn modelId="{FF1E033A-3424-4C8A-91B5-28FD78D8FEFA}" type="presParOf" srcId="{781D4557-4BA2-4B53-85D2-D0A8E2F29ACB}" destId="{802B30D6-A884-4929-98EE-4DE3E2D91CB8}" srcOrd="2" destOrd="0" presId="urn:microsoft.com/office/officeart/2005/8/layout/orgChart1"/>
    <dgm:cxn modelId="{6ECFBDA2-EBB2-42E0-91E1-4D0E4BA580D6}" type="presParOf" srcId="{3666C14E-3FE7-4AB2-BA4F-4535D42C477E}" destId="{4E5DB2E5-BC21-45FD-89CF-804EEEA73D92}" srcOrd="2" destOrd="0" presId="urn:microsoft.com/office/officeart/2005/8/layout/orgChart1"/>
    <dgm:cxn modelId="{E8CD1A56-C68C-4F00-8342-5D74B6C30010}" type="presParOf" srcId="{3666C14E-3FE7-4AB2-BA4F-4535D42C477E}" destId="{FEF5B6E2-22EA-4CFA-BF26-961399773F49}" srcOrd="3" destOrd="0" presId="urn:microsoft.com/office/officeart/2005/8/layout/orgChart1"/>
    <dgm:cxn modelId="{A143A2ED-2C89-4052-BBFD-9870F76305DA}" type="presParOf" srcId="{FEF5B6E2-22EA-4CFA-BF26-961399773F49}" destId="{42BED641-FA4F-4D4B-9A19-A7D3C3BE1408}" srcOrd="0" destOrd="0" presId="urn:microsoft.com/office/officeart/2005/8/layout/orgChart1"/>
    <dgm:cxn modelId="{2F1BB944-9927-49FF-8056-0EA0E8435692}" type="presParOf" srcId="{42BED641-FA4F-4D4B-9A19-A7D3C3BE1408}" destId="{74487508-3D4F-4F35-9119-7335AA499C95}" srcOrd="0" destOrd="0" presId="urn:microsoft.com/office/officeart/2005/8/layout/orgChart1"/>
    <dgm:cxn modelId="{CC93567D-9D35-45BB-BD70-49151F47C65B}" type="presParOf" srcId="{42BED641-FA4F-4D4B-9A19-A7D3C3BE1408}" destId="{EA4E738B-1483-44D6-89EB-8256A9C3F87D}" srcOrd="1" destOrd="0" presId="urn:microsoft.com/office/officeart/2005/8/layout/orgChart1"/>
    <dgm:cxn modelId="{5F1462A9-6CFA-419C-BE36-E5A4EA54356F}" type="presParOf" srcId="{FEF5B6E2-22EA-4CFA-BF26-961399773F49}" destId="{B5B7C6F2-824B-4B22-9513-4D47B87A1DEF}" srcOrd="1" destOrd="0" presId="urn:microsoft.com/office/officeart/2005/8/layout/orgChart1"/>
    <dgm:cxn modelId="{0F242090-60A9-4EF3-9263-52F0ECCDFBDE}" type="presParOf" srcId="{FEF5B6E2-22EA-4CFA-BF26-961399773F49}" destId="{AD4B3EEE-3AC5-44A5-8891-70C0728030DE}" srcOrd="2" destOrd="0" presId="urn:microsoft.com/office/officeart/2005/8/layout/orgChart1"/>
    <dgm:cxn modelId="{7B14514D-CB78-4057-ABF7-9EEB529C9701}" type="presParOf" srcId="{3666C14E-3FE7-4AB2-BA4F-4535D42C477E}" destId="{1A2BCB80-89E2-41EC-87D9-8650DA66AB8A}" srcOrd="4" destOrd="0" presId="urn:microsoft.com/office/officeart/2005/8/layout/orgChart1"/>
    <dgm:cxn modelId="{AE1E09AD-69FE-4A7A-B166-B3644E02B48A}" type="presParOf" srcId="{3666C14E-3FE7-4AB2-BA4F-4535D42C477E}" destId="{CD498E25-17A8-4592-A106-0BDE77F9F8BE}" srcOrd="5" destOrd="0" presId="urn:microsoft.com/office/officeart/2005/8/layout/orgChart1"/>
    <dgm:cxn modelId="{66C7666E-6578-4011-846B-3BAFA66B01F7}" type="presParOf" srcId="{CD498E25-17A8-4592-A106-0BDE77F9F8BE}" destId="{1832CD07-F56C-4B75-9FC3-CEF6C2D6EA45}" srcOrd="0" destOrd="0" presId="urn:microsoft.com/office/officeart/2005/8/layout/orgChart1"/>
    <dgm:cxn modelId="{62BA52A8-79F1-4E56-A2C0-0E3E32176C87}" type="presParOf" srcId="{1832CD07-F56C-4B75-9FC3-CEF6C2D6EA45}" destId="{F7484F86-9514-4EEC-AAEC-65AD9B4B3D96}" srcOrd="0" destOrd="0" presId="urn:microsoft.com/office/officeart/2005/8/layout/orgChart1"/>
    <dgm:cxn modelId="{6FD3A176-213D-4BD1-880D-8BE61C454F38}" type="presParOf" srcId="{1832CD07-F56C-4B75-9FC3-CEF6C2D6EA45}" destId="{2F8AA862-E8D3-4043-95F3-7EBB33FDC237}" srcOrd="1" destOrd="0" presId="urn:microsoft.com/office/officeart/2005/8/layout/orgChart1"/>
    <dgm:cxn modelId="{7B386AB5-9C7C-4BA9-ABBA-C9876A765559}" type="presParOf" srcId="{CD498E25-17A8-4592-A106-0BDE77F9F8BE}" destId="{D6D1B4BE-1E43-4CD4-965F-996A3963A4DE}" srcOrd="1" destOrd="0" presId="urn:microsoft.com/office/officeart/2005/8/layout/orgChart1"/>
    <dgm:cxn modelId="{87FF92A2-9D54-4A46-9823-7133071E10A6}" type="presParOf" srcId="{CD498E25-17A8-4592-A106-0BDE77F9F8BE}" destId="{2585E360-1265-4DAF-8ED0-8CB30CFCA044}" srcOrd="2" destOrd="0" presId="urn:microsoft.com/office/officeart/2005/8/layout/orgChart1"/>
    <dgm:cxn modelId="{0778504E-5ECB-4316-B490-CFE8888FC030}" type="presParOf" srcId="{3666C14E-3FE7-4AB2-BA4F-4535D42C477E}" destId="{9AAB9F84-69DB-4974-8FB3-17FE16A42904}" srcOrd="6" destOrd="0" presId="urn:microsoft.com/office/officeart/2005/8/layout/orgChart1"/>
    <dgm:cxn modelId="{B1CCA700-4453-41E7-9B18-15C4674AD046}" type="presParOf" srcId="{3666C14E-3FE7-4AB2-BA4F-4535D42C477E}" destId="{C3EE2C24-35C5-4383-8BA8-04718D61B1E3}" srcOrd="7" destOrd="0" presId="urn:microsoft.com/office/officeart/2005/8/layout/orgChart1"/>
    <dgm:cxn modelId="{36F39C5C-09EB-46FF-BE31-C04CB3E43926}" type="presParOf" srcId="{C3EE2C24-35C5-4383-8BA8-04718D61B1E3}" destId="{D76FB983-6AF4-4D17-803C-BE4F9D86E241}" srcOrd="0" destOrd="0" presId="urn:microsoft.com/office/officeart/2005/8/layout/orgChart1"/>
    <dgm:cxn modelId="{FDE92FD8-B1ED-4573-832C-A4AC09B0BB73}" type="presParOf" srcId="{D76FB983-6AF4-4D17-803C-BE4F9D86E241}" destId="{C95AECE2-07C4-42E7-90DA-5CD8EA216CFC}" srcOrd="0" destOrd="0" presId="urn:microsoft.com/office/officeart/2005/8/layout/orgChart1"/>
    <dgm:cxn modelId="{6DA1BF47-100F-487E-B355-2EF1465F5623}" type="presParOf" srcId="{D76FB983-6AF4-4D17-803C-BE4F9D86E241}" destId="{4704A764-F3E3-46A1-B698-AC3BCD85875D}" srcOrd="1" destOrd="0" presId="urn:microsoft.com/office/officeart/2005/8/layout/orgChart1"/>
    <dgm:cxn modelId="{8EF70F6E-681A-4074-BAE7-023642A092B5}" type="presParOf" srcId="{C3EE2C24-35C5-4383-8BA8-04718D61B1E3}" destId="{C07B020C-8290-4505-84E9-D8CD925D7B93}" srcOrd="1" destOrd="0" presId="urn:microsoft.com/office/officeart/2005/8/layout/orgChart1"/>
    <dgm:cxn modelId="{6C01928D-A5C6-4DF9-BB14-FD5EAB1E3FAF}" type="presParOf" srcId="{C3EE2C24-35C5-4383-8BA8-04718D61B1E3}" destId="{97715D9E-A6B5-4BE2-9531-017E1F9F5E37}" srcOrd="2" destOrd="0" presId="urn:microsoft.com/office/officeart/2005/8/layout/orgChart1"/>
    <dgm:cxn modelId="{2BC092E8-3F71-4F38-9521-53020CCA95E1}" type="presParOf" srcId="{3666C14E-3FE7-4AB2-BA4F-4535D42C477E}" destId="{F8AA5B07-D62E-4BEF-A7F4-BB8154CE0161}" srcOrd="8" destOrd="0" presId="urn:microsoft.com/office/officeart/2005/8/layout/orgChart1"/>
    <dgm:cxn modelId="{98916A94-E56D-4C3C-A5B4-814BD445B6E6}" type="presParOf" srcId="{3666C14E-3FE7-4AB2-BA4F-4535D42C477E}" destId="{28D3CB32-FAA0-4273-8538-1EB307061468}" srcOrd="9" destOrd="0" presId="urn:microsoft.com/office/officeart/2005/8/layout/orgChart1"/>
    <dgm:cxn modelId="{AF5A0F90-348F-4F7F-8C4F-38AA667AF2D8}" type="presParOf" srcId="{28D3CB32-FAA0-4273-8538-1EB307061468}" destId="{4E6634D0-9CA1-4ACD-BF91-91BEE47E76EF}" srcOrd="0" destOrd="0" presId="urn:microsoft.com/office/officeart/2005/8/layout/orgChart1"/>
    <dgm:cxn modelId="{A8A53364-2CC5-406D-9F55-A0A756CABDB5}" type="presParOf" srcId="{4E6634D0-9CA1-4ACD-BF91-91BEE47E76EF}" destId="{EE219807-47C8-4941-99AE-CE39076E53F5}" srcOrd="0" destOrd="0" presId="urn:microsoft.com/office/officeart/2005/8/layout/orgChart1"/>
    <dgm:cxn modelId="{37A171CC-73A7-47CC-BDA6-98DE9784E1A9}" type="presParOf" srcId="{4E6634D0-9CA1-4ACD-BF91-91BEE47E76EF}" destId="{A8ED66CC-CBB3-4EB5-ADE1-6E062170315B}" srcOrd="1" destOrd="0" presId="urn:microsoft.com/office/officeart/2005/8/layout/orgChart1"/>
    <dgm:cxn modelId="{FA2CB5B2-233A-4D57-9880-8ED061DE15F9}" type="presParOf" srcId="{28D3CB32-FAA0-4273-8538-1EB307061468}" destId="{55A4A9B7-D2D2-4F27-9972-54B957F184B3}" srcOrd="1" destOrd="0" presId="urn:microsoft.com/office/officeart/2005/8/layout/orgChart1"/>
    <dgm:cxn modelId="{326CB5F9-2717-4AA4-A8AB-A3203C4D264C}" type="presParOf" srcId="{28D3CB32-FAA0-4273-8538-1EB307061468}" destId="{A6D08738-8725-4BBB-8D6E-6E0F7F338F27}" srcOrd="2" destOrd="0" presId="urn:microsoft.com/office/officeart/2005/8/layout/orgChart1"/>
    <dgm:cxn modelId="{10CEC408-43EF-4FA7-8BD5-340DF5D74092}" type="presParOf" srcId="{D09FB176-C899-4C34-A2EF-DF4099E3930B}" destId="{10032A81-28F1-4589-A2C9-2F713826DB5B}" srcOrd="2" destOrd="0" presId="urn:microsoft.com/office/officeart/2005/8/layout/orgChart1"/>
    <dgm:cxn modelId="{0FB06B8B-7FBD-4A64-BF6E-C3AEF387DEF2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AAE5C00C-9AED-4018-93A8-5FD437FED2BB}" type="presOf" srcId="{41CBE71F-8A1C-4046-8B51-627382F890A8}" destId="{BD53C961-9C2E-42B5-A825-EB1CD5AF2FE3}" srcOrd="0" destOrd="0" presId="urn:microsoft.com/office/officeart/2005/8/layout/orgChart1"/>
    <dgm:cxn modelId="{7E9E0B60-92E6-4430-81C9-4FDE6F0FA8FB}" type="presOf" srcId="{032924AE-7BA3-4608-9D4D-A10FC22FA55B}" destId="{FCA2B357-06A1-4199-999C-BBE32872F828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CB755D48-25E6-46D5-BE5B-AF4A2EC9F1B1}" type="presOf" srcId="{844909A3-F2C8-49AE-869B-AFCA0AC709DF}" destId="{5A29D58D-62CC-4731-8120-CAD4354C3E03}" srcOrd="0" destOrd="0" presId="urn:microsoft.com/office/officeart/2005/8/layout/orgChart1"/>
    <dgm:cxn modelId="{75F4D274-F797-4C8A-A23F-9868EA1BB859}" type="presOf" srcId="{8514C17C-35EC-4D14-92F7-13A577CAA5C4}" destId="{079C46BA-E270-4C4F-9AA8-92E32A64D736}" srcOrd="0" destOrd="0" presId="urn:microsoft.com/office/officeart/2005/8/layout/orgChart1"/>
    <dgm:cxn modelId="{46EF301C-6B92-499C-95D3-66EBD4786148}" type="presOf" srcId="{57A44C0D-573F-44FB-BC9E-B18382ACCC39}" destId="{9AAB9F84-69DB-4974-8FB3-17FE16A42904}" srcOrd="0" destOrd="0" presId="urn:microsoft.com/office/officeart/2005/8/layout/orgChart1"/>
    <dgm:cxn modelId="{61682A66-1704-472D-99FA-BAFF513CDBE6}" type="presOf" srcId="{B103CFD6-C2F2-4A76-8866-035FF64E5877}" destId="{2FA1AE03-77C2-487B-948B-82122901556A}" srcOrd="1" destOrd="0" presId="urn:microsoft.com/office/officeart/2005/8/layout/orgChart1"/>
    <dgm:cxn modelId="{6E87273D-946F-44F2-A5CA-2ADAC6B7F69E}" type="presOf" srcId="{092024CE-8423-4E50-A34E-3122E05631CC}" destId="{0A55F855-E390-49C4-85C3-4EB5DC8DFEC3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FAC3FB23-93C3-4B8B-9D39-FB8076BAE4CB}" type="presOf" srcId="{BAA37ED3-8504-4718-82EA-2141E33A703B}" destId="{C6471DB4-9B93-437A-AEBE-F3B71F737DF8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6672B991-855F-49AC-A91C-AD51405D93BC}" type="presOf" srcId="{BCA1F9C7-A2DE-4DA9-9030-581CAAE089DA}" destId="{7E670A0B-4B6A-45AD-AE95-FAE9E52BA24F}" srcOrd="0" destOrd="0" presId="urn:microsoft.com/office/officeart/2005/8/layout/orgChart1"/>
    <dgm:cxn modelId="{1807541E-72C9-44EB-819A-B67982BE6525}" type="presOf" srcId="{B103CFD6-C2F2-4A76-8866-035FF64E5877}" destId="{D98E11BE-9177-4329-A5B4-B4B8653C2863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71445D2F-3659-46C0-A0AA-BD7E5929B192}" type="presOf" srcId="{51AC05A3-5125-4631-8328-EE9742C5CE1F}" destId="{7533127D-6F77-420D-9337-03A9B17677A7}" srcOrd="0" destOrd="0" presId="urn:microsoft.com/office/officeart/2005/8/layout/orgChart1"/>
    <dgm:cxn modelId="{0EF5138A-B91B-4BA8-B9AB-C7E4E3B9D42C}" type="presOf" srcId="{C7336B56-6975-43EE-AA11-2CF9D86F3B72}" destId="{F7484F86-9514-4EEC-AAEC-65AD9B4B3D96}" srcOrd="0" destOrd="0" presId="urn:microsoft.com/office/officeart/2005/8/layout/orgChart1"/>
    <dgm:cxn modelId="{5DF2CC17-8FE3-47E6-A762-E6C8F70C0BD7}" type="presOf" srcId="{CE683E6A-A313-4F5C-8639-235783D1198F}" destId="{6C1B72B2-EE6C-495B-ADAD-8508CE8EB807}" srcOrd="0" destOrd="0" presId="urn:microsoft.com/office/officeart/2005/8/layout/orgChart1"/>
    <dgm:cxn modelId="{CDDB24D5-E40E-4A46-B2B1-6E52F4DFD1E8}" type="presOf" srcId="{DCCE79F2-51DC-4E3A-8F3D-0CB311D1F14D}" destId="{A8ED66CC-CBB3-4EB5-ADE1-6E062170315B}" srcOrd="1" destOrd="0" presId="urn:microsoft.com/office/officeart/2005/8/layout/orgChart1"/>
    <dgm:cxn modelId="{50A72341-56D7-4FB6-9C47-CA2BB0920E1B}" type="presOf" srcId="{E2FDDA39-0A56-4C19-9570-F6322A50CD7C}" destId="{4704A764-F3E3-46A1-B698-AC3BCD85875D}" srcOrd="1" destOrd="0" presId="urn:microsoft.com/office/officeart/2005/8/layout/orgChart1"/>
    <dgm:cxn modelId="{7207469C-A9CD-4241-84B5-681C3845638D}" type="presOf" srcId="{1D03C52E-27F1-4CAD-B953-A57260381D87}" destId="{52D64095-8F0B-43C5-A134-4F8EB745D0AC}" srcOrd="0" destOrd="0" presId="urn:microsoft.com/office/officeart/2005/8/layout/orgChart1"/>
    <dgm:cxn modelId="{6052304B-3892-400E-92CA-E92CD1F6E8F4}" type="presOf" srcId="{1E17A9B5-1CC6-4BF4-A5EB-2099972243B8}" destId="{0044642D-BF6E-4946-989D-7BC76303D8B1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871718A1-8AE2-46B6-97EA-D729B9A75427}" type="presOf" srcId="{43C964D4-3EA5-4709-BA45-DC9671707267}" destId="{87899BB1-A811-4B2D-8FA3-633A97B1A6A6}" srcOrd="1" destOrd="0" presId="urn:microsoft.com/office/officeart/2005/8/layout/orgChart1"/>
    <dgm:cxn modelId="{A5BF298A-0987-4ED9-AD6E-57D77857580D}" type="presOf" srcId="{032924AE-7BA3-4608-9D4D-A10FC22FA55B}" destId="{842224E6-60DA-412E-8A1B-7533C1377869}" srcOrd="1" destOrd="0" presId="urn:microsoft.com/office/officeart/2005/8/layout/orgChart1"/>
    <dgm:cxn modelId="{64FB31AB-5625-4D60-BBBB-5EE6EFFEF8B8}" type="presOf" srcId="{BC7A14EC-7DD0-42E2-A28E-8428AF273F49}" destId="{4E5DB2E5-BC21-45FD-89CF-804EEEA73D92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B4C9E8BB-C609-4C07-B467-CCC37E52952C}" type="presOf" srcId="{00B822AA-E50D-409C-8E77-78CE41F17C4F}" destId="{86ECFBC0-6EDE-49D7-A5E4-E61CBAF4A092}" srcOrd="0" destOrd="0" presId="urn:microsoft.com/office/officeart/2005/8/layout/orgChart1"/>
    <dgm:cxn modelId="{EB529810-10C0-4E98-BDD1-3DE918C0CB0F}" type="presOf" srcId="{1E17A9B5-1CC6-4BF4-A5EB-2099972243B8}" destId="{F0DC39B6-0C64-430A-9FFB-4907B94E244D}" srcOrd="0" destOrd="0" presId="urn:microsoft.com/office/officeart/2005/8/layout/orgChart1"/>
    <dgm:cxn modelId="{D74689BD-408D-40EB-A001-16E7C62B80CC}" type="presOf" srcId="{69BEBD41-3545-40FD-BFDD-D21BD47C872E}" destId="{EA4E738B-1483-44D6-89EB-8256A9C3F87D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0AFA378D-C827-4074-A765-C0E581138B0D}" type="presOf" srcId="{6A766238-49C0-489C-9759-5801318FB123}" destId="{F4F60A8B-BCFE-4E33-9289-BF4CA9206F7B}" srcOrd="1" destOrd="0" presId="urn:microsoft.com/office/officeart/2005/8/layout/orgChart1"/>
    <dgm:cxn modelId="{F84ABB11-387F-48D5-9729-599CB361AD35}" type="presOf" srcId="{DCB062A1-302A-48A6-BE81-96138548FF70}" destId="{1AE91293-7748-4E52-8855-7B838C555EB9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D25B05C6-C108-439E-9C69-DF57A7C3BDF6}" type="presOf" srcId="{092024CE-8423-4E50-A34E-3122E05631CC}" destId="{2C701CAE-D8F1-461E-8A0C-C57AEB1CD6C2}" srcOrd="0" destOrd="0" presId="urn:microsoft.com/office/officeart/2005/8/layout/orgChart1"/>
    <dgm:cxn modelId="{1A78EE52-E03B-49CE-B7A6-7E9CEC2C544E}" type="presOf" srcId="{43C964D4-3EA5-4709-BA45-DC9671707267}" destId="{ABF5B3AF-9C3F-43AC-89B9-A4B84688B739}" srcOrd="0" destOrd="0" presId="urn:microsoft.com/office/officeart/2005/8/layout/orgChart1"/>
    <dgm:cxn modelId="{87FD724C-4D67-42AD-B65D-DC7B580683A0}" type="presOf" srcId="{D656347E-658D-41DE-86E2-9688A1F66EB3}" destId="{D351E307-7A60-4733-B21C-CC6D6E5D051D}" srcOrd="0" destOrd="0" presId="urn:microsoft.com/office/officeart/2005/8/layout/orgChart1"/>
    <dgm:cxn modelId="{129B05FB-7B32-490C-8C68-0CEA60F870D9}" type="presOf" srcId="{DC9F82DD-39AD-486C-81D6-0E3C38A96BAD}" destId="{4F6F1802-D2DC-45F2-8B57-B9ACE00E096B}" srcOrd="0" destOrd="0" presId="urn:microsoft.com/office/officeart/2005/8/layout/orgChart1"/>
    <dgm:cxn modelId="{E444108F-1956-4D4D-89AD-6036E66EE7E1}" type="presOf" srcId="{B40A1E99-819E-4C0D-B671-3D134F0F7163}" destId="{3A05D6AC-55D4-4F8B-831D-7528DBB5E857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4E5F574B-091F-46F4-AFC2-63BA454510F1}" type="presOf" srcId="{69BEBD41-3545-40FD-BFDD-D21BD47C872E}" destId="{74487508-3D4F-4F35-9119-7335AA499C95}" srcOrd="0" destOrd="0" presId="urn:microsoft.com/office/officeart/2005/8/layout/orgChart1"/>
    <dgm:cxn modelId="{B6C9068B-9CF7-470D-B2A9-791B4B6CDC18}" type="presOf" srcId="{C7336B56-6975-43EE-AA11-2CF9D86F3B72}" destId="{2F8AA862-E8D3-4043-95F3-7EBB33FDC237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8E96F28D-E1A4-43EF-A54D-8205AF47EF62}" type="presOf" srcId="{88415C31-82DD-4EF9-9A7A-1D4D99FB6B9D}" destId="{ED956AEF-5A78-47DC-9D97-3B27A2E93095}" srcOrd="0" destOrd="0" presId="urn:microsoft.com/office/officeart/2005/8/layout/orgChart1"/>
    <dgm:cxn modelId="{46A8EBFF-2615-4E4A-A2B6-54459241D9B3}" type="presOf" srcId="{51AC05A3-5125-4631-8328-EE9742C5CE1F}" destId="{75DCBE71-7469-49E9-81E5-E6A43E3EC0DC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7B5C0A51-9655-4CB5-AB38-FE0630E7051E}" type="presOf" srcId="{88B02B86-A182-47E8-98CE-5F03ED03FC83}" destId="{1A2BCB80-89E2-41EC-87D9-8650DA66AB8A}" srcOrd="0" destOrd="0" presId="urn:microsoft.com/office/officeart/2005/8/layout/orgChart1"/>
    <dgm:cxn modelId="{69462145-4ACE-40F3-B569-213FAB1D77A1}" type="presOf" srcId="{D3B00EB5-7252-4C54-A138-4FDE2761BA89}" destId="{77FF546B-1ADB-4B35-B705-B48DE95D0A7F}" srcOrd="0" destOrd="0" presId="urn:microsoft.com/office/officeart/2005/8/layout/orgChart1"/>
    <dgm:cxn modelId="{9A6FFFA2-2FA6-4908-B1DF-8113CDE141BB}" type="presOf" srcId="{B40A1E99-819E-4C0D-B671-3D134F0F7163}" destId="{179F0FCD-C306-4B84-A7DF-E34F9FAB6F56}" srcOrd="1" destOrd="0" presId="urn:microsoft.com/office/officeart/2005/8/layout/orgChart1"/>
    <dgm:cxn modelId="{C08ED5E7-200F-46B3-8867-557E0D7E8FD7}" type="presOf" srcId="{49A41343-8942-4E0A-948C-7308CFEDA337}" destId="{F8AA5B07-D62E-4BEF-A7F4-BB8154CE0161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C6D74285-7EFC-42FF-A02D-7AC90744BCB3}" type="presOf" srcId="{382A9707-8CE9-4448-A732-795155023764}" destId="{40CBCC65-FD09-4B94-B9C9-3482617F2627}" srcOrd="1" destOrd="0" presId="urn:microsoft.com/office/officeart/2005/8/layout/orgChart1"/>
    <dgm:cxn modelId="{8D510E5F-019A-4EBC-A5EE-6265CE2E94D7}" type="presOf" srcId="{DCCE79F2-51DC-4E3A-8F3D-0CB311D1F14D}" destId="{EE219807-47C8-4941-99AE-CE39076E53F5}" srcOrd="0" destOrd="0" presId="urn:microsoft.com/office/officeart/2005/8/layout/orgChart1"/>
    <dgm:cxn modelId="{13ACCCD1-1C41-431B-B423-61B2FA24338E}" type="presOf" srcId="{E2FDDA39-0A56-4C19-9570-F6322A50CD7C}" destId="{C95AECE2-07C4-42E7-90DA-5CD8EA216CFC}" srcOrd="0" destOrd="0" presId="urn:microsoft.com/office/officeart/2005/8/layout/orgChart1"/>
    <dgm:cxn modelId="{FE5C5461-C629-4D09-9190-30BF00BBF40E}" type="presOf" srcId="{D5F013B3-4B4E-4E38-9BAF-4B34B2BB0C79}" destId="{26E61D30-5696-4E05-9044-AF73EF27DAB2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69C4C601-4635-4F76-8650-46D6B239A393}" type="presOf" srcId="{00B822AA-E50D-409C-8E77-78CE41F17C4F}" destId="{EE7467E8-D778-4C18-9C7C-925EF25B0DC2}" srcOrd="1" destOrd="0" presId="urn:microsoft.com/office/officeart/2005/8/layout/orgChart1"/>
    <dgm:cxn modelId="{17E0B97A-257E-4F32-BC81-9EFB9187E566}" type="presOf" srcId="{88415C31-82DD-4EF9-9A7A-1D4D99FB6B9D}" destId="{0936C29E-0ABE-4289-9453-F6DF249F454C}" srcOrd="1" destOrd="0" presId="urn:microsoft.com/office/officeart/2005/8/layout/orgChart1"/>
    <dgm:cxn modelId="{296B2123-C72C-4A4C-9826-CA55D0C95C5F}" type="presOf" srcId="{3837525C-9A2A-44D5-8B42-9C0820CF3FF9}" destId="{6AC59FBD-FAEA-42FA-8EB1-29A7CC044828}" srcOrd="0" destOrd="0" presId="urn:microsoft.com/office/officeart/2005/8/layout/orgChart1"/>
    <dgm:cxn modelId="{A5B41920-57B8-45C9-88B9-7567085A5F24}" type="presOf" srcId="{D5F013B3-4B4E-4E38-9BAF-4B34B2BB0C79}" destId="{14A5ABF2-8B49-4694-AC4C-1A898869B017}" srcOrd="1" destOrd="0" presId="urn:microsoft.com/office/officeart/2005/8/layout/orgChart1"/>
    <dgm:cxn modelId="{61404895-8993-485B-93FF-A59BE995630A}" type="presOf" srcId="{382A9707-8CE9-4448-A732-795155023764}" destId="{C9EB4BFF-95DA-49B7-87A2-66A52A4FCDFA}" srcOrd="0" destOrd="0" presId="urn:microsoft.com/office/officeart/2005/8/layout/orgChart1"/>
    <dgm:cxn modelId="{BE504594-8070-424C-A933-B7029A300B20}" type="presOf" srcId="{EDF4E25F-6E69-41B7-B57F-66E5D749104E}" destId="{CD65CBB6-B9A3-48AB-AFB3-4BE4B03553D3}" srcOrd="0" destOrd="0" presId="urn:microsoft.com/office/officeart/2005/8/layout/orgChart1"/>
    <dgm:cxn modelId="{C3B9BEB4-B1DE-4BBA-98C6-20F0EBCBE13E}" type="presOf" srcId="{0ED209FE-B93C-493B-85A2-BA5863869AE7}" destId="{B4ADFA40-1DC3-4BD0-BAE4-D5BA4FDF2B3E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7596667B-6C21-43AA-B088-7E02131C870B}" type="presOf" srcId="{D91152BC-9A33-44D3-AEBB-F20420DB430F}" destId="{30DA9891-B7C7-405D-9015-1C3DF0E9850F}" srcOrd="0" destOrd="0" presId="urn:microsoft.com/office/officeart/2005/8/layout/orgChart1"/>
    <dgm:cxn modelId="{1D7B34EF-BB63-4857-AA04-518216B5176F}" type="presOf" srcId="{CBC98D67-7A4E-4DF5-AC0F-18B667594BB8}" destId="{D644628E-4C6F-4DF2-8C07-D2B66E3A4757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FF1BA2C6-D764-497A-A3BB-EE814049B137}" type="presOf" srcId="{D91152BC-9A33-44D3-AEBB-F20420DB430F}" destId="{5EC808F1-181C-42C2-975C-2B558EBCB7FE}" srcOrd="1" destOrd="0" presId="urn:microsoft.com/office/officeart/2005/8/layout/orgChart1"/>
    <dgm:cxn modelId="{3EA4B89D-82DC-4FAA-AC52-52607A9AEA56}" type="presOf" srcId="{8514C17C-35EC-4D14-92F7-13A577CAA5C4}" destId="{3AA4BA60-CAF3-4B65-8A7B-26648B565082}" srcOrd="1" destOrd="0" presId="urn:microsoft.com/office/officeart/2005/8/layout/orgChart1"/>
    <dgm:cxn modelId="{C24E5443-FFE7-4A38-B6DD-EC28D80F3E98}" type="presOf" srcId="{6A766238-49C0-489C-9759-5801318FB123}" destId="{8F3E2022-AB5E-4438-BDBE-146FD19E8285}" srcOrd="0" destOrd="0" presId="urn:microsoft.com/office/officeart/2005/8/layout/orgChart1"/>
    <dgm:cxn modelId="{375D2FC3-FCAD-4C66-89C4-9DC6048F0CEE}" type="presParOf" srcId="{6C1B72B2-EE6C-495B-ADAD-8508CE8EB807}" destId="{B9578B13-712D-4BAD-A28F-A7352074EDA6}" srcOrd="0" destOrd="0" presId="urn:microsoft.com/office/officeart/2005/8/layout/orgChart1"/>
    <dgm:cxn modelId="{FDBD4AB7-B058-4A37-B57D-76D1D7A1B54B}" type="presParOf" srcId="{B9578B13-712D-4BAD-A28F-A7352074EDA6}" destId="{EA34C8C8-6EC1-483B-8E39-8E6926CED3CE}" srcOrd="0" destOrd="0" presId="urn:microsoft.com/office/officeart/2005/8/layout/orgChart1"/>
    <dgm:cxn modelId="{643A72D8-F103-402F-81DB-BAC0D66355FF}" type="presParOf" srcId="{EA34C8C8-6EC1-483B-8E39-8E6926CED3CE}" destId="{D98E11BE-9177-4329-A5B4-B4B8653C2863}" srcOrd="0" destOrd="0" presId="urn:microsoft.com/office/officeart/2005/8/layout/orgChart1"/>
    <dgm:cxn modelId="{7831941A-A845-4043-B55E-BD20E345386D}" type="presParOf" srcId="{EA34C8C8-6EC1-483B-8E39-8E6926CED3CE}" destId="{2FA1AE03-77C2-487B-948B-82122901556A}" srcOrd="1" destOrd="0" presId="urn:microsoft.com/office/officeart/2005/8/layout/orgChart1"/>
    <dgm:cxn modelId="{9B96AD3E-2ADB-47EB-9842-D953D9E5EBFE}" type="presParOf" srcId="{B9578B13-712D-4BAD-A28F-A7352074EDA6}" destId="{9C5DF944-3D7A-473D-A789-5CA86652B8F8}" srcOrd="1" destOrd="0" presId="urn:microsoft.com/office/officeart/2005/8/layout/orgChart1"/>
    <dgm:cxn modelId="{FA99AF46-31FF-4C7B-87B1-145798830799}" type="presParOf" srcId="{9C5DF944-3D7A-473D-A789-5CA86652B8F8}" destId="{D351E307-7A60-4733-B21C-CC6D6E5D051D}" srcOrd="0" destOrd="0" presId="urn:microsoft.com/office/officeart/2005/8/layout/orgChart1"/>
    <dgm:cxn modelId="{E75FDA2C-5EEF-4B57-810E-8D04174EA084}" type="presParOf" srcId="{9C5DF944-3D7A-473D-A789-5CA86652B8F8}" destId="{60FE5B31-E82E-49E2-9469-B5D5674278BC}" srcOrd="1" destOrd="0" presId="urn:microsoft.com/office/officeart/2005/8/layout/orgChart1"/>
    <dgm:cxn modelId="{ECD3F759-F5F9-4E7B-A72A-5C9C5E53BF52}" type="presParOf" srcId="{60FE5B31-E82E-49E2-9469-B5D5674278BC}" destId="{CB88DD46-0D40-4A1B-9C97-26FA4C46EB15}" srcOrd="0" destOrd="0" presId="urn:microsoft.com/office/officeart/2005/8/layout/orgChart1"/>
    <dgm:cxn modelId="{B9939497-AB98-4C4C-AD16-5CB268E50D3F}" type="presParOf" srcId="{CB88DD46-0D40-4A1B-9C97-26FA4C46EB15}" destId="{ABF5B3AF-9C3F-43AC-89B9-A4B84688B739}" srcOrd="0" destOrd="0" presId="urn:microsoft.com/office/officeart/2005/8/layout/orgChart1"/>
    <dgm:cxn modelId="{81548AD3-FD41-4417-ADB9-FCFDC8A08117}" type="presParOf" srcId="{CB88DD46-0D40-4A1B-9C97-26FA4C46EB15}" destId="{87899BB1-A811-4B2D-8FA3-633A97B1A6A6}" srcOrd="1" destOrd="0" presId="urn:microsoft.com/office/officeart/2005/8/layout/orgChart1"/>
    <dgm:cxn modelId="{78990C2F-936B-4951-8325-4AA74F850F18}" type="presParOf" srcId="{60FE5B31-E82E-49E2-9469-B5D5674278BC}" destId="{B6A20B03-CFA9-41D8-9956-9F0EB448DC4A}" srcOrd="1" destOrd="0" presId="urn:microsoft.com/office/officeart/2005/8/layout/orgChart1"/>
    <dgm:cxn modelId="{96CD0965-4635-4A9F-AF01-FAB02DDD1FBF}" type="presParOf" srcId="{B6A20B03-CFA9-41D8-9956-9F0EB448DC4A}" destId="{CD65CBB6-B9A3-48AB-AFB3-4BE4B03553D3}" srcOrd="0" destOrd="0" presId="urn:microsoft.com/office/officeart/2005/8/layout/orgChart1"/>
    <dgm:cxn modelId="{3B80B26A-8561-400C-8E4A-FD56B6206645}" type="presParOf" srcId="{B6A20B03-CFA9-41D8-9956-9F0EB448DC4A}" destId="{ED1F0A6D-21D1-431E-B021-19DC70288741}" srcOrd="1" destOrd="0" presId="urn:microsoft.com/office/officeart/2005/8/layout/orgChart1"/>
    <dgm:cxn modelId="{CBFE9CFD-BD4F-4FB2-AF14-FB3EFD02E2C0}" type="presParOf" srcId="{ED1F0A6D-21D1-431E-B021-19DC70288741}" destId="{3035FF76-B78F-49A4-AACF-E2FF3786028F}" srcOrd="0" destOrd="0" presId="urn:microsoft.com/office/officeart/2005/8/layout/orgChart1"/>
    <dgm:cxn modelId="{C4577D22-A646-4713-B804-3294AEFE9933}" type="presParOf" srcId="{3035FF76-B78F-49A4-AACF-E2FF3786028F}" destId="{F0DC39B6-0C64-430A-9FFB-4907B94E244D}" srcOrd="0" destOrd="0" presId="urn:microsoft.com/office/officeart/2005/8/layout/orgChart1"/>
    <dgm:cxn modelId="{C9B90055-0BAC-43EA-BCD1-A4A10F5C5E64}" type="presParOf" srcId="{3035FF76-B78F-49A4-AACF-E2FF3786028F}" destId="{0044642D-BF6E-4946-989D-7BC76303D8B1}" srcOrd="1" destOrd="0" presId="urn:microsoft.com/office/officeart/2005/8/layout/orgChart1"/>
    <dgm:cxn modelId="{783ADDE7-B243-411B-87E9-95B6EA1D745E}" type="presParOf" srcId="{ED1F0A6D-21D1-431E-B021-19DC70288741}" destId="{6F92EC3E-8AAE-41C7-BFFF-85E9DBCB215A}" srcOrd="1" destOrd="0" presId="urn:microsoft.com/office/officeart/2005/8/layout/orgChart1"/>
    <dgm:cxn modelId="{47190560-2097-4961-9BCA-2386B174D4DE}" type="presParOf" srcId="{ED1F0A6D-21D1-431E-B021-19DC70288741}" destId="{C359BE23-B469-48EB-819D-6F6FDCDBB0A8}" srcOrd="2" destOrd="0" presId="urn:microsoft.com/office/officeart/2005/8/layout/orgChart1"/>
    <dgm:cxn modelId="{1F649D11-9A2D-4FB1-8032-BA2BA3A36576}" type="presParOf" srcId="{B6A20B03-CFA9-41D8-9956-9F0EB448DC4A}" destId="{6AC59FBD-FAEA-42FA-8EB1-29A7CC044828}" srcOrd="2" destOrd="0" presId="urn:microsoft.com/office/officeart/2005/8/layout/orgChart1"/>
    <dgm:cxn modelId="{47A45A6E-3273-4B12-83F2-3671B569380D}" type="presParOf" srcId="{B6A20B03-CFA9-41D8-9956-9F0EB448DC4A}" destId="{F2E1EDE4-99F4-4CBC-BA6A-91AF00914823}" srcOrd="3" destOrd="0" presId="urn:microsoft.com/office/officeart/2005/8/layout/orgChart1"/>
    <dgm:cxn modelId="{62DB9608-68AE-479D-B0B8-839E90531AE5}" type="presParOf" srcId="{F2E1EDE4-99F4-4CBC-BA6A-91AF00914823}" destId="{795B4B98-FEFB-4DAB-B785-2E28918B1C7E}" srcOrd="0" destOrd="0" presId="urn:microsoft.com/office/officeart/2005/8/layout/orgChart1"/>
    <dgm:cxn modelId="{25F69227-A962-4983-A569-820B68D24BB1}" type="presParOf" srcId="{795B4B98-FEFB-4DAB-B785-2E28918B1C7E}" destId="{C9EB4BFF-95DA-49B7-87A2-66A52A4FCDFA}" srcOrd="0" destOrd="0" presId="urn:microsoft.com/office/officeart/2005/8/layout/orgChart1"/>
    <dgm:cxn modelId="{01481916-DB48-4AC9-9A9B-1D58D48AD72E}" type="presParOf" srcId="{795B4B98-FEFB-4DAB-B785-2E28918B1C7E}" destId="{40CBCC65-FD09-4B94-B9C9-3482617F2627}" srcOrd="1" destOrd="0" presId="urn:microsoft.com/office/officeart/2005/8/layout/orgChart1"/>
    <dgm:cxn modelId="{DC5F793B-DEC5-4EB7-BE7D-0883F3FDC613}" type="presParOf" srcId="{F2E1EDE4-99F4-4CBC-BA6A-91AF00914823}" destId="{6E67D5E8-91A3-4A9C-B70E-60777B0DD65E}" srcOrd="1" destOrd="0" presId="urn:microsoft.com/office/officeart/2005/8/layout/orgChart1"/>
    <dgm:cxn modelId="{15A4E1F8-8169-4255-980F-AA1547B32E15}" type="presParOf" srcId="{F2E1EDE4-99F4-4CBC-BA6A-91AF00914823}" destId="{9041FCB5-DDBA-4A82-87F1-A20AE1F0ECFA}" srcOrd="2" destOrd="0" presId="urn:microsoft.com/office/officeart/2005/8/layout/orgChart1"/>
    <dgm:cxn modelId="{A5EC4857-3D1E-4EC7-95BF-76B5E6D02C9D}" type="presParOf" srcId="{B6A20B03-CFA9-41D8-9956-9F0EB448DC4A}" destId="{D644628E-4C6F-4DF2-8C07-D2B66E3A4757}" srcOrd="4" destOrd="0" presId="urn:microsoft.com/office/officeart/2005/8/layout/orgChart1"/>
    <dgm:cxn modelId="{FBCC1A7D-2078-4C96-B705-234AC5F811C5}" type="presParOf" srcId="{B6A20B03-CFA9-41D8-9956-9F0EB448DC4A}" destId="{4C59CDCC-8171-42A8-836D-8A7ADEF309D0}" srcOrd="5" destOrd="0" presId="urn:microsoft.com/office/officeart/2005/8/layout/orgChart1"/>
    <dgm:cxn modelId="{8BAEC377-6982-4B4A-AD10-8FA71FF2F3F7}" type="presParOf" srcId="{4C59CDCC-8171-42A8-836D-8A7ADEF309D0}" destId="{FED7DC99-D3B3-46B2-AE57-14D47B1F3671}" srcOrd="0" destOrd="0" presId="urn:microsoft.com/office/officeart/2005/8/layout/orgChart1"/>
    <dgm:cxn modelId="{A2908203-26AE-478C-9B3F-CCA24A59A30B}" type="presParOf" srcId="{FED7DC99-D3B3-46B2-AE57-14D47B1F3671}" destId="{8F3E2022-AB5E-4438-BDBE-146FD19E8285}" srcOrd="0" destOrd="0" presId="urn:microsoft.com/office/officeart/2005/8/layout/orgChart1"/>
    <dgm:cxn modelId="{AC0DCC95-8EF1-4215-BE3F-DEE4022FF321}" type="presParOf" srcId="{FED7DC99-D3B3-46B2-AE57-14D47B1F3671}" destId="{F4F60A8B-BCFE-4E33-9289-BF4CA9206F7B}" srcOrd="1" destOrd="0" presId="urn:microsoft.com/office/officeart/2005/8/layout/orgChart1"/>
    <dgm:cxn modelId="{A877D16A-7201-46F6-BAFA-D4AC6CC361F0}" type="presParOf" srcId="{4C59CDCC-8171-42A8-836D-8A7ADEF309D0}" destId="{0717BF70-BD3E-4FBF-92BE-2C7F71500E41}" srcOrd="1" destOrd="0" presId="urn:microsoft.com/office/officeart/2005/8/layout/orgChart1"/>
    <dgm:cxn modelId="{1C90C9C5-32C3-451C-BA64-7B40ACD2C80E}" type="presParOf" srcId="{4C59CDCC-8171-42A8-836D-8A7ADEF309D0}" destId="{0E63D1F7-0BB7-4B23-80D6-B69D7359A638}" srcOrd="2" destOrd="0" presId="urn:microsoft.com/office/officeart/2005/8/layout/orgChart1"/>
    <dgm:cxn modelId="{6FEF3070-6EB6-43EA-A390-A5A00720DA61}" type="presParOf" srcId="{B6A20B03-CFA9-41D8-9956-9F0EB448DC4A}" destId="{52D64095-8F0B-43C5-A134-4F8EB745D0AC}" srcOrd="6" destOrd="0" presId="urn:microsoft.com/office/officeart/2005/8/layout/orgChart1"/>
    <dgm:cxn modelId="{75DC1EF8-2B5D-4012-8CEB-5946C9120DCE}" type="presParOf" srcId="{B6A20B03-CFA9-41D8-9956-9F0EB448DC4A}" destId="{65175C4B-27F3-41C0-9093-49201195521B}" srcOrd="7" destOrd="0" presId="urn:microsoft.com/office/officeart/2005/8/layout/orgChart1"/>
    <dgm:cxn modelId="{A99E0E98-95DE-45FE-8909-C8766E95FBEC}" type="presParOf" srcId="{65175C4B-27F3-41C0-9093-49201195521B}" destId="{418B0B64-07DF-4A86-8188-2B3D12FF0C1B}" srcOrd="0" destOrd="0" presId="urn:microsoft.com/office/officeart/2005/8/layout/orgChart1"/>
    <dgm:cxn modelId="{3F80E01B-C7C2-4B77-A337-B3F4912C140C}" type="presParOf" srcId="{418B0B64-07DF-4A86-8188-2B3D12FF0C1B}" destId="{FCA2B357-06A1-4199-999C-BBE32872F828}" srcOrd="0" destOrd="0" presId="urn:microsoft.com/office/officeart/2005/8/layout/orgChart1"/>
    <dgm:cxn modelId="{FF06E4F9-6C63-4E2D-8B3A-FD2C118F53A9}" type="presParOf" srcId="{418B0B64-07DF-4A86-8188-2B3D12FF0C1B}" destId="{842224E6-60DA-412E-8A1B-7533C1377869}" srcOrd="1" destOrd="0" presId="urn:microsoft.com/office/officeart/2005/8/layout/orgChart1"/>
    <dgm:cxn modelId="{F98FAD59-9D6E-48B5-AFFE-BA0EB06C65DD}" type="presParOf" srcId="{65175C4B-27F3-41C0-9093-49201195521B}" destId="{5FEE9627-663F-4879-B764-2FCAC3BEDB01}" srcOrd="1" destOrd="0" presId="urn:microsoft.com/office/officeart/2005/8/layout/orgChart1"/>
    <dgm:cxn modelId="{6416021D-8BD3-4C7B-98F9-43AA907A84BF}" type="presParOf" srcId="{65175C4B-27F3-41C0-9093-49201195521B}" destId="{D211A30E-3DD6-4F3B-A936-B6D9FD1B5AD6}" srcOrd="2" destOrd="0" presId="urn:microsoft.com/office/officeart/2005/8/layout/orgChart1"/>
    <dgm:cxn modelId="{34F87D5F-4FBA-4FB5-8C51-611BA32A2790}" type="presParOf" srcId="{60FE5B31-E82E-49E2-9469-B5D5674278BC}" destId="{0A55CB08-0585-4E83-BB9C-6136411D5C97}" srcOrd="2" destOrd="0" presId="urn:microsoft.com/office/officeart/2005/8/layout/orgChart1"/>
    <dgm:cxn modelId="{50B3F652-1E97-403E-8379-EBC5AB596408}" type="presParOf" srcId="{9C5DF944-3D7A-473D-A789-5CA86652B8F8}" destId="{1AE91293-7748-4E52-8855-7B838C555EB9}" srcOrd="2" destOrd="0" presId="urn:microsoft.com/office/officeart/2005/8/layout/orgChart1"/>
    <dgm:cxn modelId="{222802D7-1470-49E8-9E70-7E04068E2366}" type="presParOf" srcId="{9C5DF944-3D7A-473D-A789-5CA86652B8F8}" destId="{8BAB2199-5159-41F9-8708-33820C9B03A9}" srcOrd="3" destOrd="0" presId="urn:microsoft.com/office/officeart/2005/8/layout/orgChart1"/>
    <dgm:cxn modelId="{4A6DD815-7E9B-40D6-B29C-1422B16B8AB8}" type="presParOf" srcId="{8BAB2199-5159-41F9-8708-33820C9B03A9}" destId="{4AEEF0FD-EB99-4BD5-89CD-011B1DDC19F8}" srcOrd="0" destOrd="0" presId="urn:microsoft.com/office/officeart/2005/8/layout/orgChart1"/>
    <dgm:cxn modelId="{BFEC0C76-DDE6-4B8C-AB6F-7BD3F133D7C2}" type="presParOf" srcId="{4AEEF0FD-EB99-4BD5-89CD-011B1DDC19F8}" destId="{86ECFBC0-6EDE-49D7-A5E4-E61CBAF4A092}" srcOrd="0" destOrd="0" presId="urn:microsoft.com/office/officeart/2005/8/layout/orgChart1"/>
    <dgm:cxn modelId="{0118E66F-B88B-43FB-93DC-3793760D9F71}" type="presParOf" srcId="{4AEEF0FD-EB99-4BD5-89CD-011B1DDC19F8}" destId="{EE7467E8-D778-4C18-9C7C-925EF25B0DC2}" srcOrd="1" destOrd="0" presId="urn:microsoft.com/office/officeart/2005/8/layout/orgChart1"/>
    <dgm:cxn modelId="{4B5E84F1-1F7F-4B6B-BB03-F3618B5BFDA5}" type="presParOf" srcId="{8BAB2199-5159-41F9-8708-33820C9B03A9}" destId="{70B62D43-4B2E-478D-8091-7F950B36BC86}" srcOrd="1" destOrd="0" presId="urn:microsoft.com/office/officeart/2005/8/layout/orgChart1"/>
    <dgm:cxn modelId="{5C091F55-2780-46FF-9913-576DCCF0A04E}" type="presParOf" srcId="{70B62D43-4B2E-478D-8091-7F950B36BC86}" destId="{5A29D58D-62CC-4731-8120-CAD4354C3E03}" srcOrd="0" destOrd="0" presId="urn:microsoft.com/office/officeart/2005/8/layout/orgChart1"/>
    <dgm:cxn modelId="{7078D58C-7E96-417C-A3FD-D091CBAC0AF7}" type="presParOf" srcId="{70B62D43-4B2E-478D-8091-7F950B36BC86}" destId="{20684FA8-0955-4E86-9890-955AAE2FB70E}" srcOrd="1" destOrd="0" presId="urn:microsoft.com/office/officeart/2005/8/layout/orgChart1"/>
    <dgm:cxn modelId="{EA740444-BD24-48F9-B10A-7DA952632AEE}" type="presParOf" srcId="{20684FA8-0955-4E86-9890-955AAE2FB70E}" destId="{357DF0A8-BCC0-4D40-9A29-811D9B3E8CE1}" srcOrd="0" destOrd="0" presId="urn:microsoft.com/office/officeart/2005/8/layout/orgChart1"/>
    <dgm:cxn modelId="{660C880D-175C-44F9-974B-188DA486C8D7}" type="presParOf" srcId="{357DF0A8-BCC0-4D40-9A29-811D9B3E8CE1}" destId="{7533127D-6F77-420D-9337-03A9B17677A7}" srcOrd="0" destOrd="0" presId="urn:microsoft.com/office/officeart/2005/8/layout/orgChart1"/>
    <dgm:cxn modelId="{FB4B14DB-FC8E-4B41-8D07-F16DE93E584E}" type="presParOf" srcId="{357DF0A8-BCC0-4D40-9A29-811D9B3E8CE1}" destId="{75DCBE71-7469-49E9-81E5-E6A43E3EC0DC}" srcOrd="1" destOrd="0" presId="urn:microsoft.com/office/officeart/2005/8/layout/orgChart1"/>
    <dgm:cxn modelId="{6C5CD824-A9A6-4B10-A254-61864E87E551}" type="presParOf" srcId="{20684FA8-0955-4E86-9890-955AAE2FB70E}" destId="{321B0D03-50FC-44EB-B561-D21A2CD4B482}" srcOrd="1" destOrd="0" presId="urn:microsoft.com/office/officeart/2005/8/layout/orgChart1"/>
    <dgm:cxn modelId="{283F39F8-3D88-4F43-BEB3-6669E1CE77E4}" type="presParOf" srcId="{20684FA8-0955-4E86-9890-955AAE2FB70E}" destId="{0654A2B9-B227-48A6-941C-DD027142ECCE}" srcOrd="2" destOrd="0" presId="urn:microsoft.com/office/officeart/2005/8/layout/orgChart1"/>
    <dgm:cxn modelId="{B7A24FCB-AFAB-41AA-848D-E46B5856F182}" type="presParOf" srcId="{70B62D43-4B2E-478D-8091-7F950B36BC86}" destId="{77FF546B-1ADB-4B35-B705-B48DE95D0A7F}" srcOrd="2" destOrd="0" presId="urn:microsoft.com/office/officeart/2005/8/layout/orgChart1"/>
    <dgm:cxn modelId="{BE37FCDB-5207-4825-8454-003ED3131BCA}" type="presParOf" srcId="{70B62D43-4B2E-478D-8091-7F950B36BC86}" destId="{69C13562-DBB8-42F8-AE39-8AFEF8ED4982}" srcOrd="3" destOrd="0" presId="urn:microsoft.com/office/officeart/2005/8/layout/orgChart1"/>
    <dgm:cxn modelId="{40C675CA-16F8-4A46-BD09-5A01FB042BF5}" type="presParOf" srcId="{69C13562-DBB8-42F8-AE39-8AFEF8ED4982}" destId="{896D96FE-EA05-4066-8BE5-F7366BA3777A}" srcOrd="0" destOrd="0" presId="urn:microsoft.com/office/officeart/2005/8/layout/orgChart1"/>
    <dgm:cxn modelId="{E4CB5B2B-D11B-49FA-BA25-FAE68FA4D7A6}" type="presParOf" srcId="{896D96FE-EA05-4066-8BE5-F7366BA3777A}" destId="{079C46BA-E270-4C4F-9AA8-92E32A64D736}" srcOrd="0" destOrd="0" presId="urn:microsoft.com/office/officeart/2005/8/layout/orgChart1"/>
    <dgm:cxn modelId="{270D0A9A-2CA4-4105-AB79-5CCF6BF56321}" type="presParOf" srcId="{896D96FE-EA05-4066-8BE5-F7366BA3777A}" destId="{3AA4BA60-CAF3-4B65-8A7B-26648B565082}" srcOrd="1" destOrd="0" presId="urn:microsoft.com/office/officeart/2005/8/layout/orgChart1"/>
    <dgm:cxn modelId="{D93FB7F2-E5FE-4850-8B60-29D38B0079DB}" type="presParOf" srcId="{69C13562-DBB8-42F8-AE39-8AFEF8ED4982}" destId="{54F082B5-2FAD-490F-B257-B96DCB3E19FC}" srcOrd="1" destOrd="0" presId="urn:microsoft.com/office/officeart/2005/8/layout/orgChart1"/>
    <dgm:cxn modelId="{09ED8CFD-23CC-4335-AA4A-281948A8D3A6}" type="presParOf" srcId="{69C13562-DBB8-42F8-AE39-8AFEF8ED4982}" destId="{6C846A69-A00E-4FB9-80C7-DC7FE13BD4B5}" srcOrd="2" destOrd="0" presId="urn:microsoft.com/office/officeart/2005/8/layout/orgChart1"/>
    <dgm:cxn modelId="{D93EF363-7D11-4141-9E8B-73815EF915B7}" type="presParOf" srcId="{70B62D43-4B2E-478D-8091-7F950B36BC86}" destId="{C6471DB4-9B93-437A-AEBE-F3B71F737DF8}" srcOrd="4" destOrd="0" presId="urn:microsoft.com/office/officeart/2005/8/layout/orgChart1"/>
    <dgm:cxn modelId="{12972CBC-ADE4-4407-8092-EAD987842FD4}" type="presParOf" srcId="{70B62D43-4B2E-478D-8091-7F950B36BC86}" destId="{CD8B12E6-DD1E-4D70-BE7C-A5443A3D84D1}" srcOrd="5" destOrd="0" presId="urn:microsoft.com/office/officeart/2005/8/layout/orgChart1"/>
    <dgm:cxn modelId="{9DE3E657-A33B-4C2A-912F-5E0C69827F7B}" type="presParOf" srcId="{CD8B12E6-DD1E-4D70-BE7C-A5443A3D84D1}" destId="{C0FBA54D-3A3D-42F4-B1C8-ADE0E74CCC4D}" srcOrd="0" destOrd="0" presId="urn:microsoft.com/office/officeart/2005/8/layout/orgChart1"/>
    <dgm:cxn modelId="{9E6BC9A3-6DA3-434E-AF39-E5824164C8F8}" type="presParOf" srcId="{C0FBA54D-3A3D-42F4-B1C8-ADE0E74CCC4D}" destId="{30DA9891-B7C7-405D-9015-1C3DF0E9850F}" srcOrd="0" destOrd="0" presId="urn:microsoft.com/office/officeart/2005/8/layout/orgChart1"/>
    <dgm:cxn modelId="{814A9688-BA6B-4B14-9EB4-E80B0887AB93}" type="presParOf" srcId="{C0FBA54D-3A3D-42F4-B1C8-ADE0E74CCC4D}" destId="{5EC808F1-181C-42C2-975C-2B558EBCB7FE}" srcOrd="1" destOrd="0" presId="urn:microsoft.com/office/officeart/2005/8/layout/orgChart1"/>
    <dgm:cxn modelId="{F51B48DD-5FD5-4574-A2B4-F67A2636D5D7}" type="presParOf" srcId="{CD8B12E6-DD1E-4D70-BE7C-A5443A3D84D1}" destId="{3C11D65F-2A65-4A7E-9C15-AA6406FE6F0B}" srcOrd="1" destOrd="0" presId="urn:microsoft.com/office/officeart/2005/8/layout/orgChart1"/>
    <dgm:cxn modelId="{967123BF-2823-4061-8AB6-06BF70BFEECB}" type="presParOf" srcId="{CD8B12E6-DD1E-4D70-BE7C-A5443A3D84D1}" destId="{07414A68-C8A8-4CE7-984E-48064FC49AF5}" srcOrd="2" destOrd="0" presId="urn:microsoft.com/office/officeart/2005/8/layout/orgChart1"/>
    <dgm:cxn modelId="{D74FCA00-0CC5-4883-BA56-B205AC0D384B}" type="presParOf" srcId="{70B62D43-4B2E-478D-8091-7F950B36BC86}" destId="{BD53C961-9C2E-42B5-A825-EB1CD5AF2FE3}" srcOrd="6" destOrd="0" presId="urn:microsoft.com/office/officeart/2005/8/layout/orgChart1"/>
    <dgm:cxn modelId="{9CA074FC-5E99-4FA2-9AA6-39AB562EEB73}" type="presParOf" srcId="{70B62D43-4B2E-478D-8091-7F950B36BC86}" destId="{2AD0F394-908E-4BF8-9902-81719C192207}" srcOrd="7" destOrd="0" presId="urn:microsoft.com/office/officeart/2005/8/layout/orgChart1"/>
    <dgm:cxn modelId="{510F17D3-36E3-4993-BE0B-B65499F3D139}" type="presParOf" srcId="{2AD0F394-908E-4BF8-9902-81719C192207}" destId="{6508E9AA-32AD-45CE-ACB4-E452A2309B43}" srcOrd="0" destOrd="0" presId="urn:microsoft.com/office/officeart/2005/8/layout/orgChart1"/>
    <dgm:cxn modelId="{A29B4C5F-35AB-4E1D-B3C1-0EE0C7579468}" type="presParOf" srcId="{6508E9AA-32AD-45CE-ACB4-E452A2309B43}" destId="{26E61D30-5696-4E05-9044-AF73EF27DAB2}" srcOrd="0" destOrd="0" presId="urn:microsoft.com/office/officeart/2005/8/layout/orgChart1"/>
    <dgm:cxn modelId="{D9FB494A-D15E-49CB-9770-9DBF7DAB49D5}" type="presParOf" srcId="{6508E9AA-32AD-45CE-ACB4-E452A2309B43}" destId="{14A5ABF2-8B49-4694-AC4C-1A898869B017}" srcOrd="1" destOrd="0" presId="urn:microsoft.com/office/officeart/2005/8/layout/orgChart1"/>
    <dgm:cxn modelId="{520A45CA-A307-4EF1-8B9C-5DA8A1E8A066}" type="presParOf" srcId="{2AD0F394-908E-4BF8-9902-81719C192207}" destId="{E95C75F7-7305-47DE-985C-550E435481C9}" srcOrd="1" destOrd="0" presId="urn:microsoft.com/office/officeart/2005/8/layout/orgChart1"/>
    <dgm:cxn modelId="{8FC0C3DE-EEDB-43A0-B66C-B79F2F392B58}" type="presParOf" srcId="{2AD0F394-908E-4BF8-9902-81719C192207}" destId="{ADFD56FF-A789-4A68-9B2D-8E4E857854C2}" srcOrd="2" destOrd="0" presId="urn:microsoft.com/office/officeart/2005/8/layout/orgChart1"/>
    <dgm:cxn modelId="{C6D1472B-9029-4637-BD4C-53952B02242B}" type="presParOf" srcId="{70B62D43-4B2E-478D-8091-7F950B36BC86}" destId="{B4ADFA40-1DC3-4BD0-BAE4-D5BA4FDF2B3E}" srcOrd="8" destOrd="0" presId="urn:microsoft.com/office/officeart/2005/8/layout/orgChart1"/>
    <dgm:cxn modelId="{EB869614-FCF3-4FB1-B6FD-61D8DD1C7F87}" type="presParOf" srcId="{70B62D43-4B2E-478D-8091-7F950B36BC86}" destId="{74623D81-D47A-4BDB-A76C-094846D41FA8}" srcOrd="9" destOrd="0" presId="urn:microsoft.com/office/officeart/2005/8/layout/orgChart1"/>
    <dgm:cxn modelId="{8181FCC2-5D7B-484A-992C-39BBB5828E61}" type="presParOf" srcId="{74623D81-D47A-4BDB-A76C-094846D41FA8}" destId="{A5AFB960-0B8B-4E03-885A-2579269F7DC1}" srcOrd="0" destOrd="0" presId="urn:microsoft.com/office/officeart/2005/8/layout/orgChart1"/>
    <dgm:cxn modelId="{56F2717B-866D-4FDB-8D4E-26C1D777B139}" type="presParOf" srcId="{A5AFB960-0B8B-4E03-885A-2579269F7DC1}" destId="{3A05D6AC-55D4-4F8B-831D-7528DBB5E857}" srcOrd="0" destOrd="0" presId="urn:microsoft.com/office/officeart/2005/8/layout/orgChart1"/>
    <dgm:cxn modelId="{6121C08F-0FA8-4A0B-A81F-2E3B157103DF}" type="presParOf" srcId="{A5AFB960-0B8B-4E03-885A-2579269F7DC1}" destId="{179F0FCD-C306-4B84-A7DF-E34F9FAB6F56}" srcOrd="1" destOrd="0" presId="urn:microsoft.com/office/officeart/2005/8/layout/orgChart1"/>
    <dgm:cxn modelId="{54911B13-5700-4E1B-AC8F-B6CC32869F3E}" type="presParOf" srcId="{74623D81-D47A-4BDB-A76C-094846D41FA8}" destId="{856F8CB3-7FD8-44A2-BD9F-D0A3BBBFD7B2}" srcOrd="1" destOrd="0" presId="urn:microsoft.com/office/officeart/2005/8/layout/orgChart1"/>
    <dgm:cxn modelId="{C3169473-868D-4E2A-AD09-1BDAE62A2381}" type="presParOf" srcId="{74623D81-D47A-4BDB-A76C-094846D41FA8}" destId="{E41C3208-7C36-4192-9EA5-1F0C4DB4A826}" srcOrd="2" destOrd="0" presId="urn:microsoft.com/office/officeart/2005/8/layout/orgChart1"/>
    <dgm:cxn modelId="{A71A8C3B-368B-4609-9FBF-EA6F4AC7EB9B}" type="presParOf" srcId="{8BAB2199-5159-41F9-8708-33820C9B03A9}" destId="{FB705D8D-4B0F-418C-BE22-C9FC935B08A3}" srcOrd="2" destOrd="0" presId="urn:microsoft.com/office/officeart/2005/8/layout/orgChart1"/>
    <dgm:cxn modelId="{F656B108-D069-4630-B1EC-D4E7303A44E5}" type="presParOf" srcId="{9C5DF944-3D7A-473D-A789-5CA86652B8F8}" destId="{4F6F1802-D2DC-45F2-8B57-B9ACE00E096B}" srcOrd="4" destOrd="0" presId="urn:microsoft.com/office/officeart/2005/8/layout/orgChart1"/>
    <dgm:cxn modelId="{DCA51475-F635-4C41-9870-1C7C68EE0269}" type="presParOf" srcId="{9C5DF944-3D7A-473D-A789-5CA86652B8F8}" destId="{D09FB176-C899-4C34-A2EF-DF4099E3930B}" srcOrd="5" destOrd="0" presId="urn:microsoft.com/office/officeart/2005/8/layout/orgChart1"/>
    <dgm:cxn modelId="{C75F3B25-8C21-4780-A6D0-897C985C6346}" type="presParOf" srcId="{D09FB176-C899-4C34-A2EF-DF4099E3930B}" destId="{EB3A78CF-8659-4E76-9BB6-78F8A7F8B535}" srcOrd="0" destOrd="0" presId="urn:microsoft.com/office/officeart/2005/8/layout/orgChart1"/>
    <dgm:cxn modelId="{943E2804-DE72-4A65-82E1-076E5970D718}" type="presParOf" srcId="{EB3A78CF-8659-4E76-9BB6-78F8A7F8B535}" destId="{ED956AEF-5A78-47DC-9D97-3B27A2E93095}" srcOrd="0" destOrd="0" presId="urn:microsoft.com/office/officeart/2005/8/layout/orgChart1"/>
    <dgm:cxn modelId="{13C6D513-6FC6-4FD1-8163-92C85212C58A}" type="presParOf" srcId="{EB3A78CF-8659-4E76-9BB6-78F8A7F8B535}" destId="{0936C29E-0ABE-4289-9453-F6DF249F454C}" srcOrd="1" destOrd="0" presId="urn:microsoft.com/office/officeart/2005/8/layout/orgChart1"/>
    <dgm:cxn modelId="{2617F6ED-03E8-461A-9DCE-3F637AE1988B}" type="presParOf" srcId="{D09FB176-C899-4C34-A2EF-DF4099E3930B}" destId="{3666C14E-3FE7-4AB2-BA4F-4535D42C477E}" srcOrd="1" destOrd="0" presId="urn:microsoft.com/office/officeart/2005/8/layout/orgChart1"/>
    <dgm:cxn modelId="{948A95A2-9CAA-49D1-828A-1E71B92F8AAC}" type="presParOf" srcId="{3666C14E-3FE7-4AB2-BA4F-4535D42C477E}" destId="{7E670A0B-4B6A-45AD-AE95-FAE9E52BA24F}" srcOrd="0" destOrd="0" presId="urn:microsoft.com/office/officeart/2005/8/layout/orgChart1"/>
    <dgm:cxn modelId="{59D9A9FD-A444-4E9F-B4B3-2F349F1199E5}" type="presParOf" srcId="{3666C14E-3FE7-4AB2-BA4F-4535D42C477E}" destId="{781D4557-4BA2-4B53-85D2-D0A8E2F29ACB}" srcOrd="1" destOrd="0" presId="urn:microsoft.com/office/officeart/2005/8/layout/orgChart1"/>
    <dgm:cxn modelId="{693A886B-6A25-4CB1-A9E0-F27BED61A8C0}" type="presParOf" srcId="{781D4557-4BA2-4B53-85D2-D0A8E2F29ACB}" destId="{A1F0E8B8-00E6-43CE-8E1F-A9918B608453}" srcOrd="0" destOrd="0" presId="urn:microsoft.com/office/officeart/2005/8/layout/orgChart1"/>
    <dgm:cxn modelId="{687AFB0C-B7F3-4380-94A4-4E0E84F6E0C6}" type="presParOf" srcId="{A1F0E8B8-00E6-43CE-8E1F-A9918B608453}" destId="{2C701CAE-D8F1-461E-8A0C-C57AEB1CD6C2}" srcOrd="0" destOrd="0" presId="urn:microsoft.com/office/officeart/2005/8/layout/orgChart1"/>
    <dgm:cxn modelId="{05425C0A-BEDC-4E2E-B3E2-D05D02996E49}" type="presParOf" srcId="{A1F0E8B8-00E6-43CE-8E1F-A9918B608453}" destId="{0A55F855-E390-49C4-85C3-4EB5DC8DFEC3}" srcOrd="1" destOrd="0" presId="urn:microsoft.com/office/officeart/2005/8/layout/orgChart1"/>
    <dgm:cxn modelId="{BF1EBC23-30C6-4E64-887B-D7BEFE4DC044}" type="presParOf" srcId="{781D4557-4BA2-4B53-85D2-D0A8E2F29ACB}" destId="{8FDA77AA-02A8-4EBB-8954-A3306A125F11}" srcOrd="1" destOrd="0" presId="urn:microsoft.com/office/officeart/2005/8/layout/orgChart1"/>
    <dgm:cxn modelId="{58079DFE-5294-40C1-98F7-84C63D01D30D}" type="presParOf" srcId="{781D4557-4BA2-4B53-85D2-D0A8E2F29ACB}" destId="{802B30D6-A884-4929-98EE-4DE3E2D91CB8}" srcOrd="2" destOrd="0" presId="urn:microsoft.com/office/officeart/2005/8/layout/orgChart1"/>
    <dgm:cxn modelId="{EC7E18D2-53A4-4F55-9E6B-E700775E50DF}" type="presParOf" srcId="{3666C14E-3FE7-4AB2-BA4F-4535D42C477E}" destId="{4E5DB2E5-BC21-45FD-89CF-804EEEA73D92}" srcOrd="2" destOrd="0" presId="urn:microsoft.com/office/officeart/2005/8/layout/orgChart1"/>
    <dgm:cxn modelId="{FB745962-83B0-44F2-B53F-B06CC8F5F875}" type="presParOf" srcId="{3666C14E-3FE7-4AB2-BA4F-4535D42C477E}" destId="{FEF5B6E2-22EA-4CFA-BF26-961399773F49}" srcOrd="3" destOrd="0" presId="urn:microsoft.com/office/officeart/2005/8/layout/orgChart1"/>
    <dgm:cxn modelId="{0CD81578-5BBC-402C-BA0F-6928F4397931}" type="presParOf" srcId="{FEF5B6E2-22EA-4CFA-BF26-961399773F49}" destId="{42BED641-FA4F-4D4B-9A19-A7D3C3BE1408}" srcOrd="0" destOrd="0" presId="urn:microsoft.com/office/officeart/2005/8/layout/orgChart1"/>
    <dgm:cxn modelId="{F96087E5-FF68-4C41-8905-6EC8196E0C58}" type="presParOf" srcId="{42BED641-FA4F-4D4B-9A19-A7D3C3BE1408}" destId="{74487508-3D4F-4F35-9119-7335AA499C95}" srcOrd="0" destOrd="0" presId="urn:microsoft.com/office/officeart/2005/8/layout/orgChart1"/>
    <dgm:cxn modelId="{DFC1DD33-1CCE-42F7-8381-812B690803AB}" type="presParOf" srcId="{42BED641-FA4F-4D4B-9A19-A7D3C3BE1408}" destId="{EA4E738B-1483-44D6-89EB-8256A9C3F87D}" srcOrd="1" destOrd="0" presId="urn:microsoft.com/office/officeart/2005/8/layout/orgChart1"/>
    <dgm:cxn modelId="{1DC160AC-0E6C-4230-BE6D-EC01D9E68C25}" type="presParOf" srcId="{FEF5B6E2-22EA-4CFA-BF26-961399773F49}" destId="{B5B7C6F2-824B-4B22-9513-4D47B87A1DEF}" srcOrd="1" destOrd="0" presId="urn:microsoft.com/office/officeart/2005/8/layout/orgChart1"/>
    <dgm:cxn modelId="{FF857289-C900-405D-BB1B-E5FA53F69948}" type="presParOf" srcId="{FEF5B6E2-22EA-4CFA-BF26-961399773F49}" destId="{AD4B3EEE-3AC5-44A5-8891-70C0728030DE}" srcOrd="2" destOrd="0" presId="urn:microsoft.com/office/officeart/2005/8/layout/orgChart1"/>
    <dgm:cxn modelId="{6AA0B8FF-DDDA-4D11-B094-5994B01EA43E}" type="presParOf" srcId="{3666C14E-3FE7-4AB2-BA4F-4535D42C477E}" destId="{1A2BCB80-89E2-41EC-87D9-8650DA66AB8A}" srcOrd="4" destOrd="0" presId="urn:microsoft.com/office/officeart/2005/8/layout/orgChart1"/>
    <dgm:cxn modelId="{148ACC50-2AA1-4F44-91AD-BB1E001E775A}" type="presParOf" srcId="{3666C14E-3FE7-4AB2-BA4F-4535D42C477E}" destId="{CD498E25-17A8-4592-A106-0BDE77F9F8BE}" srcOrd="5" destOrd="0" presId="urn:microsoft.com/office/officeart/2005/8/layout/orgChart1"/>
    <dgm:cxn modelId="{94EC3CD2-8250-4C6C-9510-2E01E864B98E}" type="presParOf" srcId="{CD498E25-17A8-4592-A106-0BDE77F9F8BE}" destId="{1832CD07-F56C-4B75-9FC3-CEF6C2D6EA45}" srcOrd="0" destOrd="0" presId="urn:microsoft.com/office/officeart/2005/8/layout/orgChart1"/>
    <dgm:cxn modelId="{2E062C42-7152-4680-A111-E6CC6B847751}" type="presParOf" srcId="{1832CD07-F56C-4B75-9FC3-CEF6C2D6EA45}" destId="{F7484F86-9514-4EEC-AAEC-65AD9B4B3D96}" srcOrd="0" destOrd="0" presId="urn:microsoft.com/office/officeart/2005/8/layout/orgChart1"/>
    <dgm:cxn modelId="{B74E4AE7-729F-435D-9677-EF9A8A717ED3}" type="presParOf" srcId="{1832CD07-F56C-4B75-9FC3-CEF6C2D6EA45}" destId="{2F8AA862-E8D3-4043-95F3-7EBB33FDC237}" srcOrd="1" destOrd="0" presId="urn:microsoft.com/office/officeart/2005/8/layout/orgChart1"/>
    <dgm:cxn modelId="{57B1B681-1FA4-4B1B-A100-73E71F352CEE}" type="presParOf" srcId="{CD498E25-17A8-4592-A106-0BDE77F9F8BE}" destId="{D6D1B4BE-1E43-4CD4-965F-996A3963A4DE}" srcOrd="1" destOrd="0" presId="urn:microsoft.com/office/officeart/2005/8/layout/orgChart1"/>
    <dgm:cxn modelId="{6CB83120-44C8-4CB8-B52A-18DB54AA0276}" type="presParOf" srcId="{CD498E25-17A8-4592-A106-0BDE77F9F8BE}" destId="{2585E360-1265-4DAF-8ED0-8CB30CFCA044}" srcOrd="2" destOrd="0" presId="urn:microsoft.com/office/officeart/2005/8/layout/orgChart1"/>
    <dgm:cxn modelId="{20D728B2-06AD-4A79-9ED2-9DB4FB3AAA0E}" type="presParOf" srcId="{3666C14E-3FE7-4AB2-BA4F-4535D42C477E}" destId="{9AAB9F84-69DB-4974-8FB3-17FE16A42904}" srcOrd="6" destOrd="0" presId="urn:microsoft.com/office/officeart/2005/8/layout/orgChart1"/>
    <dgm:cxn modelId="{09F6B283-024F-461B-BD02-CE0152A56C9A}" type="presParOf" srcId="{3666C14E-3FE7-4AB2-BA4F-4535D42C477E}" destId="{C3EE2C24-35C5-4383-8BA8-04718D61B1E3}" srcOrd="7" destOrd="0" presId="urn:microsoft.com/office/officeart/2005/8/layout/orgChart1"/>
    <dgm:cxn modelId="{47BD6F32-7C8A-4F57-AA56-AE45BC283298}" type="presParOf" srcId="{C3EE2C24-35C5-4383-8BA8-04718D61B1E3}" destId="{D76FB983-6AF4-4D17-803C-BE4F9D86E241}" srcOrd="0" destOrd="0" presId="urn:microsoft.com/office/officeart/2005/8/layout/orgChart1"/>
    <dgm:cxn modelId="{D93D0EBF-7FC9-4CF5-8A58-847AA6DAB6D7}" type="presParOf" srcId="{D76FB983-6AF4-4D17-803C-BE4F9D86E241}" destId="{C95AECE2-07C4-42E7-90DA-5CD8EA216CFC}" srcOrd="0" destOrd="0" presId="urn:microsoft.com/office/officeart/2005/8/layout/orgChart1"/>
    <dgm:cxn modelId="{C505C107-B3CF-4892-A233-B404A6BE1937}" type="presParOf" srcId="{D76FB983-6AF4-4D17-803C-BE4F9D86E241}" destId="{4704A764-F3E3-46A1-B698-AC3BCD85875D}" srcOrd="1" destOrd="0" presId="urn:microsoft.com/office/officeart/2005/8/layout/orgChart1"/>
    <dgm:cxn modelId="{2E40F5B5-7F46-461C-BDA7-72299FCE414B}" type="presParOf" srcId="{C3EE2C24-35C5-4383-8BA8-04718D61B1E3}" destId="{C07B020C-8290-4505-84E9-D8CD925D7B93}" srcOrd="1" destOrd="0" presId="urn:microsoft.com/office/officeart/2005/8/layout/orgChart1"/>
    <dgm:cxn modelId="{6A013B09-4472-4836-8A7B-1DBA1401B39B}" type="presParOf" srcId="{C3EE2C24-35C5-4383-8BA8-04718D61B1E3}" destId="{97715D9E-A6B5-4BE2-9531-017E1F9F5E37}" srcOrd="2" destOrd="0" presId="urn:microsoft.com/office/officeart/2005/8/layout/orgChart1"/>
    <dgm:cxn modelId="{0396D089-0C92-4213-9038-EFCE91C8E6E8}" type="presParOf" srcId="{3666C14E-3FE7-4AB2-BA4F-4535D42C477E}" destId="{F8AA5B07-D62E-4BEF-A7F4-BB8154CE0161}" srcOrd="8" destOrd="0" presId="urn:microsoft.com/office/officeart/2005/8/layout/orgChart1"/>
    <dgm:cxn modelId="{B82B4C22-ECCF-4729-A10C-1B399DC51AC0}" type="presParOf" srcId="{3666C14E-3FE7-4AB2-BA4F-4535D42C477E}" destId="{28D3CB32-FAA0-4273-8538-1EB307061468}" srcOrd="9" destOrd="0" presId="urn:microsoft.com/office/officeart/2005/8/layout/orgChart1"/>
    <dgm:cxn modelId="{C46A36E6-6A46-44F2-8596-2705AEC78885}" type="presParOf" srcId="{28D3CB32-FAA0-4273-8538-1EB307061468}" destId="{4E6634D0-9CA1-4ACD-BF91-91BEE47E76EF}" srcOrd="0" destOrd="0" presId="urn:microsoft.com/office/officeart/2005/8/layout/orgChart1"/>
    <dgm:cxn modelId="{650F99F3-AEFB-4457-B16B-8F970EAD14F5}" type="presParOf" srcId="{4E6634D0-9CA1-4ACD-BF91-91BEE47E76EF}" destId="{EE219807-47C8-4941-99AE-CE39076E53F5}" srcOrd="0" destOrd="0" presId="urn:microsoft.com/office/officeart/2005/8/layout/orgChart1"/>
    <dgm:cxn modelId="{9606861E-2C1E-4ECA-9BC7-F5A8CCBFC6C7}" type="presParOf" srcId="{4E6634D0-9CA1-4ACD-BF91-91BEE47E76EF}" destId="{A8ED66CC-CBB3-4EB5-ADE1-6E062170315B}" srcOrd="1" destOrd="0" presId="urn:microsoft.com/office/officeart/2005/8/layout/orgChart1"/>
    <dgm:cxn modelId="{DB25DBFE-5466-42E7-83D0-CDBECCC4F6E3}" type="presParOf" srcId="{28D3CB32-FAA0-4273-8538-1EB307061468}" destId="{55A4A9B7-D2D2-4F27-9972-54B957F184B3}" srcOrd="1" destOrd="0" presId="urn:microsoft.com/office/officeart/2005/8/layout/orgChart1"/>
    <dgm:cxn modelId="{BB00C54E-7820-47AF-A62E-B79DD6EFEEDB}" type="presParOf" srcId="{28D3CB32-FAA0-4273-8538-1EB307061468}" destId="{A6D08738-8725-4BBB-8D6E-6E0F7F338F27}" srcOrd="2" destOrd="0" presId="urn:microsoft.com/office/officeart/2005/8/layout/orgChart1"/>
    <dgm:cxn modelId="{7C208A16-7814-401E-A0B8-9BBEC9CEE773}" type="presParOf" srcId="{D09FB176-C899-4C34-A2EF-DF4099E3930B}" destId="{10032A81-28F1-4589-A2C9-2F713826DB5B}" srcOrd="2" destOrd="0" presId="urn:microsoft.com/office/officeart/2005/8/layout/orgChart1"/>
    <dgm:cxn modelId="{F0498994-A4AD-4439-B92D-9533B7E5EC40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47B69A8B-1C20-4176-A35D-B08516C5DB1D}" type="presOf" srcId="{D91152BC-9A33-44D3-AEBB-F20420DB430F}" destId="{30DA9891-B7C7-405D-9015-1C3DF0E9850F}" srcOrd="0" destOrd="0" presId="urn:microsoft.com/office/officeart/2005/8/layout/orgChart1"/>
    <dgm:cxn modelId="{98A20500-E2C8-40FB-8DE7-2039DDF12195}" type="presOf" srcId="{D5F013B3-4B4E-4E38-9BAF-4B34B2BB0C79}" destId="{26E61D30-5696-4E05-9044-AF73EF27DAB2}" srcOrd="0" destOrd="0" presId="urn:microsoft.com/office/officeart/2005/8/layout/orgChart1"/>
    <dgm:cxn modelId="{A2947998-605F-475E-87A5-F58F7C23E773}" type="presOf" srcId="{41CBE71F-8A1C-4046-8B51-627382F890A8}" destId="{BD53C961-9C2E-42B5-A825-EB1CD5AF2FE3}" srcOrd="0" destOrd="0" presId="urn:microsoft.com/office/officeart/2005/8/layout/orgChart1"/>
    <dgm:cxn modelId="{0DBC2C66-7824-43C6-8BFD-262A04439762}" type="presOf" srcId="{51AC05A3-5125-4631-8328-EE9742C5CE1F}" destId="{75DCBE71-7469-49E9-81E5-E6A43E3EC0DC}" srcOrd="1" destOrd="0" presId="urn:microsoft.com/office/officeart/2005/8/layout/orgChart1"/>
    <dgm:cxn modelId="{6B09B79B-BBDE-4F22-B2E9-0A079701C7C4}" type="presOf" srcId="{C7336B56-6975-43EE-AA11-2CF9D86F3B72}" destId="{2F8AA862-E8D3-4043-95F3-7EBB33FDC237}" srcOrd="1" destOrd="0" presId="urn:microsoft.com/office/officeart/2005/8/layout/orgChart1"/>
    <dgm:cxn modelId="{05D8CEDC-5302-4F26-91D3-0D865BBC0FB6}" type="presOf" srcId="{092024CE-8423-4E50-A34E-3122E05631CC}" destId="{2C701CAE-D8F1-461E-8A0C-C57AEB1CD6C2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B38381DA-6BC1-452C-9C8D-B07A07EC8920}" type="presOf" srcId="{032924AE-7BA3-4608-9D4D-A10FC22FA55B}" destId="{842224E6-60DA-412E-8A1B-7533C1377869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7027463E-2313-43F3-98A0-E97806707842}" type="presOf" srcId="{D5F013B3-4B4E-4E38-9BAF-4B34B2BB0C79}" destId="{14A5ABF2-8B49-4694-AC4C-1A898869B017}" srcOrd="1" destOrd="0" presId="urn:microsoft.com/office/officeart/2005/8/layout/orgChart1"/>
    <dgm:cxn modelId="{C91E00E3-F875-473C-88B6-07B6C80227E9}" type="presOf" srcId="{8514C17C-35EC-4D14-92F7-13A577CAA5C4}" destId="{079C46BA-E270-4C4F-9AA8-92E32A64D736}" srcOrd="0" destOrd="0" presId="urn:microsoft.com/office/officeart/2005/8/layout/orgChart1"/>
    <dgm:cxn modelId="{F9156223-A720-4016-93B5-13EE2CB07769}" type="presOf" srcId="{1E17A9B5-1CC6-4BF4-A5EB-2099972243B8}" destId="{0044642D-BF6E-4946-989D-7BC76303D8B1}" srcOrd="1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30F39D00-B475-418C-8A8C-A25571C282FE}" type="presOf" srcId="{88415C31-82DD-4EF9-9A7A-1D4D99FB6B9D}" destId="{0936C29E-0ABE-4289-9453-F6DF249F454C}" srcOrd="1" destOrd="0" presId="urn:microsoft.com/office/officeart/2005/8/layout/orgChart1"/>
    <dgm:cxn modelId="{E1EBE026-57C3-4279-99A5-EB74F3C7A2A1}" type="presOf" srcId="{B103CFD6-C2F2-4A76-8866-035FF64E5877}" destId="{2FA1AE03-77C2-487B-948B-82122901556A}" srcOrd="1" destOrd="0" presId="urn:microsoft.com/office/officeart/2005/8/layout/orgChart1"/>
    <dgm:cxn modelId="{425BF1FC-2F2B-4894-9297-B026109C7671}" type="presOf" srcId="{CE683E6A-A313-4F5C-8639-235783D1198F}" destId="{6C1B72B2-EE6C-495B-ADAD-8508CE8EB807}" srcOrd="0" destOrd="0" presId="urn:microsoft.com/office/officeart/2005/8/layout/orgChart1"/>
    <dgm:cxn modelId="{D8BAD1F3-BF65-4CAC-837C-6D1CFB315006}" type="presOf" srcId="{B40A1E99-819E-4C0D-B671-3D134F0F7163}" destId="{179F0FCD-C306-4B84-A7DF-E34F9FAB6F56}" srcOrd="1" destOrd="0" presId="urn:microsoft.com/office/officeart/2005/8/layout/orgChart1"/>
    <dgm:cxn modelId="{BC9D350F-5A83-4200-856D-14D727C87EA8}" type="presOf" srcId="{69BEBD41-3545-40FD-BFDD-D21BD47C872E}" destId="{EA4E738B-1483-44D6-89EB-8256A9C3F87D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7ABD00A0-6208-4F9E-8B41-A01920F5A186}" type="presOf" srcId="{BAA37ED3-8504-4718-82EA-2141E33A703B}" destId="{C6471DB4-9B93-437A-AEBE-F3B71F737DF8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72F08B51-AE74-4EFD-8DCF-AD5C34F33075}" type="presOf" srcId="{DCCE79F2-51DC-4E3A-8F3D-0CB311D1F14D}" destId="{EE219807-47C8-4941-99AE-CE39076E53F5}" srcOrd="0" destOrd="0" presId="urn:microsoft.com/office/officeart/2005/8/layout/orgChart1"/>
    <dgm:cxn modelId="{D30D64C8-60AC-4B31-8DF5-8568021C4F69}" type="presOf" srcId="{EDF4E25F-6E69-41B7-B57F-66E5D749104E}" destId="{CD65CBB6-B9A3-48AB-AFB3-4BE4B03553D3}" srcOrd="0" destOrd="0" presId="urn:microsoft.com/office/officeart/2005/8/layout/orgChart1"/>
    <dgm:cxn modelId="{893075A7-1B97-4BBF-A20D-6E0BDEDDBB80}" type="presOf" srcId="{51AC05A3-5125-4631-8328-EE9742C5CE1F}" destId="{7533127D-6F77-420D-9337-03A9B17677A7}" srcOrd="0" destOrd="0" presId="urn:microsoft.com/office/officeart/2005/8/layout/orgChart1"/>
    <dgm:cxn modelId="{3175B3EC-A23E-461B-86D6-9B4B26C8D940}" type="presOf" srcId="{032924AE-7BA3-4608-9D4D-A10FC22FA55B}" destId="{FCA2B357-06A1-4199-999C-BBE32872F828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228AB120-93CB-446A-A349-C9B461865B81}" type="presOf" srcId="{8514C17C-35EC-4D14-92F7-13A577CAA5C4}" destId="{3AA4BA60-CAF3-4B65-8A7B-26648B565082}" srcOrd="1" destOrd="0" presId="urn:microsoft.com/office/officeart/2005/8/layout/orgChart1"/>
    <dgm:cxn modelId="{AE94EFB1-C29D-4838-AE15-EEDDAABA358E}" type="presOf" srcId="{00B822AA-E50D-409C-8E77-78CE41F17C4F}" destId="{86ECFBC0-6EDE-49D7-A5E4-E61CBAF4A092}" srcOrd="0" destOrd="0" presId="urn:microsoft.com/office/officeart/2005/8/layout/orgChart1"/>
    <dgm:cxn modelId="{D867FC33-1B82-4DAA-8C35-66F911C530BA}" type="presOf" srcId="{43C964D4-3EA5-4709-BA45-DC9671707267}" destId="{87899BB1-A811-4B2D-8FA3-633A97B1A6A6}" srcOrd="1" destOrd="0" presId="urn:microsoft.com/office/officeart/2005/8/layout/orgChart1"/>
    <dgm:cxn modelId="{D03ABC9B-6C07-4224-8DD9-BC39E5A357D0}" type="presOf" srcId="{C7336B56-6975-43EE-AA11-2CF9D86F3B72}" destId="{F7484F86-9514-4EEC-AAEC-65AD9B4B3D96}" srcOrd="0" destOrd="0" presId="urn:microsoft.com/office/officeart/2005/8/layout/orgChart1"/>
    <dgm:cxn modelId="{88042E60-6E7A-417F-A089-55B52EE66C9D}" type="presOf" srcId="{DCCE79F2-51DC-4E3A-8F3D-0CB311D1F14D}" destId="{A8ED66CC-CBB3-4EB5-ADE1-6E062170315B}" srcOrd="1" destOrd="0" presId="urn:microsoft.com/office/officeart/2005/8/layout/orgChart1"/>
    <dgm:cxn modelId="{940362B2-07B1-47DA-B457-93BBD877E748}" type="presOf" srcId="{00B822AA-E50D-409C-8E77-78CE41F17C4F}" destId="{EE7467E8-D778-4C18-9C7C-925EF25B0DC2}" srcOrd="1" destOrd="0" presId="urn:microsoft.com/office/officeart/2005/8/layout/orgChart1"/>
    <dgm:cxn modelId="{1D71057E-A507-4103-9EC7-DF4C6A9E194B}" type="presOf" srcId="{CBC98D67-7A4E-4DF5-AC0F-18B667594BB8}" destId="{D644628E-4C6F-4DF2-8C07-D2B66E3A4757}" srcOrd="0" destOrd="0" presId="urn:microsoft.com/office/officeart/2005/8/layout/orgChart1"/>
    <dgm:cxn modelId="{92DC5A8D-DBB7-46D1-A162-A4D2399C414A}" type="presOf" srcId="{BCA1F9C7-A2DE-4DA9-9030-581CAAE089DA}" destId="{7E670A0B-4B6A-45AD-AE95-FAE9E52BA24F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9C174618-A36B-496D-A6C8-C41064C93544}" type="presOf" srcId="{DCB062A1-302A-48A6-BE81-96138548FF70}" destId="{1AE91293-7748-4E52-8855-7B838C555EB9}" srcOrd="0" destOrd="0" presId="urn:microsoft.com/office/officeart/2005/8/layout/orgChart1"/>
    <dgm:cxn modelId="{295A254E-DF0E-4F4A-AE52-4434784F27C8}" type="presOf" srcId="{6A766238-49C0-489C-9759-5801318FB123}" destId="{8F3E2022-AB5E-4438-BDBE-146FD19E8285}" srcOrd="0" destOrd="0" presId="urn:microsoft.com/office/officeart/2005/8/layout/orgChart1"/>
    <dgm:cxn modelId="{2710B4C3-B1B6-4A58-88A5-A99D20F1574F}" type="presOf" srcId="{DC9F82DD-39AD-486C-81D6-0E3C38A96BAD}" destId="{4F6F1802-D2DC-45F2-8B57-B9ACE00E096B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EF7808DA-2CB5-4B74-A99C-EE21DBC35B85}" type="presOf" srcId="{57A44C0D-573F-44FB-BC9E-B18382ACCC39}" destId="{9AAB9F84-69DB-4974-8FB3-17FE16A42904}" srcOrd="0" destOrd="0" presId="urn:microsoft.com/office/officeart/2005/8/layout/orgChart1"/>
    <dgm:cxn modelId="{673603B0-BE3B-495E-8DDB-39A3D95E3398}" type="presOf" srcId="{1D03C52E-27F1-4CAD-B953-A57260381D87}" destId="{52D64095-8F0B-43C5-A134-4F8EB745D0AC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8E2EA17C-7B56-4485-BB1D-7771D01FE81A}" type="presOf" srcId="{B103CFD6-C2F2-4A76-8866-035FF64E5877}" destId="{D98E11BE-9177-4329-A5B4-B4B8653C2863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DDF7ECC1-CB58-4636-9C76-3B9150E67308}" type="presOf" srcId="{1E17A9B5-1CC6-4BF4-A5EB-2099972243B8}" destId="{F0DC39B6-0C64-430A-9FFB-4907B94E244D}" srcOrd="0" destOrd="0" presId="urn:microsoft.com/office/officeart/2005/8/layout/orgChart1"/>
    <dgm:cxn modelId="{505C7BE4-22BF-4FC0-8CEF-8981E5BA9DA7}" type="presOf" srcId="{B40A1E99-819E-4C0D-B671-3D134F0F7163}" destId="{3A05D6AC-55D4-4F8B-831D-7528DBB5E857}" srcOrd="0" destOrd="0" presId="urn:microsoft.com/office/officeart/2005/8/layout/orgChart1"/>
    <dgm:cxn modelId="{77CE86A6-166F-4D1E-BF68-9C49E939D268}" type="presOf" srcId="{E2FDDA39-0A56-4C19-9570-F6322A50CD7C}" destId="{C95AECE2-07C4-42E7-90DA-5CD8EA216CFC}" srcOrd="0" destOrd="0" presId="urn:microsoft.com/office/officeart/2005/8/layout/orgChart1"/>
    <dgm:cxn modelId="{04B1E081-A881-44EE-B949-DA2FEB8E792E}" type="presOf" srcId="{382A9707-8CE9-4448-A732-795155023764}" destId="{C9EB4BFF-95DA-49B7-87A2-66A52A4FCDFA}" srcOrd="0" destOrd="0" presId="urn:microsoft.com/office/officeart/2005/8/layout/orgChart1"/>
    <dgm:cxn modelId="{55E3A5B2-42AD-4663-AEE6-17888228A235}" type="presOf" srcId="{844909A3-F2C8-49AE-869B-AFCA0AC709DF}" destId="{5A29D58D-62CC-4731-8120-CAD4354C3E03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2AA3C1AE-A314-4996-9CF6-84B6533C1290}" type="presOf" srcId="{BC7A14EC-7DD0-42E2-A28E-8428AF273F49}" destId="{4E5DB2E5-BC21-45FD-89CF-804EEEA73D92}" srcOrd="0" destOrd="0" presId="urn:microsoft.com/office/officeart/2005/8/layout/orgChart1"/>
    <dgm:cxn modelId="{284579AF-602D-48C3-B027-85DC00778670}" type="presOf" srcId="{D3B00EB5-7252-4C54-A138-4FDE2761BA89}" destId="{77FF546B-1ADB-4B35-B705-B48DE95D0A7F}" srcOrd="0" destOrd="0" presId="urn:microsoft.com/office/officeart/2005/8/layout/orgChart1"/>
    <dgm:cxn modelId="{99976CEC-A888-4F94-B228-CA490A6E12C3}" type="presOf" srcId="{092024CE-8423-4E50-A34E-3122E05631CC}" destId="{0A55F855-E390-49C4-85C3-4EB5DC8DFEC3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4C4EE0FB-A4D8-4468-A9F8-5C9021259231}" type="presOf" srcId="{D656347E-658D-41DE-86E2-9688A1F66EB3}" destId="{D351E307-7A60-4733-B21C-CC6D6E5D051D}" srcOrd="0" destOrd="0" presId="urn:microsoft.com/office/officeart/2005/8/layout/orgChart1"/>
    <dgm:cxn modelId="{769264E0-FCF5-47C7-B4FE-FB5C9B515967}" type="presOf" srcId="{6A766238-49C0-489C-9759-5801318FB123}" destId="{F4F60A8B-BCFE-4E33-9289-BF4CA9206F7B}" srcOrd="1" destOrd="0" presId="urn:microsoft.com/office/officeart/2005/8/layout/orgChart1"/>
    <dgm:cxn modelId="{264328CA-A497-4BF9-B97F-38BB80799886}" type="presOf" srcId="{49A41343-8942-4E0A-948C-7308CFEDA337}" destId="{F8AA5B07-D62E-4BEF-A7F4-BB8154CE0161}" srcOrd="0" destOrd="0" presId="urn:microsoft.com/office/officeart/2005/8/layout/orgChart1"/>
    <dgm:cxn modelId="{74BF1FB3-CACF-4561-9E61-E3D3A8C90750}" type="presOf" srcId="{D91152BC-9A33-44D3-AEBB-F20420DB430F}" destId="{5EC808F1-181C-42C2-975C-2B558EBCB7FE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F6F0E107-7C78-4ED2-A514-517DA1E985BB}" type="presOf" srcId="{E2FDDA39-0A56-4C19-9570-F6322A50CD7C}" destId="{4704A764-F3E3-46A1-B698-AC3BCD85875D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6EFF117-200B-43A7-B204-AF0AD52F4480}" type="presOf" srcId="{0ED209FE-B93C-493B-85A2-BA5863869AE7}" destId="{B4ADFA40-1DC3-4BD0-BAE4-D5BA4FDF2B3E}" srcOrd="0" destOrd="0" presId="urn:microsoft.com/office/officeart/2005/8/layout/orgChart1"/>
    <dgm:cxn modelId="{5F033335-9708-4B88-897C-59274B0A5F16}" type="presOf" srcId="{43C964D4-3EA5-4709-BA45-DC9671707267}" destId="{ABF5B3AF-9C3F-43AC-89B9-A4B84688B739}" srcOrd="0" destOrd="0" presId="urn:microsoft.com/office/officeart/2005/8/layout/orgChart1"/>
    <dgm:cxn modelId="{A2FD8431-CA1E-4724-A88A-3D3E4874209A}" type="presOf" srcId="{88B02B86-A182-47E8-98CE-5F03ED03FC83}" destId="{1A2BCB80-89E2-41EC-87D9-8650DA66AB8A}" srcOrd="0" destOrd="0" presId="urn:microsoft.com/office/officeart/2005/8/layout/orgChart1"/>
    <dgm:cxn modelId="{31A6D7E5-1D1D-4C4E-9EFD-E7AD10866133}" type="presOf" srcId="{69BEBD41-3545-40FD-BFDD-D21BD47C872E}" destId="{74487508-3D4F-4F35-9119-7335AA499C95}" srcOrd="0" destOrd="0" presId="urn:microsoft.com/office/officeart/2005/8/layout/orgChart1"/>
    <dgm:cxn modelId="{801B8412-CA52-4198-96BC-E550F32C3AE2}" type="presOf" srcId="{3837525C-9A2A-44D5-8B42-9C0820CF3FF9}" destId="{6AC59FBD-FAEA-42FA-8EB1-29A7CC044828}" srcOrd="0" destOrd="0" presId="urn:microsoft.com/office/officeart/2005/8/layout/orgChart1"/>
    <dgm:cxn modelId="{E370162A-CCCA-4CEA-8062-7F6BD023603C}" type="presOf" srcId="{88415C31-82DD-4EF9-9A7A-1D4D99FB6B9D}" destId="{ED956AEF-5A78-47DC-9D97-3B27A2E93095}" srcOrd="0" destOrd="0" presId="urn:microsoft.com/office/officeart/2005/8/layout/orgChart1"/>
    <dgm:cxn modelId="{CB322EEE-6B09-42BD-89D2-58B36715CECD}" type="presOf" srcId="{382A9707-8CE9-4448-A732-795155023764}" destId="{40CBCC65-FD09-4B94-B9C9-3482617F2627}" srcOrd="1" destOrd="0" presId="urn:microsoft.com/office/officeart/2005/8/layout/orgChart1"/>
    <dgm:cxn modelId="{33EA7C48-E778-4C18-9C00-586B40B22304}" type="presParOf" srcId="{6C1B72B2-EE6C-495B-ADAD-8508CE8EB807}" destId="{B9578B13-712D-4BAD-A28F-A7352074EDA6}" srcOrd="0" destOrd="0" presId="urn:microsoft.com/office/officeart/2005/8/layout/orgChart1"/>
    <dgm:cxn modelId="{773D4B38-F780-4DBE-BEC6-8131C1D0E81D}" type="presParOf" srcId="{B9578B13-712D-4BAD-A28F-A7352074EDA6}" destId="{EA34C8C8-6EC1-483B-8E39-8E6926CED3CE}" srcOrd="0" destOrd="0" presId="urn:microsoft.com/office/officeart/2005/8/layout/orgChart1"/>
    <dgm:cxn modelId="{E4ABF399-92D2-4A9A-945C-66BD5EA81897}" type="presParOf" srcId="{EA34C8C8-6EC1-483B-8E39-8E6926CED3CE}" destId="{D98E11BE-9177-4329-A5B4-B4B8653C2863}" srcOrd="0" destOrd="0" presId="urn:microsoft.com/office/officeart/2005/8/layout/orgChart1"/>
    <dgm:cxn modelId="{927080F3-B292-469A-B855-E296A0D901A8}" type="presParOf" srcId="{EA34C8C8-6EC1-483B-8E39-8E6926CED3CE}" destId="{2FA1AE03-77C2-487B-948B-82122901556A}" srcOrd="1" destOrd="0" presId="urn:microsoft.com/office/officeart/2005/8/layout/orgChart1"/>
    <dgm:cxn modelId="{D3192DC4-BED2-4844-AA7D-B47934A3B16D}" type="presParOf" srcId="{B9578B13-712D-4BAD-A28F-A7352074EDA6}" destId="{9C5DF944-3D7A-473D-A789-5CA86652B8F8}" srcOrd="1" destOrd="0" presId="urn:microsoft.com/office/officeart/2005/8/layout/orgChart1"/>
    <dgm:cxn modelId="{06DFDC9C-A588-4C8A-B3B3-25D338524B86}" type="presParOf" srcId="{9C5DF944-3D7A-473D-A789-5CA86652B8F8}" destId="{D351E307-7A60-4733-B21C-CC6D6E5D051D}" srcOrd="0" destOrd="0" presId="urn:microsoft.com/office/officeart/2005/8/layout/orgChart1"/>
    <dgm:cxn modelId="{C1E54A76-0D7B-4227-8F4D-8DBEC56AB435}" type="presParOf" srcId="{9C5DF944-3D7A-473D-A789-5CA86652B8F8}" destId="{60FE5B31-E82E-49E2-9469-B5D5674278BC}" srcOrd="1" destOrd="0" presId="urn:microsoft.com/office/officeart/2005/8/layout/orgChart1"/>
    <dgm:cxn modelId="{815B74FE-BA54-4CEC-A54B-D1D46907452B}" type="presParOf" srcId="{60FE5B31-E82E-49E2-9469-B5D5674278BC}" destId="{CB88DD46-0D40-4A1B-9C97-26FA4C46EB15}" srcOrd="0" destOrd="0" presId="urn:microsoft.com/office/officeart/2005/8/layout/orgChart1"/>
    <dgm:cxn modelId="{A84A1ECB-6FBC-4AE0-A621-1E37D31BB177}" type="presParOf" srcId="{CB88DD46-0D40-4A1B-9C97-26FA4C46EB15}" destId="{ABF5B3AF-9C3F-43AC-89B9-A4B84688B739}" srcOrd="0" destOrd="0" presId="urn:microsoft.com/office/officeart/2005/8/layout/orgChart1"/>
    <dgm:cxn modelId="{A83168F1-86EB-44BA-902C-70F3670038A0}" type="presParOf" srcId="{CB88DD46-0D40-4A1B-9C97-26FA4C46EB15}" destId="{87899BB1-A811-4B2D-8FA3-633A97B1A6A6}" srcOrd="1" destOrd="0" presId="urn:microsoft.com/office/officeart/2005/8/layout/orgChart1"/>
    <dgm:cxn modelId="{73076A14-EEF4-4FFC-B53D-3C8ACEEBD1A9}" type="presParOf" srcId="{60FE5B31-E82E-49E2-9469-B5D5674278BC}" destId="{B6A20B03-CFA9-41D8-9956-9F0EB448DC4A}" srcOrd="1" destOrd="0" presId="urn:microsoft.com/office/officeart/2005/8/layout/orgChart1"/>
    <dgm:cxn modelId="{40FD08E4-55B9-49AE-AF32-136B707E840C}" type="presParOf" srcId="{B6A20B03-CFA9-41D8-9956-9F0EB448DC4A}" destId="{CD65CBB6-B9A3-48AB-AFB3-4BE4B03553D3}" srcOrd="0" destOrd="0" presId="urn:microsoft.com/office/officeart/2005/8/layout/orgChart1"/>
    <dgm:cxn modelId="{E179149A-3989-4D0D-8135-34F5D722F3C5}" type="presParOf" srcId="{B6A20B03-CFA9-41D8-9956-9F0EB448DC4A}" destId="{ED1F0A6D-21D1-431E-B021-19DC70288741}" srcOrd="1" destOrd="0" presId="urn:microsoft.com/office/officeart/2005/8/layout/orgChart1"/>
    <dgm:cxn modelId="{C76D0EAB-F090-47F0-B362-AD1C6D01F3BF}" type="presParOf" srcId="{ED1F0A6D-21D1-431E-B021-19DC70288741}" destId="{3035FF76-B78F-49A4-AACF-E2FF3786028F}" srcOrd="0" destOrd="0" presId="urn:microsoft.com/office/officeart/2005/8/layout/orgChart1"/>
    <dgm:cxn modelId="{25E07503-408D-42AE-9098-03239E5E623D}" type="presParOf" srcId="{3035FF76-B78F-49A4-AACF-E2FF3786028F}" destId="{F0DC39B6-0C64-430A-9FFB-4907B94E244D}" srcOrd="0" destOrd="0" presId="urn:microsoft.com/office/officeart/2005/8/layout/orgChart1"/>
    <dgm:cxn modelId="{E5270B2F-1D27-44D6-AEC8-300613D0A52D}" type="presParOf" srcId="{3035FF76-B78F-49A4-AACF-E2FF3786028F}" destId="{0044642D-BF6E-4946-989D-7BC76303D8B1}" srcOrd="1" destOrd="0" presId="urn:microsoft.com/office/officeart/2005/8/layout/orgChart1"/>
    <dgm:cxn modelId="{177E72DB-5E4F-444B-AA7A-2097D746B4C6}" type="presParOf" srcId="{ED1F0A6D-21D1-431E-B021-19DC70288741}" destId="{6F92EC3E-8AAE-41C7-BFFF-85E9DBCB215A}" srcOrd="1" destOrd="0" presId="urn:microsoft.com/office/officeart/2005/8/layout/orgChart1"/>
    <dgm:cxn modelId="{EA35752E-B0FD-4E71-8044-BE148813E3F9}" type="presParOf" srcId="{ED1F0A6D-21D1-431E-B021-19DC70288741}" destId="{C359BE23-B469-48EB-819D-6F6FDCDBB0A8}" srcOrd="2" destOrd="0" presId="urn:microsoft.com/office/officeart/2005/8/layout/orgChart1"/>
    <dgm:cxn modelId="{EDBC59E3-66C1-40E4-A042-28EBE1CD3C73}" type="presParOf" srcId="{B6A20B03-CFA9-41D8-9956-9F0EB448DC4A}" destId="{6AC59FBD-FAEA-42FA-8EB1-29A7CC044828}" srcOrd="2" destOrd="0" presId="urn:microsoft.com/office/officeart/2005/8/layout/orgChart1"/>
    <dgm:cxn modelId="{2C3634F9-4399-426A-880A-E5F2EDD50235}" type="presParOf" srcId="{B6A20B03-CFA9-41D8-9956-9F0EB448DC4A}" destId="{F2E1EDE4-99F4-4CBC-BA6A-91AF00914823}" srcOrd="3" destOrd="0" presId="urn:microsoft.com/office/officeart/2005/8/layout/orgChart1"/>
    <dgm:cxn modelId="{B131A139-A6BA-4358-910A-705180B5DD3B}" type="presParOf" srcId="{F2E1EDE4-99F4-4CBC-BA6A-91AF00914823}" destId="{795B4B98-FEFB-4DAB-B785-2E28918B1C7E}" srcOrd="0" destOrd="0" presId="urn:microsoft.com/office/officeart/2005/8/layout/orgChart1"/>
    <dgm:cxn modelId="{A1F84935-295D-45D1-A73C-AFAFF51708EB}" type="presParOf" srcId="{795B4B98-FEFB-4DAB-B785-2E28918B1C7E}" destId="{C9EB4BFF-95DA-49B7-87A2-66A52A4FCDFA}" srcOrd="0" destOrd="0" presId="urn:microsoft.com/office/officeart/2005/8/layout/orgChart1"/>
    <dgm:cxn modelId="{D6A7CB27-D085-40B4-BE18-815C03361F8B}" type="presParOf" srcId="{795B4B98-FEFB-4DAB-B785-2E28918B1C7E}" destId="{40CBCC65-FD09-4B94-B9C9-3482617F2627}" srcOrd="1" destOrd="0" presId="urn:microsoft.com/office/officeart/2005/8/layout/orgChart1"/>
    <dgm:cxn modelId="{E390DD5F-C6D8-4255-9BB3-E0AC83114F84}" type="presParOf" srcId="{F2E1EDE4-99F4-4CBC-BA6A-91AF00914823}" destId="{6E67D5E8-91A3-4A9C-B70E-60777B0DD65E}" srcOrd="1" destOrd="0" presId="urn:microsoft.com/office/officeart/2005/8/layout/orgChart1"/>
    <dgm:cxn modelId="{D95BE250-66F6-4587-A237-4548A76C8283}" type="presParOf" srcId="{F2E1EDE4-99F4-4CBC-BA6A-91AF00914823}" destId="{9041FCB5-DDBA-4A82-87F1-A20AE1F0ECFA}" srcOrd="2" destOrd="0" presId="urn:microsoft.com/office/officeart/2005/8/layout/orgChart1"/>
    <dgm:cxn modelId="{CC72C988-446F-40D6-B93C-A5A460CDF5BF}" type="presParOf" srcId="{B6A20B03-CFA9-41D8-9956-9F0EB448DC4A}" destId="{D644628E-4C6F-4DF2-8C07-D2B66E3A4757}" srcOrd="4" destOrd="0" presId="urn:microsoft.com/office/officeart/2005/8/layout/orgChart1"/>
    <dgm:cxn modelId="{D9D65940-2E26-474E-BF87-354538B31BDE}" type="presParOf" srcId="{B6A20B03-CFA9-41D8-9956-9F0EB448DC4A}" destId="{4C59CDCC-8171-42A8-836D-8A7ADEF309D0}" srcOrd="5" destOrd="0" presId="urn:microsoft.com/office/officeart/2005/8/layout/orgChart1"/>
    <dgm:cxn modelId="{026D9E38-059E-4788-9795-50B25211F879}" type="presParOf" srcId="{4C59CDCC-8171-42A8-836D-8A7ADEF309D0}" destId="{FED7DC99-D3B3-46B2-AE57-14D47B1F3671}" srcOrd="0" destOrd="0" presId="urn:microsoft.com/office/officeart/2005/8/layout/orgChart1"/>
    <dgm:cxn modelId="{173ECDC6-B106-436B-8111-9131657ED4F7}" type="presParOf" srcId="{FED7DC99-D3B3-46B2-AE57-14D47B1F3671}" destId="{8F3E2022-AB5E-4438-BDBE-146FD19E8285}" srcOrd="0" destOrd="0" presId="urn:microsoft.com/office/officeart/2005/8/layout/orgChart1"/>
    <dgm:cxn modelId="{E62D35B0-C6DD-4276-8881-E7D8EA7D5AC4}" type="presParOf" srcId="{FED7DC99-D3B3-46B2-AE57-14D47B1F3671}" destId="{F4F60A8B-BCFE-4E33-9289-BF4CA9206F7B}" srcOrd="1" destOrd="0" presId="urn:microsoft.com/office/officeart/2005/8/layout/orgChart1"/>
    <dgm:cxn modelId="{649D2FF6-DB24-41F0-A425-3333FAFD3245}" type="presParOf" srcId="{4C59CDCC-8171-42A8-836D-8A7ADEF309D0}" destId="{0717BF70-BD3E-4FBF-92BE-2C7F71500E41}" srcOrd="1" destOrd="0" presId="urn:microsoft.com/office/officeart/2005/8/layout/orgChart1"/>
    <dgm:cxn modelId="{3E88D101-4B26-4AF9-9E43-25E67E121D95}" type="presParOf" srcId="{4C59CDCC-8171-42A8-836D-8A7ADEF309D0}" destId="{0E63D1F7-0BB7-4B23-80D6-B69D7359A638}" srcOrd="2" destOrd="0" presId="urn:microsoft.com/office/officeart/2005/8/layout/orgChart1"/>
    <dgm:cxn modelId="{1D2DC987-975D-4350-8A8A-91A5B6AB5475}" type="presParOf" srcId="{B6A20B03-CFA9-41D8-9956-9F0EB448DC4A}" destId="{52D64095-8F0B-43C5-A134-4F8EB745D0AC}" srcOrd="6" destOrd="0" presId="urn:microsoft.com/office/officeart/2005/8/layout/orgChart1"/>
    <dgm:cxn modelId="{380E6385-5FA7-4E12-9FC5-625980801D79}" type="presParOf" srcId="{B6A20B03-CFA9-41D8-9956-9F0EB448DC4A}" destId="{65175C4B-27F3-41C0-9093-49201195521B}" srcOrd="7" destOrd="0" presId="urn:microsoft.com/office/officeart/2005/8/layout/orgChart1"/>
    <dgm:cxn modelId="{5B3094AF-03F4-4EDE-B8AC-9AB17CC64ECF}" type="presParOf" srcId="{65175C4B-27F3-41C0-9093-49201195521B}" destId="{418B0B64-07DF-4A86-8188-2B3D12FF0C1B}" srcOrd="0" destOrd="0" presId="urn:microsoft.com/office/officeart/2005/8/layout/orgChart1"/>
    <dgm:cxn modelId="{B6E0863D-581A-4EDD-B8DB-3CBE35C8ACD4}" type="presParOf" srcId="{418B0B64-07DF-4A86-8188-2B3D12FF0C1B}" destId="{FCA2B357-06A1-4199-999C-BBE32872F828}" srcOrd="0" destOrd="0" presId="urn:microsoft.com/office/officeart/2005/8/layout/orgChart1"/>
    <dgm:cxn modelId="{8362A0B3-D8D0-4724-BB4E-3D08B6087B6F}" type="presParOf" srcId="{418B0B64-07DF-4A86-8188-2B3D12FF0C1B}" destId="{842224E6-60DA-412E-8A1B-7533C1377869}" srcOrd="1" destOrd="0" presId="urn:microsoft.com/office/officeart/2005/8/layout/orgChart1"/>
    <dgm:cxn modelId="{245944B6-41FE-41E3-A7BA-E262E6920E1E}" type="presParOf" srcId="{65175C4B-27F3-41C0-9093-49201195521B}" destId="{5FEE9627-663F-4879-B764-2FCAC3BEDB01}" srcOrd="1" destOrd="0" presId="urn:microsoft.com/office/officeart/2005/8/layout/orgChart1"/>
    <dgm:cxn modelId="{F1293F37-014A-4025-B953-C7C49B2181F2}" type="presParOf" srcId="{65175C4B-27F3-41C0-9093-49201195521B}" destId="{D211A30E-3DD6-4F3B-A936-B6D9FD1B5AD6}" srcOrd="2" destOrd="0" presId="urn:microsoft.com/office/officeart/2005/8/layout/orgChart1"/>
    <dgm:cxn modelId="{2A8692CA-444B-4A8C-9F53-37E1B0EDE337}" type="presParOf" srcId="{60FE5B31-E82E-49E2-9469-B5D5674278BC}" destId="{0A55CB08-0585-4E83-BB9C-6136411D5C97}" srcOrd="2" destOrd="0" presId="urn:microsoft.com/office/officeart/2005/8/layout/orgChart1"/>
    <dgm:cxn modelId="{0DD651C4-7842-4458-B253-0361439F6EEE}" type="presParOf" srcId="{9C5DF944-3D7A-473D-A789-5CA86652B8F8}" destId="{1AE91293-7748-4E52-8855-7B838C555EB9}" srcOrd="2" destOrd="0" presId="urn:microsoft.com/office/officeart/2005/8/layout/orgChart1"/>
    <dgm:cxn modelId="{F4983621-2330-4A80-A2C0-D8FCBF6326E8}" type="presParOf" srcId="{9C5DF944-3D7A-473D-A789-5CA86652B8F8}" destId="{8BAB2199-5159-41F9-8708-33820C9B03A9}" srcOrd="3" destOrd="0" presId="urn:microsoft.com/office/officeart/2005/8/layout/orgChart1"/>
    <dgm:cxn modelId="{A43519DD-32A0-41A4-8F00-1CC1D9DD54E0}" type="presParOf" srcId="{8BAB2199-5159-41F9-8708-33820C9B03A9}" destId="{4AEEF0FD-EB99-4BD5-89CD-011B1DDC19F8}" srcOrd="0" destOrd="0" presId="urn:microsoft.com/office/officeart/2005/8/layout/orgChart1"/>
    <dgm:cxn modelId="{D7A1562C-0D1F-4A67-957B-B5B49D865E56}" type="presParOf" srcId="{4AEEF0FD-EB99-4BD5-89CD-011B1DDC19F8}" destId="{86ECFBC0-6EDE-49D7-A5E4-E61CBAF4A092}" srcOrd="0" destOrd="0" presId="urn:microsoft.com/office/officeart/2005/8/layout/orgChart1"/>
    <dgm:cxn modelId="{05450F22-437E-44F7-AF4B-2B18EF22B441}" type="presParOf" srcId="{4AEEF0FD-EB99-4BD5-89CD-011B1DDC19F8}" destId="{EE7467E8-D778-4C18-9C7C-925EF25B0DC2}" srcOrd="1" destOrd="0" presId="urn:microsoft.com/office/officeart/2005/8/layout/orgChart1"/>
    <dgm:cxn modelId="{DA57F392-E0FE-4793-A0FA-03EFDA555A09}" type="presParOf" srcId="{8BAB2199-5159-41F9-8708-33820C9B03A9}" destId="{70B62D43-4B2E-478D-8091-7F950B36BC86}" srcOrd="1" destOrd="0" presId="urn:microsoft.com/office/officeart/2005/8/layout/orgChart1"/>
    <dgm:cxn modelId="{EE17C85B-E87C-40F0-8E0C-DD327C998C26}" type="presParOf" srcId="{70B62D43-4B2E-478D-8091-7F950B36BC86}" destId="{5A29D58D-62CC-4731-8120-CAD4354C3E03}" srcOrd="0" destOrd="0" presId="urn:microsoft.com/office/officeart/2005/8/layout/orgChart1"/>
    <dgm:cxn modelId="{BB7F59DD-7272-4D39-8A94-7DEDF5A20D83}" type="presParOf" srcId="{70B62D43-4B2E-478D-8091-7F950B36BC86}" destId="{20684FA8-0955-4E86-9890-955AAE2FB70E}" srcOrd="1" destOrd="0" presId="urn:microsoft.com/office/officeart/2005/8/layout/orgChart1"/>
    <dgm:cxn modelId="{FE528C90-7AA8-4A23-AB21-2193A5F96372}" type="presParOf" srcId="{20684FA8-0955-4E86-9890-955AAE2FB70E}" destId="{357DF0A8-BCC0-4D40-9A29-811D9B3E8CE1}" srcOrd="0" destOrd="0" presId="urn:microsoft.com/office/officeart/2005/8/layout/orgChart1"/>
    <dgm:cxn modelId="{6E1F976C-858E-444E-813D-57B13E99E080}" type="presParOf" srcId="{357DF0A8-BCC0-4D40-9A29-811D9B3E8CE1}" destId="{7533127D-6F77-420D-9337-03A9B17677A7}" srcOrd="0" destOrd="0" presId="urn:microsoft.com/office/officeart/2005/8/layout/orgChart1"/>
    <dgm:cxn modelId="{38E0DCDE-70E4-44C1-86EA-71A9E39D9597}" type="presParOf" srcId="{357DF0A8-BCC0-4D40-9A29-811D9B3E8CE1}" destId="{75DCBE71-7469-49E9-81E5-E6A43E3EC0DC}" srcOrd="1" destOrd="0" presId="urn:microsoft.com/office/officeart/2005/8/layout/orgChart1"/>
    <dgm:cxn modelId="{7EC5DFCF-2990-4384-AE6C-C5BC74404051}" type="presParOf" srcId="{20684FA8-0955-4E86-9890-955AAE2FB70E}" destId="{321B0D03-50FC-44EB-B561-D21A2CD4B482}" srcOrd="1" destOrd="0" presId="urn:microsoft.com/office/officeart/2005/8/layout/orgChart1"/>
    <dgm:cxn modelId="{AC138630-CB04-484A-B39D-8B010FF6BE81}" type="presParOf" srcId="{20684FA8-0955-4E86-9890-955AAE2FB70E}" destId="{0654A2B9-B227-48A6-941C-DD027142ECCE}" srcOrd="2" destOrd="0" presId="urn:microsoft.com/office/officeart/2005/8/layout/orgChart1"/>
    <dgm:cxn modelId="{270F8132-A421-4B2F-8B5E-A48D0A3ABE63}" type="presParOf" srcId="{70B62D43-4B2E-478D-8091-7F950B36BC86}" destId="{77FF546B-1ADB-4B35-B705-B48DE95D0A7F}" srcOrd="2" destOrd="0" presId="urn:microsoft.com/office/officeart/2005/8/layout/orgChart1"/>
    <dgm:cxn modelId="{72B0B868-5385-4525-8F9C-9A4D52CF3A63}" type="presParOf" srcId="{70B62D43-4B2E-478D-8091-7F950B36BC86}" destId="{69C13562-DBB8-42F8-AE39-8AFEF8ED4982}" srcOrd="3" destOrd="0" presId="urn:microsoft.com/office/officeart/2005/8/layout/orgChart1"/>
    <dgm:cxn modelId="{0BD1F6AF-1AB6-4C0A-AD33-866A6707BC7F}" type="presParOf" srcId="{69C13562-DBB8-42F8-AE39-8AFEF8ED4982}" destId="{896D96FE-EA05-4066-8BE5-F7366BA3777A}" srcOrd="0" destOrd="0" presId="urn:microsoft.com/office/officeart/2005/8/layout/orgChart1"/>
    <dgm:cxn modelId="{079A1B4C-EA12-474C-A107-E40828C09845}" type="presParOf" srcId="{896D96FE-EA05-4066-8BE5-F7366BA3777A}" destId="{079C46BA-E270-4C4F-9AA8-92E32A64D736}" srcOrd="0" destOrd="0" presId="urn:microsoft.com/office/officeart/2005/8/layout/orgChart1"/>
    <dgm:cxn modelId="{D603DA97-03C3-49E4-A2B0-DD07D81343AF}" type="presParOf" srcId="{896D96FE-EA05-4066-8BE5-F7366BA3777A}" destId="{3AA4BA60-CAF3-4B65-8A7B-26648B565082}" srcOrd="1" destOrd="0" presId="urn:microsoft.com/office/officeart/2005/8/layout/orgChart1"/>
    <dgm:cxn modelId="{0B8F2012-0490-4492-BA80-6B3EE2E01C19}" type="presParOf" srcId="{69C13562-DBB8-42F8-AE39-8AFEF8ED4982}" destId="{54F082B5-2FAD-490F-B257-B96DCB3E19FC}" srcOrd="1" destOrd="0" presId="urn:microsoft.com/office/officeart/2005/8/layout/orgChart1"/>
    <dgm:cxn modelId="{4278E93A-AC65-4218-B5F7-E5B2C7651417}" type="presParOf" srcId="{69C13562-DBB8-42F8-AE39-8AFEF8ED4982}" destId="{6C846A69-A00E-4FB9-80C7-DC7FE13BD4B5}" srcOrd="2" destOrd="0" presId="urn:microsoft.com/office/officeart/2005/8/layout/orgChart1"/>
    <dgm:cxn modelId="{191A4F0A-BFDE-4ABB-99D6-EDEE3A93ECE8}" type="presParOf" srcId="{70B62D43-4B2E-478D-8091-7F950B36BC86}" destId="{C6471DB4-9B93-437A-AEBE-F3B71F737DF8}" srcOrd="4" destOrd="0" presId="urn:microsoft.com/office/officeart/2005/8/layout/orgChart1"/>
    <dgm:cxn modelId="{380FB2FB-63E3-448D-87AE-A62B79A0DC05}" type="presParOf" srcId="{70B62D43-4B2E-478D-8091-7F950B36BC86}" destId="{CD8B12E6-DD1E-4D70-BE7C-A5443A3D84D1}" srcOrd="5" destOrd="0" presId="urn:microsoft.com/office/officeart/2005/8/layout/orgChart1"/>
    <dgm:cxn modelId="{EE5BAEC2-6F49-47A7-B698-1A7EA0E4148D}" type="presParOf" srcId="{CD8B12E6-DD1E-4D70-BE7C-A5443A3D84D1}" destId="{C0FBA54D-3A3D-42F4-B1C8-ADE0E74CCC4D}" srcOrd="0" destOrd="0" presId="urn:microsoft.com/office/officeart/2005/8/layout/orgChart1"/>
    <dgm:cxn modelId="{A35B967D-904A-4E92-9E91-4F9B1FF453B9}" type="presParOf" srcId="{C0FBA54D-3A3D-42F4-B1C8-ADE0E74CCC4D}" destId="{30DA9891-B7C7-405D-9015-1C3DF0E9850F}" srcOrd="0" destOrd="0" presId="urn:microsoft.com/office/officeart/2005/8/layout/orgChart1"/>
    <dgm:cxn modelId="{BAE59C6A-8691-42BB-AC5D-52B4B20AF3EA}" type="presParOf" srcId="{C0FBA54D-3A3D-42F4-B1C8-ADE0E74CCC4D}" destId="{5EC808F1-181C-42C2-975C-2B558EBCB7FE}" srcOrd="1" destOrd="0" presId="urn:microsoft.com/office/officeart/2005/8/layout/orgChart1"/>
    <dgm:cxn modelId="{AE850473-A345-46BE-AC8E-E7B08B521A08}" type="presParOf" srcId="{CD8B12E6-DD1E-4D70-BE7C-A5443A3D84D1}" destId="{3C11D65F-2A65-4A7E-9C15-AA6406FE6F0B}" srcOrd="1" destOrd="0" presId="urn:microsoft.com/office/officeart/2005/8/layout/orgChart1"/>
    <dgm:cxn modelId="{AFF7B2AC-1A46-4753-AF51-450EDDC166B9}" type="presParOf" srcId="{CD8B12E6-DD1E-4D70-BE7C-A5443A3D84D1}" destId="{07414A68-C8A8-4CE7-984E-48064FC49AF5}" srcOrd="2" destOrd="0" presId="urn:microsoft.com/office/officeart/2005/8/layout/orgChart1"/>
    <dgm:cxn modelId="{2792C683-4883-432B-B9AA-78C22FDF9DA5}" type="presParOf" srcId="{70B62D43-4B2E-478D-8091-7F950B36BC86}" destId="{BD53C961-9C2E-42B5-A825-EB1CD5AF2FE3}" srcOrd="6" destOrd="0" presId="urn:microsoft.com/office/officeart/2005/8/layout/orgChart1"/>
    <dgm:cxn modelId="{75910081-6F95-4A17-8FD9-A36E5DA7B62B}" type="presParOf" srcId="{70B62D43-4B2E-478D-8091-7F950B36BC86}" destId="{2AD0F394-908E-4BF8-9902-81719C192207}" srcOrd="7" destOrd="0" presId="urn:microsoft.com/office/officeart/2005/8/layout/orgChart1"/>
    <dgm:cxn modelId="{141DECF5-7881-489A-B049-8474B920DCBB}" type="presParOf" srcId="{2AD0F394-908E-4BF8-9902-81719C192207}" destId="{6508E9AA-32AD-45CE-ACB4-E452A2309B43}" srcOrd="0" destOrd="0" presId="urn:microsoft.com/office/officeart/2005/8/layout/orgChart1"/>
    <dgm:cxn modelId="{8CEF9355-D97E-40D5-B03A-F0B421A792E7}" type="presParOf" srcId="{6508E9AA-32AD-45CE-ACB4-E452A2309B43}" destId="{26E61D30-5696-4E05-9044-AF73EF27DAB2}" srcOrd="0" destOrd="0" presId="urn:microsoft.com/office/officeart/2005/8/layout/orgChart1"/>
    <dgm:cxn modelId="{07EF9AD9-AA01-41C1-A075-0F2D31937798}" type="presParOf" srcId="{6508E9AA-32AD-45CE-ACB4-E452A2309B43}" destId="{14A5ABF2-8B49-4694-AC4C-1A898869B017}" srcOrd="1" destOrd="0" presId="urn:microsoft.com/office/officeart/2005/8/layout/orgChart1"/>
    <dgm:cxn modelId="{60F586ED-DE24-474E-9AF5-84C95B0CA10A}" type="presParOf" srcId="{2AD0F394-908E-4BF8-9902-81719C192207}" destId="{E95C75F7-7305-47DE-985C-550E435481C9}" srcOrd="1" destOrd="0" presId="urn:microsoft.com/office/officeart/2005/8/layout/orgChart1"/>
    <dgm:cxn modelId="{437D94F2-847A-45DC-9B96-9F8C2939EE9D}" type="presParOf" srcId="{2AD0F394-908E-4BF8-9902-81719C192207}" destId="{ADFD56FF-A789-4A68-9B2D-8E4E857854C2}" srcOrd="2" destOrd="0" presId="urn:microsoft.com/office/officeart/2005/8/layout/orgChart1"/>
    <dgm:cxn modelId="{F7EA8795-26C5-4C4D-9356-A4FB2777AF42}" type="presParOf" srcId="{70B62D43-4B2E-478D-8091-7F950B36BC86}" destId="{B4ADFA40-1DC3-4BD0-BAE4-D5BA4FDF2B3E}" srcOrd="8" destOrd="0" presId="urn:microsoft.com/office/officeart/2005/8/layout/orgChart1"/>
    <dgm:cxn modelId="{022E3837-0E85-499F-A206-833B01FF0587}" type="presParOf" srcId="{70B62D43-4B2E-478D-8091-7F950B36BC86}" destId="{74623D81-D47A-4BDB-A76C-094846D41FA8}" srcOrd="9" destOrd="0" presId="urn:microsoft.com/office/officeart/2005/8/layout/orgChart1"/>
    <dgm:cxn modelId="{97C50628-DC5F-4C0E-8BE1-2889C387F632}" type="presParOf" srcId="{74623D81-D47A-4BDB-A76C-094846D41FA8}" destId="{A5AFB960-0B8B-4E03-885A-2579269F7DC1}" srcOrd="0" destOrd="0" presId="urn:microsoft.com/office/officeart/2005/8/layout/orgChart1"/>
    <dgm:cxn modelId="{7B8D689D-DB33-4BE3-839B-6015E4B26E46}" type="presParOf" srcId="{A5AFB960-0B8B-4E03-885A-2579269F7DC1}" destId="{3A05D6AC-55D4-4F8B-831D-7528DBB5E857}" srcOrd="0" destOrd="0" presId="urn:microsoft.com/office/officeart/2005/8/layout/orgChart1"/>
    <dgm:cxn modelId="{EB20393D-24DC-4490-A203-0C7C8C57B7B1}" type="presParOf" srcId="{A5AFB960-0B8B-4E03-885A-2579269F7DC1}" destId="{179F0FCD-C306-4B84-A7DF-E34F9FAB6F56}" srcOrd="1" destOrd="0" presId="urn:microsoft.com/office/officeart/2005/8/layout/orgChart1"/>
    <dgm:cxn modelId="{754D0064-3952-431C-8502-4C5FD17541A0}" type="presParOf" srcId="{74623D81-D47A-4BDB-A76C-094846D41FA8}" destId="{856F8CB3-7FD8-44A2-BD9F-D0A3BBBFD7B2}" srcOrd="1" destOrd="0" presId="urn:microsoft.com/office/officeart/2005/8/layout/orgChart1"/>
    <dgm:cxn modelId="{7DAB8E01-8585-4B9A-B176-9BB0840D5ACD}" type="presParOf" srcId="{74623D81-D47A-4BDB-A76C-094846D41FA8}" destId="{E41C3208-7C36-4192-9EA5-1F0C4DB4A826}" srcOrd="2" destOrd="0" presId="urn:microsoft.com/office/officeart/2005/8/layout/orgChart1"/>
    <dgm:cxn modelId="{70DC666F-118B-4A70-9E82-39B65BFA84E8}" type="presParOf" srcId="{8BAB2199-5159-41F9-8708-33820C9B03A9}" destId="{FB705D8D-4B0F-418C-BE22-C9FC935B08A3}" srcOrd="2" destOrd="0" presId="urn:microsoft.com/office/officeart/2005/8/layout/orgChart1"/>
    <dgm:cxn modelId="{C73BBF9E-84D2-48E5-AC2B-BF87F54CC580}" type="presParOf" srcId="{9C5DF944-3D7A-473D-A789-5CA86652B8F8}" destId="{4F6F1802-D2DC-45F2-8B57-B9ACE00E096B}" srcOrd="4" destOrd="0" presId="urn:microsoft.com/office/officeart/2005/8/layout/orgChart1"/>
    <dgm:cxn modelId="{1ACDB981-C441-425A-B7AE-3CC7CCFCC056}" type="presParOf" srcId="{9C5DF944-3D7A-473D-A789-5CA86652B8F8}" destId="{D09FB176-C899-4C34-A2EF-DF4099E3930B}" srcOrd="5" destOrd="0" presId="urn:microsoft.com/office/officeart/2005/8/layout/orgChart1"/>
    <dgm:cxn modelId="{013AA8BB-7116-468A-8AE1-F5455E29CB77}" type="presParOf" srcId="{D09FB176-C899-4C34-A2EF-DF4099E3930B}" destId="{EB3A78CF-8659-4E76-9BB6-78F8A7F8B535}" srcOrd="0" destOrd="0" presId="urn:microsoft.com/office/officeart/2005/8/layout/orgChart1"/>
    <dgm:cxn modelId="{EB2C4545-53B0-4935-9459-3D2D322E4FE9}" type="presParOf" srcId="{EB3A78CF-8659-4E76-9BB6-78F8A7F8B535}" destId="{ED956AEF-5A78-47DC-9D97-3B27A2E93095}" srcOrd="0" destOrd="0" presId="urn:microsoft.com/office/officeart/2005/8/layout/orgChart1"/>
    <dgm:cxn modelId="{A277A9C0-056C-4299-86BD-2D89E0AE8380}" type="presParOf" srcId="{EB3A78CF-8659-4E76-9BB6-78F8A7F8B535}" destId="{0936C29E-0ABE-4289-9453-F6DF249F454C}" srcOrd="1" destOrd="0" presId="urn:microsoft.com/office/officeart/2005/8/layout/orgChart1"/>
    <dgm:cxn modelId="{41A6D6D6-784E-4B56-9F5B-60BB26BCA4D8}" type="presParOf" srcId="{D09FB176-C899-4C34-A2EF-DF4099E3930B}" destId="{3666C14E-3FE7-4AB2-BA4F-4535D42C477E}" srcOrd="1" destOrd="0" presId="urn:microsoft.com/office/officeart/2005/8/layout/orgChart1"/>
    <dgm:cxn modelId="{77A155EC-735A-4A3D-A297-D9976CB6C08D}" type="presParOf" srcId="{3666C14E-3FE7-4AB2-BA4F-4535D42C477E}" destId="{7E670A0B-4B6A-45AD-AE95-FAE9E52BA24F}" srcOrd="0" destOrd="0" presId="urn:microsoft.com/office/officeart/2005/8/layout/orgChart1"/>
    <dgm:cxn modelId="{58D3C931-6472-4C79-AA43-4744C5DB9CA3}" type="presParOf" srcId="{3666C14E-3FE7-4AB2-BA4F-4535D42C477E}" destId="{781D4557-4BA2-4B53-85D2-D0A8E2F29ACB}" srcOrd="1" destOrd="0" presId="urn:microsoft.com/office/officeart/2005/8/layout/orgChart1"/>
    <dgm:cxn modelId="{82F0A622-9A4C-4980-A563-1BAB3F6C46FD}" type="presParOf" srcId="{781D4557-4BA2-4B53-85D2-D0A8E2F29ACB}" destId="{A1F0E8B8-00E6-43CE-8E1F-A9918B608453}" srcOrd="0" destOrd="0" presId="urn:microsoft.com/office/officeart/2005/8/layout/orgChart1"/>
    <dgm:cxn modelId="{03BD8F2D-5030-49CE-A125-4A32141C734C}" type="presParOf" srcId="{A1F0E8B8-00E6-43CE-8E1F-A9918B608453}" destId="{2C701CAE-D8F1-461E-8A0C-C57AEB1CD6C2}" srcOrd="0" destOrd="0" presId="urn:microsoft.com/office/officeart/2005/8/layout/orgChart1"/>
    <dgm:cxn modelId="{BC8CAB15-5FE6-46DA-9743-9A5287748265}" type="presParOf" srcId="{A1F0E8B8-00E6-43CE-8E1F-A9918B608453}" destId="{0A55F855-E390-49C4-85C3-4EB5DC8DFEC3}" srcOrd="1" destOrd="0" presId="urn:microsoft.com/office/officeart/2005/8/layout/orgChart1"/>
    <dgm:cxn modelId="{97431829-BBE0-4A9E-8F9B-D7913D345057}" type="presParOf" srcId="{781D4557-4BA2-4B53-85D2-D0A8E2F29ACB}" destId="{8FDA77AA-02A8-4EBB-8954-A3306A125F11}" srcOrd="1" destOrd="0" presId="urn:microsoft.com/office/officeart/2005/8/layout/orgChart1"/>
    <dgm:cxn modelId="{D9D698A8-5427-49E2-8958-80B6CEF0D74C}" type="presParOf" srcId="{781D4557-4BA2-4B53-85D2-D0A8E2F29ACB}" destId="{802B30D6-A884-4929-98EE-4DE3E2D91CB8}" srcOrd="2" destOrd="0" presId="urn:microsoft.com/office/officeart/2005/8/layout/orgChart1"/>
    <dgm:cxn modelId="{F79815DB-38ED-406D-A862-35CDD6FE77D2}" type="presParOf" srcId="{3666C14E-3FE7-4AB2-BA4F-4535D42C477E}" destId="{4E5DB2E5-BC21-45FD-89CF-804EEEA73D92}" srcOrd="2" destOrd="0" presId="urn:microsoft.com/office/officeart/2005/8/layout/orgChart1"/>
    <dgm:cxn modelId="{E8FA4F8A-2049-40A0-B81B-711DA7D06652}" type="presParOf" srcId="{3666C14E-3FE7-4AB2-BA4F-4535D42C477E}" destId="{FEF5B6E2-22EA-4CFA-BF26-961399773F49}" srcOrd="3" destOrd="0" presId="urn:microsoft.com/office/officeart/2005/8/layout/orgChart1"/>
    <dgm:cxn modelId="{1398F0E1-48C6-41AD-AB32-2F1839478658}" type="presParOf" srcId="{FEF5B6E2-22EA-4CFA-BF26-961399773F49}" destId="{42BED641-FA4F-4D4B-9A19-A7D3C3BE1408}" srcOrd="0" destOrd="0" presId="urn:microsoft.com/office/officeart/2005/8/layout/orgChart1"/>
    <dgm:cxn modelId="{B1718133-F167-48DA-A3B1-F3AD3014FF20}" type="presParOf" srcId="{42BED641-FA4F-4D4B-9A19-A7D3C3BE1408}" destId="{74487508-3D4F-4F35-9119-7335AA499C95}" srcOrd="0" destOrd="0" presId="urn:microsoft.com/office/officeart/2005/8/layout/orgChart1"/>
    <dgm:cxn modelId="{2C2C5366-3B8A-4932-BAA8-4C2A0A62E8F4}" type="presParOf" srcId="{42BED641-FA4F-4D4B-9A19-A7D3C3BE1408}" destId="{EA4E738B-1483-44D6-89EB-8256A9C3F87D}" srcOrd="1" destOrd="0" presId="urn:microsoft.com/office/officeart/2005/8/layout/orgChart1"/>
    <dgm:cxn modelId="{C289458C-A568-4A82-A456-2633FCC9EC09}" type="presParOf" srcId="{FEF5B6E2-22EA-4CFA-BF26-961399773F49}" destId="{B5B7C6F2-824B-4B22-9513-4D47B87A1DEF}" srcOrd="1" destOrd="0" presId="urn:microsoft.com/office/officeart/2005/8/layout/orgChart1"/>
    <dgm:cxn modelId="{3A657E7B-88EF-4B7E-BFA5-91F5AC45A9EA}" type="presParOf" srcId="{FEF5B6E2-22EA-4CFA-BF26-961399773F49}" destId="{AD4B3EEE-3AC5-44A5-8891-70C0728030DE}" srcOrd="2" destOrd="0" presId="urn:microsoft.com/office/officeart/2005/8/layout/orgChart1"/>
    <dgm:cxn modelId="{EA698B87-6A90-488E-8D07-99E4719D1A88}" type="presParOf" srcId="{3666C14E-3FE7-4AB2-BA4F-4535D42C477E}" destId="{1A2BCB80-89E2-41EC-87D9-8650DA66AB8A}" srcOrd="4" destOrd="0" presId="urn:microsoft.com/office/officeart/2005/8/layout/orgChart1"/>
    <dgm:cxn modelId="{E2F0D9AE-A4C3-47F4-9D2C-F9602F1B41AA}" type="presParOf" srcId="{3666C14E-3FE7-4AB2-BA4F-4535D42C477E}" destId="{CD498E25-17A8-4592-A106-0BDE77F9F8BE}" srcOrd="5" destOrd="0" presId="urn:microsoft.com/office/officeart/2005/8/layout/orgChart1"/>
    <dgm:cxn modelId="{DCF2517F-7EF8-4703-A49C-011948E87472}" type="presParOf" srcId="{CD498E25-17A8-4592-A106-0BDE77F9F8BE}" destId="{1832CD07-F56C-4B75-9FC3-CEF6C2D6EA45}" srcOrd="0" destOrd="0" presId="urn:microsoft.com/office/officeart/2005/8/layout/orgChart1"/>
    <dgm:cxn modelId="{3ECCA84B-18F9-4999-8086-EE2AD457907A}" type="presParOf" srcId="{1832CD07-F56C-4B75-9FC3-CEF6C2D6EA45}" destId="{F7484F86-9514-4EEC-AAEC-65AD9B4B3D96}" srcOrd="0" destOrd="0" presId="urn:microsoft.com/office/officeart/2005/8/layout/orgChart1"/>
    <dgm:cxn modelId="{31907DE6-B690-40AF-822C-6B39E73B9527}" type="presParOf" srcId="{1832CD07-F56C-4B75-9FC3-CEF6C2D6EA45}" destId="{2F8AA862-E8D3-4043-95F3-7EBB33FDC237}" srcOrd="1" destOrd="0" presId="urn:microsoft.com/office/officeart/2005/8/layout/orgChart1"/>
    <dgm:cxn modelId="{214F4036-8C6F-4930-968F-B6299E3ECD3D}" type="presParOf" srcId="{CD498E25-17A8-4592-A106-0BDE77F9F8BE}" destId="{D6D1B4BE-1E43-4CD4-965F-996A3963A4DE}" srcOrd="1" destOrd="0" presId="urn:microsoft.com/office/officeart/2005/8/layout/orgChart1"/>
    <dgm:cxn modelId="{8DD9E91B-0974-4925-AD11-1D57537CB9BD}" type="presParOf" srcId="{CD498E25-17A8-4592-A106-0BDE77F9F8BE}" destId="{2585E360-1265-4DAF-8ED0-8CB30CFCA044}" srcOrd="2" destOrd="0" presId="urn:microsoft.com/office/officeart/2005/8/layout/orgChart1"/>
    <dgm:cxn modelId="{9D8FE686-3738-4076-A654-7DB48A72C341}" type="presParOf" srcId="{3666C14E-3FE7-4AB2-BA4F-4535D42C477E}" destId="{9AAB9F84-69DB-4974-8FB3-17FE16A42904}" srcOrd="6" destOrd="0" presId="urn:microsoft.com/office/officeart/2005/8/layout/orgChart1"/>
    <dgm:cxn modelId="{08791F25-FFE8-4682-9EBC-FD384D2F1288}" type="presParOf" srcId="{3666C14E-3FE7-4AB2-BA4F-4535D42C477E}" destId="{C3EE2C24-35C5-4383-8BA8-04718D61B1E3}" srcOrd="7" destOrd="0" presId="urn:microsoft.com/office/officeart/2005/8/layout/orgChart1"/>
    <dgm:cxn modelId="{0B5AE766-AA67-4820-8CDC-92BAD48D2366}" type="presParOf" srcId="{C3EE2C24-35C5-4383-8BA8-04718D61B1E3}" destId="{D76FB983-6AF4-4D17-803C-BE4F9D86E241}" srcOrd="0" destOrd="0" presId="urn:microsoft.com/office/officeart/2005/8/layout/orgChart1"/>
    <dgm:cxn modelId="{90FCF07C-553F-47D7-880C-4709A8B84FFF}" type="presParOf" srcId="{D76FB983-6AF4-4D17-803C-BE4F9D86E241}" destId="{C95AECE2-07C4-42E7-90DA-5CD8EA216CFC}" srcOrd="0" destOrd="0" presId="urn:microsoft.com/office/officeart/2005/8/layout/orgChart1"/>
    <dgm:cxn modelId="{FFEC3FE2-7516-480F-A78B-60A447731A56}" type="presParOf" srcId="{D76FB983-6AF4-4D17-803C-BE4F9D86E241}" destId="{4704A764-F3E3-46A1-B698-AC3BCD85875D}" srcOrd="1" destOrd="0" presId="urn:microsoft.com/office/officeart/2005/8/layout/orgChart1"/>
    <dgm:cxn modelId="{9A2D04BD-3860-49D4-847D-FE71CBC77A88}" type="presParOf" srcId="{C3EE2C24-35C5-4383-8BA8-04718D61B1E3}" destId="{C07B020C-8290-4505-84E9-D8CD925D7B93}" srcOrd="1" destOrd="0" presId="urn:microsoft.com/office/officeart/2005/8/layout/orgChart1"/>
    <dgm:cxn modelId="{14C1AA54-A660-4709-A6A3-C1D1872167A1}" type="presParOf" srcId="{C3EE2C24-35C5-4383-8BA8-04718D61B1E3}" destId="{97715D9E-A6B5-4BE2-9531-017E1F9F5E37}" srcOrd="2" destOrd="0" presId="urn:microsoft.com/office/officeart/2005/8/layout/orgChart1"/>
    <dgm:cxn modelId="{A0F37A57-1CCF-4A92-8678-935F8F5AD975}" type="presParOf" srcId="{3666C14E-3FE7-4AB2-BA4F-4535D42C477E}" destId="{F8AA5B07-D62E-4BEF-A7F4-BB8154CE0161}" srcOrd="8" destOrd="0" presId="urn:microsoft.com/office/officeart/2005/8/layout/orgChart1"/>
    <dgm:cxn modelId="{E92D18F9-B339-4C90-964E-11A2C976D5ED}" type="presParOf" srcId="{3666C14E-3FE7-4AB2-BA4F-4535D42C477E}" destId="{28D3CB32-FAA0-4273-8538-1EB307061468}" srcOrd="9" destOrd="0" presId="urn:microsoft.com/office/officeart/2005/8/layout/orgChart1"/>
    <dgm:cxn modelId="{7ED2850D-8BA9-4AF0-AA98-852F4D0D8C91}" type="presParOf" srcId="{28D3CB32-FAA0-4273-8538-1EB307061468}" destId="{4E6634D0-9CA1-4ACD-BF91-91BEE47E76EF}" srcOrd="0" destOrd="0" presId="urn:microsoft.com/office/officeart/2005/8/layout/orgChart1"/>
    <dgm:cxn modelId="{2DDAB230-3A41-414C-8545-39A3FD9165F4}" type="presParOf" srcId="{4E6634D0-9CA1-4ACD-BF91-91BEE47E76EF}" destId="{EE219807-47C8-4941-99AE-CE39076E53F5}" srcOrd="0" destOrd="0" presId="urn:microsoft.com/office/officeart/2005/8/layout/orgChart1"/>
    <dgm:cxn modelId="{248DD20A-9C53-4ED2-822E-07A3F6F2744C}" type="presParOf" srcId="{4E6634D0-9CA1-4ACD-BF91-91BEE47E76EF}" destId="{A8ED66CC-CBB3-4EB5-ADE1-6E062170315B}" srcOrd="1" destOrd="0" presId="urn:microsoft.com/office/officeart/2005/8/layout/orgChart1"/>
    <dgm:cxn modelId="{908E3885-080A-410D-B4F3-7A6E86E960F8}" type="presParOf" srcId="{28D3CB32-FAA0-4273-8538-1EB307061468}" destId="{55A4A9B7-D2D2-4F27-9972-54B957F184B3}" srcOrd="1" destOrd="0" presId="urn:microsoft.com/office/officeart/2005/8/layout/orgChart1"/>
    <dgm:cxn modelId="{BF99BDFA-D804-4D35-A0A0-9194E44BD959}" type="presParOf" srcId="{28D3CB32-FAA0-4273-8538-1EB307061468}" destId="{A6D08738-8725-4BBB-8D6E-6E0F7F338F27}" srcOrd="2" destOrd="0" presId="urn:microsoft.com/office/officeart/2005/8/layout/orgChart1"/>
    <dgm:cxn modelId="{0BFE6492-DEFB-4D01-B64B-A486A04984DE}" type="presParOf" srcId="{D09FB176-C899-4C34-A2EF-DF4099E3930B}" destId="{10032A81-28F1-4589-A2C9-2F713826DB5B}" srcOrd="2" destOrd="0" presId="urn:microsoft.com/office/officeart/2005/8/layout/orgChart1"/>
    <dgm:cxn modelId="{4BA328F8-085D-46C7-AFC4-97610D2DB3D8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BE3AACFA-7EC7-42D4-A212-E3903FA93DD4}" type="presOf" srcId="{092024CE-8423-4E50-A34E-3122E05631CC}" destId="{0A55F855-E390-49C4-85C3-4EB5DC8DFEC3}" srcOrd="1" destOrd="0" presId="urn:microsoft.com/office/officeart/2005/8/layout/orgChart1"/>
    <dgm:cxn modelId="{35E7E60D-68C5-4B93-B5E4-0B9ABD861ACC}" type="presOf" srcId="{E2FDDA39-0A56-4C19-9570-F6322A50CD7C}" destId="{4704A764-F3E3-46A1-B698-AC3BCD85875D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457A07AD-79E3-42E2-BEF5-3DAC700E08AA}" type="presOf" srcId="{E2FDDA39-0A56-4C19-9570-F6322A50CD7C}" destId="{C95AECE2-07C4-42E7-90DA-5CD8EA216CFC}" srcOrd="0" destOrd="0" presId="urn:microsoft.com/office/officeart/2005/8/layout/orgChart1"/>
    <dgm:cxn modelId="{49CBF4E6-0CB5-47CD-B74F-3600630FE6BE}" type="presOf" srcId="{43C964D4-3EA5-4709-BA45-DC9671707267}" destId="{87899BB1-A811-4B2D-8FA3-633A97B1A6A6}" srcOrd="1" destOrd="0" presId="urn:microsoft.com/office/officeart/2005/8/layout/orgChart1"/>
    <dgm:cxn modelId="{39555B91-692C-46C9-A2DF-344569886B2B}" type="presOf" srcId="{BC7A14EC-7DD0-42E2-A28E-8428AF273F49}" destId="{4E5DB2E5-BC21-45FD-89CF-804EEEA73D92}" srcOrd="0" destOrd="0" presId="urn:microsoft.com/office/officeart/2005/8/layout/orgChart1"/>
    <dgm:cxn modelId="{D2E3B55B-6E00-4920-8EB2-B31C2764CE48}" type="presOf" srcId="{88415C31-82DD-4EF9-9A7A-1D4D99FB6B9D}" destId="{ED956AEF-5A78-47DC-9D97-3B27A2E93095}" srcOrd="0" destOrd="0" presId="urn:microsoft.com/office/officeart/2005/8/layout/orgChart1"/>
    <dgm:cxn modelId="{6EF621F5-D487-4C8B-B4C8-C606842C78D1}" type="presOf" srcId="{092024CE-8423-4E50-A34E-3122E05631CC}" destId="{2C701CAE-D8F1-461E-8A0C-C57AEB1CD6C2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F8A56F41-AE2E-4C70-8017-D3EF4659E203}" type="presOf" srcId="{BAA37ED3-8504-4718-82EA-2141E33A703B}" destId="{C6471DB4-9B93-437A-AEBE-F3B71F737DF8}" srcOrd="0" destOrd="0" presId="urn:microsoft.com/office/officeart/2005/8/layout/orgChart1"/>
    <dgm:cxn modelId="{848C2F12-E2AB-4D91-B3E8-D235D78794FE}" type="presOf" srcId="{D5F013B3-4B4E-4E38-9BAF-4B34B2BB0C79}" destId="{14A5ABF2-8B49-4694-AC4C-1A898869B017}" srcOrd="1" destOrd="0" presId="urn:microsoft.com/office/officeart/2005/8/layout/orgChart1"/>
    <dgm:cxn modelId="{7F80A6E2-8036-4103-8474-CB4258B9F038}" type="presOf" srcId="{1D03C52E-27F1-4CAD-B953-A57260381D87}" destId="{52D64095-8F0B-43C5-A134-4F8EB745D0AC}" srcOrd="0" destOrd="0" presId="urn:microsoft.com/office/officeart/2005/8/layout/orgChart1"/>
    <dgm:cxn modelId="{D7C9BFD3-87F2-4AB1-806D-5521C0B05768}" type="presOf" srcId="{D656347E-658D-41DE-86E2-9688A1F66EB3}" destId="{D351E307-7A60-4733-B21C-CC6D6E5D051D}" srcOrd="0" destOrd="0" presId="urn:microsoft.com/office/officeart/2005/8/layout/orgChart1"/>
    <dgm:cxn modelId="{7B3E6929-DBDA-4741-9A7B-87EA7ECF135B}" type="presOf" srcId="{B103CFD6-C2F2-4A76-8866-035FF64E5877}" destId="{2FA1AE03-77C2-487B-948B-82122901556A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5375E028-70B3-4F17-8D8A-BEE13B0710B7}" type="presOf" srcId="{DC9F82DD-39AD-486C-81D6-0E3C38A96BAD}" destId="{4F6F1802-D2DC-45F2-8B57-B9ACE00E096B}" srcOrd="0" destOrd="0" presId="urn:microsoft.com/office/officeart/2005/8/layout/orgChart1"/>
    <dgm:cxn modelId="{D9DD8DD1-AF37-4E80-8E4C-633B4C170A37}" type="presOf" srcId="{DCCE79F2-51DC-4E3A-8F3D-0CB311D1F14D}" destId="{EE219807-47C8-4941-99AE-CE39076E53F5}" srcOrd="0" destOrd="0" presId="urn:microsoft.com/office/officeart/2005/8/layout/orgChart1"/>
    <dgm:cxn modelId="{840372A4-EB11-4411-8557-87A8EEF635EC}" type="presOf" srcId="{DCB062A1-302A-48A6-BE81-96138548FF70}" destId="{1AE91293-7748-4E52-8855-7B838C555EB9}" srcOrd="0" destOrd="0" presId="urn:microsoft.com/office/officeart/2005/8/layout/orgChart1"/>
    <dgm:cxn modelId="{E86213C6-5E59-4E72-8DDA-D8BA963C0136}" type="presOf" srcId="{41CBE71F-8A1C-4046-8B51-627382F890A8}" destId="{BD53C961-9C2E-42B5-A825-EB1CD5AF2FE3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D1E5F48F-6AAC-43D9-8ADA-6BFB2A64F87D}" type="presOf" srcId="{C7336B56-6975-43EE-AA11-2CF9D86F3B72}" destId="{F7484F86-9514-4EEC-AAEC-65AD9B4B3D96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3D245C20-F506-4FE1-9128-15CE6477C2FB}" type="presOf" srcId="{00B822AA-E50D-409C-8E77-78CE41F17C4F}" destId="{86ECFBC0-6EDE-49D7-A5E4-E61CBAF4A092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E43CECE0-F32C-4AE3-B2EE-4769D8D01A80}" type="presOf" srcId="{BCA1F9C7-A2DE-4DA9-9030-581CAAE089DA}" destId="{7E670A0B-4B6A-45AD-AE95-FAE9E52BA24F}" srcOrd="0" destOrd="0" presId="urn:microsoft.com/office/officeart/2005/8/layout/orgChart1"/>
    <dgm:cxn modelId="{6475B431-852E-4BAA-B340-6E9772A3312E}" type="presOf" srcId="{51AC05A3-5125-4631-8328-EE9742C5CE1F}" destId="{75DCBE71-7469-49E9-81E5-E6A43E3EC0DC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3510B140-E0B7-48E4-8448-7EEEB935ADD3}" type="presOf" srcId="{B103CFD6-C2F2-4A76-8866-035FF64E5877}" destId="{D98E11BE-9177-4329-A5B4-B4B8653C2863}" srcOrd="0" destOrd="0" presId="urn:microsoft.com/office/officeart/2005/8/layout/orgChart1"/>
    <dgm:cxn modelId="{ED378F03-EBC4-4D86-B70E-8A27884EE00C}" type="presOf" srcId="{C7336B56-6975-43EE-AA11-2CF9D86F3B72}" destId="{2F8AA862-E8D3-4043-95F3-7EBB33FDC237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63E29AA7-FDE6-47CA-B24F-51A2D96EA7D8}" type="presOf" srcId="{6A766238-49C0-489C-9759-5801318FB123}" destId="{8F3E2022-AB5E-4438-BDBE-146FD19E8285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E4DB0B94-D822-455C-A293-7217769E6F72}" type="presOf" srcId="{D5F013B3-4B4E-4E38-9BAF-4B34B2BB0C79}" destId="{26E61D30-5696-4E05-9044-AF73EF27DAB2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99624F34-7FE3-4B7C-9C12-69576C1F394C}" type="presOf" srcId="{1E17A9B5-1CC6-4BF4-A5EB-2099972243B8}" destId="{F0DC39B6-0C64-430A-9FFB-4907B94E244D}" srcOrd="0" destOrd="0" presId="urn:microsoft.com/office/officeart/2005/8/layout/orgChart1"/>
    <dgm:cxn modelId="{71A436B4-16C0-4FC6-A85B-1767B52D49F3}" type="presOf" srcId="{D91152BC-9A33-44D3-AEBB-F20420DB430F}" destId="{5EC808F1-181C-42C2-975C-2B558EBCB7FE}" srcOrd="1" destOrd="0" presId="urn:microsoft.com/office/officeart/2005/8/layout/orgChart1"/>
    <dgm:cxn modelId="{38C1CA2E-C3A2-4DCA-8AE3-67D792A92251}" type="presOf" srcId="{382A9707-8CE9-4448-A732-795155023764}" destId="{C9EB4BFF-95DA-49B7-87A2-66A52A4FCDFA}" srcOrd="0" destOrd="0" presId="urn:microsoft.com/office/officeart/2005/8/layout/orgChart1"/>
    <dgm:cxn modelId="{6E71D49A-B6CC-443E-93FD-DE09F6DFDE27}" type="presOf" srcId="{D3B00EB5-7252-4C54-A138-4FDE2761BA89}" destId="{77FF546B-1ADB-4B35-B705-B48DE95D0A7F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94045ACC-263D-4749-A2D4-42DE42B7F3A8}" type="presOf" srcId="{844909A3-F2C8-49AE-869B-AFCA0AC709DF}" destId="{5A29D58D-62CC-4731-8120-CAD4354C3E03}" srcOrd="0" destOrd="0" presId="urn:microsoft.com/office/officeart/2005/8/layout/orgChart1"/>
    <dgm:cxn modelId="{96CC6F24-14E5-4B96-BC57-C5BF5A86E5FF}" type="presOf" srcId="{8514C17C-35EC-4D14-92F7-13A577CAA5C4}" destId="{3AA4BA60-CAF3-4B65-8A7B-26648B565082}" srcOrd="1" destOrd="0" presId="urn:microsoft.com/office/officeart/2005/8/layout/orgChart1"/>
    <dgm:cxn modelId="{563E6B74-2F9C-4DB7-959F-C9E426F1A0B8}" type="presOf" srcId="{49A41343-8942-4E0A-948C-7308CFEDA337}" destId="{F8AA5B07-D62E-4BEF-A7F4-BB8154CE0161}" srcOrd="0" destOrd="0" presId="urn:microsoft.com/office/officeart/2005/8/layout/orgChart1"/>
    <dgm:cxn modelId="{34209EC0-8235-4C7A-A723-75FB2F6B9D03}" type="presOf" srcId="{EDF4E25F-6E69-41B7-B57F-66E5D749104E}" destId="{CD65CBB6-B9A3-48AB-AFB3-4BE4B03553D3}" srcOrd="0" destOrd="0" presId="urn:microsoft.com/office/officeart/2005/8/layout/orgChart1"/>
    <dgm:cxn modelId="{1427B899-A7EA-4A26-9C6A-59DA47BD98AE}" type="presOf" srcId="{1E17A9B5-1CC6-4BF4-A5EB-2099972243B8}" destId="{0044642D-BF6E-4946-989D-7BC76303D8B1}" srcOrd="1" destOrd="0" presId="urn:microsoft.com/office/officeart/2005/8/layout/orgChart1"/>
    <dgm:cxn modelId="{3F27CA16-76E7-4E02-B7E1-025CF5EDE998}" type="presOf" srcId="{69BEBD41-3545-40FD-BFDD-D21BD47C872E}" destId="{74487508-3D4F-4F35-9119-7335AA499C95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CE1505C7-5DEC-4100-BB69-8F34D43F5072}" type="presOf" srcId="{032924AE-7BA3-4608-9D4D-A10FC22FA55B}" destId="{842224E6-60DA-412E-8A1B-7533C1377869}" srcOrd="1" destOrd="0" presId="urn:microsoft.com/office/officeart/2005/8/layout/orgChart1"/>
    <dgm:cxn modelId="{4FEDD47C-75BD-48F6-953F-3155477DB137}" type="presOf" srcId="{382A9707-8CE9-4448-A732-795155023764}" destId="{40CBCC65-FD09-4B94-B9C9-3482617F2627}" srcOrd="1" destOrd="0" presId="urn:microsoft.com/office/officeart/2005/8/layout/orgChart1"/>
    <dgm:cxn modelId="{05AE3FDF-7CB7-4B4D-BB8D-35730661389D}" type="presOf" srcId="{CE683E6A-A313-4F5C-8639-235783D1198F}" destId="{6C1B72B2-EE6C-495B-ADAD-8508CE8EB807}" srcOrd="0" destOrd="0" presId="urn:microsoft.com/office/officeart/2005/8/layout/orgChart1"/>
    <dgm:cxn modelId="{BDA33CFB-C6E7-4ED0-8057-AEE7ACB30976}" type="presOf" srcId="{00B822AA-E50D-409C-8E77-78CE41F17C4F}" destId="{EE7467E8-D778-4C18-9C7C-925EF25B0DC2}" srcOrd="1" destOrd="0" presId="urn:microsoft.com/office/officeart/2005/8/layout/orgChart1"/>
    <dgm:cxn modelId="{C2B1CA21-6EEE-4DD7-9575-728B52CE796A}" type="presOf" srcId="{88415C31-82DD-4EF9-9A7A-1D4D99FB6B9D}" destId="{0936C29E-0ABE-4289-9453-F6DF249F454C}" srcOrd="1" destOrd="0" presId="urn:microsoft.com/office/officeart/2005/8/layout/orgChart1"/>
    <dgm:cxn modelId="{3E1B7E39-15FD-4E5D-98C5-F82364C50088}" type="presOf" srcId="{8514C17C-35EC-4D14-92F7-13A577CAA5C4}" destId="{079C46BA-E270-4C4F-9AA8-92E32A64D736}" srcOrd="0" destOrd="0" presId="urn:microsoft.com/office/officeart/2005/8/layout/orgChart1"/>
    <dgm:cxn modelId="{56705BD8-94E6-479A-85DA-969079A67299}" type="presOf" srcId="{3837525C-9A2A-44D5-8B42-9C0820CF3FF9}" destId="{6AC59FBD-FAEA-42FA-8EB1-29A7CC044828}" srcOrd="0" destOrd="0" presId="urn:microsoft.com/office/officeart/2005/8/layout/orgChart1"/>
    <dgm:cxn modelId="{509FEFCC-F26B-41A0-8B0A-A3A797E708DF}" type="presOf" srcId="{0ED209FE-B93C-493B-85A2-BA5863869AE7}" destId="{B4ADFA40-1DC3-4BD0-BAE4-D5BA4FDF2B3E}" srcOrd="0" destOrd="0" presId="urn:microsoft.com/office/officeart/2005/8/layout/orgChart1"/>
    <dgm:cxn modelId="{ACBD9EB3-CBE9-4909-A75E-3E1A0F01C991}" type="presOf" srcId="{B40A1E99-819E-4C0D-B671-3D134F0F7163}" destId="{3A05D6AC-55D4-4F8B-831D-7528DBB5E857}" srcOrd="0" destOrd="0" presId="urn:microsoft.com/office/officeart/2005/8/layout/orgChart1"/>
    <dgm:cxn modelId="{03C0C759-85E2-4DB9-9C53-C523FEE4E64C}" type="presOf" srcId="{51AC05A3-5125-4631-8328-EE9742C5CE1F}" destId="{7533127D-6F77-420D-9337-03A9B17677A7}" srcOrd="0" destOrd="0" presId="urn:microsoft.com/office/officeart/2005/8/layout/orgChart1"/>
    <dgm:cxn modelId="{D1CCA8DF-34A6-441C-A12D-336D875C85E7}" type="presOf" srcId="{032924AE-7BA3-4608-9D4D-A10FC22FA55B}" destId="{FCA2B357-06A1-4199-999C-BBE32872F828}" srcOrd="0" destOrd="0" presId="urn:microsoft.com/office/officeart/2005/8/layout/orgChart1"/>
    <dgm:cxn modelId="{EA24188A-4C6B-4FBF-8AE1-145DA9223C86}" type="presOf" srcId="{88B02B86-A182-47E8-98CE-5F03ED03FC83}" destId="{1A2BCB80-89E2-41EC-87D9-8650DA66AB8A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BD86D2A7-1865-418B-9DE1-9A21A5A9A483}" type="presOf" srcId="{6A766238-49C0-489C-9759-5801318FB123}" destId="{F4F60A8B-BCFE-4E33-9289-BF4CA9206F7B}" srcOrd="1" destOrd="0" presId="urn:microsoft.com/office/officeart/2005/8/layout/orgChart1"/>
    <dgm:cxn modelId="{422721FC-815E-408C-9BAC-C73A53124BD5}" type="presOf" srcId="{69BEBD41-3545-40FD-BFDD-D21BD47C872E}" destId="{EA4E738B-1483-44D6-89EB-8256A9C3F87D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21A5156A-6241-4365-A556-73F303F9317A}" type="presOf" srcId="{DCCE79F2-51DC-4E3A-8F3D-0CB311D1F14D}" destId="{A8ED66CC-CBB3-4EB5-ADE1-6E062170315B}" srcOrd="1" destOrd="0" presId="urn:microsoft.com/office/officeart/2005/8/layout/orgChart1"/>
    <dgm:cxn modelId="{1D5141C4-409A-4F8A-8B34-1E081D71B2D8}" type="presOf" srcId="{57A44C0D-573F-44FB-BC9E-B18382ACCC39}" destId="{9AAB9F84-69DB-4974-8FB3-17FE16A42904}" srcOrd="0" destOrd="0" presId="urn:microsoft.com/office/officeart/2005/8/layout/orgChart1"/>
    <dgm:cxn modelId="{C9EB13A6-584D-4CBB-A001-2B5C557B2B39}" type="presOf" srcId="{D91152BC-9A33-44D3-AEBB-F20420DB430F}" destId="{30DA9891-B7C7-405D-9015-1C3DF0E9850F}" srcOrd="0" destOrd="0" presId="urn:microsoft.com/office/officeart/2005/8/layout/orgChart1"/>
    <dgm:cxn modelId="{F23ED652-9E51-47B3-88BB-39D36C95F6E0}" type="presOf" srcId="{CBC98D67-7A4E-4DF5-AC0F-18B667594BB8}" destId="{D644628E-4C6F-4DF2-8C07-D2B66E3A4757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F8F8B601-926E-46E2-B073-53770F818C67}" type="presOf" srcId="{43C964D4-3EA5-4709-BA45-DC9671707267}" destId="{ABF5B3AF-9C3F-43AC-89B9-A4B84688B739}" srcOrd="0" destOrd="0" presId="urn:microsoft.com/office/officeart/2005/8/layout/orgChart1"/>
    <dgm:cxn modelId="{2C84F838-8579-4A51-8A1C-C953BCA4EDFB}" type="presOf" srcId="{B40A1E99-819E-4C0D-B671-3D134F0F7163}" destId="{179F0FCD-C306-4B84-A7DF-E34F9FAB6F56}" srcOrd="1" destOrd="0" presId="urn:microsoft.com/office/officeart/2005/8/layout/orgChart1"/>
    <dgm:cxn modelId="{2A98F06D-A3BA-4081-B0AF-72E1D2E2E00C}" type="presParOf" srcId="{6C1B72B2-EE6C-495B-ADAD-8508CE8EB807}" destId="{B9578B13-712D-4BAD-A28F-A7352074EDA6}" srcOrd="0" destOrd="0" presId="urn:microsoft.com/office/officeart/2005/8/layout/orgChart1"/>
    <dgm:cxn modelId="{11405346-013E-4B43-A387-1A69876270A7}" type="presParOf" srcId="{B9578B13-712D-4BAD-A28F-A7352074EDA6}" destId="{EA34C8C8-6EC1-483B-8E39-8E6926CED3CE}" srcOrd="0" destOrd="0" presId="urn:microsoft.com/office/officeart/2005/8/layout/orgChart1"/>
    <dgm:cxn modelId="{30DB4ABA-9810-4742-A9E3-0B2E412EAC39}" type="presParOf" srcId="{EA34C8C8-6EC1-483B-8E39-8E6926CED3CE}" destId="{D98E11BE-9177-4329-A5B4-B4B8653C2863}" srcOrd="0" destOrd="0" presId="urn:microsoft.com/office/officeart/2005/8/layout/orgChart1"/>
    <dgm:cxn modelId="{2EF5A4B3-6F10-4FF7-9A09-B5ECC48DF2A2}" type="presParOf" srcId="{EA34C8C8-6EC1-483B-8E39-8E6926CED3CE}" destId="{2FA1AE03-77C2-487B-948B-82122901556A}" srcOrd="1" destOrd="0" presId="urn:microsoft.com/office/officeart/2005/8/layout/orgChart1"/>
    <dgm:cxn modelId="{45338901-00F2-4DA2-B842-B159A5F020DF}" type="presParOf" srcId="{B9578B13-712D-4BAD-A28F-A7352074EDA6}" destId="{9C5DF944-3D7A-473D-A789-5CA86652B8F8}" srcOrd="1" destOrd="0" presId="urn:microsoft.com/office/officeart/2005/8/layout/orgChart1"/>
    <dgm:cxn modelId="{A6FCC5E8-8810-4EC6-81B0-2D1EF2E24D33}" type="presParOf" srcId="{9C5DF944-3D7A-473D-A789-5CA86652B8F8}" destId="{D351E307-7A60-4733-B21C-CC6D6E5D051D}" srcOrd="0" destOrd="0" presId="urn:microsoft.com/office/officeart/2005/8/layout/orgChart1"/>
    <dgm:cxn modelId="{F702F35C-88F8-4AE0-98C9-B6F6C55524A8}" type="presParOf" srcId="{9C5DF944-3D7A-473D-A789-5CA86652B8F8}" destId="{60FE5B31-E82E-49E2-9469-B5D5674278BC}" srcOrd="1" destOrd="0" presId="urn:microsoft.com/office/officeart/2005/8/layout/orgChart1"/>
    <dgm:cxn modelId="{0F6B9398-809E-45CA-B2F7-A5AA5C0D4F94}" type="presParOf" srcId="{60FE5B31-E82E-49E2-9469-B5D5674278BC}" destId="{CB88DD46-0D40-4A1B-9C97-26FA4C46EB15}" srcOrd="0" destOrd="0" presId="urn:microsoft.com/office/officeart/2005/8/layout/orgChart1"/>
    <dgm:cxn modelId="{3EDFECB0-7925-4DB7-8B94-B7C71208884D}" type="presParOf" srcId="{CB88DD46-0D40-4A1B-9C97-26FA4C46EB15}" destId="{ABF5B3AF-9C3F-43AC-89B9-A4B84688B739}" srcOrd="0" destOrd="0" presId="urn:microsoft.com/office/officeart/2005/8/layout/orgChart1"/>
    <dgm:cxn modelId="{3F0338AF-4EB5-4319-94DC-DE18BC7C38E6}" type="presParOf" srcId="{CB88DD46-0D40-4A1B-9C97-26FA4C46EB15}" destId="{87899BB1-A811-4B2D-8FA3-633A97B1A6A6}" srcOrd="1" destOrd="0" presId="urn:microsoft.com/office/officeart/2005/8/layout/orgChart1"/>
    <dgm:cxn modelId="{0F034240-AB8C-4677-B634-89608597C4C7}" type="presParOf" srcId="{60FE5B31-E82E-49E2-9469-B5D5674278BC}" destId="{B6A20B03-CFA9-41D8-9956-9F0EB448DC4A}" srcOrd="1" destOrd="0" presId="urn:microsoft.com/office/officeart/2005/8/layout/orgChart1"/>
    <dgm:cxn modelId="{4E16EFA2-CA00-41C7-992D-65FB1F3108FF}" type="presParOf" srcId="{B6A20B03-CFA9-41D8-9956-9F0EB448DC4A}" destId="{CD65CBB6-B9A3-48AB-AFB3-4BE4B03553D3}" srcOrd="0" destOrd="0" presId="urn:microsoft.com/office/officeart/2005/8/layout/orgChart1"/>
    <dgm:cxn modelId="{F1D34948-8556-44EC-A377-A18D315E515E}" type="presParOf" srcId="{B6A20B03-CFA9-41D8-9956-9F0EB448DC4A}" destId="{ED1F0A6D-21D1-431E-B021-19DC70288741}" srcOrd="1" destOrd="0" presId="urn:microsoft.com/office/officeart/2005/8/layout/orgChart1"/>
    <dgm:cxn modelId="{A339FA7A-6181-47A1-B19B-4EE4A1EB5828}" type="presParOf" srcId="{ED1F0A6D-21D1-431E-B021-19DC70288741}" destId="{3035FF76-B78F-49A4-AACF-E2FF3786028F}" srcOrd="0" destOrd="0" presId="urn:microsoft.com/office/officeart/2005/8/layout/orgChart1"/>
    <dgm:cxn modelId="{8A0AC769-E11F-4FCE-985D-41CF4A93EA64}" type="presParOf" srcId="{3035FF76-B78F-49A4-AACF-E2FF3786028F}" destId="{F0DC39B6-0C64-430A-9FFB-4907B94E244D}" srcOrd="0" destOrd="0" presId="urn:microsoft.com/office/officeart/2005/8/layout/orgChart1"/>
    <dgm:cxn modelId="{DDD35115-5314-4F1A-A486-B027196AAD1C}" type="presParOf" srcId="{3035FF76-B78F-49A4-AACF-E2FF3786028F}" destId="{0044642D-BF6E-4946-989D-7BC76303D8B1}" srcOrd="1" destOrd="0" presId="urn:microsoft.com/office/officeart/2005/8/layout/orgChart1"/>
    <dgm:cxn modelId="{5D56534E-51C0-4801-A1C8-D8D6FDDDE8CC}" type="presParOf" srcId="{ED1F0A6D-21D1-431E-B021-19DC70288741}" destId="{6F92EC3E-8AAE-41C7-BFFF-85E9DBCB215A}" srcOrd="1" destOrd="0" presId="urn:microsoft.com/office/officeart/2005/8/layout/orgChart1"/>
    <dgm:cxn modelId="{D22055F0-3951-4063-A605-3BD6C5CFC045}" type="presParOf" srcId="{ED1F0A6D-21D1-431E-B021-19DC70288741}" destId="{C359BE23-B469-48EB-819D-6F6FDCDBB0A8}" srcOrd="2" destOrd="0" presId="urn:microsoft.com/office/officeart/2005/8/layout/orgChart1"/>
    <dgm:cxn modelId="{3049BD57-2A1C-4879-8F80-530B2E1D4A71}" type="presParOf" srcId="{B6A20B03-CFA9-41D8-9956-9F0EB448DC4A}" destId="{6AC59FBD-FAEA-42FA-8EB1-29A7CC044828}" srcOrd="2" destOrd="0" presId="urn:microsoft.com/office/officeart/2005/8/layout/orgChart1"/>
    <dgm:cxn modelId="{C52171F4-1DD4-4490-B0AC-48F5C19DC019}" type="presParOf" srcId="{B6A20B03-CFA9-41D8-9956-9F0EB448DC4A}" destId="{F2E1EDE4-99F4-4CBC-BA6A-91AF00914823}" srcOrd="3" destOrd="0" presId="urn:microsoft.com/office/officeart/2005/8/layout/orgChart1"/>
    <dgm:cxn modelId="{757648D8-808D-40FA-B947-24F0FDBF7E3A}" type="presParOf" srcId="{F2E1EDE4-99F4-4CBC-BA6A-91AF00914823}" destId="{795B4B98-FEFB-4DAB-B785-2E28918B1C7E}" srcOrd="0" destOrd="0" presId="urn:microsoft.com/office/officeart/2005/8/layout/orgChart1"/>
    <dgm:cxn modelId="{85717BA4-1022-4D42-B77C-D5B34B756B5A}" type="presParOf" srcId="{795B4B98-FEFB-4DAB-B785-2E28918B1C7E}" destId="{C9EB4BFF-95DA-49B7-87A2-66A52A4FCDFA}" srcOrd="0" destOrd="0" presId="urn:microsoft.com/office/officeart/2005/8/layout/orgChart1"/>
    <dgm:cxn modelId="{9FD3F90D-6811-4C54-BC82-D2BA944491E5}" type="presParOf" srcId="{795B4B98-FEFB-4DAB-B785-2E28918B1C7E}" destId="{40CBCC65-FD09-4B94-B9C9-3482617F2627}" srcOrd="1" destOrd="0" presId="urn:microsoft.com/office/officeart/2005/8/layout/orgChart1"/>
    <dgm:cxn modelId="{A6ACD257-D4D4-4D2B-BBC5-1B49CD18BE59}" type="presParOf" srcId="{F2E1EDE4-99F4-4CBC-BA6A-91AF00914823}" destId="{6E67D5E8-91A3-4A9C-B70E-60777B0DD65E}" srcOrd="1" destOrd="0" presId="urn:microsoft.com/office/officeart/2005/8/layout/orgChart1"/>
    <dgm:cxn modelId="{19FFDF31-AFE3-425A-8F2C-2D617CF20396}" type="presParOf" srcId="{F2E1EDE4-99F4-4CBC-BA6A-91AF00914823}" destId="{9041FCB5-DDBA-4A82-87F1-A20AE1F0ECFA}" srcOrd="2" destOrd="0" presId="urn:microsoft.com/office/officeart/2005/8/layout/orgChart1"/>
    <dgm:cxn modelId="{42A0A377-D692-48C9-B4DD-AD429D2068E5}" type="presParOf" srcId="{B6A20B03-CFA9-41D8-9956-9F0EB448DC4A}" destId="{D644628E-4C6F-4DF2-8C07-D2B66E3A4757}" srcOrd="4" destOrd="0" presId="urn:microsoft.com/office/officeart/2005/8/layout/orgChart1"/>
    <dgm:cxn modelId="{3EAF2C94-3EE7-45DF-ABE6-853822A0C37D}" type="presParOf" srcId="{B6A20B03-CFA9-41D8-9956-9F0EB448DC4A}" destId="{4C59CDCC-8171-42A8-836D-8A7ADEF309D0}" srcOrd="5" destOrd="0" presId="urn:microsoft.com/office/officeart/2005/8/layout/orgChart1"/>
    <dgm:cxn modelId="{6212A1AE-46EA-40E9-84B7-67C5FF633368}" type="presParOf" srcId="{4C59CDCC-8171-42A8-836D-8A7ADEF309D0}" destId="{FED7DC99-D3B3-46B2-AE57-14D47B1F3671}" srcOrd="0" destOrd="0" presId="urn:microsoft.com/office/officeart/2005/8/layout/orgChart1"/>
    <dgm:cxn modelId="{DFA61E2D-918A-4629-89C4-2C4152757469}" type="presParOf" srcId="{FED7DC99-D3B3-46B2-AE57-14D47B1F3671}" destId="{8F3E2022-AB5E-4438-BDBE-146FD19E8285}" srcOrd="0" destOrd="0" presId="urn:microsoft.com/office/officeart/2005/8/layout/orgChart1"/>
    <dgm:cxn modelId="{66E00256-E9FE-4648-A057-A3C3FAB52597}" type="presParOf" srcId="{FED7DC99-D3B3-46B2-AE57-14D47B1F3671}" destId="{F4F60A8B-BCFE-4E33-9289-BF4CA9206F7B}" srcOrd="1" destOrd="0" presId="urn:microsoft.com/office/officeart/2005/8/layout/orgChart1"/>
    <dgm:cxn modelId="{3B835BDF-7A2F-4B10-825B-B4CB138C6CF8}" type="presParOf" srcId="{4C59CDCC-8171-42A8-836D-8A7ADEF309D0}" destId="{0717BF70-BD3E-4FBF-92BE-2C7F71500E41}" srcOrd="1" destOrd="0" presId="urn:microsoft.com/office/officeart/2005/8/layout/orgChart1"/>
    <dgm:cxn modelId="{6A56D954-241E-4376-ABBB-E58DE67F8A14}" type="presParOf" srcId="{4C59CDCC-8171-42A8-836D-8A7ADEF309D0}" destId="{0E63D1F7-0BB7-4B23-80D6-B69D7359A638}" srcOrd="2" destOrd="0" presId="urn:microsoft.com/office/officeart/2005/8/layout/orgChart1"/>
    <dgm:cxn modelId="{39C1318D-270D-43BB-BA77-3E8D49AECF30}" type="presParOf" srcId="{B6A20B03-CFA9-41D8-9956-9F0EB448DC4A}" destId="{52D64095-8F0B-43C5-A134-4F8EB745D0AC}" srcOrd="6" destOrd="0" presId="urn:microsoft.com/office/officeart/2005/8/layout/orgChart1"/>
    <dgm:cxn modelId="{FF08FC57-BB8F-4250-B01F-CE2592F58535}" type="presParOf" srcId="{B6A20B03-CFA9-41D8-9956-9F0EB448DC4A}" destId="{65175C4B-27F3-41C0-9093-49201195521B}" srcOrd="7" destOrd="0" presId="urn:microsoft.com/office/officeart/2005/8/layout/orgChart1"/>
    <dgm:cxn modelId="{7C6FA441-69C9-4185-8EA3-5E4FFAB69714}" type="presParOf" srcId="{65175C4B-27F3-41C0-9093-49201195521B}" destId="{418B0B64-07DF-4A86-8188-2B3D12FF0C1B}" srcOrd="0" destOrd="0" presId="urn:microsoft.com/office/officeart/2005/8/layout/orgChart1"/>
    <dgm:cxn modelId="{5DDFE53A-EBA2-4720-B517-F71EB7F2876C}" type="presParOf" srcId="{418B0B64-07DF-4A86-8188-2B3D12FF0C1B}" destId="{FCA2B357-06A1-4199-999C-BBE32872F828}" srcOrd="0" destOrd="0" presId="urn:microsoft.com/office/officeart/2005/8/layout/orgChart1"/>
    <dgm:cxn modelId="{C51EBC58-B898-48F6-B6A4-1453157ABD60}" type="presParOf" srcId="{418B0B64-07DF-4A86-8188-2B3D12FF0C1B}" destId="{842224E6-60DA-412E-8A1B-7533C1377869}" srcOrd="1" destOrd="0" presId="urn:microsoft.com/office/officeart/2005/8/layout/orgChart1"/>
    <dgm:cxn modelId="{4B186DFD-B93E-4F0E-B9EA-7AA33586B25F}" type="presParOf" srcId="{65175C4B-27F3-41C0-9093-49201195521B}" destId="{5FEE9627-663F-4879-B764-2FCAC3BEDB01}" srcOrd="1" destOrd="0" presId="urn:microsoft.com/office/officeart/2005/8/layout/orgChart1"/>
    <dgm:cxn modelId="{B32CC3FD-20D9-4039-8CBB-C79CE83D59EE}" type="presParOf" srcId="{65175C4B-27F3-41C0-9093-49201195521B}" destId="{D211A30E-3DD6-4F3B-A936-B6D9FD1B5AD6}" srcOrd="2" destOrd="0" presId="urn:microsoft.com/office/officeart/2005/8/layout/orgChart1"/>
    <dgm:cxn modelId="{F8177C9A-B370-4F85-A73C-215496C245DB}" type="presParOf" srcId="{60FE5B31-E82E-49E2-9469-B5D5674278BC}" destId="{0A55CB08-0585-4E83-BB9C-6136411D5C97}" srcOrd="2" destOrd="0" presId="urn:microsoft.com/office/officeart/2005/8/layout/orgChart1"/>
    <dgm:cxn modelId="{EE03A6E4-8784-4D61-89B2-4156C5F76C28}" type="presParOf" srcId="{9C5DF944-3D7A-473D-A789-5CA86652B8F8}" destId="{1AE91293-7748-4E52-8855-7B838C555EB9}" srcOrd="2" destOrd="0" presId="urn:microsoft.com/office/officeart/2005/8/layout/orgChart1"/>
    <dgm:cxn modelId="{4C7E2B4A-56D9-4B28-9FB9-ACDEE03397BB}" type="presParOf" srcId="{9C5DF944-3D7A-473D-A789-5CA86652B8F8}" destId="{8BAB2199-5159-41F9-8708-33820C9B03A9}" srcOrd="3" destOrd="0" presId="urn:microsoft.com/office/officeart/2005/8/layout/orgChart1"/>
    <dgm:cxn modelId="{03C4CD6F-B7F8-4031-B796-CE8185DB24BF}" type="presParOf" srcId="{8BAB2199-5159-41F9-8708-33820C9B03A9}" destId="{4AEEF0FD-EB99-4BD5-89CD-011B1DDC19F8}" srcOrd="0" destOrd="0" presId="urn:microsoft.com/office/officeart/2005/8/layout/orgChart1"/>
    <dgm:cxn modelId="{D8E3BC6B-C049-47A7-B563-391EC301A747}" type="presParOf" srcId="{4AEEF0FD-EB99-4BD5-89CD-011B1DDC19F8}" destId="{86ECFBC0-6EDE-49D7-A5E4-E61CBAF4A092}" srcOrd="0" destOrd="0" presId="urn:microsoft.com/office/officeart/2005/8/layout/orgChart1"/>
    <dgm:cxn modelId="{89936163-62ED-4EBE-9CEA-BE73FEED8A64}" type="presParOf" srcId="{4AEEF0FD-EB99-4BD5-89CD-011B1DDC19F8}" destId="{EE7467E8-D778-4C18-9C7C-925EF25B0DC2}" srcOrd="1" destOrd="0" presId="urn:microsoft.com/office/officeart/2005/8/layout/orgChart1"/>
    <dgm:cxn modelId="{2A047080-303D-4D11-A98C-8827DB811AA8}" type="presParOf" srcId="{8BAB2199-5159-41F9-8708-33820C9B03A9}" destId="{70B62D43-4B2E-478D-8091-7F950B36BC86}" srcOrd="1" destOrd="0" presId="urn:microsoft.com/office/officeart/2005/8/layout/orgChart1"/>
    <dgm:cxn modelId="{09E3C9CB-987D-4D31-93F6-716DF9EF79CA}" type="presParOf" srcId="{70B62D43-4B2E-478D-8091-7F950B36BC86}" destId="{5A29D58D-62CC-4731-8120-CAD4354C3E03}" srcOrd="0" destOrd="0" presId="urn:microsoft.com/office/officeart/2005/8/layout/orgChart1"/>
    <dgm:cxn modelId="{E24AD266-60AC-4FBE-96C8-ED183723A784}" type="presParOf" srcId="{70B62D43-4B2E-478D-8091-7F950B36BC86}" destId="{20684FA8-0955-4E86-9890-955AAE2FB70E}" srcOrd="1" destOrd="0" presId="urn:microsoft.com/office/officeart/2005/8/layout/orgChart1"/>
    <dgm:cxn modelId="{C831FBBF-F2BF-404E-A180-429ABD801E14}" type="presParOf" srcId="{20684FA8-0955-4E86-9890-955AAE2FB70E}" destId="{357DF0A8-BCC0-4D40-9A29-811D9B3E8CE1}" srcOrd="0" destOrd="0" presId="urn:microsoft.com/office/officeart/2005/8/layout/orgChart1"/>
    <dgm:cxn modelId="{52CEBBE2-1325-4020-973D-192B8EDD0511}" type="presParOf" srcId="{357DF0A8-BCC0-4D40-9A29-811D9B3E8CE1}" destId="{7533127D-6F77-420D-9337-03A9B17677A7}" srcOrd="0" destOrd="0" presId="urn:microsoft.com/office/officeart/2005/8/layout/orgChart1"/>
    <dgm:cxn modelId="{42F8FA00-DB14-4835-A451-8AEB3DB57294}" type="presParOf" srcId="{357DF0A8-BCC0-4D40-9A29-811D9B3E8CE1}" destId="{75DCBE71-7469-49E9-81E5-E6A43E3EC0DC}" srcOrd="1" destOrd="0" presId="urn:microsoft.com/office/officeart/2005/8/layout/orgChart1"/>
    <dgm:cxn modelId="{BC695D34-FF11-46F6-BB44-F3013E52BFA6}" type="presParOf" srcId="{20684FA8-0955-4E86-9890-955AAE2FB70E}" destId="{321B0D03-50FC-44EB-B561-D21A2CD4B482}" srcOrd="1" destOrd="0" presId="urn:microsoft.com/office/officeart/2005/8/layout/orgChart1"/>
    <dgm:cxn modelId="{B3536AA8-3FFB-476E-8A77-197E6458245C}" type="presParOf" srcId="{20684FA8-0955-4E86-9890-955AAE2FB70E}" destId="{0654A2B9-B227-48A6-941C-DD027142ECCE}" srcOrd="2" destOrd="0" presId="urn:microsoft.com/office/officeart/2005/8/layout/orgChart1"/>
    <dgm:cxn modelId="{73D387A6-5369-4D01-89FA-131BF718B4BA}" type="presParOf" srcId="{70B62D43-4B2E-478D-8091-7F950B36BC86}" destId="{77FF546B-1ADB-4B35-B705-B48DE95D0A7F}" srcOrd="2" destOrd="0" presId="urn:microsoft.com/office/officeart/2005/8/layout/orgChart1"/>
    <dgm:cxn modelId="{7E0F6B8D-6C8A-4762-AD54-54276B8FBCF3}" type="presParOf" srcId="{70B62D43-4B2E-478D-8091-7F950B36BC86}" destId="{69C13562-DBB8-42F8-AE39-8AFEF8ED4982}" srcOrd="3" destOrd="0" presId="urn:microsoft.com/office/officeart/2005/8/layout/orgChart1"/>
    <dgm:cxn modelId="{ACF87936-E9DC-4BA8-B2B7-BA0CB5B2049E}" type="presParOf" srcId="{69C13562-DBB8-42F8-AE39-8AFEF8ED4982}" destId="{896D96FE-EA05-4066-8BE5-F7366BA3777A}" srcOrd="0" destOrd="0" presId="urn:microsoft.com/office/officeart/2005/8/layout/orgChart1"/>
    <dgm:cxn modelId="{90137767-92B5-4C27-8607-535E5202F950}" type="presParOf" srcId="{896D96FE-EA05-4066-8BE5-F7366BA3777A}" destId="{079C46BA-E270-4C4F-9AA8-92E32A64D736}" srcOrd="0" destOrd="0" presId="urn:microsoft.com/office/officeart/2005/8/layout/orgChart1"/>
    <dgm:cxn modelId="{A4A89906-E636-4433-B573-D0C7E596B2F3}" type="presParOf" srcId="{896D96FE-EA05-4066-8BE5-F7366BA3777A}" destId="{3AA4BA60-CAF3-4B65-8A7B-26648B565082}" srcOrd="1" destOrd="0" presId="urn:microsoft.com/office/officeart/2005/8/layout/orgChart1"/>
    <dgm:cxn modelId="{36D2FBA0-4EBC-46BA-99BF-DD5E7F40D3FC}" type="presParOf" srcId="{69C13562-DBB8-42F8-AE39-8AFEF8ED4982}" destId="{54F082B5-2FAD-490F-B257-B96DCB3E19FC}" srcOrd="1" destOrd="0" presId="urn:microsoft.com/office/officeart/2005/8/layout/orgChart1"/>
    <dgm:cxn modelId="{C82EF19D-90E2-40F2-91A6-626537498E47}" type="presParOf" srcId="{69C13562-DBB8-42F8-AE39-8AFEF8ED4982}" destId="{6C846A69-A00E-4FB9-80C7-DC7FE13BD4B5}" srcOrd="2" destOrd="0" presId="urn:microsoft.com/office/officeart/2005/8/layout/orgChart1"/>
    <dgm:cxn modelId="{9BAF52A6-072D-44DE-844C-00B36AF3C45B}" type="presParOf" srcId="{70B62D43-4B2E-478D-8091-7F950B36BC86}" destId="{C6471DB4-9B93-437A-AEBE-F3B71F737DF8}" srcOrd="4" destOrd="0" presId="urn:microsoft.com/office/officeart/2005/8/layout/orgChart1"/>
    <dgm:cxn modelId="{1ADF2B99-7D8C-42DE-A7B4-3530242C07EA}" type="presParOf" srcId="{70B62D43-4B2E-478D-8091-7F950B36BC86}" destId="{CD8B12E6-DD1E-4D70-BE7C-A5443A3D84D1}" srcOrd="5" destOrd="0" presId="urn:microsoft.com/office/officeart/2005/8/layout/orgChart1"/>
    <dgm:cxn modelId="{F3A0BA76-BC3B-4FAA-8CF9-2B17F6D5AE22}" type="presParOf" srcId="{CD8B12E6-DD1E-4D70-BE7C-A5443A3D84D1}" destId="{C0FBA54D-3A3D-42F4-B1C8-ADE0E74CCC4D}" srcOrd="0" destOrd="0" presId="urn:microsoft.com/office/officeart/2005/8/layout/orgChart1"/>
    <dgm:cxn modelId="{6860E624-412B-458C-98D3-0CFF67B8F036}" type="presParOf" srcId="{C0FBA54D-3A3D-42F4-B1C8-ADE0E74CCC4D}" destId="{30DA9891-B7C7-405D-9015-1C3DF0E9850F}" srcOrd="0" destOrd="0" presId="urn:microsoft.com/office/officeart/2005/8/layout/orgChart1"/>
    <dgm:cxn modelId="{1ED72695-4166-4518-BAD5-7DE466E1570E}" type="presParOf" srcId="{C0FBA54D-3A3D-42F4-B1C8-ADE0E74CCC4D}" destId="{5EC808F1-181C-42C2-975C-2B558EBCB7FE}" srcOrd="1" destOrd="0" presId="urn:microsoft.com/office/officeart/2005/8/layout/orgChart1"/>
    <dgm:cxn modelId="{609CEA32-C0FD-43CA-83DE-8DA501491C53}" type="presParOf" srcId="{CD8B12E6-DD1E-4D70-BE7C-A5443A3D84D1}" destId="{3C11D65F-2A65-4A7E-9C15-AA6406FE6F0B}" srcOrd="1" destOrd="0" presId="urn:microsoft.com/office/officeart/2005/8/layout/orgChart1"/>
    <dgm:cxn modelId="{421CFDE6-3469-4363-ADFE-A015970B2519}" type="presParOf" srcId="{CD8B12E6-DD1E-4D70-BE7C-A5443A3D84D1}" destId="{07414A68-C8A8-4CE7-984E-48064FC49AF5}" srcOrd="2" destOrd="0" presId="urn:microsoft.com/office/officeart/2005/8/layout/orgChart1"/>
    <dgm:cxn modelId="{27FB8EF4-BE84-4AA3-AF80-A5A624659B1C}" type="presParOf" srcId="{70B62D43-4B2E-478D-8091-7F950B36BC86}" destId="{BD53C961-9C2E-42B5-A825-EB1CD5AF2FE3}" srcOrd="6" destOrd="0" presId="urn:microsoft.com/office/officeart/2005/8/layout/orgChart1"/>
    <dgm:cxn modelId="{F07A248F-C592-4AAA-97A2-F894E714571E}" type="presParOf" srcId="{70B62D43-4B2E-478D-8091-7F950B36BC86}" destId="{2AD0F394-908E-4BF8-9902-81719C192207}" srcOrd="7" destOrd="0" presId="urn:microsoft.com/office/officeart/2005/8/layout/orgChart1"/>
    <dgm:cxn modelId="{9E98008C-13D2-4589-852C-3B90484CAB4D}" type="presParOf" srcId="{2AD0F394-908E-4BF8-9902-81719C192207}" destId="{6508E9AA-32AD-45CE-ACB4-E452A2309B43}" srcOrd="0" destOrd="0" presId="urn:microsoft.com/office/officeart/2005/8/layout/orgChart1"/>
    <dgm:cxn modelId="{D7E5CD68-43EB-456E-990C-BD173A2B9748}" type="presParOf" srcId="{6508E9AA-32AD-45CE-ACB4-E452A2309B43}" destId="{26E61D30-5696-4E05-9044-AF73EF27DAB2}" srcOrd="0" destOrd="0" presId="urn:microsoft.com/office/officeart/2005/8/layout/orgChart1"/>
    <dgm:cxn modelId="{1C956F26-0C3F-4684-8908-19CE6F0AC023}" type="presParOf" srcId="{6508E9AA-32AD-45CE-ACB4-E452A2309B43}" destId="{14A5ABF2-8B49-4694-AC4C-1A898869B017}" srcOrd="1" destOrd="0" presId="urn:microsoft.com/office/officeart/2005/8/layout/orgChart1"/>
    <dgm:cxn modelId="{F3DC9D18-EF3A-46A3-89F0-898BB5D60C38}" type="presParOf" srcId="{2AD0F394-908E-4BF8-9902-81719C192207}" destId="{E95C75F7-7305-47DE-985C-550E435481C9}" srcOrd="1" destOrd="0" presId="urn:microsoft.com/office/officeart/2005/8/layout/orgChart1"/>
    <dgm:cxn modelId="{7026FA20-BEA6-4EA1-96CD-09853550C37D}" type="presParOf" srcId="{2AD0F394-908E-4BF8-9902-81719C192207}" destId="{ADFD56FF-A789-4A68-9B2D-8E4E857854C2}" srcOrd="2" destOrd="0" presId="urn:microsoft.com/office/officeart/2005/8/layout/orgChart1"/>
    <dgm:cxn modelId="{9F2580C6-7C5E-44AF-AF9B-F747BEC10E35}" type="presParOf" srcId="{70B62D43-4B2E-478D-8091-7F950B36BC86}" destId="{B4ADFA40-1DC3-4BD0-BAE4-D5BA4FDF2B3E}" srcOrd="8" destOrd="0" presId="urn:microsoft.com/office/officeart/2005/8/layout/orgChart1"/>
    <dgm:cxn modelId="{96BB69FF-3073-4D8A-9739-B5D7FA570CBE}" type="presParOf" srcId="{70B62D43-4B2E-478D-8091-7F950B36BC86}" destId="{74623D81-D47A-4BDB-A76C-094846D41FA8}" srcOrd="9" destOrd="0" presId="urn:microsoft.com/office/officeart/2005/8/layout/orgChart1"/>
    <dgm:cxn modelId="{71FF46D8-E040-440A-806E-E9F3572E7B63}" type="presParOf" srcId="{74623D81-D47A-4BDB-A76C-094846D41FA8}" destId="{A5AFB960-0B8B-4E03-885A-2579269F7DC1}" srcOrd="0" destOrd="0" presId="urn:microsoft.com/office/officeart/2005/8/layout/orgChart1"/>
    <dgm:cxn modelId="{88CC7E0F-919A-4FD4-AE41-E1C41627508F}" type="presParOf" srcId="{A5AFB960-0B8B-4E03-885A-2579269F7DC1}" destId="{3A05D6AC-55D4-4F8B-831D-7528DBB5E857}" srcOrd="0" destOrd="0" presId="urn:microsoft.com/office/officeart/2005/8/layout/orgChart1"/>
    <dgm:cxn modelId="{1ACE717B-548B-4A3B-B75F-23D700B7D992}" type="presParOf" srcId="{A5AFB960-0B8B-4E03-885A-2579269F7DC1}" destId="{179F0FCD-C306-4B84-A7DF-E34F9FAB6F56}" srcOrd="1" destOrd="0" presId="urn:microsoft.com/office/officeart/2005/8/layout/orgChart1"/>
    <dgm:cxn modelId="{81BD5A7F-CE8C-4DB8-A1F7-1EBD003209EF}" type="presParOf" srcId="{74623D81-D47A-4BDB-A76C-094846D41FA8}" destId="{856F8CB3-7FD8-44A2-BD9F-D0A3BBBFD7B2}" srcOrd="1" destOrd="0" presId="urn:microsoft.com/office/officeart/2005/8/layout/orgChart1"/>
    <dgm:cxn modelId="{E508F6EE-95E9-4D85-86B8-7FAC9C37C7F6}" type="presParOf" srcId="{74623D81-D47A-4BDB-A76C-094846D41FA8}" destId="{E41C3208-7C36-4192-9EA5-1F0C4DB4A826}" srcOrd="2" destOrd="0" presId="urn:microsoft.com/office/officeart/2005/8/layout/orgChart1"/>
    <dgm:cxn modelId="{CDA0B423-013E-46FF-80FE-4BB93956A15A}" type="presParOf" srcId="{8BAB2199-5159-41F9-8708-33820C9B03A9}" destId="{FB705D8D-4B0F-418C-BE22-C9FC935B08A3}" srcOrd="2" destOrd="0" presId="urn:microsoft.com/office/officeart/2005/8/layout/orgChart1"/>
    <dgm:cxn modelId="{460F18BA-5DA0-44B9-AC1E-57B847275F22}" type="presParOf" srcId="{9C5DF944-3D7A-473D-A789-5CA86652B8F8}" destId="{4F6F1802-D2DC-45F2-8B57-B9ACE00E096B}" srcOrd="4" destOrd="0" presId="urn:microsoft.com/office/officeart/2005/8/layout/orgChart1"/>
    <dgm:cxn modelId="{84C395CD-F528-4792-AEE4-196360CAD72A}" type="presParOf" srcId="{9C5DF944-3D7A-473D-A789-5CA86652B8F8}" destId="{D09FB176-C899-4C34-A2EF-DF4099E3930B}" srcOrd="5" destOrd="0" presId="urn:microsoft.com/office/officeart/2005/8/layout/orgChart1"/>
    <dgm:cxn modelId="{9C6393CA-0204-4E4F-B6EC-8BE9A315A9F9}" type="presParOf" srcId="{D09FB176-C899-4C34-A2EF-DF4099E3930B}" destId="{EB3A78CF-8659-4E76-9BB6-78F8A7F8B535}" srcOrd="0" destOrd="0" presId="urn:microsoft.com/office/officeart/2005/8/layout/orgChart1"/>
    <dgm:cxn modelId="{F416C955-C3B1-4433-A038-5156CD959218}" type="presParOf" srcId="{EB3A78CF-8659-4E76-9BB6-78F8A7F8B535}" destId="{ED956AEF-5A78-47DC-9D97-3B27A2E93095}" srcOrd="0" destOrd="0" presId="urn:microsoft.com/office/officeart/2005/8/layout/orgChart1"/>
    <dgm:cxn modelId="{D1253EBD-5A26-4FE4-AE54-324519A173CD}" type="presParOf" srcId="{EB3A78CF-8659-4E76-9BB6-78F8A7F8B535}" destId="{0936C29E-0ABE-4289-9453-F6DF249F454C}" srcOrd="1" destOrd="0" presId="urn:microsoft.com/office/officeart/2005/8/layout/orgChart1"/>
    <dgm:cxn modelId="{CC7AE1E4-4433-429F-A3ED-BAABCC50D7EF}" type="presParOf" srcId="{D09FB176-C899-4C34-A2EF-DF4099E3930B}" destId="{3666C14E-3FE7-4AB2-BA4F-4535D42C477E}" srcOrd="1" destOrd="0" presId="urn:microsoft.com/office/officeart/2005/8/layout/orgChart1"/>
    <dgm:cxn modelId="{0CC9AAB2-95A1-4F5B-97C1-0DDB40AEAFC6}" type="presParOf" srcId="{3666C14E-3FE7-4AB2-BA4F-4535D42C477E}" destId="{7E670A0B-4B6A-45AD-AE95-FAE9E52BA24F}" srcOrd="0" destOrd="0" presId="urn:microsoft.com/office/officeart/2005/8/layout/orgChart1"/>
    <dgm:cxn modelId="{A4153855-1FF6-47FA-8F2A-F6B7A161764F}" type="presParOf" srcId="{3666C14E-3FE7-4AB2-BA4F-4535D42C477E}" destId="{781D4557-4BA2-4B53-85D2-D0A8E2F29ACB}" srcOrd="1" destOrd="0" presId="urn:microsoft.com/office/officeart/2005/8/layout/orgChart1"/>
    <dgm:cxn modelId="{67BFA086-9D88-4E25-A383-8E1AEF2C532E}" type="presParOf" srcId="{781D4557-4BA2-4B53-85D2-D0A8E2F29ACB}" destId="{A1F0E8B8-00E6-43CE-8E1F-A9918B608453}" srcOrd="0" destOrd="0" presId="urn:microsoft.com/office/officeart/2005/8/layout/orgChart1"/>
    <dgm:cxn modelId="{F6C3E6CF-90D3-4E33-B4BB-9FDB82AC9D98}" type="presParOf" srcId="{A1F0E8B8-00E6-43CE-8E1F-A9918B608453}" destId="{2C701CAE-D8F1-461E-8A0C-C57AEB1CD6C2}" srcOrd="0" destOrd="0" presId="urn:microsoft.com/office/officeart/2005/8/layout/orgChart1"/>
    <dgm:cxn modelId="{CB4FB7BF-2B8B-4BDD-AFA0-C31405B678F0}" type="presParOf" srcId="{A1F0E8B8-00E6-43CE-8E1F-A9918B608453}" destId="{0A55F855-E390-49C4-85C3-4EB5DC8DFEC3}" srcOrd="1" destOrd="0" presId="urn:microsoft.com/office/officeart/2005/8/layout/orgChart1"/>
    <dgm:cxn modelId="{42AE8A96-A502-4E95-B5BD-52FE15979CC7}" type="presParOf" srcId="{781D4557-4BA2-4B53-85D2-D0A8E2F29ACB}" destId="{8FDA77AA-02A8-4EBB-8954-A3306A125F11}" srcOrd="1" destOrd="0" presId="urn:microsoft.com/office/officeart/2005/8/layout/orgChart1"/>
    <dgm:cxn modelId="{AEEFF0E1-7ABA-4927-8F39-55B3189198E0}" type="presParOf" srcId="{781D4557-4BA2-4B53-85D2-D0A8E2F29ACB}" destId="{802B30D6-A884-4929-98EE-4DE3E2D91CB8}" srcOrd="2" destOrd="0" presId="urn:microsoft.com/office/officeart/2005/8/layout/orgChart1"/>
    <dgm:cxn modelId="{CA53625C-FB56-47F3-A207-43B5AE373155}" type="presParOf" srcId="{3666C14E-3FE7-4AB2-BA4F-4535D42C477E}" destId="{4E5DB2E5-BC21-45FD-89CF-804EEEA73D92}" srcOrd="2" destOrd="0" presId="urn:microsoft.com/office/officeart/2005/8/layout/orgChart1"/>
    <dgm:cxn modelId="{1767682E-A8AF-49C9-9AC7-876D8F247AA4}" type="presParOf" srcId="{3666C14E-3FE7-4AB2-BA4F-4535D42C477E}" destId="{FEF5B6E2-22EA-4CFA-BF26-961399773F49}" srcOrd="3" destOrd="0" presId="urn:microsoft.com/office/officeart/2005/8/layout/orgChart1"/>
    <dgm:cxn modelId="{E6CB496A-78BA-42BE-BC32-C24C1C73A647}" type="presParOf" srcId="{FEF5B6E2-22EA-4CFA-BF26-961399773F49}" destId="{42BED641-FA4F-4D4B-9A19-A7D3C3BE1408}" srcOrd="0" destOrd="0" presId="urn:microsoft.com/office/officeart/2005/8/layout/orgChart1"/>
    <dgm:cxn modelId="{9AB6481D-195E-4F67-ABC8-9EC840E9755D}" type="presParOf" srcId="{42BED641-FA4F-4D4B-9A19-A7D3C3BE1408}" destId="{74487508-3D4F-4F35-9119-7335AA499C95}" srcOrd="0" destOrd="0" presId="urn:microsoft.com/office/officeart/2005/8/layout/orgChart1"/>
    <dgm:cxn modelId="{CD22D7FD-CEB8-4E6A-B70D-6CCA168029B9}" type="presParOf" srcId="{42BED641-FA4F-4D4B-9A19-A7D3C3BE1408}" destId="{EA4E738B-1483-44D6-89EB-8256A9C3F87D}" srcOrd="1" destOrd="0" presId="urn:microsoft.com/office/officeart/2005/8/layout/orgChart1"/>
    <dgm:cxn modelId="{848895AD-91B6-465A-8986-354D56D7E350}" type="presParOf" srcId="{FEF5B6E2-22EA-4CFA-BF26-961399773F49}" destId="{B5B7C6F2-824B-4B22-9513-4D47B87A1DEF}" srcOrd="1" destOrd="0" presId="urn:microsoft.com/office/officeart/2005/8/layout/orgChart1"/>
    <dgm:cxn modelId="{B233FF6B-2B9C-49AE-8714-F1ECDAFCE1D3}" type="presParOf" srcId="{FEF5B6E2-22EA-4CFA-BF26-961399773F49}" destId="{AD4B3EEE-3AC5-44A5-8891-70C0728030DE}" srcOrd="2" destOrd="0" presId="urn:microsoft.com/office/officeart/2005/8/layout/orgChart1"/>
    <dgm:cxn modelId="{68102747-BF96-47FB-84D0-4A4FAC9466BD}" type="presParOf" srcId="{3666C14E-3FE7-4AB2-BA4F-4535D42C477E}" destId="{1A2BCB80-89E2-41EC-87D9-8650DA66AB8A}" srcOrd="4" destOrd="0" presId="urn:microsoft.com/office/officeart/2005/8/layout/orgChart1"/>
    <dgm:cxn modelId="{B9FA9729-09BA-4159-A261-799DADD2E6ED}" type="presParOf" srcId="{3666C14E-3FE7-4AB2-BA4F-4535D42C477E}" destId="{CD498E25-17A8-4592-A106-0BDE77F9F8BE}" srcOrd="5" destOrd="0" presId="urn:microsoft.com/office/officeart/2005/8/layout/orgChart1"/>
    <dgm:cxn modelId="{74D06F7A-A151-4081-BA0B-F943817FBA06}" type="presParOf" srcId="{CD498E25-17A8-4592-A106-0BDE77F9F8BE}" destId="{1832CD07-F56C-4B75-9FC3-CEF6C2D6EA45}" srcOrd="0" destOrd="0" presId="urn:microsoft.com/office/officeart/2005/8/layout/orgChart1"/>
    <dgm:cxn modelId="{76D1615C-9619-4CB5-A84B-9F8B86C269D5}" type="presParOf" srcId="{1832CD07-F56C-4B75-9FC3-CEF6C2D6EA45}" destId="{F7484F86-9514-4EEC-AAEC-65AD9B4B3D96}" srcOrd="0" destOrd="0" presId="urn:microsoft.com/office/officeart/2005/8/layout/orgChart1"/>
    <dgm:cxn modelId="{6F28CD39-F729-42A7-970B-118570EA6B4E}" type="presParOf" srcId="{1832CD07-F56C-4B75-9FC3-CEF6C2D6EA45}" destId="{2F8AA862-E8D3-4043-95F3-7EBB33FDC237}" srcOrd="1" destOrd="0" presId="urn:microsoft.com/office/officeart/2005/8/layout/orgChart1"/>
    <dgm:cxn modelId="{A892DDEA-5E7A-4D82-9ED8-D9169BCB159D}" type="presParOf" srcId="{CD498E25-17A8-4592-A106-0BDE77F9F8BE}" destId="{D6D1B4BE-1E43-4CD4-965F-996A3963A4DE}" srcOrd="1" destOrd="0" presId="urn:microsoft.com/office/officeart/2005/8/layout/orgChart1"/>
    <dgm:cxn modelId="{7228097F-12B5-4413-815E-AF59E8F0995B}" type="presParOf" srcId="{CD498E25-17A8-4592-A106-0BDE77F9F8BE}" destId="{2585E360-1265-4DAF-8ED0-8CB30CFCA044}" srcOrd="2" destOrd="0" presId="urn:microsoft.com/office/officeart/2005/8/layout/orgChart1"/>
    <dgm:cxn modelId="{E924EE73-4CD7-47F8-BDCC-B8F37482BB60}" type="presParOf" srcId="{3666C14E-3FE7-4AB2-BA4F-4535D42C477E}" destId="{9AAB9F84-69DB-4974-8FB3-17FE16A42904}" srcOrd="6" destOrd="0" presId="urn:microsoft.com/office/officeart/2005/8/layout/orgChart1"/>
    <dgm:cxn modelId="{1E36395B-7E51-429C-BFAB-46D2AACC8123}" type="presParOf" srcId="{3666C14E-3FE7-4AB2-BA4F-4535D42C477E}" destId="{C3EE2C24-35C5-4383-8BA8-04718D61B1E3}" srcOrd="7" destOrd="0" presId="urn:microsoft.com/office/officeart/2005/8/layout/orgChart1"/>
    <dgm:cxn modelId="{00F44995-ABF5-431C-8933-43877880EF53}" type="presParOf" srcId="{C3EE2C24-35C5-4383-8BA8-04718D61B1E3}" destId="{D76FB983-6AF4-4D17-803C-BE4F9D86E241}" srcOrd="0" destOrd="0" presId="urn:microsoft.com/office/officeart/2005/8/layout/orgChart1"/>
    <dgm:cxn modelId="{E0A8DDE2-6AC1-492F-BDB2-95BE14E9E4A7}" type="presParOf" srcId="{D76FB983-6AF4-4D17-803C-BE4F9D86E241}" destId="{C95AECE2-07C4-42E7-90DA-5CD8EA216CFC}" srcOrd="0" destOrd="0" presId="urn:microsoft.com/office/officeart/2005/8/layout/orgChart1"/>
    <dgm:cxn modelId="{4BF64EF8-4588-4BC2-BEC7-F349B533532C}" type="presParOf" srcId="{D76FB983-6AF4-4D17-803C-BE4F9D86E241}" destId="{4704A764-F3E3-46A1-B698-AC3BCD85875D}" srcOrd="1" destOrd="0" presId="urn:microsoft.com/office/officeart/2005/8/layout/orgChart1"/>
    <dgm:cxn modelId="{E1463E0F-08B9-4247-AB65-5593DB5D5464}" type="presParOf" srcId="{C3EE2C24-35C5-4383-8BA8-04718D61B1E3}" destId="{C07B020C-8290-4505-84E9-D8CD925D7B93}" srcOrd="1" destOrd="0" presId="urn:microsoft.com/office/officeart/2005/8/layout/orgChart1"/>
    <dgm:cxn modelId="{39DE69BC-9850-49A6-9B5F-8F572B28BC4F}" type="presParOf" srcId="{C3EE2C24-35C5-4383-8BA8-04718D61B1E3}" destId="{97715D9E-A6B5-4BE2-9531-017E1F9F5E37}" srcOrd="2" destOrd="0" presId="urn:microsoft.com/office/officeart/2005/8/layout/orgChart1"/>
    <dgm:cxn modelId="{51140B98-B5E7-4EBE-8C3E-2777DBA69267}" type="presParOf" srcId="{3666C14E-3FE7-4AB2-BA4F-4535D42C477E}" destId="{F8AA5B07-D62E-4BEF-A7F4-BB8154CE0161}" srcOrd="8" destOrd="0" presId="urn:microsoft.com/office/officeart/2005/8/layout/orgChart1"/>
    <dgm:cxn modelId="{731B7C2C-D1C8-441E-8160-D99990E47F40}" type="presParOf" srcId="{3666C14E-3FE7-4AB2-BA4F-4535D42C477E}" destId="{28D3CB32-FAA0-4273-8538-1EB307061468}" srcOrd="9" destOrd="0" presId="urn:microsoft.com/office/officeart/2005/8/layout/orgChart1"/>
    <dgm:cxn modelId="{2E8C253D-C165-4157-B670-85CB47E3F3E0}" type="presParOf" srcId="{28D3CB32-FAA0-4273-8538-1EB307061468}" destId="{4E6634D0-9CA1-4ACD-BF91-91BEE47E76EF}" srcOrd="0" destOrd="0" presId="urn:microsoft.com/office/officeart/2005/8/layout/orgChart1"/>
    <dgm:cxn modelId="{BEC5349B-83A9-445B-B333-A450AFADECDF}" type="presParOf" srcId="{4E6634D0-9CA1-4ACD-BF91-91BEE47E76EF}" destId="{EE219807-47C8-4941-99AE-CE39076E53F5}" srcOrd="0" destOrd="0" presId="urn:microsoft.com/office/officeart/2005/8/layout/orgChart1"/>
    <dgm:cxn modelId="{09EFAF39-9D02-4A9F-8DC2-1921110958C5}" type="presParOf" srcId="{4E6634D0-9CA1-4ACD-BF91-91BEE47E76EF}" destId="{A8ED66CC-CBB3-4EB5-ADE1-6E062170315B}" srcOrd="1" destOrd="0" presId="urn:microsoft.com/office/officeart/2005/8/layout/orgChart1"/>
    <dgm:cxn modelId="{512AF65B-481B-4693-A5FB-6436C7ED0CB2}" type="presParOf" srcId="{28D3CB32-FAA0-4273-8538-1EB307061468}" destId="{55A4A9B7-D2D2-4F27-9972-54B957F184B3}" srcOrd="1" destOrd="0" presId="urn:microsoft.com/office/officeart/2005/8/layout/orgChart1"/>
    <dgm:cxn modelId="{F2F20635-6893-4958-A8B2-88E8EFAB2F62}" type="presParOf" srcId="{28D3CB32-FAA0-4273-8538-1EB307061468}" destId="{A6D08738-8725-4BBB-8D6E-6E0F7F338F27}" srcOrd="2" destOrd="0" presId="urn:microsoft.com/office/officeart/2005/8/layout/orgChart1"/>
    <dgm:cxn modelId="{00A8E285-8C56-476F-8167-045E9AF277E4}" type="presParOf" srcId="{D09FB176-C899-4C34-A2EF-DF4099E3930B}" destId="{10032A81-28F1-4589-A2C9-2F713826DB5B}" srcOrd="2" destOrd="0" presId="urn:microsoft.com/office/officeart/2005/8/layout/orgChart1"/>
    <dgm:cxn modelId="{BEE51C57-C4BC-4162-905F-CD6FA6449892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30C9ECB0-4D9E-43B7-B642-CDE711EABDF5}" type="presOf" srcId="{49A41343-8942-4E0A-948C-7308CFEDA337}" destId="{F8AA5B07-D62E-4BEF-A7F4-BB8154CE0161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F7E59E33-3D03-43CD-91E7-006DF7C88033}" type="presOf" srcId="{57A44C0D-573F-44FB-BC9E-B18382ACCC39}" destId="{9AAB9F84-69DB-4974-8FB3-17FE16A42904}" srcOrd="0" destOrd="0" presId="urn:microsoft.com/office/officeart/2005/8/layout/orgChart1"/>
    <dgm:cxn modelId="{67F01564-DD65-45F7-BEE4-97448E64A607}" type="presOf" srcId="{8514C17C-35EC-4D14-92F7-13A577CAA5C4}" destId="{3AA4BA60-CAF3-4B65-8A7B-26648B565082}" srcOrd="1" destOrd="0" presId="urn:microsoft.com/office/officeart/2005/8/layout/orgChart1"/>
    <dgm:cxn modelId="{587519F9-9F6E-4388-9E03-8C23637D8234}" type="presOf" srcId="{BCA1F9C7-A2DE-4DA9-9030-581CAAE089DA}" destId="{7E670A0B-4B6A-45AD-AE95-FAE9E52BA24F}" srcOrd="0" destOrd="0" presId="urn:microsoft.com/office/officeart/2005/8/layout/orgChart1"/>
    <dgm:cxn modelId="{3AD9FA8B-AEBD-472B-8642-2104420D186F}" type="presOf" srcId="{032924AE-7BA3-4608-9D4D-A10FC22FA55B}" destId="{842224E6-60DA-412E-8A1B-7533C1377869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57D2FB49-599E-4831-9C25-362226B3886D}" type="presOf" srcId="{032924AE-7BA3-4608-9D4D-A10FC22FA55B}" destId="{FCA2B357-06A1-4199-999C-BBE32872F828}" srcOrd="0" destOrd="0" presId="urn:microsoft.com/office/officeart/2005/8/layout/orgChart1"/>
    <dgm:cxn modelId="{AB3ED64E-E70D-46D2-A09F-14691BAEDB59}" type="presOf" srcId="{D5F013B3-4B4E-4E38-9BAF-4B34B2BB0C79}" destId="{26E61D30-5696-4E05-9044-AF73EF27DAB2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C44F6E82-CA2C-481C-A5F7-04B6CF30332D}" type="presOf" srcId="{D91152BC-9A33-44D3-AEBB-F20420DB430F}" destId="{30DA9891-B7C7-405D-9015-1C3DF0E9850F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E222F575-4DD8-4093-B721-A3ADDB74211D}" type="presOf" srcId="{6A766238-49C0-489C-9759-5801318FB123}" destId="{8F3E2022-AB5E-4438-BDBE-146FD19E8285}" srcOrd="0" destOrd="0" presId="urn:microsoft.com/office/officeart/2005/8/layout/orgChart1"/>
    <dgm:cxn modelId="{1A1CDD8D-3E37-4F3F-B8DD-8C1C1191724E}" type="presOf" srcId="{43C964D4-3EA5-4709-BA45-DC9671707267}" destId="{87899BB1-A811-4B2D-8FA3-633A97B1A6A6}" srcOrd="1" destOrd="0" presId="urn:microsoft.com/office/officeart/2005/8/layout/orgChart1"/>
    <dgm:cxn modelId="{FA35F6E3-716B-4FA4-AEF1-75BCA9166A4B}" type="presOf" srcId="{D3B00EB5-7252-4C54-A138-4FDE2761BA89}" destId="{77FF546B-1ADB-4B35-B705-B48DE95D0A7F}" srcOrd="0" destOrd="0" presId="urn:microsoft.com/office/officeart/2005/8/layout/orgChart1"/>
    <dgm:cxn modelId="{4EC8BAE8-03B6-4558-B030-FAA9E68C4A40}" type="presOf" srcId="{092024CE-8423-4E50-A34E-3122E05631CC}" destId="{0A55F855-E390-49C4-85C3-4EB5DC8DFEC3}" srcOrd="1" destOrd="0" presId="urn:microsoft.com/office/officeart/2005/8/layout/orgChart1"/>
    <dgm:cxn modelId="{327DD3CE-FD35-40DE-B7E3-87AC7301B977}" type="presOf" srcId="{092024CE-8423-4E50-A34E-3122E05631CC}" destId="{2C701CAE-D8F1-461E-8A0C-C57AEB1CD6C2}" srcOrd="0" destOrd="0" presId="urn:microsoft.com/office/officeart/2005/8/layout/orgChart1"/>
    <dgm:cxn modelId="{5EC5F2D5-3C19-4A55-865A-CEC102DBEF58}" type="presOf" srcId="{00B822AA-E50D-409C-8E77-78CE41F17C4F}" destId="{EE7467E8-D778-4C18-9C7C-925EF25B0DC2}" srcOrd="1" destOrd="0" presId="urn:microsoft.com/office/officeart/2005/8/layout/orgChart1"/>
    <dgm:cxn modelId="{B76F1C57-F7B5-41EC-8105-0549C580FD65}" type="presOf" srcId="{D656347E-658D-41DE-86E2-9688A1F66EB3}" destId="{D351E307-7A60-4733-B21C-CC6D6E5D051D}" srcOrd="0" destOrd="0" presId="urn:microsoft.com/office/officeart/2005/8/layout/orgChart1"/>
    <dgm:cxn modelId="{7CE1C180-FB21-4508-9A7F-AF52D7CDEF7E}" type="presOf" srcId="{C7336B56-6975-43EE-AA11-2CF9D86F3B72}" destId="{F7484F86-9514-4EEC-AAEC-65AD9B4B3D96}" srcOrd="0" destOrd="0" presId="urn:microsoft.com/office/officeart/2005/8/layout/orgChart1"/>
    <dgm:cxn modelId="{2EB505D3-E7DA-4EF5-B8B6-D5EF9A137949}" type="presOf" srcId="{382A9707-8CE9-4448-A732-795155023764}" destId="{40CBCC65-FD09-4B94-B9C9-3482617F2627}" srcOrd="1" destOrd="0" presId="urn:microsoft.com/office/officeart/2005/8/layout/orgChart1"/>
    <dgm:cxn modelId="{DBDCD711-6C45-463E-941A-A8CC3D5B1DC0}" type="presOf" srcId="{B40A1E99-819E-4C0D-B671-3D134F0F7163}" destId="{179F0FCD-C306-4B84-A7DF-E34F9FAB6F56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2C7DC620-15E7-4A9D-B2A7-E4CDFDC3C6B0}" type="presOf" srcId="{DC9F82DD-39AD-486C-81D6-0E3C38A96BAD}" destId="{4F6F1802-D2DC-45F2-8B57-B9ACE00E096B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E3DE4FDD-B6D2-4EA2-9099-D6631511E2E2}" type="presOf" srcId="{88415C31-82DD-4EF9-9A7A-1D4D99FB6B9D}" destId="{ED956AEF-5A78-47DC-9D97-3B27A2E93095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485AB6EA-793E-41E0-BD62-CF307DC3AEB4}" type="presOf" srcId="{C7336B56-6975-43EE-AA11-2CF9D86F3B72}" destId="{2F8AA862-E8D3-4043-95F3-7EBB33FDC237}" srcOrd="1" destOrd="0" presId="urn:microsoft.com/office/officeart/2005/8/layout/orgChart1"/>
    <dgm:cxn modelId="{479F4414-05C8-4372-A96F-FB15695DF03B}" type="presOf" srcId="{B40A1E99-819E-4C0D-B671-3D134F0F7163}" destId="{3A05D6AC-55D4-4F8B-831D-7528DBB5E857}" srcOrd="0" destOrd="0" presId="urn:microsoft.com/office/officeart/2005/8/layout/orgChart1"/>
    <dgm:cxn modelId="{24623FEC-05E7-4E3B-94B9-FE64A66ACB93}" type="presOf" srcId="{382A9707-8CE9-4448-A732-795155023764}" destId="{C9EB4BFF-95DA-49B7-87A2-66A52A4FCDFA}" srcOrd="0" destOrd="0" presId="urn:microsoft.com/office/officeart/2005/8/layout/orgChart1"/>
    <dgm:cxn modelId="{AEB80332-DB49-4231-94B5-C9F5F637C183}" type="presOf" srcId="{88B02B86-A182-47E8-98CE-5F03ED03FC83}" destId="{1A2BCB80-89E2-41EC-87D9-8650DA66AB8A}" srcOrd="0" destOrd="0" presId="urn:microsoft.com/office/officeart/2005/8/layout/orgChart1"/>
    <dgm:cxn modelId="{94DE639E-4334-46BC-858D-FB0B2C1BCE50}" type="presOf" srcId="{CBC98D67-7A4E-4DF5-AC0F-18B667594BB8}" destId="{D644628E-4C6F-4DF2-8C07-D2B66E3A4757}" srcOrd="0" destOrd="0" presId="urn:microsoft.com/office/officeart/2005/8/layout/orgChart1"/>
    <dgm:cxn modelId="{87CC903C-961C-4296-820A-3CA3B81E7DA1}" type="presOf" srcId="{E2FDDA39-0A56-4C19-9570-F6322A50CD7C}" destId="{C95AECE2-07C4-42E7-90DA-5CD8EA216CFC}" srcOrd="0" destOrd="0" presId="urn:microsoft.com/office/officeart/2005/8/layout/orgChart1"/>
    <dgm:cxn modelId="{60DE31AA-C5DB-464D-9A96-9542EB298C66}" type="presOf" srcId="{00B822AA-E50D-409C-8E77-78CE41F17C4F}" destId="{86ECFBC0-6EDE-49D7-A5E4-E61CBAF4A092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39A11FED-BCFF-4842-B661-D01DA2645B9E}" type="presOf" srcId="{8514C17C-35EC-4D14-92F7-13A577CAA5C4}" destId="{079C46BA-E270-4C4F-9AA8-92E32A64D736}" srcOrd="0" destOrd="0" presId="urn:microsoft.com/office/officeart/2005/8/layout/orgChart1"/>
    <dgm:cxn modelId="{2C7F23C3-F0DA-45E1-90A1-F1EBDD5D55E0}" type="presOf" srcId="{D91152BC-9A33-44D3-AEBB-F20420DB430F}" destId="{5EC808F1-181C-42C2-975C-2B558EBCB7FE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7DB74C1F-D1B1-4926-A0B7-4469DBA0EA83}" type="presOf" srcId="{DCB062A1-302A-48A6-BE81-96138548FF70}" destId="{1AE91293-7748-4E52-8855-7B838C555EB9}" srcOrd="0" destOrd="0" presId="urn:microsoft.com/office/officeart/2005/8/layout/orgChart1"/>
    <dgm:cxn modelId="{7083306F-DEC6-4511-81A2-8111EACE2859}" type="presOf" srcId="{1D03C52E-27F1-4CAD-B953-A57260381D87}" destId="{52D64095-8F0B-43C5-A134-4F8EB745D0AC}" srcOrd="0" destOrd="0" presId="urn:microsoft.com/office/officeart/2005/8/layout/orgChart1"/>
    <dgm:cxn modelId="{E687D9FF-D4CF-4BA9-9399-938ED8692943}" type="presOf" srcId="{41CBE71F-8A1C-4046-8B51-627382F890A8}" destId="{BD53C961-9C2E-42B5-A825-EB1CD5AF2FE3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0E1A8999-46DD-4C18-BA56-20C0B06F7098}" type="presOf" srcId="{43C964D4-3EA5-4709-BA45-DC9671707267}" destId="{ABF5B3AF-9C3F-43AC-89B9-A4B84688B739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52D6B9C8-AFD5-4F67-AD03-91DE911F8BC7}" type="presOf" srcId="{B103CFD6-C2F2-4A76-8866-035FF64E5877}" destId="{2FA1AE03-77C2-487B-948B-82122901556A}" srcOrd="1" destOrd="0" presId="urn:microsoft.com/office/officeart/2005/8/layout/orgChart1"/>
    <dgm:cxn modelId="{9D60F87C-DCEC-428A-BE37-6BA29C28A2AB}" type="presOf" srcId="{1E17A9B5-1CC6-4BF4-A5EB-2099972243B8}" destId="{F0DC39B6-0C64-430A-9FFB-4907B94E244D}" srcOrd="0" destOrd="0" presId="urn:microsoft.com/office/officeart/2005/8/layout/orgChart1"/>
    <dgm:cxn modelId="{409C4ACF-CFD6-4C7D-A61D-601F3543D7E4}" type="presOf" srcId="{69BEBD41-3545-40FD-BFDD-D21BD47C872E}" destId="{EA4E738B-1483-44D6-89EB-8256A9C3F87D}" srcOrd="1" destOrd="0" presId="urn:microsoft.com/office/officeart/2005/8/layout/orgChart1"/>
    <dgm:cxn modelId="{89FBE2FB-ADD5-4C68-869B-6FD35D51BB91}" type="presOf" srcId="{CE683E6A-A313-4F5C-8639-235783D1198F}" destId="{6C1B72B2-EE6C-495B-ADAD-8508CE8EB807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44B8B5D3-5536-4E66-B048-DAAD80C907D6}" type="presOf" srcId="{DCCE79F2-51DC-4E3A-8F3D-0CB311D1F14D}" destId="{A8ED66CC-CBB3-4EB5-ADE1-6E062170315B}" srcOrd="1" destOrd="0" presId="urn:microsoft.com/office/officeart/2005/8/layout/orgChart1"/>
    <dgm:cxn modelId="{CC31598D-B45F-4A64-B44D-EC040A8D94EB}" type="presOf" srcId="{E2FDDA39-0A56-4C19-9570-F6322A50CD7C}" destId="{4704A764-F3E3-46A1-B698-AC3BCD85875D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C1DBAC0D-1AA7-45E6-B531-D0B7B10DBA20}" type="presOf" srcId="{D5F013B3-4B4E-4E38-9BAF-4B34B2BB0C79}" destId="{14A5ABF2-8B49-4694-AC4C-1A898869B017}" srcOrd="1" destOrd="0" presId="urn:microsoft.com/office/officeart/2005/8/layout/orgChart1"/>
    <dgm:cxn modelId="{CB79B76F-05A1-4ECB-A304-6558D8A25755}" type="presOf" srcId="{BAA37ED3-8504-4718-82EA-2141E33A703B}" destId="{C6471DB4-9B93-437A-AEBE-F3B71F737DF8}" srcOrd="0" destOrd="0" presId="urn:microsoft.com/office/officeart/2005/8/layout/orgChart1"/>
    <dgm:cxn modelId="{3A822D09-0842-4331-B648-5493E9ABD80D}" type="presOf" srcId="{844909A3-F2C8-49AE-869B-AFCA0AC709DF}" destId="{5A29D58D-62CC-4731-8120-CAD4354C3E03}" srcOrd="0" destOrd="0" presId="urn:microsoft.com/office/officeart/2005/8/layout/orgChart1"/>
    <dgm:cxn modelId="{D2EA4A2C-1FDD-40A3-8A59-3D0EBE2CE390}" type="presOf" srcId="{69BEBD41-3545-40FD-BFDD-D21BD47C872E}" destId="{74487508-3D4F-4F35-9119-7335AA499C95}" srcOrd="0" destOrd="0" presId="urn:microsoft.com/office/officeart/2005/8/layout/orgChart1"/>
    <dgm:cxn modelId="{4F267544-2306-4EA3-9EE4-668DDA230A66}" type="presOf" srcId="{3837525C-9A2A-44D5-8B42-9C0820CF3FF9}" destId="{6AC59FBD-FAEA-42FA-8EB1-29A7CC044828}" srcOrd="0" destOrd="0" presId="urn:microsoft.com/office/officeart/2005/8/layout/orgChart1"/>
    <dgm:cxn modelId="{CA1C3DD2-298B-4C6E-BD58-E295F01BCE04}" type="presOf" srcId="{EDF4E25F-6E69-41B7-B57F-66E5D749104E}" destId="{CD65CBB6-B9A3-48AB-AFB3-4BE4B03553D3}" srcOrd="0" destOrd="0" presId="urn:microsoft.com/office/officeart/2005/8/layout/orgChart1"/>
    <dgm:cxn modelId="{73A726A2-BDE4-4546-964A-542C415C6122}" type="presOf" srcId="{88415C31-82DD-4EF9-9A7A-1D4D99FB6B9D}" destId="{0936C29E-0ABE-4289-9453-F6DF249F454C}" srcOrd="1" destOrd="0" presId="urn:microsoft.com/office/officeart/2005/8/layout/orgChart1"/>
    <dgm:cxn modelId="{4E775F73-B192-4D58-BB7C-D54659A90235}" type="presOf" srcId="{6A766238-49C0-489C-9759-5801318FB123}" destId="{F4F60A8B-BCFE-4E33-9289-BF4CA9206F7B}" srcOrd="1" destOrd="0" presId="urn:microsoft.com/office/officeart/2005/8/layout/orgChart1"/>
    <dgm:cxn modelId="{2627E7FE-A9FC-48ED-9831-FC3997E97C37}" type="presOf" srcId="{51AC05A3-5125-4631-8328-EE9742C5CE1F}" destId="{75DCBE71-7469-49E9-81E5-E6A43E3EC0DC}" srcOrd="1" destOrd="0" presId="urn:microsoft.com/office/officeart/2005/8/layout/orgChart1"/>
    <dgm:cxn modelId="{8D297F51-CFAE-4A9F-8AE2-BDA4F271DFA7}" type="presOf" srcId="{DCCE79F2-51DC-4E3A-8F3D-0CB311D1F14D}" destId="{EE219807-47C8-4941-99AE-CE39076E53F5}" srcOrd="0" destOrd="0" presId="urn:microsoft.com/office/officeart/2005/8/layout/orgChart1"/>
    <dgm:cxn modelId="{D3901F43-D70C-414A-ACAA-0C2D3E496AA2}" type="presOf" srcId="{BC7A14EC-7DD0-42E2-A28E-8428AF273F49}" destId="{4E5DB2E5-BC21-45FD-89CF-804EEEA73D92}" srcOrd="0" destOrd="0" presId="urn:microsoft.com/office/officeart/2005/8/layout/orgChart1"/>
    <dgm:cxn modelId="{D346500E-FDC1-43CC-8E62-B4594AE1E199}" type="presOf" srcId="{0ED209FE-B93C-493B-85A2-BA5863869AE7}" destId="{B4ADFA40-1DC3-4BD0-BAE4-D5BA4FDF2B3E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CC6AB37F-B365-487D-BBCD-182ABF85E7FF}" type="presOf" srcId="{B103CFD6-C2F2-4A76-8866-035FF64E5877}" destId="{D98E11BE-9177-4329-A5B4-B4B8653C2863}" srcOrd="0" destOrd="0" presId="urn:microsoft.com/office/officeart/2005/8/layout/orgChart1"/>
    <dgm:cxn modelId="{7F68B150-C766-48D5-97E6-E2A654542EE8}" type="presOf" srcId="{51AC05A3-5125-4631-8328-EE9742C5CE1F}" destId="{7533127D-6F77-420D-9337-03A9B17677A7}" srcOrd="0" destOrd="0" presId="urn:microsoft.com/office/officeart/2005/8/layout/orgChart1"/>
    <dgm:cxn modelId="{3300C8B6-8CBF-4EF5-8F4B-4BF38F9CF03E}" type="presOf" srcId="{1E17A9B5-1CC6-4BF4-A5EB-2099972243B8}" destId="{0044642D-BF6E-4946-989D-7BC76303D8B1}" srcOrd="1" destOrd="0" presId="urn:microsoft.com/office/officeart/2005/8/layout/orgChart1"/>
    <dgm:cxn modelId="{AEE7CB7B-3100-4358-8641-21F1E16F31CF}" type="presParOf" srcId="{6C1B72B2-EE6C-495B-ADAD-8508CE8EB807}" destId="{B9578B13-712D-4BAD-A28F-A7352074EDA6}" srcOrd="0" destOrd="0" presId="urn:microsoft.com/office/officeart/2005/8/layout/orgChart1"/>
    <dgm:cxn modelId="{BC12C8E3-509D-4A48-BD05-A206C2655D13}" type="presParOf" srcId="{B9578B13-712D-4BAD-A28F-A7352074EDA6}" destId="{EA34C8C8-6EC1-483B-8E39-8E6926CED3CE}" srcOrd="0" destOrd="0" presId="urn:microsoft.com/office/officeart/2005/8/layout/orgChart1"/>
    <dgm:cxn modelId="{9DB4E28F-7995-4792-9495-D3025A980D86}" type="presParOf" srcId="{EA34C8C8-6EC1-483B-8E39-8E6926CED3CE}" destId="{D98E11BE-9177-4329-A5B4-B4B8653C2863}" srcOrd="0" destOrd="0" presId="urn:microsoft.com/office/officeart/2005/8/layout/orgChart1"/>
    <dgm:cxn modelId="{76C5526E-AFCB-47F0-9804-516A962D80D4}" type="presParOf" srcId="{EA34C8C8-6EC1-483B-8E39-8E6926CED3CE}" destId="{2FA1AE03-77C2-487B-948B-82122901556A}" srcOrd="1" destOrd="0" presId="urn:microsoft.com/office/officeart/2005/8/layout/orgChart1"/>
    <dgm:cxn modelId="{E0BD3D88-BBF0-4A9E-AD09-9D1201E699BC}" type="presParOf" srcId="{B9578B13-712D-4BAD-A28F-A7352074EDA6}" destId="{9C5DF944-3D7A-473D-A789-5CA86652B8F8}" srcOrd="1" destOrd="0" presId="urn:microsoft.com/office/officeart/2005/8/layout/orgChart1"/>
    <dgm:cxn modelId="{1C2D457F-8D7F-44EA-927C-F4E85442F2C2}" type="presParOf" srcId="{9C5DF944-3D7A-473D-A789-5CA86652B8F8}" destId="{D351E307-7A60-4733-B21C-CC6D6E5D051D}" srcOrd="0" destOrd="0" presId="urn:microsoft.com/office/officeart/2005/8/layout/orgChart1"/>
    <dgm:cxn modelId="{C2D745AE-C3D4-4F88-BA72-9C5BE61C03A9}" type="presParOf" srcId="{9C5DF944-3D7A-473D-A789-5CA86652B8F8}" destId="{60FE5B31-E82E-49E2-9469-B5D5674278BC}" srcOrd="1" destOrd="0" presId="urn:microsoft.com/office/officeart/2005/8/layout/orgChart1"/>
    <dgm:cxn modelId="{AC621445-A192-4E92-A492-A4E635EFA698}" type="presParOf" srcId="{60FE5B31-E82E-49E2-9469-B5D5674278BC}" destId="{CB88DD46-0D40-4A1B-9C97-26FA4C46EB15}" srcOrd="0" destOrd="0" presId="urn:microsoft.com/office/officeart/2005/8/layout/orgChart1"/>
    <dgm:cxn modelId="{31B46FFB-3C10-4417-97A0-C79931585AA8}" type="presParOf" srcId="{CB88DD46-0D40-4A1B-9C97-26FA4C46EB15}" destId="{ABF5B3AF-9C3F-43AC-89B9-A4B84688B739}" srcOrd="0" destOrd="0" presId="urn:microsoft.com/office/officeart/2005/8/layout/orgChart1"/>
    <dgm:cxn modelId="{D3374BE2-1BA5-4430-8A76-DC06A26ACB62}" type="presParOf" srcId="{CB88DD46-0D40-4A1B-9C97-26FA4C46EB15}" destId="{87899BB1-A811-4B2D-8FA3-633A97B1A6A6}" srcOrd="1" destOrd="0" presId="urn:microsoft.com/office/officeart/2005/8/layout/orgChart1"/>
    <dgm:cxn modelId="{A9F56B38-F93D-4FA4-AC4E-A9BD60E5084A}" type="presParOf" srcId="{60FE5B31-E82E-49E2-9469-B5D5674278BC}" destId="{B6A20B03-CFA9-41D8-9956-9F0EB448DC4A}" srcOrd="1" destOrd="0" presId="urn:microsoft.com/office/officeart/2005/8/layout/orgChart1"/>
    <dgm:cxn modelId="{A2D0873C-AA1B-49D3-BE08-380B44BF6556}" type="presParOf" srcId="{B6A20B03-CFA9-41D8-9956-9F0EB448DC4A}" destId="{CD65CBB6-B9A3-48AB-AFB3-4BE4B03553D3}" srcOrd="0" destOrd="0" presId="urn:microsoft.com/office/officeart/2005/8/layout/orgChart1"/>
    <dgm:cxn modelId="{E61DFB6C-26AE-449A-9361-837E3DC9BFEC}" type="presParOf" srcId="{B6A20B03-CFA9-41D8-9956-9F0EB448DC4A}" destId="{ED1F0A6D-21D1-431E-B021-19DC70288741}" srcOrd="1" destOrd="0" presId="urn:microsoft.com/office/officeart/2005/8/layout/orgChart1"/>
    <dgm:cxn modelId="{C331F17E-86E7-42C9-91DB-FD00FC5BEDDC}" type="presParOf" srcId="{ED1F0A6D-21D1-431E-B021-19DC70288741}" destId="{3035FF76-B78F-49A4-AACF-E2FF3786028F}" srcOrd="0" destOrd="0" presId="urn:microsoft.com/office/officeart/2005/8/layout/orgChart1"/>
    <dgm:cxn modelId="{39D7DB14-DF88-442D-800D-FCBBDF3D72CF}" type="presParOf" srcId="{3035FF76-B78F-49A4-AACF-E2FF3786028F}" destId="{F0DC39B6-0C64-430A-9FFB-4907B94E244D}" srcOrd="0" destOrd="0" presId="urn:microsoft.com/office/officeart/2005/8/layout/orgChart1"/>
    <dgm:cxn modelId="{33971B20-8945-4DE6-8C7E-1E56A524DAE2}" type="presParOf" srcId="{3035FF76-B78F-49A4-AACF-E2FF3786028F}" destId="{0044642D-BF6E-4946-989D-7BC76303D8B1}" srcOrd="1" destOrd="0" presId="urn:microsoft.com/office/officeart/2005/8/layout/orgChart1"/>
    <dgm:cxn modelId="{32F81D99-94CC-43C7-A0AA-A12C48EB0287}" type="presParOf" srcId="{ED1F0A6D-21D1-431E-B021-19DC70288741}" destId="{6F92EC3E-8AAE-41C7-BFFF-85E9DBCB215A}" srcOrd="1" destOrd="0" presId="urn:microsoft.com/office/officeart/2005/8/layout/orgChart1"/>
    <dgm:cxn modelId="{235DD032-2978-424B-9246-9721C030746D}" type="presParOf" srcId="{ED1F0A6D-21D1-431E-B021-19DC70288741}" destId="{C359BE23-B469-48EB-819D-6F6FDCDBB0A8}" srcOrd="2" destOrd="0" presId="urn:microsoft.com/office/officeart/2005/8/layout/orgChart1"/>
    <dgm:cxn modelId="{C856A934-906C-4AFA-9321-9019D78FE8E8}" type="presParOf" srcId="{B6A20B03-CFA9-41D8-9956-9F0EB448DC4A}" destId="{6AC59FBD-FAEA-42FA-8EB1-29A7CC044828}" srcOrd="2" destOrd="0" presId="urn:microsoft.com/office/officeart/2005/8/layout/orgChart1"/>
    <dgm:cxn modelId="{29FDE5BF-24E9-47BA-9B5B-924347392F91}" type="presParOf" srcId="{B6A20B03-CFA9-41D8-9956-9F0EB448DC4A}" destId="{F2E1EDE4-99F4-4CBC-BA6A-91AF00914823}" srcOrd="3" destOrd="0" presId="urn:microsoft.com/office/officeart/2005/8/layout/orgChart1"/>
    <dgm:cxn modelId="{41006EF2-2731-45E5-9BEE-BD3AA72AF2DD}" type="presParOf" srcId="{F2E1EDE4-99F4-4CBC-BA6A-91AF00914823}" destId="{795B4B98-FEFB-4DAB-B785-2E28918B1C7E}" srcOrd="0" destOrd="0" presId="urn:microsoft.com/office/officeart/2005/8/layout/orgChart1"/>
    <dgm:cxn modelId="{DBB7F441-550F-4415-B978-E922FE2282C5}" type="presParOf" srcId="{795B4B98-FEFB-4DAB-B785-2E28918B1C7E}" destId="{C9EB4BFF-95DA-49B7-87A2-66A52A4FCDFA}" srcOrd="0" destOrd="0" presId="urn:microsoft.com/office/officeart/2005/8/layout/orgChart1"/>
    <dgm:cxn modelId="{A5C84BEE-A7CA-4357-A31A-9B37D79E3E57}" type="presParOf" srcId="{795B4B98-FEFB-4DAB-B785-2E28918B1C7E}" destId="{40CBCC65-FD09-4B94-B9C9-3482617F2627}" srcOrd="1" destOrd="0" presId="urn:microsoft.com/office/officeart/2005/8/layout/orgChart1"/>
    <dgm:cxn modelId="{8B4CB953-A8BA-4CF4-A03E-1EF2705300E5}" type="presParOf" srcId="{F2E1EDE4-99F4-4CBC-BA6A-91AF00914823}" destId="{6E67D5E8-91A3-4A9C-B70E-60777B0DD65E}" srcOrd="1" destOrd="0" presId="urn:microsoft.com/office/officeart/2005/8/layout/orgChart1"/>
    <dgm:cxn modelId="{3AA09ACD-8AF6-4688-AD1E-D7FB237933ED}" type="presParOf" srcId="{F2E1EDE4-99F4-4CBC-BA6A-91AF00914823}" destId="{9041FCB5-DDBA-4A82-87F1-A20AE1F0ECFA}" srcOrd="2" destOrd="0" presId="urn:microsoft.com/office/officeart/2005/8/layout/orgChart1"/>
    <dgm:cxn modelId="{F46D1DFE-8966-4D8C-A152-9923B664365C}" type="presParOf" srcId="{B6A20B03-CFA9-41D8-9956-9F0EB448DC4A}" destId="{D644628E-4C6F-4DF2-8C07-D2B66E3A4757}" srcOrd="4" destOrd="0" presId="urn:microsoft.com/office/officeart/2005/8/layout/orgChart1"/>
    <dgm:cxn modelId="{5249F8E9-06A6-4A70-9320-DE51FF3AC9FC}" type="presParOf" srcId="{B6A20B03-CFA9-41D8-9956-9F0EB448DC4A}" destId="{4C59CDCC-8171-42A8-836D-8A7ADEF309D0}" srcOrd="5" destOrd="0" presId="urn:microsoft.com/office/officeart/2005/8/layout/orgChart1"/>
    <dgm:cxn modelId="{342BA6DE-7D2F-44AC-B7B7-E85FD30ECEE0}" type="presParOf" srcId="{4C59CDCC-8171-42A8-836D-8A7ADEF309D0}" destId="{FED7DC99-D3B3-46B2-AE57-14D47B1F3671}" srcOrd="0" destOrd="0" presId="urn:microsoft.com/office/officeart/2005/8/layout/orgChart1"/>
    <dgm:cxn modelId="{5C65F6D6-FD37-4989-A8A8-F31C1DDAA4EB}" type="presParOf" srcId="{FED7DC99-D3B3-46B2-AE57-14D47B1F3671}" destId="{8F3E2022-AB5E-4438-BDBE-146FD19E8285}" srcOrd="0" destOrd="0" presId="urn:microsoft.com/office/officeart/2005/8/layout/orgChart1"/>
    <dgm:cxn modelId="{4BDE3E36-287A-4EA9-A812-4216D481101B}" type="presParOf" srcId="{FED7DC99-D3B3-46B2-AE57-14D47B1F3671}" destId="{F4F60A8B-BCFE-4E33-9289-BF4CA9206F7B}" srcOrd="1" destOrd="0" presId="urn:microsoft.com/office/officeart/2005/8/layout/orgChart1"/>
    <dgm:cxn modelId="{51DD5F04-8DE6-4036-BE31-E90ECBB1EA0C}" type="presParOf" srcId="{4C59CDCC-8171-42A8-836D-8A7ADEF309D0}" destId="{0717BF70-BD3E-4FBF-92BE-2C7F71500E41}" srcOrd="1" destOrd="0" presId="urn:microsoft.com/office/officeart/2005/8/layout/orgChart1"/>
    <dgm:cxn modelId="{A79EFF08-2433-479B-BBB2-2087B62F0428}" type="presParOf" srcId="{4C59CDCC-8171-42A8-836D-8A7ADEF309D0}" destId="{0E63D1F7-0BB7-4B23-80D6-B69D7359A638}" srcOrd="2" destOrd="0" presId="urn:microsoft.com/office/officeart/2005/8/layout/orgChart1"/>
    <dgm:cxn modelId="{EC80A64D-8385-4D17-8E14-D007BA3045FA}" type="presParOf" srcId="{B6A20B03-CFA9-41D8-9956-9F0EB448DC4A}" destId="{52D64095-8F0B-43C5-A134-4F8EB745D0AC}" srcOrd="6" destOrd="0" presId="urn:microsoft.com/office/officeart/2005/8/layout/orgChart1"/>
    <dgm:cxn modelId="{B907EF5B-ED82-4D4D-B6B5-34588901CD24}" type="presParOf" srcId="{B6A20B03-CFA9-41D8-9956-9F0EB448DC4A}" destId="{65175C4B-27F3-41C0-9093-49201195521B}" srcOrd="7" destOrd="0" presId="urn:microsoft.com/office/officeart/2005/8/layout/orgChart1"/>
    <dgm:cxn modelId="{7D25D667-F6BF-453C-BD38-5C91D9F56508}" type="presParOf" srcId="{65175C4B-27F3-41C0-9093-49201195521B}" destId="{418B0B64-07DF-4A86-8188-2B3D12FF0C1B}" srcOrd="0" destOrd="0" presId="urn:microsoft.com/office/officeart/2005/8/layout/orgChart1"/>
    <dgm:cxn modelId="{F75EA4A7-CB05-4609-B34D-B6F45CD37812}" type="presParOf" srcId="{418B0B64-07DF-4A86-8188-2B3D12FF0C1B}" destId="{FCA2B357-06A1-4199-999C-BBE32872F828}" srcOrd="0" destOrd="0" presId="urn:microsoft.com/office/officeart/2005/8/layout/orgChart1"/>
    <dgm:cxn modelId="{D8E7AA1B-B7F1-4196-9E9A-D3C6C502F3CC}" type="presParOf" srcId="{418B0B64-07DF-4A86-8188-2B3D12FF0C1B}" destId="{842224E6-60DA-412E-8A1B-7533C1377869}" srcOrd="1" destOrd="0" presId="urn:microsoft.com/office/officeart/2005/8/layout/orgChart1"/>
    <dgm:cxn modelId="{CBA6FCA9-918C-4C82-B624-BA5306131373}" type="presParOf" srcId="{65175C4B-27F3-41C0-9093-49201195521B}" destId="{5FEE9627-663F-4879-B764-2FCAC3BEDB01}" srcOrd="1" destOrd="0" presId="urn:microsoft.com/office/officeart/2005/8/layout/orgChart1"/>
    <dgm:cxn modelId="{D0827CFB-E613-4B55-B8D3-21C63F06E367}" type="presParOf" srcId="{65175C4B-27F3-41C0-9093-49201195521B}" destId="{D211A30E-3DD6-4F3B-A936-B6D9FD1B5AD6}" srcOrd="2" destOrd="0" presId="urn:microsoft.com/office/officeart/2005/8/layout/orgChart1"/>
    <dgm:cxn modelId="{D31F5D31-454F-4395-A06F-5765D5165473}" type="presParOf" srcId="{60FE5B31-E82E-49E2-9469-B5D5674278BC}" destId="{0A55CB08-0585-4E83-BB9C-6136411D5C97}" srcOrd="2" destOrd="0" presId="urn:microsoft.com/office/officeart/2005/8/layout/orgChart1"/>
    <dgm:cxn modelId="{3D83ADC9-DEE4-4DC0-9F92-9B0C8458FB11}" type="presParOf" srcId="{9C5DF944-3D7A-473D-A789-5CA86652B8F8}" destId="{1AE91293-7748-4E52-8855-7B838C555EB9}" srcOrd="2" destOrd="0" presId="urn:microsoft.com/office/officeart/2005/8/layout/orgChart1"/>
    <dgm:cxn modelId="{F730EE13-7BC3-43A2-A302-505DCC6B6C8D}" type="presParOf" srcId="{9C5DF944-3D7A-473D-A789-5CA86652B8F8}" destId="{8BAB2199-5159-41F9-8708-33820C9B03A9}" srcOrd="3" destOrd="0" presId="urn:microsoft.com/office/officeart/2005/8/layout/orgChart1"/>
    <dgm:cxn modelId="{0C2F5B4D-E42C-47CB-90E2-4D40AD69ED36}" type="presParOf" srcId="{8BAB2199-5159-41F9-8708-33820C9B03A9}" destId="{4AEEF0FD-EB99-4BD5-89CD-011B1DDC19F8}" srcOrd="0" destOrd="0" presId="urn:microsoft.com/office/officeart/2005/8/layout/orgChart1"/>
    <dgm:cxn modelId="{9FD74A1F-B4D6-4102-90E8-D5C4A12444A2}" type="presParOf" srcId="{4AEEF0FD-EB99-4BD5-89CD-011B1DDC19F8}" destId="{86ECFBC0-6EDE-49D7-A5E4-E61CBAF4A092}" srcOrd="0" destOrd="0" presId="urn:microsoft.com/office/officeart/2005/8/layout/orgChart1"/>
    <dgm:cxn modelId="{D74134D2-FC83-4E3E-A783-898BC4DBB557}" type="presParOf" srcId="{4AEEF0FD-EB99-4BD5-89CD-011B1DDC19F8}" destId="{EE7467E8-D778-4C18-9C7C-925EF25B0DC2}" srcOrd="1" destOrd="0" presId="urn:microsoft.com/office/officeart/2005/8/layout/orgChart1"/>
    <dgm:cxn modelId="{C3106719-E0CC-4C3C-946F-914F401CEB1A}" type="presParOf" srcId="{8BAB2199-5159-41F9-8708-33820C9B03A9}" destId="{70B62D43-4B2E-478D-8091-7F950B36BC86}" srcOrd="1" destOrd="0" presId="urn:microsoft.com/office/officeart/2005/8/layout/orgChart1"/>
    <dgm:cxn modelId="{CDF6F0A9-0602-4F9F-8CCB-4E89F25A7023}" type="presParOf" srcId="{70B62D43-4B2E-478D-8091-7F950B36BC86}" destId="{5A29D58D-62CC-4731-8120-CAD4354C3E03}" srcOrd="0" destOrd="0" presId="urn:microsoft.com/office/officeart/2005/8/layout/orgChart1"/>
    <dgm:cxn modelId="{2DCCD9E9-F424-4C95-AA10-49677E7ADC3E}" type="presParOf" srcId="{70B62D43-4B2E-478D-8091-7F950B36BC86}" destId="{20684FA8-0955-4E86-9890-955AAE2FB70E}" srcOrd="1" destOrd="0" presId="urn:microsoft.com/office/officeart/2005/8/layout/orgChart1"/>
    <dgm:cxn modelId="{8861C6E0-1D3E-46F1-AD14-E69FC023BF19}" type="presParOf" srcId="{20684FA8-0955-4E86-9890-955AAE2FB70E}" destId="{357DF0A8-BCC0-4D40-9A29-811D9B3E8CE1}" srcOrd="0" destOrd="0" presId="urn:microsoft.com/office/officeart/2005/8/layout/orgChart1"/>
    <dgm:cxn modelId="{B39C0901-FED7-4088-A652-1A87C19A74BA}" type="presParOf" srcId="{357DF0A8-BCC0-4D40-9A29-811D9B3E8CE1}" destId="{7533127D-6F77-420D-9337-03A9B17677A7}" srcOrd="0" destOrd="0" presId="urn:microsoft.com/office/officeart/2005/8/layout/orgChart1"/>
    <dgm:cxn modelId="{48850E4C-351B-4142-8552-0EB92EBF15E6}" type="presParOf" srcId="{357DF0A8-BCC0-4D40-9A29-811D9B3E8CE1}" destId="{75DCBE71-7469-49E9-81E5-E6A43E3EC0DC}" srcOrd="1" destOrd="0" presId="urn:microsoft.com/office/officeart/2005/8/layout/orgChart1"/>
    <dgm:cxn modelId="{775E1B04-AD92-42EF-B537-8616DC27797E}" type="presParOf" srcId="{20684FA8-0955-4E86-9890-955AAE2FB70E}" destId="{321B0D03-50FC-44EB-B561-D21A2CD4B482}" srcOrd="1" destOrd="0" presId="urn:microsoft.com/office/officeart/2005/8/layout/orgChart1"/>
    <dgm:cxn modelId="{2F9E82A4-F443-48C4-9924-B25251ADF857}" type="presParOf" srcId="{20684FA8-0955-4E86-9890-955AAE2FB70E}" destId="{0654A2B9-B227-48A6-941C-DD027142ECCE}" srcOrd="2" destOrd="0" presId="urn:microsoft.com/office/officeart/2005/8/layout/orgChart1"/>
    <dgm:cxn modelId="{5B329538-27C1-4845-9A1E-8B5585C0F26C}" type="presParOf" srcId="{70B62D43-4B2E-478D-8091-7F950B36BC86}" destId="{77FF546B-1ADB-4B35-B705-B48DE95D0A7F}" srcOrd="2" destOrd="0" presId="urn:microsoft.com/office/officeart/2005/8/layout/orgChart1"/>
    <dgm:cxn modelId="{00BAE5EE-873C-4C34-A577-859C9B9D708B}" type="presParOf" srcId="{70B62D43-4B2E-478D-8091-7F950B36BC86}" destId="{69C13562-DBB8-42F8-AE39-8AFEF8ED4982}" srcOrd="3" destOrd="0" presId="urn:microsoft.com/office/officeart/2005/8/layout/orgChart1"/>
    <dgm:cxn modelId="{6CBC5510-4EFB-4634-AE3E-5DC24A2D0BC5}" type="presParOf" srcId="{69C13562-DBB8-42F8-AE39-8AFEF8ED4982}" destId="{896D96FE-EA05-4066-8BE5-F7366BA3777A}" srcOrd="0" destOrd="0" presId="urn:microsoft.com/office/officeart/2005/8/layout/orgChart1"/>
    <dgm:cxn modelId="{2706A9A4-DEF3-4FDC-BE9F-F3D52139ECEA}" type="presParOf" srcId="{896D96FE-EA05-4066-8BE5-F7366BA3777A}" destId="{079C46BA-E270-4C4F-9AA8-92E32A64D736}" srcOrd="0" destOrd="0" presId="urn:microsoft.com/office/officeart/2005/8/layout/orgChart1"/>
    <dgm:cxn modelId="{3BCC2EE6-C82A-46B4-8F11-24FD7091AEB0}" type="presParOf" srcId="{896D96FE-EA05-4066-8BE5-F7366BA3777A}" destId="{3AA4BA60-CAF3-4B65-8A7B-26648B565082}" srcOrd="1" destOrd="0" presId="urn:microsoft.com/office/officeart/2005/8/layout/orgChart1"/>
    <dgm:cxn modelId="{3E53CAD8-5704-4EF2-9750-AE30D9EC93FD}" type="presParOf" srcId="{69C13562-DBB8-42F8-AE39-8AFEF8ED4982}" destId="{54F082B5-2FAD-490F-B257-B96DCB3E19FC}" srcOrd="1" destOrd="0" presId="urn:microsoft.com/office/officeart/2005/8/layout/orgChart1"/>
    <dgm:cxn modelId="{00C5923E-4271-4EA3-A834-1DA669E538E8}" type="presParOf" srcId="{69C13562-DBB8-42F8-AE39-8AFEF8ED4982}" destId="{6C846A69-A00E-4FB9-80C7-DC7FE13BD4B5}" srcOrd="2" destOrd="0" presId="urn:microsoft.com/office/officeart/2005/8/layout/orgChart1"/>
    <dgm:cxn modelId="{01A10F4F-6414-4C4A-BE6E-1D99AAB192D2}" type="presParOf" srcId="{70B62D43-4B2E-478D-8091-7F950B36BC86}" destId="{C6471DB4-9B93-437A-AEBE-F3B71F737DF8}" srcOrd="4" destOrd="0" presId="urn:microsoft.com/office/officeart/2005/8/layout/orgChart1"/>
    <dgm:cxn modelId="{669CA495-88F5-49B2-994E-B72294506CE7}" type="presParOf" srcId="{70B62D43-4B2E-478D-8091-7F950B36BC86}" destId="{CD8B12E6-DD1E-4D70-BE7C-A5443A3D84D1}" srcOrd="5" destOrd="0" presId="urn:microsoft.com/office/officeart/2005/8/layout/orgChart1"/>
    <dgm:cxn modelId="{3661F4F8-F2DE-45A4-8653-360A7CF6BE92}" type="presParOf" srcId="{CD8B12E6-DD1E-4D70-BE7C-A5443A3D84D1}" destId="{C0FBA54D-3A3D-42F4-B1C8-ADE0E74CCC4D}" srcOrd="0" destOrd="0" presId="urn:microsoft.com/office/officeart/2005/8/layout/orgChart1"/>
    <dgm:cxn modelId="{967BE05E-4398-4960-98A4-DE2341CABEC2}" type="presParOf" srcId="{C0FBA54D-3A3D-42F4-B1C8-ADE0E74CCC4D}" destId="{30DA9891-B7C7-405D-9015-1C3DF0E9850F}" srcOrd="0" destOrd="0" presId="urn:microsoft.com/office/officeart/2005/8/layout/orgChart1"/>
    <dgm:cxn modelId="{BB63D089-C9B4-4B7E-9B3C-8A442DFBBE8E}" type="presParOf" srcId="{C0FBA54D-3A3D-42F4-B1C8-ADE0E74CCC4D}" destId="{5EC808F1-181C-42C2-975C-2B558EBCB7FE}" srcOrd="1" destOrd="0" presId="urn:microsoft.com/office/officeart/2005/8/layout/orgChart1"/>
    <dgm:cxn modelId="{327CB227-389A-4359-99C9-E3B8343038EA}" type="presParOf" srcId="{CD8B12E6-DD1E-4D70-BE7C-A5443A3D84D1}" destId="{3C11D65F-2A65-4A7E-9C15-AA6406FE6F0B}" srcOrd="1" destOrd="0" presId="urn:microsoft.com/office/officeart/2005/8/layout/orgChart1"/>
    <dgm:cxn modelId="{12AC5A5B-89FE-40E5-8B29-E14FC8868D05}" type="presParOf" srcId="{CD8B12E6-DD1E-4D70-BE7C-A5443A3D84D1}" destId="{07414A68-C8A8-4CE7-984E-48064FC49AF5}" srcOrd="2" destOrd="0" presId="urn:microsoft.com/office/officeart/2005/8/layout/orgChart1"/>
    <dgm:cxn modelId="{F5396E31-B29A-4B2D-BDF3-8E31F83077B1}" type="presParOf" srcId="{70B62D43-4B2E-478D-8091-7F950B36BC86}" destId="{BD53C961-9C2E-42B5-A825-EB1CD5AF2FE3}" srcOrd="6" destOrd="0" presId="urn:microsoft.com/office/officeart/2005/8/layout/orgChart1"/>
    <dgm:cxn modelId="{BA97FF66-3FF7-4967-A6C8-78185A54D7C1}" type="presParOf" srcId="{70B62D43-4B2E-478D-8091-7F950B36BC86}" destId="{2AD0F394-908E-4BF8-9902-81719C192207}" srcOrd="7" destOrd="0" presId="urn:microsoft.com/office/officeart/2005/8/layout/orgChart1"/>
    <dgm:cxn modelId="{5FAC85C0-9473-4BC0-A19A-49C073A2638E}" type="presParOf" srcId="{2AD0F394-908E-4BF8-9902-81719C192207}" destId="{6508E9AA-32AD-45CE-ACB4-E452A2309B43}" srcOrd="0" destOrd="0" presId="urn:microsoft.com/office/officeart/2005/8/layout/orgChart1"/>
    <dgm:cxn modelId="{0081B0FB-A5A9-4CE5-BA37-438E2D71EF19}" type="presParOf" srcId="{6508E9AA-32AD-45CE-ACB4-E452A2309B43}" destId="{26E61D30-5696-4E05-9044-AF73EF27DAB2}" srcOrd="0" destOrd="0" presId="urn:microsoft.com/office/officeart/2005/8/layout/orgChart1"/>
    <dgm:cxn modelId="{92DE4D32-CD02-45F0-8675-3ECEF40D3E7F}" type="presParOf" srcId="{6508E9AA-32AD-45CE-ACB4-E452A2309B43}" destId="{14A5ABF2-8B49-4694-AC4C-1A898869B017}" srcOrd="1" destOrd="0" presId="urn:microsoft.com/office/officeart/2005/8/layout/orgChart1"/>
    <dgm:cxn modelId="{BB17A80A-6A5E-4CB4-ADC9-85F3837A20A3}" type="presParOf" srcId="{2AD0F394-908E-4BF8-9902-81719C192207}" destId="{E95C75F7-7305-47DE-985C-550E435481C9}" srcOrd="1" destOrd="0" presId="urn:microsoft.com/office/officeart/2005/8/layout/orgChart1"/>
    <dgm:cxn modelId="{13598EA9-9ABF-4337-ABBB-2E0FFAAA16CA}" type="presParOf" srcId="{2AD0F394-908E-4BF8-9902-81719C192207}" destId="{ADFD56FF-A789-4A68-9B2D-8E4E857854C2}" srcOrd="2" destOrd="0" presId="urn:microsoft.com/office/officeart/2005/8/layout/orgChart1"/>
    <dgm:cxn modelId="{F615646E-669E-4B1D-BB3E-6A41B65CF446}" type="presParOf" srcId="{70B62D43-4B2E-478D-8091-7F950B36BC86}" destId="{B4ADFA40-1DC3-4BD0-BAE4-D5BA4FDF2B3E}" srcOrd="8" destOrd="0" presId="urn:microsoft.com/office/officeart/2005/8/layout/orgChart1"/>
    <dgm:cxn modelId="{FBDAF220-4D6B-405D-A0B1-2FC43092C819}" type="presParOf" srcId="{70B62D43-4B2E-478D-8091-7F950B36BC86}" destId="{74623D81-D47A-4BDB-A76C-094846D41FA8}" srcOrd="9" destOrd="0" presId="urn:microsoft.com/office/officeart/2005/8/layout/orgChart1"/>
    <dgm:cxn modelId="{FF5C4D32-4E34-46EC-AB81-61DF1C3C9BEB}" type="presParOf" srcId="{74623D81-D47A-4BDB-A76C-094846D41FA8}" destId="{A5AFB960-0B8B-4E03-885A-2579269F7DC1}" srcOrd="0" destOrd="0" presId="urn:microsoft.com/office/officeart/2005/8/layout/orgChart1"/>
    <dgm:cxn modelId="{DF10316D-7306-4AE6-9314-864A674DE929}" type="presParOf" srcId="{A5AFB960-0B8B-4E03-885A-2579269F7DC1}" destId="{3A05D6AC-55D4-4F8B-831D-7528DBB5E857}" srcOrd="0" destOrd="0" presId="urn:microsoft.com/office/officeart/2005/8/layout/orgChart1"/>
    <dgm:cxn modelId="{358E5FBE-BC35-4960-9085-1EA13FBCB067}" type="presParOf" srcId="{A5AFB960-0B8B-4E03-885A-2579269F7DC1}" destId="{179F0FCD-C306-4B84-A7DF-E34F9FAB6F56}" srcOrd="1" destOrd="0" presId="urn:microsoft.com/office/officeart/2005/8/layout/orgChart1"/>
    <dgm:cxn modelId="{6AB164E8-2D69-4CB2-ABEA-97EE45BC19C9}" type="presParOf" srcId="{74623D81-D47A-4BDB-A76C-094846D41FA8}" destId="{856F8CB3-7FD8-44A2-BD9F-D0A3BBBFD7B2}" srcOrd="1" destOrd="0" presId="urn:microsoft.com/office/officeart/2005/8/layout/orgChart1"/>
    <dgm:cxn modelId="{FD22CFC7-B788-4AB2-9472-6BF0431A9213}" type="presParOf" srcId="{74623D81-D47A-4BDB-A76C-094846D41FA8}" destId="{E41C3208-7C36-4192-9EA5-1F0C4DB4A826}" srcOrd="2" destOrd="0" presId="urn:microsoft.com/office/officeart/2005/8/layout/orgChart1"/>
    <dgm:cxn modelId="{B2767413-1183-4D7B-9A6E-263301E5CBE1}" type="presParOf" srcId="{8BAB2199-5159-41F9-8708-33820C9B03A9}" destId="{FB705D8D-4B0F-418C-BE22-C9FC935B08A3}" srcOrd="2" destOrd="0" presId="urn:microsoft.com/office/officeart/2005/8/layout/orgChart1"/>
    <dgm:cxn modelId="{777E333A-8009-43D9-943E-CD11DDB8C5E8}" type="presParOf" srcId="{9C5DF944-3D7A-473D-A789-5CA86652B8F8}" destId="{4F6F1802-D2DC-45F2-8B57-B9ACE00E096B}" srcOrd="4" destOrd="0" presId="urn:microsoft.com/office/officeart/2005/8/layout/orgChart1"/>
    <dgm:cxn modelId="{AD7F5202-0BC4-4D65-BEF4-DB916315F8DC}" type="presParOf" srcId="{9C5DF944-3D7A-473D-A789-5CA86652B8F8}" destId="{D09FB176-C899-4C34-A2EF-DF4099E3930B}" srcOrd="5" destOrd="0" presId="urn:microsoft.com/office/officeart/2005/8/layout/orgChart1"/>
    <dgm:cxn modelId="{65A4F547-4E1E-4EBD-AAF2-FE46997E1EEE}" type="presParOf" srcId="{D09FB176-C899-4C34-A2EF-DF4099E3930B}" destId="{EB3A78CF-8659-4E76-9BB6-78F8A7F8B535}" srcOrd="0" destOrd="0" presId="urn:microsoft.com/office/officeart/2005/8/layout/orgChart1"/>
    <dgm:cxn modelId="{62EE1192-3952-42B3-BFE5-F894817AD265}" type="presParOf" srcId="{EB3A78CF-8659-4E76-9BB6-78F8A7F8B535}" destId="{ED956AEF-5A78-47DC-9D97-3B27A2E93095}" srcOrd="0" destOrd="0" presId="urn:microsoft.com/office/officeart/2005/8/layout/orgChart1"/>
    <dgm:cxn modelId="{E92DD3AB-F3BF-470E-836C-487A8F4912F8}" type="presParOf" srcId="{EB3A78CF-8659-4E76-9BB6-78F8A7F8B535}" destId="{0936C29E-0ABE-4289-9453-F6DF249F454C}" srcOrd="1" destOrd="0" presId="urn:microsoft.com/office/officeart/2005/8/layout/orgChart1"/>
    <dgm:cxn modelId="{D46E5E16-8B65-4655-A20A-F54A489BFEC3}" type="presParOf" srcId="{D09FB176-C899-4C34-A2EF-DF4099E3930B}" destId="{3666C14E-3FE7-4AB2-BA4F-4535D42C477E}" srcOrd="1" destOrd="0" presId="urn:microsoft.com/office/officeart/2005/8/layout/orgChart1"/>
    <dgm:cxn modelId="{29FAB970-58EC-4A2F-8544-4A04882E7A24}" type="presParOf" srcId="{3666C14E-3FE7-4AB2-BA4F-4535D42C477E}" destId="{7E670A0B-4B6A-45AD-AE95-FAE9E52BA24F}" srcOrd="0" destOrd="0" presId="urn:microsoft.com/office/officeart/2005/8/layout/orgChart1"/>
    <dgm:cxn modelId="{F2DCE37C-68A7-4DA6-90AD-9A0CA6EB7645}" type="presParOf" srcId="{3666C14E-3FE7-4AB2-BA4F-4535D42C477E}" destId="{781D4557-4BA2-4B53-85D2-D0A8E2F29ACB}" srcOrd="1" destOrd="0" presId="urn:microsoft.com/office/officeart/2005/8/layout/orgChart1"/>
    <dgm:cxn modelId="{DB554A65-AA39-4AAC-AA44-F8EABAF115A5}" type="presParOf" srcId="{781D4557-4BA2-4B53-85D2-D0A8E2F29ACB}" destId="{A1F0E8B8-00E6-43CE-8E1F-A9918B608453}" srcOrd="0" destOrd="0" presId="urn:microsoft.com/office/officeart/2005/8/layout/orgChart1"/>
    <dgm:cxn modelId="{1CF21868-F657-47CA-A713-AD8CC9D69FA4}" type="presParOf" srcId="{A1F0E8B8-00E6-43CE-8E1F-A9918B608453}" destId="{2C701CAE-D8F1-461E-8A0C-C57AEB1CD6C2}" srcOrd="0" destOrd="0" presId="urn:microsoft.com/office/officeart/2005/8/layout/orgChart1"/>
    <dgm:cxn modelId="{1AE6836F-82E8-47E2-9152-6CEAFFBEBCBF}" type="presParOf" srcId="{A1F0E8B8-00E6-43CE-8E1F-A9918B608453}" destId="{0A55F855-E390-49C4-85C3-4EB5DC8DFEC3}" srcOrd="1" destOrd="0" presId="urn:microsoft.com/office/officeart/2005/8/layout/orgChart1"/>
    <dgm:cxn modelId="{7E0D3996-CD31-4117-A860-12D734780C90}" type="presParOf" srcId="{781D4557-4BA2-4B53-85D2-D0A8E2F29ACB}" destId="{8FDA77AA-02A8-4EBB-8954-A3306A125F11}" srcOrd="1" destOrd="0" presId="urn:microsoft.com/office/officeart/2005/8/layout/orgChart1"/>
    <dgm:cxn modelId="{CC3396EC-9BF1-495D-AE4B-2F622032D395}" type="presParOf" srcId="{781D4557-4BA2-4B53-85D2-D0A8E2F29ACB}" destId="{802B30D6-A884-4929-98EE-4DE3E2D91CB8}" srcOrd="2" destOrd="0" presId="urn:microsoft.com/office/officeart/2005/8/layout/orgChart1"/>
    <dgm:cxn modelId="{444791FB-386D-4E65-BB2B-F20BAEEF3958}" type="presParOf" srcId="{3666C14E-3FE7-4AB2-BA4F-4535D42C477E}" destId="{4E5DB2E5-BC21-45FD-89CF-804EEEA73D92}" srcOrd="2" destOrd="0" presId="urn:microsoft.com/office/officeart/2005/8/layout/orgChart1"/>
    <dgm:cxn modelId="{760F62CE-D6D7-4F46-A66F-200650C73B63}" type="presParOf" srcId="{3666C14E-3FE7-4AB2-BA4F-4535D42C477E}" destId="{FEF5B6E2-22EA-4CFA-BF26-961399773F49}" srcOrd="3" destOrd="0" presId="urn:microsoft.com/office/officeart/2005/8/layout/orgChart1"/>
    <dgm:cxn modelId="{8CF5E9E9-1F2E-40C3-9A77-6AC41B2D872E}" type="presParOf" srcId="{FEF5B6E2-22EA-4CFA-BF26-961399773F49}" destId="{42BED641-FA4F-4D4B-9A19-A7D3C3BE1408}" srcOrd="0" destOrd="0" presId="urn:microsoft.com/office/officeart/2005/8/layout/orgChart1"/>
    <dgm:cxn modelId="{B15A7996-5AD9-4EF3-A6CF-47CC08ED752F}" type="presParOf" srcId="{42BED641-FA4F-4D4B-9A19-A7D3C3BE1408}" destId="{74487508-3D4F-4F35-9119-7335AA499C95}" srcOrd="0" destOrd="0" presId="urn:microsoft.com/office/officeart/2005/8/layout/orgChart1"/>
    <dgm:cxn modelId="{17C3C364-7328-4898-8459-7136A6B7E0E6}" type="presParOf" srcId="{42BED641-FA4F-4D4B-9A19-A7D3C3BE1408}" destId="{EA4E738B-1483-44D6-89EB-8256A9C3F87D}" srcOrd="1" destOrd="0" presId="urn:microsoft.com/office/officeart/2005/8/layout/orgChart1"/>
    <dgm:cxn modelId="{81CFC2F7-ECC7-45B1-B7B1-3679CD70C2DA}" type="presParOf" srcId="{FEF5B6E2-22EA-4CFA-BF26-961399773F49}" destId="{B5B7C6F2-824B-4B22-9513-4D47B87A1DEF}" srcOrd="1" destOrd="0" presId="urn:microsoft.com/office/officeart/2005/8/layout/orgChart1"/>
    <dgm:cxn modelId="{BE9725F9-64B5-4F5C-835B-141213735C8A}" type="presParOf" srcId="{FEF5B6E2-22EA-4CFA-BF26-961399773F49}" destId="{AD4B3EEE-3AC5-44A5-8891-70C0728030DE}" srcOrd="2" destOrd="0" presId="urn:microsoft.com/office/officeart/2005/8/layout/orgChart1"/>
    <dgm:cxn modelId="{DF0DD922-9AA0-4E4E-B87D-CAFBCAD6C241}" type="presParOf" srcId="{3666C14E-3FE7-4AB2-BA4F-4535D42C477E}" destId="{1A2BCB80-89E2-41EC-87D9-8650DA66AB8A}" srcOrd="4" destOrd="0" presId="urn:microsoft.com/office/officeart/2005/8/layout/orgChart1"/>
    <dgm:cxn modelId="{6D4A9C34-8583-4172-A453-96313934C810}" type="presParOf" srcId="{3666C14E-3FE7-4AB2-BA4F-4535D42C477E}" destId="{CD498E25-17A8-4592-A106-0BDE77F9F8BE}" srcOrd="5" destOrd="0" presId="urn:microsoft.com/office/officeart/2005/8/layout/orgChart1"/>
    <dgm:cxn modelId="{E11F5BC1-921D-4F08-8A74-13E6547B560D}" type="presParOf" srcId="{CD498E25-17A8-4592-A106-0BDE77F9F8BE}" destId="{1832CD07-F56C-4B75-9FC3-CEF6C2D6EA45}" srcOrd="0" destOrd="0" presId="urn:microsoft.com/office/officeart/2005/8/layout/orgChart1"/>
    <dgm:cxn modelId="{7F4D5766-51B3-44BC-AE9E-A03A5BB4139E}" type="presParOf" srcId="{1832CD07-F56C-4B75-9FC3-CEF6C2D6EA45}" destId="{F7484F86-9514-4EEC-AAEC-65AD9B4B3D96}" srcOrd="0" destOrd="0" presId="urn:microsoft.com/office/officeart/2005/8/layout/orgChart1"/>
    <dgm:cxn modelId="{54F5846D-3114-4ED1-BFAF-05A6BCF2D583}" type="presParOf" srcId="{1832CD07-F56C-4B75-9FC3-CEF6C2D6EA45}" destId="{2F8AA862-E8D3-4043-95F3-7EBB33FDC237}" srcOrd="1" destOrd="0" presId="urn:microsoft.com/office/officeart/2005/8/layout/orgChart1"/>
    <dgm:cxn modelId="{A2E70032-AEF5-4D4F-9F5A-BF6F63464BA8}" type="presParOf" srcId="{CD498E25-17A8-4592-A106-0BDE77F9F8BE}" destId="{D6D1B4BE-1E43-4CD4-965F-996A3963A4DE}" srcOrd="1" destOrd="0" presId="urn:microsoft.com/office/officeart/2005/8/layout/orgChart1"/>
    <dgm:cxn modelId="{CFE0C38A-C31C-4AA2-BA35-9CDE1E632066}" type="presParOf" srcId="{CD498E25-17A8-4592-A106-0BDE77F9F8BE}" destId="{2585E360-1265-4DAF-8ED0-8CB30CFCA044}" srcOrd="2" destOrd="0" presId="urn:microsoft.com/office/officeart/2005/8/layout/orgChart1"/>
    <dgm:cxn modelId="{C17E01AE-A14A-4002-A443-7A2D7A1A06A4}" type="presParOf" srcId="{3666C14E-3FE7-4AB2-BA4F-4535D42C477E}" destId="{9AAB9F84-69DB-4974-8FB3-17FE16A42904}" srcOrd="6" destOrd="0" presId="urn:microsoft.com/office/officeart/2005/8/layout/orgChart1"/>
    <dgm:cxn modelId="{E7E4BCDB-51FE-4FCB-AD04-7648376AB578}" type="presParOf" srcId="{3666C14E-3FE7-4AB2-BA4F-4535D42C477E}" destId="{C3EE2C24-35C5-4383-8BA8-04718D61B1E3}" srcOrd="7" destOrd="0" presId="urn:microsoft.com/office/officeart/2005/8/layout/orgChart1"/>
    <dgm:cxn modelId="{62AC9320-B425-45FA-A68C-AC17AF75A457}" type="presParOf" srcId="{C3EE2C24-35C5-4383-8BA8-04718D61B1E3}" destId="{D76FB983-6AF4-4D17-803C-BE4F9D86E241}" srcOrd="0" destOrd="0" presId="urn:microsoft.com/office/officeart/2005/8/layout/orgChart1"/>
    <dgm:cxn modelId="{59D8EA02-7F86-4258-AAEB-CDA7C42478FE}" type="presParOf" srcId="{D76FB983-6AF4-4D17-803C-BE4F9D86E241}" destId="{C95AECE2-07C4-42E7-90DA-5CD8EA216CFC}" srcOrd="0" destOrd="0" presId="urn:microsoft.com/office/officeart/2005/8/layout/orgChart1"/>
    <dgm:cxn modelId="{E15F77DB-65CE-44F5-A203-93484F9F8684}" type="presParOf" srcId="{D76FB983-6AF4-4D17-803C-BE4F9D86E241}" destId="{4704A764-F3E3-46A1-B698-AC3BCD85875D}" srcOrd="1" destOrd="0" presId="urn:microsoft.com/office/officeart/2005/8/layout/orgChart1"/>
    <dgm:cxn modelId="{6D6D6C86-1FA6-450E-A440-19EF205C27DC}" type="presParOf" srcId="{C3EE2C24-35C5-4383-8BA8-04718D61B1E3}" destId="{C07B020C-8290-4505-84E9-D8CD925D7B93}" srcOrd="1" destOrd="0" presId="urn:microsoft.com/office/officeart/2005/8/layout/orgChart1"/>
    <dgm:cxn modelId="{082F8283-4570-4816-913E-4F606AA17F29}" type="presParOf" srcId="{C3EE2C24-35C5-4383-8BA8-04718D61B1E3}" destId="{97715D9E-A6B5-4BE2-9531-017E1F9F5E37}" srcOrd="2" destOrd="0" presId="urn:microsoft.com/office/officeart/2005/8/layout/orgChart1"/>
    <dgm:cxn modelId="{2F4650E6-CE88-47A7-B326-80B42B389CB3}" type="presParOf" srcId="{3666C14E-3FE7-4AB2-BA4F-4535D42C477E}" destId="{F8AA5B07-D62E-4BEF-A7F4-BB8154CE0161}" srcOrd="8" destOrd="0" presId="urn:microsoft.com/office/officeart/2005/8/layout/orgChart1"/>
    <dgm:cxn modelId="{E6D9DB61-DFFF-4FCD-9A7F-E88B25D1FA5B}" type="presParOf" srcId="{3666C14E-3FE7-4AB2-BA4F-4535D42C477E}" destId="{28D3CB32-FAA0-4273-8538-1EB307061468}" srcOrd="9" destOrd="0" presId="urn:microsoft.com/office/officeart/2005/8/layout/orgChart1"/>
    <dgm:cxn modelId="{28B99F42-D594-47E5-979C-B5844C742BCF}" type="presParOf" srcId="{28D3CB32-FAA0-4273-8538-1EB307061468}" destId="{4E6634D0-9CA1-4ACD-BF91-91BEE47E76EF}" srcOrd="0" destOrd="0" presId="urn:microsoft.com/office/officeart/2005/8/layout/orgChart1"/>
    <dgm:cxn modelId="{2B4BDB8E-589E-4CEF-B667-8F5E7F2553C5}" type="presParOf" srcId="{4E6634D0-9CA1-4ACD-BF91-91BEE47E76EF}" destId="{EE219807-47C8-4941-99AE-CE39076E53F5}" srcOrd="0" destOrd="0" presId="urn:microsoft.com/office/officeart/2005/8/layout/orgChart1"/>
    <dgm:cxn modelId="{B93697E6-0F3F-4911-BCDF-2BB2DF0F20FA}" type="presParOf" srcId="{4E6634D0-9CA1-4ACD-BF91-91BEE47E76EF}" destId="{A8ED66CC-CBB3-4EB5-ADE1-6E062170315B}" srcOrd="1" destOrd="0" presId="urn:microsoft.com/office/officeart/2005/8/layout/orgChart1"/>
    <dgm:cxn modelId="{5926CF3C-A5B0-46C5-882F-27441EBBAC7C}" type="presParOf" srcId="{28D3CB32-FAA0-4273-8538-1EB307061468}" destId="{55A4A9B7-D2D2-4F27-9972-54B957F184B3}" srcOrd="1" destOrd="0" presId="urn:microsoft.com/office/officeart/2005/8/layout/orgChart1"/>
    <dgm:cxn modelId="{10976F3F-04E8-48EB-AD10-C961D661CE22}" type="presParOf" srcId="{28D3CB32-FAA0-4273-8538-1EB307061468}" destId="{A6D08738-8725-4BBB-8D6E-6E0F7F338F27}" srcOrd="2" destOrd="0" presId="urn:microsoft.com/office/officeart/2005/8/layout/orgChart1"/>
    <dgm:cxn modelId="{D8044569-2AFD-4926-A484-89C7152E13AC}" type="presParOf" srcId="{D09FB176-C899-4C34-A2EF-DF4099E3930B}" destId="{10032A81-28F1-4589-A2C9-2F713826DB5B}" srcOrd="2" destOrd="0" presId="urn:microsoft.com/office/officeart/2005/8/layout/orgChart1"/>
    <dgm:cxn modelId="{7F6AEDE4-9A8F-4B20-A6C1-CDA0ABC4CF82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A5094F6A-3A34-49B0-8FC5-ACEBFB5693D1}" type="presOf" srcId="{69BEBD41-3545-40FD-BFDD-D21BD47C872E}" destId="{EA4E738B-1483-44D6-89EB-8256A9C3F87D}" srcOrd="1" destOrd="0" presId="urn:microsoft.com/office/officeart/2005/8/layout/orgChart1"/>
    <dgm:cxn modelId="{84CBF443-5A0A-4E03-9EF0-5B8A76BE0788}" type="presOf" srcId="{DCCE79F2-51DC-4E3A-8F3D-0CB311D1F14D}" destId="{EE219807-47C8-4941-99AE-CE39076E53F5}" srcOrd="0" destOrd="0" presId="urn:microsoft.com/office/officeart/2005/8/layout/orgChart1"/>
    <dgm:cxn modelId="{0B2EA235-B81F-4395-ABC7-E66C2DB93512}" type="presOf" srcId="{D656347E-658D-41DE-86E2-9688A1F66EB3}" destId="{D351E307-7A60-4733-B21C-CC6D6E5D051D}" srcOrd="0" destOrd="0" presId="urn:microsoft.com/office/officeart/2005/8/layout/orgChart1"/>
    <dgm:cxn modelId="{D4ED47C0-92E6-4F21-AFFB-FAA9C513AB08}" type="presOf" srcId="{8514C17C-35EC-4D14-92F7-13A577CAA5C4}" destId="{3AA4BA60-CAF3-4B65-8A7B-26648B565082}" srcOrd="1" destOrd="0" presId="urn:microsoft.com/office/officeart/2005/8/layout/orgChart1"/>
    <dgm:cxn modelId="{8C9955B7-52BC-4D87-910D-E177C964EF7D}" type="presOf" srcId="{032924AE-7BA3-4608-9D4D-A10FC22FA55B}" destId="{842224E6-60DA-412E-8A1B-7533C1377869}" srcOrd="1" destOrd="0" presId="urn:microsoft.com/office/officeart/2005/8/layout/orgChart1"/>
    <dgm:cxn modelId="{8455CAB5-7035-4FA7-832A-505FE2375BE1}" type="presOf" srcId="{1D03C52E-27F1-4CAD-B953-A57260381D87}" destId="{52D64095-8F0B-43C5-A134-4F8EB745D0AC}" srcOrd="0" destOrd="0" presId="urn:microsoft.com/office/officeart/2005/8/layout/orgChart1"/>
    <dgm:cxn modelId="{2A2663D7-DF32-4001-99CF-7AEA36B47F31}" type="presOf" srcId="{EDF4E25F-6E69-41B7-B57F-66E5D749104E}" destId="{CD65CBB6-B9A3-48AB-AFB3-4BE4B03553D3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28118F41-0E76-493E-BCA3-54793F6EC8EB}" type="presOf" srcId="{D5F013B3-4B4E-4E38-9BAF-4B34B2BB0C79}" destId="{14A5ABF2-8B49-4694-AC4C-1A898869B017}" srcOrd="1" destOrd="0" presId="urn:microsoft.com/office/officeart/2005/8/layout/orgChart1"/>
    <dgm:cxn modelId="{A5E89442-F429-4196-912D-6327DC68C504}" type="presOf" srcId="{382A9707-8CE9-4448-A732-795155023764}" destId="{C9EB4BFF-95DA-49B7-87A2-66A52A4FCDFA}" srcOrd="0" destOrd="0" presId="urn:microsoft.com/office/officeart/2005/8/layout/orgChart1"/>
    <dgm:cxn modelId="{A5B81B3B-3D42-483D-A98E-04E5B86B1DEC}" type="presOf" srcId="{D91152BC-9A33-44D3-AEBB-F20420DB430F}" destId="{30DA9891-B7C7-405D-9015-1C3DF0E9850F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62E9776A-ECB7-44BF-BCA1-927482422124}" type="presOf" srcId="{092024CE-8423-4E50-A34E-3122E05631CC}" destId="{0A55F855-E390-49C4-85C3-4EB5DC8DFEC3}" srcOrd="1" destOrd="0" presId="urn:microsoft.com/office/officeart/2005/8/layout/orgChart1"/>
    <dgm:cxn modelId="{596FCED2-1757-4413-9107-8ADC99DCF707}" type="presOf" srcId="{C7336B56-6975-43EE-AA11-2CF9D86F3B72}" destId="{F7484F86-9514-4EEC-AAEC-65AD9B4B3D96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DB2E9DD5-8328-46F2-8E78-73DA43AEBCB6}" type="presOf" srcId="{1E17A9B5-1CC6-4BF4-A5EB-2099972243B8}" destId="{0044642D-BF6E-4946-989D-7BC76303D8B1}" srcOrd="1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151C6E10-E2BA-443C-84AA-E25C488167EA}" type="presOf" srcId="{3837525C-9A2A-44D5-8B42-9C0820CF3FF9}" destId="{6AC59FBD-FAEA-42FA-8EB1-29A7CC044828}" srcOrd="0" destOrd="0" presId="urn:microsoft.com/office/officeart/2005/8/layout/orgChart1"/>
    <dgm:cxn modelId="{05C682CD-A15D-4986-881F-0A6DCEBEF509}" type="presOf" srcId="{BCA1F9C7-A2DE-4DA9-9030-581CAAE089DA}" destId="{7E670A0B-4B6A-45AD-AE95-FAE9E52BA24F}" srcOrd="0" destOrd="0" presId="urn:microsoft.com/office/officeart/2005/8/layout/orgChart1"/>
    <dgm:cxn modelId="{5BF46533-81DD-453B-B3B8-3540A1A48E63}" type="presOf" srcId="{00B822AA-E50D-409C-8E77-78CE41F17C4F}" destId="{EE7467E8-D778-4C18-9C7C-925EF25B0DC2}" srcOrd="1" destOrd="0" presId="urn:microsoft.com/office/officeart/2005/8/layout/orgChart1"/>
    <dgm:cxn modelId="{FC54A330-181C-48D6-8E1B-DF0D70986A0E}" type="presOf" srcId="{6A766238-49C0-489C-9759-5801318FB123}" destId="{8F3E2022-AB5E-4438-BDBE-146FD19E8285}" srcOrd="0" destOrd="0" presId="urn:microsoft.com/office/officeart/2005/8/layout/orgChart1"/>
    <dgm:cxn modelId="{1A1095DE-8AB8-4656-9B0A-1FFCFBDF453B}" type="presOf" srcId="{43C964D4-3EA5-4709-BA45-DC9671707267}" destId="{ABF5B3AF-9C3F-43AC-89B9-A4B84688B739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6E9FF12B-83FC-42C2-BBC9-AC7A24261001}" type="presOf" srcId="{51AC05A3-5125-4631-8328-EE9742C5CE1F}" destId="{7533127D-6F77-420D-9337-03A9B17677A7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6F768D49-FFA4-40FE-891D-6A3821A16605}" type="presOf" srcId="{CE683E6A-A313-4F5C-8639-235783D1198F}" destId="{6C1B72B2-EE6C-495B-ADAD-8508CE8EB807}" srcOrd="0" destOrd="0" presId="urn:microsoft.com/office/officeart/2005/8/layout/orgChart1"/>
    <dgm:cxn modelId="{F151EA7F-D9EC-4D98-B57F-41CB9B159CC5}" type="presOf" srcId="{69BEBD41-3545-40FD-BFDD-D21BD47C872E}" destId="{74487508-3D4F-4F35-9119-7335AA499C95}" srcOrd="0" destOrd="0" presId="urn:microsoft.com/office/officeart/2005/8/layout/orgChart1"/>
    <dgm:cxn modelId="{5FF5A2E6-6F53-4429-92B7-5F8CF273D2D6}" type="presOf" srcId="{1E17A9B5-1CC6-4BF4-A5EB-2099972243B8}" destId="{F0DC39B6-0C64-430A-9FFB-4907B94E244D}" srcOrd="0" destOrd="0" presId="urn:microsoft.com/office/officeart/2005/8/layout/orgChart1"/>
    <dgm:cxn modelId="{D35F6095-E2A2-47E1-955E-5A7669FF1AD7}" type="presOf" srcId="{0ED209FE-B93C-493B-85A2-BA5863869AE7}" destId="{B4ADFA40-1DC3-4BD0-BAE4-D5BA4FDF2B3E}" srcOrd="0" destOrd="0" presId="urn:microsoft.com/office/officeart/2005/8/layout/orgChart1"/>
    <dgm:cxn modelId="{5957EFBF-F612-4BE9-8BCD-6C90A64873B6}" type="presOf" srcId="{B40A1E99-819E-4C0D-B671-3D134F0F7163}" destId="{3A05D6AC-55D4-4F8B-831D-7528DBB5E857}" srcOrd="0" destOrd="0" presId="urn:microsoft.com/office/officeart/2005/8/layout/orgChart1"/>
    <dgm:cxn modelId="{B329C0CF-6F92-4B41-B998-666D28A003F6}" type="presOf" srcId="{092024CE-8423-4E50-A34E-3122E05631CC}" destId="{2C701CAE-D8F1-461E-8A0C-C57AEB1CD6C2}" srcOrd="0" destOrd="0" presId="urn:microsoft.com/office/officeart/2005/8/layout/orgChart1"/>
    <dgm:cxn modelId="{FDF7A176-CF29-4F2E-B9D2-C782D52F98E2}" type="presOf" srcId="{D91152BC-9A33-44D3-AEBB-F20420DB430F}" destId="{5EC808F1-181C-42C2-975C-2B558EBCB7FE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3A976375-E09F-4D15-888D-A7A0AB76A1C4}" type="presOf" srcId="{B40A1E99-819E-4C0D-B671-3D134F0F7163}" destId="{179F0FCD-C306-4B84-A7DF-E34F9FAB6F56}" srcOrd="1" destOrd="0" presId="urn:microsoft.com/office/officeart/2005/8/layout/orgChart1"/>
    <dgm:cxn modelId="{C0ED717F-FCD2-459D-9234-304AC11A1113}" type="presOf" srcId="{B103CFD6-C2F2-4A76-8866-035FF64E5877}" destId="{2FA1AE03-77C2-487B-948B-82122901556A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F1E273A0-483A-4ADE-8C13-6F17A2F54E3F}" type="presOf" srcId="{032924AE-7BA3-4608-9D4D-A10FC22FA55B}" destId="{FCA2B357-06A1-4199-999C-BBE32872F828}" srcOrd="0" destOrd="0" presId="urn:microsoft.com/office/officeart/2005/8/layout/orgChart1"/>
    <dgm:cxn modelId="{A7B601DF-AE30-4F9D-A692-1E7020346EF7}" type="presOf" srcId="{00B822AA-E50D-409C-8E77-78CE41F17C4F}" destId="{86ECFBC0-6EDE-49D7-A5E4-E61CBAF4A092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35E72481-C754-4FDC-B6F1-22A598F075AC}" type="presOf" srcId="{CBC98D67-7A4E-4DF5-AC0F-18B667594BB8}" destId="{D644628E-4C6F-4DF2-8C07-D2B66E3A4757}" srcOrd="0" destOrd="0" presId="urn:microsoft.com/office/officeart/2005/8/layout/orgChart1"/>
    <dgm:cxn modelId="{F5D9678D-E996-453A-81C7-08D8EF22D367}" type="presOf" srcId="{C7336B56-6975-43EE-AA11-2CF9D86F3B72}" destId="{2F8AA862-E8D3-4043-95F3-7EBB33FDC237}" srcOrd="1" destOrd="0" presId="urn:microsoft.com/office/officeart/2005/8/layout/orgChart1"/>
    <dgm:cxn modelId="{A205663A-69E5-458C-A251-4D7220F82BBA}" type="presOf" srcId="{382A9707-8CE9-4448-A732-795155023764}" destId="{40CBCC65-FD09-4B94-B9C9-3482617F2627}" srcOrd="1" destOrd="0" presId="urn:microsoft.com/office/officeart/2005/8/layout/orgChart1"/>
    <dgm:cxn modelId="{06ADF024-9E3B-48BF-A47A-F1A4EB0324F1}" type="presOf" srcId="{DCCE79F2-51DC-4E3A-8F3D-0CB311D1F14D}" destId="{A8ED66CC-CBB3-4EB5-ADE1-6E062170315B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ECC7BD20-D33B-4A06-9FFA-9B471EBB7CC3}" type="presOf" srcId="{DC9F82DD-39AD-486C-81D6-0E3C38A96BAD}" destId="{4F6F1802-D2DC-45F2-8B57-B9ACE00E096B}" srcOrd="0" destOrd="0" presId="urn:microsoft.com/office/officeart/2005/8/layout/orgChart1"/>
    <dgm:cxn modelId="{5270ECCA-B086-4AC2-95EE-55933D6C107D}" type="presOf" srcId="{88415C31-82DD-4EF9-9A7A-1D4D99FB6B9D}" destId="{0936C29E-0ABE-4289-9453-F6DF249F454C}" srcOrd="1" destOrd="0" presId="urn:microsoft.com/office/officeart/2005/8/layout/orgChart1"/>
    <dgm:cxn modelId="{E2C5432C-64D2-47EA-9403-B2D72B5D53FD}" type="presOf" srcId="{844909A3-F2C8-49AE-869B-AFCA0AC709DF}" destId="{5A29D58D-62CC-4731-8120-CAD4354C3E03}" srcOrd="0" destOrd="0" presId="urn:microsoft.com/office/officeart/2005/8/layout/orgChart1"/>
    <dgm:cxn modelId="{F30B5497-3D0E-473B-B55B-63DCF7B09688}" type="presOf" srcId="{8514C17C-35EC-4D14-92F7-13A577CAA5C4}" destId="{079C46BA-E270-4C4F-9AA8-92E32A64D736}" srcOrd="0" destOrd="0" presId="urn:microsoft.com/office/officeart/2005/8/layout/orgChart1"/>
    <dgm:cxn modelId="{8F023ED0-3D80-4A35-8C5D-4D79D6380BD9}" type="presOf" srcId="{88415C31-82DD-4EF9-9A7A-1D4D99FB6B9D}" destId="{ED956AEF-5A78-47DC-9D97-3B27A2E93095}" srcOrd="0" destOrd="0" presId="urn:microsoft.com/office/officeart/2005/8/layout/orgChart1"/>
    <dgm:cxn modelId="{F6691B4F-152D-4148-8EAA-079CF11D317F}" type="presOf" srcId="{E2FDDA39-0A56-4C19-9570-F6322A50CD7C}" destId="{C95AECE2-07C4-42E7-90DA-5CD8EA216CFC}" srcOrd="0" destOrd="0" presId="urn:microsoft.com/office/officeart/2005/8/layout/orgChart1"/>
    <dgm:cxn modelId="{56168944-8138-4E4E-A0A7-A6A01A19B16A}" type="presOf" srcId="{DCB062A1-302A-48A6-BE81-96138548FF70}" destId="{1AE91293-7748-4E52-8855-7B838C555EB9}" srcOrd="0" destOrd="0" presId="urn:microsoft.com/office/officeart/2005/8/layout/orgChart1"/>
    <dgm:cxn modelId="{9C5229AF-9ED4-4E45-B264-0BE1F527B1DA}" type="presOf" srcId="{D3B00EB5-7252-4C54-A138-4FDE2761BA89}" destId="{77FF546B-1ADB-4B35-B705-B48DE95D0A7F}" srcOrd="0" destOrd="0" presId="urn:microsoft.com/office/officeart/2005/8/layout/orgChart1"/>
    <dgm:cxn modelId="{4F8C80C4-07B1-4476-8638-5EB011D5DA80}" type="presOf" srcId="{41CBE71F-8A1C-4046-8B51-627382F890A8}" destId="{BD53C961-9C2E-42B5-A825-EB1CD5AF2FE3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3917F622-E4D9-4DFD-8C9D-DCF31A5FAE99}" type="presOf" srcId="{49A41343-8942-4E0A-948C-7308CFEDA337}" destId="{F8AA5B07-D62E-4BEF-A7F4-BB8154CE0161}" srcOrd="0" destOrd="0" presId="urn:microsoft.com/office/officeart/2005/8/layout/orgChart1"/>
    <dgm:cxn modelId="{071F3E27-ED33-4A40-AFDA-ECA263B770A4}" type="presOf" srcId="{88B02B86-A182-47E8-98CE-5F03ED03FC83}" destId="{1A2BCB80-89E2-41EC-87D9-8650DA66AB8A}" srcOrd="0" destOrd="0" presId="urn:microsoft.com/office/officeart/2005/8/layout/orgChart1"/>
    <dgm:cxn modelId="{3A8E8C14-0867-4325-9CCF-664BD811620E}" type="presOf" srcId="{BAA37ED3-8504-4718-82EA-2141E33A703B}" destId="{C6471DB4-9B93-437A-AEBE-F3B71F737DF8}" srcOrd="0" destOrd="0" presId="urn:microsoft.com/office/officeart/2005/8/layout/orgChart1"/>
    <dgm:cxn modelId="{84052259-20B2-40A7-88D4-56C9FF18B33B}" type="presOf" srcId="{43C964D4-3EA5-4709-BA45-DC9671707267}" destId="{87899BB1-A811-4B2D-8FA3-633A97B1A6A6}" srcOrd="1" destOrd="0" presId="urn:microsoft.com/office/officeart/2005/8/layout/orgChart1"/>
    <dgm:cxn modelId="{15A02CEC-DE54-4C7E-8495-25D2B9DE80BD}" type="presOf" srcId="{BC7A14EC-7DD0-42E2-A28E-8428AF273F49}" destId="{4E5DB2E5-BC21-45FD-89CF-804EEEA73D92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8A78ABCD-763A-4221-8C90-8A2E53B7F3A8}" type="presOf" srcId="{6A766238-49C0-489C-9759-5801318FB123}" destId="{F4F60A8B-BCFE-4E33-9289-BF4CA9206F7B}" srcOrd="1" destOrd="0" presId="urn:microsoft.com/office/officeart/2005/8/layout/orgChart1"/>
    <dgm:cxn modelId="{991D4305-87E3-480E-8F5D-450FF2F3C572}" type="presOf" srcId="{57A44C0D-573F-44FB-BC9E-B18382ACCC39}" destId="{9AAB9F84-69DB-4974-8FB3-17FE16A42904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5CE84E45-65C4-42AD-9EC0-D452A31EAFE1}" type="presOf" srcId="{51AC05A3-5125-4631-8328-EE9742C5CE1F}" destId="{75DCBE71-7469-49E9-81E5-E6A43E3EC0DC}" srcOrd="1" destOrd="0" presId="urn:microsoft.com/office/officeart/2005/8/layout/orgChart1"/>
    <dgm:cxn modelId="{04DE4B4D-0B7D-4319-8EE5-06164D862A55}" type="presOf" srcId="{E2FDDA39-0A56-4C19-9570-F6322A50CD7C}" destId="{4704A764-F3E3-46A1-B698-AC3BCD85875D}" srcOrd="1" destOrd="0" presId="urn:microsoft.com/office/officeart/2005/8/layout/orgChart1"/>
    <dgm:cxn modelId="{1086CFDD-AA7E-4B5C-8770-2BCD19E22E26}" type="presOf" srcId="{D5F013B3-4B4E-4E38-9BAF-4B34B2BB0C79}" destId="{26E61D30-5696-4E05-9044-AF73EF27DAB2}" srcOrd="0" destOrd="0" presId="urn:microsoft.com/office/officeart/2005/8/layout/orgChart1"/>
    <dgm:cxn modelId="{D2F65DBD-552E-4882-8956-045990FCB215}" type="presOf" srcId="{B103CFD6-C2F2-4A76-8866-035FF64E5877}" destId="{D98E11BE-9177-4329-A5B4-B4B8653C2863}" srcOrd="0" destOrd="0" presId="urn:microsoft.com/office/officeart/2005/8/layout/orgChart1"/>
    <dgm:cxn modelId="{1C86B625-F17F-4066-A5EC-F41A7BBBB259}" type="presParOf" srcId="{6C1B72B2-EE6C-495B-ADAD-8508CE8EB807}" destId="{B9578B13-712D-4BAD-A28F-A7352074EDA6}" srcOrd="0" destOrd="0" presId="urn:microsoft.com/office/officeart/2005/8/layout/orgChart1"/>
    <dgm:cxn modelId="{26DE3DFD-2F41-4204-85E4-F0BE682F4D2C}" type="presParOf" srcId="{B9578B13-712D-4BAD-A28F-A7352074EDA6}" destId="{EA34C8C8-6EC1-483B-8E39-8E6926CED3CE}" srcOrd="0" destOrd="0" presId="urn:microsoft.com/office/officeart/2005/8/layout/orgChart1"/>
    <dgm:cxn modelId="{294D8343-0DB9-4F9C-9EC3-E0C363755274}" type="presParOf" srcId="{EA34C8C8-6EC1-483B-8E39-8E6926CED3CE}" destId="{D98E11BE-9177-4329-A5B4-B4B8653C2863}" srcOrd="0" destOrd="0" presId="urn:microsoft.com/office/officeart/2005/8/layout/orgChart1"/>
    <dgm:cxn modelId="{398EF473-02D4-4CE8-AC68-99E37C7862B6}" type="presParOf" srcId="{EA34C8C8-6EC1-483B-8E39-8E6926CED3CE}" destId="{2FA1AE03-77C2-487B-948B-82122901556A}" srcOrd="1" destOrd="0" presId="urn:microsoft.com/office/officeart/2005/8/layout/orgChart1"/>
    <dgm:cxn modelId="{79FED764-793D-4AF7-B638-501CAF7A6EC9}" type="presParOf" srcId="{B9578B13-712D-4BAD-A28F-A7352074EDA6}" destId="{9C5DF944-3D7A-473D-A789-5CA86652B8F8}" srcOrd="1" destOrd="0" presId="urn:microsoft.com/office/officeart/2005/8/layout/orgChart1"/>
    <dgm:cxn modelId="{F80BA8B9-4284-4E6E-B187-085B128BDB4B}" type="presParOf" srcId="{9C5DF944-3D7A-473D-A789-5CA86652B8F8}" destId="{D351E307-7A60-4733-B21C-CC6D6E5D051D}" srcOrd="0" destOrd="0" presId="urn:microsoft.com/office/officeart/2005/8/layout/orgChart1"/>
    <dgm:cxn modelId="{DB10471B-3C66-4ABC-B22B-56BCCBC7272B}" type="presParOf" srcId="{9C5DF944-3D7A-473D-A789-5CA86652B8F8}" destId="{60FE5B31-E82E-49E2-9469-B5D5674278BC}" srcOrd="1" destOrd="0" presId="urn:microsoft.com/office/officeart/2005/8/layout/orgChart1"/>
    <dgm:cxn modelId="{65A36A30-F94E-45FA-B822-D51007D79D13}" type="presParOf" srcId="{60FE5B31-E82E-49E2-9469-B5D5674278BC}" destId="{CB88DD46-0D40-4A1B-9C97-26FA4C46EB15}" srcOrd="0" destOrd="0" presId="urn:microsoft.com/office/officeart/2005/8/layout/orgChart1"/>
    <dgm:cxn modelId="{1382170A-49EA-40C6-B11D-C51639B3DA68}" type="presParOf" srcId="{CB88DD46-0D40-4A1B-9C97-26FA4C46EB15}" destId="{ABF5B3AF-9C3F-43AC-89B9-A4B84688B739}" srcOrd="0" destOrd="0" presId="urn:microsoft.com/office/officeart/2005/8/layout/orgChart1"/>
    <dgm:cxn modelId="{C52BAEE5-83C3-48DB-889F-98B8CD8483C0}" type="presParOf" srcId="{CB88DD46-0D40-4A1B-9C97-26FA4C46EB15}" destId="{87899BB1-A811-4B2D-8FA3-633A97B1A6A6}" srcOrd="1" destOrd="0" presId="urn:microsoft.com/office/officeart/2005/8/layout/orgChart1"/>
    <dgm:cxn modelId="{F16C648B-441E-437F-AD4B-7D02E65FDB3A}" type="presParOf" srcId="{60FE5B31-E82E-49E2-9469-B5D5674278BC}" destId="{B6A20B03-CFA9-41D8-9956-9F0EB448DC4A}" srcOrd="1" destOrd="0" presId="urn:microsoft.com/office/officeart/2005/8/layout/orgChart1"/>
    <dgm:cxn modelId="{E9CB13C4-2892-47C9-B02F-22BDBBD4B7F7}" type="presParOf" srcId="{B6A20B03-CFA9-41D8-9956-9F0EB448DC4A}" destId="{CD65CBB6-B9A3-48AB-AFB3-4BE4B03553D3}" srcOrd="0" destOrd="0" presId="urn:microsoft.com/office/officeart/2005/8/layout/orgChart1"/>
    <dgm:cxn modelId="{528CCB76-088D-46F2-93D3-7CD01565FFAA}" type="presParOf" srcId="{B6A20B03-CFA9-41D8-9956-9F0EB448DC4A}" destId="{ED1F0A6D-21D1-431E-B021-19DC70288741}" srcOrd="1" destOrd="0" presId="urn:microsoft.com/office/officeart/2005/8/layout/orgChart1"/>
    <dgm:cxn modelId="{A3557491-123C-44E1-9139-599C00480449}" type="presParOf" srcId="{ED1F0A6D-21D1-431E-B021-19DC70288741}" destId="{3035FF76-B78F-49A4-AACF-E2FF3786028F}" srcOrd="0" destOrd="0" presId="urn:microsoft.com/office/officeart/2005/8/layout/orgChart1"/>
    <dgm:cxn modelId="{67390C11-DE7F-4D37-8753-2507E6565C20}" type="presParOf" srcId="{3035FF76-B78F-49A4-AACF-E2FF3786028F}" destId="{F0DC39B6-0C64-430A-9FFB-4907B94E244D}" srcOrd="0" destOrd="0" presId="urn:microsoft.com/office/officeart/2005/8/layout/orgChart1"/>
    <dgm:cxn modelId="{4D987EB0-E259-4923-A6F9-F6C447EA921A}" type="presParOf" srcId="{3035FF76-B78F-49A4-AACF-E2FF3786028F}" destId="{0044642D-BF6E-4946-989D-7BC76303D8B1}" srcOrd="1" destOrd="0" presId="urn:microsoft.com/office/officeart/2005/8/layout/orgChart1"/>
    <dgm:cxn modelId="{E48F0981-BB6E-4C7C-88D3-C53133A09E80}" type="presParOf" srcId="{ED1F0A6D-21D1-431E-B021-19DC70288741}" destId="{6F92EC3E-8AAE-41C7-BFFF-85E9DBCB215A}" srcOrd="1" destOrd="0" presId="urn:microsoft.com/office/officeart/2005/8/layout/orgChart1"/>
    <dgm:cxn modelId="{B6796AEA-1866-456F-BA30-CC180CFF1DB9}" type="presParOf" srcId="{ED1F0A6D-21D1-431E-B021-19DC70288741}" destId="{C359BE23-B469-48EB-819D-6F6FDCDBB0A8}" srcOrd="2" destOrd="0" presId="urn:microsoft.com/office/officeart/2005/8/layout/orgChart1"/>
    <dgm:cxn modelId="{D7ED444E-016E-4CAF-AC2C-613E79D71724}" type="presParOf" srcId="{B6A20B03-CFA9-41D8-9956-9F0EB448DC4A}" destId="{6AC59FBD-FAEA-42FA-8EB1-29A7CC044828}" srcOrd="2" destOrd="0" presId="urn:microsoft.com/office/officeart/2005/8/layout/orgChart1"/>
    <dgm:cxn modelId="{EBEEB48B-6895-48CD-9B2F-16E27C492925}" type="presParOf" srcId="{B6A20B03-CFA9-41D8-9956-9F0EB448DC4A}" destId="{F2E1EDE4-99F4-4CBC-BA6A-91AF00914823}" srcOrd="3" destOrd="0" presId="urn:microsoft.com/office/officeart/2005/8/layout/orgChart1"/>
    <dgm:cxn modelId="{6867B628-4D93-4B37-9436-5FDF214EBFA6}" type="presParOf" srcId="{F2E1EDE4-99F4-4CBC-BA6A-91AF00914823}" destId="{795B4B98-FEFB-4DAB-B785-2E28918B1C7E}" srcOrd="0" destOrd="0" presId="urn:microsoft.com/office/officeart/2005/8/layout/orgChart1"/>
    <dgm:cxn modelId="{218F1195-6BCF-4616-B63C-428086739B27}" type="presParOf" srcId="{795B4B98-FEFB-4DAB-B785-2E28918B1C7E}" destId="{C9EB4BFF-95DA-49B7-87A2-66A52A4FCDFA}" srcOrd="0" destOrd="0" presId="urn:microsoft.com/office/officeart/2005/8/layout/orgChart1"/>
    <dgm:cxn modelId="{A5491F87-A64F-4B6A-A37F-E38EB7B3CA0A}" type="presParOf" srcId="{795B4B98-FEFB-4DAB-B785-2E28918B1C7E}" destId="{40CBCC65-FD09-4B94-B9C9-3482617F2627}" srcOrd="1" destOrd="0" presId="urn:microsoft.com/office/officeart/2005/8/layout/orgChart1"/>
    <dgm:cxn modelId="{F18DEAB4-C909-4C3C-8C0E-3ADB69E67B91}" type="presParOf" srcId="{F2E1EDE4-99F4-4CBC-BA6A-91AF00914823}" destId="{6E67D5E8-91A3-4A9C-B70E-60777B0DD65E}" srcOrd="1" destOrd="0" presId="urn:microsoft.com/office/officeart/2005/8/layout/orgChart1"/>
    <dgm:cxn modelId="{1769A60C-53EA-49D4-BF3C-E6291D2FEB12}" type="presParOf" srcId="{F2E1EDE4-99F4-4CBC-BA6A-91AF00914823}" destId="{9041FCB5-DDBA-4A82-87F1-A20AE1F0ECFA}" srcOrd="2" destOrd="0" presId="urn:microsoft.com/office/officeart/2005/8/layout/orgChart1"/>
    <dgm:cxn modelId="{7BCB91BB-C548-40A4-8DA4-11905EB0BDA8}" type="presParOf" srcId="{B6A20B03-CFA9-41D8-9956-9F0EB448DC4A}" destId="{D644628E-4C6F-4DF2-8C07-D2B66E3A4757}" srcOrd="4" destOrd="0" presId="urn:microsoft.com/office/officeart/2005/8/layout/orgChart1"/>
    <dgm:cxn modelId="{90DCA260-2645-41FF-B575-762F7A5ACBAA}" type="presParOf" srcId="{B6A20B03-CFA9-41D8-9956-9F0EB448DC4A}" destId="{4C59CDCC-8171-42A8-836D-8A7ADEF309D0}" srcOrd="5" destOrd="0" presId="urn:microsoft.com/office/officeart/2005/8/layout/orgChart1"/>
    <dgm:cxn modelId="{B0C13654-B567-44B5-97B3-29DE97FDB0D9}" type="presParOf" srcId="{4C59CDCC-8171-42A8-836D-8A7ADEF309D0}" destId="{FED7DC99-D3B3-46B2-AE57-14D47B1F3671}" srcOrd="0" destOrd="0" presId="urn:microsoft.com/office/officeart/2005/8/layout/orgChart1"/>
    <dgm:cxn modelId="{7DA7F33E-D826-46FB-8C63-8F167B458EBB}" type="presParOf" srcId="{FED7DC99-D3B3-46B2-AE57-14D47B1F3671}" destId="{8F3E2022-AB5E-4438-BDBE-146FD19E8285}" srcOrd="0" destOrd="0" presId="urn:microsoft.com/office/officeart/2005/8/layout/orgChart1"/>
    <dgm:cxn modelId="{F4E6ED2C-158D-4049-B773-90AA082B5B00}" type="presParOf" srcId="{FED7DC99-D3B3-46B2-AE57-14D47B1F3671}" destId="{F4F60A8B-BCFE-4E33-9289-BF4CA9206F7B}" srcOrd="1" destOrd="0" presId="urn:microsoft.com/office/officeart/2005/8/layout/orgChart1"/>
    <dgm:cxn modelId="{D9E98AA4-9FF1-4433-8089-B061D554D517}" type="presParOf" srcId="{4C59CDCC-8171-42A8-836D-8A7ADEF309D0}" destId="{0717BF70-BD3E-4FBF-92BE-2C7F71500E41}" srcOrd="1" destOrd="0" presId="urn:microsoft.com/office/officeart/2005/8/layout/orgChart1"/>
    <dgm:cxn modelId="{7498F652-4CE4-4FCB-8FCE-3AEA9F5E21BB}" type="presParOf" srcId="{4C59CDCC-8171-42A8-836D-8A7ADEF309D0}" destId="{0E63D1F7-0BB7-4B23-80D6-B69D7359A638}" srcOrd="2" destOrd="0" presId="urn:microsoft.com/office/officeart/2005/8/layout/orgChart1"/>
    <dgm:cxn modelId="{8238F697-3D90-41F0-934E-7577270A66C6}" type="presParOf" srcId="{B6A20B03-CFA9-41D8-9956-9F0EB448DC4A}" destId="{52D64095-8F0B-43C5-A134-4F8EB745D0AC}" srcOrd="6" destOrd="0" presId="urn:microsoft.com/office/officeart/2005/8/layout/orgChart1"/>
    <dgm:cxn modelId="{A2251905-DB7D-4407-9605-9EB49F83FB1E}" type="presParOf" srcId="{B6A20B03-CFA9-41D8-9956-9F0EB448DC4A}" destId="{65175C4B-27F3-41C0-9093-49201195521B}" srcOrd="7" destOrd="0" presId="urn:microsoft.com/office/officeart/2005/8/layout/orgChart1"/>
    <dgm:cxn modelId="{321B1587-C95E-469B-ABDE-F1B8190AA79F}" type="presParOf" srcId="{65175C4B-27F3-41C0-9093-49201195521B}" destId="{418B0B64-07DF-4A86-8188-2B3D12FF0C1B}" srcOrd="0" destOrd="0" presId="urn:microsoft.com/office/officeart/2005/8/layout/orgChart1"/>
    <dgm:cxn modelId="{F6C69199-745E-481D-8EEA-D2377C284BC7}" type="presParOf" srcId="{418B0B64-07DF-4A86-8188-2B3D12FF0C1B}" destId="{FCA2B357-06A1-4199-999C-BBE32872F828}" srcOrd="0" destOrd="0" presId="urn:microsoft.com/office/officeart/2005/8/layout/orgChart1"/>
    <dgm:cxn modelId="{A51E0265-7321-4457-8320-08261F2065AF}" type="presParOf" srcId="{418B0B64-07DF-4A86-8188-2B3D12FF0C1B}" destId="{842224E6-60DA-412E-8A1B-7533C1377869}" srcOrd="1" destOrd="0" presId="urn:microsoft.com/office/officeart/2005/8/layout/orgChart1"/>
    <dgm:cxn modelId="{8C62492F-CE8E-49DF-9FC5-1FA46EC63451}" type="presParOf" srcId="{65175C4B-27F3-41C0-9093-49201195521B}" destId="{5FEE9627-663F-4879-B764-2FCAC3BEDB01}" srcOrd="1" destOrd="0" presId="urn:microsoft.com/office/officeart/2005/8/layout/orgChart1"/>
    <dgm:cxn modelId="{FFF47840-94AF-4DD5-96DE-066A25186C5F}" type="presParOf" srcId="{65175C4B-27F3-41C0-9093-49201195521B}" destId="{D211A30E-3DD6-4F3B-A936-B6D9FD1B5AD6}" srcOrd="2" destOrd="0" presId="urn:microsoft.com/office/officeart/2005/8/layout/orgChart1"/>
    <dgm:cxn modelId="{3A7A95AB-29B8-4AD7-AA6B-11704B618806}" type="presParOf" srcId="{60FE5B31-E82E-49E2-9469-B5D5674278BC}" destId="{0A55CB08-0585-4E83-BB9C-6136411D5C97}" srcOrd="2" destOrd="0" presId="urn:microsoft.com/office/officeart/2005/8/layout/orgChart1"/>
    <dgm:cxn modelId="{D26F438E-30F5-4AE8-AA27-5B27C486B70D}" type="presParOf" srcId="{9C5DF944-3D7A-473D-A789-5CA86652B8F8}" destId="{1AE91293-7748-4E52-8855-7B838C555EB9}" srcOrd="2" destOrd="0" presId="urn:microsoft.com/office/officeart/2005/8/layout/orgChart1"/>
    <dgm:cxn modelId="{8B56FB26-A89A-4DD3-8F6A-5D6601BAE0D8}" type="presParOf" srcId="{9C5DF944-3D7A-473D-A789-5CA86652B8F8}" destId="{8BAB2199-5159-41F9-8708-33820C9B03A9}" srcOrd="3" destOrd="0" presId="urn:microsoft.com/office/officeart/2005/8/layout/orgChart1"/>
    <dgm:cxn modelId="{E55C55B7-B42C-4DAD-9C3B-D55CAC5CC72C}" type="presParOf" srcId="{8BAB2199-5159-41F9-8708-33820C9B03A9}" destId="{4AEEF0FD-EB99-4BD5-89CD-011B1DDC19F8}" srcOrd="0" destOrd="0" presId="urn:microsoft.com/office/officeart/2005/8/layout/orgChart1"/>
    <dgm:cxn modelId="{79B5D3DC-FBFA-49F1-BADF-DB5D29E8FCC2}" type="presParOf" srcId="{4AEEF0FD-EB99-4BD5-89CD-011B1DDC19F8}" destId="{86ECFBC0-6EDE-49D7-A5E4-E61CBAF4A092}" srcOrd="0" destOrd="0" presId="urn:microsoft.com/office/officeart/2005/8/layout/orgChart1"/>
    <dgm:cxn modelId="{35D195D8-8B1B-4CCE-AB89-2673C9E332F9}" type="presParOf" srcId="{4AEEF0FD-EB99-4BD5-89CD-011B1DDC19F8}" destId="{EE7467E8-D778-4C18-9C7C-925EF25B0DC2}" srcOrd="1" destOrd="0" presId="urn:microsoft.com/office/officeart/2005/8/layout/orgChart1"/>
    <dgm:cxn modelId="{F9CF2565-E9E5-40D2-8A9D-F94159E83BD8}" type="presParOf" srcId="{8BAB2199-5159-41F9-8708-33820C9B03A9}" destId="{70B62D43-4B2E-478D-8091-7F950B36BC86}" srcOrd="1" destOrd="0" presId="urn:microsoft.com/office/officeart/2005/8/layout/orgChart1"/>
    <dgm:cxn modelId="{99B0FF00-67AF-422C-AAC7-AE2A3B630AE8}" type="presParOf" srcId="{70B62D43-4B2E-478D-8091-7F950B36BC86}" destId="{5A29D58D-62CC-4731-8120-CAD4354C3E03}" srcOrd="0" destOrd="0" presId="urn:microsoft.com/office/officeart/2005/8/layout/orgChart1"/>
    <dgm:cxn modelId="{7B64D3A7-4CAD-40E6-B9EB-41612C206B24}" type="presParOf" srcId="{70B62D43-4B2E-478D-8091-7F950B36BC86}" destId="{20684FA8-0955-4E86-9890-955AAE2FB70E}" srcOrd="1" destOrd="0" presId="urn:microsoft.com/office/officeart/2005/8/layout/orgChart1"/>
    <dgm:cxn modelId="{ED84A42A-B712-4CAD-AAE1-D54D0CA6747A}" type="presParOf" srcId="{20684FA8-0955-4E86-9890-955AAE2FB70E}" destId="{357DF0A8-BCC0-4D40-9A29-811D9B3E8CE1}" srcOrd="0" destOrd="0" presId="urn:microsoft.com/office/officeart/2005/8/layout/orgChart1"/>
    <dgm:cxn modelId="{B85F4F0B-5CC4-4113-9DDC-D6F7150ADC74}" type="presParOf" srcId="{357DF0A8-BCC0-4D40-9A29-811D9B3E8CE1}" destId="{7533127D-6F77-420D-9337-03A9B17677A7}" srcOrd="0" destOrd="0" presId="urn:microsoft.com/office/officeart/2005/8/layout/orgChart1"/>
    <dgm:cxn modelId="{B2184E3D-C414-4FA1-9602-852DB0DC4697}" type="presParOf" srcId="{357DF0A8-BCC0-4D40-9A29-811D9B3E8CE1}" destId="{75DCBE71-7469-49E9-81E5-E6A43E3EC0DC}" srcOrd="1" destOrd="0" presId="urn:microsoft.com/office/officeart/2005/8/layout/orgChart1"/>
    <dgm:cxn modelId="{070BF73D-E7C8-4E97-B19E-3153CD37B3AA}" type="presParOf" srcId="{20684FA8-0955-4E86-9890-955AAE2FB70E}" destId="{321B0D03-50FC-44EB-B561-D21A2CD4B482}" srcOrd="1" destOrd="0" presId="urn:microsoft.com/office/officeart/2005/8/layout/orgChart1"/>
    <dgm:cxn modelId="{92034CE2-1BC2-4C31-8F98-85786EE7517F}" type="presParOf" srcId="{20684FA8-0955-4E86-9890-955AAE2FB70E}" destId="{0654A2B9-B227-48A6-941C-DD027142ECCE}" srcOrd="2" destOrd="0" presId="urn:microsoft.com/office/officeart/2005/8/layout/orgChart1"/>
    <dgm:cxn modelId="{112A3D05-00C8-475A-8330-C5BD717F9D13}" type="presParOf" srcId="{70B62D43-4B2E-478D-8091-7F950B36BC86}" destId="{77FF546B-1ADB-4B35-B705-B48DE95D0A7F}" srcOrd="2" destOrd="0" presId="urn:microsoft.com/office/officeart/2005/8/layout/orgChart1"/>
    <dgm:cxn modelId="{0D05A357-65E1-420C-9160-FA6E4CBDFD51}" type="presParOf" srcId="{70B62D43-4B2E-478D-8091-7F950B36BC86}" destId="{69C13562-DBB8-42F8-AE39-8AFEF8ED4982}" srcOrd="3" destOrd="0" presId="urn:microsoft.com/office/officeart/2005/8/layout/orgChart1"/>
    <dgm:cxn modelId="{8FB7A483-6E84-43F9-A30C-63579C0D6B20}" type="presParOf" srcId="{69C13562-DBB8-42F8-AE39-8AFEF8ED4982}" destId="{896D96FE-EA05-4066-8BE5-F7366BA3777A}" srcOrd="0" destOrd="0" presId="urn:microsoft.com/office/officeart/2005/8/layout/orgChart1"/>
    <dgm:cxn modelId="{265B6DE4-0E5E-45B9-ADD7-DA44DC160D28}" type="presParOf" srcId="{896D96FE-EA05-4066-8BE5-F7366BA3777A}" destId="{079C46BA-E270-4C4F-9AA8-92E32A64D736}" srcOrd="0" destOrd="0" presId="urn:microsoft.com/office/officeart/2005/8/layout/orgChart1"/>
    <dgm:cxn modelId="{ACDB5327-11E7-48E9-9A65-61312BFA0EC4}" type="presParOf" srcId="{896D96FE-EA05-4066-8BE5-F7366BA3777A}" destId="{3AA4BA60-CAF3-4B65-8A7B-26648B565082}" srcOrd="1" destOrd="0" presId="urn:microsoft.com/office/officeart/2005/8/layout/orgChart1"/>
    <dgm:cxn modelId="{3FAB9C73-8D88-4D62-A605-F14008F46867}" type="presParOf" srcId="{69C13562-DBB8-42F8-AE39-8AFEF8ED4982}" destId="{54F082B5-2FAD-490F-B257-B96DCB3E19FC}" srcOrd="1" destOrd="0" presId="urn:microsoft.com/office/officeart/2005/8/layout/orgChart1"/>
    <dgm:cxn modelId="{37710779-036C-4D2B-9ABE-74599104C66B}" type="presParOf" srcId="{69C13562-DBB8-42F8-AE39-8AFEF8ED4982}" destId="{6C846A69-A00E-4FB9-80C7-DC7FE13BD4B5}" srcOrd="2" destOrd="0" presId="urn:microsoft.com/office/officeart/2005/8/layout/orgChart1"/>
    <dgm:cxn modelId="{A08F43F1-0F27-4ACB-97DE-D048AEAE7C24}" type="presParOf" srcId="{70B62D43-4B2E-478D-8091-7F950B36BC86}" destId="{C6471DB4-9B93-437A-AEBE-F3B71F737DF8}" srcOrd="4" destOrd="0" presId="urn:microsoft.com/office/officeart/2005/8/layout/orgChart1"/>
    <dgm:cxn modelId="{580FC03B-5BA5-42A8-A02E-A12458C66DEB}" type="presParOf" srcId="{70B62D43-4B2E-478D-8091-7F950B36BC86}" destId="{CD8B12E6-DD1E-4D70-BE7C-A5443A3D84D1}" srcOrd="5" destOrd="0" presId="urn:microsoft.com/office/officeart/2005/8/layout/orgChart1"/>
    <dgm:cxn modelId="{3E98B989-F1B4-4FA1-BC01-B9B9589A12C4}" type="presParOf" srcId="{CD8B12E6-DD1E-4D70-BE7C-A5443A3D84D1}" destId="{C0FBA54D-3A3D-42F4-B1C8-ADE0E74CCC4D}" srcOrd="0" destOrd="0" presId="urn:microsoft.com/office/officeart/2005/8/layout/orgChart1"/>
    <dgm:cxn modelId="{7357C30A-1C80-4D57-8E9A-7E99A0C14300}" type="presParOf" srcId="{C0FBA54D-3A3D-42F4-B1C8-ADE0E74CCC4D}" destId="{30DA9891-B7C7-405D-9015-1C3DF0E9850F}" srcOrd="0" destOrd="0" presId="urn:microsoft.com/office/officeart/2005/8/layout/orgChart1"/>
    <dgm:cxn modelId="{37B2C362-9112-4E49-8F47-8DCE6B7D8BBD}" type="presParOf" srcId="{C0FBA54D-3A3D-42F4-B1C8-ADE0E74CCC4D}" destId="{5EC808F1-181C-42C2-975C-2B558EBCB7FE}" srcOrd="1" destOrd="0" presId="urn:microsoft.com/office/officeart/2005/8/layout/orgChart1"/>
    <dgm:cxn modelId="{D0A5FDFD-DC42-46D6-B91D-AD28AEE64474}" type="presParOf" srcId="{CD8B12E6-DD1E-4D70-BE7C-A5443A3D84D1}" destId="{3C11D65F-2A65-4A7E-9C15-AA6406FE6F0B}" srcOrd="1" destOrd="0" presId="urn:microsoft.com/office/officeart/2005/8/layout/orgChart1"/>
    <dgm:cxn modelId="{D9550E2A-A328-485C-A59C-02212BF63AA9}" type="presParOf" srcId="{CD8B12E6-DD1E-4D70-BE7C-A5443A3D84D1}" destId="{07414A68-C8A8-4CE7-984E-48064FC49AF5}" srcOrd="2" destOrd="0" presId="urn:microsoft.com/office/officeart/2005/8/layout/orgChart1"/>
    <dgm:cxn modelId="{F9EF0E21-F130-4E2D-B3A4-B48FAE752287}" type="presParOf" srcId="{70B62D43-4B2E-478D-8091-7F950B36BC86}" destId="{BD53C961-9C2E-42B5-A825-EB1CD5AF2FE3}" srcOrd="6" destOrd="0" presId="urn:microsoft.com/office/officeart/2005/8/layout/orgChart1"/>
    <dgm:cxn modelId="{E38A6CEB-0E13-4C2C-A301-ADFABAD4D6DC}" type="presParOf" srcId="{70B62D43-4B2E-478D-8091-7F950B36BC86}" destId="{2AD0F394-908E-4BF8-9902-81719C192207}" srcOrd="7" destOrd="0" presId="urn:microsoft.com/office/officeart/2005/8/layout/orgChart1"/>
    <dgm:cxn modelId="{F85D61A6-0647-40E7-9D8B-A72527F3E6B3}" type="presParOf" srcId="{2AD0F394-908E-4BF8-9902-81719C192207}" destId="{6508E9AA-32AD-45CE-ACB4-E452A2309B43}" srcOrd="0" destOrd="0" presId="urn:microsoft.com/office/officeart/2005/8/layout/orgChart1"/>
    <dgm:cxn modelId="{6C6EEBED-3E2C-43B2-B2B1-43AD0D876BB3}" type="presParOf" srcId="{6508E9AA-32AD-45CE-ACB4-E452A2309B43}" destId="{26E61D30-5696-4E05-9044-AF73EF27DAB2}" srcOrd="0" destOrd="0" presId="urn:microsoft.com/office/officeart/2005/8/layout/orgChart1"/>
    <dgm:cxn modelId="{E5AB7A61-FFDF-4ED1-8B27-C92A919B7076}" type="presParOf" srcId="{6508E9AA-32AD-45CE-ACB4-E452A2309B43}" destId="{14A5ABF2-8B49-4694-AC4C-1A898869B017}" srcOrd="1" destOrd="0" presId="urn:microsoft.com/office/officeart/2005/8/layout/orgChart1"/>
    <dgm:cxn modelId="{88DAF831-71EB-4A9D-B394-9587AB095FA7}" type="presParOf" srcId="{2AD0F394-908E-4BF8-9902-81719C192207}" destId="{E95C75F7-7305-47DE-985C-550E435481C9}" srcOrd="1" destOrd="0" presId="urn:microsoft.com/office/officeart/2005/8/layout/orgChart1"/>
    <dgm:cxn modelId="{A58F2003-936C-42AC-8ED7-2B6310A2A13A}" type="presParOf" srcId="{2AD0F394-908E-4BF8-9902-81719C192207}" destId="{ADFD56FF-A789-4A68-9B2D-8E4E857854C2}" srcOrd="2" destOrd="0" presId="urn:microsoft.com/office/officeart/2005/8/layout/orgChart1"/>
    <dgm:cxn modelId="{90991FAE-65D1-4A7C-B1B3-4778024F0CBC}" type="presParOf" srcId="{70B62D43-4B2E-478D-8091-7F950B36BC86}" destId="{B4ADFA40-1DC3-4BD0-BAE4-D5BA4FDF2B3E}" srcOrd="8" destOrd="0" presId="urn:microsoft.com/office/officeart/2005/8/layout/orgChart1"/>
    <dgm:cxn modelId="{BB6FBDF3-2752-4506-8A56-D70B91FE4678}" type="presParOf" srcId="{70B62D43-4B2E-478D-8091-7F950B36BC86}" destId="{74623D81-D47A-4BDB-A76C-094846D41FA8}" srcOrd="9" destOrd="0" presId="urn:microsoft.com/office/officeart/2005/8/layout/orgChart1"/>
    <dgm:cxn modelId="{415DABE0-47C0-42B7-8984-1B267F7D2681}" type="presParOf" srcId="{74623D81-D47A-4BDB-A76C-094846D41FA8}" destId="{A5AFB960-0B8B-4E03-885A-2579269F7DC1}" srcOrd="0" destOrd="0" presId="urn:microsoft.com/office/officeart/2005/8/layout/orgChart1"/>
    <dgm:cxn modelId="{052B063D-D2FB-416F-9B82-1E4F54AAF7D4}" type="presParOf" srcId="{A5AFB960-0B8B-4E03-885A-2579269F7DC1}" destId="{3A05D6AC-55D4-4F8B-831D-7528DBB5E857}" srcOrd="0" destOrd="0" presId="urn:microsoft.com/office/officeart/2005/8/layout/orgChart1"/>
    <dgm:cxn modelId="{AA54BA07-32E0-48CD-A9D3-BB1C2EB08777}" type="presParOf" srcId="{A5AFB960-0B8B-4E03-885A-2579269F7DC1}" destId="{179F0FCD-C306-4B84-A7DF-E34F9FAB6F56}" srcOrd="1" destOrd="0" presId="urn:microsoft.com/office/officeart/2005/8/layout/orgChart1"/>
    <dgm:cxn modelId="{B4E62DB8-3D68-445F-944E-52F1740BCF18}" type="presParOf" srcId="{74623D81-D47A-4BDB-A76C-094846D41FA8}" destId="{856F8CB3-7FD8-44A2-BD9F-D0A3BBBFD7B2}" srcOrd="1" destOrd="0" presId="urn:microsoft.com/office/officeart/2005/8/layout/orgChart1"/>
    <dgm:cxn modelId="{560FFB84-2F45-4854-8779-999F58C6715E}" type="presParOf" srcId="{74623D81-D47A-4BDB-A76C-094846D41FA8}" destId="{E41C3208-7C36-4192-9EA5-1F0C4DB4A826}" srcOrd="2" destOrd="0" presId="urn:microsoft.com/office/officeart/2005/8/layout/orgChart1"/>
    <dgm:cxn modelId="{C3799165-F2B3-4204-A863-78E7F8FFF9F9}" type="presParOf" srcId="{8BAB2199-5159-41F9-8708-33820C9B03A9}" destId="{FB705D8D-4B0F-418C-BE22-C9FC935B08A3}" srcOrd="2" destOrd="0" presId="urn:microsoft.com/office/officeart/2005/8/layout/orgChart1"/>
    <dgm:cxn modelId="{8A9B0874-24B9-42EF-92AF-610A2C96B67E}" type="presParOf" srcId="{9C5DF944-3D7A-473D-A789-5CA86652B8F8}" destId="{4F6F1802-D2DC-45F2-8B57-B9ACE00E096B}" srcOrd="4" destOrd="0" presId="urn:microsoft.com/office/officeart/2005/8/layout/orgChart1"/>
    <dgm:cxn modelId="{F6D3F670-384E-4476-8220-31E33DF3DC76}" type="presParOf" srcId="{9C5DF944-3D7A-473D-A789-5CA86652B8F8}" destId="{D09FB176-C899-4C34-A2EF-DF4099E3930B}" srcOrd="5" destOrd="0" presId="urn:microsoft.com/office/officeart/2005/8/layout/orgChart1"/>
    <dgm:cxn modelId="{4D0143BC-0223-4E23-AFB7-DDF1EE3962CE}" type="presParOf" srcId="{D09FB176-C899-4C34-A2EF-DF4099E3930B}" destId="{EB3A78CF-8659-4E76-9BB6-78F8A7F8B535}" srcOrd="0" destOrd="0" presId="urn:microsoft.com/office/officeart/2005/8/layout/orgChart1"/>
    <dgm:cxn modelId="{39250E90-2E58-4208-A81E-F86D06D50883}" type="presParOf" srcId="{EB3A78CF-8659-4E76-9BB6-78F8A7F8B535}" destId="{ED956AEF-5A78-47DC-9D97-3B27A2E93095}" srcOrd="0" destOrd="0" presId="urn:microsoft.com/office/officeart/2005/8/layout/orgChart1"/>
    <dgm:cxn modelId="{0E373F5E-9C49-418B-AC49-E5206FA26841}" type="presParOf" srcId="{EB3A78CF-8659-4E76-9BB6-78F8A7F8B535}" destId="{0936C29E-0ABE-4289-9453-F6DF249F454C}" srcOrd="1" destOrd="0" presId="urn:microsoft.com/office/officeart/2005/8/layout/orgChart1"/>
    <dgm:cxn modelId="{203AC9B0-4E66-4DC8-9C5B-5012D6756977}" type="presParOf" srcId="{D09FB176-C899-4C34-A2EF-DF4099E3930B}" destId="{3666C14E-3FE7-4AB2-BA4F-4535D42C477E}" srcOrd="1" destOrd="0" presId="urn:microsoft.com/office/officeart/2005/8/layout/orgChart1"/>
    <dgm:cxn modelId="{53BF95EB-1F0C-4051-9118-15543B2B5A18}" type="presParOf" srcId="{3666C14E-3FE7-4AB2-BA4F-4535D42C477E}" destId="{7E670A0B-4B6A-45AD-AE95-FAE9E52BA24F}" srcOrd="0" destOrd="0" presId="urn:microsoft.com/office/officeart/2005/8/layout/orgChart1"/>
    <dgm:cxn modelId="{717BE195-C45F-49B7-AD8F-246165D5210F}" type="presParOf" srcId="{3666C14E-3FE7-4AB2-BA4F-4535D42C477E}" destId="{781D4557-4BA2-4B53-85D2-D0A8E2F29ACB}" srcOrd="1" destOrd="0" presId="urn:microsoft.com/office/officeart/2005/8/layout/orgChart1"/>
    <dgm:cxn modelId="{82D3888F-543C-4671-8C7E-4AB7A8DC843D}" type="presParOf" srcId="{781D4557-4BA2-4B53-85D2-D0A8E2F29ACB}" destId="{A1F0E8B8-00E6-43CE-8E1F-A9918B608453}" srcOrd="0" destOrd="0" presId="urn:microsoft.com/office/officeart/2005/8/layout/orgChart1"/>
    <dgm:cxn modelId="{8B603FF4-2AC9-4D9F-A582-46A50ECB243B}" type="presParOf" srcId="{A1F0E8B8-00E6-43CE-8E1F-A9918B608453}" destId="{2C701CAE-D8F1-461E-8A0C-C57AEB1CD6C2}" srcOrd="0" destOrd="0" presId="urn:microsoft.com/office/officeart/2005/8/layout/orgChart1"/>
    <dgm:cxn modelId="{63963A02-8AA2-49FB-925E-DC5CB3A12432}" type="presParOf" srcId="{A1F0E8B8-00E6-43CE-8E1F-A9918B608453}" destId="{0A55F855-E390-49C4-85C3-4EB5DC8DFEC3}" srcOrd="1" destOrd="0" presId="urn:microsoft.com/office/officeart/2005/8/layout/orgChart1"/>
    <dgm:cxn modelId="{D3BD2CB7-84F8-48AB-BC9F-E39B51CD0182}" type="presParOf" srcId="{781D4557-4BA2-4B53-85D2-D0A8E2F29ACB}" destId="{8FDA77AA-02A8-4EBB-8954-A3306A125F11}" srcOrd="1" destOrd="0" presId="urn:microsoft.com/office/officeart/2005/8/layout/orgChart1"/>
    <dgm:cxn modelId="{6A4EC593-508C-4828-B0E2-AF0602C81DB0}" type="presParOf" srcId="{781D4557-4BA2-4B53-85D2-D0A8E2F29ACB}" destId="{802B30D6-A884-4929-98EE-4DE3E2D91CB8}" srcOrd="2" destOrd="0" presId="urn:microsoft.com/office/officeart/2005/8/layout/orgChart1"/>
    <dgm:cxn modelId="{66787025-9EBA-4440-A330-CA5D33B21987}" type="presParOf" srcId="{3666C14E-3FE7-4AB2-BA4F-4535D42C477E}" destId="{4E5DB2E5-BC21-45FD-89CF-804EEEA73D92}" srcOrd="2" destOrd="0" presId="urn:microsoft.com/office/officeart/2005/8/layout/orgChart1"/>
    <dgm:cxn modelId="{64056AC8-C4A3-4DED-B425-FF5CC4C8939E}" type="presParOf" srcId="{3666C14E-3FE7-4AB2-BA4F-4535D42C477E}" destId="{FEF5B6E2-22EA-4CFA-BF26-961399773F49}" srcOrd="3" destOrd="0" presId="urn:microsoft.com/office/officeart/2005/8/layout/orgChart1"/>
    <dgm:cxn modelId="{40C74443-294B-4C60-BCE8-021AC78D0228}" type="presParOf" srcId="{FEF5B6E2-22EA-4CFA-BF26-961399773F49}" destId="{42BED641-FA4F-4D4B-9A19-A7D3C3BE1408}" srcOrd="0" destOrd="0" presId="urn:microsoft.com/office/officeart/2005/8/layout/orgChart1"/>
    <dgm:cxn modelId="{E695141A-CE7E-4CA4-8200-18D25BBD8F5E}" type="presParOf" srcId="{42BED641-FA4F-4D4B-9A19-A7D3C3BE1408}" destId="{74487508-3D4F-4F35-9119-7335AA499C95}" srcOrd="0" destOrd="0" presId="urn:microsoft.com/office/officeart/2005/8/layout/orgChart1"/>
    <dgm:cxn modelId="{B5BD9D26-9EE4-4A4C-87FB-1E18E830A8B4}" type="presParOf" srcId="{42BED641-FA4F-4D4B-9A19-A7D3C3BE1408}" destId="{EA4E738B-1483-44D6-89EB-8256A9C3F87D}" srcOrd="1" destOrd="0" presId="urn:microsoft.com/office/officeart/2005/8/layout/orgChart1"/>
    <dgm:cxn modelId="{9A0A576B-25AA-4958-84AB-65A6070F6CA1}" type="presParOf" srcId="{FEF5B6E2-22EA-4CFA-BF26-961399773F49}" destId="{B5B7C6F2-824B-4B22-9513-4D47B87A1DEF}" srcOrd="1" destOrd="0" presId="urn:microsoft.com/office/officeart/2005/8/layout/orgChart1"/>
    <dgm:cxn modelId="{4EBF5394-7725-4112-B384-6BA705D735D5}" type="presParOf" srcId="{FEF5B6E2-22EA-4CFA-BF26-961399773F49}" destId="{AD4B3EEE-3AC5-44A5-8891-70C0728030DE}" srcOrd="2" destOrd="0" presId="urn:microsoft.com/office/officeart/2005/8/layout/orgChart1"/>
    <dgm:cxn modelId="{D803D745-E28A-47C4-811D-049BC222E14A}" type="presParOf" srcId="{3666C14E-3FE7-4AB2-BA4F-4535D42C477E}" destId="{1A2BCB80-89E2-41EC-87D9-8650DA66AB8A}" srcOrd="4" destOrd="0" presId="urn:microsoft.com/office/officeart/2005/8/layout/orgChart1"/>
    <dgm:cxn modelId="{AF67F0F4-6556-4A37-AA82-6AF92F8269A3}" type="presParOf" srcId="{3666C14E-3FE7-4AB2-BA4F-4535D42C477E}" destId="{CD498E25-17A8-4592-A106-0BDE77F9F8BE}" srcOrd="5" destOrd="0" presId="urn:microsoft.com/office/officeart/2005/8/layout/orgChart1"/>
    <dgm:cxn modelId="{EABDA3BC-E268-49A8-94F3-22D481130692}" type="presParOf" srcId="{CD498E25-17A8-4592-A106-0BDE77F9F8BE}" destId="{1832CD07-F56C-4B75-9FC3-CEF6C2D6EA45}" srcOrd="0" destOrd="0" presId="urn:microsoft.com/office/officeart/2005/8/layout/orgChart1"/>
    <dgm:cxn modelId="{92F20B14-18B8-4732-9C6D-A559903D5E25}" type="presParOf" srcId="{1832CD07-F56C-4B75-9FC3-CEF6C2D6EA45}" destId="{F7484F86-9514-4EEC-AAEC-65AD9B4B3D96}" srcOrd="0" destOrd="0" presId="urn:microsoft.com/office/officeart/2005/8/layout/orgChart1"/>
    <dgm:cxn modelId="{25E68480-44FA-4793-A5B4-873D6F192465}" type="presParOf" srcId="{1832CD07-F56C-4B75-9FC3-CEF6C2D6EA45}" destId="{2F8AA862-E8D3-4043-95F3-7EBB33FDC237}" srcOrd="1" destOrd="0" presId="urn:microsoft.com/office/officeart/2005/8/layout/orgChart1"/>
    <dgm:cxn modelId="{44053E8F-8DDC-49A3-A6AE-EE54F778F617}" type="presParOf" srcId="{CD498E25-17A8-4592-A106-0BDE77F9F8BE}" destId="{D6D1B4BE-1E43-4CD4-965F-996A3963A4DE}" srcOrd="1" destOrd="0" presId="urn:microsoft.com/office/officeart/2005/8/layout/orgChart1"/>
    <dgm:cxn modelId="{A76416DA-455B-4E17-AD41-08F93BC3E79A}" type="presParOf" srcId="{CD498E25-17A8-4592-A106-0BDE77F9F8BE}" destId="{2585E360-1265-4DAF-8ED0-8CB30CFCA044}" srcOrd="2" destOrd="0" presId="urn:microsoft.com/office/officeart/2005/8/layout/orgChart1"/>
    <dgm:cxn modelId="{266F9618-BF6E-496D-9855-3E3A64C10609}" type="presParOf" srcId="{3666C14E-3FE7-4AB2-BA4F-4535D42C477E}" destId="{9AAB9F84-69DB-4974-8FB3-17FE16A42904}" srcOrd="6" destOrd="0" presId="urn:microsoft.com/office/officeart/2005/8/layout/orgChart1"/>
    <dgm:cxn modelId="{36686758-61E3-4023-8BD9-70464ABC4B3D}" type="presParOf" srcId="{3666C14E-3FE7-4AB2-BA4F-4535D42C477E}" destId="{C3EE2C24-35C5-4383-8BA8-04718D61B1E3}" srcOrd="7" destOrd="0" presId="urn:microsoft.com/office/officeart/2005/8/layout/orgChart1"/>
    <dgm:cxn modelId="{F8310438-D2E8-4C08-997F-934B369488FF}" type="presParOf" srcId="{C3EE2C24-35C5-4383-8BA8-04718D61B1E3}" destId="{D76FB983-6AF4-4D17-803C-BE4F9D86E241}" srcOrd="0" destOrd="0" presId="urn:microsoft.com/office/officeart/2005/8/layout/orgChart1"/>
    <dgm:cxn modelId="{9E668D4D-07CE-476C-ADC8-DBADC510171F}" type="presParOf" srcId="{D76FB983-6AF4-4D17-803C-BE4F9D86E241}" destId="{C95AECE2-07C4-42E7-90DA-5CD8EA216CFC}" srcOrd="0" destOrd="0" presId="urn:microsoft.com/office/officeart/2005/8/layout/orgChart1"/>
    <dgm:cxn modelId="{A66F1C76-8C98-4D40-BAD9-F071E2621416}" type="presParOf" srcId="{D76FB983-6AF4-4D17-803C-BE4F9D86E241}" destId="{4704A764-F3E3-46A1-B698-AC3BCD85875D}" srcOrd="1" destOrd="0" presId="urn:microsoft.com/office/officeart/2005/8/layout/orgChart1"/>
    <dgm:cxn modelId="{BEFF3E4F-B88E-4685-A86B-00BCCEF7258A}" type="presParOf" srcId="{C3EE2C24-35C5-4383-8BA8-04718D61B1E3}" destId="{C07B020C-8290-4505-84E9-D8CD925D7B93}" srcOrd="1" destOrd="0" presId="urn:microsoft.com/office/officeart/2005/8/layout/orgChart1"/>
    <dgm:cxn modelId="{74C15F08-A68C-43B4-8B21-2DB47711EB12}" type="presParOf" srcId="{C3EE2C24-35C5-4383-8BA8-04718D61B1E3}" destId="{97715D9E-A6B5-4BE2-9531-017E1F9F5E37}" srcOrd="2" destOrd="0" presId="urn:microsoft.com/office/officeart/2005/8/layout/orgChart1"/>
    <dgm:cxn modelId="{C9883DF3-30B0-4AFB-BE54-532D180B267E}" type="presParOf" srcId="{3666C14E-3FE7-4AB2-BA4F-4535D42C477E}" destId="{F8AA5B07-D62E-4BEF-A7F4-BB8154CE0161}" srcOrd="8" destOrd="0" presId="urn:microsoft.com/office/officeart/2005/8/layout/orgChart1"/>
    <dgm:cxn modelId="{65281415-D2AB-44E0-8131-D5D218EFAA7F}" type="presParOf" srcId="{3666C14E-3FE7-4AB2-BA4F-4535D42C477E}" destId="{28D3CB32-FAA0-4273-8538-1EB307061468}" srcOrd="9" destOrd="0" presId="urn:microsoft.com/office/officeart/2005/8/layout/orgChart1"/>
    <dgm:cxn modelId="{67736C63-DA19-4F8B-9EF4-DEFFC8F57750}" type="presParOf" srcId="{28D3CB32-FAA0-4273-8538-1EB307061468}" destId="{4E6634D0-9CA1-4ACD-BF91-91BEE47E76EF}" srcOrd="0" destOrd="0" presId="urn:microsoft.com/office/officeart/2005/8/layout/orgChart1"/>
    <dgm:cxn modelId="{2478D21F-E1FB-4616-ABE6-7F27DC541075}" type="presParOf" srcId="{4E6634D0-9CA1-4ACD-BF91-91BEE47E76EF}" destId="{EE219807-47C8-4941-99AE-CE39076E53F5}" srcOrd="0" destOrd="0" presId="urn:microsoft.com/office/officeart/2005/8/layout/orgChart1"/>
    <dgm:cxn modelId="{E995BE4D-CF8A-4A40-BBF4-5C3675B9CA53}" type="presParOf" srcId="{4E6634D0-9CA1-4ACD-BF91-91BEE47E76EF}" destId="{A8ED66CC-CBB3-4EB5-ADE1-6E062170315B}" srcOrd="1" destOrd="0" presId="urn:microsoft.com/office/officeart/2005/8/layout/orgChart1"/>
    <dgm:cxn modelId="{8399DD90-A70B-4310-8990-A3B98CA0AE5B}" type="presParOf" srcId="{28D3CB32-FAA0-4273-8538-1EB307061468}" destId="{55A4A9B7-D2D2-4F27-9972-54B957F184B3}" srcOrd="1" destOrd="0" presId="urn:microsoft.com/office/officeart/2005/8/layout/orgChart1"/>
    <dgm:cxn modelId="{C6135015-B0A9-4D06-B89A-6FBF4EEF4A74}" type="presParOf" srcId="{28D3CB32-FAA0-4273-8538-1EB307061468}" destId="{A6D08738-8725-4BBB-8D6E-6E0F7F338F27}" srcOrd="2" destOrd="0" presId="urn:microsoft.com/office/officeart/2005/8/layout/orgChart1"/>
    <dgm:cxn modelId="{40246AEA-0C68-4C3B-830C-692FFD02E846}" type="presParOf" srcId="{D09FB176-C899-4C34-A2EF-DF4099E3930B}" destId="{10032A81-28F1-4589-A2C9-2F713826DB5B}" srcOrd="2" destOrd="0" presId="urn:microsoft.com/office/officeart/2005/8/layout/orgChart1"/>
    <dgm:cxn modelId="{62505CA3-6915-4C43-9F47-749EE067AED6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34B8FC08-5B10-4710-AA65-C566E411ACC5}" type="presOf" srcId="{3837525C-9A2A-44D5-8B42-9C0820CF3FF9}" destId="{6AC59FBD-FAEA-42FA-8EB1-29A7CC044828}" srcOrd="0" destOrd="0" presId="urn:microsoft.com/office/officeart/2005/8/layout/orgChart1"/>
    <dgm:cxn modelId="{795290B0-B518-4DB9-A6EF-A2745E1D4AA5}" type="presOf" srcId="{032924AE-7BA3-4608-9D4D-A10FC22FA55B}" destId="{FCA2B357-06A1-4199-999C-BBE32872F828}" srcOrd="0" destOrd="0" presId="urn:microsoft.com/office/officeart/2005/8/layout/orgChart1"/>
    <dgm:cxn modelId="{8C564415-2D16-4739-BB56-DA6AC5767B31}" type="presOf" srcId="{EDF4E25F-6E69-41B7-B57F-66E5D749104E}" destId="{CD65CBB6-B9A3-48AB-AFB3-4BE4B03553D3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91CB2B2D-A45B-4101-AC0F-811DC807642A}" type="presOf" srcId="{BC7A14EC-7DD0-42E2-A28E-8428AF273F49}" destId="{4E5DB2E5-BC21-45FD-89CF-804EEEA73D92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E1ED22E6-C6A9-4126-95F7-7005A77C186E}" type="presOf" srcId="{1E17A9B5-1CC6-4BF4-A5EB-2099972243B8}" destId="{0044642D-BF6E-4946-989D-7BC76303D8B1}" srcOrd="1" destOrd="0" presId="urn:microsoft.com/office/officeart/2005/8/layout/orgChart1"/>
    <dgm:cxn modelId="{54804CFA-B0A7-4474-9192-742973179FDE}" type="presOf" srcId="{DC9F82DD-39AD-486C-81D6-0E3C38A96BAD}" destId="{4F6F1802-D2DC-45F2-8B57-B9ACE00E096B}" srcOrd="0" destOrd="0" presId="urn:microsoft.com/office/officeart/2005/8/layout/orgChart1"/>
    <dgm:cxn modelId="{B193DCDA-BBAE-42E2-82E0-A20246516F36}" type="presOf" srcId="{844909A3-F2C8-49AE-869B-AFCA0AC709DF}" destId="{5A29D58D-62CC-4731-8120-CAD4354C3E03}" srcOrd="0" destOrd="0" presId="urn:microsoft.com/office/officeart/2005/8/layout/orgChart1"/>
    <dgm:cxn modelId="{A1C741D5-2E98-462B-BEDA-B4A981854C5E}" type="presOf" srcId="{382A9707-8CE9-4448-A732-795155023764}" destId="{C9EB4BFF-95DA-49B7-87A2-66A52A4FCDFA}" srcOrd="0" destOrd="0" presId="urn:microsoft.com/office/officeart/2005/8/layout/orgChart1"/>
    <dgm:cxn modelId="{B5F4C8C4-4A06-4127-9573-462B0D0B07A6}" type="presOf" srcId="{49A41343-8942-4E0A-948C-7308CFEDA337}" destId="{F8AA5B07-D62E-4BEF-A7F4-BB8154CE0161}" srcOrd="0" destOrd="0" presId="urn:microsoft.com/office/officeart/2005/8/layout/orgChart1"/>
    <dgm:cxn modelId="{44F3DF24-F82E-4D9B-BD66-FBBE34C2FB40}" type="presOf" srcId="{D656347E-658D-41DE-86E2-9688A1F66EB3}" destId="{D351E307-7A60-4733-B21C-CC6D6E5D051D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C373E72D-34E4-4199-BD6C-A14CDD383809}" type="presOf" srcId="{41CBE71F-8A1C-4046-8B51-627382F890A8}" destId="{BD53C961-9C2E-42B5-A825-EB1CD5AF2FE3}" srcOrd="0" destOrd="0" presId="urn:microsoft.com/office/officeart/2005/8/layout/orgChart1"/>
    <dgm:cxn modelId="{8CA25608-D469-4421-8D60-93912F626E7B}" type="presOf" srcId="{1D03C52E-27F1-4CAD-B953-A57260381D87}" destId="{52D64095-8F0B-43C5-A134-4F8EB745D0AC}" srcOrd="0" destOrd="0" presId="urn:microsoft.com/office/officeart/2005/8/layout/orgChart1"/>
    <dgm:cxn modelId="{FE2AD7AF-164A-4A4A-BBB3-713C0A53AA15}" type="presOf" srcId="{43C964D4-3EA5-4709-BA45-DC9671707267}" destId="{ABF5B3AF-9C3F-43AC-89B9-A4B84688B739}" srcOrd="0" destOrd="0" presId="urn:microsoft.com/office/officeart/2005/8/layout/orgChart1"/>
    <dgm:cxn modelId="{DB208EBF-118E-43B6-9BBA-DC25FCAEE49E}" type="presOf" srcId="{092024CE-8423-4E50-A34E-3122E05631CC}" destId="{2C701CAE-D8F1-461E-8A0C-C57AEB1CD6C2}" srcOrd="0" destOrd="0" presId="urn:microsoft.com/office/officeart/2005/8/layout/orgChart1"/>
    <dgm:cxn modelId="{4EDAEC9F-5B61-4AC5-B3C7-56354EDFF2FF}" type="presOf" srcId="{6A766238-49C0-489C-9759-5801318FB123}" destId="{8F3E2022-AB5E-4438-BDBE-146FD19E8285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D796A5DF-7306-4DC8-BAD5-8E836E41EDB6}" type="presOf" srcId="{D5F013B3-4B4E-4E38-9BAF-4B34B2BB0C79}" destId="{26E61D30-5696-4E05-9044-AF73EF27DAB2}" srcOrd="0" destOrd="0" presId="urn:microsoft.com/office/officeart/2005/8/layout/orgChart1"/>
    <dgm:cxn modelId="{25F7FFF6-C6CB-47BB-8B52-C87CF4708175}" type="presOf" srcId="{B40A1E99-819E-4C0D-B671-3D134F0F7163}" destId="{179F0FCD-C306-4B84-A7DF-E34F9FAB6F56}" srcOrd="1" destOrd="0" presId="urn:microsoft.com/office/officeart/2005/8/layout/orgChart1"/>
    <dgm:cxn modelId="{E728E1DA-E79F-4866-BBDC-FBF0D71AAEA0}" type="presOf" srcId="{1E17A9B5-1CC6-4BF4-A5EB-2099972243B8}" destId="{F0DC39B6-0C64-430A-9FFB-4907B94E244D}" srcOrd="0" destOrd="0" presId="urn:microsoft.com/office/officeart/2005/8/layout/orgChart1"/>
    <dgm:cxn modelId="{DC5D3E9D-2B1E-4F9C-B032-123B29952F74}" type="presOf" srcId="{E2FDDA39-0A56-4C19-9570-F6322A50CD7C}" destId="{C95AECE2-07C4-42E7-90DA-5CD8EA216CFC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3CDB0C9B-91FA-431E-A6D2-D09A7CC0F3B9}" type="presOf" srcId="{00B822AA-E50D-409C-8E77-78CE41F17C4F}" destId="{EE7467E8-D778-4C18-9C7C-925EF25B0DC2}" srcOrd="1" destOrd="0" presId="urn:microsoft.com/office/officeart/2005/8/layout/orgChart1"/>
    <dgm:cxn modelId="{3C3519E7-4793-436E-8B89-1F55364AD262}" type="presOf" srcId="{57A44C0D-573F-44FB-BC9E-B18382ACCC39}" destId="{9AAB9F84-69DB-4974-8FB3-17FE16A42904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CAFCBC90-E099-40AB-A0BC-0E03053B0CC7}" type="presOf" srcId="{88B02B86-A182-47E8-98CE-5F03ED03FC83}" destId="{1A2BCB80-89E2-41EC-87D9-8650DA66AB8A}" srcOrd="0" destOrd="0" presId="urn:microsoft.com/office/officeart/2005/8/layout/orgChart1"/>
    <dgm:cxn modelId="{4E6AB713-78DD-49C0-B5F7-046FA0BC5897}" type="presOf" srcId="{092024CE-8423-4E50-A34E-3122E05631CC}" destId="{0A55F855-E390-49C4-85C3-4EB5DC8DFEC3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6B4FEA0C-E438-4F56-8072-1C270D399E0C}" type="presOf" srcId="{BAA37ED3-8504-4718-82EA-2141E33A703B}" destId="{C6471DB4-9B93-437A-AEBE-F3B71F737DF8}" srcOrd="0" destOrd="0" presId="urn:microsoft.com/office/officeart/2005/8/layout/orgChart1"/>
    <dgm:cxn modelId="{23AF504D-6D2E-4EEC-A8EF-533EDBA9A460}" type="presOf" srcId="{0ED209FE-B93C-493B-85A2-BA5863869AE7}" destId="{B4ADFA40-1DC3-4BD0-BAE4-D5BA4FDF2B3E}" srcOrd="0" destOrd="0" presId="urn:microsoft.com/office/officeart/2005/8/layout/orgChart1"/>
    <dgm:cxn modelId="{6B303FDC-5C81-4321-88AC-694199EF1AE2}" type="presOf" srcId="{DCCE79F2-51DC-4E3A-8F3D-0CB311D1F14D}" destId="{A8ED66CC-CBB3-4EB5-ADE1-6E062170315B}" srcOrd="1" destOrd="0" presId="urn:microsoft.com/office/officeart/2005/8/layout/orgChart1"/>
    <dgm:cxn modelId="{F22BC3F4-DA01-49F6-9B51-EAF7E9E21061}" type="presOf" srcId="{D91152BC-9A33-44D3-AEBB-F20420DB430F}" destId="{30DA9891-B7C7-405D-9015-1C3DF0E9850F}" srcOrd="0" destOrd="0" presId="urn:microsoft.com/office/officeart/2005/8/layout/orgChart1"/>
    <dgm:cxn modelId="{1F45D823-99C1-40F7-BE2B-A6A1ED9EF5A7}" type="presOf" srcId="{C7336B56-6975-43EE-AA11-2CF9D86F3B72}" destId="{2F8AA862-E8D3-4043-95F3-7EBB33FDC237}" srcOrd="1" destOrd="0" presId="urn:microsoft.com/office/officeart/2005/8/layout/orgChart1"/>
    <dgm:cxn modelId="{91E5C46C-5969-4500-A705-6CE301D79705}" type="presOf" srcId="{88415C31-82DD-4EF9-9A7A-1D4D99FB6B9D}" destId="{0936C29E-0ABE-4289-9453-F6DF249F454C}" srcOrd="1" destOrd="0" presId="urn:microsoft.com/office/officeart/2005/8/layout/orgChart1"/>
    <dgm:cxn modelId="{42C3CC01-D4D2-445E-BDED-B538E4DCB444}" type="presOf" srcId="{CE683E6A-A313-4F5C-8639-235783D1198F}" destId="{6C1B72B2-EE6C-495B-ADAD-8508CE8EB807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1DA22CF2-BB71-47BE-A922-2A4593B422C3}" type="presOf" srcId="{B40A1E99-819E-4C0D-B671-3D134F0F7163}" destId="{3A05D6AC-55D4-4F8B-831D-7528DBB5E857}" srcOrd="0" destOrd="0" presId="urn:microsoft.com/office/officeart/2005/8/layout/orgChart1"/>
    <dgm:cxn modelId="{62D9B278-0DD6-480E-AE94-3A7711A71611}" type="presOf" srcId="{DCB062A1-302A-48A6-BE81-96138548FF70}" destId="{1AE91293-7748-4E52-8855-7B838C555EB9}" srcOrd="0" destOrd="0" presId="urn:microsoft.com/office/officeart/2005/8/layout/orgChart1"/>
    <dgm:cxn modelId="{071A365C-17AE-4EDF-91D1-EF543BB7C222}" type="presOf" srcId="{43C964D4-3EA5-4709-BA45-DC9671707267}" destId="{87899BB1-A811-4B2D-8FA3-633A97B1A6A6}" srcOrd="1" destOrd="0" presId="urn:microsoft.com/office/officeart/2005/8/layout/orgChart1"/>
    <dgm:cxn modelId="{F483723A-2F0E-4373-A66E-DA27C6A839C7}" type="presOf" srcId="{D3B00EB5-7252-4C54-A138-4FDE2761BA89}" destId="{77FF546B-1ADB-4B35-B705-B48DE95D0A7F}" srcOrd="0" destOrd="0" presId="urn:microsoft.com/office/officeart/2005/8/layout/orgChart1"/>
    <dgm:cxn modelId="{DBB4CFD0-3B3B-43DF-BB57-972C55C14AB5}" type="presOf" srcId="{D5F013B3-4B4E-4E38-9BAF-4B34B2BB0C79}" destId="{14A5ABF2-8B49-4694-AC4C-1A898869B017}" srcOrd="1" destOrd="0" presId="urn:microsoft.com/office/officeart/2005/8/layout/orgChart1"/>
    <dgm:cxn modelId="{67E2688C-2D4D-452F-928F-7BFAB090DB59}" type="presOf" srcId="{B103CFD6-C2F2-4A76-8866-035FF64E5877}" destId="{D98E11BE-9177-4329-A5B4-B4B8653C2863}" srcOrd="0" destOrd="0" presId="urn:microsoft.com/office/officeart/2005/8/layout/orgChart1"/>
    <dgm:cxn modelId="{B3E1109F-3451-42A6-86EC-99AFF57DE2C1}" type="presOf" srcId="{DCCE79F2-51DC-4E3A-8F3D-0CB311D1F14D}" destId="{EE219807-47C8-4941-99AE-CE39076E53F5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D5976A1B-3AAE-492E-BFB9-2D0A9D93A908}" type="presOf" srcId="{8514C17C-35EC-4D14-92F7-13A577CAA5C4}" destId="{3AA4BA60-CAF3-4B65-8A7B-26648B565082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9D0C1BBE-1AA0-4798-A313-2CF7520E412F}" type="presOf" srcId="{69BEBD41-3545-40FD-BFDD-D21BD47C872E}" destId="{EA4E738B-1483-44D6-89EB-8256A9C3F87D}" srcOrd="1" destOrd="0" presId="urn:microsoft.com/office/officeart/2005/8/layout/orgChart1"/>
    <dgm:cxn modelId="{46671D03-4CC5-4868-B294-6FBEC781623F}" type="presOf" srcId="{B103CFD6-C2F2-4A76-8866-035FF64E5877}" destId="{2FA1AE03-77C2-487B-948B-82122901556A}" srcOrd="1" destOrd="0" presId="urn:microsoft.com/office/officeart/2005/8/layout/orgChart1"/>
    <dgm:cxn modelId="{BDD01462-C716-481E-9A9D-8C7DAFF16C08}" type="presOf" srcId="{032924AE-7BA3-4608-9D4D-A10FC22FA55B}" destId="{842224E6-60DA-412E-8A1B-7533C1377869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1C0B523E-3EC8-45E9-B123-DA0BC4E063B4}" type="presOf" srcId="{51AC05A3-5125-4631-8328-EE9742C5CE1F}" destId="{75DCBE71-7469-49E9-81E5-E6A43E3EC0DC}" srcOrd="1" destOrd="0" presId="urn:microsoft.com/office/officeart/2005/8/layout/orgChart1"/>
    <dgm:cxn modelId="{BAF81AC5-06E9-4764-B6F7-E96F11D3C356}" type="presOf" srcId="{88415C31-82DD-4EF9-9A7A-1D4D99FB6B9D}" destId="{ED956AEF-5A78-47DC-9D97-3B27A2E93095}" srcOrd="0" destOrd="0" presId="urn:microsoft.com/office/officeart/2005/8/layout/orgChart1"/>
    <dgm:cxn modelId="{C9AE8115-2F7E-4027-B315-131ECFD091EA}" type="presOf" srcId="{6A766238-49C0-489C-9759-5801318FB123}" destId="{F4F60A8B-BCFE-4E33-9289-BF4CA9206F7B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9A09A9EB-CEE2-4E6D-A748-410B950A865E}" type="presOf" srcId="{D91152BC-9A33-44D3-AEBB-F20420DB430F}" destId="{5EC808F1-181C-42C2-975C-2B558EBCB7FE}" srcOrd="1" destOrd="0" presId="urn:microsoft.com/office/officeart/2005/8/layout/orgChart1"/>
    <dgm:cxn modelId="{5D3B048F-D81A-4FC4-89CA-1EC184A4426F}" type="presOf" srcId="{51AC05A3-5125-4631-8328-EE9742C5CE1F}" destId="{7533127D-6F77-420D-9337-03A9B17677A7}" srcOrd="0" destOrd="0" presId="urn:microsoft.com/office/officeart/2005/8/layout/orgChart1"/>
    <dgm:cxn modelId="{01AD941A-31DB-48BA-B87C-2A02D61A9AE8}" type="presOf" srcId="{382A9707-8CE9-4448-A732-795155023764}" destId="{40CBCC65-FD09-4B94-B9C9-3482617F2627}" srcOrd="1" destOrd="0" presId="urn:microsoft.com/office/officeart/2005/8/layout/orgChart1"/>
    <dgm:cxn modelId="{9D74E9D4-5EDD-4109-B51E-9144B0EDF5B5}" type="presOf" srcId="{E2FDDA39-0A56-4C19-9570-F6322A50CD7C}" destId="{4704A764-F3E3-46A1-B698-AC3BCD85875D}" srcOrd="1" destOrd="0" presId="urn:microsoft.com/office/officeart/2005/8/layout/orgChart1"/>
    <dgm:cxn modelId="{34E29330-C564-4E52-8A44-9F2C6C57A1C4}" type="presOf" srcId="{00B822AA-E50D-409C-8E77-78CE41F17C4F}" destId="{86ECFBC0-6EDE-49D7-A5E4-E61CBAF4A092}" srcOrd="0" destOrd="0" presId="urn:microsoft.com/office/officeart/2005/8/layout/orgChart1"/>
    <dgm:cxn modelId="{FCA4C037-4EA4-4972-BE6C-A14BAB3982B1}" type="presOf" srcId="{C7336B56-6975-43EE-AA11-2CF9D86F3B72}" destId="{F7484F86-9514-4EEC-AAEC-65AD9B4B3D96}" srcOrd="0" destOrd="0" presId="urn:microsoft.com/office/officeart/2005/8/layout/orgChart1"/>
    <dgm:cxn modelId="{566AA62E-CE24-4707-ABE2-A275C5CD759D}" type="presOf" srcId="{CBC98D67-7A4E-4DF5-AC0F-18B667594BB8}" destId="{D644628E-4C6F-4DF2-8C07-D2B66E3A4757}" srcOrd="0" destOrd="0" presId="urn:microsoft.com/office/officeart/2005/8/layout/orgChart1"/>
    <dgm:cxn modelId="{3E6CCD89-21D0-4E2B-B6A6-A06C9997E693}" type="presOf" srcId="{69BEBD41-3545-40FD-BFDD-D21BD47C872E}" destId="{74487508-3D4F-4F35-9119-7335AA499C95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A658563E-A9F9-40E6-A163-61FC9E7519B3}" type="presOf" srcId="{8514C17C-35EC-4D14-92F7-13A577CAA5C4}" destId="{079C46BA-E270-4C4F-9AA8-92E32A64D736}" srcOrd="0" destOrd="0" presId="urn:microsoft.com/office/officeart/2005/8/layout/orgChart1"/>
    <dgm:cxn modelId="{4B462410-468F-4110-9D39-C0D5BDF27473}" type="presOf" srcId="{BCA1F9C7-A2DE-4DA9-9030-581CAAE089DA}" destId="{7E670A0B-4B6A-45AD-AE95-FAE9E52BA24F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C9C5033E-CC40-44F8-B8DE-09350D56CE32}" type="presParOf" srcId="{6C1B72B2-EE6C-495B-ADAD-8508CE8EB807}" destId="{B9578B13-712D-4BAD-A28F-A7352074EDA6}" srcOrd="0" destOrd="0" presId="urn:microsoft.com/office/officeart/2005/8/layout/orgChart1"/>
    <dgm:cxn modelId="{BAED628F-2017-4C2D-8454-A9F73BE91023}" type="presParOf" srcId="{B9578B13-712D-4BAD-A28F-A7352074EDA6}" destId="{EA34C8C8-6EC1-483B-8E39-8E6926CED3CE}" srcOrd="0" destOrd="0" presId="urn:microsoft.com/office/officeart/2005/8/layout/orgChart1"/>
    <dgm:cxn modelId="{F311CDC2-AA17-4069-9193-EB4A64078FC3}" type="presParOf" srcId="{EA34C8C8-6EC1-483B-8E39-8E6926CED3CE}" destId="{D98E11BE-9177-4329-A5B4-B4B8653C2863}" srcOrd="0" destOrd="0" presId="urn:microsoft.com/office/officeart/2005/8/layout/orgChart1"/>
    <dgm:cxn modelId="{FE303F3B-E33A-4C61-B578-49E88997FC3B}" type="presParOf" srcId="{EA34C8C8-6EC1-483B-8E39-8E6926CED3CE}" destId="{2FA1AE03-77C2-487B-948B-82122901556A}" srcOrd="1" destOrd="0" presId="urn:microsoft.com/office/officeart/2005/8/layout/orgChart1"/>
    <dgm:cxn modelId="{FEE93D43-F935-4402-90FD-A57D94EA97DD}" type="presParOf" srcId="{B9578B13-712D-4BAD-A28F-A7352074EDA6}" destId="{9C5DF944-3D7A-473D-A789-5CA86652B8F8}" srcOrd="1" destOrd="0" presId="urn:microsoft.com/office/officeart/2005/8/layout/orgChart1"/>
    <dgm:cxn modelId="{61467BF6-A322-42C2-B2E8-6849156C8DEF}" type="presParOf" srcId="{9C5DF944-3D7A-473D-A789-5CA86652B8F8}" destId="{D351E307-7A60-4733-B21C-CC6D6E5D051D}" srcOrd="0" destOrd="0" presId="urn:microsoft.com/office/officeart/2005/8/layout/orgChart1"/>
    <dgm:cxn modelId="{A3ACE7C6-27A5-4ABB-AD55-B87017DE9B81}" type="presParOf" srcId="{9C5DF944-3D7A-473D-A789-5CA86652B8F8}" destId="{60FE5B31-E82E-49E2-9469-B5D5674278BC}" srcOrd="1" destOrd="0" presId="urn:microsoft.com/office/officeart/2005/8/layout/orgChart1"/>
    <dgm:cxn modelId="{801D6D00-E178-4616-866C-8C82F6CC0D10}" type="presParOf" srcId="{60FE5B31-E82E-49E2-9469-B5D5674278BC}" destId="{CB88DD46-0D40-4A1B-9C97-26FA4C46EB15}" srcOrd="0" destOrd="0" presId="urn:microsoft.com/office/officeart/2005/8/layout/orgChart1"/>
    <dgm:cxn modelId="{62F3C59B-F6C5-46E7-993E-AF32B15237F0}" type="presParOf" srcId="{CB88DD46-0D40-4A1B-9C97-26FA4C46EB15}" destId="{ABF5B3AF-9C3F-43AC-89B9-A4B84688B739}" srcOrd="0" destOrd="0" presId="urn:microsoft.com/office/officeart/2005/8/layout/orgChart1"/>
    <dgm:cxn modelId="{DF44C2E6-7FAD-46F4-81F2-A9F0CDADE64C}" type="presParOf" srcId="{CB88DD46-0D40-4A1B-9C97-26FA4C46EB15}" destId="{87899BB1-A811-4B2D-8FA3-633A97B1A6A6}" srcOrd="1" destOrd="0" presId="urn:microsoft.com/office/officeart/2005/8/layout/orgChart1"/>
    <dgm:cxn modelId="{8C785235-7FA2-44C5-82FC-F75CA930974D}" type="presParOf" srcId="{60FE5B31-E82E-49E2-9469-B5D5674278BC}" destId="{B6A20B03-CFA9-41D8-9956-9F0EB448DC4A}" srcOrd="1" destOrd="0" presId="urn:microsoft.com/office/officeart/2005/8/layout/orgChart1"/>
    <dgm:cxn modelId="{ECE1CB7F-2AC2-4BF0-8520-3EF9131593FB}" type="presParOf" srcId="{B6A20B03-CFA9-41D8-9956-9F0EB448DC4A}" destId="{CD65CBB6-B9A3-48AB-AFB3-4BE4B03553D3}" srcOrd="0" destOrd="0" presId="urn:microsoft.com/office/officeart/2005/8/layout/orgChart1"/>
    <dgm:cxn modelId="{DEC96769-8E62-4CA3-AB87-7DFA9081FCFC}" type="presParOf" srcId="{B6A20B03-CFA9-41D8-9956-9F0EB448DC4A}" destId="{ED1F0A6D-21D1-431E-B021-19DC70288741}" srcOrd="1" destOrd="0" presId="urn:microsoft.com/office/officeart/2005/8/layout/orgChart1"/>
    <dgm:cxn modelId="{201B18A5-9806-4C2B-A7E1-BF2AC63DE5ED}" type="presParOf" srcId="{ED1F0A6D-21D1-431E-B021-19DC70288741}" destId="{3035FF76-B78F-49A4-AACF-E2FF3786028F}" srcOrd="0" destOrd="0" presId="urn:microsoft.com/office/officeart/2005/8/layout/orgChart1"/>
    <dgm:cxn modelId="{FF5855B9-6A2F-45A8-92AF-2A4EE54973A6}" type="presParOf" srcId="{3035FF76-B78F-49A4-AACF-E2FF3786028F}" destId="{F0DC39B6-0C64-430A-9FFB-4907B94E244D}" srcOrd="0" destOrd="0" presId="urn:microsoft.com/office/officeart/2005/8/layout/orgChart1"/>
    <dgm:cxn modelId="{6C443ACB-BE81-444A-8EEE-C0A7A0D3C362}" type="presParOf" srcId="{3035FF76-B78F-49A4-AACF-E2FF3786028F}" destId="{0044642D-BF6E-4946-989D-7BC76303D8B1}" srcOrd="1" destOrd="0" presId="urn:microsoft.com/office/officeart/2005/8/layout/orgChart1"/>
    <dgm:cxn modelId="{FE005504-45D0-4807-8830-6D52A7F68076}" type="presParOf" srcId="{ED1F0A6D-21D1-431E-B021-19DC70288741}" destId="{6F92EC3E-8AAE-41C7-BFFF-85E9DBCB215A}" srcOrd="1" destOrd="0" presId="urn:microsoft.com/office/officeart/2005/8/layout/orgChart1"/>
    <dgm:cxn modelId="{64FF0B6F-E93B-4711-97DA-33D20DB1177F}" type="presParOf" srcId="{ED1F0A6D-21D1-431E-B021-19DC70288741}" destId="{C359BE23-B469-48EB-819D-6F6FDCDBB0A8}" srcOrd="2" destOrd="0" presId="urn:microsoft.com/office/officeart/2005/8/layout/orgChart1"/>
    <dgm:cxn modelId="{970810E1-9DCB-4DE4-AB4B-EA456DE1B6AA}" type="presParOf" srcId="{B6A20B03-CFA9-41D8-9956-9F0EB448DC4A}" destId="{6AC59FBD-FAEA-42FA-8EB1-29A7CC044828}" srcOrd="2" destOrd="0" presId="urn:microsoft.com/office/officeart/2005/8/layout/orgChart1"/>
    <dgm:cxn modelId="{BED58592-2F42-4BA3-B5CF-E47277C99B40}" type="presParOf" srcId="{B6A20B03-CFA9-41D8-9956-9F0EB448DC4A}" destId="{F2E1EDE4-99F4-4CBC-BA6A-91AF00914823}" srcOrd="3" destOrd="0" presId="urn:microsoft.com/office/officeart/2005/8/layout/orgChart1"/>
    <dgm:cxn modelId="{E89D7F1A-376C-47DA-A6CB-F35DE8249BA2}" type="presParOf" srcId="{F2E1EDE4-99F4-4CBC-BA6A-91AF00914823}" destId="{795B4B98-FEFB-4DAB-B785-2E28918B1C7E}" srcOrd="0" destOrd="0" presId="urn:microsoft.com/office/officeart/2005/8/layout/orgChart1"/>
    <dgm:cxn modelId="{1A07F17F-D22B-443A-BAE8-CDEC27DF1164}" type="presParOf" srcId="{795B4B98-FEFB-4DAB-B785-2E28918B1C7E}" destId="{C9EB4BFF-95DA-49B7-87A2-66A52A4FCDFA}" srcOrd="0" destOrd="0" presId="urn:microsoft.com/office/officeart/2005/8/layout/orgChart1"/>
    <dgm:cxn modelId="{77799AA1-BDA8-4CEB-A5B7-7A6AA00AE2C7}" type="presParOf" srcId="{795B4B98-FEFB-4DAB-B785-2E28918B1C7E}" destId="{40CBCC65-FD09-4B94-B9C9-3482617F2627}" srcOrd="1" destOrd="0" presId="urn:microsoft.com/office/officeart/2005/8/layout/orgChart1"/>
    <dgm:cxn modelId="{165CBCF5-999E-4167-BF85-3DAE875FAFA5}" type="presParOf" srcId="{F2E1EDE4-99F4-4CBC-BA6A-91AF00914823}" destId="{6E67D5E8-91A3-4A9C-B70E-60777B0DD65E}" srcOrd="1" destOrd="0" presId="urn:microsoft.com/office/officeart/2005/8/layout/orgChart1"/>
    <dgm:cxn modelId="{EFD8C585-325A-4496-BA7D-041681CB863A}" type="presParOf" srcId="{F2E1EDE4-99F4-4CBC-BA6A-91AF00914823}" destId="{9041FCB5-DDBA-4A82-87F1-A20AE1F0ECFA}" srcOrd="2" destOrd="0" presId="urn:microsoft.com/office/officeart/2005/8/layout/orgChart1"/>
    <dgm:cxn modelId="{FE6CC933-7195-4FE1-85D9-173C72001F6D}" type="presParOf" srcId="{B6A20B03-CFA9-41D8-9956-9F0EB448DC4A}" destId="{D644628E-4C6F-4DF2-8C07-D2B66E3A4757}" srcOrd="4" destOrd="0" presId="urn:microsoft.com/office/officeart/2005/8/layout/orgChart1"/>
    <dgm:cxn modelId="{77E9C840-4FC3-493A-A282-ACE890BE5EF1}" type="presParOf" srcId="{B6A20B03-CFA9-41D8-9956-9F0EB448DC4A}" destId="{4C59CDCC-8171-42A8-836D-8A7ADEF309D0}" srcOrd="5" destOrd="0" presId="urn:microsoft.com/office/officeart/2005/8/layout/orgChart1"/>
    <dgm:cxn modelId="{DACE360A-E9BC-43C9-9118-96D0A8F31BD7}" type="presParOf" srcId="{4C59CDCC-8171-42A8-836D-8A7ADEF309D0}" destId="{FED7DC99-D3B3-46B2-AE57-14D47B1F3671}" srcOrd="0" destOrd="0" presId="urn:microsoft.com/office/officeart/2005/8/layout/orgChart1"/>
    <dgm:cxn modelId="{D77E7615-5EEA-40B4-8E9C-76D15E5C079D}" type="presParOf" srcId="{FED7DC99-D3B3-46B2-AE57-14D47B1F3671}" destId="{8F3E2022-AB5E-4438-BDBE-146FD19E8285}" srcOrd="0" destOrd="0" presId="urn:microsoft.com/office/officeart/2005/8/layout/orgChart1"/>
    <dgm:cxn modelId="{4EFB6CD3-58BD-497B-956D-4522493D681E}" type="presParOf" srcId="{FED7DC99-D3B3-46B2-AE57-14D47B1F3671}" destId="{F4F60A8B-BCFE-4E33-9289-BF4CA9206F7B}" srcOrd="1" destOrd="0" presId="urn:microsoft.com/office/officeart/2005/8/layout/orgChart1"/>
    <dgm:cxn modelId="{B0EDD355-3EDA-48F9-A6E7-FD97DD1EE750}" type="presParOf" srcId="{4C59CDCC-8171-42A8-836D-8A7ADEF309D0}" destId="{0717BF70-BD3E-4FBF-92BE-2C7F71500E41}" srcOrd="1" destOrd="0" presId="urn:microsoft.com/office/officeart/2005/8/layout/orgChart1"/>
    <dgm:cxn modelId="{6D0CE3CF-7562-47EB-81DA-611522F0188F}" type="presParOf" srcId="{4C59CDCC-8171-42A8-836D-8A7ADEF309D0}" destId="{0E63D1F7-0BB7-4B23-80D6-B69D7359A638}" srcOrd="2" destOrd="0" presId="urn:microsoft.com/office/officeart/2005/8/layout/orgChart1"/>
    <dgm:cxn modelId="{26D12320-CED5-4DB0-B975-E92C76711E17}" type="presParOf" srcId="{B6A20B03-CFA9-41D8-9956-9F0EB448DC4A}" destId="{52D64095-8F0B-43C5-A134-4F8EB745D0AC}" srcOrd="6" destOrd="0" presId="urn:microsoft.com/office/officeart/2005/8/layout/orgChart1"/>
    <dgm:cxn modelId="{BB734D82-548A-4780-92BC-1798C858372C}" type="presParOf" srcId="{B6A20B03-CFA9-41D8-9956-9F0EB448DC4A}" destId="{65175C4B-27F3-41C0-9093-49201195521B}" srcOrd="7" destOrd="0" presId="urn:microsoft.com/office/officeart/2005/8/layout/orgChart1"/>
    <dgm:cxn modelId="{6275C6AE-CEEE-4CC8-BAA5-30A1AE933471}" type="presParOf" srcId="{65175C4B-27F3-41C0-9093-49201195521B}" destId="{418B0B64-07DF-4A86-8188-2B3D12FF0C1B}" srcOrd="0" destOrd="0" presId="urn:microsoft.com/office/officeart/2005/8/layout/orgChart1"/>
    <dgm:cxn modelId="{0D030800-F9B8-4A6D-A51C-0C6C0AE3B8D3}" type="presParOf" srcId="{418B0B64-07DF-4A86-8188-2B3D12FF0C1B}" destId="{FCA2B357-06A1-4199-999C-BBE32872F828}" srcOrd="0" destOrd="0" presId="urn:microsoft.com/office/officeart/2005/8/layout/orgChart1"/>
    <dgm:cxn modelId="{B6F948B5-997E-4787-9486-D57B4BB772CC}" type="presParOf" srcId="{418B0B64-07DF-4A86-8188-2B3D12FF0C1B}" destId="{842224E6-60DA-412E-8A1B-7533C1377869}" srcOrd="1" destOrd="0" presId="urn:microsoft.com/office/officeart/2005/8/layout/orgChart1"/>
    <dgm:cxn modelId="{DD9775CE-CA32-4B04-BFF3-42C095CFB3C3}" type="presParOf" srcId="{65175C4B-27F3-41C0-9093-49201195521B}" destId="{5FEE9627-663F-4879-B764-2FCAC3BEDB01}" srcOrd="1" destOrd="0" presId="urn:microsoft.com/office/officeart/2005/8/layout/orgChart1"/>
    <dgm:cxn modelId="{AD03E2F8-682C-4042-B364-15557F1597DB}" type="presParOf" srcId="{65175C4B-27F3-41C0-9093-49201195521B}" destId="{D211A30E-3DD6-4F3B-A936-B6D9FD1B5AD6}" srcOrd="2" destOrd="0" presId="urn:microsoft.com/office/officeart/2005/8/layout/orgChart1"/>
    <dgm:cxn modelId="{76A0BC7E-09DA-4F43-A0FD-4C14C005A8AE}" type="presParOf" srcId="{60FE5B31-E82E-49E2-9469-B5D5674278BC}" destId="{0A55CB08-0585-4E83-BB9C-6136411D5C97}" srcOrd="2" destOrd="0" presId="urn:microsoft.com/office/officeart/2005/8/layout/orgChart1"/>
    <dgm:cxn modelId="{425FE500-F6B6-4674-9C48-4C4710A1FC4E}" type="presParOf" srcId="{9C5DF944-3D7A-473D-A789-5CA86652B8F8}" destId="{1AE91293-7748-4E52-8855-7B838C555EB9}" srcOrd="2" destOrd="0" presId="urn:microsoft.com/office/officeart/2005/8/layout/orgChart1"/>
    <dgm:cxn modelId="{861A1E08-7803-46C5-AB62-3673ACCC4A88}" type="presParOf" srcId="{9C5DF944-3D7A-473D-A789-5CA86652B8F8}" destId="{8BAB2199-5159-41F9-8708-33820C9B03A9}" srcOrd="3" destOrd="0" presId="urn:microsoft.com/office/officeart/2005/8/layout/orgChart1"/>
    <dgm:cxn modelId="{F3421074-6435-4344-B86C-EB0F67D46103}" type="presParOf" srcId="{8BAB2199-5159-41F9-8708-33820C9B03A9}" destId="{4AEEF0FD-EB99-4BD5-89CD-011B1DDC19F8}" srcOrd="0" destOrd="0" presId="urn:microsoft.com/office/officeart/2005/8/layout/orgChart1"/>
    <dgm:cxn modelId="{9AA5306F-72FE-4A7B-8E87-F79390A007E2}" type="presParOf" srcId="{4AEEF0FD-EB99-4BD5-89CD-011B1DDC19F8}" destId="{86ECFBC0-6EDE-49D7-A5E4-E61CBAF4A092}" srcOrd="0" destOrd="0" presId="urn:microsoft.com/office/officeart/2005/8/layout/orgChart1"/>
    <dgm:cxn modelId="{62EEA334-1081-47BC-ACC4-99A7CCD071A1}" type="presParOf" srcId="{4AEEF0FD-EB99-4BD5-89CD-011B1DDC19F8}" destId="{EE7467E8-D778-4C18-9C7C-925EF25B0DC2}" srcOrd="1" destOrd="0" presId="urn:microsoft.com/office/officeart/2005/8/layout/orgChart1"/>
    <dgm:cxn modelId="{F171F16A-D686-4A2D-BD6C-35940AEF7EE8}" type="presParOf" srcId="{8BAB2199-5159-41F9-8708-33820C9B03A9}" destId="{70B62D43-4B2E-478D-8091-7F950B36BC86}" srcOrd="1" destOrd="0" presId="urn:microsoft.com/office/officeart/2005/8/layout/orgChart1"/>
    <dgm:cxn modelId="{043D7226-D6E5-4139-BC15-506051E1C830}" type="presParOf" srcId="{70B62D43-4B2E-478D-8091-7F950B36BC86}" destId="{5A29D58D-62CC-4731-8120-CAD4354C3E03}" srcOrd="0" destOrd="0" presId="urn:microsoft.com/office/officeart/2005/8/layout/orgChart1"/>
    <dgm:cxn modelId="{BD84E6BB-0C8A-4714-8C5C-13CA09EE2FE2}" type="presParOf" srcId="{70B62D43-4B2E-478D-8091-7F950B36BC86}" destId="{20684FA8-0955-4E86-9890-955AAE2FB70E}" srcOrd="1" destOrd="0" presId="urn:microsoft.com/office/officeart/2005/8/layout/orgChart1"/>
    <dgm:cxn modelId="{3D7669C1-4334-483D-B678-654066EE2246}" type="presParOf" srcId="{20684FA8-0955-4E86-9890-955AAE2FB70E}" destId="{357DF0A8-BCC0-4D40-9A29-811D9B3E8CE1}" srcOrd="0" destOrd="0" presId="urn:microsoft.com/office/officeart/2005/8/layout/orgChart1"/>
    <dgm:cxn modelId="{2094E697-B056-4C8B-82A4-489A34ED806D}" type="presParOf" srcId="{357DF0A8-BCC0-4D40-9A29-811D9B3E8CE1}" destId="{7533127D-6F77-420D-9337-03A9B17677A7}" srcOrd="0" destOrd="0" presId="urn:microsoft.com/office/officeart/2005/8/layout/orgChart1"/>
    <dgm:cxn modelId="{53EC9C62-C21F-4DDB-8321-C1257FE6016D}" type="presParOf" srcId="{357DF0A8-BCC0-4D40-9A29-811D9B3E8CE1}" destId="{75DCBE71-7469-49E9-81E5-E6A43E3EC0DC}" srcOrd="1" destOrd="0" presId="urn:microsoft.com/office/officeart/2005/8/layout/orgChart1"/>
    <dgm:cxn modelId="{97000295-E21F-4AB4-A41F-DE7FD65410F4}" type="presParOf" srcId="{20684FA8-0955-4E86-9890-955AAE2FB70E}" destId="{321B0D03-50FC-44EB-B561-D21A2CD4B482}" srcOrd="1" destOrd="0" presId="urn:microsoft.com/office/officeart/2005/8/layout/orgChart1"/>
    <dgm:cxn modelId="{FA2EA28D-7D49-4E8B-8E1C-ADCEEB1C0334}" type="presParOf" srcId="{20684FA8-0955-4E86-9890-955AAE2FB70E}" destId="{0654A2B9-B227-48A6-941C-DD027142ECCE}" srcOrd="2" destOrd="0" presId="urn:microsoft.com/office/officeart/2005/8/layout/orgChart1"/>
    <dgm:cxn modelId="{C57BC3B7-7DEB-4A8E-ACF0-D9CBB2AB913F}" type="presParOf" srcId="{70B62D43-4B2E-478D-8091-7F950B36BC86}" destId="{77FF546B-1ADB-4B35-B705-B48DE95D0A7F}" srcOrd="2" destOrd="0" presId="urn:microsoft.com/office/officeart/2005/8/layout/orgChart1"/>
    <dgm:cxn modelId="{DE915A72-23AF-4D4D-B970-7B6FA86D98FC}" type="presParOf" srcId="{70B62D43-4B2E-478D-8091-7F950B36BC86}" destId="{69C13562-DBB8-42F8-AE39-8AFEF8ED4982}" srcOrd="3" destOrd="0" presId="urn:microsoft.com/office/officeart/2005/8/layout/orgChart1"/>
    <dgm:cxn modelId="{78A76F25-2984-4212-AF83-7B97A37091F3}" type="presParOf" srcId="{69C13562-DBB8-42F8-AE39-8AFEF8ED4982}" destId="{896D96FE-EA05-4066-8BE5-F7366BA3777A}" srcOrd="0" destOrd="0" presId="urn:microsoft.com/office/officeart/2005/8/layout/orgChart1"/>
    <dgm:cxn modelId="{82CE9796-2063-4E20-967E-A20666342ED8}" type="presParOf" srcId="{896D96FE-EA05-4066-8BE5-F7366BA3777A}" destId="{079C46BA-E270-4C4F-9AA8-92E32A64D736}" srcOrd="0" destOrd="0" presId="urn:microsoft.com/office/officeart/2005/8/layout/orgChart1"/>
    <dgm:cxn modelId="{49CA3D90-4FB5-4A96-9E32-2BE6AA2C4C0B}" type="presParOf" srcId="{896D96FE-EA05-4066-8BE5-F7366BA3777A}" destId="{3AA4BA60-CAF3-4B65-8A7B-26648B565082}" srcOrd="1" destOrd="0" presId="urn:microsoft.com/office/officeart/2005/8/layout/orgChart1"/>
    <dgm:cxn modelId="{D3914A2A-9653-43A2-B535-2E6FB5453EFC}" type="presParOf" srcId="{69C13562-DBB8-42F8-AE39-8AFEF8ED4982}" destId="{54F082B5-2FAD-490F-B257-B96DCB3E19FC}" srcOrd="1" destOrd="0" presId="urn:microsoft.com/office/officeart/2005/8/layout/orgChart1"/>
    <dgm:cxn modelId="{A8DDF590-AE24-47D3-8348-AA01A6EEDDBF}" type="presParOf" srcId="{69C13562-DBB8-42F8-AE39-8AFEF8ED4982}" destId="{6C846A69-A00E-4FB9-80C7-DC7FE13BD4B5}" srcOrd="2" destOrd="0" presId="urn:microsoft.com/office/officeart/2005/8/layout/orgChart1"/>
    <dgm:cxn modelId="{56221E8E-DA9F-42F5-9360-24482DB2E59A}" type="presParOf" srcId="{70B62D43-4B2E-478D-8091-7F950B36BC86}" destId="{C6471DB4-9B93-437A-AEBE-F3B71F737DF8}" srcOrd="4" destOrd="0" presId="urn:microsoft.com/office/officeart/2005/8/layout/orgChart1"/>
    <dgm:cxn modelId="{648BB5C5-FDF8-4A27-A613-A67E0140137E}" type="presParOf" srcId="{70B62D43-4B2E-478D-8091-7F950B36BC86}" destId="{CD8B12E6-DD1E-4D70-BE7C-A5443A3D84D1}" srcOrd="5" destOrd="0" presId="urn:microsoft.com/office/officeart/2005/8/layout/orgChart1"/>
    <dgm:cxn modelId="{DE64D274-5B10-4229-AA28-F5D89608325A}" type="presParOf" srcId="{CD8B12E6-DD1E-4D70-BE7C-A5443A3D84D1}" destId="{C0FBA54D-3A3D-42F4-B1C8-ADE0E74CCC4D}" srcOrd="0" destOrd="0" presId="urn:microsoft.com/office/officeart/2005/8/layout/orgChart1"/>
    <dgm:cxn modelId="{06A92D38-523C-4EDD-A71C-613B4D95D4C8}" type="presParOf" srcId="{C0FBA54D-3A3D-42F4-B1C8-ADE0E74CCC4D}" destId="{30DA9891-B7C7-405D-9015-1C3DF0E9850F}" srcOrd="0" destOrd="0" presId="urn:microsoft.com/office/officeart/2005/8/layout/orgChart1"/>
    <dgm:cxn modelId="{07C4960C-DE10-45BF-92E1-FC2FD9EA4567}" type="presParOf" srcId="{C0FBA54D-3A3D-42F4-B1C8-ADE0E74CCC4D}" destId="{5EC808F1-181C-42C2-975C-2B558EBCB7FE}" srcOrd="1" destOrd="0" presId="urn:microsoft.com/office/officeart/2005/8/layout/orgChart1"/>
    <dgm:cxn modelId="{EFD589DE-E695-4852-AD67-BD35478AB2D8}" type="presParOf" srcId="{CD8B12E6-DD1E-4D70-BE7C-A5443A3D84D1}" destId="{3C11D65F-2A65-4A7E-9C15-AA6406FE6F0B}" srcOrd="1" destOrd="0" presId="urn:microsoft.com/office/officeart/2005/8/layout/orgChart1"/>
    <dgm:cxn modelId="{B4E14F3C-B78E-4E8F-8DA3-677C9684B896}" type="presParOf" srcId="{CD8B12E6-DD1E-4D70-BE7C-A5443A3D84D1}" destId="{07414A68-C8A8-4CE7-984E-48064FC49AF5}" srcOrd="2" destOrd="0" presId="urn:microsoft.com/office/officeart/2005/8/layout/orgChart1"/>
    <dgm:cxn modelId="{E4B0122D-E69A-4FDB-96FA-B7F27B925100}" type="presParOf" srcId="{70B62D43-4B2E-478D-8091-7F950B36BC86}" destId="{BD53C961-9C2E-42B5-A825-EB1CD5AF2FE3}" srcOrd="6" destOrd="0" presId="urn:microsoft.com/office/officeart/2005/8/layout/orgChart1"/>
    <dgm:cxn modelId="{0EA30D4B-0C0F-408F-BC0C-F76592742091}" type="presParOf" srcId="{70B62D43-4B2E-478D-8091-7F950B36BC86}" destId="{2AD0F394-908E-4BF8-9902-81719C192207}" srcOrd="7" destOrd="0" presId="urn:microsoft.com/office/officeart/2005/8/layout/orgChart1"/>
    <dgm:cxn modelId="{5C12DF57-92E9-411B-AB62-804F908A29FA}" type="presParOf" srcId="{2AD0F394-908E-4BF8-9902-81719C192207}" destId="{6508E9AA-32AD-45CE-ACB4-E452A2309B43}" srcOrd="0" destOrd="0" presId="urn:microsoft.com/office/officeart/2005/8/layout/orgChart1"/>
    <dgm:cxn modelId="{E81A2B95-F004-4B4C-934B-FADEC27EC7B3}" type="presParOf" srcId="{6508E9AA-32AD-45CE-ACB4-E452A2309B43}" destId="{26E61D30-5696-4E05-9044-AF73EF27DAB2}" srcOrd="0" destOrd="0" presId="urn:microsoft.com/office/officeart/2005/8/layout/orgChart1"/>
    <dgm:cxn modelId="{47215F8B-782A-4264-965B-629E2D4F20DA}" type="presParOf" srcId="{6508E9AA-32AD-45CE-ACB4-E452A2309B43}" destId="{14A5ABF2-8B49-4694-AC4C-1A898869B017}" srcOrd="1" destOrd="0" presId="urn:microsoft.com/office/officeart/2005/8/layout/orgChart1"/>
    <dgm:cxn modelId="{76C0F4B2-9CBE-4C71-B78D-252755B650F5}" type="presParOf" srcId="{2AD0F394-908E-4BF8-9902-81719C192207}" destId="{E95C75F7-7305-47DE-985C-550E435481C9}" srcOrd="1" destOrd="0" presId="urn:microsoft.com/office/officeart/2005/8/layout/orgChart1"/>
    <dgm:cxn modelId="{A6E46211-BDF4-4A0D-8363-28ABEE9DDAA7}" type="presParOf" srcId="{2AD0F394-908E-4BF8-9902-81719C192207}" destId="{ADFD56FF-A789-4A68-9B2D-8E4E857854C2}" srcOrd="2" destOrd="0" presId="urn:microsoft.com/office/officeart/2005/8/layout/orgChart1"/>
    <dgm:cxn modelId="{26AF1212-2CF3-4C5E-A4D7-2C363F58A60E}" type="presParOf" srcId="{70B62D43-4B2E-478D-8091-7F950B36BC86}" destId="{B4ADFA40-1DC3-4BD0-BAE4-D5BA4FDF2B3E}" srcOrd="8" destOrd="0" presId="urn:microsoft.com/office/officeart/2005/8/layout/orgChart1"/>
    <dgm:cxn modelId="{A53E6AB3-4E50-4453-B12B-E5E0DD3CDC27}" type="presParOf" srcId="{70B62D43-4B2E-478D-8091-7F950B36BC86}" destId="{74623D81-D47A-4BDB-A76C-094846D41FA8}" srcOrd="9" destOrd="0" presId="urn:microsoft.com/office/officeart/2005/8/layout/orgChart1"/>
    <dgm:cxn modelId="{36696CA4-4848-4ED7-AFF6-69D37A53E756}" type="presParOf" srcId="{74623D81-D47A-4BDB-A76C-094846D41FA8}" destId="{A5AFB960-0B8B-4E03-885A-2579269F7DC1}" srcOrd="0" destOrd="0" presId="urn:microsoft.com/office/officeart/2005/8/layout/orgChart1"/>
    <dgm:cxn modelId="{F76B4B37-5048-4B9C-A1A5-2F988D5C343A}" type="presParOf" srcId="{A5AFB960-0B8B-4E03-885A-2579269F7DC1}" destId="{3A05D6AC-55D4-4F8B-831D-7528DBB5E857}" srcOrd="0" destOrd="0" presId="urn:microsoft.com/office/officeart/2005/8/layout/orgChart1"/>
    <dgm:cxn modelId="{4C663003-6698-4D21-9BEA-F7C4CCC4EE58}" type="presParOf" srcId="{A5AFB960-0B8B-4E03-885A-2579269F7DC1}" destId="{179F0FCD-C306-4B84-A7DF-E34F9FAB6F56}" srcOrd="1" destOrd="0" presId="urn:microsoft.com/office/officeart/2005/8/layout/orgChart1"/>
    <dgm:cxn modelId="{0EA5E8EA-4981-47F4-9C15-F5069D08F65A}" type="presParOf" srcId="{74623D81-D47A-4BDB-A76C-094846D41FA8}" destId="{856F8CB3-7FD8-44A2-BD9F-D0A3BBBFD7B2}" srcOrd="1" destOrd="0" presId="urn:microsoft.com/office/officeart/2005/8/layout/orgChart1"/>
    <dgm:cxn modelId="{9079F913-E5B9-44DA-AA97-2447B021D560}" type="presParOf" srcId="{74623D81-D47A-4BDB-A76C-094846D41FA8}" destId="{E41C3208-7C36-4192-9EA5-1F0C4DB4A826}" srcOrd="2" destOrd="0" presId="urn:microsoft.com/office/officeart/2005/8/layout/orgChart1"/>
    <dgm:cxn modelId="{9693CFF8-CEF7-4186-BE1B-7332AA768E33}" type="presParOf" srcId="{8BAB2199-5159-41F9-8708-33820C9B03A9}" destId="{FB705D8D-4B0F-418C-BE22-C9FC935B08A3}" srcOrd="2" destOrd="0" presId="urn:microsoft.com/office/officeart/2005/8/layout/orgChart1"/>
    <dgm:cxn modelId="{8EFE0615-5CA6-445E-A832-B2BA782C7347}" type="presParOf" srcId="{9C5DF944-3D7A-473D-A789-5CA86652B8F8}" destId="{4F6F1802-D2DC-45F2-8B57-B9ACE00E096B}" srcOrd="4" destOrd="0" presId="urn:microsoft.com/office/officeart/2005/8/layout/orgChart1"/>
    <dgm:cxn modelId="{C21033F2-E472-4FC7-B008-3B55264311F7}" type="presParOf" srcId="{9C5DF944-3D7A-473D-A789-5CA86652B8F8}" destId="{D09FB176-C899-4C34-A2EF-DF4099E3930B}" srcOrd="5" destOrd="0" presId="urn:microsoft.com/office/officeart/2005/8/layout/orgChart1"/>
    <dgm:cxn modelId="{666E3735-F650-4590-8057-EBDB3EB83724}" type="presParOf" srcId="{D09FB176-C899-4C34-A2EF-DF4099E3930B}" destId="{EB3A78CF-8659-4E76-9BB6-78F8A7F8B535}" srcOrd="0" destOrd="0" presId="urn:microsoft.com/office/officeart/2005/8/layout/orgChart1"/>
    <dgm:cxn modelId="{F17FDE88-BB89-42F8-ACD2-758434D5596A}" type="presParOf" srcId="{EB3A78CF-8659-4E76-9BB6-78F8A7F8B535}" destId="{ED956AEF-5A78-47DC-9D97-3B27A2E93095}" srcOrd="0" destOrd="0" presId="urn:microsoft.com/office/officeart/2005/8/layout/orgChart1"/>
    <dgm:cxn modelId="{A298B009-8FB7-4B60-8B66-214E8A531A44}" type="presParOf" srcId="{EB3A78CF-8659-4E76-9BB6-78F8A7F8B535}" destId="{0936C29E-0ABE-4289-9453-F6DF249F454C}" srcOrd="1" destOrd="0" presId="urn:microsoft.com/office/officeart/2005/8/layout/orgChart1"/>
    <dgm:cxn modelId="{16596697-F1C1-493A-BC12-DFE6F1C1E3C7}" type="presParOf" srcId="{D09FB176-C899-4C34-A2EF-DF4099E3930B}" destId="{3666C14E-3FE7-4AB2-BA4F-4535D42C477E}" srcOrd="1" destOrd="0" presId="urn:microsoft.com/office/officeart/2005/8/layout/orgChart1"/>
    <dgm:cxn modelId="{289EADD5-9BC2-4F6C-A3A6-2EA29D8143C1}" type="presParOf" srcId="{3666C14E-3FE7-4AB2-BA4F-4535D42C477E}" destId="{7E670A0B-4B6A-45AD-AE95-FAE9E52BA24F}" srcOrd="0" destOrd="0" presId="urn:microsoft.com/office/officeart/2005/8/layout/orgChart1"/>
    <dgm:cxn modelId="{27F8908B-B429-4997-9C29-54BD67BED70F}" type="presParOf" srcId="{3666C14E-3FE7-4AB2-BA4F-4535D42C477E}" destId="{781D4557-4BA2-4B53-85D2-D0A8E2F29ACB}" srcOrd="1" destOrd="0" presId="urn:microsoft.com/office/officeart/2005/8/layout/orgChart1"/>
    <dgm:cxn modelId="{1A494DB1-24F6-4AFE-BA98-0373F303306F}" type="presParOf" srcId="{781D4557-4BA2-4B53-85D2-D0A8E2F29ACB}" destId="{A1F0E8B8-00E6-43CE-8E1F-A9918B608453}" srcOrd="0" destOrd="0" presId="urn:microsoft.com/office/officeart/2005/8/layout/orgChart1"/>
    <dgm:cxn modelId="{81EC0520-E714-4146-970C-AAC895493C16}" type="presParOf" srcId="{A1F0E8B8-00E6-43CE-8E1F-A9918B608453}" destId="{2C701CAE-D8F1-461E-8A0C-C57AEB1CD6C2}" srcOrd="0" destOrd="0" presId="urn:microsoft.com/office/officeart/2005/8/layout/orgChart1"/>
    <dgm:cxn modelId="{2B7D30BC-4AEC-402A-AC08-6D39EC02599A}" type="presParOf" srcId="{A1F0E8B8-00E6-43CE-8E1F-A9918B608453}" destId="{0A55F855-E390-49C4-85C3-4EB5DC8DFEC3}" srcOrd="1" destOrd="0" presId="urn:microsoft.com/office/officeart/2005/8/layout/orgChart1"/>
    <dgm:cxn modelId="{A2102918-2E3A-40D4-AC9F-2E79290FF81C}" type="presParOf" srcId="{781D4557-4BA2-4B53-85D2-D0A8E2F29ACB}" destId="{8FDA77AA-02A8-4EBB-8954-A3306A125F11}" srcOrd="1" destOrd="0" presId="urn:microsoft.com/office/officeart/2005/8/layout/orgChart1"/>
    <dgm:cxn modelId="{C881172F-3530-4B44-86D8-A908B37A263B}" type="presParOf" srcId="{781D4557-4BA2-4B53-85D2-D0A8E2F29ACB}" destId="{802B30D6-A884-4929-98EE-4DE3E2D91CB8}" srcOrd="2" destOrd="0" presId="urn:microsoft.com/office/officeart/2005/8/layout/orgChart1"/>
    <dgm:cxn modelId="{3DD1FA87-21B7-4534-B934-C6C7E0D22278}" type="presParOf" srcId="{3666C14E-3FE7-4AB2-BA4F-4535D42C477E}" destId="{4E5DB2E5-BC21-45FD-89CF-804EEEA73D92}" srcOrd="2" destOrd="0" presId="urn:microsoft.com/office/officeart/2005/8/layout/orgChart1"/>
    <dgm:cxn modelId="{E60359AC-4091-410A-AA16-8DFCA227FE42}" type="presParOf" srcId="{3666C14E-3FE7-4AB2-BA4F-4535D42C477E}" destId="{FEF5B6E2-22EA-4CFA-BF26-961399773F49}" srcOrd="3" destOrd="0" presId="urn:microsoft.com/office/officeart/2005/8/layout/orgChart1"/>
    <dgm:cxn modelId="{B3B6E023-AE08-45CD-B7D5-5E2E0EA6C0CF}" type="presParOf" srcId="{FEF5B6E2-22EA-4CFA-BF26-961399773F49}" destId="{42BED641-FA4F-4D4B-9A19-A7D3C3BE1408}" srcOrd="0" destOrd="0" presId="urn:microsoft.com/office/officeart/2005/8/layout/orgChart1"/>
    <dgm:cxn modelId="{5CD4CA56-5B3A-49C0-9938-1441A35D70D9}" type="presParOf" srcId="{42BED641-FA4F-4D4B-9A19-A7D3C3BE1408}" destId="{74487508-3D4F-4F35-9119-7335AA499C95}" srcOrd="0" destOrd="0" presId="urn:microsoft.com/office/officeart/2005/8/layout/orgChart1"/>
    <dgm:cxn modelId="{084C3ED6-A5C3-4419-A0F2-B0E28B34A69D}" type="presParOf" srcId="{42BED641-FA4F-4D4B-9A19-A7D3C3BE1408}" destId="{EA4E738B-1483-44D6-89EB-8256A9C3F87D}" srcOrd="1" destOrd="0" presId="urn:microsoft.com/office/officeart/2005/8/layout/orgChart1"/>
    <dgm:cxn modelId="{72808B2C-F2A0-4B99-925D-947C1BE13861}" type="presParOf" srcId="{FEF5B6E2-22EA-4CFA-BF26-961399773F49}" destId="{B5B7C6F2-824B-4B22-9513-4D47B87A1DEF}" srcOrd="1" destOrd="0" presId="urn:microsoft.com/office/officeart/2005/8/layout/orgChart1"/>
    <dgm:cxn modelId="{140E4C5A-D40E-4AE0-8C4C-7F8F1FE3C73A}" type="presParOf" srcId="{FEF5B6E2-22EA-4CFA-BF26-961399773F49}" destId="{AD4B3EEE-3AC5-44A5-8891-70C0728030DE}" srcOrd="2" destOrd="0" presId="urn:microsoft.com/office/officeart/2005/8/layout/orgChart1"/>
    <dgm:cxn modelId="{B1BE18CA-B998-4DDA-8650-9C7129E0861A}" type="presParOf" srcId="{3666C14E-3FE7-4AB2-BA4F-4535D42C477E}" destId="{1A2BCB80-89E2-41EC-87D9-8650DA66AB8A}" srcOrd="4" destOrd="0" presId="urn:microsoft.com/office/officeart/2005/8/layout/orgChart1"/>
    <dgm:cxn modelId="{F7BE48F6-921D-4600-A072-F4CEE3C937EC}" type="presParOf" srcId="{3666C14E-3FE7-4AB2-BA4F-4535D42C477E}" destId="{CD498E25-17A8-4592-A106-0BDE77F9F8BE}" srcOrd="5" destOrd="0" presId="urn:microsoft.com/office/officeart/2005/8/layout/orgChart1"/>
    <dgm:cxn modelId="{FCE385D0-0735-4837-B8E0-C720569C9FC3}" type="presParOf" srcId="{CD498E25-17A8-4592-A106-0BDE77F9F8BE}" destId="{1832CD07-F56C-4B75-9FC3-CEF6C2D6EA45}" srcOrd="0" destOrd="0" presId="urn:microsoft.com/office/officeart/2005/8/layout/orgChart1"/>
    <dgm:cxn modelId="{F4C8F59D-A4C8-48F8-ACC8-2B63DDE32EBD}" type="presParOf" srcId="{1832CD07-F56C-4B75-9FC3-CEF6C2D6EA45}" destId="{F7484F86-9514-4EEC-AAEC-65AD9B4B3D96}" srcOrd="0" destOrd="0" presId="urn:microsoft.com/office/officeart/2005/8/layout/orgChart1"/>
    <dgm:cxn modelId="{ACB12EC4-618E-43BC-AAB8-9D7DEAB02C63}" type="presParOf" srcId="{1832CD07-F56C-4B75-9FC3-CEF6C2D6EA45}" destId="{2F8AA862-E8D3-4043-95F3-7EBB33FDC237}" srcOrd="1" destOrd="0" presId="urn:microsoft.com/office/officeart/2005/8/layout/orgChart1"/>
    <dgm:cxn modelId="{BB47B835-1B03-49A1-9166-5A2F439D6678}" type="presParOf" srcId="{CD498E25-17A8-4592-A106-0BDE77F9F8BE}" destId="{D6D1B4BE-1E43-4CD4-965F-996A3963A4DE}" srcOrd="1" destOrd="0" presId="urn:microsoft.com/office/officeart/2005/8/layout/orgChart1"/>
    <dgm:cxn modelId="{6F4D9A10-07C7-42A4-BEC2-18A01A06BE0F}" type="presParOf" srcId="{CD498E25-17A8-4592-A106-0BDE77F9F8BE}" destId="{2585E360-1265-4DAF-8ED0-8CB30CFCA044}" srcOrd="2" destOrd="0" presId="urn:microsoft.com/office/officeart/2005/8/layout/orgChart1"/>
    <dgm:cxn modelId="{EB8A3B40-D817-4E2D-9CEF-6D68DE7C1451}" type="presParOf" srcId="{3666C14E-3FE7-4AB2-BA4F-4535D42C477E}" destId="{9AAB9F84-69DB-4974-8FB3-17FE16A42904}" srcOrd="6" destOrd="0" presId="urn:microsoft.com/office/officeart/2005/8/layout/orgChart1"/>
    <dgm:cxn modelId="{4945BA53-D927-460C-958E-3AB9FA047F7F}" type="presParOf" srcId="{3666C14E-3FE7-4AB2-BA4F-4535D42C477E}" destId="{C3EE2C24-35C5-4383-8BA8-04718D61B1E3}" srcOrd="7" destOrd="0" presId="urn:microsoft.com/office/officeart/2005/8/layout/orgChart1"/>
    <dgm:cxn modelId="{470A8F95-972D-4457-B1D7-97DD70DB0178}" type="presParOf" srcId="{C3EE2C24-35C5-4383-8BA8-04718D61B1E3}" destId="{D76FB983-6AF4-4D17-803C-BE4F9D86E241}" srcOrd="0" destOrd="0" presId="urn:microsoft.com/office/officeart/2005/8/layout/orgChart1"/>
    <dgm:cxn modelId="{0E5EAB30-DAB0-4DB4-AA55-12A26DC21885}" type="presParOf" srcId="{D76FB983-6AF4-4D17-803C-BE4F9D86E241}" destId="{C95AECE2-07C4-42E7-90DA-5CD8EA216CFC}" srcOrd="0" destOrd="0" presId="urn:microsoft.com/office/officeart/2005/8/layout/orgChart1"/>
    <dgm:cxn modelId="{F827C8C2-6BD6-467B-9BE3-65DA4057D2D0}" type="presParOf" srcId="{D76FB983-6AF4-4D17-803C-BE4F9D86E241}" destId="{4704A764-F3E3-46A1-B698-AC3BCD85875D}" srcOrd="1" destOrd="0" presId="urn:microsoft.com/office/officeart/2005/8/layout/orgChart1"/>
    <dgm:cxn modelId="{A4E37AC6-F781-43CC-9F32-7326F7A7972C}" type="presParOf" srcId="{C3EE2C24-35C5-4383-8BA8-04718D61B1E3}" destId="{C07B020C-8290-4505-84E9-D8CD925D7B93}" srcOrd="1" destOrd="0" presId="urn:microsoft.com/office/officeart/2005/8/layout/orgChart1"/>
    <dgm:cxn modelId="{DE3FE243-448F-4FE3-A5CF-BEC1A9437B0D}" type="presParOf" srcId="{C3EE2C24-35C5-4383-8BA8-04718D61B1E3}" destId="{97715D9E-A6B5-4BE2-9531-017E1F9F5E37}" srcOrd="2" destOrd="0" presId="urn:microsoft.com/office/officeart/2005/8/layout/orgChart1"/>
    <dgm:cxn modelId="{AE27110C-AC8B-4AAB-8E09-C3B16846F8E3}" type="presParOf" srcId="{3666C14E-3FE7-4AB2-BA4F-4535D42C477E}" destId="{F8AA5B07-D62E-4BEF-A7F4-BB8154CE0161}" srcOrd="8" destOrd="0" presId="urn:microsoft.com/office/officeart/2005/8/layout/orgChart1"/>
    <dgm:cxn modelId="{D6DBE2B7-93C6-45E2-A226-F41793A1BB8E}" type="presParOf" srcId="{3666C14E-3FE7-4AB2-BA4F-4535D42C477E}" destId="{28D3CB32-FAA0-4273-8538-1EB307061468}" srcOrd="9" destOrd="0" presId="urn:microsoft.com/office/officeart/2005/8/layout/orgChart1"/>
    <dgm:cxn modelId="{2957445B-53DB-4D3D-B3FE-D04C935A32D6}" type="presParOf" srcId="{28D3CB32-FAA0-4273-8538-1EB307061468}" destId="{4E6634D0-9CA1-4ACD-BF91-91BEE47E76EF}" srcOrd="0" destOrd="0" presId="urn:microsoft.com/office/officeart/2005/8/layout/orgChart1"/>
    <dgm:cxn modelId="{3101561E-B112-44C4-8B8B-D0C1373C2D6F}" type="presParOf" srcId="{4E6634D0-9CA1-4ACD-BF91-91BEE47E76EF}" destId="{EE219807-47C8-4941-99AE-CE39076E53F5}" srcOrd="0" destOrd="0" presId="urn:microsoft.com/office/officeart/2005/8/layout/orgChart1"/>
    <dgm:cxn modelId="{7A00838C-36B5-4356-9329-9C988092BB8D}" type="presParOf" srcId="{4E6634D0-9CA1-4ACD-BF91-91BEE47E76EF}" destId="{A8ED66CC-CBB3-4EB5-ADE1-6E062170315B}" srcOrd="1" destOrd="0" presId="urn:microsoft.com/office/officeart/2005/8/layout/orgChart1"/>
    <dgm:cxn modelId="{AC6607B1-62C2-4AEB-AB4B-AB231A200CCD}" type="presParOf" srcId="{28D3CB32-FAA0-4273-8538-1EB307061468}" destId="{55A4A9B7-D2D2-4F27-9972-54B957F184B3}" srcOrd="1" destOrd="0" presId="urn:microsoft.com/office/officeart/2005/8/layout/orgChart1"/>
    <dgm:cxn modelId="{5F541E65-96C6-46D4-B9BE-5C7D80054548}" type="presParOf" srcId="{28D3CB32-FAA0-4273-8538-1EB307061468}" destId="{A6D08738-8725-4BBB-8D6E-6E0F7F338F27}" srcOrd="2" destOrd="0" presId="urn:microsoft.com/office/officeart/2005/8/layout/orgChart1"/>
    <dgm:cxn modelId="{79A68E1F-C1AD-4BD5-8875-277BBEDC0130}" type="presParOf" srcId="{D09FB176-C899-4C34-A2EF-DF4099E3930B}" destId="{10032A81-28F1-4589-A2C9-2F713826DB5B}" srcOrd="2" destOrd="0" presId="urn:microsoft.com/office/officeart/2005/8/layout/orgChart1"/>
    <dgm:cxn modelId="{26CDBB4D-FB55-4426-8B10-E4D6C754C119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12666689-1695-4DFB-97B5-DAC088393E75}" type="presOf" srcId="{BC7A14EC-7DD0-42E2-A28E-8428AF273F49}" destId="{4E5DB2E5-BC21-45FD-89CF-804EEEA73D92}" srcOrd="0" destOrd="0" presId="urn:microsoft.com/office/officeart/2005/8/layout/orgChart1"/>
    <dgm:cxn modelId="{265AE11F-779A-47A4-9254-0F3A951F030A}" type="presOf" srcId="{B40A1E99-819E-4C0D-B671-3D134F0F7163}" destId="{179F0FCD-C306-4B84-A7DF-E34F9FAB6F56}" srcOrd="1" destOrd="0" presId="urn:microsoft.com/office/officeart/2005/8/layout/orgChart1"/>
    <dgm:cxn modelId="{06F251D5-6065-4176-BBED-09F6302CF0D9}" type="presOf" srcId="{8514C17C-35EC-4D14-92F7-13A577CAA5C4}" destId="{079C46BA-E270-4C4F-9AA8-92E32A64D736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2A642827-4D68-4D89-BCC7-9EF5D805A308}" type="presOf" srcId="{BCA1F9C7-A2DE-4DA9-9030-581CAAE089DA}" destId="{7E670A0B-4B6A-45AD-AE95-FAE9E52BA24F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AA0E0B17-A557-4516-811B-B06AE34CCE7F}" type="presOf" srcId="{C7336B56-6975-43EE-AA11-2CF9D86F3B72}" destId="{F7484F86-9514-4EEC-AAEC-65AD9B4B3D96}" srcOrd="0" destOrd="0" presId="urn:microsoft.com/office/officeart/2005/8/layout/orgChart1"/>
    <dgm:cxn modelId="{F37A9DB5-6CC0-471F-8EB7-B502FA207A5E}" type="presOf" srcId="{DCCE79F2-51DC-4E3A-8F3D-0CB311D1F14D}" destId="{A8ED66CC-CBB3-4EB5-ADE1-6E062170315B}" srcOrd="1" destOrd="0" presId="urn:microsoft.com/office/officeart/2005/8/layout/orgChart1"/>
    <dgm:cxn modelId="{D2FA8056-4398-4E5D-BFF0-7296A93D26E2}" type="presOf" srcId="{8514C17C-35EC-4D14-92F7-13A577CAA5C4}" destId="{3AA4BA60-CAF3-4B65-8A7B-26648B565082}" srcOrd="1" destOrd="0" presId="urn:microsoft.com/office/officeart/2005/8/layout/orgChart1"/>
    <dgm:cxn modelId="{825A244C-063C-4523-A779-9AE98CB62FB8}" type="presOf" srcId="{43C964D4-3EA5-4709-BA45-DC9671707267}" destId="{87899BB1-A811-4B2D-8FA3-633A97B1A6A6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07CBACF5-6C06-498F-9616-8189CAEEDC18}" type="presOf" srcId="{EDF4E25F-6E69-41B7-B57F-66E5D749104E}" destId="{CD65CBB6-B9A3-48AB-AFB3-4BE4B03553D3}" srcOrd="0" destOrd="0" presId="urn:microsoft.com/office/officeart/2005/8/layout/orgChart1"/>
    <dgm:cxn modelId="{32AB0E65-CE0D-4DF2-A61C-CA99B295D0C6}" type="presOf" srcId="{BAA37ED3-8504-4718-82EA-2141E33A703B}" destId="{C6471DB4-9B93-437A-AEBE-F3B71F737DF8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4FA25BF1-90D3-4B66-AC93-CAF169103169}" type="presOf" srcId="{0ED209FE-B93C-493B-85A2-BA5863869AE7}" destId="{B4ADFA40-1DC3-4BD0-BAE4-D5BA4FDF2B3E}" srcOrd="0" destOrd="0" presId="urn:microsoft.com/office/officeart/2005/8/layout/orgChart1"/>
    <dgm:cxn modelId="{F470E0A4-85C6-4B4E-883F-0365FB90D6D4}" type="presOf" srcId="{49A41343-8942-4E0A-948C-7308CFEDA337}" destId="{F8AA5B07-D62E-4BEF-A7F4-BB8154CE0161}" srcOrd="0" destOrd="0" presId="urn:microsoft.com/office/officeart/2005/8/layout/orgChart1"/>
    <dgm:cxn modelId="{CABC4EF6-3D4E-4BA5-AFE1-8CEA1B8B2401}" type="presOf" srcId="{D656347E-658D-41DE-86E2-9688A1F66EB3}" destId="{D351E307-7A60-4733-B21C-CC6D6E5D051D}" srcOrd="0" destOrd="0" presId="urn:microsoft.com/office/officeart/2005/8/layout/orgChart1"/>
    <dgm:cxn modelId="{87435CB9-9E3D-451C-926A-1F17FF367347}" type="presOf" srcId="{1D03C52E-27F1-4CAD-B953-A57260381D87}" destId="{52D64095-8F0B-43C5-A134-4F8EB745D0AC}" srcOrd="0" destOrd="0" presId="urn:microsoft.com/office/officeart/2005/8/layout/orgChart1"/>
    <dgm:cxn modelId="{DBE6A816-8943-49AF-ABC9-99E196E7480E}" type="presOf" srcId="{57A44C0D-573F-44FB-BC9E-B18382ACCC39}" destId="{9AAB9F84-69DB-4974-8FB3-17FE16A42904}" srcOrd="0" destOrd="0" presId="urn:microsoft.com/office/officeart/2005/8/layout/orgChart1"/>
    <dgm:cxn modelId="{8B2DF1A6-F783-42B7-BC6C-48AC9880A911}" type="presOf" srcId="{382A9707-8CE9-4448-A732-795155023764}" destId="{C9EB4BFF-95DA-49B7-87A2-66A52A4FCDFA}" srcOrd="0" destOrd="0" presId="urn:microsoft.com/office/officeart/2005/8/layout/orgChart1"/>
    <dgm:cxn modelId="{D9D2DD6B-D9B0-4713-B476-417D5C4B3097}" type="presOf" srcId="{88415C31-82DD-4EF9-9A7A-1D4D99FB6B9D}" destId="{0936C29E-0ABE-4289-9453-F6DF249F454C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9C790918-8441-46AE-8508-526D0BE78319}" type="presOf" srcId="{6A766238-49C0-489C-9759-5801318FB123}" destId="{F4F60A8B-BCFE-4E33-9289-BF4CA9206F7B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BFE43968-B7EB-40FB-8C42-663880263336}" type="presOf" srcId="{41CBE71F-8A1C-4046-8B51-627382F890A8}" destId="{BD53C961-9C2E-42B5-A825-EB1CD5AF2FE3}" srcOrd="0" destOrd="0" presId="urn:microsoft.com/office/officeart/2005/8/layout/orgChart1"/>
    <dgm:cxn modelId="{CF8D0232-3A31-435D-84EE-6F49AD4E7D3D}" type="presOf" srcId="{E2FDDA39-0A56-4C19-9570-F6322A50CD7C}" destId="{4704A764-F3E3-46A1-B698-AC3BCD85875D}" srcOrd="1" destOrd="0" presId="urn:microsoft.com/office/officeart/2005/8/layout/orgChart1"/>
    <dgm:cxn modelId="{F586A8BC-12E7-4F91-BFEA-31C9513612B2}" type="presOf" srcId="{CE683E6A-A313-4F5C-8639-235783D1198F}" destId="{6C1B72B2-EE6C-495B-ADAD-8508CE8EB807}" srcOrd="0" destOrd="0" presId="urn:microsoft.com/office/officeart/2005/8/layout/orgChart1"/>
    <dgm:cxn modelId="{5B99FA4B-FB7E-47F1-AAEE-7A43E42D3CDF}" type="presOf" srcId="{69BEBD41-3545-40FD-BFDD-D21BD47C872E}" destId="{EA4E738B-1483-44D6-89EB-8256A9C3F87D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AD46D7C2-A830-4101-A5AF-6452187B1DDD}" type="presOf" srcId="{D91152BC-9A33-44D3-AEBB-F20420DB430F}" destId="{30DA9891-B7C7-405D-9015-1C3DF0E9850F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93B00EF7-87ED-4120-93A3-A0893CBEC483}" type="presOf" srcId="{69BEBD41-3545-40FD-BFDD-D21BD47C872E}" destId="{74487508-3D4F-4F35-9119-7335AA499C95}" srcOrd="0" destOrd="0" presId="urn:microsoft.com/office/officeart/2005/8/layout/orgChart1"/>
    <dgm:cxn modelId="{5851011C-C7D1-4D3F-8D02-CEC897351937}" type="presOf" srcId="{032924AE-7BA3-4608-9D4D-A10FC22FA55B}" destId="{842224E6-60DA-412E-8A1B-7533C1377869}" srcOrd="1" destOrd="0" presId="urn:microsoft.com/office/officeart/2005/8/layout/orgChart1"/>
    <dgm:cxn modelId="{FBF12B6A-0943-4127-8C05-2C2CBA49E826}" type="presOf" srcId="{382A9707-8CE9-4448-A732-795155023764}" destId="{40CBCC65-FD09-4B94-B9C9-3482617F2627}" srcOrd="1" destOrd="0" presId="urn:microsoft.com/office/officeart/2005/8/layout/orgChart1"/>
    <dgm:cxn modelId="{C2A1954F-E7BC-4783-93DF-8188258E2693}" type="presOf" srcId="{D91152BC-9A33-44D3-AEBB-F20420DB430F}" destId="{5EC808F1-181C-42C2-975C-2B558EBCB7FE}" srcOrd="1" destOrd="0" presId="urn:microsoft.com/office/officeart/2005/8/layout/orgChart1"/>
    <dgm:cxn modelId="{4CF6CBD7-0AE4-48B0-97DE-1A23F0A0E28C}" type="presOf" srcId="{B40A1E99-819E-4C0D-B671-3D134F0F7163}" destId="{3A05D6AC-55D4-4F8B-831D-7528DBB5E857}" srcOrd="0" destOrd="0" presId="urn:microsoft.com/office/officeart/2005/8/layout/orgChart1"/>
    <dgm:cxn modelId="{151F2EB7-6378-4378-B805-5ED9C053D4EA}" type="presOf" srcId="{844909A3-F2C8-49AE-869B-AFCA0AC709DF}" destId="{5A29D58D-62CC-4731-8120-CAD4354C3E03}" srcOrd="0" destOrd="0" presId="urn:microsoft.com/office/officeart/2005/8/layout/orgChart1"/>
    <dgm:cxn modelId="{B3DF8415-F1DE-42B8-AD9F-307F7B696A06}" type="presOf" srcId="{032924AE-7BA3-4608-9D4D-A10FC22FA55B}" destId="{FCA2B357-06A1-4199-999C-BBE32872F828}" srcOrd="0" destOrd="0" presId="urn:microsoft.com/office/officeart/2005/8/layout/orgChart1"/>
    <dgm:cxn modelId="{138971DF-CA1C-481B-8635-A42E8FD32CE3}" type="presOf" srcId="{092024CE-8423-4E50-A34E-3122E05631CC}" destId="{2C701CAE-D8F1-461E-8A0C-C57AEB1CD6C2}" srcOrd="0" destOrd="0" presId="urn:microsoft.com/office/officeart/2005/8/layout/orgChart1"/>
    <dgm:cxn modelId="{1C6BAEF0-8445-4C9F-9B59-E30563FAB34E}" type="presOf" srcId="{1E17A9B5-1CC6-4BF4-A5EB-2099972243B8}" destId="{0044642D-BF6E-4946-989D-7BC76303D8B1}" srcOrd="1" destOrd="0" presId="urn:microsoft.com/office/officeart/2005/8/layout/orgChart1"/>
    <dgm:cxn modelId="{B777FE9D-939F-49FF-900F-16A1A9311768}" type="presOf" srcId="{B103CFD6-C2F2-4A76-8866-035FF64E5877}" destId="{2FA1AE03-77C2-487B-948B-82122901556A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DC54DFD9-A0A2-47F8-9585-E0AA9012EF2E}" type="presOf" srcId="{51AC05A3-5125-4631-8328-EE9742C5CE1F}" destId="{7533127D-6F77-420D-9337-03A9B17677A7}" srcOrd="0" destOrd="0" presId="urn:microsoft.com/office/officeart/2005/8/layout/orgChart1"/>
    <dgm:cxn modelId="{E0F9C71E-11C6-4735-92C1-E5548FC9D6B5}" type="presOf" srcId="{D3B00EB5-7252-4C54-A138-4FDE2761BA89}" destId="{77FF546B-1ADB-4B35-B705-B48DE95D0A7F}" srcOrd="0" destOrd="0" presId="urn:microsoft.com/office/officeart/2005/8/layout/orgChart1"/>
    <dgm:cxn modelId="{D0448467-FCC5-43A9-862C-7D943CAB2AAA}" type="presOf" srcId="{B103CFD6-C2F2-4A76-8866-035FF64E5877}" destId="{D98E11BE-9177-4329-A5B4-B4B8653C2863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A8789174-8D20-42CA-9EF5-90E0B885C81E}" type="presOf" srcId="{43C964D4-3EA5-4709-BA45-DC9671707267}" destId="{ABF5B3AF-9C3F-43AC-89B9-A4B84688B739}" srcOrd="0" destOrd="0" presId="urn:microsoft.com/office/officeart/2005/8/layout/orgChart1"/>
    <dgm:cxn modelId="{C2A07775-6A02-4FC4-A43F-108A1C7B386F}" type="presOf" srcId="{DCB062A1-302A-48A6-BE81-96138548FF70}" destId="{1AE91293-7748-4E52-8855-7B838C555EB9}" srcOrd="0" destOrd="0" presId="urn:microsoft.com/office/officeart/2005/8/layout/orgChart1"/>
    <dgm:cxn modelId="{20A4A239-E65A-4543-B7E5-A24F4A707534}" type="presOf" srcId="{00B822AA-E50D-409C-8E77-78CE41F17C4F}" destId="{EE7467E8-D778-4C18-9C7C-925EF25B0DC2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5E6C9493-4E40-4321-8F1F-7F649554F718}" type="presOf" srcId="{88B02B86-A182-47E8-98CE-5F03ED03FC83}" destId="{1A2BCB80-89E2-41EC-87D9-8650DA66AB8A}" srcOrd="0" destOrd="0" presId="urn:microsoft.com/office/officeart/2005/8/layout/orgChart1"/>
    <dgm:cxn modelId="{5D8DFD66-8072-4957-BD07-C23E49560C4E}" type="presOf" srcId="{E2FDDA39-0A56-4C19-9570-F6322A50CD7C}" destId="{C95AECE2-07C4-42E7-90DA-5CD8EA216CFC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89AB253D-BB9D-46E0-A588-23E9E3D2E6EC}" type="presOf" srcId="{88415C31-82DD-4EF9-9A7A-1D4D99FB6B9D}" destId="{ED956AEF-5A78-47DC-9D97-3B27A2E93095}" srcOrd="0" destOrd="0" presId="urn:microsoft.com/office/officeart/2005/8/layout/orgChart1"/>
    <dgm:cxn modelId="{CA968593-75A7-4CDD-90CE-C1828B4D2C32}" type="presOf" srcId="{DCCE79F2-51DC-4E3A-8F3D-0CB311D1F14D}" destId="{EE219807-47C8-4941-99AE-CE39076E53F5}" srcOrd="0" destOrd="0" presId="urn:microsoft.com/office/officeart/2005/8/layout/orgChart1"/>
    <dgm:cxn modelId="{9376FECC-97D1-40A6-BF11-A71AE8946142}" type="presOf" srcId="{6A766238-49C0-489C-9759-5801318FB123}" destId="{8F3E2022-AB5E-4438-BDBE-146FD19E8285}" srcOrd="0" destOrd="0" presId="urn:microsoft.com/office/officeart/2005/8/layout/orgChart1"/>
    <dgm:cxn modelId="{8D7A8CEF-88BB-4F65-BE26-A2A8FCA51792}" type="presOf" srcId="{D5F013B3-4B4E-4E38-9BAF-4B34B2BB0C79}" destId="{14A5ABF2-8B49-4694-AC4C-1A898869B017}" srcOrd="1" destOrd="0" presId="urn:microsoft.com/office/officeart/2005/8/layout/orgChart1"/>
    <dgm:cxn modelId="{19E7C293-6AAF-49C7-85CC-257889901FDF}" type="presOf" srcId="{51AC05A3-5125-4631-8328-EE9742C5CE1F}" destId="{75DCBE71-7469-49E9-81E5-E6A43E3EC0DC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0E636354-7F80-4EDA-AFA5-CD6E8580B0D7}" type="presOf" srcId="{00B822AA-E50D-409C-8E77-78CE41F17C4F}" destId="{86ECFBC0-6EDE-49D7-A5E4-E61CBAF4A092}" srcOrd="0" destOrd="0" presId="urn:microsoft.com/office/officeart/2005/8/layout/orgChart1"/>
    <dgm:cxn modelId="{1531921D-5C6E-4BBF-94DC-AD6438108420}" type="presOf" srcId="{1E17A9B5-1CC6-4BF4-A5EB-2099972243B8}" destId="{F0DC39B6-0C64-430A-9FFB-4907B94E244D}" srcOrd="0" destOrd="0" presId="urn:microsoft.com/office/officeart/2005/8/layout/orgChart1"/>
    <dgm:cxn modelId="{0F7C9840-C7BE-4C22-9886-824A7129C52B}" type="presOf" srcId="{DC9F82DD-39AD-486C-81D6-0E3C38A96BAD}" destId="{4F6F1802-D2DC-45F2-8B57-B9ACE00E096B}" srcOrd="0" destOrd="0" presId="urn:microsoft.com/office/officeart/2005/8/layout/orgChart1"/>
    <dgm:cxn modelId="{C4842603-7245-4537-A848-BEFF7FB8152B}" type="presOf" srcId="{092024CE-8423-4E50-A34E-3122E05631CC}" destId="{0A55F855-E390-49C4-85C3-4EB5DC8DFEC3}" srcOrd="1" destOrd="0" presId="urn:microsoft.com/office/officeart/2005/8/layout/orgChart1"/>
    <dgm:cxn modelId="{E566D267-5485-4DD9-99C3-E1341CEAB225}" type="presOf" srcId="{D5F013B3-4B4E-4E38-9BAF-4B34B2BB0C79}" destId="{26E61D30-5696-4E05-9044-AF73EF27DAB2}" srcOrd="0" destOrd="0" presId="urn:microsoft.com/office/officeart/2005/8/layout/orgChart1"/>
    <dgm:cxn modelId="{A61748E0-A95A-4353-BDD4-0AB254D362C9}" type="presOf" srcId="{C7336B56-6975-43EE-AA11-2CF9D86F3B72}" destId="{2F8AA862-E8D3-4043-95F3-7EBB33FDC237}" srcOrd="1" destOrd="0" presId="urn:microsoft.com/office/officeart/2005/8/layout/orgChart1"/>
    <dgm:cxn modelId="{A64E8E3F-27C7-459B-B844-ADFD28E68324}" type="presOf" srcId="{CBC98D67-7A4E-4DF5-AC0F-18B667594BB8}" destId="{D644628E-4C6F-4DF2-8C07-D2B66E3A4757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3517C6A1-A390-41B1-AABC-C67A4681E0EC}" type="presOf" srcId="{3837525C-9A2A-44D5-8B42-9C0820CF3FF9}" destId="{6AC59FBD-FAEA-42FA-8EB1-29A7CC044828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491593BC-9B2D-41FA-8B43-2B5F8D167D05}" type="presParOf" srcId="{6C1B72B2-EE6C-495B-ADAD-8508CE8EB807}" destId="{B9578B13-712D-4BAD-A28F-A7352074EDA6}" srcOrd="0" destOrd="0" presId="urn:microsoft.com/office/officeart/2005/8/layout/orgChart1"/>
    <dgm:cxn modelId="{9A8CDF63-0852-4AB7-AB0A-5DD441C8D1CB}" type="presParOf" srcId="{B9578B13-712D-4BAD-A28F-A7352074EDA6}" destId="{EA34C8C8-6EC1-483B-8E39-8E6926CED3CE}" srcOrd="0" destOrd="0" presId="urn:microsoft.com/office/officeart/2005/8/layout/orgChart1"/>
    <dgm:cxn modelId="{C6F25294-3074-4229-8CBA-B62912F1E02A}" type="presParOf" srcId="{EA34C8C8-6EC1-483B-8E39-8E6926CED3CE}" destId="{D98E11BE-9177-4329-A5B4-B4B8653C2863}" srcOrd="0" destOrd="0" presId="urn:microsoft.com/office/officeart/2005/8/layout/orgChart1"/>
    <dgm:cxn modelId="{89A0FB2A-4D68-4B91-9F2B-2F3D9BED04AE}" type="presParOf" srcId="{EA34C8C8-6EC1-483B-8E39-8E6926CED3CE}" destId="{2FA1AE03-77C2-487B-948B-82122901556A}" srcOrd="1" destOrd="0" presId="urn:microsoft.com/office/officeart/2005/8/layout/orgChart1"/>
    <dgm:cxn modelId="{72211796-0A4C-4297-92D1-0D87DC8446B1}" type="presParOf" srcId="{B9578B13-712D-4BAD-A28F-A7352074EDA6}" destId="{9C5DF944-3D7A-473D-A789-5CA86652B8F8}" srcOrd="1" destOrd="0" presId="urn:microsoft.com/office/officeart/2005/8/layout/orgChart1"/>
    <dgm:cxn modelId="{C477640C-C986-4F5C-9F16-6BF871FDA8CE}" type="presParOf" srcId="{9C5DF944-3D7A-473D-A789-5CA86652B8F8}" destId="{D351E307-7A60-4733-B21C-CC6D6E5D051D}" srcOrd="0" destOrd="0" presId="urn:microsoft.com/office/officeart/2005/8/layout/orgChart1"/>
    <dgm:cxn modelId="{6E0738E5-6DBC-4BD9-8450-BE218BCE705A}" type="presParOf" srcId="{9C5DF944-3D7A-473D-A789-5CA86652B8F8}" destId="{60FE5B31-E82E-49E2-9469-B5D5674278BC}" srcOrd="1" destOrd="0" presId="urn:microsoft.com/office/officeart/2005/8/layout/orgChart1"/>
    <dgm:cxn modelId="{49744598-7DAF-4CA7-8C42-85CD48E52A7E}" type="presParOf" srcId="{60FE5B31-E82E-49E2-9469-B5D5674278BC}" destId="{CB88DD46-0D40-4A1B-9C97-26FA4C46EB15}" srcOrd="0" destOrd="0" presId="urn:microsoft.com/office/officeart/2005/8/layout/orgChart1"/>
    <dgm:cxn modelId="{A522484C-C92E-41CC-9C8E-B76DD2C77F8C}" type="presParOf" srcId="{CB88DD46-0D40-4A1B-9C97-26FA4C46EB15}" destId="{ABF5B3AF-9C3F-43AC-89B9-A4B84688B739}" srcOrd="0" destOrd="0" presId="urn:microsoft.com/office/officeart/2005/8/layout/orgChart1"/>
    <dgm:cxn modelId="{9C28B96F-1529-427E-97F5-796767218F31}" type="presParOf" srcId="{CB88DD46-0D40-4A1B-9C97-26FA4C46EB15}" destId="{87899BB1-A811-4B2D-8FA3-633A97B1A6A6}" srcOrd="1" destOrd="0" presId="urn:microsoft.com/office/officeart/2005/8/layout/orgChart1"/>
    <dgm:cxn modelId="{0823052F-52FE-4D73-9CA3-66C3C6509CF1}" type="presParOf" srcId="{60FE5B31-E82E-49E2-9469-B5D5674278BC}" destId="{B6A20B03-CFA9-41D8-9956-9F0EB448DC4A}" srcOrd="1" destOrd="0" presId="urn:microsoft.com/office/officeart/2005/8/layout/orgChart1"/>
    <dgm:cxn modelId="{E1A87134-4575-4EF8-AF13-7BC6CAC3647D}" type="presParOf" srcId="{B6A20B03-CFA9-41D8-9956-9F0EB448DC4A}" destId="{CD65CBB6-B9A3-48AB-AFB3-4BE4B03553D3}" srcOrd="0" destOrd="0" presId="urn:microsoft.com/office/officeart/2005/8/layout/orgChart1"/>
    <dgm:cxn modelId="{68F3362B-6FF2-4F3F-88B5-468802455888}" type="presParOf" srcId="{B6A20B03-CFA9-41D8-9956-9F0EB448DC4A}" destId="{ED1F0A6D-21D1-431E-B021-19DC70288741}" srcOrd="1" destOrd="0" presId="urn:microsoft.com/office/officeart/2005/8/layout/orgChart1"/>
    <dgm:cxn modelId="{3C92DCC3-4076-4121-B34F-23A3D4D17F3B}" type="presParOf" srcId="{ED1F0A6D-21D1-431E-B021-19DC70288741}" destId="{3035FF76-B78F-49A4-AACF-E2FF3786028F}" srcOrd="0" destOrd="0" presId="urn:microsoft.com/office/officeart/2005/8/layout/orgChart1"/>
    <dgm:cxn modelId="{C53A223C-94E1-46B6-9E6E-D7C1CF3A1C4D}" type="presParOf" srcId="{3035FF76-B78F-49A4-AACF-E2FF3786028F}" destId="{F0DC39B6-0C64-430A-9FFB-4907B94E244D}" srcOrd="0" destOrd="0" presId="urn:microsoft.com/office/officeart/2005/8/layout/orgChart1"/>
    <dgm:cxn modelId="{6EBF2C4E-BE26-4C90-91BC-7F0F8A548F91}" type="presParOf" srcId="{3035FF76-B78F-49A4-AACF-E2FF3786028F}" destId="{0044642D-BF6E-4946-989D-7BC76303D8B1}" srcOrd="1" destOrd="0" presId="urn:microsoft.com/office/officeart/2005/8/layout/orgChart1"/>
    <dgm:cxn modelId="{2A98FC5F-CF43-46D8-A171-6E5F13D0A7C3}" type="presParOf" srcId="{ED1F0A6D-21D1-431E-B021-19DC70288741}" destId="{6F92EC3E-8AAE-41C7-BFFF-85E9DBCB215A}" srcOrd="1" destOrd="0" presId="urn:microsoft.com/office/officeart/2005/8/layout/orgChart1"/>
    <dgm:cxn modelId="{A7861D84-F7F3-41A4-9E8D-89AD68611818}" type="presParOf" srcId="{ED1F0A6D-21D1-431E-B021-19DC70288741}" destId="{C359BE23-B469-48EB-819D-6F6FDCDBB0A8}" srcOrd="2" destOrd="0" presId="urn:microsoft.com/office/officeart/2005/8/layout/orgChart1"/>
    <dgm:cxn modelId="{9DF891C2-66A0-4700-9515-FD62F4193088}" type="presParOf" srcId="{B6A20B03-CFA9-41D8-9956-9F0EB448DC4A}" destId="{6AC59FBD-FAEA-42FA-8EB1-29A7CC044828}" srcOrd="2" destOrd="0" presId="urn:microsoft.com/office/officeart/2005/8/layout/orgChart1"/>
    <dgm:cxn modelId="{36365ADE-691E-4BA2-9364-F1AFA1E7A7A3}" type="presParOf" srcId="{B6A20B03-CFA9-41D8-9956-9F0EB448DC4A}" destId="{F2E1EDE4-99F4-4CBC-BA6A-91AF00914823}" srcOrd="3" destOrd="0" presId="urn:microsoft.com/office/officeart/2005/8/layout/orgChart1"/>
    <dgm:cxn modelId="{3AF1F32C-3F14-40C3-9FEC-69B6921E660A}" type="presParOf" srcId="{F2E1EDE4-99F4-4CBC-BA6A-91AF00914823}" destId="{795B4B98-FEFB-4DAB-B785-2E28918B1C7E}" srcOrd="0" destOrd="0" presId="urn:microsoft.com/office/officeart/2005/8/layout/orgChart1"/>
    <dgm:cxn modelId="{5F955EB5-7FA0-41D0-B692-A8322E14095E}" type="presParOf" srcId="{795B4B98-FEFB-4DAB-B785-2E28918B1C7E}" destId="{C9EB4BFF-95DA-49B7-87A2-66A52A4FCDFA}" srcOrd="0" destOrd="0" presId="urn:microsoft.com/office/officeart/2005/8/layout/orgChart1"/>
    <dgm:cxn modelId="{5DDD05FB-DCDB-4D5B-A0E8-6F542B5F0CC3}" type="presParOf" srcId="{795B4B98-FEFB-4DAB-B785-2E28918B1C7E}" destId="{40CBCC65-FD09-4B94-B9C9-3482617F2627}" srcOrd="1" destOrd="0" presId="urn:microsoft.com/office/officeart/2005/8/layout/orgChart1"/>
    <dgm:cxn modelId="{410FFEEA-6E06-4F4A-93A0-67CA2D70F369}" type="presParOf" srcId="{F2E1EDE4-99F4-4CBC-BA6A-91AF00914823}" destId="{6E67D5E8-91A3-4A9C-B70E-60777B0DD65E}" srcOrd="1" destOrd="0" presId="urn:microsoft.com/office/officeart/2005/8/layout/orgChart1"/>
    <dgm:cxn modelId="{067DD956-6992-4706-814F-F4792D5FF396}" type="presParOf" srcId="{F2E1EDE4-99F4-4CBC-BA6A-91AF00914823}" destId="{9041FCB5-DDBA-4A82-87F1-A20AE1F0ECFA}" srcOrd="2" destOrd="0" presId="urn:microsoft.com/office/officeart/2005/8/layout/orgChart1"/>
    <dgm:cxn modelId="{8D4BC7A2-86E3-4090-9966-FE10F4E7E1C6}" type="presParOf" srcId="{B6A20B03-CFA9-41D8-9956-9F0EB448DC4A}" destId="{D644628E-4C6F-4DF2-8C07-D2B66E3A4757}" srcOrd="4" destOrd="0" presId="urn:microsoft.com/office/officeart/2005/8/layout/orgChart1"/>
    <dgm:cxn modelId="{6E0E1D84-583A-43D8-9A74-3BD8182A6569}" type="presParOf" srcId="{B6A20B03-CFA9-41D8-9956-9F0EB448DC4A}" destId="{4C59CDCC-8171-42A8-836D-8A7ADEF309D0}" srcOrd="5" destOrd="0" presId="urn:microsoft.com/office/officeart/2005/8/layout/orgChart1"/>
    <dgm:cxn modelId="{C948FE4E-C65F-4034-B9FC-6DFEE5058DE9}" type="presParOf" srcId="{4C59CDCC-8171-42A8-836D-8A7ADEF309D0}" destId="{FED7DC99-D3B3-46B2-AE57-14D47B1F3671}" srcOrd="0" destOrd="0" presId="urn:microsoft.com/office/officeart/2005/8/layout/orgChart1"/>
    <dgm:cxn modelId="{A553B784-13A7-4474-8234-B18E76BE31A6}" type="presParOf" srcId="{FED7DC99-D3B3-46B2-AE57-14D47B1F3671}" destId="{8F3E2022-AB5E-4438-BDBE-146FD19E8285}" srcOrd="0" destOrd="0" presId="urn:microsoft.com/office/officeart/2005/8/layout/orgChart1"/>
    <dgm:cxn modelId="{0B16CEDA-10DB-4E44-B641-FB0787933106}" type="presParOf" srcId="{FED7DC99-D3B3-46B2-AE57-14D47B1F3671}" destId="{F4F60A8B-BCFE-4E33-9289-BF4CA9206F7B}" srcOrd="1" destOrd="0" presId="urn:microsoft.com/office/officeart/2005/8/layout/orgChart1"/>
    <dgm:cxn modelId="{A3BA26C5-A3D0-4B73-9C11-8DA292290E72}" type="presParOf" srcId="{4C59CDCC-8171-42A8-836D-8A7ADEF309D0}" destId="{0717BF70-BD3E-4FBF-92BE-2C7F71500E41}" srcOrd="1" destOrd="0" presId="urn:microsoft.com/office/officeart/2005/8/layout/orgChart1"/>
    <dgm:cxn modelId="{F33832C4-DDFC-4EFF-8C6F-4E767F81B9CB}" type="presParOf" srcId="{4C59CDCC-8171-42A8-836D-8A7ADEF309D0}" destId="{0E63D1F7-0BB7-4B23-80D6-B69D7359A638}" srcOrd="2" destOrd="0" presId="urn:microsoft.com/office/officeart/2005/8/layout/orgChart1"/>
    <dgm:cxn modelId="{8C00E66C-DA8C-4589-A7C3-6FD33DB24A64}" type="presParOf" srcId="{B6A20B03-CFA9-41D8-9956-9F0EB448DC4A}" destId="{52D64095-8F0B-43C5-A134-4F8EB745D0AC}" srcOrd="6" destOrd="0" presId="urn:microsoft.com/office/officeart/2005/8/layout/orgChart1"/>
    <dgm:cxn modelId="{9F56509A-89BF-426A-9866-EAF35244F289}" type="presParOf" srcId="{B6A20B03-CFA9-41D8-9956-9F0EB448DC4A}" destId="{65175C4B-27F3-41C0-9093-49201195521B}" srcOrd="7" destOrd="0" presId="urn:microsoft.com/office/officeart/2005/8/layout/orgChart1"/>
    <dgm:cxn modelId="{4AE85BC4-F78F-49B2-A1ED-55FD83924EED}" type="presParOf" srcId="{65175C4B-27F3-41C0-9093-49201195521B}" destId="{418B0B64-07DF-4A86-8188-2B3D12FF0C1B}" srcOrd="0" destOrd="0" presId="urn:microsoft.com/office/officeart/2005/8/layout/orgChart1"/>
    <dgm:cxn modelId="{5C1E81B4-F15A-4212-AF26-8FD08B308BBB}" type="presParOf" srcId="{418B0B64-07DF-4A86-8188-2B3D12FF0C1B}" destId="{FCA2B357-06A1-4199-999C-BBE32872F828}" srcOrd="0" destOrd="0" presId="urn:microsoft.com/office/officeart/2005/8/layout/orgChart1"/>
    <dgm:cxn modelId="{3D4993DB-ECFA-4E6D-B6B7-60BBB76AF363}" type="presParOf" srcId="{418B0B64-07DF-4A86-8188-2B3D12FF0C1B}" destId="{842224E6-60DA-412E-8A1B-7533C1377869}" srcOrd="1" destOrd="0" presId="urn:microsoft.com/office/officeart/2005/8/layout/orgChart1"/>
    <dgm:cxn modelId="{F4270463-391B-4030-9810-74023512CE98}" type="presParOf" srcId="{65175C4B-27F3-41C0-9093-49201195521B}" destId="{5FEE9627-663F-4879-B764-2FCAC3BEDB01}" srcOrd="1" destOrd="0" presId="urn:microsoft.com/office/officeart/2005/8/layout/orgChart1"/>
    <dgm:cxn modelId="{66512A0E-7D10-4FA8-8E47-C927C21A3C14}" type="presParOf" srcId="{65175C4B-27F3-41C0-9093-49201195521B}" destId="{D211A30E-3DD6-4F3B-A936-B6D9FD1B5AD6}" srcOrd="2" destOrd="0" presId="urn:microsoft.com/office/officeart/2005/8/layout/orgChart1"/>
    <dgm:cxn modelId="{0646F670-1B86-45D4-8B83-FB159E297C53}" type="presParOf" srcId="{60FE5B31-E82E-49E2-9469-B5D5674278BC}" destId="{0A55CB08-0585-4E83-BB9C-6136411D5C97}" srcOrd="2" destOrd="0" presId="urn:microsoft.com/office/officeart/2005/8/layout/orgChart1"/>
    <dgm:cxn modelId="{1CCEF68C-1790-41F0-9BC1-11ACDE0430EE}" type="presParOf" srcId="{9C5DF944-3D7A-473D-A789-5CA86652B8F8}" destId="{1AE91293-7748-4E52-8855-7B838C555EB9}" srcOrd="2" destOrd="0" presId="urn:microsoft.com/office/officeart/2005/8/layout/orgChart1"/>
    <dgm:cxn modelId="{BABBB46B-CDD0-41C2-85CC-9CBA2569B28C}" type="presParOf" srcId="{9C5DF944-3D7A-473D-A789-5CA86652B8F8}" destId="{8BAB2199-5159-41F9-8708-33820C9B03A9}" srcOrd="3" destOrd="0" presId="urn:microsoft.com/office/officeart/2005/8/layout/orgChart1"/>
    <dgm:cxn modelId="{CAFB4949-B03A-4DBA-9BFD-481523F12D5E}" type="presParOf" srcId="{8BAB2199-5159-41F9-8708-33820C9B03A9}" destId="{4AEEF0FD-EB99-4BD5-89CD-011B1DDC19F8}" srcOrd="0" destOrd="0" presId="urn:microsoft.com/office/officeart/2005/8/layout/orgChart1"/>
    <dgm:cxn modelId="{39A7EF52-4336-466E-B838-A7900E1DF37C}" type="presParOf" srcId="{4AEEF0FD-EB99-4BD5-89CD-011B1DDC19F8}" destId="{86ECFBC0-6EDE-49D7-A5E4-E61CBAF4A092}" srcOrd="0" destOrd="0" presId="urn:microsoft.com/office/officeart/2005/8/layout/orgChart1"/>
    <dgm:cxn modelId="{4A0B6742-7931-4673-A093-2BDABE2B9C78}" type="presParOf" srcId="{4AEEF0FD-EB99-4BD5-89CD-011B1DDC19F8}" destId="{EE7467E8-D778-4C18-9C7C-925EF25B0DC2}" srcOrd="1" destOrd="0" presId="urn:microsoft.com/office/officeart/2005/8/layout/orgChart1"/>
    <dgm:cxn modelId="{391AA473-67C1-41E2-8C2C-6EFBCEE6E953}" type="presParOf" srcId="{8BAB2199-5159-41F9-8708-33820C9B03A9}" destId="{70B62D43-4B2E-478D-8091-7F950B36BC86}" srcOrd="1" destOrd="0" presId="urn:microsoft.com/office/officeart/2005/8/layout/orgChart1"/>
    <dgm:cxn modelId="{8A6B8506-966E-4C71-B8FB-B05D3EC36A6C}" type="presParOf" srcId="{70B62D43-4B2E-478D-8091-7F950B36BC86}" destId="{5A29D58D-62CC-4731-8120-CAD4354C3E03}" srcOrd="0" destOrd="0" presId="urn:microsoft.com/office/officeart/2005/8/layout/orgChart1"/>
    <dgm:cxn modelId="{A1065B99-BF49-473A-8439-D99BE50964A4}" type="presParOf" srcId="{70B62D43-4B2E-478D-8091-7F950B36BC86}" destId="{20684FA8-0955-4E86-9890-955AAE2FB70E}" srcOrd="1" destOrd="0" presId="urn:microsoft.com/office/officeart/2005/8/layout/orgChart1"/>
    <dgm:cxn modelId="{84B54BD1-2EF0-4C20-A68F-B1F3AF2837A1}" type="presParOf" srcId="{20684FA8-0955-4E86-9890-955AAE2FB70E}" destId="{357DF0A8-BCC0-4D40-9A29-811D9B3E8CE1}" srcOrd="0" destOrd="0" presId="urn:microsoft.com/office/officeart/2005/8/layout/orgChart1"/>
    <dgm:cxn modelId="{10929BAC-3E63-4D60-82CC-D61430564891}" type="presParOf" srcId="{357DF0A8-BCC0-4D40-9A29-811D9B3E8CE1}" destId="{7533127D-6F77-420D-9337-03A9B17677A7}" srcOrd="0" destOrd="0" presId="urn:microsoft.com/office/officeart/2005/8/layout/orgChart1"/>
    <dgm:cxn modelId="{A63FDF55-3848-48C0-BAFA-9785BC7FF0A9}" type="presParOf" srcId="{357DF0A8-BCC0-4D40-9A29-811D9B3E8CE1}" destId="{75DCBE71-7469-49E9-81E5-E6A43E3EC0DC}" srcOrd="1" destOrd="0" presId="urn:microsoft.com/office/officeart/2005/8/layout/orgChart1"/>
    <dgm:cxn modelId="{62C93270-E003-42E9-8D86-F4AFA6FDB77A}" type="presParOf" srcId="{20684FA8-0955-4E86-9890-955AAE2FB70E}" destId="{321B0D03-50FC-44EB-B561-D21A2CD4B482}" srcOrd="1" destOrd="0" presId="urn:microsoft.com/office/officeart/2005/8/layout/orgChart1"/>
    <dgm:cxn modelId="{B379C67D-DD9E-4982-8640-E5FB103873B9}" type="presParOf" srcId="{20684FA8-0955-4E86-9890-955AAE2FB70E}" destId="{0654A2B9-B227-48A6-941C-DD027142ECCE}" srcOrd="2" destOrd="0" presId="urn:microsoft.com/office/officeart/2005/8/layout/orgChart1"/>
    <dgm:cxn modelId="{A026E325-23BC-44D5-A724-49585A681AE5}" type="presParOf" srcId="{70B62D43-4B2E-478D-8091-7F950B36BC86}" destId="{77FF546B-1ADB-4B35-B705-B48DE95D0A7F}" srcOrd="2" destOrd="0" presId="urn:microsoft.com/office/officeart/2005/8/layout/orgChart1"/>
    <dgm:cxn modelId="{037779DD-6EF9-40AB-879A-E5FA2D1F18F7}" type="presParOf" srcId="{70B62D43-4B2E-478D-8091-7F950B36BC86}" destId="{69C13562-DBB8-42F8-AE39-8AFEF8ED4982}" srcOrd="3" destOrd="0" presId="urn:microsoft.com/office/officeart/2005/8/layout/orgChart1"/>
    <dgm:cxn modelId="{2FE7FEBC-1A57-4D9A-9A0E-A8D2C18595D5}" type="presParOf" srcId="{69C13562-DBB8-42F8-AE39-8AFEF8ED4982}" destId="{896D96FE-EA05-4066-8BE5-F7366BA3777A}" srcOrd="0" destOrd="0" presId="urn:microsoft.com/office/officeart/2005/8/layout/orgChart1"/>
    <dgm:cxn modelId="{14E6157E-16E4-4998-927F-1DD2F7B017DD}" type="presParOf" srcId="{896D96FE-EA05-4066-8BE5-F7366BA3777A}" destId="{079C46BA-E270-4C4F-9AA8-92E32A64D736}" srcOrd="0" destOrd="0" presId="urn:microsoft.com/office/officeart/2005/8/layout/orgChart1"/>
    <dgm:cxn modelId="{F36D8EF3-3863-4106-A32C-CF65FB8DB967}" type="presParOf" srcId="{896D96FE-EA05-4066-8BE5-F7366BA3777A}" destId="{3AA4BA60-CAF3-4B65-8A7B-26648B565082}" srcOrd="1" destOrd="0" presId="urn:microsoft.com/office/officeart/2005/8/layout/orgChart1"/>
    <dgm:cxn modelId="{ACFA274F-620A-42DF-BC1F-3F87E15A7C24}" type="presParOf" srcId="{69C13562-DBB8-42F8-AE39-8AFEF8ED4982}" destId="{54F082B5-2FAD-490F-B257-B96DCB3E19FC}" srcOrd="1" destOrd="0" presId="urn:microsoft.com/office/officeart/2005/8/layout/orgChart1"/>
    <dgm:cxn modelId="{F44290F5-C380-431C-8141-E898A9B9DA01}" type="presParOf" srcId="{69C13562-DBB8-42F8-AE39-8AFEF8ED4982}" destId="{6C846A69-A00E-4FB9-80C7-DC7FE13BD4B5}" srcOrd="2" destOrd="0" presId="urn:microsoft.com/office/officeart/2005/8/layout/orgChart1"/>
    <dgm:cxn modelId="{E530181B-A30F-428A-9E41-17ACDFBD4901}" type="presParOf" srcId="{70B62D43-4B2E-478D-8091-7F950B36BC86}" destId="{C6471DB4-9B93-437A-AEBE-F3B71F737DF8}" srcOrd="4" destOrd="0" presId="urn:microsoft.com/office/officeart/2005/8/layout/orgChart1"/>
    <dgm:cxn modelId="{1A01B5A6-4A48-4A9C-AF4D-6F14F6AA6B1F}" type="presParOf" srcId="{70B62D43-4B2E-478D-8091-7F950B36BC86}" destId="{CD8B12E6-DD1E-4D70-BE7C-A5443A3D84D1}" srcOrd="5" destOrd="0" presId="urn:microsoft.com/office/officeart/2005/8/layout/orgChart1"/>
    <dgm:cxn modelId="{0FDAC773-E0EC-49E7-87F9-2AB076700E91}" type="presParOf" srcId="{CD8B12E6-DD1E-4D70-BE7C-A5443A3D84D1}" destId="{C0FBA54D-3A3D-42F4-B1C8-ADE0E74CCC4D}" srcOrd="0" destOrd="0" presId="urn:microsoft.com/office/officeart/2005/8/layout/orgChart1"/>
    <dgm:cxn modelId="{2E9B3365-7B7B-4941-8D82-27DA26B36757}" type="presParOf" srcId="{C0FBA54D-3A3D-42F4-B1C8-ADE0E74CCC4D}" destId="{30DA9891-B7C7-405D-9015-1C3DF0E9850F}" srcOrd="0" destOrd="0" presId="urn:microsoft.com/office/officeart/2005/8/layout/orgChart1"/>
    <dgm:cxn modelId="{6175F951-C8CE-4A4E-B616-E5CDE131B243}" type="presParOf" srcId="{C0FBA54D-3A3D-42F4-B1C8-ADE0E74CCC4D}" destId="{5EC808F1-181C-42C2-975C-2B558EBCB7FE}" srcOrd="1" destOrd="0" presId="urn:microsoft.com/office/officeart/2005/8/layout/orgChart1"/>
    <dgm:cxn modelId="{48492A7B-16B6-4DF8-B700-AB87C11D077B}" type="presParOf" srcId="{CD8B12E6-DD1E-4D70-BE7C-A5443A3D84D1}" destId="{3C11D65F-2A65-4A7E-9C15-AA6406FE6F0B}" srcOrd="1" destOrd="0" presId="urn:microsoft.com/office/officeart/2005/8/layout/orgChart1"/>
    <dgm:cxn modelId="{DF6358C5-59C9-4E8D-A881-7A63A21ECA70}" type="presParOf" srcId="{CD8B12E6-DD1E-4D70-BE7C-A5443A3D84D1}" destId="{07414A68-C8A8-4CE7-984E-48064FC49AF5}" srcOrd="2" destOrd="0" presId="urn:microsoft.com/office/officeart/2005/8/layout/orgChart1"/>
    <dgm:cxn modelId="{2F4DAB94-D44A-4F7A-A3A3-3B25F084B0E3}" type="presParOf" srcId="{70B62D43-4B2E-478D-8091-7F950B36BC86}" destId="{BD53C961-9C2E-42B5-A825-EB1CD5AF2FE3}" srcOrd="6" destOrd="0" presId="urn:microsoft.com/office/officeart/2005/8/layout/orgChart1"/>
    <dgm:cxn modelId="{DBB821CD-ACE5-4ABA-993A-F2902190CFCB}" type="presParOf" srcId="{70B62D43-4B2E-478D-8091-7F950B36BC86}" destId="{2AD0F394-908E-4BF8-9902-81719C192207}" srcOrd="7" destOrd="0" presId="urn:microsoft.com/office/officeart/2005/8/layout/orgChart1"/>
    <dgm:cxn modelId="{DA50880E-613E-421B-BB47-6C66C71DE1FE}" type="presParOf" srcId="{2AD0F394-908E-4BF8-9902-81719C192207}" destId="{6508E9AA-32AD-45CE-ACB4-E452A2309B43}" srcOrd="0" destOrd="0" presId="urn:microsoft.com/office/officeart/2005/8/layout/orgChart1"/>
    <dgm:cxn modelId="{2FC8C9FB-0259-43EE-A589-25B58E10EB71}" type="presParOf" srcId="{6508E9AA-32AD-45CE-ACB4-E452A2309B43}" destId="{26E61D30-5696-4E05-9044-AF73EF27DAB2}" srcOrd="0" destOrd="0" presId="urn:microsoft.com/office/officeart/2005/8/layout/orgChart1"/>
    <dgm:cxn modelId="{690B2971-5BE5-4F8B-8D3B-9FBB65DCD99F}" type="presParOf" srcId="{6508E9AA-32AD-45CE-ACB4-E452A2309B43}" destId="{14A5ABF2-8B49-4694-AC4C-1A898869B017}" srcOrd="1" destOrd="0" presId="urn:microsoft.com/office/officeart/2005/8/layout/orgChart1"/>
    <dgm:cxn modelId="{5F0AF306-40D3-47CA-8201-EF30E203819A}" type="presParOf" srcId="{2AD0F394-908E-4BF8-9902-81719C192207}" destId="{E95C75F7-7305-47DE-985C-550E435481C9}" srcOrd="1" destOrd="0" presId="urn:microsoft.com/office/officeart/2005/8/layout/orgChart1"/>
    <dgm:cxn modelId="{DE320EBE-32B4-4DC9-984C-D7B11761C0C1}" type="presParOf" srcId="{2AD0F394-908E-4BF8-9902-81719C192207}" destId="{ADFD56FF-A789-4A68-9B2D-8E4E857854C2}" srcOrd="2" destOrd="0" presId="urn:microsoft.com/office/officeart/2005/8/layout/orgChart1"/>
    <dgm:cxn modelId="{9BCB12CF-9DE7-41EA-9450-261DC80BE023}" type="presParOf" srcId="{70B62D43-4B2E-478D-8091-7F950B36BC86}" destId="{B4ADFA40-1DC3-4BD0-BAE4-D5BA4FDF2B3E}" srcOrd="8" destOrd="0" presId="urn:microsoft.com/office/officeart/2005/8/layout/orgChart1"/>
    <dgm:cxn modelId="{532D25B8-7E68-4FF9-B018-AFB028FB285C}" type="presParOf" srcId="{70B62D43-4B2E-478D-8091-7F950B36BC86}" destId="{74623D81-D47A-4BDB-A76C-094846D41FA8}" srcOrd="9" destOrd="0" presId="urn:microsoft.com/office/officeart/2005/8/layout/orgChart1"/>
    <dgm:cxn modelId="{C5B3057B-4B03-402B-870C-43B879549D96}" type="presParOf" srcId="{74623D81-D47A-4BDB-A76C-094846D41FA8}" destId="{A5AFB960-0B8B-4E03-885A-2579269F7DC1}" srcOrd="0" destOrd="0" presId="urn:microsoft.com/office/officeart/2005/8/layout/orgChart1"/>
    <dgm:cxn modelId="{E1F3A8E6-A004-4AAF-8E8B-B356C94DD87E}" type="presParOf" srcId="{A5AFB960-0B8B-4E03-885A-2579269F7DC1}" destId="{3A05D6AC-55D4-4F8B-831D-7528DBB5E857}" srcOrd="0" destOrd="0" presId="urn:microsoft.com/office/officeart/2005/8/layout/orgChart1"/>
    <dgm:cxn modelId="{CBB0F61A-0307-4E66-8A46-8307F6A0BAAF}" type="presParOf" srcId="{A5AFB960-0B8B-4E03-885A-2579269F7DC1}" destId="{179F0FCD-C306-4B84-A7DF-E34F9FAB6F56}" srcOrd="1" destOrd="0" presId="urn:microsoft.com/office/officeart/2005/8/layout/orgChart1"/>
    <dgm:cxn modelId="{EE8CAA29-346B-438C-B246-F097F8F5DB93}" type="presParOf" srcId="{74623D81-D47A-4BDB-A76C-094846D41FA8}" destId="{856F8CB3-7FD8-44A2-BD9F-D0A3BBBFD7B2}" srcOrd="1" destOrd="0" presId="urn:microsoft.com/office/officeart/2005/8/layout/orgChart1"/>
    <dgm:cxn modelId="{284410C6-A99F-43C7-9E4E-A5AA5633A798}" type="presParOf" srcId="{74623D81-D47A-4BDB-A76C-094846D41FA8}" destId="{E41C3208-7C36-4192-9EA5-1F0C4DB4A826}" srcOrd="2" destOrd="0" presId="urn:microsoft.com/office/officeart/2005/8/layout/orgChart1"/>
    <dgm:cxn modelId="{6DF7774B-F66F-4EF4-97E9-14FC961CCF48}" type="presParOf" srcId="{8BAB2199-5159-41F9-8708-33820C9B03A9}" destId="{FB705D8D-4B0F-418C-BE22-C9FC935B08A3}" srcOrd="2" destOrd="0" presId="urn:microsoft.com/office/officeart/2005/8/layout/orgChart1"/>
    <dgm:cxn modelId="{14DD0FAA-0033-475D-AD90-93E197D5DCAD}" type="presParOf" srcId="{9C5DF944-3D7A-473D-A789-5CA86652B8F8}" destId="{4F6F1802-D2DC-45F2-8B57-B9ACE00E096B}" srcOrd="4" destOrd="0" presId="urn:microsoft.com/office/officeart/2005/8/layout/orgChart1"/>
    <dgm:cxn modelId="{87E6D9C4-A190-480F-9956-2EF1E49291AA}" type="presParOf" srcId="{9C5DF944-3D7A-473D-A789-5CA86652B8F8}" destId="{D09FB176-C899-4C34-A2EF-DF4099E3930B}" srcOrd="5" destOrd="0" presId="urn:microsoft.com/office/officeart/2005/8/layout/orgChart1"/>
    <dgm:cxn modelId="{C5675F3B-5CB1-4BE5-92DF-2311A3C03284}" type="presParOf" srcId="{D09FB176-C899-4C34-A2EF-DF4099E3930B}" destId="{EB3A78CF-8659-4E76-9BB6-78F8A7F8B535}" srcOrd="0" destOrd="0" presId="urn:microsoft.com/office/officeart/2005/8/layout/orgChart1"/>
    <dgm:cxn modelId="{0662EA0D-8F58-425D-B5FB-AD9FD1DA619F}" type="presParOf" srcId="{EB3A78CF-8659-4E76-9BB6-78F8A7F8B535}" destId="{ED956AEF-5A78-47DC-9D97-3B27A2E93095}" srcOrd="0" destOrd="0" presId="urn:microsoft.com/office/officeart/2005/8/layout/orgChart1"/>
    <dgm:cxn modelId="{31A321B4-A5BF-45C0-A936-DE7136B213A8}" type="presParOf" srcId="{EB3A78CF-8659-4E76-9BB6-78F8A7F8B535}" destId="{0936C29E-0ABE-4289-9453-F6DF249F454C}" srcOrd="1" destOrd="0" presId="urn:microsoft.com/office/officeart/2005/8/layout/orgChart1"/>
    <dgm:cxn modelId="{8C4EBE8A-00E0-4BEB-8D72-9261AB4272F9}" type="presParOf" srcId="{D09FB176-C899-4C34-A2EF-DF4099E3930B}" destId="{3666C14E-3FE7-4AB2-BA4F-4535D42C477E}" srcOrd="1" destOrd="0" presId="urn:microsoft.com/office/officeart/2005/8/layout/orgChart1"/>
    <dgm:cxn modelId="{AE9106E6-CC51-4B57-8D27-D3885C9D6AF0}" type="presParOf" srcId="{3666C14E-3FE7-4AB2-BA4F-4535D42C477E}" destId="{7E670A0B-4B6A-45AD-AE95-FAE9E52BA24F}" srcOrd="0" destOrd="0" presId="urn:microsoft.com/office/officeart/2005/8/layout/orgChart1"/>
    <dgm:cxn modelId="{21C3431D-F22F-4E25-82F5-0D5EA148AB16}" type="presParOf" srcId="{3666C14E-3FE7-4AB2-BA4F-4535D42C477E}" destId="{781D4557-4BA2-4B53-85D2-D0A8E2F29ACB}" srcOrd="1" destOrd="0" presId="urn:microsoft.com/office/officeart/2005/8/layout/orgChart1"/>
    <dgm:cxn modelId="{239B9BE9-6E2E-4F30-A59C-F20BC76AEC22}" type="presParOf" srcId="{781D4557-4BA2-4B53-85D2-D0A8E2F29ACB}" destId="{A1F0E8B8-00E6-43CE-8E1F-A9918B608453}" srcOrd="0" destOrd="0" presId="urn:microsoft.com/office/officeart/2005/8/layout/orgChart1"/>
    <dgm:cxn modelId="{CC30F828-BF1A-4056-A1A9-E27127904538}" type="presParOf" srcId="{A1F0E8B8-00E6-43CE-8E1F-A9918B608453}" destId="{2C701CAE-D8F1-461E-8A0C-C57AEB1CD6C2}" srcOrd="0" destOrd="0" presId="urn:microsoft.com/office/officeart/2005/8/layout/orgChart1"/>
    <dgm:cxn modelId="{BD0EA32E-342F-46AB-91C8-B96E3F8D9A14}" type="presParOf" srcId="{A1F0E8B8-00E6-43CE-8E1F-A9918B608453}" destId="{0A55F855-E390-49C4-85C3-4EB5DC8DFEC3}" srcOrd="1" destOrd="0" presId="urn:microsoft.com/office/officeart/2005/8/layout/orgChart1"/>
    <dgm:cxn modelId="{769019CB-FEE8-4014-B076-A88082AF0792}" type="presParOf" srcId="{781D4557-4BA2-4B53-85D2-D0A8E2F29ACB}" destId="{8FDA77AA-02A8-4EBB-8954-A3306A125F11}" srcOrd="1" destOrd="0" presId="urn:microsoft.com/office/officeart/2005/8/layout/orgChart1"/>
    <dgm:cxn modelId="{A8721D5A-D086-4869-8327-EB6063057C93}" type="presParOf" srcId="{781D4557-4BA2-4B53-85D2-D0A8E2F29ACB}" destId="{802B30D6-A884-4929-98EE-4DE3E2D91CB8}" srcOrd="2" destOrd="0" presId="urn:microsoft.com/office/officeart/2005/8/layout/orgChart1"/>
    <dgm:cxn modelId="{18CF41AF-E15F-48AF-9572-583063286B7B}" type="presParOf" srcId="{3666C14E-3FE7-4AB2-BA4F-4535D42C477E}" destId="{4E5DB2E5-BC21-45FD-89CF-804EEEA73D92}" srcOrd="2" destOrd="0" presId="urn:microsoft.com/office/officeart/2005/8/layout/orgChart1"/>
    <dgm:cxn modelId="{4624F341-0E69-4D85-A141-D5F343AFD81A}" type="presParOf" srcId="{3666C14E-3FE7-4AB2-BA4F-4535D42C477E}" destId="{FEF5B6E2-22EA-4CFA-BF26-961399773F49}" srcOrd="3" destOrd="0" presId="urn:microsoft.com/office/officeart/2005/8/layout/orgChart1"/>
    <dgm:cxn modelId="{1890C283-D19D-42CA-BC91-C0EE027FB108}" type="presParOf" srcId="{FEF5B6E2-22EA-4CFA-BF26-961399773F49}" destId="{42BED641-FA4F-4D4B-9A19-A7D3C3BE1408}" srcOrd="0" destOrd="0" presId="urn:microsoft.com/office/officeart/2005/8/layout/orgChart1"/>
    <dgm:cxn modelId="{C0A421E9-0471-42AE-A5F5-3C4CD8902D57}" type="presParOf" srcId="{42BED641-FA4F-4D4B-9A19-A7D3C3BE1408}" destId="{74487508-3D4F-4F35-9119-7335AA499C95}" srcOrd="0" destOrd="0" presId="urn:microsoft.com/office/officeart/2005/8/layout/orgChart1"/>
    <dgm:cxn modelId="{02855033-21BA-44EC-8034-81CF1CD11DC7}" type="presParOf" srcId="{42BED641-FA4F-4D4B-9A19-A7D3C3BE1408}" destId="{EA4E738B-1483-44D6-89EB-8256A9C3F87D}" srcOrd="1" destOrd="0" presId="urn:microsoft.com/office/officeart/2005/8/layout/orgChart1"/>
    <dgm:cxn modelId="{BF64373F-EB3C-4F54-8E89-59F99013963B}" type="presParOf" srcId="{FEF5B6E2-22EA-4CFA-BF26-961399773F49}" destId="{B5B7C6F2-824B-4B22-9513-4D47B87A1DEF}" srcOrd="1" destOrd="0" presId="urn:microsoft.com/office/officeart/2005/8/layout/orgChart1"/>
    <dgm:cxn modelId="{88D91022-3110-4CB8-B4CC-5D2A9BC8D1FF}" type="presParOf" srcId="{FEF5B6E2-22EA-4CFA-BF26-961399773F49}" destId="{AD4B3EEE-3AC5-44A5-8891-70C0728030DE}" srcOrd="2" destOrd="0" presId="urn:microsoft.com/office/officeart/2005/8/layout/orgChart1"/>
    <dgm:cxn modelId="{81D57B10-A52C-41D4-B4E4-7ED8E2859D88}" type="presParOf" srcId="{3666C14E-3FE7-4AB2-BA4F-4535D42C477E}" destId="{1A2BCB80-89E2-41EC-87D9-8650DA66AB8A}" srcOrd="4" destOrd="0" presId="urn:microsoft.com/office/officeart/2005/8/layout/orgChart1"/>
    <dgm:cxn modelId="{B3C3338C-26EE-4898-9D37-17E08AB87000}" type="presParOf" srcId="{3666C14E-3FE7-4AB2-BA4F-4535D42C477E}" destId="{CD498E25-17A8-4592-A106-0BDE77F9F8BE}" srcOrd="5" destOrd="0" presId="urn:microsoft.com/office/officeart/2005/8/layout/orgChart1"/>
    <dgm:cxn modelId="{A6A4AA7A-305B-491E-B99F-3F9B786E96C0}" type="presParOf" srcId="{CD498E25-17A8-4592-A106-0BDE77F9F8BE}" destId="{1832CD07-F56C-4B75-9FC3-CEF6C2D6EA45}" srcOrd="0" destOrd="0" presId="urn:microsoft.com/office/officeart/2005/8/layout/orgChart1"/>
    <dgm:cxn modelId="{692D9590-C75E-4289-9BF2-5FBD4B632934}" type="presParOf" srcId="{1832CD07-F56C-4B75-9FC3-CEF6C2D6EA45}" destId="{F7484F86-9514-4EEC-AAEC-65AD9B4B3D96}" srcOrd="0" destOrd="0" presId="urn:microsoft.com/office/officeart/2005/8/layout/orgChart1"/>
    <dgm:cxn modelId="{8CD004DA-FB7E-460F-B81E-22E7A1B7E25A}" type="presParOf" srcId="{1832CD07-F56C-4B75-9FC3-CEF6C2D6EA45}" destId="{2F8AA862-E8D3-4043-95F3-7EBB33FDC237}" srcOrd="1" destOrd="0" presId="urn:microsoft.com/office/officeart/2005/8/layout/orgChart1"/>
    <dgm:cxn modelId="{B58ECA3A-DB13-49ED-9B5F-417605B71869}" type="presParOf" srcId="{CD498E25-17A8-4592-A106-0BDE77F9F8BE}" destId="{D6D1B4BE-1E43-4CD4-965F-996A3963A4DE}" srcOrd="1" destOrd="0" presId="urn:microsoft.com/office/officeart/2005/8/layout/orgChart1"/>
    <dgm:cxn modelId="{A6FA6656-70E2-48A9-BFA8-DEB66981F891}" type="presParOf" srcId="{CD498E25-17A8-4592-A106-0BDE77F9F8BE}" destId="{2585E360-1265-4DAF-8ED0-8CB30CFCA044}" srcOrd="2" destOrd="0" presId="urn:microsoft.com/office/officeart/2005/8/layout/orgChart1"/>
    <dgm:cxn modelId="{95F6895D-E929-4A20-BDF3-996EC234494C}" type="presParOf" srcId="{3666C14E-3FE7-4AB2-BA4F-4535D42C477E}" destId="{9AAB9F84-69DB-4974-8FB3-17FE16A42904}" srcOrd="6" destOrd="0" presId="urn:microsoft.com/office/officeart/2005/8/layout/orgChart1"/>
    <dgm:cxn modelId="{DDE440BB-BA99-4C41-9519-E262DE9BDD17}" type="presParOf" srcId="{3666C14E-3FE7-4AB2-BA4F-4535D42C477E}" destId="{C3EE2C24-35C5-4383-8BA8-04718D61B1E3}" srcOrd="7" destOrd="0" presId="urn:microsoft.com/office/officeart/2005/8/layout/orgChart1"/>
    <dgm:cxn modelId="{89CA215A-7F90-4B80-B41A-B6C6097C89E7}" type="presParOf" srcId="{C3EE2C24-35C5-4383-8BA8-04718D61B1E3}" destId="{D76FB983-6AF4-4D17-803C-BE4F9D86E241}" srcOrd="0" destOrd="0" presId="urn:microsoft.com/office/officeart/2005/8/layout/orgChart1"/>
    <dgm:cxn modelId="{4D68F068-D8BE-49BE-B626-7BAB1DDEAA9A}" type="presParOf" srcId="{D76FB983-6AF4-4D17-803C-BE4F9D86E241}" destId="{C95AECE2-07C4-42E7-90DA-5CD8EA216CFC}" srcOrd="0" destOrd="0" presId="urn:microsoft.com/office/officeart/2005/8/layout/orgChart1"/>
    <dgm:cxn modelId="{42F72C6D-D175-4DD5-BE3F-94F87141C1BE}" type="presParOf" srcId="{D76FB983-6AF4-4D17-803C-BE4F9D86E241}" destId="{4704A764-F3E3-46A1-B698-AC3BCD85875D}" srcOrd="1" destOrd="0" presId="urn:microsoft.com/office/officeart/2005/8/layout/orgChart1"/>
    <dgm:cxn modelId="{F59CC634-86A7-4409-896F-8CB38CEC1057}" type="presParOf" srcId="{C3EE2C24-35C5-4383-8BA8-04718D61B1E3}" destId="{C07B020C-8290-4505-84E9-D8CD925D7B93}" srcOrd="1" destOrd="0" presId="urn:microsoft.com/office/officeart/2005/8/layout/orgChart1"/>
    <dgm:cxn modelId="{934787AE-342E-4968-BCC2-6645D8F6E342}" type="presParOf" srcId="{C3EE2C24-35C5-4383-8BA8-04718D61B1E3}" destId="{97715D9E-A6B5-4BE2-9531-017E1F9F5E37}" srcOrd="2" destOrd="0" presId="urn:microsoft.com/office/officeart/2005/8/layout/orgChart1"/>
    <dgm:cxn modelId="{E312EC42-3F0A-4BA1-9F78-C1C74FC5A1D7}" type="presParOf" srcId="{3666C14E-3FE7-4AB2-BA4F-4535D42C477E}" destId="{F8AA5B07-D62E-4BEF-A7F4-BB8154CE0161}" srcOrd="8" destOrd="0" presId="urn:microsoft.com/office/officeart/2005/8/layout/orgChart1"/>
    <dgm:cxn modelId="{F0DF7316-4C5E-4C40-AA00-F3E736620BE9}" type="presParOf" srcId="{3666C14E-3FE7-4AB2-BA4F-4535D42C477E}" destId="{28D3CB32-FAA0-4273-8538-1EB307061468}" srcOrd="9" destOrd="0" presId="urn:microsoft.com/office/officeart/2005/8/layout/orgChart1"/>
    <dgm:cxn modelId="{994DA055-E7E1-433A-A142-1ED5A6EFC329}" type="presParOf" srcId="{28D3CB32-FAA0-4273-8538-1EB307061468}" destId="{4E6634D0-9CA1-4ACD-BF91-91BEE47E76EF}" srcOrd="0" destOrd="0" presId="urn:microsoft.com/office/officeart/2005/8/layout/orgChart1"/>
    <dgm:cxn modelId="{C3406F11-A33E-44DB-A59C-8F7AAD5FC1C4}" type="presParOf" srcId="{4E6634D0-9CA1-4ACD-BF91-91BEE47E76EF}" destId="{EE219807-47C8-4941-99AE-CE39076E53F5}" srcOrd="0" destOrd="0" presId="urn:microsoft.com/office/officeart/2005/8/layout/orgChart1"/>
    <dgm:cxn modelId="{771AB907-65A5-4589-A063-AF6FEA7B8E8D}" type="presParOf" srcId="{4E6634D0-9CA1-4ACD-BF91-91BEE47E76EF}" destId="{A8ED66CC-CBB3-4EB5-ADE1-6E062170315B}" srcOrd="1" destOrd="0" presId="urn:microsoft.com/office/officeart/2005/8/layout/orgChart1"/>
    <dgm:cxn modelId="{00115BBE-00F0-43D8-9B14-1177E69FABE3}" type="presParOf" srcId="{28D3CB32-FAA0-4273-8538-1EB307061468}" destId="{55A4A9B7-D2D2-4F27-9972-54B957F184B3}" srcOrd="1" destOrd="0" presId="urn:microsoft.com/office/officeart/2005/8/layout/orgChart1"/>
    <dgm:cxn modelId="{7B012807-8F82-412D-B077-B9448552C842}" type="presParOf" srcId="{28D3CB32-FAA0-4273-8538-1EB307061468}" destId="{A6D08738-8725-4BBB-8D6E-6E0F7F338F27}" srcOrd="2" destOrd="0" presId="urn:microsoft.com/office/officeart/2005/8/layout/orgChart1"/>
    <dgm:cxn modelId="{AD4A1E4E-8A75-47BD-8299-35A3C8A2E365}" type="presParOf" srcId="{D09FB176-C899-4C34-A2EF-DF4099E3930B}" destId="{10032A81-28F1-4589-A2C9-2F713826DB5B}" srcOrd="2" destOrd="0" presId="urn:microsoft.com/office/officeart/2005/8/layout/orgChart1"/>
    <dgm:cxn modelId="{511B41E3-954E-442E-AA1E-21F0E51BADF9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C2D0B16C-66B1-46F7-8905-E3C5B74D1B2E}" type="presOf" srcId="{E2FDDA39-0A56-4C19-9570-F6322A50CD7C}" destId="{C95AECE2-07C4-42E7-90DA-5CD8EA216CFC}" srcOrd="0" destOrd="0" presId="urn:microsoft.com/office/officeart/2005/8/layout/orgChart1"/>
    <dgm:cxn modelId="{2092B01C-66E9-48D7-9CD5-749A6C79B2EF}" type="presOf" srcId="{D5F013B3-4B4E-4E38-9BAF-4B34B2BB0C79}" destId="{26E61D30-5696-4E05-9044-AF73EF27DAB2}" srcOrd="0" destOrd="0" presId="urn:microsoft.com/office/officeart/2005/8/layout/orgChart1"/>
    <dgm:cxn modelId="{3FB0CBCD-7DB1-43E9-92F8-869E52D8D617}" type="presOf" srcId="{032924AE-7BA3-4608-9D4D-A10FC22FA55B}" destId="{842224E6-60DA-412E-8A1B-7533C1377869}" srcOrd="1" destOrd="0" presId="urn:microsoft.com/office/officeart/2005/8/layout/orgChart1"/>
    <dgm:cxn modelId="{4C8F118A-9FF9-4621-8272-BFF9D6834613}" type="presOf" srcId="{88415C31-82DD-4EF9-9A7A-1D4D99FB6B9D}" destId="{ED956AEF-5A78-47DC-9D97-3B27A2E93095}" srcOrd="0" destOrd="0" presId="urn:microsoft.com/office/officeart/2005/8/layout/orgChart1"/>
    <dgm:cxn modelId="{BA920F72-207D-4A29-86E3-7C50BAF04B3D}" type="presOf" srcId="{092024CE-8423-4E50-A34E-3122E05631CC}" destId="{2C701CAE-D8F1-461E-8A0C-C57AEB1CD6C2}" srcOrd="0" destOrd="0" presId="urn:microsoft.com/office/officeart/2005/8/layout/orgChart1"/>
    <dgm:cxn modelId="{ED410CA7-90DE-41B3-A532-BDEEE22055CF}" type="presOf" srcId="{DCCE79F2-51DC-4E3A-8F3D-0CB311D1F14D}" destId="{EE219807-47C8-4941-99AE-CE39076E53F5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0A575442-5CDD-477D-811C-96B5832D2437}" type="presOf" srcId="{D656347E-658D-41DE-86E2-9688A1F66EB3}" destId="{D351E307-7A60-4733-B21C-CC6D6E5D051D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28296943-BD01-48E7-84DB-CB2CDAE35051}" type="presOf" srcId="{B103CFD6-C2F2-4A76-8866-035FF64E5877}" destId="{2FA1AE03-77C2-487B-948B-82122901556A}" srcOrd="1" destOrd="0" presId="urn:microsoft.com/office/officeart/2005/8/layout/orgChart1"/>
    <dgm:cxn modelId="{39FF629C-AE5E-402B-872D-A56059B8D745}" type="presOf" srcId="{382A9707-8CE9-4448-A732-795155023764}" destId="{40CBCC65-FD09-4B94-B9C9-3482617F2627}" srcOrd="1" destOrd="0" presId="urn:microsoft.com/office/officeart/2005/8/layout/orgChart1"/>
    <dgm:cxn modelId="{78ED99C1-AD50-49CB-A712-0DBC6CAD4FAE}" type="presOf" srcId="{C7336B56-6975-43EE-AA11-2CF9D86F3B72}" destId="{2F8AA862-E8D3-4043-95F3-7EBB33FDC237}" srcOrd="1" destOrd="0" presId="urn:microsoft.com/office/officeart/2005/8/layout/orgChart1"/>
    <dgm:cxn modelId="{0AB95C8A-1D6F-4D42-AAE1-43A2B35B717E}" type="presOf" srcId="{43C964D4-3EA5-4709-BA45-DC9671707267}" destId="{ABF5B3AF-9C3F-43AC-89B9-A4B84688B739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ECD53290-AE03-46C3-94BD-3C7E56257DC5}" type="presOf" srcId="{41CBE71F-8A1C-4046-8B51-627382F890A8}" destId="{BD53C961-9C2E-42B5-A825-EB1CD5AF2FE3}" srcOrd="0" destOrd="0" presId="urn:microsoft.com/office/officeart/2005/8/layout/orgChart1"/>
    <dgm:cxn modelId="{046BC78B-368E-4291-988B-6E699EE1919D}" type="presOf" srcId="{D91152BC-9A33-44D3-AEBB-F20420DB430F}" destId="{30DA9891-B7C7-405D-9015-1C3DF0E9850F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D667B5B4-44D8-4666-BFC7-C12CB44F8FB9}" type="presOf" srcId="{0ED209FE-B93C-493B-85A2-BA5863869AE7}" destId="{B4ADFA40-1DC3-4BD0-BAE4-D5BA4FDF2B3E}" srcOrd="0" destOrd="0" presId="urn:microsoft.com/office/officeart/2005/8/layout/orgChart1"/>
    <dgm:cxn modelId="{92739D20-4F3E-47E5-A164-457357AD0D30}" type="presOf" srcId="{69BEBD41-3545-40FD-BFDD-D21BD47C872E}" destId="{74487508-3D4F-4F35-9119-7335AA499C95}" srcOrd="0" destOrd="0" presId="urn:microsoft.com/office/officeart/2005/8/layout/orgChart1"/>
    <dgm:cxn modelId="{DC29A50C-BDDF-416E-A653-7F0DF39E00CA}" type="presOf" srcId="{092024CE-8423-4E50-A34E-3122E05631CC}" destId="{0A55F855-E390-49C4-85C3-4EB5DC8DFEC3}" srcOrd="1" destOrd="0" presId="urn:microsoft.com/office/officeart/2005/8/layout/orgChart1"/>
    <dgm:cxn modelId="{E8552A84-9627-4DF6-A86F-F6A927E67A39}" type="presOf" srcId="{51AC05A3-5125-4631-8328-EE9742C5CE1F}" destId="{75DCBE71-7469-49E9-81E5-E6A43E3EC0DC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43A80091-7BD6-4C19-BE22-876719983682}" type="presOf" srcId="{88B02B86-A182-47E8-98CE-5F03ED03FC83}" destId="{1A2BCB80-89E2-41EC-87D9-8650DA66AB8A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65E6F728-FCA8-4776-B4AC-A4990D45E266}" type="presOf" srcId="{EDF4E25F-6E69-41B7-B57F-66E5D749104E}" destId="{CD65CBB6-B9A3-48AB-AFB3-4BE4B03553D3}" srcOrd="0" destOrd="0" presId="urn:microsoft.com/office/officeart/2005/8/layout/orgChart1"/>
    <dgm:cxn modelId="{F501BA7D-313A-4DDC-B621-E987A9A5AF83}" type="presOf" srcId="{00B822AA-E50D-409C-8E77-78CE41F17C4F}" destId="{86ECFBC0-6EDE-49D7-A5E4-E61CBAF4A092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DC20102E-CAF9-43A4-87BD-F7B2CE5AC7CA}" type="presOf" srcId="{1D03C52E-27F1-4CAD-B953-A57260381D87}" destId="{52D64095-8F0B-43C5-A134-4F8EB745D0AC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59AAF023-B62F-489B-9726-F4C4CC667660}" type="presOf" srcId="{8514C17C-35EC-4D14-92F7-13A577CAA5C4}" destId="{079C46BA-E270-4C4F-9AA8-92E32A64D736}" srcOrd="0" destOrd="0" presId="urn:microsoft.com/office/officeart/2005/8/layout/orgChart1"/>
    <dgm:cxn modelId="{44825E46-698A-460F-BEDF-898D5C1FE309}" type="presOf" srcId="{844909A3-F2C8-49AE-869B-AFCA0AC709DF}" destId="{5A29D58D-62CC-4731-8120-CAD4354C3E03}" srcOrd="0" destOrd="0" presId="urn:microsoft.com/office/officeart/2005/8/layout/orgChart1"/>
    <dgm:cxn modelId="{89238DB2-D575-4B5C-9BA5-95211A2E0744}" type="presOf" srcId="{8514C17C-35EC-4D14-92F7-13A577CAA5C4}" destId="{3AA4BA60-CAF3-4B65-8A7B-26648B565082}" srcOrd="1" destOrd="0" presId="urn:microsoft.com/office/officeart/2005/8/layout/orgChart1"/>
    <dgm:cxn modelId="{4635AAB8-46B6-4F27-9FD9-6C2BA629AE51}" type="presOf" srcId="{DCB062A1-302A-48A6-BE81-96138548FF70}" destId="{1AE91293-7748-4E52-8855-7B838C555EB9}" srcOrd="0" destOrd="0" presId="urn:microsoft.com/office/officeart/2005/8/layout/orgChart1"/>
    <dgm:cxn modelId="{886F966C-B202-43BB-BA11-C8D184A08C7B}" type="presOf" srcId="{B40A1E99-819E-4C0D-B671-3D134F0F7163}" destId="{3A05D6AC-55D4-4F8B-831D-7528DBB5E857}" srcOrd="0" destOrd="0" presId="urn:microsoft.com/office/officeart/2005/8/layout/orgChart1"/>
    <dgm:cxn modelId="{BF8D404D-BB41-4B8C-8FA9-EC08159C4D76}" type="presOf" srcId="{88415C31-82DD-4EF9-9A7A-1D4D99FB6B9D}" destId="{0936C29E-0ABE-4289-9453-F6DF249F454C}" srcOrd="1" destOrd="0" presId="urn:microsoft.com/office/officeart/2005/8/layout/orgChart1"/>
    <dgm:cxn modelId="{786EDF0A-12E2-4542-9EEA-A77A8898CBEE}" type="presOf" srcId="{D5F013B3-4B4E-4E38-9BAF-4B34B2BB0C79}" destId="{14A5ABF2-8B49-4694-AC4C-1A898869B017}" srcOrd="1" destOrd="0" presId="urn:microsoft.com/office/officeart/2005/8/layout/orgChart1"/>
    <dgm:cxn modelId="{224DFB28-D0D9-4C42-95F7-61AFA50DA24E}" type="presOf" srcId="{382A9707-8CE9-4448-A732-795155023764}" destId="{C9EB4BFF-95DA-49B7-87A2-66A52A4FCDFA}" srcOrd="0" destOrd="0" presId="urn:microsoft.com/office/officeart/2005/8/layout/orgChart1"/>
    <dgm:cxn modelId="{E10A11C4-EB18-4D98-BE33-03D65C007935}" type="presOf" srcId="{BCA1F9C7-A2DE-4DA9-9030-581CAAE089DA}" destId="{7E670A0B-4B6A-45AD-AE95-FAE9E52BA24F}" srcOrd="0" destOrd="0" presId="urn:microsoft.com/office/officeart/2005/8/layout/orgChart1"/>
    <dgm:cxn modelId="{B63652D5-A8B2-4364-B1C0-F8253CFA629B}" type="presOf" srcId="{51AC05A3-5125-4631-8328-EE9742C5CE1F}" destId="{7533127D-6F77-420D-9337-03A9B17677A7}" srcOrd="0" destOrd="0" presId="urn:microsoft.com/office/officeart/2005/8/layout/orgChart1"/>
    <dgm:cxn modelId="{5543C537-1BA2-4C03-A385-5E56FDF10B7E}" type="presOf" srcId="{6A766238-49C0-489C-9759-5801318FB123}" destId="{F4F60A8B-BCFE-4E33-9289-BF4CA9206F7B}" srcOrd="1" destOrd="0" presId="urn:microsoft.com/office/officeart/2005/8/layout/orgChart1"/>
    <dgm:cxn modelId="{7A2F9554-AEC8-409C-A5BE-AF81A6DC50DC}" type="presOf" srcId="{00B822AA-E50D-409C-8E77-78CE41F17C4F}" destId="{EE7467E8-D778-4C18-9C7C-925EF25B0DC2}" srcOrd="1" destOrd="0" presId="urn:microsoft.com/office/officeart/2005/8/layout/orgChart1"/>
    <dgm:cxn modelId="{9F745C31-D01C-4B31-96EA-34374C1650ED}" type="presOf" srcId="{DCCE79F2-51DC-4E3A-8F3D-0CB311D1F14D}" destId="{A8ED66CC-CBB3-4EB5-ADE1-6E062170315B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7523167E-86B4-4225-A868-36157B7C4D38}" type="presOf" srcId="{CE683E6A-A313-4F5C-8639-235783D1198F}" destId="{6C1B72B2-EE6C-495B-ADAD-8508CE8EB807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836A7753-C932-4FC6-B024-5611F2217907}" type="presOf" srcId="{DC9F82DD-39AD-486C-81D6-0E3C38A96BAD}" destId="{4F6F1802-D2DC-45F2-8B57-B9ACE00E096B}" srcOrd="0" destOrd="0" presId="urn:microsoft.com/office/officeart/2005/8/layout/orgChart1"/>
    <dgm:cxn modelId="{3DF0A6A1-3DD4-4C82-B1A1-9172C53BD3F0}" type="presOf" srcId="{032924AE-7BA3-4608-9D4D-A10FC22FA55B}" destId="{FCA2B357-06A1-4199-999C-BBE32872F828}" srcOrd="0" destOrd="0" presId="urn:microsoft.com/office/officeart/2005/8/layout/orgChart1"/>
    <dgm:cxn modelId="{77A4A987-2FB0-40D7-AFDC-373857EBE88C}" type="presOf" srcId="{CBC98D67-7A4E-4DF5-AC0F-18B667594BB8}" destId="{D644628E-4C6F-4DF2-8C07-D2B66E3A4757}" srcOrd="0" destOrd="0" presId="urn:microsoft.com/office/officeart/2005/8/layout/orgChart1"/>
    <dgm:cxn modelId="{8C1E6E75-EFF5-404A-852D-E6030005921D}" type="presOf" srcId="{D3B00EB5-7252-4C54-A138-4FDE2761BA89}" destId="{77FF546B-1ADB-4B35-B705-B48DE95D0A7F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328266F8-8AFE-4F11-AFAB-5E96D427EC30}" type="presOf" srcId="{BC7A14EC-7DD0-42E2-A28E-8428AF273F49}" destId="{4E5DB2E5-BC21-45FD-89CF-804EEEA73D92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C7603060-93B3-4428-9265-6335D11E987B}" type="presOf" srcId="{69BEBD41-3545-40FD-BFDD-D21BD47C872E}" destId="{EA4E738B-1483-44D6-89EB-8256A9C3F87D}" srcOrd="1" destOrd="0" presId="urn:microsoft.com/office/officeart/2005/8/layout/orgChart1"/>
    <dgm:cxn modelId="{1F146B6A-281D-4676-BEEC-2FF65B160EE9}" type="presOf" srcId="{C7336B56-6975-43EE-AA11-2CF9D86F3B72}" destId="{F7484F86-9514-4EEC-AAEC-65AD9B4B3D96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BEB49F32-3380-4121-872A-41BE90AC0F4D}" type="presOf" srcId="{57A44C0D-573F-44FB-BC9E-B18382ACCC39}" destId="{9AAB9F84-69DB-4974-8FB3-17FE16A42904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2C3AEA31-8ACB-4E25-A455-9528E2C4FFED}" type="presOf" srcId="{D91152BC-9A33-44D3-AEBB-F20420DB430F}" destId="{5EC808F1-181C-42C2-975C-2B558EBCB7FE}" srcOrd="1" destOrd="0" presId="urn:microsoft.com/office/officeart/2005/8/layout/orgChart1"/>
    <dgm:cxn modelId="{2DE08635-4704-4710-A961-3E32B67463F2}" type="presOf" srcId="{B103CFD6-C2F2-4A76-8866-035FF64E5877}" destId="{D98E11BE-9177-4329-A5B4-B4B8653C2863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41C4E24A-66B6-4C02-A4C5-B8BDB369C3EC}" type="presOf" srcId="{E2FDDA39-0A56-4C19-9570-F6322A50CD7C}" destId="{4704A764-F3E3-46A1-B698-AC3BCD85875D}" srcOrd="1" destOrd="0" presId="urn:microsoft.com/office/officeart/2005/8/layout/orgChart1"/>
    <dgm:cxn modelId="{48DFE876-564C-4749-9C0D-2A24CDB24FFF}" type="presOf" srcId="{BAA37ED3-8504-4718-82EA-2141E33A703B}" destId="{C6471DB4-9B93-437A-AEBE-F3B71F737DF8}" srcOrd="0" destOrd="0" presId="urn:microsoft.com/office/officeart/2005/8/layout/orgChart1"/>
    <dgm:cxn modelId="{190B46D4-C5CB-4D5B-A9E6-796CD79E75B4}" type="presOf" srcId="{3837525C-9A2A-44D5-8B42-9C0820CF3FF9}" destId="{6AC59FBD-FAEA-42FA-8EB1-29A7CC044828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FC466919-3419-43C9-95E9-B3BC85EC8D0D}" type="presOf" srcId="{43C964D4-3EA5-4709-BA45-DC9671707267}" destId="{87899BB1-A811-4B2D-8FA3-633A97B1A6A6}" srcOrd="1" destOrd="0" presId="urn:microsoft.com/office/officeart/2005/8/layout/orgChart1"/>
    <dgm:cxn modelId="{B366F6F8-5FCA-4FC8-9691-EB18C2624CB1}" type="presOf" srcId="{49A41343-8942-4E0A-948C-7308CFEDA337}" destId="{F8AA5B07-D62E-4BEF-A7F4-BB8154CE0161}" srcOrd="0" destOrd="0" presId="urn:microsoft.com/office/officeart/2005/8/layout/orgChart1"/>
    <dgm:cxn modelId="{07586526-9B85-4F5E-85E6-92FCA4B277E3}" type="presOf" srcId="{6A766238-49C0-489C-9759-5801318FB123}" destId="{8F3E2022-AB5E-4438-BDBE-146FD19E8285}" srcOrd="0" destOrd="0" presId="urn:microsoft.com/office/officeart/2005/8/layout/orgChart1"/>
    <dgm:cxn modelId="{6869E9BD-7D58-41F3-AB51-91AAA4B6560F}" type="presOf" srcId="{1E17A9B5-1CC6-4BF4-A5EB-2099972243B8}" destId="{0044642D-BF6E-4946-989D-7BC76303D8B1}" srcOrd="1" destOrd="0" presId="urn:microsoft.com/office/officeart/2005/8/layout/orgChart1"/>
    <dgm:cxn modelId="{59F66280-750C-49DA-A259-D304F341721E}" type="presOf" srcId="{B40A1E99-819E-4C0D-B671-3D134F0F7163}" destId="{179F0FCD-C306-4B84-A7DF-E34F9FAB6F56}" srcOrd="1" destOrd="0" presId="urn:microsoft.com/office/officeart/2005/8/layout/orgChart1"/>
    <dgm:cxn modelId="{E3B944C7-693C-48B7-9990-21C7F398F3E0}" type="presOf" srcId="{1E17A9B5-1CC6-4BF4-A5EB-2099972243B8}" destId="{F0DC39B6-0C64-430A-9FFB-4907B94E244D}" srcOrd="0" destOrd="0" presId="urn:microsoft.com/office/officeart/2005/8/layout/orgChart1"/>
    <dgm:cxn modelId="{C91B29C5-8069-4F7F-ACD6-027047DF0202}" type="presParOf" srcId="{6C1B72B2-EE6C-495B-ADAD-8508CE8EB807}" destId="{B9578B13-712D-4BAD-A28F-A7352074EDA6}" srcOrd="0" destOrd="0" presId="urn:microsoft.com/office/officeart/2005/8/layout/orgChart1"/>
    <dgm:cxn modelId="{12092441-25F5-4521-95E9-243784119BF9}" type="presParOf" srcId="{B9578B13-712D-4BAD-A28F-A7352074EDA6}" destId="{EA34C8C8-6EC1-483B-8E39-8E6926CED3CE}" srcOrd="0" destOrd="0" presId="urn:microsoft.com/office/officeart/2005/8/layout/orgChart1"/>
    <dgm:cxn modelId="{1D41A62E-F1C6-436A-A375-07F97532868A}" type="presParOf" srcId="{EA34C8C8-6EC1-483B-8E39-8E6926CED3CE}" destId="{D98E11BE-9177-4329-A5B4-B4B8653C2863}" srcOrd="0" destOrd="0" presId="urn:microsoft.com/office/officeart/2005/8/layout/orgChart1"/>
    <dgm:cxn modelId="{D1515C67-186E-4FB6-B813-75E9DDEE4E02}" type="presParOf" srcId="{EA34C8C8-6EC1-483B-8E39-8E6926CED3CE}" destId="{2FA1AE03-77C2-487B-948B-82122901556A}" srcOrd="1" destOrd="0" presId="urn:microsoft.com/office/officeart/2005/8/layout/orgChart1"/>
    <dgm:cxn modelId="{17FC9816-C224-4EFA-A955-3A012BF15E49}" type="presParOf" srcId="{B9578B13-712D-4BAD-A28F-A7352074EDA6}" destId="{9C5DF944-3D7A-473D-A789-5CA86652B8F8}" srcOrd="1" destOrd="0" presId="urn:microsoft.com/office/officeart/2005/8/layout/orgChart1"/>
    <dgm:cxn modelId="{B9FAFE2B-9552-49FE-A79D-AE528F31E515}" type="presParOf" srcId="{9C5DF944-3D7A-473D-A789-5CA86652B8F8}" destId="{D351E307-7A60-4733-B21C-CC6D6E5D051D}" srcOrd="0" destOrd="0" presId="urn:microsoft.com/office/officeart/2005/8/layout/orgChart1"/>
    <dgm:cxn modelId="{B9B4F1E7-D458-4FD7-A2D7-7A9A5F9E324B}" type="presParOf" srcId="{9C5DF944-3D7A-473D-A789-5CA86652B8F8}" destId="{60FE5B31-E82E-49E2-9469-B5D5674278BC}" srcOrd="1" destOrd="0" presId="urn:microsoft.com/office/officeart/2005/8/layout/orgChart1"/>
    <dgm:cxn modelId="{6F4561F4-9431-4043-8153-C1454AABCD4A}" type="presParOf" srcId="{60FE5B31-E82E-49E2-9469-B5D5674278BC}" destId="{CB88DD46-0D40-4A1B-9C97-26FA4C46EB15}" srcOrd="0" destOrd="0" presId="urn:microsoft.com/office/officeart/2005/8/layout/orgChart1"/>
    <dgm:cxn modelId="{6CD68EC9-5271-4970-A2AB-E3B6F4387D62}" type="presParOf" srcId="{CB88DD46-0D40-4A1B-9C97-26FA4C46EB15}" destId="{ABF5B3AF-9C3F-43AC-89B9-A4B84688B739}" srcOrd="0" destOrd="0" presId="urn:microsoft.com/office/officeart/2005/8/layout/orgChart1"/>
    <dgm:cxn modelId="{DFA8545D-99E2-483D-8923-9EBD42D868B4}" type="presParOf" srcId="{CB88DD46-0D40-4A1B-9C97-26FA4C46EB15}" destId="{87899BB1-A811-4B2D-8FA3-633A97B1A6A6}" srcOrd="1" destOrd="0" presId="urn:microsoft.com/office/officeart/2005/8/layout/orgChart1"/>
    <dgm:cxn modelId="{705A7727-40C8-4833-8A9E-2BE628BB6F73}" type="presParOf" srcId="{60FE5B31-E82E-49E2-9469-B5D5674278BC}" destId="{B6A20B03-CFA9-41D8-9956-9F0EB448DC4A}" srcOrd="1" destOrd="0" presId="urn:microsoft.com/office/officeart/2005/8/layout/orgChart1"/>
    <dgm:cxn modelId="{554EAD41-E59B-4CE9-9110-48C05D677038}" type="presParOf" srcId="{B6A20B03-CFA9-41D8-9956-9F0EB448DC4A}" destId="{CD65CBB6-B9A3-48AB-AFB3-4BE4B03553D3}" srcOrd="0" destOrd="0" presId="urn:microsoft.com/office/officeart/2005/8/layout/orgChart1"/>
    <dgm:cxn modelId="{DDEC2951-0BDE-429D-A92F-DBE409E64164}" type="presParOf" srcId="{B6A20B03-CFA9-41D8-9956-9F0EB448DC4A}" destId="{ED1F0A6D-21D1-431E-B021-19DC70288741}" srcOrd="1" destOrd="0" presId="urn:microsoft.com/office/officeart/2005/8/layout/orgChart1"/>
    <dgm:cxn modelId="{AF433DA1-ECF0-4E88-81DE-AE6B5217DEB4}" type="presParOf" srcId="{ED1F0A6D-21D1-431E-B021-19DC70288741}" destId="{3035FF76-B78F-49A4-AACF-E2FF3786028F}" srcOrd="0" destOrd="0" presId="urn:microsoft.com/office/officeart/2005/8/layout/orgChart1"/>
    <dgm:cxn modelId="{012B1A62-EE01-4E94-9C17-D5B0F94DBF38}" type="presParOf" srcId="{3035FF76-B78F-49A4-AACF-E2FF3786028F}" destId="{F0DC39B6-0C64-430A-9FFB-4907B94E244D}" srcOrd="0" destOrd="0" presId="urn:microsoft.com/office/officeart/2005/8/layout/orgChart1"/>
    <dgm:cxn modelId="{582470F2-355A-47CD-BA40-A854F4658119}" type="presParOf" srcId="{3035FF76-B78F-49A4-AACF-E2FF3786028F}" destId="{0044642D-BF6E-4946-989D-7BC76303D8B1}" srcOrd="1" destOrd="0" presId="urn:microsoft.com/office/officeart/2005/8/layout/orgChart1"/>
    <dgm:cxn modelId="{E000E561-01DF-43AF-8D08-DF42A258D9E4}" type="presParOf" srcId="{ED1F0A6D-21D1-431E-B021-19DC70288741}" destId="{6F92EC3E-8AAE-41C7-BFFF-85E9DBCB215A}" srcOrd="1" destOrd="0" presId="urn:microsoft.com/office/officeart/2005/8/layout/orgChart1"/>
    <dgm:cxn modelId="{1D671E4F-0C35-42EB-9A36-446F4A42402A}" type="presParOf" srcId="{ED1F0A6D-21D1-431E-B021-19DC70288741}" destId="{C359BE23-B469-48EB-819D-6F6FDCDBB0A8}" srcOrd="2" destOrd="0" presId="urn:microsoft.com/office/officeart/2005/8/layout/orgChart1"/>
    <dgm:cxn modelId="{68B812A5-FC1A-4B31-B09B-E8A1EAB3D9C4}" type="presParOf" srcId="{B6A20B03-CFA9-41D8-9956-9F0EB448DC4A}" destId="{6AC59FBD-FAEA-42FA-8EB1-29A7CC044828}" srcOrd="2" destOrd="0" presId="urn:microsoft.com/office/officeart/2005/8/layout/orgChart1"/>
    <dgm:cxn modelId="{BF848AC6-7756-4E04-8DA6-CBCF809724F8}" type="presParOf" srcId="{B6A20B03-CFA9-41D8-9956-9F0EB448DC4A}" destId="{F2E1EDE4-99F4-4CBC-BA6A-91AF00914823}" srcOrd="3" destOrd="0" presId="urn:microsoft.com/office/officeart/2005/8/layout/orgChart1"/>
    <dgm:cxn modelId="{5799373C-FFA4-4F8C-8A93-E22464EB5230}" type="presParOf" srcId="{F2E1EDE4-99F4-4CBC-BA6A-91AF00914823}" destId="{795B4B98-FEFB-4DAB-B785-2E28918B1C7E}" srcOrd="0" destOrd="0" presId="urn:microsoft.com/office/officeart/2005/8/layout/orgChart1"/>
    <dgm:cxn modelId="{8193EAFE-17A7-4CED-8FFE-E5398CC7F8F9}" type="presParOf" srcId="{795B4B98-FEFB-4DAB-B785-2E28918B1C7E}" destId="{C9EB4BFF-95DA-49B7-87A2-66A52A4FCDFA}" srcOrd="0" destOrd="0" presId="urn:microsoft.com/office/officeart/2005/8/layout/orgChart1"/>
    <dgm:cxn modelId="{DAD43370-4721-465C-A53E-29FE06471070}" type="presParOf" srcId="{795B4B98-FEFB-4DAB-B785-2E28918B1C7E}" destId="{40CBCC65-FD09-4B94-B9C9-3482617F2627}" srcOrd="1" destOrd="0" presId="urn:microsoft.com/office/officeart/2005/8/layout/orgChart1"/>
    <dgm:cxn modelId="{25B43F0C-5557-4093-A178-A40CEAB8842B}" type="presParOf" srcId="{F2E1EDE4-99F4-4CBC-BA6A-91AF00914823}" destId="{6E67D5E8-91A3-4A9C-B70E-60777B0DD65E}" srcOrd="1" destOrd="0" presId="urn:microsoft.com/office/officeart/2005/8/layout/orgChart1"/>
    <dgm:cxn modelId="{A6521BA0-94F9-43CE-8060-6C50C20F2D60}" type="presParOf" srcId="{F2E1EDE4-99F4-4CBC-BA6A-91AF00914823}" destId="{9041FCB5-DDBA-4A82-87F1-A20AE1F0ECFA}" srcOrd="2" destOrd="0" presId="urn:microsoft.com/office/officeart/2005/8/layout/orgChart1"/>
    <dgm:cxn modelId="{69FBD873-3E3B-4081-9C3A-13269F4FAF99}" type="presParOf" srcId="{B6A20B03-CFA9-41D8-9956-9F0EB448DC4A}" destId="{D644628E-4C6F-4DF2-8C07-D2B66E3A4757}" srcOrd="4" destOrd="0" presId="urn:microsoft.com/office/officeart/2005/8/layout/orgChart1"/>
    <dgm:cxn modelId="{AE084BCA-D9CC-467C-9434-B5A8F0FF73D6}" type="presParOf" srcId="{B6A20B03-CFA9-41D8-9956-9F0EB448DC4A}" destId="{4C59CDCC-8171-42A8-836D-8A7ADEF309D0}" srcOrd="5" destOrd="0" presId="urn:microsoft.com/office/officeart/2005/8/layout/orgChart1"/>
    <dgm:cxn modelId="{A953191B-B08A-497F-80FB-AE56E12EC0D7}" type="presParOf" srcId="{4C59CDCC-8171-42A8-836D-8A7ADEF309D0}" destId="{FED7DC99-D3B3-46B2-AE57-14D47B1F3671}" srcOrd="0" destOrd="0" presId="urn:microsoft.com/office/officeart/2005/8/layout/orgChart1"/>
    <dgm:cxn modelId="{E84F9951-E33E-4929-8FA0-E2C3EC93FD8D}" type="presParOf" srcId="{FED7DC99-D3B3-46B2-AE57-14D47B1F3671}" destId="{8F3E2022-AB5E-4438-BDBE-146FD19E8285}" srcOrd="0" destOrd="0" presId="urn:microsoft.com/office/officeart/2005/8/layout/orgChart1"/>
    <dgm:cxn modelId="{E0487FDB-75CB-4BB3-9449-CA5DA5AA7EA4}" type="presParOf" srcId="{FED7DC99-D3B3-46B2-AE57-14D47B1F3671}" destId="{F4F60A8B-BCFE-4E33-9289-BF4CA9206F7B}" srcOrd="1" destOrd="0" presId="urn:microsoft.com/office/officeart/2005/8/layout/orgChart1"/>
    <dgm:cxn modelId="{6CC44D70-6B95-4A98-B895-321D697DE555}" type="presParOf" srcId="{4C59CDCC-8171-42A8-836D-8A7ADEF309D0}" destId="{0717BF70-BD3E-4FBF-92BE-2C7F71500E41}" srcOrd="1" destOrd="0" presId="urn:microsoft.com/office/officeart/2005/8/layout/orgChart1"/>
    <dgm:cxn modelId="{96059819-6881-46AE-B148-F33C7196C6D1}" type="presParOf" srcId="{4C59CDCC-8171-42A8-836D-8A7ADEF309D0}" destId="{0E63D1F7-0BB7-4B23-80D6-B69D7359A638}" srcOrd="2" destOrd="0" presId="urn:microsoft.com/office/officeart/2005/8/layout/orgChart1"/>
    <dgm:cxn modelId="{114C8907-67C5-44A4-87CD-AF4AD3C8C956}" type="presParOf" srcId="{B6A20B03-CFA9-41D8-9956-9F0EB448DC4A}" destId="{52D64095-8F0B-43C5-A134-4F8EB745D0AC}" srcOrd="6" destOrd="0" presId="urn:microsoft.com/office/officeart/2005/8/layout/orgChart1"/>
    <dgm:cxn modelId="{8174383C-D879-416B-9038-D525E0553A13}" type="presParOf" srcId="{B6A20B03-CFA9-41D8-9956-9F0EB448DC4A}" destId="{65175C4B-27F3-41C0-9093-49201195521B}" srcOrd="7" destOrd="0" presId="urn:microsoft.com/office/officeart/2005/8/layout/orgChart1"/>
    <dgm:cxn modelId="{A240555F-E053-4EEF-B5DF-47D638414765}" type="presParOf" srcId="{65175C4B-27F3-41C0-9093-49201195521B}" destId="{418B0B64-07DF-4A86-8188-2B3D12FF0C1B}" srcOrd="0" destOrd="0" presId="urn:microsoft.com/office/officeart/2005/8/layout/orgChart1"/>
    <dgm:cxn modelId="{B63740A9-1F5E-40EA-9B89-EF122AC81F0C}" type="presParOf" srcId="{418B0B64-07DF-4A86-8188-2B3D12FF0C1B}" destId="{FCA2B357-06A1-4199-999C-BBE32872F828}" srcOrd="0" destOrd="0" presId="urn:microsoft.com/office/officeart/2005/8/layout/orgChart1"/>
    <dgm:cxn modelId="{946A41A8-FD7E-42A9-8D67-23815BE132AE}" type="presParOf" srcId="{418B0B64-07DF-4A86-8188-2B3D12FF0C1B}" destId="{842224E6-60DA-412E-8A1B-7533C1377869}" srcOrd="1" destOrd="0" presId="urn:microsoft.com/office/officeart/2005/8/layout/orgChart1"/>
    <dgm:cxn modelId="{B1938290-8D15-4919-A3C7-DB803F085404}" type="presParOf" srcId="{65175C4B-27F3-41C0-9093-49201195521B}" destId="{5FEE9627-663F-4879-B764-2FCAC3BEDB01}" srcOrd="1" destOrd="0" presId="urn:microsoft.com/office/officeart/2005/8/layout/orgChart1"/>
    <dgm:cxn modelId="{9FF2E295-C638-403E-823F-B49E16C146F6}" type="presParOf" srcId="{65175C4B-27F3-41C0-9093-49201195521B}" destId="{D211A30E-3DD6-4F3B-A936-B6D9FD1B5AD6}" srcOrd="2" destOrd="0" presId="urn:microsoft.com/office/officeart/2005/8/layout/orgChart1"/>
    <dgm:cxn modelId="{B2FF8466-C3FC-4D23-A89A-742D099FA598}" type="presParOf" srcId="{60FE5B31-E82E-49E2-9469-B5D5674278BC}" destId="{0A55CB08-0585-4E83-BB9C-6136411D5C97}" srcOrd="2" destOrd="0" presId="urn:microsoft.com/office/officeart/2005/8/layout/orgChart1"/>
    <dgm:cxn modelId="{367319CE-3D62-4475-BDC3-AEAE6C8B1FD2}" type="presParOf" srcId="{9C5DF944-3D7A-473D-A789-5CA86652B8F8}" destId="{1AE91293-7748-4E52-8855-7B838C555EB9}" srcOrd="2" destOrd="0" presId="urn:microsoft.com/office/officeart/2005/8/layout/orgChart1"/>
    <dgm:cxn modelId="{C7573FEC-C7FD-4EC5-9214-B6ED4DB51B75}" type="presParOf" srcId="{9C5DF944-3D7A-473D-A789-5CA86652B8F8}" destId="{8BAB2199-5159-41F9-8708-33820C9B03A9}" srcOrd="3" destOrd="0" presId="urn:microsoft.com/office/officeart/2005/8/layout/orgChart1"/>
    <dgm:cxn modelId="{81F81651-EE5E-404E-A665-1467D098F4EE}" type="presParOf" srcId="{8BAB2199-5159-41F9-8708-33820C9B03A9}" destId="{4AEEF0FD-EB99-4BD5-89CD-011B1DDC19F8}" srcOrd="0" destOrd="0" presId="urn:microsoft.com/office/officeart/2005/8/layout/orgChart1"/>
    <dgm:cxn modelId="{5725D863-7EA1-466A-9A57-5CB325A39BF2}" type="presParOf" srcId="{4AEEF0FD-EB99-4BD5-89CD-011B1DDC19F8}" destId="{86ECFBC0-6EDE-49D7-A5E4-E61CBAF4A092}" srcOrd="0" destOrd="0" presId="urn:microsoft.com/office/officeart/2005/8/layout/orgChart1"/>
    <dgm:cxn modelId="{5942FA0C-EC29-4E25-A497-296ACEE11AF4}" type="presParOf" srcId="{4AEEF0FD-EB99-4BD5-89CD-011B1DDC19F8}" destId="{EE7467E8-D778-4C18-9C7C-925EF25B0DC2}" srcOrd="1" destOrd="0" presId="urn:microsoft.com/office/officeart/2005/8/layout/orgChart1"/>
    <dgm:cxn modelId="{DCA4734D-194D-4648-A8B0-82AE015BA299}" type="presParOf" srcId="{8BAB2199-5159-41F9-8708-33820C9B03A9}" destId="{70B62D43-4B2E-478D-8091-7F950B36BC86}" srcOrd="1" destOrd="0" presId="urn:microsoft.com/office/officeart/2005/8/layout/orgChart1"/>
    <dgm:cxn modelId="{CBD594EF-9C0D-4A1F-8938-532EC132F704}" type="presParOf" srcId="{70B62D43-4B2E-478D-8091-7F950B36BC86}" destId="{5A29D58D-62CC-4731-8120-CAD4354C3E03}" srcOrd="0" destOrd="0" presId="urn:microsoft.com/office/officeart/2005/8/layout/orgChart1"/>
    <dgm:cxn modelId="{09B54FF4-9344-4C86-B67F-0F79F1DAA45D}" type="presParOf" srcId="{70B62D43-4B2E-478D-8091-7F950B36BC86}" destId="{20684FA8-0955-4E86-9890-955AAE2FB70E}" srcOrd="1" destOrd="0" presId="urn:microsoft.com/office/officeart/2005/8/layout/orgChart1"/>
    <dgm:cxn modelId="{3E133DF5-24BD-4271-A003-464D7A540F6C}" type="presParOf" srcId="{20684FA8-0955-4E86-9890-955AAE2FB70E}" destId="{357DF0A8-BCC0-4D40-9A29-811D9B3E8CE1}" srcOrd="0" destOrd="0" presId="urn:microsoft.com/office/officeart/2005/8/layout/orgChart1"/>
    <dgm:cxn modelId="{C9977991-026B-473D-9B0E-4C031A66A767}" type="presParOf" srcId="{357DF0A8-BCC0-4D40-9A29-811D9B3E8CE1}" destId="{7533127D-6F77-420D-9337-03A9B17677A7}" srcOrd="0" destOrd="0" presId="urn:microsoft.com/office/officeart/2005/8/layout/orgChart1"/>
    <dgm:cxn modelId="{72D99A47-73AB-4977-A994-18B1C489DD47}" type="presParOf" srcId="{357DF0A8-BCC0-4D40-9A29-811D9B3E8CE1}" destId="{75DCBE71-7469-49E9-81E5-E6A43E3EC0DC}" srcOrd="1" destOrd="0" presId="urn:microsoft.com/office/officeart/2005/8/layout/orgChart1"/>
    <dgm:cxn modelId="{632F2EBD-F033-4AB9-A378-7D377BBC2C3B}" type="presParOf" srcId="{20684FA8-0955-4E86-9890-955AAE2FB70E}" destId="{321B0D03-50FC-44EB-B561-D21A2CD4B482}" srcOrd="1" destOrd="0" presId="urn:microsoft.com/office/officeart/2005/8/layout/orgChart1"/>
    <dgm:cxn modelId="{77773886-0E31-475E-9789-E4996B84C9AD}" type="presParOf" srcId="{20684FA8-0955-4E86-9890-955AAE2FB70E}" destId="{0654A2B9-B227-48A6-941C-DD027142ECCE}" srcOrd="2" destOrd="0" presId="urn:microsoft.com/office/officeart/2005/8/layout/orgChart1"/>
    <dgm:cxn modelId="{80110CA5-790D-4675-B882-3853897F1605}" type="presParOf" srcId="{70B62D43-4B2E-478D-8091-7F950B36BC86}" destId="{77FF546B-1ADB-4B35-B705-B48DE95D0A7F}" srcOrd="2" destOrd="0" presId="urn:microsoft.com/office/officeart/2005/8/layout/orgChart1"/>
    <dgm:cxn modelId="{59EAC77A-7F37-4D62-99E9-05FB056B06F9}" type="presParOf" srcId="{70B62D43-4B2E-478D-8091-7F950B36BC86}" destId="{69C13562-DBB8-42F8-AE39-8AFEF8ED4982}" srcOrd="3" destOrd="0" presId="urn:microsoft.com/office/officeart/2005/8/layout/orgChart1"/>
    <dgm:cxn modelId="{80ABA2C7-B20D-4F1D-A24F-AE89F5C82E83}" type="presParOf" srcId="{69C13562-DBB8-42F8-AE39-8AFEF8ED4982}" destId="{896D96FE-EA05-4066-8BE5-F7366BA3777A}" srcOrd="0" destOrd="0" presId="urn:microsoft.com/office/officeart/2005/8/layout/orgChart1"/>
    <dgm:cxn modelId="{A62FBC20-DE59-40ED-BE0F-5B6808FB4E0E}" type="presParOf" srcId="{896D96FE-EA05-4066-8BE5-F7366BA3777A}" destId="{079C46BA-E270-4C4F-9AA8-92E32A64D736}" srcOrd="0" destOrd="0" presId="urn:microsoft.com/office/officeart/2005/8/layout/orgChart1"/>
    <dgm:cxn modelId="{D13B4CA1-D253-4ACF-87F8-0CAAE9142EBB}" type="presParOf" srcId="{896D96FE-EA05-4066-8BE5-F7366BA3777A}" destId="{3AA4BA60-CAF3-4B65-8A7B-26648B565082}" srcOrd="1" destOrd="0" presId="urn:microsoft.com/office/officeart/2005/8/layout/orgChart1"/>
    <dgm:cxn modelId="{74304ADB-99A8-470B-99AE-E1CDB12BD735}" type="presParOf" srcId="{69C13562-DBB8-42F8-AE39-8AFEF8ED4982}" destId="{54F082B5-2FAD-490F-B257-B96DCB3E19FC}" srcOrd="1" destOrd="0" presId="urn:microsoft.com/office/officeart/2005/8/layout/orgChart1"/>
    <dgm:cxn modelId="{B2EFC444-5849-4FE1-BCFE-C830EA9EF8E6}" type="presParOf" srcId="{69C13562-DBB8-42F8-AE39-8AFEF8ED4982}" destId="{6C846A69-A00E-4FB9-80C7-DC7FE13BD4B5}" srcOrd="2" destOrd="0" presId="urn:microsoft.com/office/officeart/2005/8/layout/orgChart1"/>
    <dgm:cxn modelId="{E6B76A41-CE1B-4522-B405-83FC97E34BE5}" type="presParOf" srcId="{70B62D43-4B2E-478D-8091-7F950B36BC86}" destId="{C6471DB4-9B93-437A-AEBE-F3B71F737DF8}" srcOrd="4" destOrd="0" presId="urn:microsoft.com/office/officeart/2005/8/layout/orgChart1"/>
    <dgm:cxn modelId="{D2612421-98DD-402C-97A0-0E6052C45B26}" type="presParOf" srcId="{70B62D43-4B2E-478D-8091-7F950B36BC86}" destId="{CD8B12E6-DD1E-4D70-BE7C-A5443A3D84D1}" srcOrd="5" destOrd="0" presId="urn:microsoft.com/office/officeart/2005/8/layout/orgChart1"/>
    <dgm:cxn modelId="{818BCECF-76B0-4EEF-854A-B06FC4BE338F}" type="presParOf" srcId="{CD8B12E6-DD1E-4D70-BE7C-A5443A3D84D1}" destId="{C0FBA54D-3A3D-42F4-B1C8-ADE0E74CCC4D}" srcOrd="0" destOrd="0" presId="urn:microsoft.com/office/officeart/2005/8/layout/orgChart1"/>
    <dgm:cxn modelId="{8280597E-1054-4463-B464-4EA049664DB0}" type="presParOf" srcId="{C0FBA54D-3A3D-42F4-B1C8-ADE0E74CCC4D}" destId="{30DA9891-B7C7-405D-9015-1C3DF0E9850F}" srcOrd="0" destOrd="0" presId="urn:microsoft.com/office/officeart/2005/8/layout/orgChart1"/>
    <dgm:cxn modelId="{56DEDE67-FF80-45B7-A9D6-46060E4877BD}" type="presParOf" srcId="{C0FBA54D-3A3D-42F4-B1C8-ADE0E74CCC4D}" destId="{5EC808F1-181C-42C2-975C-2B558EBCB7FE}" srcOrd="1" destOrd="0" presId="urn:microsoft.com/office/officeart/2005/8/layout/orgChart1"/>
    <dgm:cxn modelId="{FF640E35-E0CB-4D5C-9B36-A07400D9BCC0}" type="presParOf" srcId="{CD8B12E6-DD1E-4D70-BE7C-A5443A3D84D1}" destId="{3C11D65F-2A65-4A7E-9C15-AA6406FE6F0B}" srcOrd="1" destOrd="0" presId="urn:microsoft.com/office/officeart/2005/8/layout/orgChart1"/>
    <dgm:cxn modelId="{22CA7026-206C-4836-B039-A1705BCC3067}" type="presParOf" srcId="{CD8B12E6-DD1E-4D70-BE7C-A5443A3D84D1}" destId="{07414A68-C8A8-4CE7-984E-48064FC49AF5}" srcOrd="2" destOrd="0" presId="urn:microsoft.com/office/officeart/2005/8/layout/orgChart1"/>
    <dgm:cxn modelId="{55E39BE3-8ED0-4106-90C5-1F49122BD8D6}" type="presParOf" srcId="{70B62D43-4B2E-478D-8091-7F950B36BC86}" destId="{BD53C961-9C2E-42B5-A825-EB1CD5AF2FE3}" srcOrd="6" destOrd="0" presId="urn:microsoft.com/office/officeart/2005/8/layout/orgChart1"/>
    <dgm:cxn modelId="{00DC25F8-FB61-492B-A3B8-CAB888C00738}" type="presParOf" srcId="{70B62D43-4B2E-478D-8091-7F950B36BC86}" destId="{2AD0F394-908E-4BF8-9902-81719C192207}" srcOrd="7" destOrd="0" presId="urn:microsoft.com/office/officeart/2005/8/layout/orgChart1"/>
    <dgm:cxn modelId="{B9A3ABAF-48A9-4751-97BF-EC8642F4694B}" type="presParOf" srcId="{2AD0F394-908E-4BF8-9902-81719C192207}" destId="{6508E9AA-32AD-45CE-ACB4-E452A2309B43}" srcOrd="0" destOrd="0" presId="urn:microsoft.com/office/officeart/2005/8/layout/orgChart1"/>
    <dgm:cxn modelId="{44124E8F-853E-4C83-A80B-5FCFEA7797AF}" type="presParOf" srcId="{6508E9AA-32AD-45CE-ACB4-E452A2309B43}" destId="{26E61D30-5696-4E05-9044-AF73EF27DAB2}" srcOrd="0" destOrd="0" presId="urn:microsoft.com/office/officeart/2005/8/layout/orgChart1"/>
    <dgm:cxn modelId="{046C4CE2-4F26-4DAF-A2A6-3EF91A5DA8C0}" type="presParOf" srcId="{6508E9AA-32AD-45CE-ACB4-E452A2309B43}" destId="{14A5ABF2-8B49-4694-AC4C-1A898869B017}" srcOrd="1" destOrd="0" presId="urn:microsoft.com/office/officeart/2005/8/layout/orgChart1"/>
    <dgm:cxn modelId="{24159C18-A310-4DBC-A93A-742D5A5D6B5F}" type="presParOf" srcId="{2AD0F394-908E-4BF8-9902-81719C192207}" destId="{E95C75F7-7305-47DE-985C-550E435481C9}" srcOrd="1" destOrd="0" presId="urn:microsoft.com/office/officeart/2005/8/layout/orgChart1"/>
    <dgm:cxn modelId="{58DD9EA3-C38C-4DD7-A44E-28F6A843028C}" type="presParOf" srcId="{2AD0F394-908E-4BF8-9902-81719C192207}" destId="{ADFD56FF-A789-4A68-9B2D-8E4E857854C2}" srcOrd="2" destOrd="0" presId="urn:microsoft.com/office/officeart/2005/8/layout/orgChart1"/>
    <dgm:cxn modelId="{0FD84EBB-C3DF-48C0-981D-A28352FFC649}" type="presParOf" srcId="{70B62D43-4B2E-478D-8091-7F950B36BC86}" destId="{B4ADFA40-1DC3-4BD0-BAE4-D5BA4FDF2B3E}" srcOrd="8" destOrd="0" presId="urn:microsoft.com/office/officeart/2005/8/layout/orgChart1"/>
    <dgm:cxn modelId="{1296023D-E92E-402D-B7BB-7ACB7EC2EBA0}" type="presParOf" srcId="{70B62D43-4B2E-478D-8091-7F950B36BC86}" destId="{74623D81-D47A-4BDB-A76C-094846D41FA8}" srcOrd="9" destOrd="0" presId="urn:microsoft.com/office/officeart/2005/8/layout/orgChart1"/>
    <dgm:cxn modelId="{9842082A-7ACD-4EF8-B96C-5D66D7A1F7C3}" type="presParOf" srcId="{74623D81-D47A-4BDB-A76C-094846D41FA8}" destId="{A5AFB960-0B8B-4E03-885A-2579269F7DC1}" srcOrd="0" destOrd="0" presId="urn:microsoft.com/office/officeart/2005/8/layout/orgChart1"/>
    <dgm:cxn modelId="{87237539-D4D6-4EE2-B445-6F9281F4D763}" type="presParOf" srcId="{A5AFB960-0B8B-4E03-885A-2579269F7DC1}" destId="{3A05D6AC-55D4-4F8B-831D-7528DBB5E857}" srcOrd="0" destOrd="0" presId="urn:microsoft.com/office/officeart/2005/8/layout/orgChart1"/>
    <dgm:cxn modelId="{B46D215B-F4A1-41B1-8C1E-3C6D3470A41D}" type="presParOf" srcId="{A5AFB960-0B8B-4E03-885A-2579269F7DC1}" destId="{179F0FCD-C306-4B84-A7DF-E34F9FAB6F56}" srcOrd="1" destOrd="0" presId="urn:microsoft.com/office/officeart/2005/8/layout/orgChart1"/>
    <dgm:cxn modelId="{8033B9B9-02F0-4E7F-BEEB-59932AC693F6}" type="presParOf" srcId="{74623D81-D47A-4BDB-A76C-094846D41FA8}" destId="{856F8CB3-7FD8-44A2-BD9F-D0A3BBBFD7B2}" srcOrd="1" destOrd="0" presId="urn:microsoft.com/office/officeart/2005/8/layout/orgChart1"/>
    <dgm:cxn modelId="{96F96793-E3E5-4F07-996D-F1C73279C704}" type="presParOf" srcId="{74623D81-D47A-4BDB-A76C-094846D41FA8}" destId="{E41C3208-7C36-4192-9EA5-1F0C4DB4A826}" srcOrd="2" destOrd="0" presId="urn:microsoft.com/office/officeart/2005/8/layout/orgChart1"/>
    <dgm:cxn modelId="{2AAC31C6-EDB5-4C37-8ECD-10CF934F5B65}" type="presParOf" srcId="{8BAB2199-5159-41F9-8708-33820C9B03A9}" destId="{FB705D8D-4B0F-418C-BE22-C9FC935B08A3}" srcOrd="2" destOrd="0" presId="urn:microsoft.com/office/officeart/2005/8/layout/orgChart1"/>
    <dgm:cxn modelId="{B451B3CB-145A-466A-AEEE-F72BD734F60E}" type="presParOf" srcId="{9C5DF944-3D7A-473D-A789-5CA86652B8F8}" destId="{4F6F1802-D2DC-45F2-8B57-B9ACE00E096B}" srcOrd="4" destOrd="0" presId="urn:microsoft.com/office/officeart/2005/8/layout/orgChart1"/>
    <dgm:cxn modelId="{27A7B032-26D5-4643-B465-E1072FB01B8C}" type="presParOf" srcId="{9C5DF944-3D7A-473D-A789-5CA86652B8F8}" destId="{D09FB176-C899-4C34-A2EF-DF4099E3930B}" srcOrd="5" destOrd="0" presId="urn:microsoft.com/office/officeart/2005/8/layout/orgChart1"/>
    <dgm:cxn modelId="{D5BED667-33D9-4BF0-BBCF-F18232279455}" type="presParOf" srcId="{D09FB176-C899-4C34-A2EF-DF4099E3930B}" destId="{EB3A78CF-8659-4E76-9BB6-78F8A7F8B535}" srcOrd="0" destOrd="0" presId="urn:microsoft.com/office/officeart/2005/8/layout/orgChart1"/>
    <dgm:cxn modelId="{5431A7B8-EBC1-4F1F-9C75-94B63978B473}" type="presParOf" srcId="{EB3A78CF-8659-4E76-9BB6-78F8A7F8B535}" destId="{ED956AEF-5A78-47DC-9D97-3B27A2E93095}" srcOrd="0" destOrd="0" presId="urn:microsoft.com/office/officeart/2005/8/layout/orgChart1"/>
    <dgm:cxn modelId="{2599F1C0-F251-45D7-881A-10AEF39BFABE}" type="presParOf" srcId="{EB3A78CF-8659-4E76-9BB6-78F8A7F8B535}" destId="{0936C29E-0ABE-4289-9453-F6DF249F454C}" srcOrd="1" destOrd="0" presId="urn:microsoft.com/office/officeart/2005/8/layout/orgChart1"/>
    <dgm:cxn modelId="{BDAB7733-4BA1-4E87-97BD-7FCCDEBED050}" type="presParOf" srcId="{D09FB176-C899-4C34-A2EF-DF4099E3930B}" destId="{3666C14E-3FE7-4AB2-BA4F-4535D42C477E}" srcOrd="1" destOrd="0" presId="urn:microsoft.com/office/officeart/2005/8/layout/orgChart1"/>
    <dgm:cxn modelId="{5DA10CB4-E0D6-4A12-BD60-823CB3491A49}" type="presParOf" srcId="{3666C14E-3FE7-4AB2-BA4F-4535D42C477E}" destId="{7E670A0B-4B6A-45AD-AE95-FAE9E52BA24F}" srcOrd="0" destOrd="0" presId="urn:microsoft.com/office/officeart/2005/8/layout/orgChart1"/>
    <dgm:cxn modelId="{9BDCF563-BEC4-401E-B939-45D70CD3DCB5}" type="presParOf" srcId="{3666C14E-3FE7-4AB2-BA4F-4535D42C477E}" destId="{781D4557-4BA2-4B53-85D2-D0A8E2F29ACB}" srcOrd="1" destOrd="0" presId="urn:microsoft.com/office/officeart/2005/8/layout/orgChart1"/>
    <dgm:cxn modelId="{40FF91E2-11AF-4B78-A049-9CCB69D2407A}" type="presParOf" srcId="{781D4557-4BA2-4B53-85D2-D0A8E2F29ACB}" destId="{A1F0E8B8-00E6-43CE-8E1F-A9918B608453}" srcOrd="0" destOrd="0" presId="urn:microsoft.com/office/officeart/2005/8/layout/orgChart1"/>
    <dgm:cxn modelId="{DB38B777-08EF-4447-A929-9318A437218F}" type="presParOf" srcId="{A1F0E8B8-00E6-43CE-8E1F-A9918B608453}" destId="{2C701CAE-D8F1-461E-8A0C-C57AEB1CD6C2}" srcOrd="0" destOrd="0" presId="urn:microsoft.com/office/officeart/2005/8/layout/orgChart1"/>
    <dgm:cxn modelId="{D381C118-730A-46FF-837D-1402603CD902}" type="presParOf" srcId="{A1F0E8B8-00E6-43CE-8E1F-A9918B608453}" destId="{0A55F855-E390-49C4-85C3-4EB5DC8DFEC3}" srcOrd="1" destOrd="0" presId="urn:microsoft.com/office/officeart/2005/8/layout/orgChart1"/>
    <dgm:cxn modelId="{B9033825-6F87-4170-842E-EEE3B51E8161}" type="presParOf" srcId="{781D4557-4BA2-4B53-85D2-D0A8E2F29ACB}" destId="{8FDA77AA-02A8-4EBB-8954-A3306A125F11}" srcOrd="1" destOrd="0" presId="urn:microsoft.com/office/officeart/2005/8/layout/orgChart1"/>
    <dgm:cxn modelId="{5988DC76-361D-4E37-8C07-EDC664ADFBE0}" type="presParOf" srcId="{781D4557-4BA2-4B53-85D2-D0A8E2F29ACB}" destId="{802B30D6-A884-4929-98EE-4DE3E2D91CB8}" srcOrd="2" destOrd="0" presId="urn:microsoft.com/office/officeart/2005/8/layout/orgChart1"/>
    <dgm:cxn modelId="{9E6E877E-8AC8-4082-847C-BC7471283D98}" type="presParOf" srcId="{3666C14E-3FE7-4AB2-BA4F-4535D42C477E}" destId="{4E5DB2E5-BC21-45FD-89CF-804EEEA73D92}" srcOrd="2" destOrd="0" presId="urn:microsoft.com/office/officeart/2005/8/layout/orgChart1"/>
    <dgm:cxn modelId="{67D860DA-2103-44DF-ADB9-F4042B36C6B6}" type="presParOf" srcId="{3666C14E-3FE7-4AB2-BA4F-4535D42C477E}" destId="{FEF5B6E2-22EA-4CFA-BF26-961399773F49}" srcOrd="3" destOrd="0" presId="urn:microsoft.com/office/officeart/2005/8/layout/orgChart1"/>
    <dgm:cxn modelId="{F70B606F-CAD9-43D1-8F29-F0F3B09EFC4C}" type="presParOf" srcId="{FEF5B6E2-22EA-4CFA-BF26-961399773F49}" destId="{42BED641-FA4F-4D4B-9A19-A7D3C3BE1408}" srcOrd="0" destOrd="0" presId="urn:microsoft.com/office/officeart/2005/8/layout/orgChart1"/>
    <dgm:cxn modelId="{72A5C66A-5206-4CF9-A31A-19592FA72093}" type="presParOf" srcId="{42BED641-FA4F-4D4B-9A19-A7D3C3BE1408}" destId="{74487508-3D4F-4F35-9119-7335AA499C95}" srcOrd="0" destOrd="0" presId="urn:microsoft.com/office/officeart/2005/8/layout/orgChart1"/>
    <dgm:cxn modelId="{8ABFC09E-0BDE-4ECA-83E3-6A44218F06E5}" type="presParOf" srcId="{42BED641-FA4F-4D4B-9A19-A7D3C3BE1408}" destId="{EA4E738B-1483-44D6-89EB-8256A9C3F87D}" srcOrd="1" destOrd="0" presId="urn:microsoft.com/office/officeart/2005/8/layout/orgChart1"/>
    <dgm:cxn modelId="{D5ACB484-3D2A-4E01-92E5-F53D821DE54C}" type="presParOf" srcId="{FEF5B6E2-22EA-4CFA-BF26-961399773F49}" destId="{B5B7C6F2-824B-4B22-9513-4D47B87A1DEF}" srcOrd="1" destOrd="0" presId="urn:microsoft.com/office/officeart/2005/8/layout/orgChart1"/>
    <dgm:cxn modelId="{16DE541E-1BA6-4496-9B5D-E0F62623CC4E}" type="presParOf" srcId="{FEF5B6E2-22EA-4CFA-BF26-961399773F49}" destId="{AD4B3EEE-3AC5-44A5-8891-70C0728030DE}" srcOrd="2" destOrd="0" presId="urn:microsoft.com/office/officeart/2005/8/layout/orgChart1"/>
    <dgm:cxn modelId="{9E94A0B8-073E-46D7-957E-1E87C245A25C}" type="presParOf" srcId="{3666C14E-3FE7-4AB2-BA4F-4535D42C477E}" destId="{1A2BCB80-89E2-41EC-87D9-8650DA66AB8A}" srcOrd="4" destOrd="0" presId="urn:microsoft.com/office/officeart/2005/8/layout/orgChart1"/>
    <dgm:cxn modelId="{29488F15-BC91-4893-9B10-88C616ED7B85}" type="presParOf" srcId="{3666C14E-3FE7-4AB2-BA4F-4535D42C477E}" destId="{CD498E25-17A8-4592-A106-0BDE77F9F8BE}" srcOrd="5" destOrd="0" presId="urn:microsoft.com/office/officeart/2005/8/layout/orgChart1"/>
    <dgm:cxn modelId="{8A4ADC0F-580F-4813-B065-D55F9B038C02}" type="presParOf" srcId="{CD498E25-17A8-4592-A106-0BDE77F9F8BE}" destId="{1832CD07-F56C-4B75-9FC3-CEF6C2D6EA45}" srcOrd="0" destOrd="0" presId="urn:microsoft.com/office/officeart/2005/8/layout/orgChart1"/>
    <dgm:cxn modelId="{092AB42F-671C-4603-B45C-0713B8A16C8E}" type="presParOf" srcId="{1832CD07-F56C-4B75-9FC3-CEF6C2D6EA45}" destId="{F7484F86-9514-4EEC-AAEC-65AD9B4B3D96}" srcOrd="0" destOrd="0" presId="urn:microsoft.com/office/officeart/2005/8/layout/orgChart1"/>
    <dgm:cxn modelId="{A7552BCC-CBBD-45C8-A27F-333B0A4D2535}" type="presParOf" srcId="{1832CD07-F56C-4B75-9FC3-CEF6C2D6EA45}" destId="{2F8AA862-E8D3-4043-95F3-7EBB33FDC237}" srcOrd="1" destOrd="0" presId="urn:microsoft.com/office/officeart/2005/8/layout/orgChart1"/>
    <dgm:cxn modelId="{CD1EB6DA-436F-49B0-8F70-725E87A512A7}" type="presParOf" srcId="{CD498E25-17A8-4592-A106-0BDE77F9F8BE}" destId="{D6D1B4BE-1E43-4CD4-965F-996A3963A4DE}" srcOrd="1" destOrd="0" presId="urn:microsoft.com/office/officeart/2005/8/layout/orgChart1"/>
    <dgm:cxn modelId="{8A443DE5-68B0-480D-A83B-17F222D0981A}" type="presParOf" srcId="{CD498E25-17A8-4592-A106-0BDE77F9F8BE}" destId="{2585E360-1265-4DAF-8ED0-8CB30CFCA044}" srcOrd="2" destOrd="0" presId="urn:microsoft.com/office/officeart/2005/8/layout/orgChart1"/>
    <dgm:cxn modelId="{F64C951A-7DB9-43E3-8D52-9B1FC3D65C65}" type="presParOf" srcId="{3666C14E-3FE7-4AB2-BA4F-4535D42C477E}" destId="{9AAB9F84-69DB-4974-8FB3-17FE16A42904}" srcOrd="6" destOrd="0" presId="urn:microsoft.com/office/officeart/2005/8/layout/orgChart1"/>
    <dgm:cxn modelId="{8CC66E13-6229-457B-BF13-C4689446ABCE}" type="presParOf" srcId="{3666C14E-3FE7-4AB2-BA4F-4535D42C477E}" destId="{C3EE2C24-35C5-4383-8BA8-04718D61B1E3}" srcOrd="7" destOrd="0" presId="urn:microsoft.com/office/officeart/2005/8/layout/orgChart1"/>
    <dgm:cxn modelId="{D77BCD64-B589-44D3-AFA7-BD779DC1F8D3}" type="presParOf" srcId="{C3EE2C24-35C5-4383-8BA8-04718D61B1E3}" destId="{D76FB983-6AF4-4D17-803C-BE4F9D86E241}" srcOrd="0" destOrd="0" presId="urn:microsoft.com/office/officeart/2005/8/layout/orgChart1"/>
    <dgm:cxn modelId="{D5CEC076-0AB6-4CC3-8393-10174D184444}" type="presParOf" srcId="{D76FB983-6AF4-4D17-803C-BE4F9D86E241}" destId="{C95AECE2-07C4-42E7-90DA-5CD8EA216CFC}" srcOrd="0" destOrd="0" presId="urn:microsoft.com/office/officeart/2005/8/layout/orgChart1"/>
    <dgm:cxn modelId="{93169D42-F3F5-4351-A9A9-1C03D4CBC9B1}" type="presParOf" srcId="{D76FB983-6AF4-4D17-803C-BE4F9D86E241}" destId="{4704A764-F3E3-46A1-B698-AC3BCD85875D}" srcOrd="1" destOrd="0" presId="urn:microsoft.com/office/officeart/2005/8/layout/orgChart1"/>
    <dgm:cxn modelId="{EB40A93A-F7AE-4094-90AE-55B0E97E8742}" type="presParOf" srcId="{C3EE2C24-35C5-4383-8BA8-04718D61B1E3}" destId="{C07B020C-8290-4505-84E9-D8CD925D7B93}" srcOrd="1" destOrd="0" presId="urn:microsoft.com/office/officeart/2005/8/layout/orgChart1"/>
    <dgm:cxn modelId="{D56A2579-E8E2-46B2-A76E-200AB08333A8}" type="presParOf" srcId="{C3EE2C24-35C5-4383-8BA8-04718D61B1E3}" destId="{97715D9E-A6B5-4BE2-9531-017E1F9F5E37}" srcOrd="2" destOrd="0" presId="urn:microsoft.com/office/officeart/2005/8/layout/orgChart1"/>
    <dgm:cxn modelId="{80DA1B5C-BA71-41D9-89FD-428BFA0ABC88}" type="presParOf" srcId="{3666C14E-3FE7-4AB2-BA4F-4535D42C477E}" destId="{F8AA5B07-D62E-4BEF-A7F4-BB8154CE0161}" srcOrd="8" destOrd="0" presId="urn:microsoft.com/office/officeart/2005/8/layout/orgChart1"/>
    <dgm:cxn modelId="{1463088C-D67E-4835-BBB1-4F57AE70AEF2}" type="presParOf" srcId="{3666C14E-3FE7-4AB2-BA4F-4535D42C477E}" destId="{28D3CB32-FAA0-4273-8538-1EB307061468}" srcOrd="9" destOrd="0" presId="urn:microsoft.com/office/officeart/2005/8/layout/orgChart1"/>
    <dgm:cxn modelId="{CF1BD0FC-B21C-4A92-B15C-0F2E9BF5504E}" type="presParOf" srcId="{28D3CB32-FAA0-4273-8538-1EB307061468}" destId="{4E6634D0-9CA1-4ACD-BF91-91BEE47E76EF}" srcOrd="0" destOrd="0" presId="urn:microsoft.com/office/officeart/2005/8/layout/orgChart1"/>
    <dgm:cxn modelId="{EFEF9F16-F4FC-4CD3-B4C2-CEB700C733A3}" type="presParOf" srcId="{4E6634D0-9CA1-4ACD-BF91-91BEE47E76EF}" destId="{EE219807-47C8-4941-99AE-CE39076E53F5}" srcOrd="0" destOrd="0" presId="urn:microsoft.com/office/officeart/2005/8/layout/orgChart1"/>
    <dgm:cxn modelId="{C855C06F-D41A-4F7B-9FF9-15CB8EF95B66}" type="presParOf" srcId="{4E6634D0-9CA1-4ACD-BF91-91BEE47E76EF}" destId="{A8ED66CC-CBB3-4EB5-ADE1-6E062170315B}" srcOrd="1" destOrd="0" presId="urn:microsoft.com/office/officeart/2005/8/layout/orgChart1"/>
    <dgm:cxn modelId="{A12C417A-72C8-4E64-80B8-354A757B50C9}" type="presParOf" srcId="{28D3CB32-FAA0-4273-8538-1EB307061468}" destId="{55A4A9B7-D2D2-4F27-9972-54B957F184B3}" srcOrd="1" destOrd="0" presId="urn:microsoft.com/office/officeart/2005/8/layout/orgChart1"/>
    <dgm:cxn modelId="{759AA56E-DA4B-4707-A5F8-7F15382E0C00}" type="presParOf" srcId="{28D3CB32-FAA0-4273-8538-1EB307061468}" destId="{A6D08738-8725-4BBB-8D6E-6E0F7F338F27}" srcOrd="2" destOrd="0" presId="urn:microsoft.com/office/officeart/2005/8/layout/orgChart1"/>
    <dgm:cxn modelId="{4AABD1EE-1E3E-4335-A3D1-03FA1DCBC14A}" type="presParOf" srcId="{D09FB176-C899-4C34-A2EF-DF4099E3930B}" destId="{10032A81-28F1-4589-A2C9-2F713826DB5B}" srcOrd="2" destOrd="0" presId="urn:microsoft.com/office/officeart/2005/8/layout/orgChart1"/>
    <dgm:cxn modelId="{92E984AF-5D9C-4C5D-91EA-D30FFD6BCA43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8F17B54D-930D-4EFE-83DE-025ACEA30BA5}" type="presOf" srcId="{0ED209FE-B93C-493B-85A2-BA5863869AE7}" destId="{B4ADFA40-1DC3-4BD0-BAE4-D5BA4FDF2B3E}" srcOrd="0" destOrd="0" presId="urn:microsoft.com/office/officeart/2005/8/layout/orgChart1"/>
    <dgm:cxn modelId="{C3B23E67-1BCE-4E58-8608-CE7B436C1DAF}" type="presOf" srcId="{00B822AA-E50D-409C-8E77-78CE41F17C4F}" destId="{EE7467E8-D778-4C18-9C7C-925EF25B0DC2}" srcOrd="1" destOrd="0" presId="urn:microsoft.com/office/officeart/2005/8/layout/orgChart1"/>
    <dgm:cxn modelId="{FB6C2B32-05FB-4373-85FD-DE6A327B28DA}" type="presOf" srcId="{092024CE-8423-4E50-A34E-3122E05631CC}" destId="{2C701CAE-D8F1-461E-8A0C-C57AEB1CD6C2}" srcOrd="0" destOrd="0" presId="urn:microsoft.com/office/officeart/2005/8/layout/orgChart1"/>
    <dgm:cxn modelId="{49885A0A-BE1F-4A50-B4C6-E9ED3B68A351}" type="presOf" srcId="{88415C31-82DD-4EF9-9A7A-1D4D99FB6B9D}" destId="{ED956AEF-5A78-47DC-9D97-3B27A2E93095}" srcOrd="0" destOrd="0" presId="urn:microsoft.com/office/officeart/2005/8/layout/orgChart1"/>
    <dgm:cxn modelId="{9F6D99A1-1AE1-403B-A8C6-4A27EAF36B68}" type="presOf" srcId="{DC9F82DD-39AD-486C-81D6-0E3C38A96BAD}" destId="{4F6F1802-D2DC-45F2-8B57-B9ACE00E096B}" srcOrd="0" destOrd="0" presId="urn:microsoft.com/office/officeart/2005/8/layout/orgChart1"/>
    <dgm:cxn modelId="{3AABCC6D-67A2-4425-992F-DF17AF9026B1}" type="presOf" srcId="{D656347E-658D-41DE-86E2-9688A1F66EB3}" destId="{D351E307-7A60-4733-B21C-CC6D6E5D051D}" srcOrd="0" destOrd="0" presId="urn:microsoft.com/office/officeart/2005/8/layout/orgChart1"/>
    <dgm:cxn modelId="{6633D914-2FA4-4B67-B590-F9FD7324AE2D}" type="presOf" srcId="{CE683E6A-A313-4F5C-8639-235783D1198F}" destId="{6C1B72B2-EE6C-495B-ADAD-8508CE8EB807}" srcOrd="0" destOrd="0" presId="urn:microsoft.com/office/officeart/2005/8/layout/orgChart1"/>
    <dgm:cxn modelId="{3AD5C674-60BF-4379-B29A-83D6F1A98D89}" type="presOf" srcId="{49A41343-8942-4E0A-948C-7308CFEDA337}" destId="{F8AA5B07-D62E-4BEF-A7F4-BB8154CE0161}" srcOrd="0" destOrd="0" presId="urn:microsoft.com/office/officeart/2005/8/layout/orgChart1"/>
    <dgm:cxn modelId="{69890C91-76E6-4486-8567-637C81181282}" type="presOf" srcId="{092024CE-8423-4E50-A34E-3122E05631CC}" destId="{0A55F855-E390-49C4-85C3-4EB5DC8DFEC3}" srcOrd="1" destOrd="0" presId="urn:microsoft.com/office/officeart/2005/8/layout/orgChart1"/>
    <dgm:cxn modelId="{ED69D18E-8936-4F9B-8950-266D74C3F254}" type="presOf" srcId="{DCB062A1-302A-48A6-BE81-96138548FF70}" destId="{1AE91293-7748-4E52-8855-7B838C555EB9}" srcOrd="0" destOrd="0" presId="urn:microsoft.com/office/officeart/2005/8/layout/orgChart1"/>
    <dgm:cxn modelId="{39EC2A95-A5CF-43E3-87CA-D036679359FF}" type="presOf" srcId="{C7336B56-6975-43EE-AA11-2CF9D86F3B72}" destId="{2F8AA862-E8D3-4043-95F3-7EBB33FDC237}" srcOrd="1" destOrd="0" presId="urn:microsoft.com/office/officeart/2005/8/layout/orgChart1"/>
    <dgm:cxn modelId="{80020385-019F-4164-A6F6-D56266E2DEF4}" type="presOf" srcId="{BC7A14EC-7DD0-42E2-A28E-8428AF273F49}" destId="{4E5DB2E5-BC21-45FD-89CF-804EEEA73D92}" srcOrd="0" destOrd="0" presId="urn:microsoft.com/office/officeart/2005/8/layout/orgChart1"/>
    <dgm:cxn modelId="{0B270A51-197F-424B-9E83-6BBC77C4D792}" type="presOf" srcId="{EDF4E25F-6E69-41B7-B57F-66E5D749104E}" destId="{CD65CBB6-B9A3-48AB-AFB3-4BE4B03553D3}" srcOrd="0" destOrd="0" presId="urn:microsoft.com/office/officeart/2005/8/layout/orgChart1"/>
    <dgm:cxn modelId="{BD190A70-0EF1-4BE4-A6CF-A57883FAD7C2}" type="presOf" srcId="{BAA37ED3-8504-4718-82EA-2141E33A703B}" destId="{C6471DB4-9B93-437A-AEBE-F3B71F737DF8}" srcOrd="0" destOrd="0" presId="urn:microsoft.com/office/officeart/2005/8/layout/orgChart1"/>
    <dgm:cxn modelId="{D03AE498-0099-45DA-883B-C14E3452608F}" type="presOf" srcId="{51AC05A3-5125-4631-8328-EE9742C5CE1F}" destId="{75DCBE71-7469-49E9-81E5-E6A43E3EC0DC}" srcOrd="1" destOrd="0" presId="urn:microsoft.com/office/officeart/2005/8/layout/orgChart1"/>
    <dgm:cxn modelId="{9F4A223A-9469-4054-A395-189361755B56}" type="presOf" srcId="{844909A3-F2C8-49AE-869B-AFCA0AC709DF}" destId="{5A29D58D-62CC-4731-8120-CAD4354C3E03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B23A2CDD-5EF9-47A7-9F80-3C676D1711DF}" type="presOf" srcId="{00B822AA-E50D-409C-8E77-78CE41F17C4F}" destId="{86ECFBC0-6EDE-49D7-A5E4-E61CBAF4A092}" srcOrd="0" destOrd="0" presId="urn:microsoft.com/office/officeart/2005/8/layout/orgChart1"/>
    <dgm:cxn modelId="{7E6D6729-1D05-4499-86E1-4DDD1E486EF5}" type="presOf" srcId="{CBC98D67-7A4E-4DF5-AC0F-18B667594BB8}" destId="{D644628E-4C6F-4DF2-8C07-D2B66E3A4757}" srcOrd="0" destOrd="0" presId="urn:microsoft.com/office/officeart/2005/8/layout/orgChart1"/>
    <dgm:cxn modelId="{1C995827-B189-43E6-A311-A40CB30DECAD}" type="presOf" srcId="{D5F013B3-4B4E-4E38-9BAF-4B34B2BB0C79}" destId="{26E61D30-5696-4E05-9044-AF73EF27DAB2}" srcOrd="0" destOrd="0" presId="urn:microsoft.com/office/officeart/2005/8/layout/orgChart1"/>
    <dgm:cxn modelId="{A18D5EF2-24F3-4247-B174-1081737F6C6A}" type="presOf" srcId="{B103CFD6-C2F2-4A76-8866-035FF64E5877}" destId="{2FA1AE03-77C2-487B-948B-82122901556A}" srcOrd="1" destOrd="0" presId="urn:microsoft.com/office/officeart/2005/8/layout/orgChart1"/>
    <dgm:cxn modelId="{0A2ECFCF-D4EB-44F5-BAFE-B54BC9AE0C3D}" type="presOf" srcId="{69BEBD41-3545-40FD-BFDD-D21BD47C872E}" destId="{74487508-3D4F-4F35-9119-7335AA499C95}" srcOrd="0" destOrd="0" presId="urn:microsoft.com/office/officeart/2005/8/layout/orgChart1"/>
    <dgm:cxn modelId="{89092A3F-F5F2-457A-B851-DADA246D679D}" type="presOf" srcId="{88415C31-82DD-4EF9-9A7A-1D4D99FB6B9D}" destId="{0936C29E-0ABE-4289-9453-F6DF249F454C}" srcOrd="1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274868AC-DEE7-4587-891E-D08CE21B0F90}" type="presOf" srcId="{DCCE79F2-51DC-4E3A-8F3D-0CB311D1F14D}" destId="{A8ED66CC-CBB3-4EB5-ADE1-6E062170315B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E1EE218E-A76E-4B3A-9172-8D6E48C59E34}" type="presOf" srcId="{1E17A9B5-1CC6-4BF4-A5EB-2099972243B8}" destId="{0044642D-BF6E-4946-989D-7BC76303D8B1}" srcOrd="1" destOrd="0" presId="urn:microsoft.com/office/officeart/2005/8/layout/orgChart1"/>
    <dgm:cxn modelId="{DDB88D8C-77D2-47A3-86FA-07248F354FA3}" type="presOf" srcId="{B40A1E99-819E-4C0D-B671-3D134F0F7163}" destId="{3A05D6AC-55D4-4F8B-831D-7528DBB5E857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0C91E474-6355-42E1-9F6A-07DBC012B587}" type="presOf" srcId="{3837525C-9A2A-44D5-8B42-9C0820CF3FF9}" destId="{6AC59FBD-FAEA-42FA-8EB1-29A7CC044828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2325E8E4-8B26-43B7-98B9-86399C11EE85}" type="presOf" srcId="{88B02B86-A182-47E8-98CE-5F03ED03FC83}" destId="{1A2BCB80-89E2-41EC-87D9-8650DA66AB8A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65C2D925-15C1-4A6F-9F8D-6C45AAF8433A}" type="presOf" srcId="{1E17A9B5-1CC6-4BF4-A5EB-2099972243B8}" destId="{F0DC39B6-0C64-430A-9FFB-4907B94E244D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79B01832-BF12-4E76-B339-484A3FEBE985}" type="presOf" srcId="{57A44C0D-573F-44FB-BC9E-B18382ACCC39}" destId="{9AAB9F84-69DB-4974-8FB3-17FE16A42904}" srcOrd="0" destOrd="0" presId="urn:microsoft.com/office/officeart/2005/8/layout/orgChart1"/>
    <dgm:cxn modelId="{7E4DD0D8-9F73-4B52-9873-9D7A70573FC3}" type="presOf" srcId="{8514C17C-35EC-4D14-92F7-13A577CAA5C4}" destId="{079C46BA-E270-4C4F-9AA8-92E32A64D736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F8DEB72D-EE8C-45A5-A39C-BB9F1F936831}" type="presOf" srcId="{D3B00EB5-7252-4C54-A138-4FDE2761BA89}" destId="{77FF546B-1ADB-4B35-B705-B48DE95D0A7F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6AEE2BE1-7B6B-424E-8C8C-55E477E34043}" type="presOf" srcId="{E2FDDA39-0A56-4C19-9570-F6322A50CD7C}" destId="{C95AECE2-07C4-42E7-90DA-5CD8EA216CFC}" srcOrd="0" destOrd="0" presId="urn:microsoft.com/office/officeart/2005/8/layout/orgChart1"/>
    <dgm:cxn modelId="{EF151051-C01E-4743-8AFB-490A6D72AEA3}" type="presOf" srcId="{51AC05A3-5125-4631-8328-EE9742C5CE1F}" destId="{7533127D-6F77-420D-9337-03A9B17677A7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0FF2C5AD-A63E-46CA-9733-F8B4A3BD5E63}" type="presOf" srcId="{6A766238-49C0-489C-9759-5801318FB123}" destId="{8F3E2022-AB5E-4438-BDBE-146FD19E8285}" srcOrd="0" destOrd="0" presId="urn:microsoft.com/office/officeart/2005/8/layout/orgChart1"/>
    <dgm:cxn modelId="{8B439D79-3046-4948-8380-EA49E9DB9FA9}" type="presOf" srcId="{382A9707-8CE9-4448-A732-795155023764}" destId="{40CBCC65-FD09-4B94-B9C9-3482617F2627}" srcOrd="1" destOrd="0" presId="urn:microsoft.com/office/officeart/2005/8/layout/orgChart1"/>
    <dgm:cxn modelId="{9AEE4E30-355A-43D5-B8AE-59375324C988}" type="presOf" srcId="{69BEBD41-3545-40FD-BFDD-D21BD47C872E}" destId="{EA4E738B-1483-44D6-89EB-8256A9C3F87D}" srcOrd="1" destOrd="0" presId="urn:microsoft.com/office/officeart/2005/8/layout/orgChart1"/>
    <dgm:cxn modelId="{E4D92C90-A73D-4B09-866D-A43A554028E3}" type="presOf" srcId="{D5F013B3-4B4E-4E38-9BAF-4B34B2BB0C79}" destId="{14A5ABF2-8B49-4694-AC4C-1A898869B017}" srcOrd="1" destOrd="0" presId="urn:microsoft.com/office/officeart/2005/8/layout/orgChart1"/>
    <dgm:cxn modelId="{AF914B99-F31D-4820-A48B-EB355E3ED20A}" type="presOf" srcId="{382A9707-8CE9-4448-A732-795155023764}" destId="{C9EB4BFF-95DA-49B7-87A2-66A52A4FCDFA}" srcOrd="0" destOrd="0" presId="urn:microsoft.com/office/officeart/2005/8/layout/orgChart1"/>
    <dgm:cxn modelId="{A7E24440-7EB1-41B4-9A38-D81E292B2EB5}" type="presOf" srcId="{8514C17C-35EC-4D14-92F7-13A577CAA5C4}" destId="{3AA4BA60-CAF3-4B65-8A7B-26648B565082}" srcOrd="1" destOrd="0" presId="urn:microsoft.com/office/officeart/2005/8/layout/orgChart1"/>
    <dgm:cxn modelId="{8FCE4043-CF07-41C0-9DC4-D8DC3A5CD084}" type="presOf" srcId="{032924AE-7BA3-4608-9D4D-A10FC22FA55B}" destId="{FCA2B357-06A1-4199-999C-BBE32872F828}" srcOrd="0" destOrd="0" presId="urn:microsoft.com/office/officeart/2005/8/layout/orgChart1"/>
    <dgm:cxn modelId="{D85B0CEF-0CF3-43AD-AEAC-91720F7295F8}" type="presOf" srcId="{DCCE79F2-51DC-4E3A-8F3D-0CB311D1F14D}" destId="{EE219807-47C8-4941-99AE-CE39076E53F5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7C475939-9236-4C5D-AA27-03254B8880D6}" type="presOf" srcId="{43C964D4-3EA5-4709-BA45-DC9671707267}" destId="{87899BB1-A811-4B2D-8FA3-633A97B1A6A6}" srcOrd="1" destOrd="0" presId="urn:microsoft.com/office/officeart/2005/8/layout/orgChart1"/>
    <dgm:cxn modelId="{1F095AED-802F-476F-BE3A-AC264DCA38EC}" type="presOf" srcId="{BCA1F9C7-A2DE-4DA9-9030-581CAAE089DA}" destId="{7E670A0B-4B6A-45AD-AE95-FAE9E52BA24F}" srcOrd="0" destOrd="0" presId="urn:microsoft.com/office/officeart/2005/8/layout/orgChart1"/>
    <dgm:cxn modelId="{DB268CC4-0C06-495D-838A-BD10BA26E3ED}" type="presOf" srcId="{032924AE-7BA3-4608-9D4D-A10FC22FA55B}" destId="{842224E6-60DA-412E-8A1B-7533C1377869}" srcOrd="1" destOrd="0" presId="urn:microsoft.com/office/officeart/2005/8/layout/orgChart1"/>
    <dgm:cxn modelId="{ECB5B4AA-0DD3-44F8-BE07-50F719943653}" type="presOf" srcId="{6A766238-49C0-489C-9759-5801318FB123}" destId="{F4F60A8B-BCFE-4E33-9289-BF4CA9206F7B}" srcOrd="1" destOrd="0" presId="urn:microsoft.com/office/officeart/2005/8/layout/orgChart1"/>
    <dgm:cxn modelId="{71A3ACF8-C05D-43ED-A8A0-8272FBC122BF}" type="presOf" srcId="{43C964D4-3EA5-4709-BA45-DC9671707267}" destId="{ABF5B3AF-9C3F-43AC-89B9-A4B84688B739}" srcOrd="0" destOrd="0" presId="urn:microsoft.com/office/officeart/2005/8/layout/orgChart1"/>
    <dgm:cxn modelId="{F59570F6-3120-46F6-AC48-7C95F979F022}" type="presOf" srcId="{D91152BC-9A33-44D3-AEBB-F20420DB430F}" destId="{30DA9891-B7C7-405D-9015-1C3DF0E9850F}" srcOrd="0" destOrd="0" presId="urn:microsoft.com/office/officeart/2005/8/layout/orgChart1"/>
    <dgm:cxn modelId="{AA46F45B-7E40-4647-9FB9-CE12E7935506}" type="presOf" srcId="{B103CFD6-C2F2-4A76-8866-035FF64E5877}" destId="{D98E11BE-9177-4329-A5B4-B4B8653C2863}" srcOrd="0" destOrd="0" presId="urn:microsoft.com/office/officeart/2005/8/layout/orgChart1"/>
    <dgm:cxn modelId="{E945A4EF-5688-4CD9-B1FB-3B447CBCD08B}" type="presOf" srcId="{E2FDDA39-0A56-4C19-9570-F6322A50CD7C}" destId="{4704A764-F3E3-46A1-B698-AC3BCD85875D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632ACDAE-70BE-4546-A459-36173C547527}" type="presOf" srcId="{1D03C52E-27F1-4CAD-B953-A57260381D87}" destId="{52D64095-8F0B-43C5-A134-4F8EB745D0AC}" srcOrd="0" destOrd="0" presId="urn:microsoft.com/office/officeart/2005/8/layout/orgChart1"/>
    <dgm:cxn modelId="{8FFF2CB6-EE46-4A5B-AB4F-11350CF94C32}" type="presOf" srcId="{C7336B56-6975-43EE-AA11-2CF9D86F3B72}" destId="{F7484F86-9514-4EEC-AAEC-65AD9B4B3D96}" srcOrd="0" destOrd="0" presId="urn:microsoft.com/office/officeart/2005/8/layout/orgChart1"/>
    <dgm:cxn modelId="{D254B0BA-EFC6-482C-AC48-E4B598580038}" type="presOf" srcId="{41CBE71F-8A1C-4046-8B51-627382F890A8}" destId="{BD53C961-9C2E-42B5-A825-EB1CD5AF2FE3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6691BEC1-EE3D-4C66-BCC2-1ACFDFE978EA}" type="presOf" srcId="{B40A1E99-819E-4C0D-B671-3D134F0F7163}" destId="{179F0FCD-C306-4B84-A7DF-E34F9FAB6F56}" srcOrd="1" destOrd="0" presId="urn:microsoft.com/office/officeart/2005/8/layout/orgChart1"/>
    <dgm:cxn modelId="{723A5CDA-8F9C-4658-8AEC-3862C30138F5}" type="presOf" srcId="{D91152BC-9A33-44D3-AEBB-F20420DB430F}" destId="{5EC808F1-181C-42C2-975C-2B558EBCB7FE}" srcOrd="1" destOrd="0" presId="urn:microsoft.com/office/officeart/2005/8/layout/orgChart1"/>
    <dgm:cxn modelId="{110E38DA-13C2-47EB-A6ED-CF0FD46F4DA6}" type="presParOf" srcId="{6C1B72B2-EE6C-495B-ADAD-8508CE8EB807}" destId="{B9578B13-712D-4BAD-A28F-A7352074EDA6}" srcOrd="0" destOrd="0" presId="urn:microsoft.com/office/officeart/2005/8/layout/orgChart1"/>
    <dgm:cxn modelId="{CE8C1400-0CF6-42B4-AC2A-C07A3350728C}" type="presParOf" srcId="{B9578B13-712D-4BAD-A28F-A7352074EDA6}" destId="{EA34C8C8-6EC1-483B-8E39-8E6926CED3CE}" srcOrd="0" destOrd="0" presId="urn:microsoft.com/office/officeart/2005/8/layout/orgChart1"/>
    <dgm:cxn modelId="{231E8EA9-B5F1-402D-8CE1-C6DA1BE97F3D}" type="presParOf" srcId="{EA34C8C8-6EC1-483B-8E39-8E6926CED3CE}" destId="{D98E11BE-9177-4329-A5B4-B4B8653C2863}" srcOrd="0" destOrd="0" presId="urn:microsoft.com/office/officeart/2005/8/layout/orgChart1"/>
    <dgm:cxn modelId="{287AE982-D3AD-4857-8F17-F802BA0F2425}" type="presParOf" srcId="{EA34C8C8-6EC1-483B-8E39-8E6926CED3CE}" destId="{2FA1AE03-77C2-487B-948B-82122901556A}" srcOrd="1" destOrd="0" presId="urn:microsoft.com/office/officeart/2005/8/layout/orgChart1"/>
    <dgm:cxn modelId="{75ECCE4A-CC1B-4EF3-8156-7BE1A2AEC542}" type="presParOf" srcId="{B9578B13-712D-4BAD-A28F-A7352074EDA6}" destId="{9C5DF944-3D7A-473D-A789-5CA86652B8F8}" srcOrd="1" destOrd="0" presId="urn:microsoft.com/office/officeart/2005/8/layout/orgChart1"/>
    <dgm:cxn modelId="{1DEAD88C-F18F-41EF-8580-2B0B21DE94EA}" type="presParOf" srcId="{9C5DF944-3D7A-473D-A789-5CA86652B8F8}" destId="{D351E307-7A60-4733-B21C-CC6D6E5D051D}" srcOrd="0" destOrd="0" presId="urn:microsoft.com/office/officeart/2005/8/layout/orgChart1"/>
    <dgm:cxn modelId="{36A128D1-E0C8-424F-B504-E685850AA911}" type="presParOf" srcId="{9C5DF944-3D7A-473D-A789-5CA86652B8F8}" destId="{60FE5B31-E82E-49E2-9469-B5D5674278BC}" srcOrd="1" destOrd="0" presId="urn:microsoft.com/office/officeart/2005/8/layout/orgChart1"/>
    <dgm:cxn modelId="{B40E552A-634B-4FD4-8314-33C3D143BD3C}" type="presParOf" srcId="{60FE5B31-E82E-49E2-9469-B5D5674278BC}" destId="{CB88DD46-0D40-4A1B-9C97-26FA4C46EB15}" srcOrd="0" destOrd="0" presId="urn:microsoft.com/office/officeart/2005/8/layout/orgChart1"/>
    <dgm:cxn modelId="{FE12B469-70E7-49D4-BD49-69D1E80CB69D}" type="presParOf" srcId="{CB88DD46-0D40-4A1B-9C97-26FA4C46EB15}" destId="{ABF5B3AF-9C3F-43AC-89B9-A4B84688B739}" srcOrd="0" destOrd="0" presId="urn:microsoft.com/office/officeart/2005/8/layout/orgChart1"/>
    <dgm:cxn modelId="{4FD428B5-F7E8-4CF4-AB45-6BFBED6A4FB3}" type="presParOf" srcId="{CB88DD46-0D40-4A1B-9C97-26FA4C46EB15}" destId="{87899BB1-A811-4B2D-8FA3-633A97B1A6A6}" srcOrd="1" destOrd="0" presId="urn:microsoft.com/office/officeart/2005/8/layout/orgChart1"/>
    <dgm:cxn modelId="{82866702-8B85-41F7-B307-1F7D4D059094}" type="presParOf" srcId="{60FE5B31-E82E-49E2-9469-B5D5674278BC}" destId="{B6A20B03-CFA9-41D8-9956-9F0EB448DC4A}" srcOrd="1" destOrd="0" presId="urn:microsoft.com/office/officeart/2005/8/layout/orgChart1"/>
    <dgm:cxn modelId="{67A35E14-D3C8-4977-8B17-A6F60C794C8A}" type="presParOf" srcId="{B6A20B03-CFA9-41D8-9956-9F0EB448DC4A}" destId="{CD65CBB6-B9A3-48AB-AFB3-4BE4B03553D3}" srcOrd="0" destOrd="0" presId="urn:microsoft.com/office/officeart/2005/8/layout/orgChart1"/>
    <dgm:cxn modelId="{5B2FFAB8-14BE-4F60-95F6-DC75C5305617}" type="presParOf" srcId="{B6A20B03-CFA9-41D8-9956-9F0EB448DC4A}" destId="{ED1F0A6D-21D1-431E-B021-19DC70288741}" srcOrd="1" destOrd="0" presId="urn:microsoft.com/office/officeart/2005/8/layout/orgChart1"/>
    <dgm:cxn modelId="{0C4829BA-8A52-45C0-B0D9-4D9F659B7657}" type="presParOf" srcId="{ED1F0A6D-21D1-431E-B021-19DC70288741}" destId="{3035FF76-B78F-49A4-AACF-E2FF3786028F}" srcOrd="0" destOrd="0" presId="urn:microsoft.com/office/officeart/2005/8/layout/orgChart1"/>
    <dgm:cxn modelId="{8F2662E7-2689-4AE2-A3E9-46A06CAFB488}" type="presParOf" srcId="{3035FF76-B78F-49A4-AACF-E2FF3786028F}" destId="{F0DC39B6-0C64-430A-9FFB-4907B94E244D}" srcOrd="0" destOrd="0" presId="urn:microsoft.com/office/officeart/2005/8/layout/orgChart1"/>
    <dgm:cxn modelId="{A6276037-49E9-4339-B4A8-0680B38AB63D}" type="presParOf" srcId="{3035FF76-B78F-49A4-AACF-E2FF3786028F}" destId="{0044642D-BF6E-4946-989D-7BC76303D8B1}" srcOrd="1" destOrd="0" presId="urn:microsoft.com/office/officeart/2005/8/layout/orgChart1"/>
    <dgm:cxn modelId="{B7814411-1BAC-47D8-97B5-82A71A36033B}" type="presParOf" srcId="{ED1F0A6D-21D1-431E-B021-19DC70288741}" destId="{6F92EC3E-8AAE-41C7-BFFF-85E9DBCB215A}" srcOrd="1" destOrd="0" presId="urn:microsoft.com/office/officeart/2005/8/layout/orgChart1"/>
    <dgm:cxn modelId="{A97A05B2-8AEC-41EC-9801-92D7CCFE55DE}" type="presParOf" srcId="{ED1F0A6D-21D1-431E-B021-19DC70288741}" destId="{C359BE23-B469-48EB-819D-6F6FDCDBB0A8}" srcOrd="2" destOrd="0" presId="urn:microsoft.com/office/officeart/2005/8/layout/orgChart1"/>
    <dgm:cxn modelId="{EFC6D30A-B316-4157-9792-2276D599D28F}" type="presParOf" srcId="{B6A20B03-CFA9-41D8-9956-9F0EB448DC4A}" destId="{6AC59FBD-FAEA-42FA-8EB1-29A7CC044828}" srcOrd="2" destOrd="0" presId="urn:microsoft.com/office/officeart/2005/8/layout/orgChart1"/>
    <dgm:cxn modelId="{959EA5C1-5B38-4905-8F03-7032617EB75D}" type="presParOf" srcId="{B6A20B03-CFA9-41D8-9956-9F0EB448DC4A}" destId="{F2E1EDE4-99F4-4CBC-BA6A-91AF00914823}" srcOrd="3" destOrd="0" presId="urn:microsoft.com/office/officeart/2005/8/layout/orgChart1"/>
    <dgm:cxn modelId="{09834FC8-EF73-4CA2-94E5-8AF73605FFFD}" type="presParOf" srcId="{F2E1EDE4-99F4-4CBC-BA6A-91AF00914823}" destId="{795B4B98-FEFB-4DAB-B785-2E28918B1C7E}" srcOrd="0" destOrd="0" presId="urn:microsoft.com/office/officeart/2005/8/layout/orgChart1"/>
    <dgm:cxn modelId="{276B3681-4178-4068-BD7F-065A4FF93E31}" type="presParOf" srcId="{795B4B98-FEFB-4DAB-B785-2E28918B1C7E}" destId="{C9EB4BFF-95DA-49B7-87A2-66A52A4FCDFA}" srcOrd="0" destOrd="0" presId="urn:microsoft.com/office/officeart/2005/8/layout/orgChart1"/>
    <dgm:cxn modelId="{F2C2A3D9-54B9-4C56-B8D7-443926DF8051}" type="presParOf" srcId="{795B4B98-FEFB-4DAB-B785-2E28918B1C7E}" destId="{40CBCC65-FD09-4B94-B9C9-3482617F2627}" srcOrd="1" destOrd="0" presId="urn:microsoft.com/office/officeart/2005/8/layout/orgChart1"/>
    <dgm:cxn modelId="{90F25906-06FB-40AE-A541-C91A6B10F569}" type="presParOf" srcId="{F2E1EDE4-99F4-4CBC-BA6A-91AF00914823}" destId="{6E67D5E8-91A3-4A9C-B70E-60777B0DD65E}" srcOrd="1" destOrd="0" presId="urn:microsoft.com/office/officeart/2005/8/layout/orgChart1"/>
    <dgm:cxn modelId="{42C46CE8-0E4A-4C37-9548-2C515B758305}" type="presParOf" srcId="{F2E1EDE4-99F4-4CBC-BA6A-91AF00914823}" destId="{9041FCB5-DDBA-4A82-87F1-A20AE1F0ECFA}" srcOrd="2" destOrd="0" presId="urn:microsoft.com/office/officeart/2005/8/layout/orgChart1"/>
    <dgm:cxn modelId="{9DC7E470-23DB-46AE-AAA2-6EBA058ECE95}" type="presParOf" srcId="{B6A20B03-CFA9-41D8-9956-9F0EB448DC4A}" destId="{D644628E-4C6F-4DF2-8C07-D2B66E3A4757}" srcOrd="4" destOrd="0" presId="urn:microsoft.com/office/officeart/2005/8/layout/orgChart1"/>
    <dgm:cxn modelId="{4893DDD4-AD4A-4767-A261-7C0AC3FE21BA}" type="presParOf" srcId="{B6A20B03-CFA9-41D8-9956-9F0EB448DC4A}" destId="{4C59CDCC-8171-42A8-836D-8A7ADEF309D0}" srcOrd="5" destOrd="0" presId="urn:microsoft.com/office/officeart/2005/8/layout/orgChart1"/>
    <dgm:cxn modelId="{5B17B617-ED9F-4EE8-A154-2466C511096F}" type="presParOf" srcId="{4C59CDCC-8171-42A8-836D-8A7ADEF309D0}" destId="{FED7DC99-D3B3-46B2-AE57-14D47B1F3671}" srcOrd="0" destOrd="0" presId="urn:microsoft.com/office/officeart/2005/8/layout/orgChart1"/>
    <dgm:cxn modelId="{D7C9FAFF-B41C-458B-ABFE-2CC2A71B1D5C}" type="presParOf" srcId="{FED7DC99-D3B3-46B2-AE57-14D47B1F3671}" destId="{8F3E2022-AB5E-4438-BDBE-146FD19E8285}" srcOrd="0" destOrd="0" presId="urn:microsoft.com/office/officeart/2005/8/layout/orgChart1"/>
    <dgm:cxn modelId="{804DC53D-9380-45B2-8C1C-2606CDB48E54}" type="presParOf" srcId="{FED7DC99-D3B3-46B2-AE57-14D47B1F3671}" destId="{F4F60A8B-BCFE-4E33-9289-BF4CA9206F7B}" srcOrd="1" destOrd="0" presId="urn:microsoft.com/office/officeart/2005/8/layout/orgChart1"/>
    <dgm:cxn modelId="{DEE002CA-4A75-4270-95F8-75E4F9F82263}" type="presParOf" srcId="{4C59CDCC-8171-42A8-836D-8A7ADEF309D0}" destId="{0717BF70-BD3E-4FBF-92BE-2C7F71500E41}" srcOrd="1" destOrd="0" presId="urn:microsoft.com/office/officeart/2005/8/layout/orgChart1"/>
    <dgm:cxn modelId="{E9811DDF-8941-4502-8BA3-614E16EB00B2}" type="presParOf" srcId="{4C59CDCC-8171-42A8-836D-8A7ADEF309D0}" destId="{0E63D1F7-0BB7-4B23-80D6-B69D7359A638}" srcOrd="2" destOrd="0" presId="urn:microsoft.com/office/officeart/2005/8/layout/orgChart1"/>
    <dgm:cxn modelId="{8479A1AC-40B1-4A74-8046-68006A5E864A}" type="presParOf" srcId="{B6A20B03-CFA9-41D8-9956-9F0EB448DC4A}" destId="{52D64095-8F0B-43C5-A134-4F8EB745D0AC}" srcOrd="6" destOrd="0" presId="urn:microsoft.com/office/officeart/2005/8/layout/orgChart1"/>
    <dgm:cxn modelId="{58984728-1090-4330-8B29-4B867D44D673}" type="presParOf" srcId="{B6A20B03-CFA9-41D8-9956-9F0EB448DC4A}" destId="{65175C4B-27F3-41C0-9093-49201195521B}" srcOrd="7" destOrd="0" presId="urn:microsoft.com/office/officeart/2005/8/layout/orgChart1"/>
    <dgm:cxn modelId="{4F9C938C-A4C0-4BE1-B5C8-87B6F670307C}" type="presParOf" srcId="{65175C4B-27F3-41C0-9093-49201195521B}" destId="{418B0B64-07DF-4A86-8188-2B3D12FF0C1B}" srcOrd="0" destOrd="0" presId="urn:microsoft.com/office/officeart/2005/8/layout/orgChart1"/>
    <dgm:cxn modelId="{75850C36-05ED-4165-A474-6A55F9E9DD53}" type="presParOf" srcId="{418B0B64-07DF-4A86-8188-2B3D12FF0C1B}" destId="{FCA2B357-06A1-4199-999C-BBE32872F828}" srcOrd="0" destOrd="0" presId="urn:microsoft.com/office/officeart/2005/8/layout/orgChart1"/>
    <dgm:cxn modelId="{DF9081A6-F883-469C-8DCE-FA0F40729F24}" type="presParOf" srcId="{418B0B64-07DF-4A86-8188-2B3D12FF0C1B}" destId="{842224E6-60DA-412E-8A1B-7533C1377869}" srcOrd="1" destOrd="0" presId="urn:microsoft.com/office/officeart/2005/8/layout/orgChart1"/>
    <dgm:cxn modelId="{42E6BF22-24B9-468A-B31F-E8D9F95F8AE0}" type="presParOf" srcId="{65175C4B-27F3-41C0-9093-49201195521B}" destId="{5FEE9627-663F-4879-B764-2FCAC3BEDB01}" srcOrd="1" destOrd="0" presId="urn:microsoft.com/office/officeart/2005/8/layout/orgChart1"/>
    <dgm:cxn modelId="{B7A8ED73-166F-4CE3-965A-69B5652A6720}" type="presParOf" srcId="{65175C4B-27F3-41C0-9093-49201195521B}" destId="{D211A30E-3DD6-4F3B-A936-B6D9FD1B5AD6}" srcOrd="2" destOrd="0" presId="urn:microsoft.com/office/officeart/2005/8/layout/orgChart1"/>
    <dgm:cxn modelId="{D73DD39C-B2FE-43EC-8BED-087F5E58769C}" type="presParOf" srcId="{60FE5B31-E82E-49E2-9469-B5D5674278BC}" destId="{0A55CB08-0585-4E83-BB9C-6136411D5C97}" srcOrd="2" destOrd="0" presId="urn:microsoft.com/office/officeart/2005/8/layout/orgChart1"/>
    <dgm:cxn modelId="{264E5CF8-C720-499E-9C01-94FF86047F1B}" type="presParOf" srcId="{9C5DF944-3D7A-473D-A789-5CA86652B8F8}" destId="{1AE91293-7748-4E52-8855-7B838C555EB9}" srcOrd="2" destOrd="0" presId="urn:microsoft.com/office/officeart/2005/8/layout/orgChart1"/>
    <dgm:cxn modelId="{CE011391-9BC9-4920-A675-F693188E79AD}" type="presParOf" srcId="{9C5DF944-3D7A-473D-A789-5CA86652B8F8}" destId="{8BAB2199-5159-41F9-8708-33820C9B03A9}" srcOrd="3" destOrd="0" presId="urn:microsoft.com/office/officeart/2005/8/layout/orgChart1"/>
    <dgm:cxn modelId="{AC602887-ACDC-46CE-9D89-06A2884151D7}" type="presParOf" srcId="{8BAB2199-5159-41F9-8708-33820C9B03A9}" destId="{4AEEF0FD-EB99-4BD5-89CD-011B1DDC19F8}" srcOrd="0" destOrd="0" presId="urn:microsoft.com/office/officeart/2005/8/layout/orgChart1"/>
    <dgm:cxn modelId="{1703A91B-89D6-436B-B781-9B17A324A3F1}" type="presParOf" srcId="{4AEEF0FD-EB99-4BD5-89CD-011B1DDC19F8}" destId="{86ECFBC0-6EDE-49D7-A5E4-E61CBAF4A092}" srcOrd="0" destOrd="0" presId="urn:microsoft.com/office/officeart/2005/8/layout/orgChart1"/>
    <dgm:cxn modelId="{AD307681-E068-4B4C-A602-636061C1820E}" type="presParOf" srcId="{4AEEF0FD-EB99-4BD5-89CD-011B1DDC19F8}" destId="{EE7467E8-D778-4C18-9C7C-925EF25B0DC2}" srcOrd="1" destOrd="0" presId="urn:microsoft.com/office/officeart/2005/8/layout/orgChart1"/>
    <dgm:cxn modelId="{85DF9D55-ECE2-4FDA-AFCB-79B8D1D63593}" type="presParOf" srcId="{8BAB2199-5159-41F9-8708-33820C9B03A9}" destId="{70B62D43-4B2E-478D-8091-7F950B36BC86}" srcOrd="1" destOrd="0" presId="urn:microsoft.com/office/officeart/2005/8/layout/orgChart1"/>
    <dgm:cxn modelId="{291241A8-B8B7-4F3A-9EB9-E17E708DBE91}" type="presParOf" srcId="{70B62D43-4B2E-478D-8091-7F950B36BC86}" destId="{5A29D58D-62CC-4731-8120-CAD4354C3E03}" srcOrd="0" destOrd="0" presId="urn:microsoft.com/office/officeart/2005/8/layout/orgChart1"/>
    <dgm:cxn modelId="{3BD003DD-D0CE-424D-B62C-E39B38CC5639}" type="presParOf" srcId="{70B62D43-4B2E-478D-8091-7F950B36BC86}" destId="{20684FA8-0955-4E86-9890-955AAE2FB70E}" srcOrd="1" destOrd="0" presId="urn:microsoft.com/office/officeart/2005/8/layout/orgChart1"/>
    <dgm:cxn modelId="{40ADC78F-0945-4E7E-B8D2-769EA497E014}" type="presParOf" srcId="{20684FA8-0955-4E86-9890-955AAE2FB70E}" destId="{357DF0A8-BCC0-4D40-9A29-811D9B3E8CE1}" srcOrd="0" destOrd="0" presId="urn:microsoft.com/office/officeart/2005/8/layout/orgChart1"/>
    <dgm:cxn modelId="{8A711833-6334-42DE-992E-8BDD91592401}" type="presParOf" srcId="{357DF0A8-BCC0-4D40-9A29-811D9B3E8CE1}" destId="{7533127D-6F77-420D-9337-03A9B17677A7}" srcOrd="0" destOrd="0" presId="urn:microsoft.com/office/officeart/2005/8/layout/orgChart1"/>
    <dgm:cxn modelId="{9E04F513-C6DC-4E2B-B3E5-05D0FC4B1354}" type="presParOf" srcId="{357DF0A8-BCC0-4D40-9A29-811D9B3E8CE1}" destId="{75DCBE71-7469-49E9-81E5-E6A43E3EC0DC}" srcOrd="1" destOrd="0" presId="urn:microsoft.com/office/officeart/2005/8/layout/orgChart1"/>
    <dgm:cxn modelId="{CA9D1BB9-92C4-416A-BA21-D37267BC813C}" type="presParOf" srcId="{20684FA8-0955-4E86-9890-955AAE2FB70E}" destId="{321B0D03-50FC-44EB-B561-D21A2CD4B482}" srcOrd="1" destOrd="0" presId="urn:microsoft.com/office/officeart/2005/8/layout/orgChart1"/>
    <dgm:cxn modelId="{51534959-0A2F-4A58-9C6D-581F8E468047}" type="presParOf" srcId="{20684FA8-0955-4E86-9890-955AAE2FB70E}" destId="{0654A2B9-B227-48A6-941C-DD027142ECCE}" srcOrd="2" destOrd="0" presId="urn:microsoft.com/office/officeart/2005/8/layout/orgChart1"/>
    <dgm:cxn modelId="{E637B7C5-F6F7-4023-86A2-A79C3C73832C}" type="presParOf" srcId="{70B62D43-4B2E-478D-8091-7F950B36BC86}" destId="{77FF546B-1ADB-4B35-B705-B48DE95D0A7F}" srcOrd="2" destOrd="0" presId="urn:microsoft.com/office/officeart/2005/8/layout/orgChart1"/>
    <dgm:cxn modelId="{B7CD2188-39A8-4693-97D4-C708053ED302}" type="presParOf" srcId="{70B62D43-4B2E-478D-8091-7F950B36BC86}" destId="{69C13562-DBB8-42F8-AE39-8AFEF8ED4982}" srcOrd="3" destOrd="0" presId="urn:microsoft.com/office/officeart/2005/8/layout/orgChart1"/>
    <dgm:cxn modelId="{F31BEB2C-A07B-41DF-BC24-127BCA64A893}" type="presParOf" srcId="{69C13562-DBB8-42F8-AE39-8AFEF8ED4982}" destId="{896D96FE-EA05-4066-8BE5-F7366BA3777A}" srcOrd="0" destOrd="0" presId="urn:microsoft.com/office/officeart/2005/8/layout/orgChart1"/>
    <dgm:cxn modelId="{2C90FC17-43EA-4EFD-BE6C-9D270A3B976B}" type="presParOf" srcId="{896D96FE-EA05-4066-8BE5-F7366BA3777A}" destId="{079C46BA-E270-4C4F-9AA8-92E32A64D736}" srcOrd="0" destOrd="0" presId="urn:microsoft.com/office/officeart/2005/8/layout/orgChart1"/>
    <dgm:cxn modelId="{AD0AF3FF-7C98-4DD4-9EF1-5F84DDEAC767}" type="presParOf" srcId="{896D96FE-EA05-4066-8BE5-F7366BA3777A}" destId="{3AA4BA60-CAF3-4B65-8A7B-26648B565082}" srcOrd="1" destOrd="0" presId="urn:microsoft.com/office/officeart/2005/8/layout/orgChart1"/>
    <dgm:cxn modelId="{AD45DC9A-96ED-4A44-8D67-A9B82566362E}" type="presParOf" srcId="{69C13562-DBB8-42F8-AE39-8AFEF8ED4982}" destId="{54F082B5-2FAD-490F-B257-B96DCB3E19FC}" srcOrd="1" destOrd="0" presId="urn:microsoft.com/office/officeart/2005/8/layout/orgChart1"/>
    <dgm:cxn modelId="{CBB99913-F59F-4252-9425-F656467B8355}" type="presParOf" srcId="{69C13562-DBB8-42F8-AE39-8AFEF8ED4982}" destId="{6C846A69-A00E-4FB9-80C7-DC7FE13BD4B5}" srcOrd="2" destOrd="0" presId="urn:microsoft.com/office/officeart/2005/8/layout/orgChart1"/>
    <dgm:cxn modelId="{C93DF8DD-D9E8-43C5-9240-FAACAE8C555C}" type="presParOf" srcId="{70B62D43-4B2E-478D-8091-7F950B36BC86}" destId="{C6471DB4-9B93-437A-AEBE-F3B71F737DF8}" srcOrd="4" destOrd="0" presId="urn:microsoft.com/office/officeart/2005/8/layout/orgChart1"/>
    <dgm:cxn modelId="{9BAB110B-40BE-4A13-B850-1F4262F29E93}" type="presParOf" srcId="{70B62D43-4B2E-478D-8091-7F950B36BC86}" destId="{CD8B12E6-DD1E-4D70-BE7C-A5443A3D84D1}" srcOrd="5" destOrd="0" presId="urn:microsoft.com/office/officeart/2005/8/layout/orgChart1"/>
    <dgm:cxn modelId="{3B5ED812-69C9-46DA-B04C-DC9C248DC3EC}" type="presParOf" srcId="{CD8B12E6-DD1E-4D70-BE7C-A5443A3D84D1}" destId="{C0FBA54D-3A3D-42F4-B1C8-ADE0E74CCC4D}" srcOrd="0" destOrd="0" presId="urn:microsoft.com/office/officeart/2005/8/layout/orgChart1"/>
    <dgm:cxn modelId="{DBDF80E2-19F4-482C-9D30-370B6A88E62C}" type="presParOf" srcId="{C0FBA54D-3A3D-42F4-B1C8-ADE0E74CCC4D}" destId="{30DA9891-B7C7-405D-9015-1C3DF0E9850F}" srcOrd="0" destOrd="0" presId="urn:microsoft.com/office/officeart/2005/8/layout/orgChart1"/>
    <dgm:cxn modelId="{2A3EBB23-1AEB-40D3-9494-42C1152F7780}" type="presParOf" srcId="{C0FBA54D-3A3D-42F4-B1C8-ADE0E74CCC4D}" destId="{5EC808F1-181C-42C2-975C-2B558EBCB7FE}" srcOrd="1" destOrd="0" presId="urn:microsoft.com/office/officeart/2005/8/layout/orgChart1"/>
    <dgm:cxn modelId="{DDFD9757-B54D-4D21-B65A-B92BCB92DDB9}" type="presParOf" srcId="{CD8B12E6-DD1E-4D70-BE7C-A5443A3D84D1}" destId="{3C11D65F-2A65-4A7E-9C15-AA6406FE6F0B}" srcOrd="1" destOrd="0" presId="urn:microsoft.com/office/officeart/2005/8/layout/orgChart1"/>
    <dgm:cxn modelId="{0A65C0BB-3BD7-4327-9BF5-54EF70AF051D}" type="presParOf" srcId="{CD8B12E6-DD1E-4D70-BE7C-A5443A3D84D1}" destId="{07414A68-C8A8-4CE7-984E-48064FC49AF5}" srcOrd="2" destOrd="0" presId="urn:microsoft.com/office/officeart/2005/8/layout/orgChart1"/>
    <dgm:cxn modelId="{CB145D30-1D10-434B-805E-294A338B1A0A}" type="presParOf" srcId="{70B62D43-4B2E-478D-8091-7F950B36BC86}" destId="{BD53C961-9C2E-42B5-A825-EB1CD5AF2FE3}" srcOrd="6" destOrd="0" presId="urn:microsoft.com/office/officeart/2005/8/layout/orgChart1"/>
    <dgm:cxn modelId="{80415DF9-0BBF-44CE-AD80-3862430DBD5A}" type="presParOf" srcId="{70B62D43-4B2E-478D-8091-7F950B36BC86}" destId="{2AD0F394-908E-4BF8-9902-81719C192207}" srcOrd="7" destOrd="0" presId="urn:microsoft.com/office/officeart/2005/8/layout/orgChart1"/>
    <dgm:cxn modelId="{C8903171-EF53-44CE-AFC2-696FB6BFFDD7}" type="presParOf" srcId="{2AD0F394-908E-4BF8-9902-81719C192207}" destId="{6508E9AA-32AD-45CE-ACB4-E452A2309B43}" srcOrd="0" destOrd="0" presId="urn:microsoft.com/office/officeart/2005/8/layout/orgChart1"/>
    <dgm:cxn modelId="{9A973196-E869-40C2-8FD0-F4950918E643}" type="presParOf" srcId="{6508E9AA-32AD-45CE-ACB4-E452A2309B43}" destId="{26E61D30-5696-4E05-9044-AF73EF27DAB2}" srcOrd="0" destOrd="0" presId="urn:microsoft.com/office/officeart/2005/8/layout/orgChart1"/>
    <dgm:cxn modelId="{E3EF1241-414B-4F92-80DA-61BDD1C7BD4B}" type="presParOf" srcId="{6508E9AA-32AD-45CE-ACB4-E452A2309B43}" destId="{14A5ABF2-8B49-4694-AC4C-1A898869B017}" srcOrd="1" destOrd="0" presId="urn:microsoft.com/office/officeart/2005/8/layout/orgChart1"/>
    <dgm:cxn modelId="{17184367-2B10-4F7D-91B2-2EDBF89AD3EB}" type="presParOf" srcId="{2AD0F394-908E-4BF8-9902-81719C192207}" destId="{E95C75F7-7305-47DE-985C-550E435481C9}" srcOrd="1" destOrd="0" presId="urn:microsoft.com/office/officeart/2005/8/layout/orgChart1"/>
    <dgm:cxn modelId="{A4F4CCAE-7777-49E4-9A89-6EF64CAA4410}" type="presParOf" srcId="{2AD0F394-908E-4BF8-9902-81719C192207}" destId="{ADFD56FF-A789-4A68-9B2D-8E4E857854C2}" srcOrd="2" destOrd="0" presId="urn:microsoft.com/office/officeart/2005/8/layout/orgChart1"/>
    <dgm:cxn modelId="{C02948CF-738E-4A90-B7C9-A3C94C5818DC}" type="presParOf" srcId="{70B62D43-4B2E-478D-8091-7F950B36BC86}" destId="{B4ADFA40-1DC3-4BD0-BAE4-D5BA4FDF2B3E}" srcOrd="8" destOrd="0" presId="urn:microsoft.com/office/officeart/2005/8/layout/orgChart1"/>
    <dgm:cxn modelId="{5634AACB-04FC-4DBF-8912-018CF922D8E7}" type="presParOf" srcId="{70B62D43-4B2E-478D-8091-7F950B36BC86}" destId="{74623D81-D47A-4BDB-A76C-094846D41FA8}" srcOrd="9" destOrd="0" presId="urn:microsoft.com/office/officeart/2005/8/layout/orgChart1"/>
    <dgm:cxn modelId="{3DB7CC8A-B0EB-43A1-A0DC-0ABFFAC9423B}" type="presParOf" srcId="{74623D81-D47A-4BDB-A76C-094846D41FA8}" destId="{A5AFB960-0B8B-4E03-885A-2579269F7DC1}" srcOrd="0" destOrd="0" presId="urn:microsoft.com/office/officeart/2005/8/layout/orgChart1"/>
    <dgm:cxn modelId="{BC3E7C97-9F77-4DE2-A8E0-F86563F06015}" type="presParOf" srcId="{A5AFB960-0B8B-4E03-885A-2579269F7DC1}" destId="{3A05D6AC-55D4-4F8B-831D-7528DBB5E857}" srcOrd="0" destOrd="0" presId="urn:microsoft.com/office/officeart/2005/8/layout/orgChart1"/>
    <dgm:cxn modelId="{0A592BD4-9BB4-4A7A-8FB6-AC528839FA04}" type="presParOf" srcId="{A5AFB960-0B8B-4E03-885A-2579269F7DC1}" destId="{179F0FCD-C306-4B84-A7DF-E34F9FAB6F56}" srcOrd="1" destOrd="0" presId="urn:microsoft.com/office/officeart/2005/8/layout/orgChart1"/>
    <dgm:cxn modelId="{6A96713A-97C6-415D-94F7-F4D2B831AC9F}" type="presParOf" srcId="{74623D81-D47A-4BDB-A76C-094846D41FA8}" destId="{856F8CB3-7FD8-44A2-BD9F-D0A3BBBFD7B2}" srcOrd="1" destOrd="0" presId="urn:microsoft.com/office/officeart/2005/8/layout/orgChart1"/>
    <dgm:cxn modelId="{D4E332FE-48D5-4D47-BDBB-8A4E30F9CD3E}" type="presParOf" srcId="{74623D81-D47A-4BDB-A76C-094846D41FA8}" destId="{E41C3208-7C36-4192-9EA5-1F0C4DB4A826}" srcOrd="2" destOrd="0" presId="urn:microsoft.com/office/officeart/2005/8/layout/orgChart1"/>
    <dgm:cxn modelId="{11C075DA-BB38-44F2-B8A7-9E55F002BCC2}" type="presParOf" srcId="{8BAB2199-5159-41F9-8708-33820C9B03A9}" destId="{FB705D8D-4B0F-418C-BE22-C9FC935B08A3}" srcOrd="2" destOrd="0" presId="urn:microsoft.com/office/officeart/2005/8/layout/orgChart1"/>
    <dgm:cxn modelId="{073274CB-8A1D-4450-9A96-2783714965BF}" type="presParOf" srcId="{9C5DF944-3D7A-473D-A789-5CA86652B8F8}" destId="{4F6F1802-D2DC-45F2-8B57-B9ACE00E096B}" srcOrd="4" destOrd="0" presId="urn:microsoft.com/office/officeart/2005/8/layout/orgChart1"/>
    <dgm:cxn modelId="{D0AF886D-BB46-4606-A38A-5BB3147F084D}" type="presParOf" srcId="{9C5DF944-3D7A-473D-A789-5CA86652B8F8}" destId="{D09FB176-C899-4C34-A2EF-DF4099E3930B}" srcOrd="5" destOrd="0" presId="urn:microsoft.com/office/officeart/2005/8/layout/orgChart1"/>
    <dgm:cxn modelId="{817390B5-86B7-4205-8798-D59703BD1B70}" type="presParOf" srcId="{D09FB176-C899-4C34-A2EF-DF4099E3930B}" destId="{EB3A78CF-8659-4E76-9BB6-78F8A7F8B535}" srcOrd="0" destOrd="0" presId="urn:microsoft.com/office/officeart/2005/8/layout/orgChart1"/>
    <dgm:cxn modelId="{9BB08E2D-DC3E-4B88-9DE4-A0426E2CADE7}" type="presParOf" srcId="{EB3A78CF-8659-4E76-9BB6-78F8A7F8B535}" destId="{ED956AEF-5A78-47DC-9D97-3B27A2E93095}" srcOrd="0" destOrd="0" presId="urn:microsoft.com/office/officeart/2005/8/layout/orgChart1"/>
    <dgm:cxn modelId="{9779DDE5-558F-46F5-9379-60F296244389}" type="presParOf" srcId="{EB3A78CF-8659-4E76-9BB6-78F8A7F8B535}" destId="{0936C29E-0ABE-4289-9453-F6DF249F454C}" srcOrd="1" destOrd="0" presId="urn:microsoft.com/office/officeart/2005/8/layout/orgChart1"/>
    <dgm:cxn modelId="{3624D2C0-D9FF-499A-B781-DC8B661775A4}" type="presParOf" srcId="{D09FB176-C899-4C34-A2EF-DF4099E3930B}" destId="{3666C14E-3FE7-4AB2-BA4F-4535D42C477E}" srcOrd="1" destOrd="0" presId="urn:microsoft.com/office/officeart/2005/8/layout/orgChart1"/>
    <dgm:cxn modelId="{D2BBA754-237E-48B8-812D-B900AEDE54EA}" type="presParOf" srcId="{3666C14E-3FE7-4AB2-BA4F-4535D42C477E}" destId="{7E670A0B-4B6A-45AD-AE95-FAE9E52BA24F}" srcOrd="0" destOrd="0" presId="urn:microsoft.com/office/officeart/2005/8/layout/orgChart1"/>
    <dgm:cxn modelId="{C112F67E-A7EF-4C7A-8A32-1CB221AF860B}" type="presParOf" srcId="{3666C14E-3FE7-4AB2-BA4F-4535D42C477E}" destId="{781D4557-4BA2-4B53-85D2-D0A8E2F29ACB}" srcOrd="1" destOrd="0" presId="urn:microsoft.com/office/officeart/2005/8/layout/orgChart1"/>
    <dgm:cxn modelId="{E6F88734-6D4E-425E-81DF-CE47800ECB33}" type="presParOf" srcId="{781D4557-4BA2-4B53-85D2-D0A8E2F29ACB}" destId="{A1F0E8B8-00E6-43CE-8E1F-A9918B608453}" srcOrd="0" destOrd="0" presId="urn:microsoft.com/office/officeart/2005/8/layout/orgChart1"/>
    <dgm:cxn modelId="{80B9981B-BB01-477A-AD36-0C63DB223CBA}" type="presParOf" srcId="{A1F0E8B8-00E6-43CE-8E1F-A9918B608453}" destId="{2C701CAE-D8F1-461E-8A0C-C57AEB1CD6C2}" srcOrd="0" destOrd="0" presId="urn:microsoft.com/office/officeart/2005/8/layout/orgChart1"/>
    <dgm:cxn modelId="{347C028A-F3E7-43B3-A0F5-8BEE05A17A2F}" type="presParOf" srcId="{A1F0E8B8-00E6-43CE-8E1F-A9918B608453}" destId="{0A55F855-E390-49C4-85C3-4EB5DC8DFEC3}" srcOrd="1" destOrd="0" presId="urn:microsoft.com/office/officeart/2005/8/layout/orgChart1"/>
    <dgm:cxn modelId="{D884A450-5B65-4655-821F-9DB338AD6E4F}" type="presParOf" srcId="{781D4557-4BA2-4B53-85D2-D0A8E2F29ACB}" destId="{8FDA77AA-02A8-4EBB-8954-A3306A125F11}" srcOrd="1" destOrd="0" presId="urn:microsoft.com/office/officeart/2005/8/layout/orgChart1"/>
    <dgm:cxn modelId="{47F62950-B497-46C7-BC45-3BD8492BD330}" type="presParOf" srcId="{781D4557-4BA2-4B53-85D2-D0A8E2F29ACB}" destId="{802B30D6-A884-4929-98EE-4DE3E2D91CB8}" srcOrd="2" destOrd="0" presId="urn:microsoft.com/office/officeart/2005/8/layout/orgChart1"/>
    <dgm:cxn modelId="{05C60C36-9FFD-4F79-ACD7-2E3E8F132E5D}" type="presParOf" srcId="{3666C14E-3FE7-4AB2-BA4F-4535D42C477E}" destId="{4E5DB2E5-BC21-45FD-89CF-804EEEA73D92}" srcOrd="2" destOrd="0" presId="urn:microsoft.com/office/officeart/2005/8/layout/orgChart1"/>
    <dgm:cxn modelId="{A078CC3B-D7A8-4611-802C-A36972C1EF29}" type="presParOf" srcId="{3666C14E-3FE7-4AB2-BA4F-4535D42C477E}" destId="{FEF5B6E2-22EA-4CFA-BF26-961399773F49}" srcOrd="3" destOrd="0" presId="urn:microsoft.com/office/officeart/2005/8/layout/orgChart1"/>
    <dgm:cxn modelId="{FB95486F-764D-440A-B99A-2224F077FE3D}" type="presParOf" srcId="{FEF5B6E2-22EA-4CFA-BF26-961399773F49}" destId="{42BED641-FA4F-4D4B-9A19-A7D3C3BE1408}" srcOrd="0" destOrd="0" presId="urn:microsoft.com/office/officeart/2005/8/layout/orgChart1"/>
    <dgm:cxn modelId="{7405FD83-6773-4CA3-AB4F-DB5B96E2C12D}" type="presParOf" srcId="{42BED641-FA4F-4D4B-9A19-A7D3C3BE1408}" destId="{74487508-3D4F-4F35-9119-7335AA499C95}" srcOrd="0" destOrd="0" presId="urn:microsoft.com/office/officeart/2005/8/layout/orgChart1"/>
    <dgm:cxn modelId="{F6B21BAB-8996-4503-AF1D-2079419C4308}" type="presParOf" srcId="{42BED641-FA4F-4D4B-9A19-A7D3C3BE1408}" destId="{EA4E738B-1483-44D6-89EB-8256A9C3F87D}" srcOrd="1" destOrd="0" presId="urn:microsoft.com/office/officeart/2005/8/layout/orgChart1"/>
    <dgm:cxn modelId="{20C34643-E87F-462E-A819-CAA692BD0F86}" type="presParOf" srcId="{FEF5B6E2-22EA-4CFA-BF26-961399773F49}" destId="{B5B7C6F2-824B-4B22-9513-4D47B87A1DEF}" srcOrd="1" destOrd="0" presId="urn:microsoft.com/office/officeart/2005/8/layout/orgChart1"/>
    <dgm:cxn modelId="{5616530F-1FE7-4192-B0A0-0AFA54CAD99E}" type="presParOf" srcId="{FEF5B6E2-22EA-4CFA-BF26-961399773F49}" destId="{AD4B3EEE-3AC5-44A5-8891-70C0728030DE}" srcOrd="2" destOrd="0" presId="urn:microsoft.com/office/officeart/2005/8/layout/orgChart1"/>
    <dgm:cxn modelId="{3D1BB997-C89C-488F-823D-0712D78A4877}" type="presParOf" srcId="{3666C14E-3FE7-4AB2-BA4F-4535D42C477E}" destId="{1A2BCB80-89E2-41EC-87D9-8650DA66AB8A}" srcOrd="4" destOrd="0" presId="urn:microsoft.com/office/officeart/2005/8/layout/orgChart1"/>
    <dgm:cxn modelId="{E95E231B-46F4-4044-B62E-DBDD3AF83C97}" type="presParOf" srcId="{3666C14E-3FE7-4AB2-BA4F-4535D42C477E}" destId="{CD498E25-17A8-4592-A106-0BDE77F9F8BE}" srcOrd="5" destOrd="0" presId="urn:microsoft.com/office/officeart/2005/8/layout/orgChart1"/>
    <dgm:cxn modelId="{07A1C9BD-1FFE-421E-A8F6-B904457F1D1A}" type="presParOf" srcId="{CD498E25-17A8-4592-A106-0BDE77F9F8BE}" destId="{1832CD07-F56C-4B75-9FC3-CEF6C2D6EA45}" srcOrd="0" destOrd="0" presId="urn:microsoft.com/office/officeart/2005/8/layout/orgChart1"/>
    <dgm:cxn modelId="{91C3CD7A-192A-4AB3-952E-ECDF315A3FE0}" type="presParOf" srcId="{1832CD07-F56C-4B75-9FC3-CEF6C2D6EA45}" destId="{F7484F86-9514-4EEC-AAEC-65AD9B4B3D96}" srcOrd="0" destOrd="0" presId="urn:microsoft.com/office/officeart/2005/8/layout/orgChart1"/>
    <dgm:cxn modelId="{116411F9-4401-43B4-93A7-60CDDF5E7C85}" type="presParOf" srcId="{1832CD07-F56C-4B75-9FC3-CEF6C2D6EA45}" destId="{2F8AA862-E8D3-4043-95F3-7EBB33FDC237}" srcOrd="1" destOrd="0" presId="urn:microsoft.com/office/officeart/2005/8/layout/orgChart1"/>
    <dgm:cxn modelId="{A6A15A3D-78B3-4A76-BFDC-12C7BAC4A607}" type="presParOf" srcId="{CD498E25-17A8-4592-A106-0BDE77F9F8BE}" destId="{D6D1B4BE-1E43-4CD4-965F-996A3963A4DE}" srcOrd="1" destOrd="0" presId="urn:microsoft.com/office/officeart/2005/8/layout/orgChart1"/>
    <dgm:cxn modelId="{4CD70915-2480-406D-BC7E-29BF0371C250}" type="presParOf" srcId="{CD498E25-17A8-4592-A106-0BDE77F9F8BE}" destId="{2585E360-1265-4DAF-8ED0-8CB30CFCA044}" srcOrd="2" destOrd="0" presId="urn:microsoft.com/office/officeart/2005/8/layout/orgChart1"/>
    <dgm:cxn modelId="{BC62236E-F2D8-4009-BABF-33B9329C0CF9}" type="presParOf" srcId="{3666C14E-3FE7-4AB2-BA4F-4535D42C477E}" destId="{9AAB9F84-69DB-4974-8FB3-17FE16A42904}" srcOrd="6" destOrd="0" presId="urn:microsoft.com/office/officeart/2005/8/layout/orgChart1"/>
    <dgm:cxn modelId="{1F81756D-374C-46F0-BAFE-D89F9DCB3738}" type="presParOf" srcId="{3666C14E-3FE7-4AB2-BA4F-4535D42C477E}" destId="{C3EE2C24-35C5-4383-8BA8-04718D61B1E3}" srcOrd="7" destOrd="0" presId="urn:microsoft.com/office/officeart/2005/8/layout/orgChart1"/>
    <dgm:cxn modelId="{F9F20153-92A9-485D-8A08-CABD5F1E7AFE}" type="presParOf" srcId="{C3EE2C24-35C5-4383-8BA8-04718D61B1E3}" destId="{D76FB983-6AF4-4D17-803C-BE4F9D86E241}" srcOrd="0" destOrd="0" presId="urn:microsoft.com/office/officeart/2005/8/layout/orgChart1"/>
    <dgm:cxn modelId="{25431E68-7F91-454B-AE23-0F6574033864}" type="presParOf" srcId="{D76FB983-6AF4-4D17-803C-BE4F9D86E241}" destId="{C95AECE2-07C4-42E7-90DA-5CD8EA216CFC}" srcOrd="0" destOrd="0" presId="urn:microsoft.com/office/officeart/2005/8/layout/orgChart1"/>
    <dgm:cxn modelId="{0C455A6D-D354-48A0-A9C5-99DE25AF9109}" type="presParOf" srcId="{D76FB983-6AF4-4D17-803C-BE4F9D86E241}" destId="{4704A764-F3E3-46A1-B698-AC3BCD85875D}" srcOrd="1" destOrd="0" presId="urn:microsoft.com/office/officeart/2005/8/layout/orgChart1"/>
    <dgm:cxn modelId="{270FF08A-2F0A-40FE-858A-90BF9D62D5A8}" type="presParOf" srcId="{C3EE2C24-35C5-4383-8BA8-04718D61B1E3}" destId="{C07B020C-8290-4505-84E9-D8CD925D7B93}" srcOrd="1" destOrd="0" presId="urn:microsoft.com/office/officeart/2005/8/layout/orgChart1"/>
    <dgm:cxn modelId="{7E91D082-47FF-41B7-9B35-F3461168F99A}" type="presParOf" srcId="{C3EE2C24-35C5-4383-8BA8-04718D61B1E3}" destId="{97715D9E-A6B5-4BE2-9531-017E1F9F5E37}" srcOrd="2" destOrd="0" presId="urn:microsoft.com/office/officeart/2005/8/layout/orgChart1"/>
    <dgm:cxn modelId="{28E7EA7D-9D0A-46C8-AC95-B3EFF2AE8769}" type="presParOf" srcId="{3666C14E-3FE7-4AB2-BA4F-4535D42C477E}" destId="{F8AA5B07-D62E-4BEF-A7F4-BB8154CE0161}" srcOrd="8" destOrd="0" presId="urn:microsoft.com/office/officeart/2005/8/layout/orgChart1"/>
    <dgm:cxn modelId="{4D2FA1FB-A535-4332-BF85-71868E3C7282}" type="presParOf" srcId="{3666C14E-3FE7-4AB2-BA4F-4535D42C477E}" destId="{28D3CB32-FAA0-4273-8538-1EB307061468}" srcOrd="9" destOrd="0" presId="urn:microsoft.com/office/officeart/2005/8/layout/orgChart1"/>
    <dgm:cxn modelId="{2FCB01A0-B8A2-4673-BB9C-F5C8854CE466}" type="presParOf" srcId="{28D3CB32-FAA0-4273-8538-1EB307061468}" destId="{4E6634D0-9CA1-4ACD-BF91-91BEE47E76EF}" srcOrd="0" destOrd="0" presId="urn:microsoft.com/office/officeart/2005/8/layout/orgChart1"/>
    <dgm:cxn modelId="{7BBB3C35-3ABE-4A54-ACE9-D841580990B2}" type="presParOf" srcId="{4E6634D0-9CA1-4ACD-BF91-91BEE47E76EF}" destId="{EE219807-47C8-4941-99AE-CE39076E53F5}" srcOrd="0" destOrd="0" presId="urn:microsoft.com/office/officeart/2005/8/layout/orgChart1"/>
    <dgm:cxn modelId="{1841F4A3-7E10-4741-836F-0F2B3B847EED}" type="presParOf" srcId="{4E6634D0-9CA1-4ACD-BF91-91BEE47E76EF}" destId="{A8ED66CC-CBB3-4EB5-ADE1-6E062170315B}" srcOrd="1" destOrd="0" presId="urn:microsoft.com/office/officeart/2005/8/layout/orgChart1"/>
    <dgm:cxn modelId="{1E2E0194-F9A9-47C6-8D6C-BAAA98658AF2}" type="presParOf" srcId="{28D3CB32-FAA0-4273-8538-1EB307061468}" destId="{55A4A9B7-D2D2-4F27-9972-54B957F184B3}" srcOrd="1" destOrd="0" presId="urn:microsoft.com/office/officeart/2005/8/layout/orgChart1"/>
    <dgm:cxn modelId="{1125A32E-B35B-4859-AE28-BACF5B198FFA}" type="presParOf" srcId="{28D3CB32-FAA0-4273-8538-1EB307061468}" destId="{A6D08738-8725-4BBB-8D6E-6E0F7F338F27}" srcOrd="2" destOrd="0" presId="urn:microsoft.com/office/officeart/2005/8/layout/orgChart1"/>
    <dgm:cxn modelId="{DD68ABD9-FE67-4D45-8AB6-ADD910A4D97C}" type="presParOf" srcId="{D09FB176-C899-4C34-A2EF-DF4099E3930B}" destId="{10032A81-28F1-4589-A2C9-2F713826DB5B}" srcOrd="2" destOrd="0" presId="urn:microsoft.com/office/officeart/2005/8/layout/orgChart1"/>
    <dgm:cxn modelId="{7F49FA69-786C-4E62-8BAD-ADB3D1E8E859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6FCC71DE-3E46-48EA-B2BB-D0F4E5AD99A4}" type="presOf" srcId="{69BEBD41-3545-40FD-BFDD-D21BD47C872E}" destId="{74487508-3D4F-4F35-9119-7335AA499C95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E3F5E895-82BF-48FB-88DD-A4E501F00162}" type="presOf" srcId="{1E17A9B5-1CC6-4BF4-A5EB-2099972243B8}" destId="{0044642D-BF6E-4946-989D-7BC76303D8B1}" srcOrd="1" destOrd="0" presId="urn:microsoft.com/office/officeart/2005/8/layout/orgChart1"/>
    <dgm:cxn modelId="{E54EE775-EE69-48C5-8A03-382E83A8FAF4}" type="presOf" srcId="{032924AE-7BA3-4608-9D4D-A10FC22FA55B}" destId="{842224E6-60DA-412E-8A1B-7533C1377869}" srcOrd="1" destOrd="0" presId="urn:microsoft.com/office/officeart/2005/8/layout/orgChart1"/>
    <dgm:cxn modelId="{F73811EE-7B80-4116-B254-7585EA42509A}" type="presOf" srcId="{382A9707-8CE9-4448-A732-795155023764}" destId="{C9EB4BFF-95DA-49B7-87A2-66A52A4FCDFA}" srcOrd="0" destOrd="0" presId="urn:microsoft.com/office/officeart/2005/8/layout/orgChart1"/>
    <dgm:cxn modelId="{DDEB4266-6192-4C36-9EF6-B0E225FD42CA}" type="presOf" srcId="{D3B00EB5-7252-4C54-A138-4FDE2761BA89}" destId="{77FF546B-1ADB-4B35-B705-B48DE95D0A7F}" srcOrd="0" destOrd="0" presId="urn:microsoft.com/office/officeart/2005/8/layout/orgChart1"/>
    <dgm:cxn modelId="{8608C3B6-7B8F-4E4D-B125-02AD384AA0FD}" type="presOf" srcId="{092024CE-8423-4E50-A34E-3122E05631CC}" destId="{0A55F855-E390-49C4-85C3-4EB5DC8DFEC3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D85EA682-43E8-4997-B4C9-0D3955291FCB}" type="presOf" srcId="{6A766238-49C0-489C-9759-5801318FB123}" destId="{8F3E2022-AB5E-4438-BDBE-146FD19E8285}" srcOrd="0" destOrd="0" presId="urn:microsoft.com/office/officeart/2005/8/layout/orgChart1"/>
    <dgm:cxn modelId="{A0888821-CEBC-4470-9DA2-59E0F260269E}" type="presOf" srcId="{41CBE71F-8A1C-4046-8B51-627382F890A8}" destId="{BD53C961-9C2E-42B5-A825-EB1CD5AF2FE3}" srcOrd="0" destOrd="0" presId="urn:microsoft.com/office/officeart/2005/8/layout/orgChart1"/>
    <dgm:cxn modelId="{41D4FD9C-177B-4C5C-9A22-046A3A5BC45C}" type="presOf" srcId="{1D03C52E-27F1-4CAD-B953-A57260381D87}" destId="{52D64095-8F0B-43C5-A134-4F8EB745D0AC}" srcOrd="0" destOrd="0" presId="urn:microsoft.com/office/officeart/2005/8/layout/orgChart1"/>
    <dgm:cxn modelId="{29E716BF-97EE-4C26-820A-53E30FF818D4}" type="presOf" srcId="{8514C17C-35EC-4D14-92F7-13A577CAA5C4}" destId="{3AA4BA60-CAF3-4B65-8A7B-26648B565082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CCB1A97D-82EF-4667-B0BD-CAB23C925EC7}" type="presOf" srcId="{B40A1E99-819E-4C0D-B671-3D134F0F7163}" destId="{3A05D6AC-55D4-4F8B-831D-7528DBB5E857}" srcOrd="0" destOrd="0" presId="urn:microsoft.com/office/officeart/2005/8/layout/orgChart1"/>
    <dgm:cxn modelId="{F7064CFE-1DF6-49C0-9728-B86973F12DF2}" type="presOf" srcId="{BCA1F9C7-A2DE-4DA9-9030-581CAAE089DA}" destId="{7E670A0B-4B6A-45AD-AE95-FAE9E52BA24F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9E30015A-A114-43B8-A89A-A9A8CB0792C9}" type="presOf" srcId="{C7336B56-6975-43EE-AA11-2CF9D86F3B72}" destId="{F7484F86-9514-4EEC-AAEC-65AD9B4B3D96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54974F94-E6ED-4802-9A06-DB7511BFB3B9}" type="presOf" srcId="{51AC05A3-5125-4631-8328-EE9742C5CE1F}" destId="{75DCBE71-7469-49E9-81E5-E6A43E3EC0DC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A204AD03-600B-4AE2-981C-9C55177B60C8}" type="presOf" srcId="{BC7A14EC-7DD0-42E2-A28E-8428AF273F49}" destId="{4E5DB2E5-BC21-45FD-89CF-804EEEA73D92}" srcOrd="0" destOrd="0" presId="urn:microsoft.com/office/officeart/2005/8/layout/orgChart1"/>
    <dgm:cxn modelId="{6424F13C-E440-4289-94C5-D93F6688F644}" type="presOf" srcId="{BAA37ED3-8504-4718-82EA-2141E33A703B}" destId="{C6471DB4-9B93-437A-AEBE-F3B71F737DF8}" srcOrd="0" destOrd="0" presId="urn:microsoft.com/office/officeart/2005/8/layout/orgChart1"/>
    <dgm:cxn modelId="{B75015EA-097B-49A7-AA8C-C27AE7EC1076}" type="presOf" srcId="{CBC98D67-7A4E-4DF5-AC0F-18B667594BB8}" destId="{D644628E-4C6F-4DF2-8C07-D2B66E3A4757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BB8258D6-F8C9-47E2-A1ED-29C2EF401AC8}" type="presOf" srcId="{49A41343-8942-4E0A-948C-7308CFEDA337}" destId="{F8AA5B07-D62E-4BEF-A7F4-BB8154CE0161}" srcOrd="0" destOrd="0" presId="urn:microsoft.com/office/officeart/2005/8/layout/orgChart1"/>
    <dgm:cxn modelId="{701D0F20-0980-44E5-9E52-BCF7FF989125}" type="presOf" srcId="{B40A1E99-819E-4C0D-B671-3D134F0F7163}" destId="{179F0FCD-C306-4B84-A7DF-E34F9FAB6F56}" srcOrd="1" destOrd="0" presId="urn:microsoft.com/office/officeart/2005/8/layout/orgChart1"/>
    <dgm:cxn modelId="{4BD583DC-1B68-47D7-9740-064DCCABE8D8}" type="presOf" srcId="{844909A3-F2C8-49AE-869B-AFCA0AC709DF}" destId="{5A29D58D-62CC-4731-8120-CAD4354C3E03}" srcOrd="0" destOrd="0" presId="urn:microsoft.com/office/officeart/2005/8/layout/orgChart1"/>
    <dgm:cxn modelId="{8C2DFC55-DFFB-438C-830E-1AE651D25DBC}" type="presOf" srcId="{0ED209FE-B93C-493B-85A2-BA5863869AE7}" destId="{B4ADFA40-1DC3-4BD0-BAE4-D5BA4FDF2B3E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2DF13B1A-787E-4A5F-B53D-CBF7150A2335}" type="presOf" srcId="{88B02B86-A182-47E8-98CE-5F03ED03FC83}" destId="{1A2BCB80-89E2-41EC-87D9-8650DA66AB8A}" srcOrd="0" destOrd="0" presId="urn:microsoft.com/office/officeart/2005/8/layout/orgChart1"/>
    <dgm:cxn modelId="{C4615D01-B87E-4011-BD60-42819495F8BC}" type="presOf" srcId="{DCCE79F2-51DC-4E3A-8F3D-0CB311D1F14D}" destId="{EE219807-47C8-4941-99AE-CE39076E53F5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F6CF78EF-8F46-49A0-AB10-8EF8FCFD21F2}" type="presOf" srcId="{DCCE79F2-51DC-4E3A-8F3D-0CB311D1F14D}" destId="{A8ED66CC-CBB3-4EB5-ADE1-6E062170315B}" srcOrd="1" destOrd="0" presId="urn:microsoft.com/office/officeart/2005/8/layout/orgChart1"/>
    <dgm:cxn modelId="{C3E179B3-9BAD-4969-8A3F-64F570CC87B7}" type="presOf" srcId="{69BEBD41-3545-40FD-BFDD-D21BD47C872E}" destId="{EA4E738B-1483-44D6-89EB-8256A9C3F87D}" srcOrd="1" destOrd="0" presId="urn:microsoft.com/office/officeart/2005/8/layout/orgChart1"/>
    <dgm:cxn modelId="{8C69EECE-EBE4-4054-B8A6-338C0FC465BC}" type="presOf" srcId="{E2FDDA39-0A56-4C19-9570-F6322A50CD7C}" destId="{C95AECE2-07C4-42E7-90DA-5CD8EA216CFC}" srcOrd="0" destOrd="0" presId="urn:microsoft.com/office/officeart/2005/8/layout/orgChart1"/>
    <dgm:cxn modelId="{0B874644-37A2-4054-9888-923AAA277F69}" type="presOf" srcId="{C7336B56-6975-43EE-AA11-2CF9D86F3B72}" destId="{2F8AA862-E8D3-4043-95F3-7EBB33FDC237}" srcOrd="1" destOrd="0" presId="urn:microsoft.com/office/officeart/2005/8/layout/orgChart1"/>
    <dgm:cxn modelId="{30E72020-FA8A-43F6-8F05-179CA63145AD}" type="presOf" srcId="{EDF4E25F-6E69-41B7-B57F-66E5D749104E}" destId="{CD65CBB6-B9A3-48AB-AFB3-4BE4B03553D3}" srcOrd="0" destOrd="0" presId="urn:microsoft.com/office/officeart/2005/8/layout/orgChart1"/>
    <dgm:cxn modelId="{20E8351B-58C2-4D9A-BE93-A99BA4B21F12}" type="presOf" srcId="{57A44C0D-573F-44FB-BC9E-B18382ACCC39}" destId="{9AAB9F84-69DB-4974-8FB3-17FE16A42904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D050D6CE-C716-4009-993B-F3038AE22460}" type="presOf" srcId="{DCB062A1-302A-48A6-BE81-96138548FF70}" destId="{1AE91293-7748-4E52-8855-7B838C555EB9}" srcOrd="0" destOrd="0" presId="urn:microsoft.com/office/officeart/2005/8/layout/orgChart1"/>
    <dgm:cxn modelId="{BB806F8A-0F7F-4F68-9DE8-CA4A31400245}" type="presOf" srcId="{43C964D4-3EA5-4709-BA45-DC9671707267}" destId="{87899BB1-A811-4B2D-8FA3-633A97B1A6A6}" srcOrd="1" destOrd="0" presId="urn:microsoft.com/office/officeart/2005/8/layout/orgChart1"/>
    <dgm:cxn modelId="{BF1DCB11-4C7E-4642-A57B-C47A62ADDC08}" type="presOf" srcId="{43C964D4-3EA5-4709-BA45-DC9671707267}" destId="{ABF5B3AF-9C3F-43AC-89B9-A4B84688B739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ACE70BA1-4636-4F34-8182-41BC1EFA158E}" type="presOf" srcId="{8514C17C-35EC-4D14-92F7-13A577CAA5C4}" destId="{079C46BA-E270-4C4F-9AA8-92E32A64D736}" srcOrd="0" destOrd="0" presId="urn:microsoft.com/office/officeart/2005/8/layout/orgChart1"/>
    <dgm:cxn modelId="{F909712D-661B-48EA-87E1-403A2F0E73AA}" type="presOf" srcId="{88415C31-82DD-4EF9-9A7A-1D4D99FB6B9D}" destId="{ED956AEF-5A78-47DC-9D97-3B27A2E93095}" srcOrd="0" destOrd="0" presId="urn:microsoft.com/office/officeart/2005/8/layout/orgChart1"/>
    <dgm:cxn modelId="{8348DEDF-F390-4BF3-B6EA-393135DE574D}" type="presOf" srcId="{00B822AA-E50D-409C-8E77-78CE41F17C4F}" destId="{EE7467E8-D778-4C18-9C7C-925EF25B0DC2}" srcOrd="1" destOrd="0" presId="urn:microsoft.com/office/officeart/2005/8/layout/orgChart1"/>
    <dgm:cxn modelId="{CA1A48C6-6D3C-40BE-AC4C-F5372FD32D3C}" type="presOf" srcId="{DC9F82DD-39AD-486C-81D6-0E3C38A96BAD}" destId="{4F6F1802-D2DC-45F2-8B57-B9ACE00E096B}" srcOrd="0" destOrd="0" presId="urn:microsoft.com/office/officeart/2005/8/layout/orgChart1"/>
    <dgm:cxn modelId="{A5F630FD-79F5-405F-BC70-D6C78F033E81}" type="presOf" srcId="{3837525C-9A2A-44D5-8B42-9C0820CF3FF9}" destId="{6AC59FBD-FAEA-42FA-8EB1-29A7CC044828}" srcOrd="0" destOrd="0" presId="urn:microsoft.com/office/officeart/2005/8/layout/orgChart1"/>
    <dgm:cxn modelId="{033B9F10-1C51-41D8-8CE1-25D3F841B5E0}" type="presOf" srcId="{032924AE-7BA3-4608-9D4D-A10FC22FA55B}" destId="{FCA2B357-06A1-4199-999C-BBE32872F828}" srcOrd="0" destOrd="0" presId="urn:microsoft.com/office/officeart/2005/8/layout/orgChart1"/>
    <dgm:cxn modelId="{EB6E2568-C33E-4718-86A6-582B26396B82}" type="presOf" srcId="{00B822AA-E50D-409C-8E77-78CE41F17C4F}" destId="{86ECFBC0-6EDE-49D7-A5E4-E61CBAF4A092}" srcOrd="0" destOrd="0" presId="urn:microsoft.com/office/officeart/2005/8/layout/orgChart1"/>
    <dgm:cxn modelId="{D1F9E2BF-7EA1-4727-A295-F2A900A65BDA}" type="presOf" srcId="{1E17A9B5-1CC6-4BF4-A5EB-2099972243B8}" destId="{F0DC39B6-0C64-430A-9FFB-4907B94E244D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E5A9A8A4-4831-4150-A4A2-0A8FEC6F3686}" type="presOf" srcId="{CE683E6A-A313-4F5C-8639-235783D1198F}" destId="{6C1B72B2-EE6C-495B-ADAD-8508CE8EB807}" srcOrd="0" destOrd="0" presId="urn:microsoft.com/office/officeart/2005/8/layout/orgChart1"/>
    <dgm:cxn modelId="{A294A95D-F617-4261-AF37-14F2465E0BF2}" type="presOf" srcId="{D5F013B3-4B4E-4E38-9BAF-4B34B2BB0C79}" destId="{26E61D30-5696-4E05-9044-AF73EF27DAB2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1B31CB67-620A-4461-8787-7FD243AF80FE}" type="presOf" srcId="{6A766238-49C0-489C-9759-5801318FB123}" destId="{F4F60A8B-BCFE-4E33-9289-BF4CA9206F7B}" srcOrd="1" destOrd="0" presId="urn:microsoft.com/office/officeart/2005/8/layout/orgChart1"/>
    <dgm:cxn modelId="{B91ED886-2CD1-4196-A374-DE3CB5477235}" type="presOf" srcId="{B103CFD6-C2F2-4A76-8866-035FF64E5877}" destId="{D98E11BE-9177-4329-A5B4-B4B8653C2863}" srcOrd="0" destOrd="0" presId="urn:microsoft.com/office/officeart/2005/8/layout/orgChart1"/>
    <dgm:cxn modelId="{B8D5B192-E4D4-4779-876C-4A25D6E124E1}" type="presOf" srcId="{88415C31-82DD-4EF9-9A7A-1D4D99FB6B9D}" destId="{0936C29E-0ABE-4289-9453-F6DF249F454C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35A8C592-9B80-44E4-94BC-45E0CCEADB32}" type="presOf" srcId="{D5F013B3-4B4E-4E38-9BAF-4B34B2BB0C79}" destId="{14A5ABF2-8B49-4694-AC4C-1A898869B017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686375DD-1658-49ED-8A95-0E689B2034F6}" type="presOf" srcId="{B103CFD6-C2F2-4A76-8866-035FF64E5877}" destId="{2FA1AE03-77C2-487B-948B-82122901556A}" srcOrd="1" destOrd="0" presId="urn:microsoft.com/office/officeart/2005/8/layout/orgChart1"/>
    <dgm:cxn modelId="{52F2E506-F16A-4D72-8642-A2DB65D05E16}" type="presOf" srcId="{D91152BC-9A33-44D3-AEBB-F20420DB430F}" destId="{5EC808F1-181C-42C2-975C-2B558EBCB7FE}" srcOrd="1" destOrd="0" presId="urn:microsoft.com/office/officeart/2005/8/layout/orgChart1"/>
    <dgm:cxn modelId="{8A70DA15-6A24-41EB-B6C1-8BE0A734489F}" type="presOf" srcId="{092024CE-8423-4E50-A34E-3122E05631CC}" destId="{2C701CAE-D8F1-461E-8A0C-C57AEB1CD6C2}" srcOrd="0" destOrd="0" presId="urn:microsoft.com/office/officeart/2005/8/layout/orgChart1"/>
    <dgm:cxn modelId="{3D4F8DBC-4D09-4097-A937-A72A6E884EF2}" type="presOf" srcId="{51AC05A3-5125-4631-8328-EE9742C5CE1F}" destId="{7533127D-6F77-420D-9337-03A9B17677A7}" srcOrd="0" destOrd="0" presId="urn:microsoft.com/office/officeart/2005/8/layout/orgChart1"/>
    <dgm:cxn modelId="{662766DE-4DB6-4DF5-88E7-C8C828999FF4}" type="presOf" srcId="{382A9707-8CE9-4448-A732-795155023764}" destId="{40CBCC65-FD09-4B94-B9C9-3482617F2627}" srcOrd="1" destOrd="0" presId="urn:microsoft.com/office/officeart/2005/8/layout/orgChart1"/>
    <dgm:cxn modelId="{6C691361-4A53-467A-9581-601CFEE77A9D}" type="presOf" srcId="{D91152BC-9A33-44D3-AEBB-F20420DB430F}" destId="{30DA9891-B7C7-405D-9015-1C3DF0E9850F}" srcOrd="0" destOrd="0" presId="urn:microsoft.com/office/officeart/2005/8/layout/orgChart1"/>
    <dgm:cxn modelId="{9E8BFB16-0ED9-4931-9255-D482EB331C28}" type="presOf" srcId="{D656347E-658D-41DE-86E2-9688A1F66EB3}" destId="{D351E307-7A60-4733-B21C-CC6D6E5D051D}" srcOrd="0" destOrd="0" presId="urn:microsoft.com/office/officeart/2005/8/layout/orgChart1"/>
    <dgm:cxn modelId="{E035ABD5-816B-407D-82CB-53A4A5C59834}" type="presOf" srcId="{E2FDDA39-0A56-4C19-9570-F6322A50CD7C}" destId="{4704A764-F3E3-46A1-B698-AC3BCD85875D}" srcOrd="1" destOrd="0" presId="urn:microsoft.com/office/officeart/2005/8/layout/orgChart1"/>
    <dgm:cxn modelId="{82C61744-F970-4BAA-94C0-1A9D033D27C1}" type="presParOf" srcId="{6C1B72B2-EE6C-495B-ADAD-8508CE8EB807}" destId="{B9578B13-712D-4BAD-A28F-A7352074EDA6}" srcOrd="0" destOrd="0" presId="urn:microsoft.com/office/officeart/2005/8/layout/orgChart1"/>
    <dgm:cxn modelId="{744E9040-2D39-4B73-BB58-2A7E8224A5E9}" type="presParOf" srcId="{B9578B13-712D-4BAD-A28F-A7352074EDA6}" destId="{EA34C8C8-6EC1-483B-8E39-8E6926CED3CE}" srcOrd="0" destOrd="0" presId="urn:microsoft.com/office/officeart/2005/8/layout/orgChart1"/>
    <dgm:cxn modelId="{42251457-1AAE-4D5D-9586-C4CBE03416DC}" type="presParOf" srcId="{EA34C8C8-6EC1-483B-8E39-8E6926CED3CE}" destId="{D98E11BE-9177-4329-A5B4-B4B8653C2863}" srcOrd="0" destOrd="0" presId="urn:microsoft.com/office/officeart/2005/8/layout/orgChart1"/>
    <dgm:cxn modelId="{A297D4D3-04CF-40BB-A1CE-0B46F2BEC027}" type="presParOf" srcId="{EA34C8C8-6EC1-483B-8E39-8E6926CED3CE}" destId="{2FA1AE03-77C2-487B-948B-82122901556A}" srcOrd="1" destOrd="0" presId="urn:microsoft.com/office/officeart/2005/8/layout/orgChart1"/>
    <dgm:cxn modelId="{1CE42058-7561-4716-B318-63085F88292E}" type="presParOf" srcId="{B9578B13-712D-4BAD-A28F-A7352074EDA6}" destId="{9C5DF944-3D7A-473D-A789-5CA86652B8F8}" srcOrd="1" destOrd="0" presId="urn:microsoft.com/office/officeart/2005/8/layout/orgChart1"/>
    <dgm:cxn modelId="{4FF37E83-92AC-4A70-95E3-ECD6EB327445}" type="presParOf" srcId="{9C5DF944-3D7A-473D-A789-5CA86652B8F8}" destId="{D351E307-7A60-4733-B21C-CC6D6E5D051D}" srcOrd="0" destOrd="0" presId="urn:microsoft.com/office/officeart/2005/8/layout/orgChart1"/>
    <dgm:cxn modelId="{811151A8-D4DE-451F-9E37-01F23B934C07}" type="presParOf" srcId="{9C5DF944-3D7A-473D-A789-5CA86652B8F8}" destId="{60FE5B31-E82E-49E2-9469-B5D5674278BC}" srcOrd="1" destOrd="0" presId="urn:microsoft.com/office/officeart/2005/8/layout/orgChart1"/>
    <dgm:cxn modelId="{BF5CEC5A-F1C2-44C3-BE6A-C989B2C85C5C}" type="presParOf" srcId="{60FE5B31-E82E-49E2-9469-B5D5674278BC}" destId="{CB88DD46-0D40-4A1B-9C97-26FA4C46EB15}" srcOrd="0" destOrd="0" presId="urn:microsoft.com/office/officeart/2005/8/layout/orgChart1"/>
    <dgm:cxn modelId="{747B3757-C2A8-41A1-98C8-9036DA77C184}" type="presParOf" srcId="{CB88DD46-0D40-4A1B-9C97-26FA4C46EB15}" destId="{ABF5B3AF-9C3F-43AC-89B9-A4B84688B739}" srcOrd="0" destOrd="0" presId="urn:microsoft.com/office/officeart/2005/8/layout/orgChart1"/>
    <dgm:cxn modelId="{B7C46A8A-8579-42D8-BE1E-396060789DF3}" type="presParOf" srcId="{CB88DD46-0D40-4A1B-9C97-26FA4C46EB15}" destId="{87899BB1-A811-4B2D-8FA3-633A97B1A6A6}" srcOrd="1" destOrd="0" presId="urn:microsoft.com/office/officeart/2005/8/layout/orgChart1"/>
    <dgm:cxn modelId="{E17A9A72-C07E-49E4-A1F1-1BFF94382C05}" type="presParOf" srcId="{60FE5B31-E82E-49E2-9469-B5D5674278BC}" destId="{B6A20B03-CFA9-41D8-9956-9F0EB448DC4A}" srcOrd="1" destOrd="0" presId="urn:microsoft.com/office/officeart/2005/8/layout/orgChart1"/>
    <dgm:cxn modelId="{C110AC0D-BC50-461F-9E00-0D3C99E4D921}" type="presParOf" srcId="{B6A20B03-CFA9-41D8-9956-9F0EB448DC4A}" destId="{CD65CBB6-B9A3-48AB-AFB3-4BE4B03553D3}" srcOrd="0" destOrd="0" presId="urn:microsoft.com/office/officeart/2005/8/layout/orgChart1"/>
    <dgm:cxn modelId="{497EFD36-59FA-4745-B5D9-FB1287CF19C2}" type="presParOf" srcId="{B6A20B03-CFA9-41D8-9956-9F0EB448DC4A}" destId="{ED1F0A6D-21D1-431E-B021-19DC70288741}" srcOrd="1" destOrd="0" presId="urn:microsoft.com/office/officeart/2005/8/layout/orgChart1"/>
    <dgm:cxn modelId="{4653ED08-00DC-4801-BF91-DB9219E1D77E}" type="presParOf" srcId="{ED1F0A6D-21D1-431E-B021-19DC70288741}" destId="{3035FF76-B78F-49A4-AACF-E2FF3786028F}" srcOrd="0" destOrd="0" presId="urn:microsoft.com/office/officeart/2005/8/layout/orgChart1"/>
    <dgm:cxn modelId="{7E231AA6-4247-4212-8684-08A1D0A20018}" type="presParOf" srcId="{3035FF76-B78F-49A4-AACF-E2FF3786028F}" destId="{F0DC39B6-0C64-430A-9FFB-4907B94E244D}" srcOrd="0" destOrd="0" presId="urn:microsoft.com/office/officeart/2005/8/layout/orgChart1"/>
    <dgm:cxn modelId="{CC9429EB-64B4-4A57-9041-849B0EAA6CB7}" type="presParOf" srcId="{3035FF76-B78F-49A4-AACF-E2FF3786028F}" destId="{0044642D-BF6E-4946-989D-7BC76303D8B1}" srcOrd="1" destOrd="0" presId="urn:microsoft.com/office/officeart/2005/8/layout/orgChart1"/>
    <dgm:cxn modelId="{AA942CA1-25E4-439F-AE60-808E49C6D3BE}" type="presParOf" srcId="{ED1F0A6D-21D1-431E-B021-19DC70288741}" destId="{6F92EC3E-8AAE-41C7-BFFF-85E9DBCB215A}" srcOrd="1" destOrd="0" presId="urn:microsoft.com/office/officeart/2005/8/layout/orgChart1"/>
    <dgm:cxn modelId="{7413E6C5-7C47-4701-96E4-32A6C17A834E}" type="presParOf" srcId="{ED1F0A6D-21D1-431E-B021-19DC70288741}" destId="{C359BE23-B469-48EB-819D-6F6FDCDBB0A8}" srcOrd="2" destOrd="0" presId="urn:microsoft.com/office/officeart/2005/8/layout/orgChart1"/>
    <dgm:cxn modelId="{3AF57524-A2B1-4ACF-B74E-8623EB6DD552}" type="presParOf" srcId="{B6A20B03-CFA9-41D8-9956-9F0EB448DC4A}" destId="{6AC59FBD-FAEA-42FA-8EB1-29A7CC044828}" srcOrd="2" destOrd="0" presId="urn:microsoft.com/office/officeart/2005/8/layout/orgChart1"/>
    <dgm:cxn modelId="{676D0901-AA05-4698-A529-E8FDCF2B31A7}" type="presParOf" srcId="{B6A20B03-CFA9-41D8-9956-9F0EB448DC4A}" destId="{F2E1EDE4-99F4-4CBC-BA6A-91AF00914823}" srcOrd="3" destOrd="0" presId="urn:microsoft.com/office/officeart/2005/8/layout/orgChart1"/>
    <dgm:cxn modelId="{67A38DE0-EBD2-4A23-AFB9-2E3E73DDB249}" type="presParOf" srcId="{F2E1EDE4-99F4-4CBC-BA6A-91AF00914823}" destId="{795B4B98-FEFB-4DAB-B785-2E28918B1C7E}" srcOrd="0" destOrd="0" presId="urn:microsoft.com/office/officeart/2005/8/layout/orgChart1"/>
    <dgm:cxn modelId="{0049B8A6-7546-4297-9CDD-3A73F17B696C}" type="presParOf" srcId="{795B4B98-FEFB-4DAB-B785-2E28918B1C7E}" destId="{C9EB4BFF-95DA-49B7-87A2-66A52A4FCDFA}" srcOrd="0" destOrd="0" presId="urn:microsoft.com/office/officeart/2005/8/layout/orgChart1"/>
    <dgm:cxn modelId="{721543D2-C9FC-4521-9661-DCE925F82F50}" type="presParOf" srcId="{795B4B98-FEFB-4DAB-B785-2E28918B1C7E}" destId="{40CBCC65-FD09-4B94-B9C9-3482617F2627}" srcOrd="1" destOrd="0" presId="urn:microsoft.com/office/officeart/2005/8/layout/orgChart1"/>
    <dgm:cxn modelId="{F78443E9-685E-4DD5-93EC-BAABCB6C089E}" type="presParOf" srcId="{F2E1EDE4-99F4-4CBC-BA6A-91AF00914823}" destId="{6E67D5E8-91A3-4A9C-B70E-60777B0DD65E}" srcOrd="1" destOrd="0" presId="urn:microsoft.com/office/officeart/2005/8/layout/orgChart1"/>
    <dgm:cxn modelId="{F8013FD3-B257-41B9-BEC9-FD7F1A0EDF48}" type="presParOf" srcId="{F2E1EDE4-99F4-4CBC-BA6A-91AF00914823}" destId="{9041FCB5-DDBA-4A82-87F1-A20AE1F0ECFA}" srcOrd="2" destOrd="0" presId="urn:microsoft.com/office/officeart/2005/8/layout/orgChart1"/>
    <dgm:cxn modelId="{942A5337-8B5F-49F6-8C21-3033163DDC88}" type="presParOf" srcId="{B6A20B03-CFA9-41D8-9956-9F0EB448DC4A}" destId="{D644628E-4C6F-4DF2-8C07-D2B66E3A4757}" srcOrd="4" destOrd="0" presId="urn:microsoft.com/office/officeart/2005/8/layout/orgChart1"/>
    <dgm:cxn modelId="{A84D0F62-69C1-4C9E-9521-222CD9621A7A}" type="presParOf" srcId="{B6A20B03-CFA9-41D8-9956-9F0EB448DC4A}" destId="{4C59CDCC-8171-42A8-836D-8A7ADEF309D0}" srcOrd="5" destOrd="0" presId="urn:microsoft.com/office/officeart/2005/8/layout/orgChart1"/>
    <dgm:cxn modelId="{87D09882-7990-42DF-9E32-F5F891D967F4}" type="presParOf" srcId="{4C59CDCC-8171-42A8-836D-8A7ADEF309D0}" destId="{FED7DC99-D3B3-46B2-AE57-14D47B1F3671}" srcOrd="0" destOrd="0" presId="urn:microsoft.com/office/officeart/2005/8/layout/orgChart1"/>
    <dgm:cxn modelId="{98A28D22-4C79-404A-B606-3D3945DFB06E}" type="presParOf" srcId="{FED7DC99-D3B3-46B2-AE57-14D47B1F3671}" destId="{8F3E2022-AB5E-4438-BDBE-146FD19E8285}" srcOrd="0" destOrd="0" presId="urn:microsoft.com/office/officeart/2005/8/layout/orgChart1"/>
    <dgm:cxn modelId="{1CBA307E-7202-4D07-A6FD-72F115A0A21B}" type="presParOf" srcId="{FED7DC99-D3B3-46B2-AE57-14D47B1F3671}" destId="{F4F60A8B-BCFE-4E33-9289-BF4CA9206F7B}" srcOrd="1" destOrd="0" presId="urn:microsoft.com/office/officeart/2005/8/layout/orgChart1"/>
    <dgm:cxn modelId="{061BABD7-8DFC-4755-B0EF-12F109348938}" type="presParOf" srcId="{4C59CDCC-8171-42A8-836D-8A7ADEF309D0}" destId="{0717BF70-BD3E-4FBF-92BE-2C7F71500E41}" srcOrd="1" destOrd="0" presId="urn:microsoft.com/office/officeart/2005/8/layout/orgChart1"/>
    <dgm:cxn modelId="{3A7DDEED-2D02-4893-A6DE-FBC97D56437D}" type="presParOf" srcId="{4C59CDCC-8171-42A8-836D-8A7ADEF309D0}" destId="{0E63D1F7-0BB7-4B23-80D6-B69D7359A638}" srcOrd="2" destOrd="0" presId="urn:microsoft.com/office/officeart/2005/8/layout/orgChart1"/>
    <dgm:cxn modelId="{4975EA1E-23EC-4B0C-BD9B-8237C68900FE}" type="presParOf" srcId="{B6A20B03-CFA9-41D8-9956-9F0EB448DC4A}" destId="{52D64095-8F0B-43C5-A134-4F8EB745D0AC}" srcOrd="6" destOrd="0" presId="urn:microsoft.com/office/officeart/2005/8/layout/orgChart1"/>
    <dgm:cxn modelId="{611F01AC-2AC3-405C-8F7D-E4455E8D9F7C}" type="presParOf" srcId="{B6A20B03-CFA9-41D8-9956-9F0EB448DC4A}" destId="{65175C4B-27F3-41C0-9093-49201195521B}" srcOrd="7" destOrd="0" presId="urn:microsoft.com/office/officeart/2005/8/layout/orgChart1"/>
    <dgm:cxn modelId="{30F5023C-6598-4283-9E7A-CA57EF89D11F}" type="presParOf" srcId="{65175C4B-27F3-41C0-9093-49201195521B}" destId="{418B0B64-07DF-4A86-8188-2B3D12FF0C1B}" srcOrd="0" destOrd="0" presId="urn:microsoft.com/office/officeart/2005/8/layout/orgChart1"/>
    <dgm:cxn modelId="{385BCC91-A926-47F4-93C8-D3A6F569C663}" type="presParOf" srcId="{418B0B64-07DF-4A86-8188-2B3D12FF0C1B}" destId="{FCA2B357-06A1-4199-999C-BBE32872F828}" srcOrd="0" destOrd="0" presId="urn:microsoft.com/office/officeart/2005/8/layout/orgChart1"/>
    <dgm:cxn modelId="{8B1A00BB-9997-4DFF-A5B7-6744C643BF09}" type="presParOf" srcId="{418B0B64-07DF-4A86-8188-2B3D12FF0C1B}" destId="{842224E6-60DA-412E-8A1B-7533C1377869}" srcOrd="1" destOrd="0" presId="urn:microsoft.com/office/officeart/2005/8/layout/orgChart1"/>
    <dgm:cxn modelId="{CE42E163-0A02-4842-B88B-80EC54FABA8E}" type="presParOf" srcId="{65175C4B-27F3-41C0-9093-49201195521B}" destId="{5FEE9627-663F-4879-B764-2FCAC3BEDB01}" srcOrd="1" destOrd="0" presId="urn:microsoft.com/office/officeart/2005/8/layout/orgChart1"/>
    <dgm:cxn modelId="{171DAA59-0267-4346-A63F-599F1553C7B9}" type="presParOf" srcId="{65175C4B-27F3-41C0-9093-49201195521B}" destId="{D211A30E-3DD6-4F3B-A936-B6D9FD1B5AD6}" srcOrd="2" destOrd="0" presId="urn:microsoft.com/office/officeart/2005/8/layout/orgChart1"/>
    <dgm:cxn modelId="{4ABAE3C4-2117-4805-9D64-08255CD99829}" type="presParOf" srcId="{60FE5B31-E82E-49E2-9469-B5D5674278BC}" destId="{0A55CB08-0585-4E83-BB9C-6136411D5C97}" srcOrd="2" destOrd="0" presId="urn:microsoft.com/office/officeart/2005/8/layout/orgChart1"/>
    <dgm:cxn modelId="{40E890DB-DEF4-4E85-942F-DEC1054BFCCE}" type="presParOf" srcId="{9C5DF944-3D7A-473D-A789-5CA86652B8F8}" destId="{1AE91293-7748-4E52-8855-7B838C555EB9}" srcOrd="2" destOrd="0" presId="urn:microsoft.com/office/officeart/2005/8/layout/orgChart1"/>
    <dgm:cxn modelId="{B5751AD0-E681-46EB-B1CE-D10625DE9744}" type="presParOf" srcId="{9C5DF944-3D7A-473D-A789-5CA86652B8F8}" destId="{8BAB2199-5159-41F9-8708-33820C9B03A9}" srcOrd="3" destOrd="0" presId="urn:microsoft.com/office/officeart/2005/8/layout/orgChart1"/>
    <dgm:cxn modelId="{60653FC5-7230-49A1-9EB1-B878141AEEDD}" type="presParOf" srcId="{8BAB2199-5159-41F9-8708-33820C9B03A9}" destId="{4AEEF0FD-EB99-4BD5-89CD-011B1DDC19F8}" srcOrd="0" destOrd="0" presId="urn:microsoft.com/office/officeart/2005/8/layout/orgChart1"/>
    <dgm:cxn modelId="{5A53CAB2-5050-46D9-B57F-58095FC9FF90}" type="presParOf" srcId="{4AEEF0FD-EB99-4BD5-89CD-011B1DDC19F8}" destId="{86ECFBC0-6EDE-49D7-A5E4-E61CBAF4A092}" srcOrd="0" destOrd="0" presId="urn:microsoft.com/office/officeart/2005/8/layout/orgChart1"/>
    <dgm:cxn modelId="{65EAF79D-133D-4411-BFC8-01E29DF7555E}" type="presParOf" srcId="{4AEEF0FD-EB99-4BD5-89CD-011B1DDC19F8}" destId="{EE7467E8-D778-4C18-9C7C-925EF25B0DC2}" srcOrd="1" destOrd="0" presId="urn:microsoft.com/office/officeart/2005/8/layout/orgChart1"/>
    <dgm:cxn modelId="{91006D45-8939-42E4-BB42-AA62F30D1AE9}" type="presParOf" srcId="{8BAB2199-5159-41F9-8708-33820C9B03A9}" destId="{70B62D43-4B2E-478D-8091-7F950B36BC86}" srcOrd="1" destOrd="0" presId="urn:microsoft.com/office/officeart/2005/8/layout/orgChart1"/>
    <dgm:cxn modelId="{A89DA13B-2780-432B-ACB2-B5D328837695}" type="presParOf" srcId="{70B62D43-4B2E-478D-8091-7F950B36BC86}" destId="{5A29D58D-62CC-4731-8120-CAD4354C3E03}" srcOrd="0" destOrd="0" presId="urn:microsoft.com/office/officeart/2005/8/layout/orgChart1"/>
    <dgm:cxn modelId="{2A6745CD-BFEE-42A7-B03B-496B94072BE8}" type="presParOf" srcId="{70B62D43-4B2E-478D-8091-7F950B36BC86}" destId="{20684FA8-0955-4E86-9890-955AAE2FB70E}" srcOrd="1" destOrd="0" presId="urn:microsoft.com/office/officeart/2005/8/layout/orgChart1"/>
    <dgm:cxn modelId="{75B98B81-0345-4356-B87E-DBB7D8C051D7}" type="presParOf" srcId="{20684FA8-0955-4E86-9890-955AAE2FB70E}" destId="{357DF0A8-BCC0-4D40-9A29-811D9B3E8CE1}" srcOrd="0" destOrd="0" presId="urn:microsoft.com/office/officeart/2005/8/layout/orgChart1"/>
    <dgm:cxn modelId="{FF96DC7F-28A7-46E2-AD7B-82247D4E16F4}" type="presParOf" srcId="{357DF0A8-BCC0-4D40-9A29-811D9B3E8CE1}" destId="{7533127D-6F77-420D-9337-03A9B17677A7}" srcOrd="0" destOrd="0" presId="urn:microsoft.com/office/officeart/2005/8/layout/orgChart1"/>
    <dgm:cxn modelId="{453BB2AD-C08B-4F37-AD9F-ABD539CCC64B}" type="presParOf" srcId="{357DF0A8-BCC0-4D40-9A29-811D9B3E8CE1}" destId="{75DCBE71-7469-49E9-81E5-E6A43E3EC0DC}" srcOrd="1" destOrd="0" presId="urn:microsoft.com/office/officeart/2005/8/layout/orgChart1"/>
    <dgm:cxn modelId="{1A16F165-D50E-421F-93F0-0FB767DC63BC}" type="presParOf" srcId="{20684FA8-0955-4E86-9890-955AAE2FB70E}" destId="{321B0D03-50FC-44EB-B561-D21A2CD4B482}" srcOrd="1" destOrd="0" presId="urn:microsoft.com/office/officeart/2005/8/layout/orgChart1"/>
    <dgm:cxn modelId="{8CB18D0A-3DDD-4BD5-9DDC-0BA7C7CDCD24}" type="presParOf" srcId="{20684FA8-0955-4E86-9890-955AAE2FB70E}" destId="{0654A2B9-B227-48A6-941C-DD027142ECCE}" srcOrd="2" destOrd="0" presId="urn:microsoft.com/office/officeart/2005/8/layout/orgChart1"/>
    <dgm:cxn modelId="{8F951552-7A3E-4C96-A9BF-D329F3D48568}" type="presParOf" srcId="{70B62D43-4B2E-478D-8091-7F950B36BC86}" destId="{77FF546B-1ADB-4B35-B705-B48DE95D0A7F}" srcOrd="2" destOrd="0" presId="urn:microsoft.com/office/officeart/2005/8/layout/orgChart1"/>
    <dgm:cxn modelId="{6AE5F740-00B1-4672-9C5B-1C751D7F85F7}" type="presParOf" srcId="{70B62D43-4B2E-478D-8091-7F950B36BC86}" destId="{69C13562-DBB8-42F8-AE39-8AFEF8ED4982}" srcOrd="3" destOrd="0" presId="urn:microsoft.com/office/officeart/2005/8/layout/orgChart1"/>
    <dgm:cxn modelId="{92959A95-6F96-490B-A968-D9BB3941D3D4}" type="presParOf" srcId="{69C13562-DBB8-42F8-AE39-8AFEF8ED4982}" destId="{896D96FE-EA05-4066-8BE5-F7366BA3777A}" srcOrd="0" destOrd="0" presId="urn:microsoft.com/office/officeart/2005/8/layout/orgChart1"/>
    <dgm:cxn modelId="{C550A201-666A-45F2-A87F-C493C848250E}" type="presParOf" srcId="{896D96FE-EA05-4066-8BE5-F7366BA3777A}" destId="{079C46BA-E270-4C4F-9AA8-92E32A64D736}" srcOrd="0" destOrd="0" presId="urn:microsoft.com/office/officeart/2005/8/layout/orgChart1"/>
    <dgm:cxn modelId="{050F9F10-5DF0-4EC8-9994-51223B14C868}" type="presParOf" srcId="{896D96FE-EA05-4066-8BE5-F7366BA3777A}" destId="{3AA4BA60-CAF3-4B65-8A7B-26648B565082}" srcOrd="1" destOrd="0" presId="urn:microsoft.com/office/officeart/2005/8/layout/orgChart1"/>
    <dgm:cxn modelId="{50001D4D-858C-47BB-924B-B335C9BE883C}" type="presParOf" srcId="{69C13562-DBB8-42F8-AE39-8AFEF8ED4982}" destId="{54F082B5-2FAD-490F-B257-B96DCB3E19FC}" srcOrd="1" destOrd="0" presId="urn:microsoft.com/office/officeart/2005/8/layout/orgChart1"/>
    <dgm:cxn modelId="{288ADD97-A86C-4A28-BD50-6551508DDDAE}" type="presParOf" srcId="{69C13562-DBB8-42F8-AE39-8AFEF8ED4982}" destId="{6C846A69-A00E-4FB9-80C7-DC7FE13BD4B5}" srcOrd="2" destOrd="0" presId="urn:microsoft.com/office/officeart/2005/8/layout/orgChart1"/>
    <dgm:cxn modelId="{3670A52B-ED66-4588-B662-A2D9801A4025}" type="presParOf" srcId="{70B62D43-4B2E-478D-8091-7F950B36BC86}" destId="{C6471DB4-9B93-437A-AEBE-F3B71F737DF8}" srcOrd="4" destOrd="0" presId="urn:microsoft.com/office/officeart/2005/8/layout/orgChart1"/>
    <dgm:cxn modelId="{EFA729C6-62C2-40EA-8C99-8F7552EC0394}" type="presParOf" srcId="{70B62D43-4B2E-478D-8091-7F950B36BC86}" destId="{CD8B12E6-DD1E-4D70-BE7C-A5443A3D84D1}" srcOrd="5" destOrd="0" presId="urn:microsoft.com/office/officeart/2005/8/layout/orgChart1"/>
    <dgm:cxn modelId="{59C30A3A-7031-4217-BE0A-366063CBFC72}" type="presParOf" srcId="{CD8B12E6-DD1E-4D70-BE7C-A5443A3D84D1}" destId="{C0FBA54D-3A3D-42F4-B1C8-ADE0E74CCC4D}" srcOrd="0" destOrd="0" presId="urn:microsoft.com/office/officeart/2005/8/layout/orgChart1"/>
    <dgm:cxn modelId="{DE425742-D0D6-4F7F-BBF4-C3E7D104CC55}" type="presParOf" srcId="{C0FBA54D-3A3D-42F4-B1C8-ADE0E74CCC4D}" destId="{30DA9891-B7C7-405D-9015-1C3DF0E9850F}" srcOrd="0" destOrd="0" presId="urn:microsoft.com/office/officeart/2005/8/layout/orgChart1"/>
    <dgm:cxn modelId="{B747B240-BD87-4652-B9EC-EC69284C3727}" type="presParOf" srcId="{C0FBA54D-3A3D-42F4-B1C8-ADE0E74CCC4D}" destId="{5EC808F1-181C-42C2-975C-2B558EBCB7FE}" srcOrd="1" destOrd="0" presId="urn:microsoft.com/office/officeart/2005/8/layout/orgChart1"/>
    <dgm:cxn modelId="{12D96191-2DC1-455F-B164-92EEEDCDA89B}" type="presParOf" srcId="{CD8B12E6-DD1E-4D70-BE7C-A5443A3D84D1}" destId="{3C11D65F-2A65-4A7E-9C15-AA6406FE6F0B}" srcOrd="1" destOrd="0" presId="urn:microsoft.com/office/officeart/2005/8/layout/orgChart1"/>
    <dgm:cxn modelId="{49018B32-0523-48F8-9DFC-D06FDFE3FE71}" type="presParOf" srcId="{CD8B12E6-DD1E-4D70-BE7C-A5443A3D84D1}" destId="{07414A68-C8A8-4CE7-984E-48064FC49AF5}" srcOrd="2" destOrd="0" presId="urn:microsoft.com/office/officeart/2005/8/layout/orgChart1"/>
    <dgm:cxn modelId="{BCAAACB3-729E-4AF3-B4BC-E00E8701D4B3}" type="presParOf" srcId="{70B62D43-4B2E-478D-8091-7F950B36BC86}" destId="{BD53C961-9C2E-42B5-A825-EB1CD5AF2FE3}" srcOrd="6" destOrd="0" presId="urn:microsoft.com/office/officeart/2005/8/layout/orgChart1"/>
    <dgm:cxn modelId="{C359F0CE-2C81-4CAC-8045-0B71DCEB581D}" type="presParOf" srcId="{70B62D43-4B2E-478D-8091-7F950B36BC86}" destId="{2AD0F394-908E-4BF8-9902-81719C192207}" srcOrd="7" destOrd="0" presId="urn:microsoft.com/office/officeart/2005/8/layout/orgChart1"/>
    <dgm:cxn modelId="{DA366158-FCFA-4945-B423-447EC1715F0E}" type="presParOf" srcId="{2AD0F394-908E-4BF8-9902-81719C192207}" destId="{6508E9AA-32AD-45CE-ACB4-E452A2309B43}" srcOrd="0" destOrd="0" presId="urn:microsoft.com/office/officeart/2005/8/layout/orgChart1"/>
    <dgm:cxn modelId="{2C193F0F-568B-40E8-AE1B-817E66C1B349}" type="presParOf" srcId="{6508E9AA-32AD-45CE-ACB4-E452A2309B43}" destId="{26E61D30-5696-4E05-9044-AF73EF27DAB2}" srcOrd="0" destOrd="0" presId="urn:microsoft.com/office/officeart/2005/8/layout/orgChart1"/>
    <dgm:cxn modelId="{FC95A39E-7182-4FDF-BC07-A350155B6C87}" type="presParOf" srcId="{6508E9AA-32AD-45CE-ACB4-E452A2309B43}" destId="{14A5ABF2-8B49-4694-AC4C-1A898869B017}" srcOrd="1" destOrd="0" presId="urn:microsoft.com/office/officeart/2005/8/layout/orgChart1"/>
    <dgm:cxn modelId="{3BB11B02-FD42-4C8C-9ED3-A3DBF17C6AA5}" type="presParOf" srcId="{2AD0F394-908E-4BF8-9902-81719C192207}" destId="{E95C75F7-7305-47DE-985C-550E435481C9}" srcOrd="1" destOrd="0" presId="urn:microsoft.com/office/officeart/2005/8/layout/orgChart1"/>
    <dgm:cxn modelId="{54D53587-296E-4F8E-ACB4-454A156FE685}" type="presParOf" srcId="{2AD0F394-908E-4BF8-9902-81719C192207}" destId="{ADFD56FF-A789-4A68-9B2D-8E4E857854C2}" srcOrd="2" destOrd="0" presId="urn:microsoft.com/office/officeart/2005/8/layout/orgChart1"/>
    <dgm:cxn modelId="{C37B7852-9C4C-4CFB-ADD6-4C2776E269EA}" type="presParOf" srcId="{70B62D43-4B2E-478D-8091-7F950B36BC86}" destId="{B4ADFA40-1DC3-4BD0-BAE4-D5BA4FDF2B3E}" srcOrd="8" destOrd="0" presId="urn:microsoft.com/office/officeart/2005/8/layout/orgChart1"/>
    <dgm:cxn modelId="{CE3E538D-927E-47BA-9C5D-7FC1B4164D51}" type="presParOf" srcId="{70B62D43-4B2E-478D-8091-7F950B36BC86}" destId="{74623D81-D47A-4BDB-A76C-094846D41FA8}" srcOrd="9" destOrd="0" presId="urn:microsoft.com/office/officeart/2005/8/layout/orgChart1"/>
    <dgm:cxn modelId="{D3456871-DC58-428B-A038-20CC30F567EA}" type="presParOf" srcId="{74623D81-D47A-4BDB-A76C-094846D41FA8}" destId="{A5AFB960-0B8B-4E03-885A-2579269F7DC1}" srcOrd="0" destOrd="0" presId="urn:microsoft.com/office/officeart/2005/8/layout/orgChart1"/>
    <dgm:cxn modelId="{F0B29C3B-C80C-4E95-A455-530EB01C2147}" type="presParOf" srcId="{A5AFB960-0B8B-4E03-885A-2579269F7DC1}" destId="{3A05D6AC-55D4-4F8B-831D-7528DBB5E857}" srcOrd="0" destOrd="0" presId="urn:microsoft.com/office/officeart/2005/8/layout/orgChart1"/>
    <dgm:cxn modelId="{D8E9B51C-6EBE-46B1-AB37-71289A8C70AA}" type="presParOf" srcId="{A5AFB960-0B8B-4E03-885A-2579269F7DC1}" destId="{179F0FCD-C306-4B84-A7DF-E34F9FAB6F56}" srcOrd="1" destOrd="0" presId="urn:microsoft.com/office/officeart/2005/8/layout/orgChart1"/>
    <dgm:cxn modelId="{936AC9FD-B967-4B4B-8429-B7AF201386CC}" type="presParOf" srcId="{74623D81-D47A-4BDB-A76C-094846D41FA8}" destId="{856F8CB3-7FD8-44A2-BD9F-D0A3BBBFD7B2}" srcOrd="1" destOrd="0" presId="urn:microsoft.com/office/officeart/2005/8/layout/orgChart1"/>
    <dgm:cxn modelId="{E49F912A-FCC8-48F1-B11A-2A383C8C8450}" type="presParOf" srcId="{74623D81-D47A-4BDB-A76C-094846D41FA8}" destId="{E41C3208-7C36-4192-9EA5-1F0C4DB4A826}" srcOrd="2" destOrd="0" presId="urn:microsoft.com/office/officeart/2005/8/layout/orgChart1"/>
    <dgm:cxn modelId="{6D5443AA-7C42-4BE7-9DC6-44EED54CE320}" type="presParOf" srcId="{8BAB2199-5159-41F9-8708-33820C9B03A9}" destId="{FB705D8D-4B0F-418C-BE22-C9FC935B08A3}" srcOrd="2" destOrd="0" presId="urn:microsoft.com/office/officeart/2005/8/layout/orgChart1"/>
    <dgm:cxn modelId="{D8048E49-3732-4BA3-9711-F2A478B50934}" type="presParOf" srcId="{9C5DF944-3D7A-473D-A789-5CA86652B8F8}" destId="{4F6F1802-D2DC-45F2-8B57-B9ACE00E096B}" srcOrd="4" destOrd="0" presId="urn:microsoft.com/office/officeart/2005/8/layout/orgChart1"/>
    <dgm:cxn modelId="{D8F7F9AD-1CC9-4DCE-A8CD-FC3B16CEA5F7}" type="presParOf" srcId="{9C5DF944-3D7A-473D-A789-5CA86652B8F8}" destId="{D09FB176-C899-4C34-A2EF-DF4099E3930B}" srcOrd="5" destOrd="0" presId="urn:microsoft.com/office/officeart/2005/8/layout/orgChart1"/>
    <dgm:cxn modelId="{BF24C744-A963-4B09-A5F8-2A06D9799248}" type="presParOf" srcId="{D09FB176-C899-4C34-A2EF-DF4099E3930B}" destId="{EB3A78CF-8659-4E76-9BB6-78F8A7F8B535}" srcOrd="0" destOrd="0" presId="urn:microsoft.com/office/officeart/2005/8/layout/orgChart1"/>
    <dgm:cxn modelId="{59F22448-8D09-4717-927B-A03E14301861}" type="presParOf" srcId="{EB3A78CF-8659-4E76-9BB6-78F8A7F8B535}" destId="{ED956AEF-5A78-47DC-9D97-3B27A2E93095}" srcOrd="0" destOrd="0" presId="urn:microsoft.com/office/officeart/2005/8/layout/orgChart1"/>
    <dgm:cxn modelId="{0550906C-5E86-448B-B001-F534889FF3CF}" type="presParOf" srcId="{EB3A78CF-8659-4E76-9BB6-78F8A7F8B535}" destId="{0936C29E-0ABE-4289-9453-F6DF249F454C}" srcOrd="1" destOrd="0" presId="urn:microsoft.com/office/officeart/2005/8/layout/orgChart1"/>
    <dgm:cxn modelId="{DEF22B5A-218E-4C2B-BE24-C72D40D0ACE8}" type="presParOf" srcId="{D09FB176-C899-4C34-A2EF-DF4099E3930B}" destId="{3666C14E-3FE7-4AB2-BA4F-4535D42C477E}" srcOrd="1" destOrd="0" presId="urn:microsoft.com/office/officeart/2005/8/layout/orgChart1"/>
    <dgm:cxn modelId="{6CA96EE4-44BC-4423-A0A1-3AAF952A838C}" type="presParOf" srcId="{3666C14E-3FE7-4AB2-BA4F-4535D42C477E}" destId="{7E670A0B-4B6A-45AD-AE95-FAE9E52BA24F}" srcOrd="0" destOrd="0" presId="urn:microsoft.com/office/officeart/2005/8/layout/orgChart1"/>
    <dgm:cxn modelId="{63AD446D-BECE-4E4B-960F-E9945FAA7B61}" type="presParOf" srcId="{3666C14E-3FE7-4AB2-BA4F-4535D42C477E}" destId="{781D4557-4BA2-4B53-85D2-D0A8E2F29ACB}" srcOrd="1" destOrd="0" presId="urn:microsoft.com/office/officeart/2005/8/layout/orgChart1"/>
    <dgm:cxn modelId="{6E873ACC-8DF2-4054-935A-58A9425B480C}" type="presParOf" srcId="{781D4557-4BA2-4B53-85D2-D0A8E2F29ACB}" destId="{A1F0E8B8-00E6-43CE-8E1F-A9918B608453}" srcOrd="0" destOrd="0" presId="urn:microsoft.com/office/officeart/2005/8/layout/orgChart1"/>
    <dgm:cxn modelId="{E492E46D-AD09-4A99-AE23-FA945E9F6E70}" type="presParOf" srcId="{A1F0E8B8-00E6-43CE-8E1F-A9918B608453}" destId="{2C701CAE-D8F1-461E-8A0C-C57AEB1CD6C2}" srcOrd="0" destOrd="0" presId="urn:microsoft.com/office/officeart/2005/8/layout/orgChart1"/>
    <dgm:cxn modelId="{E800F1BB-9ECE-4B04-A1D9-1D23C48A450E}" type="presParOf" srcId="{A1F0E8B8-00E6-43CE-8E1F-A9918B608453}" destId="{0A55F855-E390-49C4-85C3-4EB5DC8DFEC3}" srcOrd="1" destOrd="0" presId="urn:microsoft.com/office/officeart/2005/8/layout/orgChart1"/>
    <dgm:cxn modelId="{888D3A5A-3E18-4D5B-BBE7-0234C5D297AE}" type="presParOf" srcId="{781D4557-4BA2-4B53-85D2-D0A8E2F29ACB}" destId="{8FDA77AA-02A8-4EBB-8954-A3306A125F11}" srcOrd="1" destOrd="0" presId="urn:microsoft.com/office/officeart/2005/8/layout/orgChart1"/>
    <dgm:cxn modelId="{A00CF608-7C40-4E3E-84E8-BF68A94CC7CE}" type="presParOf" srcId="{781D4557-4BA2-4B53-85D2-D0A8E2F29ACB}" destId="{802B30D6-A884-4929-98EE-4DE3E2D91CB8}" srcOrd="2" destOrd="0" presId="urn:microsoft.com/office/officeart/2005/8/layout/orgChart1"/>
    <dgm:cxn modelId="{E4D0EA82-DF0A-4E7A-9C3C-9909E76AFFD3}" type="presParOf" srcId="{3666C14E-3FE7-4AB2-BA4F-4535D42C477E}" destId="{4E5DB2E5-BC21-45FD-89CF-804EEEA73D92}" srcOrd="2" destOrd="0" presId="urn:microsoft.com/office/officeart/2005/8/layout/orgChart1"/>
    <dgm:cxn modelId="{346B7537-A021-4326-B88A-BCA72AB0F5D9}" type="presParOf" srcId="{3666C14E-3FE7-4AB2-BA4F-4535D42C477E}" destId="{FEF5B6E2-22EA-4CFA-BF26-961399773F49}" srcOrd="3" destOrd="0" presId="urn:microsoft.com/office/officeart/2005/8/layout/orgChart1"/>
    <dgm:cxn modelId="{6F277009-E9F9-496B-983C-C469F0A0D280}" type="presParOf" srcId="{FEF5B6E2-22EA-4CFA-BF26-961399773F49}" destId="{42BED641-FA4F-4D4B-9A19-A7D3C3BE1408}" srcOrd="0" destOrd="0" presId="urn:microsoft.com/office/officeart/2005/8/layout/orgChart1"/>
    <dgm:cxn modelId="{6FAC1088-6F71-4C01-8A3B-29298A36EBE0}" type="presParOf" srcId="{42BED641-FA4F-4D4B-9A19-A7D3C3BE1408}" destId="{74487508-3D4F-4F35-9119-7335AA499C95}" srcOrd="0" destOrd="0" presId="urn:microsoft.com/office/officeart/2005/8/layout/orgChart1"/>
    <dgm:cxn modelId="{0B625830-D579-44A2-A202-410568A76FCF}" type="presParOf" srcId="{42BED641-FA4F-4D4B-9A19-A7D3C3BE1408}" destId="{EA4E738B-1483-44D6-89EB-8256A9C3F87D}" srcOrd="1" destOrd="0" presId="urn:microsoft.com/office/officeart/2005/8/layout/orgChart1"/>
    <dgm:cxn modelId="{8C23B834-D199-470D-90FC-FBE5461152F8}" type="presParOf" srcId="{FEF5B6E2-22EA-4CFA-BF26-961399773F49}" destId="{B5B7C6F2-824B-4B22-9513-4D47B87A1DEF}" srcOrd="1" destOrd="0" presId="urn:microsoft.com/office/officeart/2005/8/layout/orgChart1"/>
    <dgm:cxn modelId="{6D2DD3D7-7CB2-4B32-8ACF-28D0FA95D71C}" type="presParOf" srcId="{FEF5B6E2-22EA-4CFA-BF26-961399773F49}" destId="{AD4B3EEE-3AC5-44A5-8891-70C0728030DE}" srcOrd="2" destOrd="0" presId="urn:microsoft.com/office/officeart/2005/8/layout/orgChart1"/>
    <dgm:cxn modelId="{2F72C94A-B676-4FC8-B7E6-951F8CBCD013}" type="presParOf" srcId="{3666C14E-3FE7-4AB2-BA4F-4535D42C477E}" destId="{1A2BCB80-89E2-41EC-87D9-8650DA66AB8A}" srcOrd="4" destOrd="0" presId="urn:microsoft.com/office/officeart/2005/8/layout/orgChart1"/>
    <dgm:cxn modelId="{7AB3D45A-577B-4171-97DC-E5CC83F63190}" type="presParOf" srcId="{3666C14E-3FE7-4AB2-BA4F-4535D42C477E}" destId="{CD498E25-17A8-4592-A106-0BDE77F9F8BE}" srcOrd="5" destOrd="0" presId="urn:microsoft.com/office/officeart/2005/8/layout/orgChart1"/>
    <dgm:cxn modelId="{2CC3CEEB-D580-4117-8EA2-2933307443BB}" type="presParOf" srcId="{CD498E25-17A8-4592-A106-0BDE77F9F8BE}" destId="{1832CD07-F56C-4B75-9FC3-CEF6C2D6EA45}" srcOrd="0" destOrd="0" presId="urn:microsoft.com/office/officeart/2005/8/layout/orgChart1"/>
    <dgm:cxn modelId="{36D4D031-4976-4D14-AB20-FC203694251F}" type="presParOf" srcId="{1832CD07-F56C-4B75-9FC3-CEF6C2D6EA45}" destId="{F7484F86-9514-4EEC-AAEC-65AD9B4B3D96}" srcOrd="0" destOrd="0" presId="urn:microsoft.com/office/officeart/2005/8/layout/orgChart1"/>
    <dgm:cxn modelId="{1ABF5033-9981-4E02-AE6F-B6DF8F373384}" type="presParOf" srcId="{1832CD07-F56C-4B75-9FC3-CEF6C2D6EA45}" destId="{2F8AA862-E8D3-4043-95F3-7EBB33FDC237}" srcOrd="1" destOrd="0" presId="urn:microsoft.com/office/officeart/2005/8/layout/orgChart1"/>
    <dgm:cxn modelId="{1EAAF08B-6D1F-4003-8B6F-8683D6A0015B}" type="presParOf" srcId="{CD498E25-17A8-4592-A106-0BDE77F9F8BE}" destId="{D6D1B4BE-1E43-4CD4-965F-996A3963A4DE}" srcOrd="1" destOrd="0" presId="urn:microsoft.com/office/officeart/2005/8/layout/orgChart1"/>
    <dgm:cxn modelId="{B371D0D9-4E67-430E-B39C-73DF76F2950A}" type="presParOf" srcId="{CD498E25-17A8-4592-A106-0BDE77F9F8BE}" destId="{2585E360-1265-4DAF-8ED0-8CB30CFCA044}" srcOrd="2" destOrd="0" presId="urn:microsoft.com/office/officeart/2005/8/layout/orgChart1"/>
    <dgm:cxn modelId="{1AAC5FAD-8F4F-4365-9834-F72DB25FD084}" type="presParOf" srcId="{3666C14E-3FE7-4AB2-BA4F-4535D42C477E}" destId="{9AAB9F84-69DB-4974-8FB3-17FE16A42904}" srcOrd="6" destOrd="0" presId="urn:microsoft.com/office/officeart/2005/8/layout/orgChart1"/>
    <dgm:cxn modelId="{6E581DA7-1769-40F9-803C-024D61CFF9BF}" type="presParOf" srcId="{3666C14E-3FE7-4AB2-BA4F-4535D42C477E}" destId="{C3EE2C24-35C5-4383-8BA8-04718D61B1E3}" srcOrd="7" destOrd="0" presId="urn:microsoft.com/office/officeart/2005/8/layout/orgChart1"/>
    <dgm:cxn modelId="{177CA08D-3D9B-44DB-905F-F8A9374899A1}" type="presParOf" srcId="{C3EE2C24-35C5-4383-8BA8-04718D61B1E3}" destId="{D76FB983-6AF4-4D17-803C-BE4F9D86E241}" srcOrd="0" destOrd="0" presId="urn:microsoft.com/office/officeart/2005/8/layout/orgChart1"/>
    <dgm:cxn modelId="{14C0DD30-2D80-46B3-90C0-877C1002320D}" type="presParOf" srcId="{D76FB983-6AF4-4D17-803C-BE4F9D86E241}" destId="{C95AECE2-07C4-42E7-90DA-5CD8EA216CFC}" srcOrd="0" destOrd="0" presId="urn:microsoft.com/office/officeart/2005/8/layout/orgChart1"/>
    <dgm:cxn modelId="{352ECC29-91ED-4774-B5FF-134C483756F2}" type="presParOf" srcId="{D76FB983-6AF4-4D17-803C-BE4F9D86E241}" destId="{4704A764-F3E3-46A1-B698-AC3BCD85875D}" srcOrd="1" destOrd="0" presId="urn:microsoft.com/office/officeart/2005/8/layout/orgChart1"/>
    <dgm:cxn modelId="{68664A7B-D204-4619-9AB6-EDB7BE73B4BA}" type="presParOf" srcId="{C3EE2C24-35C5-4383-8BA8-04718D61B1E3}" destId="{C07B020C-8290-4505-84E9-D8CD925D7B93}" srcOrd="1" destOrd="0" presId="urn:microsoft.com/office/officeart/2005/8/layout/orgChart1"/>
    <dgm:cxn modelId="{F7C957B9-BF36-4737-A083-94B396CF1090}" type="presParOf" srcId="{C3EE2C24-35C5-4383-8BA8-04718D61B1E3}" destId="{97715D9E-A6B5-4BE2-9531-017E1F9F5E37}" srcOrd="2" destOrd="0" presId="urn:microsoft.com/office/officeart/2005/8/layout/orgChart1"/>
    <dgm:cxn modelId="{80797FB4-F724-4246-BC8D-40E884D7BF94}" type="presParOf" srcId="{3666C14E-3FE7-4AB2-BA4F-4535D42C477E}" destId="{F8AA5B07-D62E-4BEF-A7F4-BB8154CE0161}" srcOrd="8" destOrd="0" presId="urn:microsoft.com/office/officeart/2005/8/layout/orgChart1"/>
    <dgm:cxn modelId="{25D9B22A-3DB5-4D28-8AB3-8B80D0E3A4E9}" type="presParOf" srcId="{3666C14E-3FE7-4AB2-BA4F-4535D42C477E}" destId="{28D3CB32-FAA0-4273-8538-1EB307061468}" srcOrd="9" destOrd="0" presId="urn:microsoft.com/office/officeart/2005/8/layout/orgChart1"/>
    <dgm:cxn modelId="{D36C4731-11C4-4280-9F6C-FFBE427B622D}" type="presParOf" srcId="{28D3CB32-FAA0-4273-8538-1EB307061468}" destId="{4E6634D0-9CA1-4ACD-BF91-91BEE47E76EF}" srcOrd="0" destOrd="0" presId="urn:microsoft.com/office/officeart/2005/8/layout/orgChart1"/>
    <dgm:cxn modelId="{D85A0590-3884-4F6C-AB27-08073299FB55}" type="presParOf" srcId="{4E6634D0-9CA1-4ACD-BF91-91BEE47E76EF}" destId="{EE219807-47C8-4941-99AE-CE39076E53F5}" srcOrd="0" destOrd="0" presId="urn:microsoft.com/office/officeart/2005/8/layout/orgChart1"/>
    <dgm:cxn modelId="{C118EE2A-5199-4F1A-B238-476932475984}" type="presParOf" srcId="{4E6634D0-9CA1-4ACD-BF91-91BEE47E76EF}" destId="{A8ED66CC-CBB3-4EB5-ADE1-6E062170315B}" srcOrd="1" destOrd="0" presId="urn:microsoft.com/office/officeart/2005/8/layout/orgChart1"/>
    <dgm:cxn modelId="{E7BCF851-3E08-40E8-BAB9-F8675F7C4D45}" type="presParOf" srcId="{28D3CB32-FAA0-4273-8538-1EB307061468}" destId="{55A4A9B7-D2D2-4F27-9972-54B957F184B3}" srcOrd="1" destOrd="0" presId="urn:microsoft.com/office/officeart/2005/8/layout/orgChart1"/>
    <dgm:cxn modelId="{662A28DE-F8B7-4C79-B343-D88819773974}" type="presParOf" srcId="{28D3CB32-FAA0-4273-8538-1EB307061468}" destId="{A6D08738-8725-4BBB-8D6E-6E0F7F338F27}" srcOrd="2" destOrd="0" presId="urn:microsoft.com/office/officeart/2005/8/layout/orgChart1"/>
    <dgm:cxn modelId="{2FC69806-876B-49D8-BFD2-97C44C2A0E7C}" type="presParOf" srcId="{D09FB176-C899-4C34-A2EF-DF4099E3930B}" destId="{10032A81-28F1-4589-A2C9-2F713826DB5B}" srcOrd="2" destOrd="0" presId="urn:microsoft.com/office/officeart/2005/8/layout/orgChart1"/>
    <dgm:cxn modelId="{A9BED64D-10A6-4F0E-9B77-CF6B44E423A5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B47C8169-0BF3-40E0-928C-D40AB9E6326B}" type="presOf" srcId="{D5F013B3-4B4E-4E38-9BAF-4B34B2BB0C79}" destId="{14A5ABF2-8B49-4694-AC4C-1A898869B017}" srcOrd="1" destOrd="0" presId="urn:microsoft.com/office/officeart/2005/8/layout/orgChart1"/>
    <dgm:cxn modelId="{63CE78E9-BFEE-4D30-9571-4244872A5558}" type="presOf" srcId="{844909A3-F2C8-49AE-869B-AFCA0AC709DF}" destId="{5A29D58D-62CC-4731-8120-CAD4354C3E03}" srcOrd="0" destOrd="0" presId="urn:microsoft.com/office/officeart/2005/8/layout/orgChart1"/>
    <dgm:cxn modelId="{A7ED291F-742F-4197-AFD5-0681FECDA1E1}" type="presOf" srcId="{092024CE-8423-4E50-A34E-3122E05631CC}" destId="{0A55F855-E390-49C4-85C3-4EB5DC8DFEC3}" srcOrd="1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AAE35796-2A3F-40B7-8C0C-AD1322C01F0F}" type="presOf" srcId="{8514C17C-35EC-4D14-92F7-13A577CAA5C4}" destId="{3AA4BA60-CAF3-4B65-8A7B-26648B565082}" srcOrd="1" destOrd="0" presId="urn:microsoft.com/office/officeart/2005/8/layout/orgChart1"/>
    <dgm:cxn modelId="{AE3F7EB3-F178-4295-8F26-4A132EC7C32E}" type="presOf" srcId="{57A44C0D-573F-44FB-BC9E-B18382ACCC39}" destId="{9AAB9F84-69DB-4974-8FB3-17FE16A42904}" srcOrd="0" destOrd="0" presId="urn:microsoft.com/office/officeart/2005/8/layout/orgChart1"/>
    <dgm:cxn modelId="{9D23FC6F-E90F-42A0-B263-1ABB14675C20}" type="presOf" srcId="{DCCE79F2-51DC-4E3A-8F3D-0CB311D1F14D}" destId="{EE219807-47C8-4941-99AE-CE39076E53F5}" srcOrd="0" destOrd="0" presId="urn:microsoft.com/office/officeart/2005/8/layout/orgChart1"/>
    <dgm:cxn modelId="{444586D6-92BC-4629-AF52-4D5875461BC5}" type="presOf" srcId="{69BEBD41-3545-40FD-BFDD-D21BD47C872E}" destId="{74487508-3D4F-4F35-9119-7335AA499C95}" srcOrd="0" destOrd="0" presId="urn:microsoft.com/office/officeart/2005/8/layout/orgChart1"/>
    <dgm:cxn modelId="{7ED9BE18-BDA2-43F9-AFB9-6B000A1FCA70}" type="presOf" srcId="{B40A1E99-819E-4C0D-B671-3D134F0F7163}" destId="{3A05D6AC-55D4-4F8B-831D-7528DBB5E857}" srcOrd="0" destOrd="0" presId="urn:microsoft.com/office/officeart/2005/8/layout/orgChart1"/>
    <dgm:cxn modelId="{7A14CC3D-C9A3-4FAE-833F-5D67FBDF2088}" type="presOf" srcId="{0ED209FE-B93C-493B-85A2-BA5863869AE7}" destId="{B4ADFA40-1DC3-4BD0-BAE4-D5BA4FDF2B3E}" srcOrd="0" destOrd="0" presId="urn:microsoft.com/office/officeart/2005/8/layout/orgChart1"/>
    <dgm:cxn modelId="{BC020B8B-0BAE-4A81-94C9-AD1158B803F3}" type="presOf" srcId="{382A9707-8CE9-4448-A732-795155023764}" destId="{40CBCC65-FD09-4B94-B9C9-3482617F2627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0DC2BCB9-B59A-4456-84B5-36D76EDA52BA}" type="presOf" srcId="{00B822AA-E50D-409C-8E77-78CE41F17C4F}" destId="{86ECFBC0-6EDE-49D7-A5E4-E61CBAF4A092}" srcOrd="0" destOrd="0" presId="urn:microsoft.com/office/officeart/2005/8/layout/orgChart1"/>
    <dgm:cxn modelId="{EFE17CCA-82EF-4B1E-B93F-28BB7717A40E}" type="presOf" srcId="{BCA1F9C7-A2DE-4DA9-9030-581CAAE089DA}" destId="{7E670A0B-4B6A-45AD-AE95-FAE9E52BA24F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1B86685F-4565-430E-B7BE-38759ECE80B6}" type="presOf" srcId="{3837525C-9A2A-44D5-8B42-9C0820CF3FF9}" destId="{6AC59FBD-FAEA-42FA-8EB1-29A7CC044828}" srcOrd="0" destOrd="0" presId="urn:microsoft.com/office/officeart/2005/8/layout/orgChart1"/>
    <dgm:cxn modelId="{DB52E139-AD24-469B-B415-48769B0104B5}" type="presOf" srcId="{CBC98D67-7A4E-4DF5-AC0F-18B667594BB8}" destId="{D644628E-4C6F-4DF2-8C07-D2B66E3A4757}" srcOrd="0" destOrd="0" presId="urn:microsoft.com/office/officeart/2005/8/layout/orgChart1"/>
    <dgm:cxn modelId="{E95EB11F-8D36-4613-85A6-65E8447C8BDA}" type="presOf" srcId="{1E17A9B5-1CC6-4BF4-A5EB-2099972243B8}" destId="{0044642D-BF6E-4946-989D-7BC76303D8B1}" srcOrd="1" destOrd="0" presId="urn:microsoft.com/office/officeart/2005/8/layout/orgChart1"/>
    <dgm:cxn modelId="{A8D996F2-BD92-422B-A155-2DCDB741AD2E}" type="presOf" srcId="{DCB062A1-302A-48A6-BE81-96138548FF70}" destId="{1AE91293-7748-4E52-8855-7B838C555EB9}" srcOrd="0" destOrd="0" presId="urn:microsoft.com/office/officeart/2005/8/layout/orgChart1"/>
    <dgm:cxn modelId="{F9BDE7CE-F3E5-4408-B5C5-A0B7F6459B23}" type="presOf" srcId="{092024CE-8423-4E50-A34E-3122E05631CC}" destId="{2C701CAE-D8F1-461E-8A0C-C57AEB1CD6C2}" srcOrd="0" destOrd="0" presId="urn:microsoft.com/office/officeart/2005/8/layout/orgChart1"/>
    <dgm:cxn modelId="{313A5F82-B6AD-414C-A706-00C7F3C4631A}" type="presOf" srcId="{43C964D4-3EA5-4709-BA45-DC9671707267}" destId="{ABF5B3AF-9C3F-43AC-89B9-A4B84688B739}" srcOrd="0" destOrd="0" presId="urn:microsoft.com/office/officeart/2005/8/layout/orgChart1"/>
    <dgm:cxn modelId="{1B92BE07-61E9-4420-B688-268876F5EF11}" type="presOf" srcId="{C7336B56-6975-43EE-AA11-2CF9D86F3B72}" destId="{2F8AA862-E8D3-4043-95F3-7EBB33FDC237}" srcOrd="1" destOrd="0" presId="urn:microsoft.com/office/officeart/2005/8/layout/orgChart1"/>
    <dgm:cxn modelId="{1D47AD98-AEE4-4E64-BB1A-61050FE7F0E2}" type="presOf" srcId="{D3B00EB5-7252-4C54-A138-4FDE2761BA89}" destId="{77FF546B-1ADB-4B35-B705-B48DE95D0A7F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D28B88F8-17E3-4648-9FDC-E3C75384F765}" type="presOf" srcId="{BC7A14EC-7DD0-42E2-A28E-8428AF273F49}" destId="{4E5DB2E5-BC21-45FD-89CF-804EEEA73D92}" srcOrd="0" destOrd="0" presId="urn:microsoft.com/office/officeart/2005/8/layout/orgChart1"/>
    <dgm:cxn modelId="{2C444310-0C03-4B71-A1D6-7BD65D6C344F}" type="presOf" srcId="{1E17A9B5-1CC6-4BF4-A5EB-2099972243B8}" destId="{F0DC39B6-0C64-430A-9FFB-4907B94E244D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1A2D6BDA-82C8-4D92-8DB1-77C26846A85B}" type="presOf" srcId="{88415C31-82DD-4EF9-9A7A-1D4D99FB6B9D}" destId="{0936C29E-0ABE-4289-9453-F6DF249F454C}" srcOrd="1" destOrd="0" presId="urn:microsoft.com/office/officeart/2005/8/layout/orgChart1"/>
    <dgm:cxn modelId="{30000491-C622-4494-8A65-78606BCE28CA}" type="presOf" srcId="{69BEBD41-3545-40FD-BFDD-D21BD47C872E}" destId="{EA4E738B-1483-44D6-89EB-8256A9C3F87D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031098B0-8900-4BB5-9A01-0635FB56393E}" type="presOf" srcId="{BAA37ED3-8504-4718-82EA-2141E33A703B}" destId="{C6471DB4-9B93-437A-AEBE-F3B71F737DF8}" srcOrd="0" destOrd="0" presId="urn:microsoft.com/office/officeart/2005/8/layout/orgChart1"/>
    <dgm:cxn modelId="{CC3CD60C-90B4-4E23-8B24-56848D446066}" type="presOf" srcId="{D656347E-658D-41DE-86E2-9688A1F66EB3}" destId="{D351E307-7A60-4733-B21C-CC6D6E5D051D}" srcOrd="0" destOrd="0" presId="urn:microsoft.com/office/officeart/2005/8/layout/orgChart1"/>
    <dgm:cxn modelId="{2DAB8F79-9AEC-455E-B711-42AE0A989209}" type="presOf" srcId="{6A766238-49C0-489C-9759-5801318FB123}" destId="{F4F60A8B-BCFE-4E33-9289-BF4CA9206F7B}" srcOrd="1" destOrd="0" presId="urn:microsoft.com/office/officeart/2005/8/layout/orgChart1"/>
    <dgm:cxn modelId="{2D4F149D-9BEB-47E6-99CA-F0F92A9804BC}" type="presOf" srcId="{D91152BC-9A33-44D3-AEBB-F20420DB430F}" destId="{5EC808F1-181C-42C2-975C-2B558EBCB7FE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8A477C42-48BC-4375-A805-080C659609C4}" type="presOf" srcId="{41CBE71F-8A1C-4046-8B51-627382F890A8}" destId="{BD53C961-9C2E-42B5-A825-EB1CD5AF2FE3}" srcOrd="0" destOrd="0" presId="urn:microsoft.com/office/officeart/2005/8/layout/orgChart1"/>
    <dgm:cxn modelId="{79301D1F-306A-4745-AEB2-B084B2AEBAD0}" type="presOf" srcId="{51AC05A3-5125-4631-8328-EE9742C5CE1F}" destId="{7533127D-6F77-420D-9337-03A9B17677A7}" srcOrd="0" destOrd="0" presId="urn:microsoft.com/office/officeart/2005/8/layout/orgChart1"/>
    <dgm:cxn modelId="{1A817AA6-695C-457A-B1A8-03B636D021DD}" type="presOf" srcId="{EDF4E25F-6E69-41B7-B57F-66E5D749104E}" destId="{CD65CBB6-B9A3-48AB-AFB3-4BE4B03553D3}" srcOrd="0" destOrd="0" presId="urn:microsoft.com/office/officeart/2005/8/layout/orgChart1"/>
    <dgm:cxn modelId="{D2EB9960-C336-40F0-9399-18C406A65417}" type="presOf" srcId="{B40A1E99-819E-4C0D-B671-3D134F0F7163}" destId="{179F0FCD-C306-4B84-A7DF-E34F9FAB6F56}" srcOrd="1" destOrd="0" presId="urn:microsoft.com/office/officeart/2005/8/layout/orgChart1"/>
    <dgm:cxn modelId="{60A09712-009E-4AAE-B593-E684181D9C4A}" type="presOf" srcId="{B103CFD6-C2F2-4A76-8866-035FF64E5877}" destId="{2FA1AE03-77C2-487B-948B-82122901556A}" srcOrd="1" destOrd="0" presId="urn:microsoft.com/office/officeart/2005/8/layout/orgChart1"/>
    <dgm:cxn modelId="{E6E640D0-10BE-45EA-A4B2-7B162F2EDE9C}" type="presOf" srcId="{032924AE-7BA3-4608-9D4D-A10FC22FA55B}" destId="{FCA2B357-06A1-4199-999C-BBE32872F828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0C67BEE8-F91F-4359-B819-739176027158}" type="presOf" srcId="{1D03C52E-27F1-4CAD-B953-A57260381D87}" destId="{52D64095-8F0B-43C5-A134-4F8EB745D0AC}" srcOrd="0" destOrd="0" presId="urn:microsoft.com/office/officeart/2005/8/layout/orgChart1"/>
    <dgm:cxn modelId="{05726169-56D5-43B8-BB82-30168206EAF4}" type="presOf" srcId="{382A9707-8CE9-4448-A732-795155023764}" destId="{C9EB4BFF-95DA-49B7-87A2-66A52A4FCDFA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68C2C5EB-3C06-465F-8D53-0F52E20ABDCA}" type="presOf" srcId="{88415C31-82DD-4EF9-9A7A-1D4D99FB6B9D}" destId="{ED956AEF-5A78-47DC-9D97-3B27A2E93095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EA3258D7-A526-4359-A04A-A9D88C8ACBB0}" type="presOf" srcId="{C7336B56-6975-43EE-AA11-2CF9D86F3B72}" destId="{F7484F86-9514-4EEC-AAEC-65AD9B4B3D96}" srcOrd="0" destOrd="0" presId="urn:microsoft.com/office/officeart/2005/8/layout/orgChart1"/>
    <dgm:cxn modelId="{0496FE64-A541-4BAD-A974-9BD704027742}" type="presOf" srcId="{DC9F82DD-39AD-486C-81D6-0E3C38A96BAD}" destId="{4F6F1802-D2DC-45F2-8B57-B9ACE00E096B}" srcOrd="0" destOrd="0" presId="urn:microsoft.com/office/officeart/2005/8/layout/orgChart1"/>
    <dgm:cxn modelId="{27B53960-427B-4AE4-9F08-2B69246903C7}" type="presOf" srcId="{032924AE-7BA3-4608-9D4D-A10FC22FA55B}" destId="{842224E6-60DA-412E-8A1B-7533C1377869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B99239ED-C624-440F-82D6-2218C801427F}" type="presOf" srcId="{E2FDDA39-0A56-4C19-9570-F6322A50CD7C}" destId="{4704A764-F3E3-46A1-B698-AC3BCD85875D}" srcOrd="1" destOrd="0" presId="urn:microsoft.com/office/officeart/2005/8/layout/orgChart1"/>
    <dgm:cxn modelId="{D2619E0A-1462-4612-A887-DEF4A8080B15}" type="presOf" srcId="{43C964D4-3EA5-4709-BA45-DC9671707267}" destId="{87899BB1-A811-4B2D-8FA3-633A97B1A6A6}" srcOrd="1" destOrd="0" presId="urn:microsoft.com/office/officeart/2005/8/layout/orgChart1"/>
    <dgm:cxn modelId="{0389C6F3-FBB4-420A-AE25-24E5109E3EC1}" type="presOf" srcId="{00B822AA-E50D-409C-8E77-78CE41F17C4F}" destId="{EE7467E8-D778-4C18-9C7C-925EF25B0DC2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BD70D0A2-9B61-4371-8042-3D45C757093F}" type="presOf" srcId="{CE683E6A-A313-4F5C-8639-235783D1198F}" destId="{6C1B72B2-EE6C-495B-ADAD-8508CE8EB807}" srcOrd="0" destOrd="0" presId="urn:microsoft.com/office/officeart/2005/8/layout/orgChart1"/>
    <dgm:cxn modelId="{6CF6D39D-8D62-49A7-B3A5-53B987C28C98}" type="presOf" srcId="{D5F013B3-4B4E-4E38-9BAF-4B34B2BB0C79}" destId="{26E61D30-5696-4E05-9044-AF73EF27DAB2}" srcOrd="0" destOrd="0" presId="urn:microsoft.com/office/officeart/2005/8/layout/orgChart1"/>
    <dgm:cxn modelId="{CD7E11FD-D7D7-4767-A902-A02AEBF442DD}" type="presOf" srcId="{D91152BC-9A33-44D3-AEBB-F20420DB430F}" destId="{30DA9891-B7C7-405D-9015-1C3DF0E9850F}" srcOrd="0" destOrd="0" presId="urn:microsoft.com/office/officeart/2005/8/layout/orgChart1"/>
    <dgm:cxn modelId="{595D38A3-E048-450E-832E-7E9534EED2A0}" type="presOf" srcId="{DCCE79F2-51DC-4E3A-8F3D-0CB311D1F14D}" destId="{A8ED66CC-CBB3-4EB5-ADE1-6E062170315B}" srcOrd="1" destOrd="0" presId="urn:microsoft.com/office/officeart/2005/8/layout/orgChart1"/>
    <dgm:cxn modelId="{34916554-5A93-46EC-9F02-003FDD2ADA28}" type="presOf" srcId="{E2FDDA39-0A56-4C19-9570-F6322A50CD7C}" destId="{C95AECE2-07C4-42E7-90DA-5CD8EA216CFC}" srcOrd="0" destOrd="0" presId="urn:microsoft.com/office/officeart/2005/8/layout/orgChart1"/>
    <dgm:cxn modelId="{9DEE147C-1D33-42BC-B5FD-5CA4AF25C4EC}" type="presOf" srcId="{B103CFD6-C2F2-4A76-8866-035FF64E5877}" destId="{D98E11BE-9177-4329-A5B4-B4B8653C2863}" srcOrd="0" destOrd="0" presId="urn:microsoft.com/office/officeart/2005/8/layout/orgChart1"/>
    <dgm:cxn modelId="{9FC70CB3-283A-4C1C-BAFB-F4E03469C24A}" type="presOf" srcId="{8514C17C-35EC-4D14-92F7-13A577CAA5C4}" destId="{079C46BA-E270-4C4F-9AA8-92E32A64D736}" srcOrd="0" destOrd="0" presId="urn:microsoft.com/office/officeart/2005/8/layout/orgChart1"/>
    <dgm:cxn modelId="{02EBF3D5-4DD4-4051-94D6-03AB299B5264}" type="presOf" srcId="{49A41343-8942-4E0A-948C-7308CFEDA337}" destId="{F8AA5B07-D62E-4BEF-A7F4-BB8154CE0161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C3D197BD-49E3-4352-A5F0-6DDD60A26446}" type="presOf" srcId="{6A766238-49C0-489C-9759-5801318FB123}" destId="{8F3E2022-AB5E-4438-BDBE-146FD19E8285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F12A99E8-FC25-46F1-BDD6-1DDE0A610CBE}" type="presOf" srcId="{51AC05A3-5125-4631-8328-EE9742C5CE1F}" destId="{75DCBE71-7469-49E9-81E5-E6A43E3EC0DC}" srcOrd="1" destOrd="0" presId="urn:microsoft.com/office/officeart/2005/8/layout/orgChart1"/>
    <dgm:cxn modelId="{03E833C9-8A6F-4709-972D-3FE0194F45B0}" type="presOf" srcId="{88B02B86-A182-47E8-98CE-5F03ED03FC83}" destId="{1A2BCB80-89E2-41EC-87D9-8650DA66AB8A}" srcOrd="0" destOrd="0" presId="urn:microsoft.com/office/officeart/2005/8/layout/orgChart1"/>
    <dgm:cxn modelId="{B0ED1AD9-901F-4470-AB9D-9FC725AA0236}" type="presParOf" srcId="{6C1B72B2-EE6C-495B-ADAD-8508CE8EB807}" destId="{B9578B13-712D-4BAD-A28F-A7352074EDA6}" srcOrd="0" destOrd="0" presId="urn:microsoft.com/office/officeart/2005/8/layout/orgChart1"/>
    <dgm:cxn modelId="{2A51C68F-B722-4FD1-903D-EC0E8DA322B2}" type="presParOf" srcId="{B9578B13-712D-4BAD-A28F-A7352074EDA6}" destId="{EA34C8C8-6EC1-483B-8E39-8E6926CED3CE}" srcOrd="0" destOrd="0" presId="urn:microsoft.com/office/officeart/2005/8/layout/orgChart1"/>
    <dgm:cxn modelId="{FC053410-F5A4-4698-A3DE-7000DEA1F20C}" type="presParOf" srcId="{EA34C8C8-6EC1-483B-8E39-8E6926CED3CE}" destId="{D98E11BE-9177-4329-A5B4-B4B8653C2863}" srcOrd="0" destOrd="0" presId="urn:microsoft.com/office/officeart/2005/8/layout/orgChart1"/>
    <dgm:cxn modelId="{7627A3CE-E8F6-4760-84BA-EDBEDE3E8844}" type="presParOf" srcId="{EA34C8C8-6EC1-483B-8E39-8E6926CED3CE}" destId="{2FA1AE03-77C2-487B-948B-82122901556A}" srcOrd="1" destOrd="0" presId="urn:microsoft.com/office/officeart/2005/8/layout/orgChart1"/>
    <dgm:cxn modelId="{2410B636-1DD3-46C7-8C4F-A6D3F336F7AA}" type="presParOf" srcId="{B9578B13-712D-4BAD-A28F-A7352074EDA6}" destId="{9C5DF944-3D7A-473D-A789-5CA86652B8F8}" srcOrd="1" destOrd="0" presId="urn:microsoft.com/office/officeart/2005/8/layout/orgChart1"/>
    <dgm:cxn modelId="{39E8207F-4506-47E6-B0E1-6F454F0AD04D}" type="presParOf" srcId="{9C5DF944-3D7A-473D-A789-5CA86652B8F8}" destId="{D351E307-7A60-4733-B21C-CC6D6E5D051D}" srcOrd="0" destOrd="0" presId="urn:microsoft.com/office/officeart/2005/8/layout/orgChart1"/>
    <dgm:cxn modelId="{C0384AF7-F2D4-449C-B462-CF1F11609B72}" type="presParOf" srcId="{9C5DF944-3D7A-473D-A789-5CA86652B8F8}" destId="{60FE5B31-E82E-49E2-9469-B5D5674278BC}" srcOrd="1" destOrd="0" presId="urn:microsoft.com/office/officeart/2005/8/layout/orgChart1"/>
    <dgm:cxn modelId="{74658248-721E-462A-834F-1B365CAA5B8D}" type="presParOf" srcId="{60FE5B31-E82E-49E2-9469-B5D5674278BC}" destId="{CB88DD46-0D40-4A1B-9C97-26FA4C46EB15}" srcOrd="0" destOrd="0" presId="urn:microsoft.com/office/officeart/2005/8/layout/orgChart1"/>
    <dgm:cxn modelId="{D598855F-9202-4C9A-B73A-0B06F56317B9}" type="presParOf" srcId="{CB88DD46-0D40-4A1B-9C97-26FA4C46EB15}" destId="{ABF5B3AF-9C3F-43AC-89B9-A4B84688B739}" srcOrd="0" destOrd="0" presId="urn:microsoft.com/office/officeart/2005/8/layout/orgChart1"/>
    <dgm:cxn modelId="{D125E077-76FF-464A-A704-AE1AD4BBF0DF}" type="presParOf" srcId="{CB88DD46-0D40-4A1B-9C97-26FA4C46EB15}" destId="{87899BB1-A811-4B2D-8FA3-633A97B1A6A6}" srcOrd="1" destOrd="0" presId="urn:microsoft.com/office/officeart/2005/8/layout/orgChart1"/>
    <dgm:cxn modelId="{965E7918-A719-4263-AA59-D58262927405}" type="presParOf" srcId="{60FE5B31-E82E-49E2-9469-B5D5674278BC}" destId="{B6A20B03-CFA9-41D8-9956-9F0EB448DC4A}" srcOrd="1" destOrd="0" presId="urn:microsoft.com/office/officeart/2005/8/layout/orgChart1"/>
    <dgm:cxn modelId="{2BA37625-D8EF-4F6E-B1BF-0041477D07E1}" type="presParOf" srcId="{B6A20B03-CFA9-41D8-9956-9F0EB448DC4A}" destId="{CD65CBB6-B9A3-48AB-AFB3-4BE4B03553D3}" srcOrd="0" destOrd="0" presId="urn:microsoft.com/office/officeart/2005/8/layout/orgChart1"/>
    <dgm:cxn modelId="{CECB791C-2291-4478-B4ED-8E230BE2C3C9}" type="presParOf" srcId="{B6A20B03-CFA9-41D8-9956-9F0EB448DC4A}" destId="{ED1F0A6D-21D1-431E-B021-19DC70288741}" srcOrd="1" destOrd="0" presId="urn:microsoft.com/office/officeart/2005/8/layout/orgChart1"/>
    <dgm:cxn modelId="{FE3108F4-AE4A-4E02-9579-20145D3673BB}" type="presParOf" srcId="{ED1F0A6D-21D1-431E-B021-19DC70288741}" destId="{3035FF76-B78F-49A4-AACF-E2FF3786028F}" srcOrd="0" destOrd="0" presId="urn:microsoft.com/office/officeart/2005/8/layout/orgChart1"/>
    <dgm:cxn modelId="{26A71478-8E08-4AEA-BEE5-430B3D70FB01}" type="presParOf" srcId="{3035FF76-B78F-49A4-AACF-E2FF3786028F}" destId="{F0DC39B6-0C64-430A-9FFB-4907B94E244D}" srcOrd="0" destOrd="0" presId="urn:microsoft.com/office/officeart/2005/8/layout/orgChart1"/>
    <dgm:cxn modelId="{38C404FF-642B-46EC-9F1D-C6457C843C55}" type="presParOf" srcId="{3035FF76-B78F-49A4-AACF-E2FF3786028F}" destId="{0044642D-BF6E-4946-989D-7BC76303D8B1}" srcOrd="1" destOrd="0" presId="urn:microsoft.com/office/officeart/2005/8/layout/orgChart1"/>
    <dgm:cxn modelId="{3A682F70-8C7A-4C19-B1F7-D67B1AE72B52}" type="presParOf" srcId="{ED1F0A6D-21D1-431E-B021-19DC70288741}" destId="{6F92EC3E-8AAE-41C7-BFFF-85E9DBCB215A}" srcOrd="1" destOrd="0" presId="urn:microsoft.com/office/officeart/2005/8/layout/orgChart1"/>
    <dgm:cxn modelId="{5C01214C-6548-4746-993B-5FB071ED1A2D}" type="presParOf" srcId="{ED1F0A6D-21D1-431E-B021-19DC70288741}" destId="{C359BE23-B469-48EB-819D-6F6FDCDBB0A8}" srcOrd="2" destOrd="0" presId="urn:microsoft.com/office/officeart/2005/8/layout/orgChart1"/>
    <dgm:cxn modelId="{8CC35083-E061-4F79-8F2D-686CAEFFDB8F}" type="presParOf" srcId="{B6A20B03-CFA9-41D8-9956-9F0EB448DC4A}" destId="{6AC59FBD-FAEA-42FA-8EB1-29A7CC044828}" srcOrd="2" destOrd="0" presId="urn:microsoft.com/office/officeart/2005/8/layout/orgChart1"/>
    <dgm:cxn modelId="{EB42BE77-7B2B-4725-B0B5-4A0652954D13}" type="presParOf" srcId="{B6A20B03-CFA9-41D8-9956-9F0EB448DC4A}" destId="{F2E1EDE4-99F4-4CBC-BA6A-91AF00914823}" srcOrd="3" destOrd="0" presId="urn:microsoft.com/office/officeart/2005/8/layout/orgChart1"/>
    <dgm:cxn modelId="{6D138AB9-BE72-45E1-BB18-B4E05463693C}" type="presParOf" srcId="{F2E1EDE4-99F4-4CBC-BA6A-91AF00914823}" destId="{795B4B98-FEFB-4DAB-B785-2E28918B1C7E}" srcOrd="0" destOrd="0" presId="urn:microsoft.com/office/officeart/2005/8/layout/orgChart1"/>
    <dgm:cxn modelId="{3E9779B4-8E18-49D7-BDDD-A35727F2275F}" type="presParOf" srcId="{795B4B98-FEFB-4DAB-B785-2E28918B1C7E}" destId="{C9EB4BFF-95DA-49B7-87A2-66A52A4FCDFA}" srcOrd="0" destOrd="0" presId="urn:microsoft.com/office/officeart/2005/8/layout/orgChart1"/>
    <dgm:cxn modelId="{DF1B7F2D-28DB-421B-865B-B5A9A7294E13}" type="presParOf" srcId="{795B4B98-FEFB-4DAB-B785-2E28918B1C7E}" destId="{40CBCC65-FD09-4B94-B9C9-3482617F2627}" srcOrd="1" destOrd="0" presId="urn:microsoft.com/office/officeart/2005/8/layout/orgChart1"/>
    <dgm:cxn modelId="{DA7328EA-0EAE-4548-9C5C-17A7FAAAE868}" type="presParOf" srcId="{F2E1EDE4-99F4-4CBC-BA6A-91AF00914823}" destId="{6E67D5E8-91A3-4A9C-B70E-60777B0DD65E}" srcOrd="1" destOrd="0" presId="urn:microsoft.com/office/officeart/2005/8/layout/orgChart1"/>
    <dgm:cxn modelId="{E5FCE783-B838-4863-8D52-DEAC2C845E4B}" type="presParOf" srcId="{F2E1EDE4-99F4-4CBC-BA6A-91AF00914823}" destId="{9041FCB5-DDBA-4A82-87F1-A20AE1F0ECFA}" srcOrd="2" destOrd="0" presId="urn:microsoft.com/office/officeart/2005/8/layout/orgChart1"/>
    <dgm:cxn modelId="{C94CBD59-D843-47BC-A0A2-928264B58922}" type="presParOf" srcId="{B6A20B03-CFA9-41D8-9956-9F0EB448DC4A}" destId="{D644628E-4C6F-4DF2-8C07-D2B66E3A4757}" srcOrd="4" destOrd="0" presId="urn:microsoft.com/office/officeart/2005/8/layout/orgChart1"/>
    <dgm:cxn modelId="{6D351CC2-2F47-4348-B427-E0B664A357EE}" type="presParOf" srcId="{B6A20B03-CFA9-41D8-9956-9F0EB448DC4A}" destId="{4C59CDCC-8171-42A8-836D-8A7ADEF309D0}" srcOrd="5" destOrd="0" presId="urn:microsoft.com/office/officeart/2005/8/layout/orgChart1"/>
    <dgm:cxn modelId="{88FE052C-9FAF-47DB-815F-07056F36F58D}" type="presParOf" srcId="{4C59CDCC-8171-42A8-836D-8A7ADEF309D0}" destId="{FED7DC99-D3B3-46B2-AE57-14D47B1F3671}" srcOrd="0" destOrd="0" presId="urn:microsoft.com/office/officeart/2005/8/layout/orgChart1"/>
    <dgm:cxn modelId="{62CD4B17-8AF2-43A8-AAB3-7B18FEDEA78E}" type="presParOf" srcId="{FED7DC99-D3B3-46B2-AE57-14D47B1F3671}" destId="{8F3E2022-AB5E-4438-BDBE-146FD19E8285}" srcOrd="0" destOrd="0" presId="urn:microsoft.com/office/officeart/2005/8/layout/orgChart1"/>
    <dgm:cxn modelId="{79180516-F00D-4230-ADE1-5ADE6FE05DB5}" type="presParOf" srcId="{FED7DC99-D3B3-46B2-AE57-14D47B1F3671}" destId="{F4F60A8B-BCFE-4E33-9289-BF4CA9206F7B}" srcOrd="1" destOrd="0" presId="urn:microsoft.com/office/officeart/2005/8/layout/orgChart1"/>
    <dgm:cxn modelId="{FD0002E5-E56D-4D4E-9091-DF800D681489}" type="presParOf" srcId="{4C59CDCC-8171-42A8-836D-8A7ADEF309D0}" destId="{0717BF70-BD3E-4FBF-92BE-2C7F71500E41}" srcOrd="1" destOrd="0" presId="urn:microsoft.com/office/officeart/2005/8/layout/orgChart1"/>
    <dgm:cxn modelId="{3FB429E7-F16E-45F5-9FD9-4D437BF4D783}" type="presParOf" srcId="{4C59CDCC-8171-42A8-836D-8A7ADEF309D0}" destId="{0E63D1F7-0BB7-4B23-80D6-B69D7359A638}" srcOrd="2" destOrd="0" presId="urn:microsoft.com/office/officeart/2005/8/layout/orgChart1"/>
    <dgm:cxn modelId="{984E4AF2-BCAB-4C6C-9438-1849B7ED2467}" type="presParOf" srcId="{B6A20B03-CFA9-41D8-9956-9F0EB448DC4A}" destId="{52D64095-8F0B-43C5-A134-4F8EB745D0AC}" srcOrd="6" destOrd="0" presId="urn:microsoft.com/office/officeart/2005/8/layout/orgChart1"/>
    <dgm:cxn modelId="{13A0B4E8-AD68-44F5-917A-6BFAF47C0426}" type="presParOf" srcId="{B6A20B03-CFA9-41D8-9956-9F0EB448DC4A}" destId="{65175C4B-27F3-41C0-9093-49201195521B}" srcOrd="7" destOrd="0" presId="urn:microsoft.com/office/officeart/2005/8/layout/orgChart1"/>
    <dgm:cxn modelId="{1754906E-2942-4D9B-AB3C-182DA3C80024}" type="presParOf" srcId="{65175C4B-27F3-41C0-9093-49201195521B}" destId="{418B0B64-07DF-4A86-8188-2B3D12FF0C1B}" srcOrd="0" destOrd="0" presId="urn:microsoft.com/office/officeart/2005/8/layout/orgChart1"/>
    <dgm:cxn modelId="{C184A298-628B-4638-8362-35DC0F1F2E89}" type="presParOf" srcId="{418B0B64-07DF-4A86-8188-2B3D12FF0C1B}" destId="{FCA2B357-06A1-4199-999C-BBE32872F828}" srcOrd="0" destOrd="0" presId="urn:microsoft.com/office/officeart/2005/8/layout/orgChart1"/>
    <dgm:cxn modelId="{4282DA62-AA09-4277-AD14-A9EAA955F688}" type="presParOf" srcId="{418B0B64-07DF-4A86-8188-2B3D12FF0C1B}" destId="{842224E6-60DA-412E-8A1B-7533C1377869}" srcOrd="1" destOrd="0" presId="urn:microsoft.com/office/officeart/2005/8/layout/orgChart1"/>
    <dgm:cxn modelId="{D96BE462-F01E-4127-BF2D-8BD4A209C09D}" type="presParOf" srcId="{65175C4B-27F3-41C0-9093-49201195521B}" destId="{5FEE9627-663F-4879-B764-2FCAC3BEDB01}" srcOrd="1" destOrd="0" presId="urn:microsoft.com/office/officeart/2005/8/layout/orgChart1"/>
    <dgm:cxn modelId="{415690AB-9C71-41F0-BDC4-7B0B8B0C7ED3}" type="presParOf" srcId="{65175C4B-27F3-41C0-9093-49201195521B}" destId="{D211A30E-3DD6-4F3B-A936-B6D9FD1B5AD6}" srcOrd="2" destOrd="0" presId="urn:microsoft.com/office/officeart/2005/8/layout/orgChart1"/>
    <dgm:cxn modelId="{E3550C84-9D28-4F44-86CC-EA5EDB6A19D9}" type="presParOf" srcId="{60FE5B31-E82E-49E2-9469-B5D5674278BC}" destId="{0A55CB08-0585-4E83-BB9C-6136411D5C97}" srcOrd="2" destOrd="0" presId="urn:microsoft.com/office/officeart/2005/8/layout/orgChart1"/>
    <dgm:cxn modelId="{B6926AC7-2DF8-405D-8AB9-25C88EA61D45}" type="presParOf" srcId="{9C5DF944-3D7A-473D-A789-5CA86652B8F8}" destId="{1AE91293-7748-4E52-8855-7B838C555EB9}" srcOrd="2" destOrd="0" presId="urn:microsoft.com/office/officeart/2005/8/layout/orgChart1"/>
    <dgm:cxn modelId="{FEAE0EF5-3B53-4A2D-9329-2085B9E9C0C7}" type="presParOf" srcId="{9C5DF944-3D7A-473D-A789-5CA86652B8F8}" destId="{8BAB2199-5159-41F9-8708-33820C9B03A9}" srcOrd="3" destOrd="0" presId="urn:microsoft.com/office/officeart/2005/8/layout/orgChart1"/>
    <dgm:cxn modelId="{7A285F59-1DDE-4799-A686-D6EEC4673815}" type="presParOf" srcId="{8BAB2199-5159-41F9-8708-33820C9B03A9}" destId="{4AEEF0FD-EB99-4BD5-89CD-011B1DDC19F8}" srcOrd="0" destOrd="0" presId="urn:microsoft.com/office/officeart/2005/8/layout/orgChart1"/>
    <dgm:cxn modelId="{5DBCD439-F105-4243-8F96-425A3BEA7D29}" type="presParOf" srcId="{4AEEF0FD-EB99-4BD5-89CD-011B1DDC19F8}" destId="{86ECFBC0-6EDE-49D7-A5E4-E61CBAF4A092}" srcOrd="0" destOrd="0" presId="urn:microsoft.com/office/officeart/2005/8/layout/orgChart1"/>
    <dgm:cxn modelId="{78C2F746-7881-4573-9EFB-DAA65AD5CFED}" type="presParOf" srcId="{4AEEF0FD-EB99-4BD5-89CD-011B1DDC19F8}" destId="{EE7467E8-D778-4C18-9C7C-925EF25B0DC2}" srcOrd="1" destOrd="0" presId="urn:microsoft.com/office/officeart/2005/8/layout/orgChart1"/>
    <dgm:cxn modelId="{B157F6AE-A6EA-4322-A896-8642E2929739}" type="presParOf" srcId="{8BAB2199-5159-41F9-8708-33820C9B03A9}" destId="{70B62D43-4B2E-478D-8091-7F950B36BC86}" srcOrd="1" destOrd="0" presId="urn:microsoft.com/office/officeart/2005/8/layout/orgChart1"/>
    <dgm:cxn modelId="{B05C2C8B-DC19-43E3-B5B3-FCB1D725167F}" type="presParOf" srcId="{70B62D43-4B2E-478D-8091-7F950B36BC86}" destId="{5A29D58D-62CC-4731-8120-CAD4354C3E03}" srcOrd="0" destOrd="0" presId="urn:microsoft.com/office/officeart/2005/8/layout/orgChart1"/>
    <dgm:cxn modelId="{FEB3C4A5-FAE6-4DA9-A7C9-5ED24F98D329}" type="presParOf" srcId="{70B62D43-4B2E-478D-8091-7F950B36BC86}" destId="{20684FA8-0955-4E86-9890-955AAE2FB70E}" srcOrd="1" destOrd="0" presId="urn:microsoft.com/office/officeart/2005/8/layout/orgChart1"/>
    <dgm:cxn modelId="{A27DD775-C58F-4F7E-B44A-269CC29D54C3}" type="presParOf" srcId="{20684FA8-0955-4E86-9890-955AAE2FB70E}" destId="{357DF0A8-BCC0-4D40-9A29-811D9B3E8CE1}" srcOrd="0" destOrd="0" presId="urn:microsoft.com/office/officeart/2005/8/layout/orgChart1"/>
    <dgm:cxn modelId="{9CD9E745-D68D-4398-8608-33D67230EB4A}" type="presParOf" srcId="{357DF0A8-BCC0-4D40-9A29-811D9B3E8CE1}" destId="{7533127D-6F77-420D-9337-03A9B17677A7}" srcOrd="0" destOrd="0" presId="urn:microsoft.com/office/officeart/2005/8/layout/orgChart1"/>
    <dgm:cxn modelId="{0208FBD1-CC69-440A-A97D-1F3518AC81C5}" type="presParOf" srcId="{357DF0A8-BCC0-4D40-9A29-811D9B3E8CE1}" destId="{75DCBE71-7469-49E9-81E5-E6A43E3EC0DC}" srcOrd="1" destOrd="0" presId="urn:microsoft.com/office/officeart/2005/8/layout/orgChart1"/>
    <dgm:cxn modelId="{95566136-319E-4728-9795-C1B46263D407}" type="presParOf" srcId="{20684FA8-0955-4E86-9890-955AAE2FB70E}" destId="{321B0D03-50FC-44EB-B561-D21A2CD4B482}" srcOrd="1" destOrd="0" presId="urn:microsoft.com/office/officeart/2005/8/layout/orgChart1"/>
    <dgm:cxn modelId="{A79340E4-9422-4CD9-83EB-8CF288603F85}" type="presParOf" srcId="{20684FA8-0955-4E86-9890-955AAE2FB70E}" destId="{0654A2B9-B227-48A6-941C-DD027142ECCE}" srcOrd="2" destOrd="0" presId="urn:microsoft.com/office/officeart/2005/8/layout/orgChart1"/>
    <dgm:cxn modelId="{504F1898-8EDB-4C90-8444-F7984CFAA05B}" type="presParOf" srcId="{70B62D43-4B2E-478D-8091-7F950B36BC86}" destId="{77FF546B-1ADB-4B35-B705-B48DE95D0A7F}" srcOrd="2" destOrd="0" presId="urn:microsoft.com/office/officeart/2005/8/layout/orgChart1"/>
    <dgm:cxn modelId="{D10CA745-3FEA-44BB-AB47-965CC6D1D9D7}" type="presParOf" srcId="{70B62D43-4B2E-478D-8091-7F950B36BC86}" destId="{69C13562-DBB8-42F8-AE39-8AFEF8ED4982}" srcOrd="3" destOrd="0" presId="urn:microsoft.com/office/officeart/2005/8/layout/orgChart1"/>
    <dgm:cxn modelId="{B005E89E-6370-4698-BB3B-596F2119CFAC}" type="presParOf" srcId="{69C13562-DBB8-42F8-AE39-8AFEF8ED4982}" destId="{896D96FE-EA05-4066-8BE5-F7366BA3777A}" srcOrd="0" destOrd="0" presId="urn:microsoft.com/office/officeart/2005/8/layout/orgChart1"/>
    <dgm:cxn modelId="{449E310A-16FE-41CF-A900-E3226212EBBD}" type="presParOf" srcId="{896D96FE-EA05-4066-8BE5-F7366BA3777A}" destId="{079C46BA-E270-4C4F-9AA8-92E32A64D736}" srcOrd="0" destOrd="0" presId="urn:microsoft.com/office/officeart/2005/8/layout/orgChart1"/>
    <dgm:cxn modelId="{4DF49AAF-C171-45CE-B7B7-532DFB4B63AE}" type="presParOf" srcId="{896D96FE-EA05-4066-8BE5-F7366BA3777A}" destId="{3AA4BA60-CAF3-4B65-8A7B-26648B565082}" srcOrd="1" destOrd="0" presId="urn:microsoft.com/office/officeart/2005/8/layout/orgChart1"/>
    <dgm:cxn modelId="{A67EBD50-8EFE-4D89-9D5A-1D81EE191DBA}" type="presParOf" srcId="{69C13562-DBB8-42F8-AE39-8AFEF8ED4982}" destId="{54F082B5-2FAD-490F-B257-B96DCB3E19FC}" srcOrd="1" destOrd="0" presId="urn:microsoft.com/office/officeart/2005/8/layout/orgChart1"/>
    <dgm:cxn modelId="{CEA60834-F71E-47FD-8DDC-B34F6E21B797}" type="presParOf" srcId="{69C13562-DBB8-42F8-AE39-8AFEF8ED4982}" destId="{6C846A69-A00E-4FB9-80C7-DC7FE13BD4B5}" srcOrd="2" destOrd="0" presId="urn:microsoft.com/office/officeart/2005/8/layout/orgChart1"/>
    <dgm:cxn modelId="{8D83800B-11C6-44DB-B4C6-A2F0961CFD57}" type="presParOf" srcId="{70B62D43-4B2E-478D-8091-7F950B36BC86}" destId="{C6471DB4-9B93-437A-AEBE-F3B71F737DF8}" srcOrd="4" destOrd="0" presId="urn:microsoft.com/office/officeart/2005/8/layout/orgChart1"/>
    <dgm:cxn modelId="{4DF0C7CB-3731-4BEF-BB55-2269B6AEBEA1}" type="presParOf" srcId="{70B62D43-4B2E-478D-8091-7F950B36BC86}" destId="{CD8B12E6-DD1E-4D70-BE7C-A5443A3D84D1}" srcOrd="5" destOrd="0" presId="urn:microsoft.com/office/officeart/2005/8/layout/orgChart1"/>
    <dgm:cxn modelId="{BC3E1CDD-8C2B-4503-9398-99C2F27FB840}" type="presParOf" srcId="{CD8B12E6-DD1E-4D70-BE7C-A5443A3D84D1}" destId="{C0FBA54D-3A3D-42F4-B1C8-ADE0E74CCC4D}" srcOrd="0" destOrd="0" presId="urn:microsoft.com/office/officeart/2005/8/layout/orgChart1"/>
    <dgm:cxn modelId="{89131F51-4643-4322-A9FF-13332EA91D0A}" type="presParOf" srcId="{C0FBA54D-3A3D-42F4-B1C8-ADE0E74CCC4D}" destId="{30DA9891-B7C7-405D-9015-1C3DF0E9850F}" srcOrd="0" destOrd="0" presId="urn:microsoft.com/office/officeart/2005/8/layout/orgChart1"/>
    <dgm:cxn modelId="{659431EA-63C4-4191-8FF9-A02049CA2C7C}" type="presParOf" srcId="{C0FBA54D-3A3D-42F4-B1C8-ADE0E74CCC4D}" destId="{5EC808F1-181C-42C2-975C-2B558EBCB7FE}" srcOrd="1" destOrd="0" presId="urn:microsoft.com/office/officeart/2005/8/layout/orgChart1"/>
    <dgm:cxn modelId="{6FC69657-92DC-4AC8-8092-7212FB1F8091}" type="presParOf" srcId="{CD8B12E6-DD1E-4D70-BE7C-A5443A3D84D1}" destId="{3C11D65F-2A65-4A7E-9C15-AA6406FE6F0B}" srcOrd="1" destOrd="0" presId="urn:microsoft.com/office/officeart/2005/8/layout/orgChart1"/>
    <dgm:cxn modelId="{5ECE0BE2-D947-4469-A259-9CA640B951EE}" type="presParOf" srcId="{CD8B12E6-DD1E-4D70-BE7C-A5443A3D84D1}" destId="{07414A68-C8A8-4CE7-984E-48064FC49AF5}" srcOrd="2" destOrd="0" presId="urn:microsoft.com/office/officeart/2005/8/layout/orgChart1"/>
    <dgm:cxn modelId="{56EA9727-84C7-4ECC-AC44-ADAF0B93427D}" type="presParOf" srcId="{70B62D43-4B2E-478D-8091-7F950B36BC86}" destId="{BD53C961-9C2E-42B5-A825-EB1CD5AF2FE3}" srcOrd="6" destOrd="0" presId="urn:microsoft.com/office/officeart/2005/8/layout/orgChart1"/>
    <dgm:cxn modelId="{867EFC80-1D83-4F5F-8872-C3AD570582A4}" type="presParOf" srcId="{70B62D43-4B2E-478D-8091-7F950B36BC86}" destId="{2AD0F394-908E-4BF8-9902-81719C192207}" srcOrd="7" destOrd="0" presId="urn:microsoft.com/office/officeart/2005/8/layout/orgChart1"/>
    <dgm:cxn modelId="{DA7517F8-45E5-4B65-AFC2-B1E5B3E96E21}" type="presParOf" srcId="{2AD0F394-908E-4BF8-9902-81719C192207}" destId="{6508E9AA-32AD-45CE-ACB4-E452A2309B43}" srcOrd="0" destOrd="0" presId="urn:microsoft.com/office/officeart/2005/8/layout/orgChart1"/>
    <dgm:cxn modelId="{E27AC4B4-A210-421A-9AFB-A16D0898B848}" type="presParOf" srcId="{6508E9AA-32AD-45CE-ACB4-E452A2309B43}" destId="{26E61D30-5696-4E05-9044-AF73EF27DAB2}" srcOrd="0" destOrd="0" presId="urn:microsoft.com/office/officeart/2005/8/layout/orgChart1"/>
    <dgm:cxn modelId="{AE5A65BC-75B2-4B29-8FC9-46C07B49E11A}" type="presParOf" srcId="{6508E9AA-32AD-45CE-ACB4-E452A2309B43}" destId="{14A5ABF2-8B49-4694-AC4C-1A898869B017}" srcOrd="1" destOrd="0" presId="urn:microsoft.com/office/officeart/2005/8/layout/orgChart1"/>
    <dgm:cxn modelId="{1FB402B1-AD78-46D9-87B0-D142420E70CF}" type="presParOf" srcId="{2AD0F394-908E-4BF8-9902-81719C192207}" destId="{E95C75F7-7305-47DE-985C-550E435481C9}" srcOrd="1" destOrd="0" presId="urn:microsoft.com/office/officeart/2005/8/layout/orgChart1"/>
    <dgm:cxn modelId="{85CD8520-6522-4C9D-B1CA-67499C9A14C1}" type="presParOf" srcId="{2AD0F394-908E-4BF8-9902-81719C192207}" destId="{ADFD56FF-A789-4A68-9B2D-8E4E857854C2}" srcOrd="2" destOrd="0" presId="urn:microsoft.com/office/officeart/2005/8/layout/orgChart1"/>
    <dgm:cxn modelId="{638F99C9-A53A-4825-9F30-DD31A96DF93F}" type="presParOf" srcId="{70B62D43-4B2E-478D-8091-7F950B36BC86}" destId="{B4ADFA40-1DC3-4BD0-BAE4-D5BA4FDF2B3E}" srcOrd="8" destOrd="0" presId="urn:microsoft.com/office/officeart/2005/8/layout/orgChart1"/>
    <dgm:cxn modelId="{58358EE4-CE58-414E-96EF-51E3F37A55EF}" type="presParOf" srcId="{70B62D43-4B2E-478D-8091-7F950B36BC86}" destId="{74623D81-D47A-4BDB-A76C-094846D41FA8}" srcOrd="9" destOrd="0" presId="urn:microsoft.com/office/officeart/2005/8/layout/orgChart1"/>
    <dgm:cxn modelId="{FD3BB738-C336-4AFC-B29E-9F838B328068}" type="presParOf" srcId="{74623D81-D47A-4BDB-A76C-094846D41FA8}" destId="{A5AFB960-0B8B-4E03-885A-2579269F7DC1}" srcOrd="0" destOrd="0" presId="urn:microsoft.com/office/officeart/2005/8/layout/orgChart1"/>
    <dgm:cxn modelId="{C004BC74-0D2C-46EC-AF92-F95F5CF5F3C7}" type="presParOf" srcId="{A5AFB960-0B8B-4E03-885A-2579269F7DC1}" destId="{3A05D6AC-55D4-4F8B-831D-7528DBB5E857}" srcOrd="0" destOrd="0" presId="urn:microsoft.com/office/officeart/2005/8/layout/orgChart1"/>
    <dgm:cxn modelId="{D1890F2B-7096-499D-B7A9-29119B6C824C}" type="presParOf" srcId="{A5AFB960-0B8B-4E03-885A-2579269F7DC1}" destId="{179F0FCD-C306-4B84-A7DF-E34F9FAB6F56}" srcOrd="1" destOrd="0" presId="urn:microsoft.com/office/officeart/2005/8/layout/orgChart1"/>
    <dgm:cxn modelId="{BEDA3094-3911-490E-8BCB-F7ED7C8EB50D}" type="presParOf" srcId="{74623D81-D47A-4BDB-A76C-094846D41FA8}" destId="{856F8CB3-7FD8-44A2-BD9F-D0A3BBBFD7B2}" srcOrd="1" destOrd="0" presId="urn:microsoft.com/office/officeart/2005/8/layout/orgChart1"/>
    <dgm:cxn modelId="{3C52015C-E119-49AB-B721-94CA17748392}" type="presParOf" srcId="{74623D81-D47A-4BDB-A76C-094846D41FA8}" destId="{E41C3208-7C36-4192-9EA5-1F0C4DB4A826}" srcOrd="2" destOrd="0" presId="urn:microsoft.com/office/officeart/2005/8/layout/orgChart1"/>
    <dgm:cxn modelId="{0D0796BD-F5B8-46C3-AB11-CCF50DA2FE82}" type="presParOf" srcId="{8BAB2199-5159-41F9-8708-33820C9B03A9}" destId="{FB705D8D-4B0F-418C-BE22-C9FC935B08A3}" srcOrd="2" destOrd="0" presId="urn:microsoft.com/office/officeart/2005/8/layout/orgChart1"/>
    <dgm:cxn modelId="{F7BFA5C8-DE30-42D0-BE2F-DCFBF7AF7FD8}" type="presParOf" srcId="{9C5DF944-3D7A-473D-A789-5CA86652B8F8}" destId="{4F6F1802-D2DC-45F2-8B57-B9ACE00E096B}" srcOrd="4" destOrd="0" presId="urn:microsoft.com/office/officeart/2005/8/layout/orgChart1"/>
    <dgm:cxn modelId="{C18C9B9D-BFE1-4B1B-877E-BE7225E74E5C}" type="presParOf" srcId="{9C5DF944-3D7A-473D-A789-5CA86652B8F8}" destId="{D09FB176-C899-4C34-A2EF-DF4099E3930B}" srcOrd="5" destOrd="0" presId="urn:microsoft.com/office/officeart/2005/8/layout/orgChart1"/>
    <dgm:cxn modelId="{9BCEC8CB-C77F-49A2-923F-26F4C81E3D7D}" type="presParOf" srcId="{D09FB176-C899-4C34-A2EF-DF4099E3930B}" destId="{EB3A78CF-8659-4E76-9BB6-78F8A7F8B535}" srcOrd="0" destOrd="0" presId="urn:microsoft.com/office/officeart/2005/8/layout/orgChart1"/>
    <dgm:cxn modelId="{2B378A15-8B6B-4964-9337-42E2B0751A7C}" type="presParOf" srcId="{EB3A78CF-8659-4E76-9BB6-78F8A7F8B535}" destId="{ED956AEF-5A78-47DC-9D97-3B27A2E93095}" srcOrd="0" destOrd="0" presId="urn:microsoft.com/office/officeart/2005/8/layout/orgChart1"/>
    <dgm:cxn modelId="{117FB372-6845-414D-BA62-9C315D91E500}" type="presParOf" srcId="{EB3A78CF-8659-4E76-9BB6-78F8A7F8B535}" destId="{0936C29E-0ABE-4289-9453-F6DF249F454C}" srcOrd="1" destOrd="0" presId="urn:microsoft.com/office/officeart/2005/8/layout/orgChart1"/>
    <dgm:cxn modelId="{5EC8BA54-7713-4254-A216-473578AEF0A6}" type="presParOf" srcId="{D09FB176-C899-4C34-A2EF-DF4099E3930B}" destId="{3666C14E-3FE7-4AB2-BA4F-4535D42C477E}" srcOrd="1" destOrd="0" presId="urn:microsoft.com/office/officeart/2005/8/layout/orgChart1"/>
    <dgm:cxn modelId="{694487E4-2F38-469A-8DCA-EF3A9506E897}" type="presParOf" srcId="{3666C14E-3FE7-4AB2-BA4F-4535D42C477E}" destId="{7E670A0B-4B6A-45AD-AE95-FAE9E52BA24F}" srcOrd="0" destOrd="0" presId="urn:microsoft.com/office/officeart/2005/8/layout/orgChart1"/>
    <dgm:cxn modelId="{47CE88A6-7B0E-45AD-934C-8984F3612839}" type="presParOf" srcId="{3666C14E-3FE7-4AB2-BA4F-4535D42C477E}" destId="{781D4557-4BA2-4B53-85D2-D0A8E2F29ACB}" srcOrd="1" destOrd="0" presId="urn:microsoft.com/office/officeart/2005/8/layout/orgChart1"/>
    <dgm:cxn modelId="{01D6D364-3198-46A6-B014-64E49683F265}" type="presParOf" srcId="{781D4557-4BA2-4B53-85D2-D0A8E2F29ACB}" destId="{A1F0E8B8-00E6-43CE-8E1F-A9918B608453}" srcOrd="0" destOrd="0" presId="urn:microsoft.com/office/officeart/2005/8/layout/orgChart1"/>
    <dgm:cxn modelId="{5D251DBB-0F19-410E-9F48-5A3887FC8A32}" type="presParOf" srcId="{A1F0E8B8-00E6-43CE-8E1F-A9918B608453}" destId="{2C701CAE-D8F1-461E-8A0C-C57AEB1CD6C2}" srcOrd="0" destOrd="0" presId="urn:microsoft.com/office/officeart/2005/8/layout/orgChart1"/>
    <dgm:cxn modelId="{5A595158-55A4-449F-8AB7-8895A89DC3E7}" type="presParOf" srcId="{A1F0E8B8-00E6-43CE-8E1F-A9918B608453}" destId="{0A55F855-E390-49C4-85C3-4EB5DC8DFEC3}" srcOrd="1" destOrd="0" presId="urn:microsoft.com/office/officeart/2005/8/layout/orgChart1"/>
    <dgm:cxn modelId="{22817D43-0F72-4C69-BF50-25FCA303A39D}" type="presParOf" srcId="{781D4557-4BA2-4B53-85D2-D0A8E2F29ACB}" destId="{8FDA77AA-02A8-4EBB-8954-A3306A125F11}" srcOrd="1" destOrd="0" presId="urn:microsoft.com/office/officeart/2005/8/layout/orgChart1"/>
    <dgm:cxn modelId="{2BA3F5BE-23D0-4D76-BC61-8E2AF99B7C3F}" type="presParOf" srcId="{781D4557-4BA2-4B53-85D2-D0A8E2F29ACB}" destId="{802B30D6-A884-4929-98EE-4DE3E2D91CB8}" srcOrd="2" destOrd="0" presId="urn:microsoft.com/office/officeart/2005/8/layout/orgChart1"/>
    <dgm:cxn modelId="{649D10D8-D972-461D-ACE0-4D63EADE0CD2}" type="presParOf" srcId="{3666C14E-3FE7-4AB2-BA4F-4535D42C477E}" destId="{4E5DB2E5-BC21-45FD-89CF-804EEEA73D92}" srcOrd="2" destOrd="0" presId="urn:microsoft.com/office/officeart/2005/8/layout/orgChart1"/>
    <dgm:cxn modelId="{378565F5-B44C-4F7A-9B90-E2246BAA8ADA}" type="presParOf" srcId="{3666C14E-3FE7-4AB2-BA4F-4535D42C477E}" destId="{FEF5B6E2-22EA-4CFA-BF26-961399773F49}" srcOrd="3" destOrd="0" presId="urn:microsoft.com/office/officeart/2005/8/layout/orgChart1"/>
    <dgm:cxn modelId="{8C116DA8-13B0-494B-8096-D772C0FC8509}" type="presParOf" srcId="{FEF5B6E2-22EA-4CFA-BF26-961399773F49}" destId="{42BED641-FA4F-4D4B-9A19-A7D3C3BE1408}" srcOrd="0" destOrd="0" presId="urn:microsoft.com/office/officeart/2005/8/layout/orgChart1"/>
    <dgm:cxn modelId="{A866F434-63A0-4A0C-8483-03384FBB6E25}" type="presParOf" srcId="{42BED641-FA4F-4D4B-9A19-A7D3C3BE1408}" destId="{74487508-3D4F-4F35-9119-7335AA499C95}" srcOrd="0" destOrd="0" presId="urn:microsoft.com/office/officeart/2005/8/layout/orgChart1"/>
    <dgm:cxn modelId="{D3F1B39D-BDCA-42A7-A57E-62365C1C921C}" type="presParOf" srcId="{42BED641-FA4F-4D4B-9A19-A7D3C3BE1408}" destId="{EA4E738B-1483-44D6-89EB-8256A9C3F87D}" srcOrd="1" destOrd="0" presId="urn:microsoft.com/office/officeart/2005/8/layout/orgChart1"/>
    <dgm:cxn modelId="{B8A95632-5A78-40EF-9F47-02C3993CA191}" type="presParOf" srcId="{FEF5B6E2-22EA-4CFA-BF26-961399773F49}" destId="{B5B7C6F2-824B-4B22-9513-4D47B87A1DEF}" srcOrd="1" destOrd="0" presId="urn:microsoft.com/office/officeart/2005/8/layout/orgChart1"/>
    <dgm:cxn modelId="{6935C9F0-3EC9-4C89-B74C-B92BD535290C}" type="presParOf" srcId="{FEF5B6E2-22EA-4CFA-BF26-961399773F49}" destId="{AD4B3EEE-3AC5-44A5-8891-70C0728030DE}" srcOrd="2" destOrd="0" presId="urn:microsoft.com/office/officeart/2005/8/layout/orgChart1"/>
    <dgm:cxn modelId="{554CFF74-A8A8-447D-A713-048E771A7F4E}" type="presParOf" srcId="{3666C14E-3FE7-4AB2-BA4F-4535D42C477E}" destId="{1A2BCB80-89E2-41EC-87D9-8650DA66AB8A}" srcOrd="4" destOrd="0" presId="urn:microsoft.com/office/officeart/2005/8/layout/orgChart1"/>
    <dgm:cxn modelId="{62D7B594-8CC8-4B10-B949-5BCCE74F7CB5}" type="presParOf" srcId="{3666C14E-3FE7-4AB2-BA4F-4535D42C477E}" destId="{CD498E25-17A8-4592-A106-0BDE77F9F8BE}" srcOrd="5" destOrd="0" presId="urn:microsoft.com/office/officeart/2005/8/layout/orgChart1"/>
    <dgm:cxn modelId="{893C5C29-3360-4901-9F4E-57BC5FCD9585}" type="presParOf" srcId="{CD498E25-17A8-4592-A106-0BDE77F9F8BE}" destId="{1832CD07-F56C-4B75-9FC3-CEF6C2D6EA45}" srcOrd="0" destOrd="0" presId="urn:microsoft.com/office/officeart/2005/8/layout/orgChart1"/>
    <dgm:cxn modelId="{752D7DFD-CBD4-468E-A6CD-A14F75DBC78B}" type="presParOf" srcId="{1832CD07-F56C-4B75-9FC3-CEF6C2D6EA45}" destId="{F7484F86-9514-4EEC-AAEC-65AD9B4B3D96}" srcOrd="0" destOrd="0" presId="urn:microsoft.com/office/officeart/2005/8/layout/orgChart1"/>
    <dgm:cxn modelId="{41C4B294-B4EC-4D47-83AE-136A7E8E05FE}" type="presParOf" srcId="{1832CD07-F56C-4B75-9FC3-CEF6C2D6EA45}" destId="{2F8AA862-E8D3-4043-95F3-7EBB33FDC237}" srcOrd="1" destOrd="0" presId="urn:microsoft.com/office/officeart/2005/8/layout/orgChart1"/>
    <dgm:cxn modelId="{8895E669-37DC-4524-AEFA-60269FE073C2}" type="presParOf" srcId="{CD498E25-17A8-4592-A106-0BDE77F9F8BE}" destId="{D6D1B4BE-1E43-4CD4-965F-996A3963A4DE}" srcOrd="1" destOrd="0" presId="urn:microsoft.com/office/officeart/2005/8/layout/orgChart1"/>
    <dgm:cxn modelId="{89805DF6-D0E4-4699-8EA2-79F92B5AF902}" type="presParOf" srcId="{CD498E25-17A8-4592-A106-0BDE77F9F8BE}" destId="{2585E360-1265-4DAF-8ED0-8CB30CFCA044}" srcOrd="2" destOrd="0" presId="urn:microsoft.com/office/officeart/2005/8/layout/orgChart1"/>
    <dgm:cxn modelId="{3836F900-51B6-4F45-B1CA-232A8124B777}" type="presParOf" srcId="{3666C14E-3FE7-4AB2-BA4F-4535D42C477E}" destId="{9AAB9F84-69DB-4974-8FB3-17FE16A42904}" srcOrd="6" destOrd="0" presId="urn:microsoft.com/office/officeart/2005/8/layout/orgChart1"/>
    <dgm:cxn modelId="{0351CBAD-E2A5-4CCD-AC6C-F325C2ECF86D}" type="presParOf" srcId="{3666C14E-3FE7-4AB2-BA4F-4535D42C477E}" destId="{C3EE2C24-35C5-4383-8BA8-04718D61B1E3}" srcOrd="7" destOrd="0" presId="urn:microsoft.com/office/officeart/2005/8/layout/orgChart1"/>
    <dgm:cxn modelId="{3F7BF004-645F-42B9-AC86-5C62D7389028}" type="presParOf" srcId="{C3EE2C24-35C5-4383-8BA8-04718D61B1E3}" destId="{D76FB983-6AF4-4D17-803C-BE4F9D86E241}" srcOrd="0" destOrd="0" presId="urn:microsoft.com/office/officeart/2005/8/layout/orgChart1"/>
    <dgm:cxn modelId="{0BA2090B-0A75-430A-B6B8-7B208D96902E}" type="presParOf" srcId="{D76FB983-6AF4-4D17-803C-BE4F9D86E241}" destId="{C95AECE2-07C4-42E7-90DA-5CD8EA216CFC}" srcOrd="0" destOrd="0" presId="urn:microsoft.com/office/officeart/2005/8/layout/orgChart1"/>
    <dgm:cxn modelId="{340E2917-175C-4656-A150-587F90C64605}" type="presParOf" srcId="{D76FB983-6AF4-4D17-803C-BE4F9D86E241}" destId="{4704A764-F3E3-46A1-B698-AC3BCD85875D}" srcOrd="1" destOrd="0" presId="urn:microsoft.com/office/officeart/2005/8/layout/orgChart1"/>
    <dgm:cxn modelId="{F2E53115-6136-4C71-A65B-0995F2C2A475}" type="presParOf" srcId="{C3EE2C24-35C5-4383-8BA8-04718D61B1E3}" destId="{C07B020C-8290-4505-84E9-D8CD925D7B93}" srcOrd="1" destOrd="0" presId="urn:microsoft.com/office/officeart/2005/8/layout/orgChart1"/>
    <dgm:cxn modelId="{E0147EBD-7883-43BA-AAF2-B6F125D21799}" type="presParOf" srcId="{C3EE2C24-35C5-4383-8BA8-04718D61B1E3}" destId="{97715D9E-A6B5-4BE2-9531-017E1F9F5E37}" srcOrd="2" destOrd="0" presId="urn:microsoft.com/office/officeart/2005/8/layout/orgChart1"/>
    <dgm:cxn modelId="{6B9848F1-83F4-41D9-B04B-4EEB7E1A8425}" type="presParOf" srcId="{3666C14E-3FE7-4AB2-BA4F-4535D42C477E}" destId="{F8AA5B07-D62E-4BEF-A7F4-BB8154CE0161}" srcOrd="8" destOrd="0" presId="urn:microsoft.com/office/officeart/2005/8/layout/orgChart1"/>
    <dgm:cxn modelId="{D575E95E-88E0-42DC-8AFB-8D704F433AE0}" type="presParOf" srcId="{3666C14E-3FE7-4AB2-BA4F-4535D42C477E}" destId="{28D3CB32-FAA0-4273-8538-1EB307061468}" srcOrd="9" destOrd="0" presId="urn:microsoft.com/office/officeart/2005/8/layout/orgChart1"/>
    <dgm:cxn modelId="{472C1C8D-1686-40B7-97BE-2E2968ADFE16}" type="presParOf" srcId="{28D3CB32-FAA0-4273-8538-1EB307061468}" destId="{4E6634D0-9CA1-4ACD-BF91-91BEE47E76EF}" srcOrd="0" destOrd="0" presId="urn:microsoft.com/office/officeart/2005/8/layout/orgChart1"/>
    <dgm:cxn modelId="{ED415AE7-2C3F-4889-ABFA-FF63E56EA0C3}" type="presParOf" srcId="{4E6634D0-9CA1-4ACD-BF91-91BEE47E76EF}" destId="{EE219807-47C8-4941-99AE-CE39076E53F5}" srcOrd="0" destOrd="0" presId="urn:microsoft.com/office/officeart/2005/8/layout/orgChart1"/>
    <dgm:cxn modelId="{221BEC79-C668-4B53-AB01-D681FB2DD1EE}" type="presParOf" srcId="{4E6634D0-9CA1-4ACD-BF91-91BEE47E76EF}" destId="{A8ED66CC-CBB3-4EB5-ADE1-6E062170315B}" srcOrd="1" destOrd="0" presId="urn:microsoft.com/office/officeart/2005/8/layout/orgChart1"/>
    <dgm:cxn modelId="{6AC2F4A6-7297-4B5F-B9EB-1EB3DF7555C5}" type="presParOf" srcId="{28D3CB32-FAA0-4273-8538-1EB307061468}" destId="{55A4A9B7-D2D2-4F27-9972-54B957F184B3}" srcOrd="1" destOrd="0" presId="urn:microsoft.com/office/officeart/2005/8/layout/orgChart1"/>
    <dgm:cxn modelId="{F1A8C45A-08B5-42EC-95AD-78043CFD5260}" type="presParOf" srcId="{28D3CB32-FAA0-4273-8538-1EB307061468}" destId="{A6D08738-8725-4BBB-8D6E-6E0F7F338F27}" srcOrd="2" destOrd="0" presId="urn:microsoft.com/office/officeart/2005/8/layout/orgChart1"/>
    <dgm:cxn modelId="{56F9C7EB-DEB0-42FE-91DD-AFEED991F70D}" type="presParOf" srcId="{D09FB176-C899-4C34-A2EF-DF4099E3930B}" destId="{10032A81-28F1-4589-A2C9-2F713826DB5B}" srcOrd="2" destOrd="0" presId="urn:microsoft.com/office/officeart/2005/8/layout/orgChart1"/>
    <dgm:cxn modelId="{9BDA97B5-75E9-4F36-A92C-83565F162C52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A399C6F1-D178-450C-9CF3-23FE5B62C34A}" type="presOf" srcId="{E2FDDA39-0A56-4C19-9570-F6322A50CD7C}" destId="{4704A764-F3E3-46A1-B698-AC3BCD85875D}" srcOrd="1" destOrd="0" presId="urn:microsoft.com/office/officeart/2005/8/layout/orgChart1"/>
    <dgm:cxn modelId="{3328CB5D-D1B1-4A96-B646-15F13519C9C6}" type="presOf" srcId="{D656347E-658D-41DE-86E2-9688A1F66EB3}" destId="{D351E307-7A60-4733-B21C-CC6D6E5D051D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F1ADD2F8-1375-4950-B1BD-A2FB82F1F463}" type="presOf" srcId="{88415C31-82DD-4EF9-9A7A-1D4D99FB6B9D}" destId="{0936C29E-0ABE-4289-9453-F6DF249F454C}" srcOrd="1" destOrd="0" presId="urn:microsoft.com/office/officeart/2005/8/layout/orgChart1"/>
    <dgm:cxn modelId="{A4DB7653-5963-4A01-9CB2-B8CC7A2C884B}" type="presOf" srcId="{032924AE-7BA3-4608-9D4D-A10FC22FA55B}" destId="{FCA2B357-06A1-4199-999C-BBE32872F828}" srcOrd="0" destOrd="0" presId="urn:microsoft.com/office/officeart/2005/8/layout/orgChart1"/>
    <dgm:cxn modelId="{4257DD61-E6CB-435B-B867-D89FD7178B27}" type="presOf" srcId="{DCCE79F2-51DC-4E3A-8F3D-0CB311D1F14D}" destId="{A8ED66CC-CBB3-4EB5-ADE1-6E062170315B}" srcOrd="1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2B5A4798-68B3-4C8B-ABD5-57C0AC18F51E}" type="presOf" srcId="{B103CFD6-C2F2-4A76-8866-035FF64E5877}" destId="{2FA1AE03-77C2-487B-948B-82122901556A}" srcOrd="1" destOrd="0" presId="urn:microsoft.com/office/officeart/2005/8/layout/orgChart1"/>
    <dgm:cxn modelId="{13FE4DCD-75B9-49B4-9973-BE79ADBED9A5}" type="presOf" srcId="{00B822AA-E50D-409C-8E77-78CE41F17C4F}" destId="{86ECFBC0-6EDE-49D7-A5E4-E61CBAF4A092}" srcOrd="0" destOrd="0" presId="urn:microsoft.com/office/officeart/2005/8/layout/orgChart1"/>
    <dgm:cxn modelId="{06DB3E33-D4F0-4349-945C-5DCE33996965}" type="presOf" srcId="{B103CFD6-C2F2-4A76-8866-035FF64E5877}" destId="{D98E11BE-9177-4329-A5B4-B4B8653C2863}" srcOrd="0" destOrd="0" presId="urn:microsoft.com/office/officeart/2005/8/layout/orgChart1"/>
    <dgm:cxn modelId="{8BF32797-EB38-4E2F-BAB1-C7CA9C2734B8}" type="presOf" srcId="{D5F013B3-4B4E-4E38-9BAF-4B34B2BB0C79}" destId="{14A5ABF2-8B49-4694-AC4C-1A898869B017}" srcOrd="1" destOrd="0" presId="urn:microsoft.com/office/officeart/2005/8/layout/orgChart1"/>
    <dgm:cxn modelId="{5ABE187C-D623-4757-B335-4E6825EAF914}" type="presOf" srcId="{88415C31-82DD-4EF9-9A7A-1D4D99FB6B9D}" destId="{ED956AEF-5A78-47DC-9D97-3B27A2E93095}" srcOrd="0" destOrd="0" presId="urn:microsoft.com/office/officeart/2005/8/layout/orgChart1"/>
    <dgm:cxn modelId="{63DA67AD-DB9D-48C0-8F82-2F678B07C7E5}" type="presOf" srcId="{B40A1E99-819E-4C0D-B671-3D134F0F7163}" destId="{3A05D6AC-55D4-4F8B-831D-7528DBB5E857}" srcOrd="0" destOrd="0" presId="urn:microsoft.com/office/officeart/2005/8/layout/orgChart1"/>
    <dgm:cxn modelId="{2BFB564E-EF64-4A3D-8894-5935062E5742}" type="presOf" srcId="{8514C17C-35EC-4D14-92F7-13A577CAA5C4}" destId="{079C46BA-E270-4C4F-9AA8-92E32A64D736}" srcOrd="0" destOrd="0" presId="urn:microsoft.com/office/officeart/2005/8/layout/orgChart1"/>
    <dgm:cxn modelId="{48A168AA-1F4B-4010-97E7-7396B4ECB0FE}" type="presOf" srcId="{00B822AA-E50D-409C-8E77-78CE41F17C4F}" destId="{EE7467E8-D778-4C18-9C7C-925EF25B0DC2}" srcOrd="1" destOrd="0" presId="urn:microsoft.com/office/officeart/2005/8/layout/orgChart1"/>
    <dgm:cxn modelId="{56E5DDAC-2978-49FC-B164-921A7791F403}" type="presOf" srcId="{1E17A9B5-1CC6-4BF4-A5EB-2099972243B8}" destId="{F0DC39B6-0C64-430A-9FFB-4907B94E244D}" srcOrd="0" destOrd="0" presId="urn:microsoft.com/office/officeart/2005/8/layout/orgChart1"/>
    <dgm:cxn modelId="{CB3EE4EA-2AC2-43C3-A0E7-11FCDE01023F}" type="presOf" srcId="{0ED209FE-B93C-493B-85A2-BA5863869AE7}" destId="{B4ADFA40-1DC3-4BD0-BAE4-D5BA4FDF2B3E}" srcOrd="0" destOrd="0" presId="urn:microsoft.com/office/officeart/2005/8/layout/orgChart1"/>
    <dgm:cxn modelId="{C38A2C71-547E-4596-AA45-FD49F410FD85}" type="presOf" srcId="{41CBE71F-8A1C-4046-8B51-627382F890A8}" destId="{BD53C961-9C2E-42B5-A825-EB1CD5AF2FE3}" srcOrd="0" destOrd="0" presId="urn:microsoft.com/office/officeart/2005/8/layout/orgChart1"/>
    <dgm:cxn modelId="{1622D012-707E-4291-9E31-E8DE230BF2C4}" type="presOf" srcId="{BCA1F9C7-A2DE-4DA9-9030-581CAAE089DA}" destId="{7E670A0B-4B6A-45AD-AE95-FAE9E52BA24F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C461A81F-8644-43A3-8F5F-778BA7D6E172}" type="presOf" srcId="{C7336B56-6975-43EE-AA11-2CF9D86F3B72}" destId="{F7484F86-9514-4EEC-AAEC-65AD9B4B3D96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05B8DD33-B4BE-4A17-BAA5-C340C39B31DF}" type="presOf" srcId="{D5F013B3-4B4E-4E38-9BAF-4B34B2BB0C79}" destId="{26E61D30-5696-4E05-9044-AF73EF27DAB2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C0F239D8-19E0-4DB4-9124-0F5EF4389777}" type="presOf" srcId="{D91152BC-9A33-44D3-AEBB-F20420DB430F}" destId="{5EC808F1-181C-42C2-975C-2B558EBCB7FE}" srcOrd="1" destOrd="0" presId="urn:microsoft.com/office/officeart/2005/8/layout/orgChart1"/>
    <dgm:cxn modelId="{ADF41E59-DB84-4F8F-A55B-9B1B327023EB}" type="presOf" srcId="{EDF4E25F-6E69-41B7-B57F-66E5D749104E}" destId="{CD65CBB6-B9A3-48AB-AFB3-4BE4B03553D3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754522D1-B114-44D0-B544-FBB57BC31B88}" type="presOf" srcId="{D3B00EB5-7252-4C54-A138-4FDE2761BA89}" destId="{77FF546B-1ADB-4B35-B705-B48DE95D0A7F}" srcOrd="0" destOrd="0" presId="urn:microsoft.com/office/officeart/2005/8/layout/orgChart1"/>
    <dgm:cxn modelId="{716ACA22-EAE3-4531-8808-7C2EB54F6FFA}" type="presOf" srcId="{E2FDDA39-0A56-4C19-9570-F6322A50CD7C}" destId="{C95AECE2-07C4-42E7-90DA-5CD8EA216CFC}" srcOrd="0" destOrd="0" presId="urn:microsoft.com/office/officeart/2005/8/layout/orgChart1"/>
    <dgm:cxn modelId="{8A2B90DB-F813-4231-86FB-0BB60E86CFC5}" type="presOf" srcId="{88B02B86-A182-47E8-98CE-5F03ED03FC83}" destId="{1A2BCB80-89E2-41EC-87D9-8650DA66AB8A}" srcOrd="0" destOrd="0" presId="urn:microsoft.com/office/officeart/2005/8/layout/orgChart1"/>
    <dgm:cxn modelId="{94BBC9B2-8DC3-4A96-A589-64ABE915C99E}" type="presOf" srcId="{51AC05A3-5125-4631-8328-EE9742C5CE1F}" destId="{7533127D-6F77-420D-9337-03A9B17677A7}" srcOrd="0" destOrd="0" presId="urn:microsoft.com/office/officeart/2005/8/layout/orgChart1"/>
    <dgm:cxn modelId="{5F36E1C3-D0A6-46A4-BF78-8CC469E3EC09}" type="presOf" srcId="{51AC05A3-5125-4631-8328-EE9742C5CE1F}" destId="{75DCBE71-7469-49E9-81E5-E6A43E3EC0DC}" srcOrd="1" destOrd="0" presId="urn:microsoft.com/office/officeart/2005/8/layout/orgChart1"/>
    <dgm:cxn modelId="{86734D87-7B30-4AB5-9C22-FBCD09F7332E}" type="presOf" srcId="{43C964D4-3EA5-4709-BA45-DC9671707267}" destId="{87899BB1-A811-4B2D-8FA3-633A97B1A6A6}" srcOrd="1" destOrd="0" presId="urn:microsoft.com/office/officeart/2005/8/layout/orgChart1"/>
    <dgm:cxn modelId="{DD9C5719-367D-4A00-8FC2-A246E0D9A6D9}" type="presOf" srcId="{382A9707-8CE9-4448-A732-795155023764}" destId="{C9EB4BFF-95DA-49B7-87A2-66A52A4FCDFA}" srcOrd="0" destOrd="0" presId="urn:microsoft.com/office/officeart/2005/8/layout/orgChart1"/>
    <dgm:cxn modelId="{D86BC146-1407-41D8-A2D2-91588D52136C}" type="presOf" srcId="{092024CE-8423-4E50-A34E-3122E05631CC}" destId="{0A55F855-E390-49C4-85C3-4EB5DC8DFEC3}" srcOrd="1" destOrd="0" presId="urn:microsoft.com/office/officeart/2005/8/layout/orgChart1"/>
    <dgm:cxn modelId="{A7FD323B-D27E-4170-BB3A-07A717F02AE4}" type="presOf" srcId="{3837525C-9A2A-44D5-8B42-9C0820CF3FF9}" destId="{6AC59FBD-FAEA-42FA-8EB1-29A7CC044828}" srcOrd="0" destOrd="0" presId="urn:microsoft.com/office/officeart/2005/8/layout/orgChart1"/>
    <dgm:cxn modelId="{8D7446A9-6534-4BC6-ABE9-85C7465607DF}" type="presOf" srcId="{1E17A9B5-1CC6-4BF4-A5EB-2099972243B8}" destId="{0044642D-BF6E-4946-989D-7BC76303D8B1}" srcOrd="1" destOrd="0" presId="urn:microsoft.com/office/officeart/2005/8/layout/orgChart1"/>
    <dgm:cxn modelId="{3AED6C28-0DE5-4A95-92D0-FE7793016FFE}" type="presOf" srcId="{DCCE79F2-51DC-4E3A-8F3D-0CB311D1F14D}" destId="{EE219807-47C8-4941-99AE-CE39076E53F5}" srcOrd="0" destOrd="0" presId="urn:microsoft.com/office/officeart/2005/8/layout/orgChart1"/>
    <dgm:cxn modelId="{BCA98042-1832-466D-8ABC-DF192772EFBE}" type="presOf" srcId="{092024CE-8423-4E50-A34E-3122E05631CC}" destId="{2C701CAE-D8F1-461E-8A0C-C57AEB1CD6C2}" srcOrd="0" destOrd="0" presId="urn:microsoft.com/office/officeart/2005/8/layout/orgChart1"/>
    <dgm:cxn modelId="{EBB8CD2E-D560-4F96-9195-73C98AF069DB}" type="presOf" srcId="{844909A3-F2C8-49AE-869B-AFCA0AC709DF}" destId="{5A29D58D-62CC-4731-8120-CAD4354C3E03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B23761ED-FC89-4161-B246-8916B4C6D09C}" type="presOf" srcId="{69BEBD41-3545-40FD-BFDD-D21BD47C872E}" destId="{74487508-3D4F-4F35-9119-7335AA499C95}" srcOrd="0" destOrd="0" presId="urn:microsoft.com/office/officeart/2005/8/layout/orgChart1"/>
    <dgm:cxn modelId="{48ADCBF1-E7EE-464A-A5C6-F79CAA7B7E75}" type="presOf" srcId="{6A766238-49C0-489C-9759-5801318FB123}" destId="{8F3E2022-AB5E-4438-BDBE-146FD19E8285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ABC3A954-235A-4F45-9674-3497816CE0A9}" type="presOf" srcId="{1D03C52E-27F1-4CAD-B953-A57260381D87}" destId="{52D64095-8F0B-43C5-A134-4F8EB745D0AC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AE8A83F8-A277-4B59-B59B-2D8F394BD425}" type="presOf" srcId="{57A44C0D-573F-44FB-BC9E-B18382ACCC39}" destId="{9AAB9F84-69DB-4974-8FB3-17FE16A42904}" srcOrd="0" destOrd="0" presId="urn:microsoft.com/office/officeart/2005/8/layout/orgChart1"/>
    <dgm:cxn modelId="{330DF06E-E4E9-48A5-A4FE-322295EEBE22}" type="presOf" srcId="{49A41343-8942-4E0A-948C-7308CFEDA337}" destId="{F8AA5B07-D62E-4BEF-A7F4-BB8154CE0161}" srcOrd="0" destOrd="0" presId="urn:microsoft.com/office/officeart/2005/8/layout/orgChart1"/>
    <dgm:cxn modelId="{AEAA600A-C733-418D-AFCA-4B6D334171FF}" type="presOf" srcId="{CE683E6A-A313-4F5C-8639-235783D1198F}" destId="{6C1B72B2-EE6C-495B-ADAD-8508CE8EB807}" srcOrd="0" destOrd="0" presId="urn:microsoft.com/office/officeart/2005/8/layout/orgChart1"/>
    <dgm:cxn modelId="{0BE13C9E-A35E-48CD-BEE2-220658CEE06F}" type="presOf" srcId="{CBC98D67-7A4E-4DF5-AC0F-18B667594BB8}" destId="{D644628E-4C6F-4DF2-8C07-D2B66E3A4757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82D12AC4-F93F-4407-B9F9-0358FE3F4CFE}" type="presOf" srcId="{382A9707-8CE9-4448-A732-795155023764}" destId="{40CBCC65-FD09-4B94-B9C9-3482617F2627}" srcOrd="1" destOrd="0" presId="urn:microsoft.com/office/officeart/2005/8/layout/orgChart1"/>
    <dgm:cxn modelId="{8EC69A05-C496-4A3D-8947-BC4C2825D892}" type="presOf" srcId="{DC9F82DD-39AD-486C-81D6-0E3C38A96BAD}" destId="{4F6F1802-D2DC-45F2-8B57-B9ACE00E096B}" srcOrd="0" destOrd="0" presId="urn:microsoft.com/office/officeart/2005/8/layout/orgChart1"/>
    <dgm:cxn modelId="{FECA2F7C-456F-4E30-8F43-B57ED1807815}" type="presOf" srcId="{43C964D4-3EA5-4709-BA45-DC9671707267}" destId="{ABF5B3AF-9C3F-43AC-89B9-A4B84688B739}" srcOrd="0" destOrd="0" presId="urn:microsoft.com/office/officeart/2005/8/layout/orgChart1"/>
    <dgm:cxn modelId="{964BA14A-8AF5-4590-8AB9-B773B2CD6ECA}" type="presOf" srcId="{C7336B56-6975-43EE-AA11-2CF9D86F3B72}" destId="{2F8AA862-E8D3-4043-95F3-7EBB33FDC237}" srcOrd="1" destOrd="0" presId="urn:microsoft.com/office/officeart/2005/8/layout/orgChart1"/>
    <dgm:cxn modelId="{4ADA4307-B578-4CF4-883E-ADF63FA35D15}" type="presOf" srcId="{DCB062A1-302A-48A6-BE81-96138548FF70}" destId="{1AE91293-7748-4E52-8855-7B838C555EB9}" srcOrd="0" destOrd="0" presId="urn:microsoft.com/office/officeart/2005/8/layout/orgChart1"/>
    <dgm:cxn modelId="{D3C20E56-F7F0-4A7E-AC97-F52CCFFF0400}" type="presOf" srcId="{69BEBD41-3545-40FD-BFDD-D21BD47C872E}" destId="{EA4E738B-1483-44D6-89EB-8256A9C3F87D}" srcOrd="1" destOrd="0" presId="urn:microsoft.com/office/officeart/2005/8/layout/orgChart1"/>
    <dgm:cxn modelId="{0EEA15F4-814D-4056-82E7-E1EB4576DCFD}" type="presOf" srcId="{B40A1E99-819E-4C0D-B671-3D134F0F7163}" destId="{179F0FCD-C306-4B84-A7DF-E34F9FAB6F56}" srcOrd="1" destOrd="0" presId="urn:microsoft.com/office/officeart/2005/8/layout/orgChart1"/>
    <dgm:cxn modelId="{AE570622-50AF-41CF-B56F-D25C839DE6BF}" type="presOf" srcId="{BC7A14EC-7DD0-42E2-A28E-8428AF273F49}" destId="{4E5DB2E5-BC21-45FD-89CF-804EEEA73D92}" srcOrd="0" destOrd="0" presId="urn:microsoft.com/office/officeart/2005/8/layout/orgChart1"/>
    <dgm:cxn modelId="{63713407-8355-463A-A67A-1A05CAE6C0E1}" type="presOf" srcId="{032924AE-7BA3-4608-9D4D-A10FC22FA55B}" destId="{842224E6-60DA-412E-8A1B-7533C1377869}" srcOrd="1" destOrd="0" presId="urn:microsoft.com/office/officeart/2005/8/layout/orgChart1"/>
    <dgm:cxn modelId="{ACC9D707-276A-43C7-872B-BBE285D41DFF}" type="presOf" srcId="{BAA37ED3-8504-4718-82EA-2141E33A703B}" destId="{C6471DB4-9B93-437A-AEBE-F3B71F737DF8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875F023-D3D4-4A25-A574-580E5C7F81EF}" type="presOf" srcId="{D91152BC-9A33-44D3-AEBB-F20420DB430F}" destId="{30DA9891-B7C7-405D-9015-1C3DF0E9850F}" srcOrd="0" destOrd="0" presId="urn:microsoft.com/office/officeart/2005/8/layout/orgChart1"/>
    <dgm:cxn modelId="{893B4EEE-58C7-41E7-BF4E-DADF5E6915A3}" type="presOf" srcId="{8514C17C-35EC-4D14-92F7-13A577CAA5C4}" destId="{3AA4BA60-CAF3-4B65-8A7B-26648B565082}" srcOrd="1" destOrd="0" presId="urn:microsoft.com/office/officeart/2005/8/layout/orgChart1"/>
    <dgm:cxn modelId="{2E05554D-41FB-4658-9B02-EE66FFC269DB}" type="presOf" srcId="{6A766238-49C0-489C-9759-5801318FB123}" destId="{F4F60A8B-BCFE-4E33-9289-BF4CA9206F7B}" srcOrd="1" destOrd="0" presId="urn:microsoft.com/office/officeart/2005/8/layout/orgChart1"/>
    <dgm:cxn modelId="{AEED2C26-98F2-4C50-82F1-2DCF6AA776EF}" type="presParOf" srcId="{6C1B72B2-EE6C-495B-ADAD-8508CE8EB807}" destId="{B9578B13-712D-4BAD-A28F-A7352074EDA6}" srcOrd="0" destOrd="0" presId="urn:microsoft.com/office/officeart/2005/8/layout/orgChart1"/>
    <dgm:cxn modelId="{D62698D8-8115-49B6-B45F-2B5CB505DC19}" type="presParOf" srcId="{B9578B13-712D-4BAD-A28F-A7352074EDA6}" destId="{EA34C8C8-6EC1-483B-8E39-8E6926CED3CE}" srcOrd="0" destOrd="0" presId="urn:microsoft.com/office/officeart/2005/8/layout/orgChart1"/>
    <dgm:cxn modelId="{B5074181-FB67-42CA-9031-E70E7F88A572}" type="presParOf" srcId="{EA34C8C8-6EC1-483B-8E39-8E6926CED3CE}" destId="{D98E11BE-9177-4329-A5B4-B4B8653C2863}" srcOrd="0" destOrd="0" presId="urn:microsoft.com/office/officeart/2005/8/layout/orgChart1"/>
    <dgm:cxn modelId="{BBDFEFB0-ABC8-44A6-9279-7C0BD144DDEF}" type="presParOf" srcId="{EA34C8C8-6EC1-483B-8E39-8E6926CED3CE}" destId="{2FA1AE03-77C2-487B-948B-82122901556A}" srcOrd="1" destOrd="0" presId="urn:microsoft.com/office/officeart/2005/8/layout/orgChart1"/>
    <dgm:cxn modelId="{7FE3654F-CE7B-4ACB-9A05-12392CF80D53}" type="presParOf" srcId="{B9578B13-712D-4BAD-A28F-A7352074EDA6}" destId="{9C5DF944-3D7A-473D-A789-5CA86652B8F8}" srcOrd="1" destOrd="0" presId="urn:microsoft.com/office/officeart/2005/8/layout/orgChart1"/>
    <dgm:cxn modelId="{7575D067-C584-4803-96C1-07F4596C82C1}" type="presParOf" srcId="{9C5DF944-3D7A-473D-A789-5CA86652B8F8}" destId="{D351E307-7A60-4733-B21C-CC6D6E5D051D}" srcOrd="0" destOrd="0" presId="urn:microsoft.com/office/officeart/2005/8/layout/orgChart1"/>
    <dgm:cxn modelId="{AB1B4980-7324-4825-966D-02C6EE2D5D31}" type="presParOf" srcId="{9C5DF944-3D7A-473D-A789-5CA86652B8F8}" destId="{60FE5B31-E82E-49E2-9469-B5D5674278BC}" srcOrd="1" destOrd="0" presId="urn:microsoft.com/office/officeart/2005/8/layout/orgChart1"/>
    <dgm:cxn modelId="{E6112894-1AD6-4711-A679-43B2F1C57BD7}" type="presParOf" srcId="{60FE5B31-E82E-49E2-9469-B5D5674278BC}" destId="{CB88DD46-0D40-4A1B-9C97-26FA4C46EB15}" srcOrd="0" destOrd="0" presId="urn:microsoft.com/office/officeart/2005/8/layout/orgChart1"/>
    <dgm:cxn modelId="{48ED7A6D-D7AF-4563-80F1-0794BD3EA4E3}" type="presParOf" srcId="{CB88DD46-0D40-4A1B-9C97-26FA4C46EB15}" destId="{ABF5B3AF-9C3F-43AC-89B9-A4B84688B739}" srcOrd="0" destOrd="0" presId="urn:microsoft.com/office/officeart/2005/8/layout/orgChart1"/>
    <dgm:cxn modelId="{3E1DCBC0-3DBD-4F3B-AA98-A5BB5CE68E29}" type="presParOf" srcId="{CB88DD46-0D40-4A1B-9C97-26FA4C46EB15}" destId="{87899BB1-A811-4B2D-8FA3-633A97B1A6A6}" srcOrd="1" destOrd="0" presId="urn:microsoft.com/office/officeart/2005/8/layout/orgChart1"/>
    <dgm:cxn modelId="{580BACDA-7C0D-4239-9194-7D2AE56136C5}" type="presParOf" srcId="{60FE5B31-E82E-49E2-9469-B5D5674278BC}" destId="{B6A20B03-CFA9-41D8-9956-9F0EB448DC4A}" srcOrd="1" destOrd="0" presId="urn:microsoft.com/office/officeart/2005/8/layout/orgChart1"/>
    <dgm:cxn modelId="{1BB36134-B186-41F2-BD2F-D3C7D23DF41D}" type="presParOf" srcId="{B6A20B03-CFA9-41D8-9956-9F0EB448DC4A}" destId="{CD65CBB6-B9A3-48AB-AFB3-4BE4B03553D3}" srcOrd="0" destOrd="0" presId="urn:microsoft.com/office/officeart/2005/8/layout/orgChart1"/>
    <dgm:cxn modelId="{8410A29D-54A9-42A2-B9E0-9F28E41B0614}" type="presParOf" srcId="{B6A20B03-CFA9-41D8-9956-9F0EB448DC4A}" destId="{ED1F0A6D-21D1-431E-B021-19DC70288741}" srcOrd="1" destOrd="0" presId="urn:microsoft.com/office/officeart/2005/8/layout/orgChart1"/>
    <dgm:cxn modelId="{7F2A677E-77B1-4B01-A97C-8523A0950147}" type="presParOf" srcId="{ED1F0A6D-21D1-431E-B021-19DC70288741}" destId="{3035FF76-B78F-49A4-AACF-E2FF3786028F}" srcOrd="0" destOrd="0" presId="urn:microsoft.com/office/officeart/2005/8/layout/orgChart1"/>
    <dgm:cxn modelId="{1589FA6B-BFB7-457A-AB23-856242D48D2E}" type="presParOf" srcId="{3035FF76-B78F-49A4-AACF-E2FF3786028F}" destId="{F0DC39B6-0C64-430A-9FFB-4907B94E244D}" srcOrd="0" destOrd="0" presId="urn:microsoft.com/office/officeart/2005/8/layout/orgChart1"/>
    <dgm:cxn modelId="{3420819F-925A-47AD-B294-6AB545AE541A}" type="presParOf" srcId="{3035FF76-B78F-49A4-AACF-E2FF3786028F}" destId="{0044642D-BF6E-4946-989D-7BC76303D8B1}" srcOrd="1" destOrd="0" presId="urn:microsoft.com/office/officeart/2005/8/layout/orgChart1"/>
    <dgm:cxn modelId="{4544B93E-A4CA-4789-878E-9EE1A4C34FCD}" type="presParOf" srcId="{ED1F0A6D-21D1-431E-B021-19DC70288741}" destId="{6F92EC3E-8AAE-41C7-BFFF-85E9DBCB215A}" srcOrd="1" destOrd="0" presId="urn:microsoft.com/office/officeart/2005/8/layout/orgChart1"/>
    <dgm:cxn modelId="{27F844AD-C95D-4914-8B65-CBDE26995CE6}" type="presParOf" srcId="{ED1F0A6D-21D1-431E-B021-19DC70288741}" destId="{C359BE23-B469-48EB-819D-6F6FDCDBB0A8}" srcOrd="2" destOrd="0" presId="urn:microsoft.com/office/officeart/2005/8/layout/orgChart1"/>
    <dgm:cxn modelId="{7DD80EB8-DFE6-4800-9A3B-31C8245084DE}" type="presParOf" srcId="{B6A20B03-CFA9-41D8-9956-9F0EB448DC4A}" destId="{6AC59FBD-FAEA-42FA-8EB1-29A7CC044828}" srcOrd="2" destOrd="0" presId="urn:microsoft.com/office/officeart/2005/8/layout/orgChart1"/>
    <dgm:cxn modelId="{8D3328C0-D30B-452F-A47C-129D88FA9836}" type="presParOf" srcId="{B6A20B03-CFA9-41D8-9956-9F0EB448DC4A}" destId="{F2E1EDE4-99F4-4CBC-BA6A-91AF00914823}" srcOrd="3" destOrd="0" presId="urn:microsoft.com/office/officeart/2005/8/layout/orgChart1"/>
    <dgm:cxn modelId="{F3CF8023-DC77-4493-ABC2-0EF3FC613DC1}" type="presParOf" srcId="{F2E1EDE4-99F4-4CBC-BA6A-91AF00914823}" destId="{795B4B98-FEFB-4DAB-B785-2E28918B1C7E}" srcOrd="0" destOrd="0" presId="urn:microsoft.com/office/officeart/2005/8/layout/orgChart1"/>
    <dgm:cxn modelId="{8ECD6643-F531-448A-B218-597591090461}" type="presParOf" srcId="{795B4B98-FEFB-4DAB-B785-2E28918B1C7E}" destId="{C9EB4BFF-95DA-49B7-87A2-66A52A4FCDFA}" srcOrd="0" destOrd="0" presId="urn:microsoft.com/office/officeart/2005/8/layout/orgChart1"/>
    <dgm:cxn modelId="{F78291C4-F2EA-4A09-9A65-7368329E0083}" type="presParOf" srcId="{795B4B98-FEFB-4DAB-B785-2E28918B1C7E}" destId="{40CBCC65-FD09-4B94-B9C9-3482617F2627}" srcOrd="1" destOrd="0" presId="urn:microsoft.com/office/officeart/2005/8/layout/orgChart1"/>
    <dgm:cxn modelId="{73A44943-2E40-46DE-9B1A-B5B13087AFC6}" type="presParOf" srcId="{F2E1EDE4-99F4-4CBC-BA6A-91AF00914823}" destId="{6E67D5E8-91A3-4A9C-B70E-60777B0DD65E}" srcOrd="1" destOrd="0" presId="urn:microsoft.com/office/officeart/2005/8/layout/orgChart1"/>
    <dgm:cxn modelId="{9CFF5453-2B88-434F-B52A-A85272610B92}" type="presParOf" srcId="{F2E1EDE4-99F4-4CBC-BA6A-91AF00914823}" destId="{9041FCB5-DDBA-4A82-87F1-A20AE1F0ECFA}" srcOrd="2" destOrd="0" presId="urn:microsoft.com/office/officeart/2005/8/layout/orgChart1"/>
    <dgm:cxn modelId="{008B812C-7EEB-4BCC-8C7A-52BC83461ABF}" type="presParOf" srcId="{B6A20B03-CFA9-41D8-9956-9F0EB448DC4A}" destId="{D644628E-4C6F-4DF2-8C07-D2B66E3A4757}" srcOrd="4" destOrd="0" presId="urn:microsoft.com/office/officeart/2005/8/layout/orgChart1"/>
    <dgm:cxn modelId="{18B55A3B-3FC3-4D44-8BA7-1A05CE046C5C}" type="presParOf" srcId="{B6A20B03-CFA9-41D8-9956-9F0EB448DC4A}" destId="{4C59CDCC-8171-42A8-836D-8A7ADEF309D0}" srcOrd="5" destOrd="0" presId="urn:microsoft.com/office/officeart/2005/8/layout/orgChart1"/>
    <dgm:cxn modelId="{A85C8B95-FC8E-4A94-A84D-ED37BDF1F02A}" type="presParOf" srcId="{4C59CDCC-8171-42A8-836D-8A7ADEF309D0}" destId="{FED7DC99-D3B3-46B2-AE57-14D47B1F3671}" srcOrd="0" destOrd="0" presId="urn:microsoft.com/office/officeart/2005/8/layout/orgChart1"/>
    <dgm:cxn modelId="{2A7E8661-791F-45A3-BAB2-BADFC7AB2190}" type="presParOf" srcId="{FED7DC99-D3B3-46B2-AE57-14D47B1F3671}" destId="{8F3E2022-AB5E-4438-BDBE-146FD19E8285}" srcOrd="0" destOrd="0" presId="urn:microsoft.com/office/officeart/2005/8/layout/orgChart1"/>
    <dgm:cxn modelId="{491C0117-7913-4189-933E-CAD776B2197F}" type="presParOf" srcId="{FED7DC99-D3B3-46B2-AE57-14D47B1F3671}" destId="{F4F60A8B-BCFE-4E33-9289-BF4CA9206F7B}" srcOrd="1" destOrd="0" presId="urn:microsoft.com/office/officeart/2005/8/layout/orgChart1"/>
    <dgm:cxn modelId="{E6641125-89A9-4099-8BBE-57565587A732}" type="presParOf" srcId="{4C59CDCC-8171-42A8-836D-8A7ADEF309D0}" destId="{0717BF70-BD3E-4FBF-92BE-2C7F71500E41}" srcOrd="1" destOrd="0" presId="urn:microsoft.com/office/officeart/2005/8/layout/orgChart1"/>
    <dgm:cxn modelId="{FEE46E14-F699-4204-81E7-80A4A02C65E5}" type="presParOf" srcId="{4C59CDCC-8171-42A8-836D-8A7ADEF309D0}" destId="{0E63D1F7-0BB7-4B23-80D6-B69D7359A638}" srcOrd="2" destOrd="0" presId="urn:microsoft.com/office/officeart/2005/8/layout/orgChart1"/>
    <dgm:cxn modelId="{A60DC201-5ABE-4021-BFA2-A8FD9CB026D4}" type="presParOf" srcId="{B6A20B03-CFA9-41D8-9956-9F0EB448DC4A}" destId="{52D64095-8F0B-43C5-A134-4F8EB745D0AC}" srcOrd="6" destOrd="0" presId="urn:microsoft.com/office/officeart/2005/8/layout/orgChart1"/>
    <dgm:cxn modelId="{BB2AB0DC-0CED-4763-8822-919C4E7A9425}" type="presParOf" srcId="{B6A20B03-CFA9-41D8-9956-9F0EB448DC4A}" destId="{65175C4B-27F3-41C0-9093-49201195521B}" srcOrd="7" destOrd="0" presId="urn:microsoft.com/office/officeart/2005/8/layout/orgChart1"/>
    <dgm:cxn modelId="{424A722D-E108-4D7C-B9A6-7C1552FE548B}" type="presParOf" srcId="{65175C4B-27F3-41C0-9093-49201195521B}" destId="{418B0B64-07DF-4A86-8188-2B3D12FF0C1B}" srcOrd="0" destOrd="0" presId="urn:microsoft.com/office/officeart/2005/8/layout/orgChart1"/>
    <dgm:cxn modelId="{7FE7ADBA-19B6-40FC-B65D-1B4D4894A619}" type="presParOf" srcId="{418B0B64-07DF-4A86-8188-2B3D12FF0C1B}" destId="{FCA2B357-06A1-4199-999C-BBE32872F828}" srcOrd="0" destOrd="0" presId="urn:microsoft.com/office/officeart/2005/8/layout/orgChart1"/>
    <dgm:cxn modelId="{85FFB7B1-A601-4044-BCB7-EF779A1C1F7B}" type="presParOf" srcId="{418B0B64-07DF-4A86-8188-2B3D12FF0C1B}" destId="{842224E6-60DA-412E-8A1B-7533C1377869}" srcOrd="1" destOrd="0" presId="urn:microsoft.com/office/officeart/2005/8/layout/orgChart1"/>
    <dgm:cxn modelId="{950E6BC5-A30A-4BF2-917E-12A456EC41EB}" type="presParOf" srcId="{65175C4B-27F3-41C0-9093-49201195521B}" destId="{5FEE9627-663F-4879-B764-2FCAC3BEDB01}" srcOrd="1" destOrd="0" presId="urn:microsoft.com/office/officeart/2005/8/layout/orgChart1"/>
    <dgm:cxn modelId="{58B60B1B-0ED8-452B-BACB-A482D6D4C9C9}" type="presParOf" srcId="{65175C4B-27F3-41C0-9093-49201195521B}" destId="{D211A30E-3DD6-4F3B-A936-B6D9FD1B5AD6}" srcOrd="2" destOrd="0" presId="urn:microsoft.com/office/officeart/2005/8/layout/orgChart1"/>
    <dgm:cxn modelId="{876F7A47-BA00-4213-8628-DDDA902F1762}" type="presParOf" srcId="{60FE5B31-E82E-49E2-9469-B5D5674278BC}" destId="{0A55CB08-0585-4E83-BB9C-6136411D5C97}" srcOrd="2" destOrd="0" presId="urn:microsoft.com/office/officeart/2005/8/layout/orgChart1"/>
    <dgm:cxn modelId="{B2C5CFE8-EAAA-4CF6-9B6E-E954355622B4}" type="presParOf" srcId="{9C5DF944-3D7A-473D-A789-5CA86652B8F8}" destId="{1AE91293-7748-4E52-8855-7B838C555EB9}" srcOrd="2" destOrd="0" presId="urn:microsoft.com/office/officeart/2005/8/layout/orgChart1"/>
    <dgm:cxn modelId="{86EDB98A-6D23-4749-A599-06D6B1EC9011}" type="presParOf" srcId="{9C5DF944-3D7A-473D-A789-5CA86652B8F8}" destId="{8BAB2199-5159-41F9-8708-33820C9B03A9}" srcOrd="3" destOrd="0" presId="urn:microsoft.com/office/officeart/2005/8/layout/orgChart1"/>
    <dgm:cxn modelId="{2C95CAB4-6739-41E3-8A35-055D3F5E4368}" type="presParOf" srcId="{8BAB2199-5159-41F9-8708-33820C9B03A9}" destId="{4AEEF0FD-EB99-4BD5-89CD-011B1DDC19F8}" srcOrd="0" destOrd="0" presId="urn:microsoft.com/office/officeart/2005/8/layout/orgChart1"/>
    <dgm:cxn modelId="{82B3DEA5-849B-4A31-8FEF-8F88353D63CD}" type="presParOf" srcId="{4AEEF0FD-EB99-4BD5-89CD-011B1DDC19F8}" destId="{86ECFBC0-6EDE-49D7-A5E4-E61CBAF4A092}" srcOrd="0" destOrd="0" presId="urn:microsoft.com/office/officeart/2005/8/layout/orgChart1"/>
    <dgm:cxn modelId="{8A85AE53-5FB2-4768-AEF9-3900B5CBC884}" type="presParOf" srcId="{4AEEF0FD-EB99-4BD5-89CD-011B1DDC19F8}" destId="{EE7467E8-D778-4C18-9C7C-925EF25B0DC2}" srcOrd="1" destOrd="0" presId="urn:microsoft.com/office/officeart/2005/8/layout/orgChart1"/>
    <dgm:cxn modelId="{DD3B3261-4AE7-44C7-BA51-6BE92BE2E888}" type="presParOf" srcId="{8BAB2199-5159-41F9-8708-33820C9B03A9}" destId="{70B62D43-4B2E-478D-8091-7F950B36BC86}" srcOrd="1" destOrd="0" presId="urn:microsoft.com/office/officeart/2005/8/layout/orgChart1"/>
    <dgm:cxn modelId="{E0DCB1AE-2518-48AE-B6B9-88FAA38E5233}" type="presParOf" srcId="{70B62D43-4B2E-478D-8091-7F950B36BC86}" destId="{5A29D58D-62CC-4731-8120-CAD4354C3E03}" srcOrd="0" destOrd="0" presId="urn:microsoft.com/office/officeart/2005/8/layout/orgChart1"/>
    <dgm:cxn modelId="{5D963E4A-62B2-42F3-ACAF-4D6BAAADAB6F}" type="presParOf" srcId="{70B62D43-4B2E-478D-8091-7F950B36BC86}" destId="{20684FA8-0955-4E86-9890-955AAE2FB70E}" srcOrd="1" destOrd="0" presId="urn:microsoft.com/office/officeart/2005/8/layout/orgChart1"/>
    <dgm:cxn modelId="{46E36FDA-39B6-485D-B76E-C28FEAD95211}" type="presParOf" srcId="{20684FA8-0955-4E86-9890-955AAE2FB70E}" destId="{357DF0A8-BCC0-4D40-9A29-811D9B3E8CE1}" srcOrd="0" destOrd="0" presId="urn:microsoft.com/office/officeart/2005/8/layout/orgChart1"/>
    <dgm:cxn modelId="{D6E7094E-868E-477E-8E51-DAAD18A72D5E}" type="presParOf" srcId="{357DF0A8-BCC0-4D40-9A29-811D9B3E8CE1}" destId="{7533127D-6F77-420D-9337-03A9B17677A7}" srcOrd="0" destOrd="0" presId="urn:microsoft.com/office/officeart/2005/8/layout/orgChart1"/>
    <dgm:cxn modelId="{8EEE09E4-0C87-4627-A75B-11548401F743}" type="presParOf" srcId="{357DF0A8-BCC0-4D40-9A29-811D9B3E8CE1}" destId="{75DCBE71-7469-49E9-81E5-E6A43E3EC0DC}" srcOrd="1" destOrd="0" presId="urn:microsoft.com/office/officeart/2005/8/layout/orgChart1"/>
    <dgm:cxn modelId="{35D8BFB5-3947-4E71-85D1-1A1E3157084B}" type="presParOf" srcId="{20684FA8-0955-4E86-9890-955AAE2FB70E}" destId="{321B0D03-50FC-44EB-B561-D21A2CD4B482}" srcOrd="1" destOrd="0" presId="urn:microsoft.com/office/officeart/2005/8/layout/orgChart1"/>
    <dgm:cxn modelId="{90527EFB-5567-4F69-AB5C-C53DB64B3ED6}" type="presParOf" srcId="{20684FA8-0955-4E86-9890-955AAE2FB70E}" destId="{0654A2B9-B227-48A6-941C-DD027142ECCE}" srcOrd="2" destOrd="0" presId="urn:microsoft.com/office/officeart/2005/8/layout/orgChart1"/>
    <dgm:cxn modelId="{06052DFB-B59A-4BE2-8761-558F101073A7}" type="presParOf" srcId="{70B62D43-4B2E-478D-8091-7F950B36BC86}" destId="{77FF546B-1ADB-4B35-B705-B48DE95D0A7F}" srcOrd="2" destOrd="0" presId="urn:microsoft.com/office/officeart/2005/8/layout/orgChart1"/>
    <dgm:cxn modelId="{B08AD493-5E63-486C-BDE2-C7925E32F591}" type="presParOf" srcId="{70B62D43-4B2E-478D-8091-7F950B36BC86}" destId="{69C13562-DBB8-42F8-AE39-8AFEF8ED4982}" srcOrd="3" destOrd="0" presId="urn:microsoft.com/office/officeart/2005/8/layout/orgChart1"/>
    <dgm:cxn modelId="{F535CA29-999A-4A1A-B587-C2DF34A05752}" type="presParOf" srcId="{69C13562-DBB8-42F8-AE39-8AFEF8ED4982}" destId="{896D96FE-EA05-4066-8BE5-F7366BA3777A}" srcOrd="0" destOrd="0" presId="urn:microsoft.com/office/officeart/2005/8/layout/orgChart1"/>
    <dgm:cxn modelId="{0A04A500-E5C5-4855-B12F-1C823164F1A8}" type="presParOf" srcId="{896D96FE-EA05-4066-8BE5-F7366BA3777A}" destId="{079C46BA-E270-4C4F-9AA8-92E32A64D736}" srcOrd="0" destOrd="0" presId="urn:microsoft.com/office/officeart/2005/8/layout/orgChart1"/>
    <dgm:cxn modelId="{1ECFB31A-C6AF-4E76-9E92-B27DE35B6C70}" type="presParOf" srcId="{896D96FE-EA05-4066-8BE5-F7366BA3777A}" destId="{3AA4BA60-CAF3-4B65-8A7B-26648B565082}" srcOrd="1" destOrd="0" presId="urn:microsoft.com/office/officeart/2005/8/layout/orgChart1"/>
    <dgm:cxn modelId="{646C14C0-0F94-4CE2-BC95-DD417A65839D}" type="presParOf" srcId="{69C13562-DBB8-42F8-AE39-8AFEF8ED4982}" destId="{54F082B5-2FAD-490F-B257-B96DCB3E19FC}" srcOrd="1" destOrd="0" presId="urn:microsoft.com/office/officeart/2005/8/layout/orgChart1"/>
    <dgm:cxn modelId="{9D1B5405-E4B8-40C4-A7A6-4DC8671B395B}" type="presParOf" srcId="{69C13562-DBB8-42F8-AE39-8AFEF8ED4982}" destId="{6C846A69-A00E-4FB9-80C7-DC7FE13BD4B5}" srcOrd="2" destOrd="0" presId="urn:microsoft.com/office/officeart/2005/8/layout/orgChart1"/>
    <dgm:cxn modelId="{591A391B-89C1-42F1-95D3-ED6984A58B77}" type="presParOf" srcId="{70B62D43-4B2E-478D-8091-7F950B36BC86}" destId="{C6471DB4-9B93-437A-AEBE-F3B71F737DF8}" srcOrd="4" destOrd="0" presId="urn:microsoft.com/office/officeart/2005/8/layout/orgChart1"/>
    <dgm:cxn modelId="{F326F0BA-EAB3-4C90-BB4D-7CA287B86978}" type="presParOf" srcId="{70B62D43-4B2E-478D-8091-7F950B36BC86}" destId="{CD8B12E6-DD1E-4D70-BE7C-A5443A3D84D1}" srcOrd="5" destOrd="0" presId="urn:microsoft.com/office/officeart/2005/8/layout/orgChart1"/>
    <dgm:cxn modelId="{DFBE19C9-A852-466F-A728-131E41E8E2D2}" type="presParOf" srcId="{CD8B12E6-DD1E-4D70-BE7C-A5443A3D84D1}" destId="{C0FBA54D-3A3D-42F4-B1C8-ADE0E74CCC4D}" srcOrd="0" destOrd="0" presId="urn:microsoft.com/office/officeart/2005/8/layout/orgChart1"/>
    <dgm:cxn modelId="{237B4A0A-AB02-4C00-B20F-38BAFF75923C}" type="presParOf" srcId="{C0FBA54D-3A3D-42F4-B1C8-ADE0E74CCC4D}" destId="{30DA9891-B7C7-405D-9015-1C3DF0E9850F}" srcOrd="0" destOrd="0" presId="urn:microsoft.com/office/officeart/2005/8/layout/orgChart1"/>
    <dgm:cxn modelId="{031AF3A1-732F-4547-B8F7-07317EC65712}" type="presParOf" srcId="{C0FBA54D-3A3D-42F4-B1C8-ADE0E74CCC4D}" destId="{5EC808F1-181C-42C2-975C-2B558EBCB7FE}" srcOrd="1" destOrd="0" presId="urn:microsoft.com/office/officeart/2005/8/layout/orgChart1"/>
    <dgm:cxn modelId="{8DAAC8BD-8516-44A3-A50B-55F95DCF9F02}" type="presParOf" srcId="{CD8B12E6-DD1E-4D70-BE7C-A5443A3D84D1}" destId="{3C11D65F-2A65-4A7E-9C15-AA6406FE6F0B}" srcOrd="1" destOrd="0" presId="urn:microsoft.com/office/officeart/2005/8/layout/orgChart1"/>
    <dgm:cxn modelId="{5AB57C7D-3BA5-4573-9DE6-D4044D4E5263}" type="presParOf" srcId="{CD8B12E6-DD1E-4D70-BE7C-A5443A3D84D1}" destId="{07414A68-C8A8-4CE7-984E-48064FC49AF5}" srcOrd="2" destOrd="0" presId="urn:microsoft.com/office/officeart/2005/8/layout/orgChart1"/>
    <dgm:cxn modelId="{5C925429-83CE-4BAA-BE9A-47D0D6A77BA5}" type="presParOf" srcId="{70B62D43-4B2E-478D-8091-7F950B36BC86}" destId="{BD53C961-9C2E-42B5-A825-EB1CD5AF2FE3}" srcOrd="6" destOrd="0" presId="urn:microsoft.com/office/officeart/2005/8/layout/orgChart1"/>
    <dgm:cxn modelId="{D2820383-D2B8-4AE1-BECE-AE497BA0C6DC}" type="presParOf" srcId="{70B62D43-4B2E-478D-8091-7F950B36BC86}" destId="{2AD0F394-908E-4BF8-9902-81719C192207}" srcOrd="7" destOrd="0" presId="urn:microsoft.com/office/officeart/2005/8/layout/orgChart1"/>
    <dgm:cxn modelId="{80256D02-7932-4363-AB10-2947E5234ACB}" type="presParOf" srcId="{2AD0F394-908E-4BF8-9902-81719C192207}" destId="{6508E9AA-32AD-45CE-ACB4-E452A2309B43}" srcOrd="0" destOrd="0" presId="urn:microsoft.com/office/officeart/2005/8/layout/orgChart1"/>
    <dgm:cxn modelId="{7B2A4D00-6E5F-46A1-A9E3-A46620CF98EC}" type="presParOf" srcId="{6508E9AA-32AD-45CE-ACB4-E452A2309B43}" destId="{26E61D30-5696-4E05-9044-AF73EF27DAB2}" srcOrd="0" destOrd="0" presId="urn:microsoft.com/office/officeart/2005/8/layout/orgChart1"/>
    <dgm:cxn modelId="{8808C020-7462-4C20-9BCA-A8169A0D0A9C}" type="presParOf" srcId="{6508E9AA-32AD-45CE-ACB4-E452A2309B43}" destId="{14A5ABF2-8B49-4694-AC4C-1A898869B017}" srcOrd="1" destOrd="0" presId="urn:microsoft.com/office/officeart/2005/8/layout/orgChart1"/>
    <dgm:cxn modelId="{D55769BA-C4B6-4A21-9DFE-9A90B774183F}" type="presParOf" srcId="{2AD0F394-908E-4BF8-9902-81719C192207}" destId="{E95C75F7-7305-47DE-985C-550E435481C9}" srcOrd="1" destOrd="0" presId="urn:microsoft.com/office/officeart/2005/8/layout/orgChart1"/>
    <dgm:cxn modelId="{BE62AEEB-D346-49FF-91EE-CAE2D63BE8D8}" type="presParOf" srcId="{2AD0F394-908E-4BF8-9902-81719C192207}" destId="{ADFD56FF-A789-4A68-9B2D-8E4E857854C2}" srcOrd="2" destOrd="0" presId="urn:microsoft.com/office/officeart/2005/8/layout/orgChart1"/>
    <dgm:cxn modelId="{187189ED-25AB-4D61-A860-7CF1514DE026}" type="presParOf" srcId="{70B62D43-4B2E-478D-8091-7F950B36BC86}" destId="{B4ADFA40-1DC3-4BD0-BAE4-D5BA4FDF2B3E}" srcOrd="8" destOrd="0" presId="urn:microsoft.com/office/officeart/2005/8/layout/orgChart1"/>
    <dgm:cxn modelId="{FA61B28F-5C8E-4BFC-B912-CB08ABC5A5C1}" type="presParOf" srcId="{70B62D43-4B2E-478D-8091-7F950B36BC86}" destId="{74623D81-D47A-4BDB-A76C-094846D41FA8}" srcOrd="9" destOrd="0" presId="urn:microsoft.com/office/officeart/2005/8/layout/orgChart1"/>
    <dgm:cxn modelId="{350F8FF2-905B-4561-BA84-B14BA5B24583}" type="presParOf" srcId="{74623D81-D47A-4BDB-A76C-094846D41FA8}" destId="{A5AFB960-0B8B-4E03-885A-2579269F7DC1}" srcOrd="0" destOrd="0" presId="urn:microsoft.com/office/officeart/2005/8/layout/orgChart1"/>
    <dgm:cxn modelId="{F4471FCD-EE02-4080-94FD-2ECBAC438748}" type="presParOf" srcId="{A5AFB960-0B8B-4E03-885A-2579269F7DC1}" destId="{3A05D6AC-55D4-4F8B-831D-7528DBB5E857}" srcOrd="0" destOrd="0" presId="urn:microsoft.com/office/officeart/2005/8/layout/orgChart1"/>
    <dgm:cxn modelId="{C5BC01BE-D8E2-41AD-8099-C1B10C080DED}" type="presParOf" srcId="{A5AFB960-0B8B-4E03-885A-2579269F7DC1}" destId="{179F0FCD-C306-4B84-A7DF-E34F9FAB6F56}" srcOrd="1" destOrd="0" presId="urn:microsoft.com/office/officeart/2005/8/layout/orgChart1"/>
    <dgm:cxn modelId="{E839C9D9-CB6C-4DF2-814C-7CB3291823CC}" type="presParOf" srcId="{74623D81-D47A-4BDB-A76C-094846D41FA8}" destId="{856F8CB3-7FD8-44A2-BD9F-D0A3BBBFD7B2}" srcOrd="1" destOrd="0" presId="urn:microsoft.com/office/officeart/2005/8/layout/orgChart1"/>
    <dgm:cxn modelId="{E9317CC9-4586-4C39-895B-CFBE453ACDAF}" type="presParOf" srcId="{74623D81-D47A-4BDB-A76C-094846D41FA8}" destId="{E41C3208-7C36-4192-9EA5-1F0C4DB4A826}" srcOrd="2" destOrd="0" presId="urn:microsoft.com/office/officeart/2005/8/layout/orgChart1"/>
    <dgm:cxn modelId="{E23642C3-14D4-4E49-B8E5-D2348381ABA1}" type="presParOf" srcId="{8BAB2199-5159-41F9-8708-33820C9B03A9}" destId="{FB705D8D-4B0F-418C-BE22-C9FC935B08A3}" srcOrd="2" destOrd="0" presId="urn:microsoft.com/office/officeart/2005/8/layout/orgChart1"/>
    <dgm:cxn modelId="{FF9C1EA9-72BC-4E04-A570-E687CD73EF1D}" type="presParOf" srcId="{9C5DF944-3D7A-473D-A789-5CA86652B8F8}" destId="{4F6F1802-D2DC-45F2-8B57-B9ACE00E096B}" srcOrd="4" destOrd="0" presId="urn:microsoft.com/office/officeart/2005/8/layout/orgChart1"/>
    <dgm:cxn modelId="{F9A4A11A-AFE2-4870-A6A1-922B2F649B98}" type="presParOf" srcId="{9C5DF944-3D7A-473D-A789-5CA86652B8F8}" destId="{D09FB176-C899-4C34-A2EF-DF4099E3930B}" srcOrd="5" destOrd="0" presId="urn:microsoft.com/office/officeart/2005/8/layout/orgChart1"/>
    <dgm:cxn modelId="{78F1325E-33B2-40D1-AB03-1F1059CE41B7}" type="presParOf" srcId="{D09FB176-C899-4C34-A2EF-DF4099E3930B}" destId="{EB3A78CF-8659-4E76-9BB6-78F8A7F8B535}" srcOrd="0" destOrd="0" presId="urn:microsoft.com/office/officeart/2005/8/layout/orgChart1"/>
    <dgm:cxn modelId="{1C550C52-B0B5-43EA-9F48-54536D07CD28}" type="presParOf" srcId="{EB3A78CF-8659-4E76-9BB6-78F8A7F8B535}" destId="{ED956AEF-5A78-47DC-9D97-3B27A2E93095}" srcOrd="0" destOrd="0" presId="urn:microsoft.com/office/officeart/2005/8/layout/orgChart1"/>
    <dgm:cxn modelId="{9349B86A-0E9A-479B-8758-4AFB7A250C36}" type="presParOf" srcId="{EB3A78CF-8659-4E76-9BB6-78F8A7F8B535}" destId="{0936C29E-0ABE-4289-9453-F6DF249F454C}" srcOrd="1" destOrd="0" presId="urn:microsoft.com/office/officeart/2005/8/layout/orgChart1"/>
    <dgm:cxn modelId="{FA62C2B0-2CD8-47C7-A049-9A51EC9C1150}" type="presParOf" srcId="{D09FB176-C899-4C34-A2EF-DF4099E3930B}" destId="{3666C14E-3FE7-4AB2-BA4F-4535D42C477E}" srcOrd="1" destOrd="0" presId="urn:microsoft.com/office/officeart/2005/8/layout/orgChart1"/>
    <dgm:cxn modelId="{CC4B5C72-78A5-4422-9856-C1A58025388D}" type="presParOf" srcId="{3666C14E-3FE7-4AB2-BA4F-4535D42C477E}" destId="{7E670A0B-4B6A-45AD-AE95-FAE9E52BA24F}" srcOrd="0" destOrd="0" presId="urn:microsoft.com/office/officeart/2005/8/layout/orgChart1"/>
    <dgm:cxn modelId="{C746D45F-239B-4A98-9332-503CF95762DD}" type="presParOf" srcId="{3666C14E-3FE7-4AB2-BA4F-4535D42C477E}" destId="{781D4557-4BA2-4B53-85D2-D0A8E2F29ACB}" srcOrd="1" destOrd="0" presId="urn:microsoft.com/office/officeart/2005/8/layout/orgChart1"/>
    <dgm:cxn modelId="{71AEDDA6-0BF4-4A1B-996B-80442C09A5DA}" type="presParOf" srcId="{781D4557-4BA2-4B53-85D2-D0A8E2F29ACB}" destId="{A1F0E8B8-00E6-43CE-8E1F-A9918B608453}" srcOrd="0" destOrd="0" presId="urn:microsoft.com/office/officeart/2005/8/layout/orgChart1"/>
    <dgm:cxn modelId="{590C637D-40C5-4530-8598-A16C517C0EEE}" type="presParOf" srcId="{A1F0E8B8-00E6-43CE-8E1F-A9918B608453}" destId="{2C701CAE-D8F1-461E-8A0C-C57AEB1CD6C2}" srcOrd="0" destOrd="0" presId="urn:microsoft.com/office/officeart/2005/8/layout/orgChart1"/>
    <dgm:cxn modelId="{2A5A04F5-4B1A-4F7A-94EE-A23FA1D38FF9}" type="presParOf" srcId="{A1F0E8B8-00E6-43CE-8E1F-A9918B608453}" destId="{0A55F855-E390-49C4-85C3-4EB5DC8DFEC3}" srcOrd="1" destOrd="0" presId="urn:microsoft.com/office/officeart/2005/8/layout/orgChart1"/>
    <dgm:cxn modelId="{2E423D40-6D7D-48BD-B53C-8315C1BD89C0}" type="presParOf" srcId="{781D4557-4BA2-4B53-85D2-D0A8E2F29ACB}" destId="{8FDA77AA-02A8-4EBB-8954-A3306A125F11}" srcOrd="1" destOrd="0" presId="urn:microsoft.com/office/officeart/2005/8/layout/orgChart1"/>
    <dgm:cxn modelId="{7693BCC8-0186-472F-B5C5-6610EDB64932}" type="presParOf" srcId="{781D4557-4BA2-4B53-85D2-D0A8E2F29ACB}" destId="{802B30D6-A884-4929-98EE-4DE3E2D91CB8}" srcOrd="2" destOrd="0" presId="urn:microsoft.com/office/officeart/2005/8/layout/orgChart1"/>
    <dgm:cxn modelId="{15F9711E-C565-4B0F-99D5-2230DB72084F}" type="presParOf" srcId="{3666C14E-3FE7-4AB2-BA4F-4535D42C477E}" destId="{4E5DB2E5-BC21-45FD-89CF-804EEEA73D92}" srcOrd="2" destOrd="0" presId="urn:microsoft.com/office/officeart/2005/8/layout/orgChart1"/>
    <dgm:cxn modelId="{A0A76425-FE14-44C5-8087-57E5ABBD9ABF}" type="presParOf" srcId="{3666C14E-3FE7-4AB2-BA4F-4535D42C477E}" destId="{FEF5B6E2-22EA-4CFA-BF26-961399773F49}" srcOrd="3" destOrd="0" presId="urn:microsoft.com/office/officeart/2005/8/layout/orgChart1"/>
    <dgm:cxn modelId="{ED46A13A-506C-487F-9EE5-A1CCD1A384B2}" type="presParOf" srcId="{FEF5B6E2-22EA-4CFA-BF26-961399773F49}" destId="{42BED641-FA4F-4D4B-9A19-A7D3C3BE1408}" srcOrd="0" destOrd="0" presId="urn:microsoft.com/office/officeart/2005/8/layout/orgChart1"/>
    <dgm:cxn modelId="{D9B788A0-01B6-44FB-9002-1150475CAAD3}" type="presParOf" srcId="{42BED641-FA4F-4D4B-9A19-A7D3C3BE1408}" destId="{74487508-3D4F-4F35-9119-7335AA499C95}" srcOrd="0" destOrd="0" presId="urn:microsoft.com/office/officeart/2005/8/layout/orgChart1"/>
    <dgm:cxn modelId="{04F12D0A-3D7D-4B89-8BEA-B5106A9DA80E}" type="presParOf" srcId="{42BED641-FA4F-4D4B-9A19-A7D3C3BE1408}" destId="{EA4E738B-1483-44D6-89EB-8256A9C3F87D}" srcOrd="1" destOrd="0" presId="urn:microsoft.com/office/officeart/2005/8/layout/orgChart1"/>
    <dgm:cxn modelId="{F9AAE01F-BF0C-43A2-89C1-63172CE674A0}" type="presParOf" srcId="{FEF5B6E2-22EA-4CFA-BF26-961399773F49}" destId="{B5B7C6F2-824B-4B22-9513-4D47B87A1DEF}" srcOrd="1" destOrd="0" presId="urn:microsoft.com/office/officeart/2005/8/layout/orgChart1"/>
    <dgm:cxn modelId="{01242C50-466A-43F2-859E-DA4BEB78DE0E}" type="presParOf" srcId="{FEF5B6E2-22EA-4CFA-BF26-961399773F49}" destId="{AD4B3EEE-3AC5-44A5-8891-70C0728030DE}" srcOrd="2" destOrd="0" presId="urn:microsoft.com/office/officeart/2005/8/layout/orgChart1"/>
    <dgm:cxn modelId="{7FE5D15F-052A-495B-9678-C08CDC2F27AC}" type="presParOf" srcId="{3666C14E-3FE7-4AB2-BA4F-4535D42C477E}" destId="{1A2BCB80-89E2-41EC-87D9-8650DA66AB8A}" srcOrd="4" destOrd="0" presId="urn:microsoft.com/office/officeart/2005/8/layout/orgChart1"/>
    <dgm:cxn modelId="{E406E0E3-88C1-48F4-9569-149C54A4C803}" type="presParOf" srcId="{3666C14E-3FE7-4AB2-BA4F-4535D42C477E}" destId="{CD498E25-17A8-4592-A106-0BDE77F9F8BE}" srcOrd="5" destOrd="0" presId="urn:microsoft.com/office/officeart/2005/8/layout/orgChart1"/>
    <dgm:cxn modelId="{39DA4027-C640-4BF6-8603-7128C842CA24}" type="presParOf" srcId="{CD498E25-17A8-4592-A106-0BDE77F9F8BE}" destId="{1832CD07-F56C-4B75-9FC3-CEF6C2D6EA45}" srcOrd="0" destOrd="0" presId="urn:microsoft.com/office/officeart/2005/8/layout/orgChart1"/>
    <dgm:cxn modelId="{45C62A3F-AF6D-495E-BC88-B389C2F13BDF}" type="presParOf" srcId="{1832CD07-F56C-4B75-9FC3-CEF6C2D6EA45}" destId="{F7484F86-9514-4EEC-AAEC-65AD9B4B3D96}" srcOrd="0" destOrd="0" presId="urn:microsoft.com/office/officeart/2005/8/layout/orgChart1"/>
    <dgm:cxn modelId="{AFFD26B9-0580-4BFD-923C-ED5F5B4A8E3D}" type="presParOf" srcId="{1832CD07-F56C-4B75-9FC3-CEF6C2D6EA45}" destId="{2F8AA862-E8D3-4043-95F3-7EBB33FDC237}" srcOrd="1" destOrd="0" presId="urn:microsoft.com/office/officeart/2005/8/layout/orgChart1"/>
    <dgm:cxn modelId="{B24300F1-B274-48EF-BBCA-C315F256268F}" type="presParOf" srcId="{CD498E25-17A8-4592-A106-0BDE77F9F8BE}" destId="{D6D1B4BE-1E43-4CD4-965F-996A3963A4DE}" srcOrd="1" destOrd="0" presId="urn:microsoft.com/office/officeart/2005/8/layout/orgChart1"/>
    <dgm:cxn modelId="{40952304-04EF-493C-9A03-3DEDD746AA46}" type="presParOf" srcId="{CD498E25-17A8-4592-A106-0BDE77F9F8BE}" destId="{2585E360-1265-4DAF-8ED0-8CB30CFCA044}" srcOrd="2" destOrd="0" presId="urn:microsoft.com/office/officeart/2005/8/layout/orgChart1"/>
    <dgm:cxn modelId="{B2BF5F6A-7008-4C3B-A755-4B166A2F28EF}" type="presParOf" srcId="{3666C14E-3FE7-4AB2-BA4F-4535D42C477E}" destId="{9AAB9F84-69DB-4974-8FB3-17FE16A42904}" srcOrd="6" destOrd="0" presId="urn:microsoft.com/office/officeart/2005/8/layout/orgChart1"/>
    <dgm:cxn modelId="{A01C0842-A0AA-47A8-960B-376824AE5C62}" type="presParOf" srcId="{3666C14E-3FE7-4AB2-BA4F-4535D42C477E}" destId="{C3EE2C24-35C5-4383-8BA8-04718D61B1E3}" srcOrd="7" destOrd="0" presId="urn:microsoft.com/office/officeart/2005/8/layout/orgChart1"/>
    <dgm:cxn modelId="{BF48FF93-CADE-4BB9-95B2-E0758E6DCB47}" type="presParOf" srcId="{C3EE2C24-35C5-4383-8BA8-04718D61B1E3}" destId="{D76FB983-6AF4-4D17-803C-BE4F9D86E241}" srcOrd="0" destOrd="0" presId="urn:microsoft.com/office/officeart/2005/8/layout/orgChart1"/>
    <dgm:cxn modelId="{03DD45B3-A28E-4706-B8AF-09A766521644}" type="presParOf" srcId="{D76FB983-6AF4-4D17-803C-BE4F9D86E241}" destId="{C95AECE2-07C4-42E7-90DA-5CD8EA216CFC}" srcOrd="0" destOrd="0" presId="urn:microsoft.com/office/officeart/2005/8/layout/orgChart1"/>
    <dgm:cxn modelId="{B5693FA6-F5E6-48EA-8106-0AF2B46F152B}" type="presParOf" srcId="{D76FB983-6AF4-4D17-803C-BE4F9D86E241}" destId="{4704A764-F3E3-46A1-B698-AC3BCD85875D}" srcOrd="1" destOrd="0" presId="urn:microsoft.com/office/officeart/2005/8/layout/orgChart1"/>
    <dgm:cxn modelId="{F97F73A2-FE91-4915-80B8-3998D2CA8FA6}" type="presParOf" srcId="{C3EE2C24-35C5-4383-8BA8-04718D61B1E3}" destId="{C07B020C-8290-4505-84E9-D8CD925D7B93}" srcOrd="1" destOrd="0" presId="urn:microsoft.com/office/officeart/2005/8/layout/orgChart1"/>
    <dgm:cxn modelId="{A91AF848-E813-4A03-8C35-09515F505903}" type="presParOf" srcId="{C3EE2C24-35C5-4383-8BA8-04718D61B1E3}" destId="{97715D9E-A6B5-4BE2-9531-017E1F9F5E37}" srcOrd="2" destOrd="0" presId="urn:microsoft.com/office/officeart/2005/8/layout/orgChart1"/>
    <dgm:cxn modelId="{80A50ADE-13AF-4F57-B53E-3FDB8E3872DC}" type="presParOf" srcId="{3666C14E-3FE7-4AB2-BA4F-4535D42C477E}" destId="{F8AA5B07-D62E-4BEF-A7F4-BB8154CE0161}" srcOrd="8" destOrd="0" presId="urn:microsoft.com/office/officeart/2005/8/layout/orgChart1"/>
    <dgm:cxn modelId="{724EAAA7-2B8C-44FF-9890-FD2CAAB7264A}" type="presParOf" srcId="{3666C14E-3FE7-4AB2-BA4F-4535D42C477E}" destId="{28D3CB32-FAA0-4273-8538-1EB307061468}" srcOrd="9" destOrd="0" presId="urn:microsoft.com/office/officeart/2005/8/layout/orgChart1"/>
    <dgm:cxn modelId="{3CFD4D02-FD64-40CD-A1BB-CC8BB1B5EC77}" type="presParOf" srcId="{28D3CB32-FAA0-4273-8538-1EB307061468}" destId="{4E6634D0-9CA1-4ACD-BF91-91BEE47E76EF}" srcOrd="0" destOrd="0" presId="urn:microsoft.com/office/officeart/2005/8/layout/orgChart1"/>
    <dgm:cxn modelId="{ABBF6AEC-7DC6-48F2-958A-66260751EDC1}" type="presParOf" srcId="{4E6634D0-9CA1-4ACD-BF91-91BEE47E76EF}" destId="{EE219807-47C8-4941-99AE-CE39076E53F5}" srcOrd="0" destOrd="0" presId="urn:microsoft.com/office/officeart/2005/8/layout/orgChart1"/>
    <dgm:cxn modelId="{2A018EE2-6577-4860-8EB6-D4C0EA460C6C}" type="presParOf" srcId="{4E6634D0-9CA1-4ACD-BF91-91BEE47E76EF}" destId="{A8ED66CC-CBB3-4EB5-ADE1-6E062170315B}" srcOrd="1" destOrd="0" presId="urn:microsoft.com/office/officeart/2005/8/layout/orgChart1"/>
    <dgm:cxn modelId="{9FEF3F57-F53F-469A-AC47-92C0ADEE48AC}" type="presParOf" srcId="{28D3CB32-FAA0-4273-8538-1EB307061468}" destId="{55A4A9B7-D2D2-4F27-9972-54B957F184B3}" srcOrd="1" destOrd="0" presId="urn:microsoft.com/office/officeart/2005/8/layout/orgChart1"/>
    <dgm:cxn modelId="{0C475990-14CD-4FF3-92FA-286384589D0E}" type="presParOf" srcId="{28D3CB32-FAA0-4273-8538-1EB307061468}" destId="{A6D08738-8725-4BBB-8D6E-6E0F7F338F27}" srcOrd="2" destOrd="0" presId="urn:microsoft.com/office/officeart/2005/8/layout/orgChart1"/>
    <dgm:cxn modelId="{B28E322E-F273-422F-B297-DE29E8B60E41}" type="presParOf" srcId="{D09FB176-C899-4C34-A2EF-DF4099E3930B}" destId="{10032A81-28F1-4589-A2C9-2F713826DB5B}" srcOrd="2" destOrd="0" presId="urn:microsoft.com/office/officeart/2005/8/layout/orgChart1"/>
    <dgm:cxn modelId="{3EEBBE17-ECF9-4B2E-94E2-5F577515D738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E6BCAC6C-6559-4464-AB6A-0F5763388FD7}" type="presOf" srcId="{092024CE-8423-4E50-A34E-3122E05631CC}" destId="{0A55F855-E390-49C4-85C3-4EB5DC8DFEC3}" srcOrd="1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142BD570-C14E-4DDF-AC00-C8DE9234A83B}" type="presOf" srcId="{BCA1F9C7-A2DE-4DA9-9030-581CAAE089DA}" destId="{7E670A0B-4B6A-45AD-AE95-FAE9E52BA24F}" srcOrd="0" destOrd="0" presId="urn:microsoft.com/office/officeart/2005/8/layout/orgChart1"/>
    <dgm:cxn modelId="{13CA0B75-1901-45C7-BE4A-A279CC8C947B}" type="presOf" srcId="{CE683E6A-A313-4F5C-8639-235783D1198F}" destId="{6C1B72B2-EE6C-495B-ADAD-8508CE8EB807}" srcOrd="0" destOrd="0" presId="urn:microsoft.com/office/officeart/2005/8/layout/orgChart1"/>
    <dgm:cxn modelId="{1A158642-48E5-4894-94A8-96DC618EB85F}" type="presOf" srcId="{382A9707-8CE9-4448-A732-795155023764}" destId="{40CBCC65-FD09-4B94-B9C9-3482617F2627}" srcOrd="1" destOrd="0" presId="urn:microsoft.com/office/officeart/2005/8/layout/orgChart1"/>
    <dgm:cxn modelId="{1C7D0AC4-CCD2-42F8-9C6B-8CE10678E4A6}" type="presOf" srcId="{00B822AA-E50D-409C-8E77-78CE41F17C4F}" destId="{86ECFBC0-6EDE-49D7-A5E4-E61CBAF4A092}" srcOrd="0" destOrd="0" presId="urn:microsoft.com/office/officeart/2005/8/layout/orgChart1"/>
    <dgm:cxn modelId="{AB63BCAC-81ED-4111-B8C7-B5C72632C566}" type="presOf" srcId="{43C964D4-3EA5-4709-BA45-DC9671707267}" destId="{87899BB1-A811-4B2D-8FA3-633A97B1A6A6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4EB8D415-9725-4313-80DB-DA0349EEA485}" type="presOf" srcId="{B103CFD6-C2F2-4A76-8866-035FF64E5877}" destId="{D98E11BE-9177-4329-A5B4-B4B8653C2863}" srcOrd="0" destOrd="0" presId="urn:microsoft.com/office/officeart/2005/8/layout/orgChart1"/>
    <dgm:cxn modelId="{29C28952-E472-41A4-BC95-AC682CEAFCF4}" type="presOf" srcId="{844909A3-F2C8-49AE-869B-AFCA0AC709DF}" destId="{5A29D58D-62CC-4731-8120-CAD4354C3E03}" srcOrd="0" destOrd="0" presId="urn:microsoft.com/office/officeart/2005/8/layout/orgChart1"/>
    <dgm:cxn modelId="{74FE15C0-1163-4582-AAC6-E1F1B988DDA0}" type="presOf" srcId="{EDF4E25F-6E69-41B7-B57F-66E5D749104E}" destId="{CD65CBB6-B9A3-48AB-AFB3-4BE4B03553D3}" srcOrd="0" destOrd="0" presId="urn:microsoft.com/office/officeart/2005/8/layout/orgChart1"/>
    <dgm:cxn modelId="{50EE97F0-1B7B-42D5-B46E-C0760CC50066}" type="presOf" srcId="{69BEBD41-3545-40FD-BFDD-D21BD47C872E}" destId="{74487508-3D4F-4F35-9119-7335AA499C95}" srcOrd="0" destOrd="0" presId="urn:microsoft.com/office/officeart/2005/8/layout/orgChart1"/>
    <dgm:cxn modelId="{662AAFBC-1190-4210-911F-9E3A6BA052CA}" type="presOf" srcId="{DC9F82DD-39AD-486C-81D6-0E3C38A96BAD}" destId="{4F6F1802-D2DC-45F2-8B57-B9ACE00E096B}" srcOrd="0" destOrd="0" presId="urn:microsoft.com/office/officeart/2005/8/layout/orgChart1"/>
    <dgm:cxn modelId="{2F8223F5-DDD0-4470-84F0-A9888FFF48DF}" type="presOf" srcId="{D91152BC-9A33-44D3-AEBB-F20420DB430F}" destId="{5EC808F1-181C-42C2-975C-2B558EBCB7FE}" srcOrd="1" destOrd="0" presId="urn:microsoft.com/office/officeart/2005/8/layout/orgChart1"/>
    <dgm:cxn modelId="{7940A891-E1C3-4AEB-9007-61D5E57CA05A}" type="presOf" srcId="{8514C17C-35EC-4D14-92F7-13A577CAA5C4}" destId="{079C46BA-E270-4C4F-9AA8-92E32A64D736}" srcOrd="0" destOrd="0" presId="urn:microsoft.com/office/officeart/2005/8/layout/orgChart1"/>
    <dgm:cxn modelId="{510A0DB9-09B3-4F18-9CBE-7F6F58F7F982}" type="presOf" srcId="{C7336B56-6975-43EE-AA11-2CF9D86F3B72}" destId="{2F8AA862-E8D3-4043-95F3-7EBB33FDC237}" srcOrd="1" destOrd="0" presId="urn:microsoft.com/office/officeart/2005/8/layout/orgChart1"/>
    <dgm:cxn modelId="{DAF5F30B-B3A0-40BD-9BB5-E8B08E37BB7C}" type="presOf" srcId="{032924AE-7BA3-4608-9D4D-A10FC22FA55B}" destId="{842224E6-60DA-412E-8A1B-7533C1377869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123B8375-A13F-4387-AAD3-8D1E18FB0AE2}" type="presOf" srcId="{DCB062A1-302A-48A6-BE81-96138548FF70}" destId="{1AE91293-7748-4E52-8855-7B838C555EB9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C40CB8EF-B633-4BB4-8F9F-AAE352FCFE27}" type="presOf" srcId="{CBC98D67-7A4E-4DF5-AC0F-18B667594BB8}" destId="{D644628E-4C6F-4DF2-8C07-D2B66E3A4757}" srcOrd="0" destOrd="0" presId="urn:microsoft.com/office/officeart/2005/8/layout/orgChart1"/>
    <dgm:cxn modelId="{4B8E544C-978B-4B75-A51A-259D236779B7}" type="presOf" srcId="{BAA37ED3-8504-4718-82EA-2141E33A703B}" destId="{C6471DB4-9B93-437A-AEBE-F3B71F737DF8}" srcOrd="0" destOrd="0" presId="urn:microsoft.com/office/officeart/2005/8/layout/orgChart1"/>
    <dgm:cxn modelId="{4BD03F5F-6DD7-4475-BA4A-542281A8DD97}" type="presOf" srcId="{49A41343-8942-4E0A-948C-7308CFEDA337}" destId="{F8AA5B07-D62E-4BEF-A7F4-BB8154CE0161}" srcOrd="0" destOrd="0" presId="urn:microsoft.com/office/officeart/2005/8/layout/orgChart1"/>
    <dgm:cxn modelId="{E2C630C8-5D8C-40E6-BFAF-3DD2C67D3132}" type="presOf" srcId="{41CBE71F-8A1C-4046-8B51-627382F890A8}" destId="{BD53C961-9C2E-42B5-A825-EB1CD5AF2FE3}" srcOrd="0" destOrd="0" presId="urn:microsoft.com/office/officeart/2005/8/layout/orgChart1"/>
    <dgm:cxn modelId="{411D7DBA-1CCC-45AA-B420-583EFFA50B45}" type="presOf" srcId="{032924AE-7BA3-4608-9D4D-A10FC22FA55B}" destId="{FCA2B357-06A1-4199-999C-BBE32872F828}" srcOrd="0" destOrd="0" presId="urn:microsoft.com/office/officeart/2005/8/layout/orgChart1"/>
    <dgm:cxn modelId="{50322C72-8784-4A91-8F3D-9467DD2307AE}" type="presOf" srcId="{3837525C-9A2A-44D5-8B42-9C0820CF3FF9}" destId="{6AC59FBD-FAEA-42FA-8EB1-29A7CC044828}" srcOrd="0" destOrd="0" presId="urn:microsoft.com/office/officeart/2005/8/layout/orgChart1"/>
    <dgm:cxn modelId="{649C0794-E979-4DAA-9092-99C05E5A2411}" type="presOf" srcId="{DCCE79F2-51DC-4E3A-8F3D-0CB311D1F14D}" destId="{A8ED66CC-CBB3-4EB5-ADE1-6E062170315B}" srcOrd="1" destOrd="0" presId="urn:microsoft.com/office/officeart/2005/8/layout/orgChart1"/>
    <dgm:cxn modelId="{06480119-EB89-41EF-B52B-0C0E10766F0A}" type="presOf" srcId="{D5F013B3-4B4E-4E38-9BAF-4B34B2BB0C79}" destId="{26E61D30-5696-4E05-9044-AF73EF27DAB2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9741E531-01E1-477A-921E-25A4D35F7F18}" type="presOf" srcId="{B40A1E99-819E-4C0D-B671-3D134F0F7163}" destId="{179F0FCD-C306-4B84-A7DF-E34F9FAB6F56}" srcOrd="1" destOrd="0" presId="urn:microsoft.com/office/officeart/2005/8/layout/orgChart1"/>
    <dgm:cxn modelId="{3031CF43-C363-44D6-BB95-FBA65F356567}" type="presOf" srcId="{0ED209FE-B93C-493B-85A2-BA5863869AE7}" destId="{B4ADFA40-1DC3-4BD0-BAE4-D5BA4FDF2B3E}" srcOrd="0" destOrd="0" presId="urn:microsoft.com/office/officeart/2005/8/layout/orgChart1"/>
    <dgm:cxn modelId="{05D11ED8-E023-47DE-A5C1-E8DF1C69473B}" type="presOf" srcId="{43C964D4-3EA5-4709-BA45-DC9671707267}" destId="{ABF5B3AF-9C3F-43AC-89B9-A4B84688B739}" srcOrd="0" destOrd="0" presId="urn:microsoft.com/office/officeart/2005/8/layout/orgChart1"/>
    <dgm:cxn modelId="{8A4E82CC-0775-4FAA-8D7B-58C2FD16E6FE}" type="presOf" srcId="{51AC05A3-5125-4631-8328-EE9742C5CE1F}" destId="{75DCBE71-7469-49E9-81E5-E6A43E3EC0DC}" srcOrd="1" destOrd="0" presId="urn:microsoft.com/office/officeart/2005/8/layout/orgChart1"/>
    <dgm:cxn modelId="{A0079869-F95C-42E4-9E21-79B84F10C594}" type="presOf" srcId="{382A9707-8CE9-4448-A732-795155023764}" destId="{C9EB4BFF-95DA-49B7-87A2-66A52A4FCDFA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DC2A5CE5-57D0-4A1E-A101-0810BC42D94F}" type="presOf" srcId="{B103CFD6-C2F2-4A76-8866-035FF64E5877}" destId="{2FA1AE03-77C2-487B-948B-82122901556A}" srcOrd="1" destOrd="0" presId="urn:microsoft.com/office/officeart/2005/8/layout/orgChart1"/>
    <dgm:cxn modelId="{774C69E8-D807-4182-A608-BD3ACD54486F}" type="presOf" srcId="{BC7A14EC-7DD0-42E2-A28E-8428AF273F49}" destId="{4E5DB2E5-BC21-45FD-89CF-804EEEA73D92}" srcOrd="0" destOrd="0" presId="urn:microsoft.com/office/officeart/2005/8/layout/orgChart1"/>
    <dgm:cxn modelId="{81B6B5B9-40A0-4439-A335-74B5A9483407}" type="presOf" srcId="{D3B00EB5-7252-4C54-A138-4FDE2761BA89}" destId="{77FF546B-1ADB-4B35-B705-B48DE95D0A7F}" srcOrd="0" destOrd="0" presId="urn:microsoft.com/office/officeart/2005/8/layout/orgChart1"/>
    <dgm:cxn modelId="{028E0FC5-6C17-4BC4-A4FC-489FF92FD030}" type="presOf" srcId="{D5F013B3-4B4E-4E38-9BAF-4B34B2BB0C79}" destId="{14A5ABF2-8B49-4694-AC4C-1A898869B017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7FBE2DBE-A264-45D0-9953-87694161D349}" type="presOf" srcId="{6A766238-49C0-489C-9759-5801318FB123}" destId="{8F3E2022-AB5E-4438-BDBE-146FD19E8285}" srcOrd="0" destOrd="0" presId="urn:microsoft.com/office/officeart/2005/8/layout/orgChart1"/>
    <dgm:cxn modelId="{65209C38-3B69-44F0-8741-A6157977E3E9}" type="presOf" srcId="{88415C31-82DD-4EF9-9A7A-1D4D99FB6B9D}" destId="{ED956AEF-5A78-47DC-9D97-3B27A2E93095}" srcOrd="0" destOrd="0" presId="urn:microsoft.com/office/officeart/2005/8/layout/orgChart1"/>
    <dgm:cxn modelId="{379E329D-99DC-476A-857E-5902584E314D}" type="presOf" srcId="{6A766238-49C0-489C-9759-5801318FB123}" destId="{F4F60A8B-BCFE-4E33-9289-BF4CA9206F7B}" srcOrd="1" destOrd="0" presId="urn:microsoft.com/office/officeart/2005/8/layout/orgChart1"/>
    <dgm:cxn modelId="{F0BD5D9C-93B4-407C-8492-98E2F9924F90}" type="presOf" srcId="{B40A1E99-819E-4C0D-B671-3D134F0F7163}" destId="{3A05D6AC-55D4-4F8B-831D-7528DBB5E857}" srcOrd="0" destOrd="0" presId="urn:microsoft.com/office/officeart/2005/8/layout/orgChart1"/>
    <dgm:cxn modelId="{7FD320F5-6F96-43E6-8AD0-0D2C478E314B}" type="presOf" srcId="{D656347E-658D-41DE-86E2-9688A1F66EB3}" destId="{D351E307-7A60-4733-B21C-CC6D6E5D051D}" srcOrd="0" destOrd="0" presId="urn:microsoft.com/office/officeart/2005/8/layout/orgChart1"/>
    <dgm:cxn modelId="{BD0B8C69-9BC1-4E37-AACD-2FA786B9F8CC}" type="presOf" srcId="{D91152BC-9A33-44D3-AEBB-F20420DB430F}" destId="{30DA9891-B7C7-405D-9015-1C3DF0E9850F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6A927D69-D813-483C-B60E-BF4B35174193}" type="presOf" srcId="{1E17A9B5-1CC6-4BF4-A5EB-2099972243B8}" destId="{0044642D-BF6E-4946-989D-7BC76303D8B1}" srcOrd="1" destOrd="0" presId="urn:microsoft.com/office/officeart/2005/8/layout/orgChart1"/>
    <dgm:cxn modelId="{759A429A-49BC-40D9-86F5-BAFB2329C103}" type="presOf" srcId="{1E17A9B5-1CC6-4BF4-A5EB-2099972243B8}" destId="{F0DC39B6-0C64-430A-9FFB-4907B94E244D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F962F0D0-FD0B-4FA5-9A40-0FAEC05C3E11}" type="presOf" srcId="{00B822AA-E50D-409C-8E77-78CE41F17C4F}" destId="{EE7467E8-D778-4C18-9C7C-925EF25B0DC2}" srcOrd="1" destOrd="0" presId="urn:microsoft.com/office/officeart/2005/8/layout/orgChart1"/>
    <dgm:cxn modelId="{C56B9899-1426-4983-8CA8-2B1276D7ACD9}" type="presOf" srcId="{DCCE79F2-51DC-4E3A-8F3D-0CB311D1F14D}" destId="{EE219807-47C8-4941-99AE-CE39076E53F5}" srcOrd="0" destOrd="0" presId="urn:microsoft.com/office/officeart/2005/8/layout/orgChart1"/>
    <dgm:cxn modelId="{FC9713B6-6E67-4F0F-94ED-7097B1B4585C}" type="presOf" srcId="{88B02B86-A182-47E8-98CE-5F03ED03FC83}" destId="{1A2BCB80-89E2-41EC-87D9-8650DA66AB8A}" srcOrd="0" destOrd="0" presId="urn:microsoft.com/office/officeart/2005/8/layout/orgChart1"/>
    <dgm:cxn modelId="{D15171ED-8110-4835-B57E-C14C412E9B41}" type="presOf" srcId="{57A44C0D-573F-44FB-BC9E-B18382ACCC39}" destId="{9AAB9F84-69DB-4974-8FB3-17FE16A42904}" srcOrd="0" destOrd="0" presId="urn:microsoft.com/office/officeart/2005/8/layout/orgChart1"/>
    <dgm:cxn modelId="{614CB886-BD7D-4F37-A250-43CDDF6F5B69}" type="presOf" srcId="{88415C31-82DD-4EF9-9A7A-1D4D99FB6B9D}" destId="{0936C29E-0ABE-4289-9453-F6DF249F454C}" srcOrd="1" destOrd="0" presId="urn:microsoft.com/office/officeart/2005/8/layout/orgChart1"/>
    <dgm:cxn modelId="{215B4851-7770-492A-B378-5C15F06A1FB2}" type="presOf" srcId="{E2FDDA39-0A56-4C19-9570-F6322A50CD7C}" destId="{C95AECE2-07C4-42E7-90DA-5CD8EA216CFC}" srcOrd="0" destOrd="0" presId="urn:microsoft.com/office/officeart/2005/8/layout/orgChart1"/>
    <dgm:cxn modelId="{7B0F8476-9E76-422D-B4AC-AD05F94E0836}" type="presOf" srcId="{51AC05A3-5125-4631-8328-EE9742C5CE1F}" destId="{7533127D-6F77-420D-9337-03A9B17677A7}" srcOrd="0" destOrd="0" presId="urn:microsoft.com/office/officeart/2005/8/layout/orgChart1"/>
    <dgm:cxn modelId="{A69A18E6-0613-4599-9FAF-88FE2D850580}" type="presOf" srcId="{1D03C52E-27F1-4CAD-B953-A57260381D87}" destId="{52D64095-8F0B-43C5-A134-4F8EB745D0AC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66A70FE6-726C-4BAE-9D04-4DA4171F1A77}" type="presOf" srcId="{8514C17C-35EC-4D14-92F7-13A577CAA5C4}" destId="{3AA4BA60-CAF3-4B65-8A7B-26648B565082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5CFED7FF-2D3B-43C1-850F-ECEBD45C2B2A}" type="presOf" srcId="{69BEBD41-3545-40FD-BFDD-D21BD47C872E}" destId="{EA4E738B-1483-44D6-89EB-8256A9C3F87D}" srcOrd="1" destOrd="0" presId="urn:microsoft.com/office/officeart/2005/8/layout/orgChart1"/>
    <dgm:cxn modelId="{438BCE7F-9A47-475D-A4C3-CEB6C8597E2C}" type="presOf" srcId="{E2FDDA39-0A56-4C19-9570-F6322A50CD7C}" destId="{4704A764-F3E3-46A1-B698-AC3BCD85875D}" srcOrd="1" destOrd="0" presId="urn:microsoft.com/office/officeart/2005/8/layout/orgChart1"/>
    <dgm:cxn modelId="{4D950188-15DF-446A-B319-39A33B5F9ECA}" type="presOf" srcId="{C7336B56-6975-43EE-AA11-2CF9D86F3B72}" destId="{F7484F86-9514-4EEC-AAEC-65AD9B4B3D96}" srcOrd="0" destOrd="0" presId="urn:microsoft.com/office/officeart/2005/8/layout/orgChart1"/>
    <dgm:cxn modelId="{D92D95E8-05D2-4EF0-B027-37E8B2754FF4}" type="presOf" srcId="{092024CE-8423-4E50-A34E-3122E05631CC}" destId="{2C701CAE-D8F1-461E-8A0C-C57AEB1CD6C2}" srcOrd="0" destOrd="0" presId="urn:microsoft.com/office/officeart/2005/8/layout/orgChart1"/>
    <dgm:cxn modelId="{42411F4C-A76E-4C25-8876-1C82409E6D18}" type="presParOf" srcId="{6C1B72B2-EE6C-495B-ADAD-8508CE8EB807}" destId="{B9578B13-712D-4BAD-A28F-A7352074EDA6}" srcOrd="0" destOrd="0" presId="urn:microsoft.com/office/officeart/2005/8/layout/orgChart1"/>
    <dgm:cxn modelId="{43EAF418-7E3D-4454-B64D-69C3236BFE5C}" type="presParOf" srcId="{B9578B13-712D-4BAD-A28F-A7352074EDA6}" destId="{EA34C8C8-6EC1-483B-8E39-8E6926CED3CE}" srcOrd="0" destOrd="0" presId="urn:microsoft.com/office/officeart/2005/8/layout/orgChart1"/>
    <dgm:cxn modelId="{34A8392B-B900-4812-B165-46770C4A7371}" type="presParOf" srcId="{EA34C8C8-6EC1-483B-8E39-8E6926CED3CE}" destId="{D98E11BE-9177-4329-A5B4-B4B8653C2863}" srcOrd="0" destOrd="0" presId="urn:microsoft.com/office/officeart/2005/8/layout/orgChart1"/>
    <dgm:cxn modelId="{A1E72680-2E62-40CF-B197-EF3630A3613E}" type="presParOf" srcId="{EA34C8C8-6EC1-483B-8E39-8E6926CED3CE}" destId="{2FA1AE03-77C2-487B-948B-82122901556A}" srcOrd="1" destOrd="0" presId="urn:microsoft.com/office/officeart/2005/8/layout/orgChart1"/>
    <dgm:cxn modelId="{7310A115-AC13-4D8F-BC56-D7B98DA1D8C5}" type="presParOf" srcId="{B9578B13-712D-4BAD-A28F-A7352074EDA6}" destId="{9C5DF944-3D7A-473D-A789-5CA86652B8F8}" srcOrd="1" destOrd="0" presId="urn:microsoft.com/office/officeart/2005/8/layout/orgChart1"/>
    <dgm:cxn modelId="{209694D6-B9F1-456F-8908-837CD2C437F0}" type="presParOf" srcId="{9C5DF944-3D7A-473D-A789-5CA86652B8F8}" destId="{D351E307-7A60-4733-B21C-CC6D6E5D051D}" srcOrd="0" destOrd="0" presId="urn:microsoft.com/office/officeart/2005/8/layout/orgChart1"/>
    <dgm:cxn modelId="{3F2D31A9-B925-4B96-A355-498AED586B5B}" type="presParOf" srcId="{9C5DF944-3D7A-473D-A789-5CA86652B8F8}" destId="{60FE5B31-E82E-49E2-9469-B5D5674278BC}" srcOrd="1" destOrd="0" presId="urn:microsoft.com/office/officeart/2005/8/layout/orgChart1"/>
    <dgm:cxn modelId="{4BBC02C8-D7DF-4F0F-AF67-2FB05908C7AB}" type="presParOf" srcId="{60FE5B31-E82E-49E2-9469-B5D5674278BC}" destId="{CB88DD46-0D40-4A1B-9C97-26FA4C46EB15}" srcOrd="0" destOrd="0" presId="urn:microsoft.com/office/officeart/2005/8/layout/orgChart1"/>
    <dgm:cxn modelId="{B4A5BC94-16A9-478D-B2AF-3F6534B455ED}" type="presParOf" srcId="{CB88DD46-0D40-4A1B-9C97-26FA4C46EB15}" destId="{ABF5B3AF-9C3F-43AC-89B9-A4B84688B739}" srcOrd="0" destOrd="0" presId="urn:microsoft.com/office/officeart/2005/8/layout/orgChart1"/>
    <dgm:cxn modelId="{5CA163D8-D722-49FD-AF00-4697ECDAB2D5}" type="presParOf" srcId="{CB88DD46-0D40-4A1B-9C97-26FA4C46EB15}" destId="{87899BB1-A811-4B2D-8FA3-633A97B1A6A6}" srcOrd="1" destOrd="0" presId="urn:microsoft.com/office/officeart/2005/8/layout/orgChart1"/>
    <dgm:cxn modelId="{A14BFC71-B15F-4C53-AA07-48FA1D14CDCE}" type="presParOf" srcId="{60FE5B31-E82E-49E2-9469-B5D5674278BC}" destId="{B6A20B03-CFA9-41D8-9956-9F0EB448DC4A}" srcOrd="1" destOrd="0" presId="urn:microsoft.com/office/officeart/2005/8/layout/orgChart1"/>
    <dgm:cxn modelId="{0F55AD3E-73CF-4398-B802-1E3781B528AB}" type="presParOf" srcId="{B6A20B03-CFA9-41D8-9956-9F0EB448DC4A}" destId="{CD65CBB6-B9A3-48AB-AFB3-4BE4B03553D3}" srcOrd="0" destOrd="0" presId="urn:microsoft.com/office/officeart/2005/8/layout/orgChart1"/>
    <dgm:cxn modelId="{BDF06AF4-E475-4BBE-882D-23557AC60A35}" type="presParOf" srcId="{B6A20B03-CFA9-41D8-9956-9F0EB448DC4A}" destId="{ED1F0A6D-21D1-431E-B021-19DC70288741}" srcOrd="1" destOrd="0" presId="urn:microsoft.com/office/officeart/2005/8/layout/orgChart1"/>
    <dgm:cxn modelId="{6F58F553-D213-455F-8367-B18A22F96E80}" type="presParOf" srcId="{ED1F0A6D-21D1-431E-B021-19DC70288741}" destId="{3035FF76-B78F-49A4-AACF-E2FF3786028F}" srcOrd="0" destOrd="0" presId="urn:microsoft.com/office/officeart/2005/8/layout/orgChart1"/>
    <dgm:cxn modelId="{6BCEDEC4-7EAD-4DBB-B567-14B56034B9F2}" type="presParOf" srcId="{3035FF76-B78F-49A4-AACF-E2FF3786028F}" destId="{F0DC39B6-0C64-430A-9FFB-4907B94E244D}" srcOrd="0" destOrd="0" presId="urn:microsoft.com/office/officeart/2005/8/layout/orgChart1"/>
    <dgm:cxn modelId="{3C0BE75D-1E45-46C1-8537-913B5DE1BD82}" type="presParOf" srcId="{3035FF76-B78F-49A4-AACF-E2FF3786028F}" destId="{0044642D-BF6E-4946-989D-7BC76303D8B1}" srcOrd="1" destOrd="0" presId="urn:microsoft.com/office/officeart/2005/8/layout/orgChart1"/>
    <dgm:cxn modelId="{AD0DA463-67D2-44F5-8ADB-7DB3FC96D99D}" type="presParOf" srcId="{ED1F0A6D-21D1-431E-B021-19DC70288741}" destId="{6F92EC3E-8AAE-41C7-BFFF-85E9DBCB215A}" srcOrd="1" destOrd="0" presId="urn:microsoft.com/office/officeart/2005/8/layout/orgChart1"/>
    <dgm:cxn modelId="{5521980A-F84B-48D4-913E-CD40220B4E6B}" type="presParOf" srcId="{ED1F0A6D-21D1-431E-B021-19DC70288741}" destId="{C359BE23-B469-48EB-819D-6F6FDCDBB0A8}" srcOrd="2" destOrd="0" presId="urn:microsoft.com/office/officeart/2005/8/layout/orgChart1"/>
    <dgm:cxn modelId="{573856D0-6256-489D-AD49-54D62C68CA3C}" type="presParOf" srcId="{B6A20B03-CFA9-41D8-9956-9F0EB448DC4A}" destId="{6AC59FBD-FAEA-42FA-8EB1-29A7CC044828}" srcOrd="2" destOrd="0" presId="urn:microsoft.com/office/officeart/2005/8/layout/orgChart1"/>
    <dgm:cxn modelId="{0C6F67D0-D36D-4E15-AC19-14C2887E4F5B}" type="presParOf" srcId="{B6A20B03-CFA9-41D8-9956-9F0EB448DC4A}" destId="{F2E1EDE4-99F4-4CBC-BA6A-91AF00914823}" srcOrd="3" destOrd="0" presId="urn:microsoft.com/office/officeart/2005/8/layout/orgChart1"/>
    <dgm:cxn modelId="{56E54A4B-6769-40B0-8A31-A4B1B0EAC664}" type="presParOf" srcId="{F2E1EDE4-99F4-4CBC-BA6A-91AF00914823}" destId="{795B4B98-FEFB-4DAB-B785-2E28918B1C7E}" srcOrd="0" destOrd="0" presId="urn:microsoft.com/office/officeart/2005/8/layout/orgChart1"/>
    <dgm:cxn modelId="{6518E319-1A6A-4F7E-BFA8-E0759A02C1B6}" type="presParOf" srcId="{795B4B98-FEFB-4DAB-B785-2E28918B1C7E}" destId="{C9EB4BFF-95DA-49B7-87A2-66A52A4FCDFA}" srcOrd="0" destOrd="0" presId="urn:microsoft.com/office/officeart/2005/8/layout/orgChart1"/>
    <dgm:cxn modelId="{16ABD6E3-B4D3-4863-B532-081453D5D1C7}" type="presParOf" srcId="{795B4B98-FEFB-4DAB-B785-2E28918B1C7E}" destId="{40CBCC65-FD09-4B94-B9C9-3482617F2627}" srcOrd="1" destOrd="0" presId="urn:microsoft.com/office/officeart/2005/8/layout/orgChart1"/>
    <dgm:cxn modelId="{E857A253-3349-4B8B-814E-E2B36B507007}" type="presParOf" srcId="{F2E1EDE4-99F4-4CBC-BA6A-91AF00914823}" destId="{6E67D5E8-91A3-4A9C-B70E-60777B0DD65E}" srcOrd="1" destOrd="0" presId="urn:microsoft.com/office/officeart/2005/8/layout/orgChart1"/>
    <dgm:cxn modelId="{0F03DAD6-60DC-4D8F-B823-FA91B01AC2A9}" type="presParOf" srcId="{F2E1EDE4-99F4-4CBC-BA6A-91AF00914823}" destId="{9041FCB5-DDBA-4A82-87F1-A20AE1F0ECFA}" srcOrd="2" destOrd="0" presId="urn:microsoft.com/office/officeart/2005/8/layout/orgChart1"/>
    <dgm:cxn modelId="{DCE16F5E-B27A-434C-956C-BE964543A956}" type="presParOf" srcId="{B6A20B03-CFA9-41D8-9956-9F0EB448DC4A}" destId="{D644628E-4C6F-4DF2-8C07-D2B66E3A4757}" srcOrd="4" destOrd="0" presId="urn:microsoft.com/office/officeart/2005/8/layout/orgChart1"/>
    <dgm:cxn modelId="{016D13E1-782C-4B65-957F-2C667ACB5CC5}" type="presParOf" srcId="{B6A20B03-CFA9-41D8-9956-9F0EB448DC4A}" destId="{4C59CDCC-8171-42A8-836D-8A7ADEF309D0}" srcOrd="5" destOrd="0" presId="urn:microsoft.com/office/officeart/2005/8/layout/orgChart1"/>
    <dgm:cxn modelId="{EDC6383C-D5B6-442A-A07B-0AA3E7CE7C66}" type="presParOf" srcId="{4C59CDCC-8171-42A8-836D-8A7ADEF309D0}" destId="{FED7DC99-D3B3-46B2-AE57-14D47B1F3671}" srcOrd="0" destOrd="0" presId="urn:microsoft.com/office/officeart/2005/8/layout/orgChart1"/>
    <dgm:cxn modelId="{7FCEEF66-C4C2-4D45-A0BE-308DAE15B428}" type="presParOf" srcId="{FED7DC99-D3B3-46B2-AE57-14D47B1F3671}" destId="{8F3E2022-AB5E-4438-BDBE-146FD19E8285}" srcOrd="0" destOrd="0" presId="urn:microsoft.com/office/officeart/2005/8/layout/orgChart1"/>
    <dgm:cxn modelId="{54177EF9-2693-409B-ACE8-0112C413135D}" type="presParOf" srcId="{FED7DC99-D3B3-46B2-AE57-14D47B1F3671}" destId="{F4F60A8B-BCFE-4E33-9289-BF4CA9206F7B}" srcOrd="1" destOrd="0" presId="urn:microsoft.com/office/officeart/2005/8/layout/orgChart1"/>
    <dgm:cxn modelId="{24ED0BC0-3895-447F-A064-0787B4FB662B}" type="presParOf" srcId="{4C59CDCC-8171-42A8-836D-8A7ADEF309D0}" destId="{0717BF70-BD3E-4FBF-92BE-2C7F71500E41}" srcOrd="1" destOrd="0" presId="urn:microsoft.com/office/officeart/2005/8/layout/orgChart1"/>
    <dgm:cxn modelId="{900F66F1-550A-4E59-A2F9-EC8B10F1E80C}" type="presParOf" srcId="{4C59CDCC-8171-42A8-836D-8A7ADEF309D0}" destId="{0E63D1F7-0BB7-4B23-80D6-B69D7359A638}" srcOrd="2" destOrd="0" presId="urn:microsoft.com/office/officeart/2005/8/layout/orgChart1"/>
    <dgm:cxn modelId="{7B9888C9-B67C-4C6D-9E0B-8D4998CB5D4E}" type="presParOf" srcId="{B6A20B03-CFA9-41D8-9956-9F0EB448DC4A}" destId="{52D64095-8F0B-43C5-A134-4F8EB745D0AC}" srcOrd="6" destOrd="0" presId="urn:microsoft.com/office/officeart/2005/8/layout/orgChart1"/>
    <dgm:cxn modelId="{54A4C8DB-FE34-490C-9D13-32EEE18617FC}" type="presParOf" srcId="{B6A20B03-CFA9-41D8-9956-9F0EB448DC4A}" destId="{65175C4B-27F3-41C0-9093-49201195521B}" srcOrd="7" destOrd="0" presId="urn:microsoft.com/office/officeart/2005/8/layout/orgChart1"/>
    <dgm:cxn modelId="{64C95781-EC6C-4DC0-B73E-F841B682F570}" type="presParOf" srcId="{65175C4B-27F3-41C0-9093-49201195521B}" destId="{418B0B64-07DF-4A86-8188-2B3D12FF0C1B}" srcOrd="0" destOrd="0" presId="urn:microsoft.com/office/officeart/2005/8/layout/orgChart1"/>
    <dgm:cxn modelId="{2CD21C92-0D41-4A9C-8681-EC0575AEC335}" type="presParOf" srcId="{418B0B64-07DF-4A86-8188-2B3D12FF0C1B}" destId="{FCA2B357-06A1-4199-999C-BBE32872F828}" srcOrd="0" destOrd="0" presId="urn:microsoft.com/office/officeart/2005/8/layout/orgChart1"/>
    <dgm:cxn modelId="{CDD139A5-63C6-4F86-A6DF-1F75BD6ED950}" type="presParOf" srcId="{418B0B64-07DF-4A86-8188-2B3D12FF0C1B}" destId="{842224E6-60DA-412E-8A1B-7533C1377869}" srcOrd="1" destOrd="0" presId="urn:microsoft.com/office/officeart/2005/8/layout/orgChart1"/>
    <dgm:cxn modelId="{D0A681D4-7548-46CA-AF4E-9FAA947860EC}" type="presParOf" srcId="{65175C4B-27F3-41C0-9093-49201195521B}" destId="{5FEE9627-663F-4879-B764-2FCAC3BEDB01}" srcOrd="1" destOrd="0" presId="urn:microsoft.com/office/officeart/2005/8/layout/orgChart1"/>
    <dgm:cxn modelId="{D2B81BF6-6702-4EDC-9319-C4A6F5F53F75}" type="presParOf" srcId="{65175C4B-27F3-41C0-9093-49201195521B}" destId="{D211A30E-3DD6-4F3B-A936-B6D9FD1B5AD6}" srcOrd="2" destOrd="0" presId="urn:microsoft.com/office/officeart/2005/8/layout/orgChart1"/>
    <dgm:cxn modelId="{508A4446-EE0C-47D9-8040-946E15A66C70}" type="presParOf" srcId="{60FE5B31-E82E-49E2-9469-B5D5674278BC}" destId="{0A55CB08-0585-4E83-BB9C-6136411D5C97}" srcOrd="2" destOrd="0" presId="urn:microsoft.com/office/officeart/2005/8/layout/orgChart1"/>
    <dgm:cxn modelId="{FE7FFB43-809C-43D9-A00F-30D9E730E5D9}" type="presParOf" srcId="{9C5DF944-3D7A-473D-A789-5CA86652B8F8}" destId="{1AE91293-7748-4E52-8855-7B838C555EB9}" srcOrd="2" destOrd="0" presId="urn:microsoft.com/office/officeart/2005/8/layout/orgChart1"/>
    <dgm:cxn modelId="{A04C21C6-CABA-4C2B-BE2F-8B498C1299A9}" type="presParOf" srcId="{9C5DF944-3D7A-473D-A789-5CA86652B8F8}" destId="{8BAB2199-5159-41F9-8708-33820C9B03A9}" srcOrd="3" destOrd="0" presId="urn:microsoft.com/office/officeart/2005/8/layout/orgChart1"/>
    <dgm:cxn modelId="{0CF87355-E3F7-4B15-8CBC-0E1AC4B5973B}" type="presParOf" srcId="{8BAB2199-5159-41F9-8708-33820C9B03A9}" destId="{4AEEF0FD-EB99-4BD5-89CD-011B1DDC19F8}" srcOrd="0" destOrd="0" presId="urn:microsoft.com/office/officeart/2005/8/layout/orgChart1"/>
    <dgm:cxn modelId="{7CEA776E-7362-4C61-A507-3E4117A0B401}" type="presParOf" srcId="{4AEEF0FD-EB99-4BD5-89CD-011B1DDC19F8}" destId="{86ECFBC0-6EDE-49D7-A5E4-E61CBAF4A092}" srcOrd="0" destOrd="0" presId="urn:microsoft.com/office/officeart/2005/8/layout/orgChart1"/>
    <dgm:cxn modelId="{8CED92C1-3D4F-42D9-9322-CE874F8A8D1C}" type="presParOf" srcId="{4AEEF0FD-EB99-4BD5-89CD-011B1DDC19F8}" destId="{EE7467E8-D778-4C18-9C7C-925EF25B0DC2}" srcOrd="1" destOrd="0" presId="urn:microsoft.com/office/officeart/2005/8/layout/orgChart1"/>
    <dgm:cxn modelId="{624E836A-24FC-401D-84FB-361AD195872F}" type="presParOf" srcId="{8BAB2199-5159-41F9-8708-33820C9B03A9}" destId="{70B62D43-4B2E-478D-8091-7F950B36BC86}" srcOrd="1" destOrd="0" presId="urn:microsoft.com/office/officeart/2005/8/layout/orgChart1"/>
    <dgm:cxn modelId="{EC3B0159-1B71-4906-983E-DF08690E212E}" type="presParOf" srcId="{70B62D43-4B2E-478D-8091-7F950B36BC86}" destId="{5A29D58D-62CC-4731-8120-CAD4354C3E03}" srcOrd="0" destOrd="0" presId="urn:microsoft.com/office/officeart/2005/8/layout/orgChart1"/>
    <dgm:cxn modelId="{EE6E03F0-F86F-4920-93AE-E4415F4BFD4F}" type="presParOf" srcId="{70B62D43-4B2E-478D-8091-7F950B36BC86}" destId="{20684FA8-0955-4E86-9890-955AAE2FB70E}" srcOrd="1" destOrd="0" presId="urn:microsoft.com/office/officeart/2005/8/layout/orgChart1"/>
    <dgm:cxn modelId="{7C7E3331-1885-41A5-AD71-23AECD0DF8FB}" type="presParOf" srcId="{20684FA8-0955-4E86-9890-955AAE2FB70E}" destId="{357DF0A8-BCC0-4D40-9A29-811D9B3E8CE1}" srcOrd="0" destOrd="0" presId="urn:microsoft.com/office/officeart/2005/8/layout/orgChart1"/>
    <dgm:cxn modelId="{15F8CA00-FD30-44DD-8A77-2288239224D0}" type="presParOf" srcId="{357DF0A8-BCC0-4D40-9A29-811D9B3E8CE1}" destId="{7533127D-6F77-420D-9337-03A9B17677A7}" srcOrd="0" destOrd="0" presId="urn:microsoft.com/office/officeart/2005/8/layout/orgChart1"/>
    <dgm:cxn modelId="{2C03288B-15F8-4517-8F1B-E49372AF51EB}" type="presParOf" srcId="{357DF0A8-BCC0-4D40-9A29-811D9B3E8CE1}" destId="{75DCBE71-7469-49E9-81E5-E6A43E3EC0DC}" srcOrd="1" destOrd="0" presId="urn:microsoft.com/office/officeart/2005/8/layout/orgChart1"/>
    <dgm:cxn modelId="{173D048A-2EEF-4BAF-BF19-E03F65517486}" type="presParOf" srcId="{20684FA8-0955-4E86-9890-955AAE2FB70E}" destId="{321B0D03-50FC-44EB-B561-D21A2CD4B482}" srcOrd="1" destOrd="0" presId="urn:microsoft.com/office/officeart/2005/8/layout/orgChart1"/>
    <dgm:cxn modelId="{01013033-980F-4316-9FAF-EA3B8B71B744}" type="presParOf" srcId="{20684FA8-0955-4E86-9890-955AAE2FB70E}" destId="{0654A2B9-B227-48A6-941C-DD027142ECCE}" srcOrd="2" destOrd="0" presId="urn:microsoft.com/office/officeart/2005/8/layout/orgChart1"/>
    <dgm:cxn modelId="{A55F8A12-993B-4A24-A564-8CAEEABFD9F2}" type="presParOf" srcId="{70B62D43-4B2E-478D-8091-7F950B36BC86}" destId="{77FF546B-1ADB-4B35-B705-B48DE95D0A7F}" srcOrd="2" destOrd="0" presId="urn:microsoft.com/office/officeart/2005/8/layout/orgChart1"/>
    <dgm:cxn modelId="{BADBB404-0C09-4CC0-831C-88378AD2B7FD}" type="presParOf" srcId="{70B62D43-4B2E-478D-8091-7F950B36BC86}" destId="{69C13562-DBB8-42F8-AE39-8AFEF8ED4982}" srcOrd="3" destOrd="0" presId="urn:microsoft.com/office/officeart/2005/8/layout/orgChart1"/>
    <dgm:cxn modelId="{E5EEDF20-5B4B-40E4-8B3B-2021FF149B3C}" type="presParOf" srcId="{69C13562-DBB8-42F8-AE39-8AFEF8ED4982}" destId="{896D96FE-EA05-4066-8BE5-F7366BA3777A}" srcOrd="0" destOrd="0" presId="urn:microsoft.com/office/officeart/2005/8/layout/orgChart1"/>
    <dgm:cxn modelId="{21DB2F67-DDFF-4B0F-ACF6-AD5911B013C5}" type="presParOf" srcId="{896D96FE-EA05-4066-8BE5-F7366BA3777A}" destId="{079C46BA-E270-4C4F-9AA8-92E32A64D736}" srcOrd="0" destOrd="0" presId="urn:microsoft.com/office/officeart/2005/8/layout/orgChart1"/>
    <dgm:cxn modelId="{C81C97B7-B041-433F-9552-98E49BF5DC95}" type="presParOf" srcId="{896D96FE-EA05-4066-8BE5-F7366BA3777A}" destId="{3AA4BA60-CAF3-4B65-8A7B-26648B565082}" srcOrd="1" destOrd="0" presId="urn:microsoft.com/office/officeart/2005/8/layout/orgChart1"/>
    <dgm:cxn modelId="{71E5287D-6F67-45AA-80CB-A3E7DA4BB801}" type="presParOf" srcId="{69C13562-DBB8-42F8-AE39-8AFEF8ED4982}" destId="{54F082B5-2FAD-490F-B257-B96DCB3E19FC}" srcOrd="1" destOrd="0" presId="urn:microsoft.com/office/officeart/2005/8/layout/orgChart1"/>
    <dgm:cxn modelId="{3C42C254-44D6-4885-A332-166DEC531154}" type="presParOf" srcId="{69C13562-DBB8-42F8-AE39-8AFEF8ED4982}" destId="{6C846A69-A00E-4FB9-80C7-DC7FE13BD4B5}" srcOrd="2" destOrd="0" presId="urn:microsoft.com/office/officeart/2005/8/layout/orgChart1"/>
    <dgm:cxn modelId="{B6C2DE88-EA95-4381-A802-C908439E7893}" type="presParOf" srcId="{70B62D43-4B2E-478D-8091-7F950B36BC86}" destId="{C6471DB4-9B93-437A-AEBE-F3B71F737DF8}" srcOrd="4" destOrd="0" presId="urn:microsoft.com/office/officeart/2005/8/layout/orgChart1"/>
    <dgm:cxn modelId="{D1D7D5F7-4446-47F7-AE12-E196BF4F8A32}" type="presParOf" srcId="{70B62D43-4B2E-478D-8091-7F950B36BC86}" destId="{CD8B12E6-DD1E-4D70-BE7C-A5443A3D84D1}" srcOrd="5" destOrd="0" presId="urn:microsoft.com/office/officeart/2005/8/layout/orgChart1"/>
    <dgm:cxn modelId="{933640DD-4398-43E4-BEAC-3CC09C7A9A06}" type="presParOf" srcId="{CD8B12E6-DD1E-4D70-BE7C-A5443A3D84D1}" destId="{C0FBA54D-3A3D-42F4-B1C8-ADE0E74CCC4D}" srcOrd="0" destOrd="0" presId="urn:microsoft.com/office/officeart/2005/8/layout/orgChart1"/>
    <dgm:cxn modelId="{78426F81-D5D2-4488-928B-228170855CBE}" type="presParOf" srcId="{C0FBA54D-3A3D-42F4-B1C8-ADE0E74CCC4D}" destId="{30DA9891-B7C7-405D-9015-1C3DF0E9850F}" srcOrd="0" destOrd="0" presId="urn:microsoft.com/office/officeart/2005/8/layout/orgChart1"/>
    <dgm:cxn modelId="{57C51D9D-A2C2-4A3C-9C31-A975EF977344}" type="presParOf" srcId="{C0FBA54D-3A3D-42F4-B1C8-ADE0E74CCC4D}" destId="{5EC808F1-181C-42C2-975C-2B558EBCB7FE}" srcOrd="1" destOrd="0" presId="urn:microsoft.com/office/officeart/2005/8/layout/orgChart1"/>
    <dgm:cxn modelId="{ECB1CB9D-CC86-4F6A-8529-3E1FECDB7024}" type="presParOf" srcId="{CD8B12E6-DD1E-4D70-BE7C-A5443A3D84D1}" destId="{3C11D65F-2A65-4A7E-9C15-AA6406FE6F0B}" srcOrd="1" destOrd="0" presId="urn:microsoft.com/office/officeart/2005/8/layout/orgChart1"/>
    <dgm:cxn modelId="{927F8EB9-DE2A-451F-B064-5FCA7C6B927B}" type="presParOf" srcId="{CD8B12E6-DD1E-4D70-BE7C-A5443A3D84D1}" destId="{07414A68-C8A8-4CE7-984E-48064FC49AF5}" srcOrd="2" destOrd="0" presId="urn:microsoft.com/office/officeart/2005/8/layout/orgChart1"/>
    <dgm:cxn modelId="{46594667-4F0C-4105-9E69-A7D849B56248}" type="presParOf" srcId="{70B62D43-4B2E-478D-8091-7F950B36BC86}" destId="{BD53C961-9C2E-42B5-A825-EB1CD5AF2FE3}" srcOrd="6" destOrd="0" presId="urn:microsoft.com/office/officeart/2005/8/layout/orgChart1"/>
    <dgm:cxn modelId="{4F8F9ADC-0619-436B-916A-CB01C3CFC737}" type="presParOf" srcId="{70B62D43-4B2E-478D-8091-7F950B36BC86}" destId="{2AD0F394-908E-4BF8-9902-81719C192207}" srcOrd="7" destOrd="0" presId="urn:microsoft.com/office/officeart/2005/8/layout/orgChart1"/>
    <dgm:cxn modelId="{1DB160B7-67BA-479E-AE1D-2EF296E110C4}" type="presParOf" srcId="{2AD0F394-908E-4BF8-9902-81719C192207}" destId="{6508E9AA-32AD-45CE-ACB4-E452A2309B43}" srcOrd="0" destOrd="0" presId="urn:microsoft.com/office/officeart/2005/8/layout/orgChart1"/>
    <dgm:cxn modelId="{09D1189F-6CDB-4A50-8C26-07C86549D3A4}" type="presParOf" srcId="{6508E9AA-32AD-45CE-ACB4-E452A2309B43}" destId="{26E61D30-5696-4E05-9044-AF73EF27DAB2}" srcOrd="0" destOrd="0" presId="urn:microsoft.com/office/officeart/2005/8/layout/orgChart1"/>
    <dgm:cxn modelId="{83F8DBFB-DB5C-48BC-A5CB-6EC6B67DDA05}" type="presParOf" srcId="{6508E9AA-32AD-45CE-ACB4-E452A2309B43}" destId="{14A5ABF2-8B49-4694-AC4C-1A898869B017}" srcOrd="1" destOrd="0" presId="urn:microsoft.com/office/officeart/2005/8/layout/orgChart1"/>
    <dgm:cxn modelId="{00CBD8CF-2A12-4703-91CB-7BBEE13009EB}" type="presParOf" srcId="{2AD0F394-908E-4BF8-9902-81719C192207}" destId="{E95C75F7-7305-47DE-985C-550E435481C9}" srcOrd="1" destOrd="0" presId="urn:microsoft.com/office/officeart/2005/8/layout/orgChart1"/>
    <dgm:cxn modelId="{6679E71E-5656-47BF-A2DC-2E2662203259}" type="presParOf" srcId="{2AD0F394-908E-4BF8-9902-81719C192207}" destId="{ADFD56FF-A789-4A68-9B2D-8E4E857854C2}" srcOrd="2" destOrd="0" presId="urn:microsoft.com/office/officeart/2005/8/layout/orgChart1"/>
    <dgm:cxn modelId="{99136A96-9FE4-4028-B9E6-CAA98A0D10FA}" type="presParOf" srcId="{70B62D43-4B2E-478D-8091-7F950B36BC86}" destId="{B4ADFA40-1DC3-4BD0-BAE4-D5BA4FDF2B3E}" srcOrd="8" destOrd="0" presId="urn:microsoft.com/office/officeart/2005/8/layout/orgChart1"/>
    <dgm:cxn modelId="{981649F5-69A0-4271-98D8-ED8CAFF47DD4}" type="presParOf" srcId="{70B62D43-4B2E-478D-8091-7F950B36BC86}" destId="{74623D81-D47A-4BDB-A76C-094846D41FA8}" srcOrd="9" destOrd="0" presId="urn:microsoft.com/office/officeart/2005/8/layout/orgChart1"/>
    <dgm:cxn modelId="{CBF3AE22-9649-47DF-83D4-4DABA9CCDC76}" type="presParOf" srcId="{74623D81-D47A-4BDB-A76C-094846D41FA8}" destId="{A5AFB960-0B8B-4E03-885A-2579269F7DC1}" srcOrd="0" destOrd="0" presId="urn:microsoft.com/office/officeart/2005/8/layout/orgChart1"/>
    <dgm:cxn modelId="{1AB3DF81-EBC1-410A-9E05-D104C60133FA}" type="presParOf" srcId="{A5AFB960-0B8B-4E03-885A-2579269F7DC1}" destId="{3A05D6AC-55D4-4F8B-831D-7528DBB5E857}" srcOrd="0" destOrd="0" presId="urn:microsoft.com/office/officeart/2005/8/layout/orgChart1"/>
    <dgm:cxn modelId="{188D9BC8-37D0-433D-9537-C9BFCCCE8E99}" type="presParOf" srcId="{A5AFB960-0B8B-4E03-885A-2579269F7DC1}" destId="{179F0FCD-C306-4B84-A7DF-E34F9FAB6F56}" srcOrd="1" destOrd="0" presId="urn:microsoft.com/office/officeart/2005/8/layout/orgChart1"/>
    <dgm:cxn modelId="{2A035F0D-5B5B-40D6-846E-D83E4E35CE60}" type="presParOf" srcId="{74623D81-D47A-4BDB-A76C-094846D41FA8}" destId="{856F8CB3-7FD8-44A2-BD9F-D0A3BBBFD7B2}" srcOrd="1" destOrd="0" presId="urn:microsoft.com/office/officeart/2005/8/layout/orgChart1"/>
    <dgm:cxn modelId="{C942556D-A2F1-4FFD-9AF0-F8C353AAAD1A}" type="presParOf" srcId="{74623D81-D47A-4BDB-A76C-094846D41FA8}" destId="{E41C3208-7C36-4192-9EA5-1F0C4DB4A826}" srcOrd="2" destOrd="0" presId="urn:microsoft.com/office/officeart/2005/8/layout/orgChart1"/>
    <dgm:cxn modelId="{F1291048-438A-42D8-B64E-97CDE700C691}" type="presParOf" srcId="{8BAB2199-5159-41F9-8708-33820C9B03A9}" destId="{FB705D8D-4B0F-418C-BE22-C9FC935B08A3}" srcOrd="2" destOrd="0" presId="urn:microsoft.com/office/officeart/2005/8/layout/orgChart1"/>
    <dgm:cxn modelId="{1637D21A-C5EB-4262-A4C9-0E5FA642E346}" type="presParOf" srcId="{9C5DF944-3D7A-473D-A789-5CA86652B8F8}" destId="{4F6F1802-D2DC-45F2-8B57-B9ACE00E096B}" srcOrd="4" destOrd="0" presId="urn:microsoft.com/office/officeart/2005/8/layout/orgChart1"/>
    <dgm:cxn modelId="{17B5E83B-EE32-45F9-9E78-2A759BF31304}" type="presParOf" srcId="{9C5DF944-3D7A-473D-A789-5CA86652B8F8}" destId="{D09FB176-C899-4C34-A2EF-DF4099E3930B}" srcOrd="5" destOrd="0" presId="urn:microsoft.com/office/officeart/2005/8/layout/orgChart1"/>
    <dgm:cxn modelId="{8BAE828D-6081-4C7F-9279-E2EF1B138EA3}" type="presParOf" srcId="{D09FB176-C899-4C34-A2EF-DF4099E3930B}" destId="{EB3A78CF-8659-4E76-9BB6-78F8A7F8B535}" srcOrd="0" destOrd="0" presId="urn:microsoft.com/office/officeart/2005/8/layout/orgChart1"/>
    <dgm:cxn modelId="{5B98D91B-86A0-4C9A-81C5-7433407F2731}" type="presParOf" srcId="{EB3A78CF-8659-4E76-9BB6-78F8A7F8B535}" destId="{ED956AEF-5A78-47DC-9D97-3B27A2E93095}" srcOrd="0" destOrd="0" presId="urn:microsoft.com/office/officeart/2005/8/layout/orgChart1"/>
    <dgm:cxn modelId="{601B6E74-A8A0-45CD-8593-36F545D429F7}" type="presParOf" srcId="{EB3A78CF-8659-4E76-9BB6-78F8A7F8B535}" destId="{0936C29E-0ABE-4289-9453-F6DF249F454C}" srcOrd="1" destOrd="0" presId="urn:microsoft.com/office/officeart/2005/8/layout/orgChart1"/>
    <dgm:cxn modelId="{136DA2EB-57C7-4188-988B-AB53855D6486}" type="presParOf" srcId="{D09FB176-C899-4C34-A2EF-DF4099E3930B}" destId="{3666C14E-3FE7-4AB2-BA4F-4535D42C477E}" srcOrd="1" destOrd="0" presId="urn:microsoft.com/office/officeart/2005/8/layout/orgChart1"/>
    <dgm:cxn modelId="{CAE77750-EAF9-40B0-BC8C-830538E27A6A}" type="presParOf" srcId="{3666C14E-3FE7-4AB2-BA4F-4535D42C477E}" destId="{7E670A0B-4B6A-45AD-AE95-FAE9E52BA24F}" srcOrd="0" destOrd="0" presId="urn:microsoft.com/office/officeart/2005/8/layout/orgChart1"/>
    <dgm:cxn modelId="{DF8A48F5-1EB0-485A-A373-1B42FC5F7CB9}" type="presParOf" srcId="{3666C14E-3FE7-4AB2-BA4F-4535D42C477E}" destId="{781D4557-4BA2-4B53-85D2-D0A8E2F29ACB}" srcOrd="1" destOrd="0" presId="urn:microsoft.com/office/officeart/2005/8/layout/orgChart1"/>
    <dgm:cxn modelId="{8638331A-6769-4DB9-B271-90C912E2922F}" type="presParOf" srcId="{781D4557-4BA2-4B53-85D2-D0A8E2F29ACB}" destId="{A1F0E8B8-00E6-43CE-8E1F-A9918B608453}" srcOrd="0" destOrd="0" presId="urn:microsoft.com/office/officeart/2005/8/layout/orgChart1"/>
    <dgm:cxn modelId="{F8296802-23A7-487F-8D90-03BDFD36DC83}" type="presParOf" srcId="{A1F0E8B8-00E6-43CE-8E1F-A9918B608453}" destId="{2C701CAE-D8F1-461E-8A0C-C57AEB1CD6C2}" srcOrd="0" destOrd="0" presId="urn:microsoft.com/office/officeart/2005/8/layout/orgChart1"/>
    <dgm:cxn modelId="{2B1F5A2A-4E49-4E54-A7DE-EBDF7BD89363}" type="presParOf" srcId="{A1F0E8B8-00E6-43CE-8E1F-A9918B608453}" destId="{0A55F855-E390-49C4-85C3-4EB5DC8DFEC3}" srcOrd="1" destOrd="0" presId="urn:microsoft.com/office/officeart/2005/8/layout/orgChart1"/>
    <dgm:cxn modelId="{E1350A03-E72B-40CA-A74E-B4BCFFE73F50}" type="presParOf" srcId="{781D4557-4BA2-4B53-85D2-D0A8E2F29ACB}" destId="{8FDA77AA-02A8-4EBB-8954-A3306A125F11}" srcOrd="1" destOrd="0" presId="urn:microsoft.com/office/officeart/2005/8/layout/orgChart1"/>
    <dgm:cxn modelId="{045AEAC4-6624-41B3-8B52-075DD977195F}" type="presParOf" srcId="{781D4557-4BA2-4B53-85D2-D0A8E2F29ACB}" destId="{802B30D6-A884-4929-98EE-4DE3E2D91CB8}" srcOrd="2" destOrd="0" presId="urn:microsoft.com/office/officeart/2005/8/layout/orgChart1"/>
    <dgm:cxn modelId="{0CE39040-F88D-41C4-9BBA-F5FE48403BC2}" type="presParOf" srcId="{3666C14E-3FE7-4AB2-BA4F-4535D42C477E}" destId="{4E5DB2E5-BC21-45FD-89CF-804EEEA73D92}" srcOrd="2" destOrd="0" presId="urn:microsoft.com/office/officeart/2005/8/layout/orgChart1"/>
    <dgm:cxn modelId="{F0FEB499-88AA-401D-B658-EF6A53D89C28}" type="presParOf" srcId="{3666C14E-3FE7-4AB2-BA4F-4535D42C477E}" destId="{FEF5B6E2-22EA-4CFA-BF26-961399773F49}" srcOrd="3" destOrd="0" presId="urn:microsoft.com/office/officeart/2005/8/layout/orgChart1"/>
    <dgm:cxn modelId="{0154E3E0-ED95-474A-A040-21C191380675}" type="presParOf" srcId="{FEF5B6E2-22EA-4CFA-BF26-961399773F49}" destId="{42BED641-FA4F-4D4B-9A19-A7D3C3BE1408}" srcOrd="0" destOrd="0" presId="urn:microsoft.com/office/officeart/2005/8/layout/orgChart1"/>
    <dgm:cxn modelId="{2DA530F2-B7FC-4390-9C6C-8677A2B16795}" type="presParOf" srcId="{42BED641-FA4F-4D4B-9A19-A7D3C3BE1408}" destId="{74487508-3D4F-4F35-9119-7335AA499C95}" srcOrd="0" destOrd="0" presId="urn:microsoft.com/office/officeart/2005/8/layout/orgChart1"/>
    <dgm:cxn modelId="{89CBAA66-BAF2-4540-937C-50D5722C135C}" type="presParOf" srcId="{42BED641-FA4F-4D4B-9A19-A7D3C3BE1408}" destId="{EA4E738B-1483-44D6-89EB-8256A9C3F87D}" srcOrd="1" destOrd="0" presId="urn:microsoft.com/office/officeart/2005/8/layout/orgChart1"/>
    <dgm:cxn modelId="{4E3BAF97-373D-4C14-854F-4A47D4A33FDE}" type="presParOf" srcId="{FEF5B6E2-22EA-4CFA-BF26-961399773F49}" destId="{B5B7C6F2-824B-4B22-9513-4D47B87A1DEF}" srcOrd="1" destOrd="0" presId="urn:microsoft.com/office/officeart/2005/8/layout/orgChart1"/>
    <dgm:cxn modelId="{ECB06314-13D6-412B-B37E-15993BED5C82}" type="presParOf" srcId="{FEF5B6E2-22EA-4CFA-BF26-961399773F49}" destId="{AD4B3EEE-3AC5-44A5-8891-70C0728030DE}" srcOrd="2" destOrd="0" presId="urn:microsoft.com/office/officeart/2005/8/layout/orgChart1"/>
    <dgm:cxn modelId="{D4F24248-22ED-4605-8E83-7C409DA13BAE}" type="presParOf" srcId="{3666C14E-3FE7-4AB2-BA4F-4535D42C477E}" destId="{1A2BCB80-89E2-41EC-87D9-8650DA66AB8A}" srcOrd="4" destOrd="0" presId="urn:microsoft.com/office/officeart/2005/8/layout/orgChart1"/>
    <dgm:cxn modelId="{F6763285-39AA-4E8A-9C26-EBAD29D30655}" type="presParOf" srcId="{3666C14E-3FE7-4AB2-BA4F-4535D42C477E}" destId="{CD498E25-17A8-4592-A106-0BDE77F9F8BE}" srcOrd="5" destOrd="0" presId="urn:microsoft.com/office/officeart/2005/8/layout/orgChart1"/>
    <dgm:cxn modelId="{8E067D96-EC36-401E-B5A5-EC34B5368E0C}" type="presParOf" srcId="{CD498E25-17A8-4592-A106-0BDE77F9F8BE}" destId="{1832CD07-F56C-4B75-9FC3-CEF6C2D6EA45}" srcOrd="0" destOrd="0" presId="urn:microsoft.com/office/officeart/2005/8/layout/orgChart1"/>
    <dgm:cxn modelId="{92A48E77-2232-4788-B23C-77D2025D4807}" type="presParOf" srcId="{1832CD07-F56C-4B75-9FC3-CEF6C2D6EA45}" destId="{F7484F86-9514-4EEC-AAEC-65AD9B4B3D96}" srcOrd="0" destOrd="0" presId="urn:microsoft.com/office/officeart/2005/8/layout/orgChart1"/>
    <dgm:cxn modelId="{26671A3A-E6C7-401A-96DE-1886F370DF6C}" type="presParOf" srcId="{1832CD07-F56C-4B75-9FC3-CEF6C2D6EA45}" destId="{2F8AA862-E8D3-4043-95F3-7EBB33FDC237}" srcOrd="1" destOrd="0" presId="urn:microsoft.com/office/officeart/2005/8/layout/orgChart1"/>
    <dgm:cxn modelId="{9FFDA386-7DB6-407E-80B1-CDE544D367BA}" type="presParOf" srcId="{CD498E25-17A8-4592-A106-0BDE77F9F8BE}" destId="{D6D1B4BE-1E43-4CD4-965F-996A3963A4DE}" srcOrd="1" destOrd="0" presId="urn:microsoft.com/office/officeart/2005/8/layout/orgChart1"/>
    <dgm:cxn modelId="{64694711-9BCF-4457-8881-39C9C6E8E194}" type="presParOf" srcId="{CD498E25-17A8-4592-A106-0BDE77F9F8BE}" destId="{2585E360-1265-4DAF-8ED0-8CB30CFCA044}" srcOrd="2" destOrd="0" presId="urn:microsoft.com/office/officeart/2005/8/layout/orgChart1"/>
    <dgm:cxn modelId="{0C09A260-839D-46DE-A63F-1FF3EC817351}" type="presParOf" srcId="{3666C14E-3FE7-4AB2-BA4F-4535D42C477E}" destId="{9AAB9F84-69DB-4974-8FB3-17FE16A42904}" srcOrd="6" destOrd="0" presId="urn:microsoft.com/office/officeart/2005/8/layout/orgChart1"/>
    <dgm:cxn modelId="{78CE19C8-CA87-4558-9A32-DADA31ABE534}" type="presParOf" srcId="{3666C14E-3FE7-4AB2-BA4F-4535D42C477E}" destId="{C3EE2C24-35C5-4383-8BA8-04718D61B1E3}" srcOrd="7" destOrd="0" presId="urn:microsoft.com/office/officeart/2005/8/layout/orgChart1"/>
    <dgm:cxn modelId="{8DB4C918-BA23-4E6B-BFE9-29D39DD5A89A}" type="presParOf" srcId="{C3EE2C24-35C5-4383-8BA8-04718D61B1E3}" destId="{D76FB983-6AF4-4D17-803C-BE4F9D86E241}" srcOrd="0" destOrd="0" presId="urn:microsoft.com/office/officeart/2005/8/layout/orgChart1"/>
    <dgm:cxn modelId="{9A6163A9-CC7D-4111-A90D-2722868738BF}" type="presParOf" srcId="{D76FB983-6AF4-4D17-803C-BE4F9D86E241}" destId="{C95AECE2-07C4-42E7-90DA-5CD8EA216CFC}" srcOrd="0" destOrd="0" presId="urn:microsoft.com/office/officeart/2005/8/layout/orgChart1"/>
    <dgm:cxn modelId="{155C0D43-786C-433D-BCA8-CA63A28C6091}" type="presParOf" srcId="{D76FB983-6AF4-4D17-803C-BE4F9D86E241}" destId="{4704A764-F3E3-46A1-B698-AC3BCD85875D}" srcOrd="1" destOrd="0" presId="urn:microsoft.com/office/officeart/2005/8/layout/orgChart1"/>
    <dgm:cxn modelId="{8FBA776C-12DD-4FE7-9016-9058534CC1A8}" type="presParOf" srcId="{C3EE2C24-35C5-4383-8BA8-04718D61B1E3}" destId="{C07B020C-8290-4505-84E9-D8CD925D7B93}" srcOrd="1" destOrd="0" presId="urn:microsoft.com/office/officeart/2005/8/layout/orgChart1"/>
    <dgm:cxn modelId="{E3BDCFCC-84EE-43E1-95BC-3B3D72D3DBFF}" type="presParOf" srcId="{C3EE2C24-35C5-4383-8BA8-04718D61B1E3}" destId="{97715D9E-A6B5-4BE2-9531-017E1F9F5E37}" srcOrd="2" destOrd="0" presId="urn:microsoft.com/office/officeart/2005/8/layout/orgChart1"/>
    <dgm:cxn modelId="{234903CF-1CDB-4D6E-98BD-1F297826249F}" type="presParOf" srcId="{3666C14E-3FE7-4AB2-BA4F-4535D42C477E}" destId="{F8AA5B07-D62E-4BEF-A7F4-BB8154CE0161}" srcOrd="8" destOrd="0" presId="urn:microsoft.com/office/officeart/2005/8/layout/orgChart1"/>
    <dgm:cxn modelId="{8B8A02AC-BA3C-4A08-80A6-41D443A46EE8}" type="presParOf" srcId="{3666C14E-3FE7-4AB2-BA4F-4535D42C477E}" destId="{28D3CB32-FAA0-4273-8538-1EB307061468}" srcOrd="9" destOrd="0" presId="urn:microsoft.com/office/officeart/2005/8/layout/orgChart1"/>
    <dgm:cxn modelId="{21B5D5A9-05E7-48F3-A451-2343BBFACD75}" type="presParOf" srcId="{28D3CB32-FAA0-4273-8538-1EB307061468}" destId="{4E6634D0-9CA1-4ACD-BF91-91BEE47E76EF}" srcOrd="0" destOrd="0" presId="urn:microsoft.com/office/officeart/2005/8/layout/orgChart1"/>
    <dgm:cxn modelId="{3D885FD1-2F32-48A4-83CC-BC646CE8128C}" type="presParOf" srcId="{4E6634D0-9CA1-4ACD-BF91-91BEE47E76EF}" destId="{EE219807-47C8-4941-99AE-CE39076E53F5}" srcOrd="0" destOrd="0" presId="urn:microsoft.com/office/officeart/2005/8/layout/orgChart1"/>
    <dgm:cxn modelId="{2AC5FF1A-4C15-4758-94CC-444DCA62DCEE}" type="presParOf" srcId="{4E6634D0-9CA1-4ACD-BF91-91BEE47E76EF}" destId="{A8ED66CC-CBB3-4EB5-ADE1-6E062170315B}" srcOrd="1" destOrd="0" presId="urn:microsoft.com/office/officeart/2005/8/layout/orgChart1"/>
    <dgm:cxn modelId="{994A06EF-BEFE-4054-98A5-F3740C766E1B}" type="presParOf" srcId="{28D3CB32-FAA0-4273-8538-1EB307061468}" destId="{55A4A9B7-D2D2-4F27-9972-54B957F184B3}" srcOrd="1" destOrd="0" presId="urn:microsoft.com/office/officeart/2005/8/layout/orgChart1"/>
    <dgm:cxn modelId="{35895426-0F12-4C48-B2C4-61852239137B}" type="presParOf" srcId="{28D3CB32-FAA0-4273-8538-1EB307061468}" destId="{A6D08738-8725-4BBB-8D6E-6E0F7F338F27}" srcOrd="2" destOrd="0" presId="urn:microsoft.com/office/officeart/2005/8/layout/orgChart1"/>
    <dgm:cxn modelId="{0A012B5A-2F69-48DA-8735-BA9C38487E80}" type="presParOf" srcId="{D09FB176-C899-4C34-A2EF-DF4099E3930B}" destId="{10032A81-28F1-4589-A2C9-2F713826DB5B}" srcOrd="2" destOrd="0" presId="urn:microsoft.com/office/officeart/2005/8/layout/orgChart1"/>
    <dgm:cxn modelId="{3F151045-65C3-4E5B-B1FD-4F62B3562768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896078FE-67E1-4B3C-B2F1-5CE6AE7D5244}" type="presOf" srcId="{00B822AA-E50D-409C-8E77-78CE41F17C4F}" destId="{EE7467E8-D778-4C18-9C7C-925EF25B0DC2}" srcOrd="1" destOrd="0" presId="urn:microsoft.com/office/officeart/2005/8/layout/orgChart1"/>
    <dgm:cxn modelId="{E781FEBE-BA72-4C74-A44F-952749B6C8FC}" type="presOf" srcId="{DCCE79F2-51DC-4E3A-8F3D-0CB311D1F14D}" destId="{EE219807-47C8-4941-99AE-CE39076E53F5}" srcOrd="0" destOrd="0" presId="urn:microsoft.com/office/officeart/2005/8/layout/orgChart1"/>
    <dgm:cxn modelId="{597005EE-014E-4664-A8DA-80929039328A}" type="presOf" srcId="{1D03C52E-27F1-4CAD-B953-A57260381D87}" destId="{52D64095-8F0B-43C5-A134-4F8EB745D0AC}" srcOrd="0" destOrd="0" presId="urn:microsoft.com/office/officeart/2005/8/layout/orgChart1"/>
    <dgm:cxn modelId="{36FA1D50-C57F-4AFB-9E63-13FBB5CE2C84}" type="presOf" srcId="{092024CE-8423-4E50-A34E-3122E05631CC}" destId="{2C701CAE-D8F1-461E-8A0C-C57AEB1CD6C2}" srcOrd="0" destOrd="0" presId="urn:microsoft.com/office/officeart/2005/8/layout/orgChart1"/>
    <dgm:cxn modelId="{2E86F91B-371D-4333-B5CA-77210B53138C}" type="presOf" srcId="{88B02B86-A182-47E8-98CE-5F03ED03FC83}" destId="{1A2BCB80-89E2-41EC-87D9-8650DA66AB8A}" srcOrd="0" destOrd="0" presId="urn:microsoft.com/office/officeart/2005/8/layout/orgChart1"/>
    <dgm:cxn modelId="{D1A4EA99-17CA-4776-B92F-CB39663639DC}" type="presOf" srcId="{092024CE-8423-4E50-A34E-3122E05631CC}" destId="{0A55F855-E390-49C4-85C3-4EB5DC8DFEC3}" srcOrd="1" destOrd="0" presId="urn:microsoft.com/office/officeart/2005/8/layout/orgChart1"/>
    <dgm:cxn modelId="{232C0818-518B-492A-B882-A2D1900DDA91}" type="presOf" srcId="{D91152BC-9A33-44D3-AEBB-F20420DB430F}" destId="{30DA9891-B7C7-405D-9015-1C3DF0E9850F}" srcOrd="0" destOrd="0" presId="urn:microsoft.com/office/officeart/2005/8/layout/orgChart1"/>
    <dgm:cxn modelId="{4E70C44B-A939-468A-847E-00AFE3652CD1}" type="presOf" srcId="{D91152BC-9A33-44D3-AEBB-F20420DB430F}" destId="{5EC808F1-181C-42C2-975C-2B558EBCB7FE}" srcOrd="1" destOrd="0" presId="urn:microsoft.com/office/officeart/2005/8/layout/orgChart1"/>
    <dgm:cxn modelId="{72DCB709-0FA1-44C5-9DC2-917E33C4B6A3}" type="presOf" srcId="{BAA37ED3-8504-4718-82EA-2141E33A703B}" destId="{C6471DB4-9B93-437A-AEBE-F3B71F737DF8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972218BB-F1FF-4ED8-B57C-7E88CCD85F4D}" type="presOf" srcId="{49A41343-8942-4E0A-948C-7308CFEDA337}" destId="{F8AA5B07-D62E-4BEF-A7F4-BB8154CE0161}" srcOrd="0" destOrd="0" presId="urn:microsoft.com/office/officeart/2005/8/layout/orgChart1"/>
    <dgm:cxn modelId="{F3756DB6-4387-4B42-A67F-AC0B403B4DF7}" type="presOf" srcId="{E2FDDA39-0A56-4C19-9570-F6322A50CD7C}" destId="{C95AECE2-07C4-42E7-90DA-5CD8EA216CFC}" srcOrd="0" destOrd="0" presId="urn:microsoft.com/office/officeart/2005/8/layout/orgChart1"/>
    <dgm:cxn modelId="{2DC57906-E75B-4684-A3CD-34728AC7EA0C}" type="presOf" srcId="{D5F013B3-4B4E-4E38-9BAF-4B34B2BB0C79}" destId="{14A5ABF2-8B49-4694-AC4C-1A898869B017}" srcOrd="1" destOrd="0" presId="urn:microsoft.com/office/officeart/2005/8/layout/orgChart1"/>
    <dgm:cxn modelId="{CA82D077-E739-40F8-B584-89012D280C18}" type="presOf" srcId="{6A766238-49C0-489C-9759-5801318FB123}" destId="{F4F60A8B-BCFE-4E33-9289-BF4CA9206F7B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48FDE6A7-2D6D-4A37-B74B-480438792EE4}" type="presOf" srcId="{51AC05A3-5125-4631-8328-EE9742C5CE1F}" destId="{7533127D-6F77-420D-9337-03A9B17677A7}" srcOrd="0" destOrd="0" presId="urn:microsoft.com/office/officeart/2005/8/layout/orgChart1"/>
    <dgm:cxn modelId="{7CA4A886-08E3-4E00-8799-9B821A197540}" type="presOf" srcId="{8514C17C-35EC-4D14-92F7-13A577CAA5C4}" destId="{3AA4BA60-CAF3-4B65-8A7B-26648B565082}" srcOrd="1" destOrd="0" presId="urn:microsoft.com/office/officeart/2005/8/layout/orgChart1"/>
    <dgm:cxn modelId="{54108F18-2DC4-4C6A-BCCA-4B792D90970A}" type="presOf" srcId="{032924AE-7BA3-4608-9D4D-A10FC22FA55B}" destId="{FCA2B357-06A1-4199-999C-BBE32872F828}" srcOrd="0" destOrd="0" presId="urn:microsoft.com/office/officeart/2005/8/layout/orgChart1"/>
    <dgm:cxn modelId="{55B3FDEE-50E6-4A4A-BC12-5AB4FAFB2752}" type="presOf" srcId="{CBC98D67-7A4E-4DF5-AC0F-18B667594BB8}" destId="{D644628E-4C6F-4DF2-8C07-D2B66E3A4757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874351B0-E20A-447D-ADBF-9B896E2A8A9C}" type="presOf" srcId="{8514C17C-35EC-4D14-92F7-13A577CAA5C4}" destId="{079C46BA-E270-4C4F-9AA8-92E32A64D736}" srcOrd="0" destOrd="0" presId="urn:microsoft.com/office/officeart/2005/8/layout/orgChart1"/>
    <dgm:cxn modelId="{5C9464F4-18BC-400C-AAC1-982FD33F2D05}" type="presOf" srcId="{B103CFD6-C2F2-4A76-8866-035FF64E5877}" destId="{D98E11BE-9177-4329-A5B4-B4B8653C2863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AB468BCD-DBC5-4703-BAFE-296EF4F7D28B}" type="presOf" srcId="{382A9707-8CE9-4448-A732-795155023764}" destId="{40CBCC65-FD09-4B94-B9C9-3482617F2627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4D1E64BD-2240-41FB-9FFF-CB78644CB369}" type="presOf" srcId="{43C964D4-3EA5-4709-BA45-DC9671707267}" destId="{87899BB1-A811-4B2D-8FA3-633A97B1A6A6}" srcOrd="1" destOrd="0" presId="urn:microsoft.com/office/officeart/2005/8/layout/orgChart1"/>
    <dgm:cxn modelId="{620C17C1-ED5B-4335-B199-BBF245185A35}" type="presOf" srcId="{69BEBD41-3545-40FD-BFDD-D21BD47C872E}" destId="{EA4E738B-1483-44D6-89EB-8256A9C3F87D}" srcOrd="1" destOrd="0" presId="urn:microsoft.com/office/officeart/2005/8/layout/orgChart1"/>
    <dgm:cxn modelId="{6E9A0ECA-680F-40E2-BF7A-293F25001DBE}" type="presOf" srcId="{51AC05A3-5125-4631-8328-EE9742C5CE1F}" destId="{75DCBE71-7469-49E9-81E5-E6A43E3EC0DC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E26FF708-FA7C-49EC-8C13-CA32A353526E}" type="presOf" srcId="{D3B00EB5-7252-4C54-A138-4FDE2761BA89}" destId="{77FF546B-1ADB-4B35-B705-B48DE95D0A7F}" srcOrd="0" destOrd="0" presId="urn:microsoft.com/office/officeart/2005/8/layout/orgChart1"/>
    <dgm:cxn modelId="{DC721AA6-A135-48A0-A82E-26D558721BF9}" type="presOf" srcId="{B40A1E99-819E-4C0D-B671-3D134F0F7163}" destId="{3A05D6AC-55D4-4F8B-831D-7528DBB5E857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6A4E6445-EFFD-46B4-8301-1185246BDCF4}" type="presOf" srcId="{DCCE79F2-51DC-4E3A-8F3D-0CB311D1F14D}" destId="{A8ED66CC-CBB3-4EB5-ADE1-6E062170315B}" srcOrd="1" destOrd="0" presId="urn:microsoft.com/office/officeart/2005/8/layout/orgChart1"/>
    <dgm:cxn modelId="{609A97DA-1A66-461E-B26A-EF16F07D2979}" type="presOf" srcId="{B40A1E99-819E-4C0D-B671-3D134F0F7163}" destId="{179F0FCD-C306-4B84-A7DF-E34F9FAB6F56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830AD615-ED9C-47FF-959C-B10A7F5C92E0}" type="presOf" srcId="{1E17A9B5-1CC6-4BF4-A5EB-2099972243B8}" destId="{0044642D-BF6E-4946-989D-7BC76303D8B1}" srcOrd="1" destOrd="0" presId="urn:microsoft.com/office/officeart/2005/8/layout/orgChart1"/>
    <dgm:cxn modelId="{19DB4BB4-B878-4159-9B54-2F422AA2B942}" type="presOf" srcId="{E2FDDA39-0A56-4C19-9570-F6322A50CD7C}" destId="{4704A764-F3E3-46A1-B698-AC3BCD85875D}" srcOrd="1" destOrd="0" presId="urn:microsoft.com/office/officeart/2005/8/layout/orgChart1"/>
    <dgm:cxn modelId="{D48DA2CA-D169-4FA7-A75A-54A5C6AFCA1F}" type="presOf" srcId="{3837525C-9A2A-44D5-8B42-9C0820CF3FF9}" destId="{6AC59FBD-FAEA-42FA-8EB1-29A7CC044828}" srcOrd="0" destOrd="0" presId="urn:microsoft.com/office/officeart/2005/8/layout/orgChart1"/>
    <dgm:cxn modelId="{D52F0682-88A4-4167-8F21-116F22184701}" type="presOf" srcId="{C7336B56-6975-43EE-AA11-2CF9D86F3B72}" destId="{F7484F86-9514-4EEC-AAEC-65AD9B4B3D96}" srcOrd="0" destOrd="0" presId="urn:microsoft.com/office/officeart/2005/8/layout/orgChart1"/>
    <dgm:cxn modelId="{E86F85C7-FC22-453C-BF09-3157CED02CB2}" type="presOf" srcId="{41CBE71F-8A1C-4046-8B51-627382F890A8}" destId="{BD53C961-9C2E-42B5-A825-EB1CD5AF2FE3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0B96DD2F-50C8-404D-80B5-C13C4AA931D5}" type="presOf" srcId="{00B822AA-E50D-409C-8E77-78CE41F17C4F}" destId="{86ECFBC0-6EDE-49D7-A5E4-E61CBAF4A092}" srcOrd="0" destOrd="0" presId="urn:microsoft.com/office/officeart/2005/8/layout/orgChart1"/>
    <dgm:cxn modelId="{2CD21DCC-A0A4-4462-92DB-F2CD2BB48CE6}" type="presOf" srcId="{69BEBD41-3545-40FD-BFDD-D21BD47C872E}" destId="{74487508-3D4F-4F35-9119-7335AA499C95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34D5EBCB-9947-479B-90CF-DAA9FDCEB01B}" type="presOf" srcId="{6A766238-49C0-489C-9759-5801318FB123}" destId="{8F3E2022-AB5E-4438-BDBE-146FD19E8285}" srcOrd="0" destOrd="0" presId="urn:microsoft.com/office/officeart/2005/8/layout/orgChart1"/>
    <dgm:cxn modelId="{1D06023C-B04D-41E4-BE95-BEEA715594B6}" type="presOf" srcId="{57A44C0D-573F-44FB-BC9E-B18382ACCC39}" destId="{9AAB9F84-69DB-4974-8FB3-17FE16A42904}" srcOrd="0" destOrd="0" presId="urn:microsoft.com/office/officeart/2005/8/layout/orgChart1"/>
    <dgm:cxn modelId="{C1E7316C-5F01-425A-9610-ED1D8AF95569}" type="presOf" srcId="{88415C31-82DD-4EF9-9A7A-1D4D99FB6B9D}" destId="{ED956AEF-5A78-47DC-9D97-3B27A2E93095}" srcOrd="0" destOrd="0" presId="urn:microsoft.com/office/officeart/2005/8/layout/orgChart1"/>
    <dgm:cxn modelId="{1B6D24C4-30FE-42BA-93BB-68CCFBD485BD}" type="presOf" srcId="{0ED209FE-B93C-493B-85A2-BA5863869AE7}" destId="{B4ADFA40-1DC3-4BD0-BAE4-D5BA4FDF2B3E}" srcOrd="0" destOrd="0" presId="urn:microsoft.com/office/officeart/2005/8/layout/orgChart1"/>
    <dgm:cxn modelId="{E5E08988-EA29-42E8-A29E-E8FC7A14A832}" type="presOf" srcId="{DCB062A1-302A-48A6-BE81-96138548FF70}" destId="{1AE91293-7748-4E52-8855-7B838C555EB9}" srcOrd="0" destOrd="0" presId="urn:microsoft.com/office/officeart/2005/8/layout/orgChart1"/>
    <dgm:cxn modelId="{DE9FA7D7-D247-47AE-91B1-B5D870A6D0A3}" type="presOf" srcId="{032924AE-7BA3-4608-9D4D-A10FC22FA55B}" destId="{842224E6-60DA-412E-8A1B-7533C1377869}" srcOrd="1" destOrd="0" presId="urn:microsoft.com/office/officeart/2005/8/layout/orgChart1"/>
    <dgm:cxn modelId="{E1CAA2E6-ADD1-4DAB-87C0-B2D592FC088D}" type="presOf" srcId="{1E17A9B5-1CC6-4BF4-A5EB-2099972243B8}" destId="{F0DC39B6-0C64-430A-9FFB-4907B94E244D}" srcOrd="0" destOrd="0" presId="urn:microsoft.com/office/officeart/2005/8/layout/orgChart1"/>
    <dgm:cxn modelId="{288B0CAC-2E81-4DA5-B9B0-881A5129D96F}" type="presOf" srcId="{D5F013B3-4B4E-4E38-9BAF-4B34B2BB0C79}" destId="{26E61D30-5696-4E05-9044-AF73EF27DAB2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D18778A1-0014-452B-8304-9C83F62F8381}" type="presOf" srcId="{844909A3-F2C8-49AE-869B-AFCA0AC709DF}" destId="{5A29D58D-62CC-4731-8120-CAD4354C3E03}" srcOrd="0" destOrd="0" presId="urn:microsoft.com/office/officeart/2005/8/layout/orgChart1"/>
    <dgm:cxn modelId="{D77D0CA3-D0CF-4731-992D-5B4342176BD2}" type="presOf" srcId="{DC9F82DD-39AD-486C-81D6-0E3C38A96BAD}" destId="{4F6F1802-D2DC-45F2-8B57-B9ACE00E096B}" srcOrd="0" destOrd="0" presId="urn:microsoft.com/office/officeart/2005/8/layout/orgChart1"/>
    <dgm:cxn modelId="{0F5A1C0E-D732-4A0E-8DB8-A674F468566E}" type="presOf" srcId="{D656347E-658D-41DE-86E2-9688A1F66EB3}" destId="{D351E307-7A60-4733-B21C-CC6D6E5D051D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E2187E1B-493F-410D-8C5F-6D0A216B57CA}" type="presOf" srcId="{B103CFD6-C2F2-4A76-8866-035FF64E5877}" destId="{2FA1AE03-77C2-487B-948B-82122901556A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5D1A886C-815B-4F76-B495-039C0ED938BE}" type="presOf" srcId="{88415C31-82DD-4EF9-9A7A-1D4D99FB6B9D}" destId="{0936C29E-0ABE-4289-9453-F6DF249F454C}" srcOrd="1" destOrd="0" presId="urn:microsoft.com/office/officeart/2005/8/layout/orgChart1"/>
    <dgm:cxn modelId="{A52D6934-970A-41B3-9B08-0644A614B21D}" type="presOf" srcId="{43C964D4-3EA5-4709-BA45-DC9671707267}" destId="{ABF5B3AF-9C3F-43AC-89B9-A4B84688B739}" srcOrd="0" destOrd="0" presId="urn:microsoft.com/office/officeart/2005/8/layout/orgChart1"/>
    <dgm:cxn modelId="{3356F8BB-9920-4C6E-8523-3FCC4487571A}" type="presOf" srcId="{BC7A14EC-7DD0-42E2-A28E-8428AF273F49}" destId="{4E5DB2E5-BC21-45FD-89CF-804EEEA73D92}" srcOrd="0" destOrd="0" presId="urn:microsoft.com/office/officeart/2005/8/layout/orgChart1"/>
    <dgm:cxn modelId="{C7B5E92A-4644-44E8-8772-AD4CD1894A88}" type="presOf" srcId="{CE683E6A-A313-4F5C-8639-235783D1198F}" destId="{6C1B72B2-EE6C-495B-ADAD-8508CE8EB807}" srcOrd="0" destOrd="0" presId="urn:microsoft.com/office/officeart/2005/8/layout/orgChart1"/>
    <dgm:cxn modelId="{657DCD6C-C4D2-4C56-AE98-F089C71B669E}" type="presOf" srcId="{382A9707-8CE9-4448-A732-795155023764}" destId="{C9EB4BFF-95DA-49B7-87A2-66A52A4FCDFA}" srcOrd="0" destOrd="0" presId="urn:microsoft.com/office/officeart/2005/8/layout/orgChart1"/>
    <dgm:cxn modelId="{2FC3D453-CFED-48E4-96AC-08537FCA238F}" type="presOf" srcId="{BCA1F9C7-A2DE-4DA9-9030-581CAAE089DA}" destId="{7E670A0B-4B6A-45AD-AE95-FAE9E52BA24F}" srcOrd="0" destOrd="0" presId="urn:microsoft.com/office/officeart/2005/8/layout/orgChart1"/>
    <dgm:cxn modelId="{D2245974-5255-44BF-BCCF-1F5A767DE684}" type="presOf" srcId="{EDF4E25F-6E69-41B7-B57F-66E5D749104E}" destId="{CD65CBB6-B9A3-48AB-AFB3-4BE4B03553D3}" srcOrd="0" destOrd="0" presId="urn:microsoft.com/office/officeart/2005/8/layout/orgChart1"/>
    <dgm:cxn modelId="{113C91FF-258B-4431-80B0-9D3357A693C4}" type="presOf" srcId="{C7336B56-6975-43EE-AA11-2CF9D86F3B72}" destId="{2F8AA862-E8D3-4043-95F3-7EBB33FDC237}" srcOrd="1" destOrd="0" presId="urn:microsoft.com/office/officeart/2005/8/layout/orgChart1"/>
    <dgm:cxn modelId="{044BD0A8-020E-44A8-8184-A9EF2B399F11}" type="presParOf" srcId="{6C1B72B2-EE6C-495B-ADAD-8508CE8EB807}" destId="{B9578B13-712D-4BAD-A28F-A7352074EDA6}" srcOrd="0" destOrd="0" presId="urn:microsoft.com/office/officeart/2005/8/layout/orgChart1"/>
    <dgm:cxn modelId="{ABCF73AF-34A9-40B5-8B19-BDEAEE6AD0DA}" type="presParOf" srcId="{B9578B13-712D-4BAD-A28F-A7352074EDA6}" destId="{EA34C8C8-6EC1-483B-8E39-8E6926CED3CE}" srcOrd="0" destOrd="0" presId="urn:microsoft.com/office/officeart/2005/8/layout/orgChart1"/>
    <dgm:cxn modelId="{F762A849-00B7-46C2-A502-A53477D00163}" type="presParOf" srcId="{EA34C8C8-6EC1-483B-8E39-8E6926CED3CE}" destId="{D98E11BE-9177-4329-A5B4-B4B8653C2863}" srcOrd="0" destOrd="0" presId="urn:microsoft.com/office/officeart/2005/8/layout/orgChart1"/>
    <dgm:cxn modelId="{F04D00E8-03C3-4F85-A6C2-FFF2938874D9}" type="presParOf" srcId="{EA34C8C8-6EC1-483B-8E39-8E6926CED3CE}" destId="{2FA1AE03-77C2-487B-948B-82122901556A}" srcOrd="1" destOrd="0" presId="urn:microsoft.com/office/officeart/2005/8/layout/orgChart1"/>
    <dgm:cxn modelId="{B3629D3D-AC92-4355-A090-A167EA95576F}" type="presParOf" srcId="{B9578B13-712D-4BAD-A28F-A7352074EDA6}" destId="{9C5DF944-3D7A-473D-A789-5CA86652B8F8}" srcOrd="1" destOrd="0" presId="urn:microsoft.com/office/officeart/2005/8/layout/orgChart1"/>
    <dgm:cxn modelId="{B61F9C5E-6B32-4BE8-85E7-81D92999DF95}" type="presParOf" srcId="{9C5DF944-3D7A-473D-A789-5CA86652B8F8}" destId="{D351E307-7A60-4733-B21C-CC6D6E5D051D}" srcOrd="0" destOrd="0" presId="urn:microsoft.com/office/officeart/2005/8/layout/orgChart1"/>
    <dgm:cxn modelId="{A6E4EA84-6B5A-4491-B06F-9BE295E4EC20}" type="presParOf" srcId="{9C5DF944-3D7A-473D-A789-5CA86652B8F8}" destId="{60FE5B31-E82E-49E2-9469-B5D5674278BC}" srcOrd="1" destOrd="0" presId="urn:microsoft.com/office/officeart/2005/8/layout/orgChart1"/>
    <dgm:cxn modelId="{EE8DF0E9-3D79-4461-B702-B5089EF3CC15}" type="presParOf" srcId="{60FE5B31-E82E-49E2-9469-B5D5674278BC}" destId="{CB88DD46-0D40-4A1B-9C97-26FA4C46EB15}" srcOrd="0" destOrd="0" presId="urn:microsoft.com/office/officeart/2005/8/layout/orgChart1"/>
    <dgm:cxn modelId="{6C4F65AF-10F4-4910-BB06-4F16989481CE}" type="presParOf" srcId="{CB88DD46-0D40-4A1B-9C97-26FA4C46EB15}" destId="{ABF5B3AF-9C3F-43AC-89B9-A4B84688B739}" srcOrd="0" destOrd="0" presId="urn:microsoft.com/office/officeart/2005/8/layout/orgChart1"/>
    <dgm:cxn modelId="{EE3F82FB-4E8E-48DB-B3C7-3E4FADACBB4B}" type="presParOf" srcId="{CB88DD46-0D40-4A1B-9C97-26FA4C46EB15}" destId="{87899BB1-A811-4B2D-8FA3-633A97B1A6A6}" srcOrd="1" destOrd="0" presId="urn:microsoft.com/office/officeart/2005/8/layout/orgChart1"/>
    <dgm:cxn modelId="{4BB5B4B7-7406-4655-8ECE-BEA1E9DF77D5}" type="presParOf" srcId="{60FE5B31-E82E-49E2-9469-B5D5674278BC}" destId="{B6A20B03-CFA9-41D8-9956-9F0EB448DC4A}" srcOrd="1" destOrd="0" presId="urn:microsoft.com/office/officeart/2005/8/layout/orgChart1"/>
    <dgm:cxn modelId="{A8AFDF29-E11F-4EF7-92B0-DCAFA40DC387}" type="presParOf" srcId="{B6A20B03-CFA9-41D8-9956-9F0EB448DC4A}" destId="{CD65CBB6-B9A3-48AB-AFB3-4BE4B03553D3}" srcOrd="0" destOrd="0" presId="urn:microsoft.com/office/officeart/2005/8/layout/orgChart1"/>
    <dgm:cxn modelId="{F446F0FF-2272-4349-81A0-07DE16867EEF}" type="presParOf" srcId="{B6A20B03-CFA9-41D8-9956-9F0EB448DC4A}" destId="{ED1F0A6D-21D1-431E-B021-19DC70288741}" srcOrd="1" destOrd="0" presId="urn:microsoft.com/office/officeart/2005/8/layout/orgChart1"/>
    <dgm:cxn modelId="{22DB84ED-6751-474D-9AC3-451FF1335053}" type="presParOf" srcId="{ED1F0A6D-21D1-431E-B021-19DC70288741}" destId="{3035FF76-B78F-49A4-AACF-E2FF3786028F}" srcOrd="0" destOrd="0" presId="urn:microsoft.com/office/officeart/2005/8/layout/orgChart1"/>
    <dgm:cxn modelId="{79AE03A9-3D6E-45E3-8F09-55825BEB0279}" type="presParOf" srcId="{3035FF76-B78F-49A4-AACF-E2FF3786028F}" destId="{F0DC39B6-0C64-430A-9FFB-4907B94E244D}" srcOrd="0" destOrd="0" presId="urn:microsoft.com/office/officeart/2005/8/layout/orgChart1"/>
    <dgm:cxn modelId="{1AF3D9E1-AF22-4E55-8014-32F623F7EF44}" type="presParOf" srcId="{3035FF76-B78F-49A4-AACF-E2FF3786028F}" destId="{0044642D-BF6E-4946-989D-7BC76303D8B1}" srcOrd="1" destOrd="0" presId="urn:microsoft.com/office/officeart/2005/8/layout/orgChart1"/>
    <dgm:cxn modelId="{F99B622C-A6E5-4295-9A5A-4525008FAB18}" type="presParOf" srcId="{ED1F0A6D-21D1-431E-B021-19DC70288741}" destId="{6F92EC3E-8AAE-41C7-BFFF-85E9DBCB215A}" srcOrd="1" destOrd="0" presId="urn:microsoft.com/office/officeart/2005/8/layout/orgChart1"/>
    <dgm:cxn modelId="{7C46C548-6C3E-422C-B8D3-E5E8CE75BAF8}" type="presParOf" srcId="{ED1F0A6D-21D1-431E-B021-19DC70288741}" destId="{C359BE23-B469-48EB-819D-6F6FDCDBB0A8}" srcOrd="2" destOrd="0" presId="urn:microsoft.com/office/officeart/2005/8/layout/orgChart1"/>
    <dgm:cxn modelId="{CB519358-6436-4682-9271-A25E5BD237DB}" type="presParOf" srcId="{B6A20B03-CFA9-41D8-9956-9F0EB448DC4A}" destId="{6AC59FBD-FAEA-42FA-8EB1-29A7CC044828}" srcOrd="2" destOrd="0" presId="urn:microsoft.com/office/officeart/2005/8/layout/orgChart1"/>
    <dgm:cxn modelId="{19AC2BAA-8AD6-49DC-B2F4-CE81885F9E94}" type="presParOf" srcId="{B6A20B03-CFA9-41D8-9956-9F0EB448DC4A}" destId="{F2E1EDE4-99F4-4CBC-BA6A-91AF00914823}" srcOrd="3" destOrd="0" presId="urn:microsoft.com/office/officeart/2005/8/layout/orgChart1"/>
    <dgm:cxn modelId="{DD957E57-0C3E-44D9-87E0-43E4F658B775}" type="presParOf" srcId="{F2E1EDE4-99F4-4CBC-BA6A-91AF00914823}" destId="{795B4B98-FEFB-4DAB-B785-2E28918B1C7E}" srcOrd="0" destOrd="0" presId="urn:microsoft.com/office/officeart/2005/8/layout/orgChart1"/>
    <dgm:cxn modelId="{A09FB70D-38D2-47EF-86E5-9FDB116F0A2D}" type="presParOf" srcId="{795B4B98-FEFB-4DAB-B785-2E28918B1C7E}" destId="{C9EB4BFF-95DA-49B7-87A2-66A52A4FCDFA}" srcOrd="0" destOrd="0" presId="urn:microsoft.com/office/officeart/2005/8/layout/orgChart1"/>
    <dgm:cxn modelId="{A888CE4B-D767-4821-8ED3-09F55141BEF1}" type="presParOf" srcId="{795B4B98-FEFB-4DAB-B785-2E28918B1C7E}" destId="{40CBCC65-FD09-4B94-B9C9-3482617F2627}" srcOrd="1" destOrd="0" presId="urn:microsoft.com/office/officeart/2005/8/layout/orgChart1"/>
    <dgm:cxn modelId="{0728E2BA-A533-45A8-A3D1-ED04EF42884E}" type="presParOf" srcId="{F2E1EDE4-99F4-4CBC-BA6A-91AF00914823}" destId="{6E67D5E8-91A3-4A9C-B70E-60777B0DD65E}" srcOrd="1" destOrd="0" presId="urn:microsoft.com/office/officeart/2005/8/layout/orgChart1"/>
    <dgm:cxn modelId="{D59B0B28-288E-48E8-9B58-0DC5631BC3B2}" type="presParOf" srcId="{F2E1EDE4-99F4-4CBC-BA6A-91AF00914823}" destId="{9041FCB5-DDBA-4A82-87F1-A20AE1F0ECFA}" srcOrd="2" destOrd="0" presId="urn:microsoft.com/office/officeart/2005/8/layout/orgChart1"/>
    <dgm:cxn modelId="{E1DEA595-9EE4-446E-8F4E-9815A964649D}" type="presParOf" srcId="{B6A20B03-CFA9-41D8-9956-9F0EB448DC4A}" destId="{D644628E-4C6F-4DF2-8C07-D2B66E3A4757}" srcOrd="4" destOrd="0" presId="urn:microsoft.com/office/officeart/2005/8/layout/orgChart1"/>
    <dgm:cxn modelId="{6315B116-6A7B-4AE8-ABD9-BB3E5F139B95}" type="presParOf" srcId="{B6A20B03-CFA9-41D8-9956-9F0EB448DC4A}" destId="{4C59CDCC-8171-42A8-836D-8A7ADEF309D0}" srcOrd="5" destOrd="0" presId="urn:microsoft.com/office/officeart/2005/8/layout/orgChart1"/>
    <dgm:cxn modelId="{4C1B0536-0E0A-474B-A658-C041A2E08747}" type="presParOf" srcId="{4C59CDCC-8171-42A8-836D-8A7ADEF309D0}" destId="{FED7DC99-D3B3-46B2-AE57-14D47B1F3671}" srcOrd="0" destOrd="0" presId="urn:microsoft.com/office/officeart/2005/8/layout/orgChart1"/>
    <dgm:cxn modelId="{418E7F20-619A-4C5D-9822-C8530D5603E5}" type="presParOf" srcId="{FED7DC99-D3B3-46B2-AE57-14D47B1F3671}" destId="{8F3E2022-AB5E-4438-BDBE-146FD19E8285}" srcOrd="0" destOrd="0" presId="urn:microsoft.com/office/officeart/2005/8/layout/orgChart1"/>
    <dgm:cxn modelId="{9FE1D768-9483-4476-8EDA-A8696E90B82C}" type="presParOf" srcId="{FED7DC99-D3B3-46B2-AE57-14D47B1F3671}" destId="{F4F60A8B-BCFE-4E33-9289-BF4CA9206F7B}" srcOrd="1" destOrd="0" presId="urn:microsoft.com/office/officeart/2005/8/layout/orgChart1"/>
    <dgm:cxn modelId="{16001D17-BB39-4D90-AD8C-37EC14712EF6}" type="presParOf" srcId="{4C59CDCC-8171-42A8-836D-8A7ADEF309D0}" destId="{0717BF70-BD3E-4FBF-92BE-2C7F71500E41}" srcOrd="1" destOrd="0" presId="urn:microsoft.com/office/officeart/2005/8/layout/orgChart1"/>
    <dgm:cxn modelId="{F697612B-02BB-4BBC-BEA6-BBBF6AC3D77E}" type="presParOf" srcId="{4C59CDCC-8171-42A8-836D-8A7ADEF309D0}" destId="{0E63D1F7-0BB7-4B23-80D6-B69D7359A638}" srcOrd="2" destOrd="0" presId="urn:microsoft.com/office/officeart/2005/8/layout/orgChart1"/>
    <dgm:cxn modelId="{6A1FE090-BCF7-4414-945A-0BCD65CCB0BC}" type="presParOf" srcId="{B6A20B03-CFA9-41D8-9956-9F0EB448DC4A}" destId="{52D64095-8F0B-43C5-A134-4F8EB745D0AC}" srcOrd="6" destOrd="0" presId="urn:microsoft.com/office/officeart/2005/8/layout/orgChart1"/>
    <dgm:cxn modelId="{35D7CC42-D486-4169-A73C-476B3001ED7D}" type="presParOf" srcId="{B6A20B03-CFA9-41D8-9956-9F0EB448DC4A}" destId="{65175C4B-27F3-41C0-9093-49201195521B}" srcOrd="7" destOrd="0" presId="urn:microsoft.com/office/officeart/2005/8/layout/orgChart1"/>
    <dgm:cxn modelId="{2AB60F70-6143-4DBC-A46A-447CD448C30B}" type="presParOf" srcId="{65175C4B-27F3-41C0-9093-49201195521B}" destId="{418B0B64-07DF-4A86-8188-2B3D12FF0C1B}" srcOrd="0" destOrd="0" presId="urn:microsoft.com/office/officeart/2005/8/layout/orgChart1"/>
    <dgm:cxn modelId="{96D7933D-FC08-4647-8800-12CB38B69764}" type="presParOf" srcId="{418B0B64-07DF-4A86-8188-2B3D12FF0C1B}" destId="{FCA2B357-06A1-4199-999C-BBE32872F828}" srcOrd="0" destOrd="0" presId="urn:microsoft.com/office/officeart/2005/8/layout/orgChart1"/>
    <dgm:cxn modelId="{683EBB4F-F5A6-4AF6-A0A0-980DA0CC4143}" type="presParOf" srcId="{418B0B64-07DF-4A86-8188-2B3D12FF0C1B}" destId="{842224E6-60DA-412E-8A1B-7533C1377869}" srcOrd="1" destOrd="0" presId="urn:microsoft.com/office/officeart/2005/8/layout/orgChart1"/>
    <dgm:cxn modelId="{60C6271A-3AE6-45EC-9F9F-BB9189AAE6F0}" type="presParOf" srcId="{65175C4B-27F3-41C0-9093-49201195521B}" destId="{5FEE9627-663F-4879-B764-2FCAC3BEDB01}" srcOrd="1" destOrd="0" presId="urn:microsoft.com/office/officeart/2005/8/layout/orgChart1"/>
    <dgm:cxn modelId="{AC25104A-5498-4C6E-9185-D05A0B3943BD}" type="presParOf" srcId="{65175C4B-27F3-41C0-9093-49201195521B}" destId="{D211A30E-3DD6-4F3B-A936-B6D9FD1B5AD6}" srcOrd="2" destOrd="0" presId="urn:microsoft.com/office/officeart/2005/8/layout/orgChart1"/>
    <dgm:cxn modelId="{628AD287-050F-495D-8195-6D676576A952}" type="presParOf" srcId="{60FE5B31-E82E-49E2-9469-B5D5674278BC}" destId="{0A55CB08-0585-4E83-BB9C-6136411D5C97}" srcOrd="2" destOrd="0" presId="urn:microsoft.com/office/officeart/2005/8/layout/orgChart1"/>
    <dgm:cxn modelId="{01C82633-9559-4E2E-B212-695CE4B36C96}" type="presParOf" srcId="{9C5DF944-3D7A-473D-A789-5CA86652B8F8}" destId="{1AE91293-7748-4E52-8855-7B838C555EB9}" srcOrd="2" destOrd="0" presId="urn:microsoft.com/office/officeart/2005/8/layout/orgChart1"/>
    <dgm:cxn modelId="{1754B98F-D734-4B5B-9A38-91B1E82F2A13}" type="presParOf" srcId="{9C5DF944-3D7A-473D-A789-5CA86652B8F8}" destId="{8BAB2199-5159-41F9-8708-33820C9B03A9}" srcOrd="3" destOrd="0" presId="urn:microsoft.com/office/officeart/2005/8/layout/orgChart1"/>
    <dgm:cxn modelId="{2C677E78-0E07-4701-8946-8DC9D0933458}" type="presParOf" srcId="{8BAB2199-5159-41F9-8708-33820C9B03A9}" destId="{4AEEF0FD-EB99-4BD5-89CD-011B1DDC19F8}" srcOrd="0" destOrd="0" presId="urn:microsoft.com/office/officeart/2005/8/layout/orgChart1"/>
    <dgm:cxn modelId="{9E5F7D1B-319E-4DC3-96B4-5832F87ABBC4}" type="presParOf" srcId="{4AEEF0FD-EB99-4BD5-89CD-011B1DDC19F8}" destId="{86ECFBC0-6EDE-49D7-A5E4-E61CBAF4A092}" srcOrd="0" destOrd="0" presId="urn:microsoft.com/office/officeart/2005/8/layout/orgChart1"/>
    <dgm:cxn modelId="{DF40DF05-1419-4E01-A418-4E57345E3905}" type="presParOf" srcId="{4AEEF0FD-EB99-4BD5-89CD-011B1DDC19F8}" destId="{EE7467E8-D778-4C18-9C7C-925EF25B0DC2}" srcOrd="1" destOrd="0" presId="urn:microsoft.com/office/officeart/2005/8/layout/orgChart1"/>
    <dgm:cxn modelId="{F5399B46-8FA9-467D-8FFA-D1206A7A51F8}" type="presParOf" srcId="{8BAB2199-5159-41F9-8708-33820C9B03A9}" destId="{70B62D43-4B2E-478D-8091-7F950B36BC86}" srcOrd="1" destOrd="0" presId="urn:microsoft.com/office/officeart/2005/8/layout/orgChart1"/>
    <dgm:cxn modelId="{03C2C737-5A93-489A-B77E-61A488B218F4}" type="presParOf" srcId="{70B62D43-4B2E-478D-8091-7F950B36BC86}" destId="{5A29D58D-62CC-4731-8120-CAD4354C3E03}" srcOrd="0" destOrd="0" presId="urn:microsoft.com/office/officeart/2005/8/layout/orgChart1"/>
    <dgm:cxn modelId="{FC6E0FD9-798A-466E-B8C7-111F4FF814CF}" type="presParOf" srcId="{70B62D43-4B2E-478D-8091-7F950B36BC86}" destId="{20684FA8-0955-4E86-9890-955AAE2FB70E}" srcOrd="1" destOrd="0" presId="urn:microsoft.com/office/officeart/2005/8/layout/orgChart1"/>
    <dgm:cxn modelId="{5D142A10-7407-470B-BB77-97AD8EB575E2}" type="presParOf" srcId="{20684FA8-0955-4E86-9890-955AAE2FB70E}" destId="{357DF0A8-BCC0-4D40-9A29-811D9B3E8CE1}" srcOrd="0" destOrd="0" presId="urn:microsoft.com/office/officeart/2005/8/layout/orgChart1"/>
    <dgm:cxn modelId="{37082C04-56B2-481C-84F3-2634FDB41A7F}" type="presParOf" srcId="{357DF0A8-BCC0-4D40-9A29-811D9B3E8CE1}" destId="{7533127D-6F77-420D-9337-03A9B17677A7}" srcOrd="0" destOrd="0" presId="urn:microsoft.com/office/officeart/2005/8/layout/orgChart1"/>
    <dgm:cxn modelId="{792F32B9-7225-47BD-A4AB-1147D7B7CBDE}" type="presParOf" srcId="{357DF0A8-BCC0-4D40-9A29-811D9B3E8CE1}" destId="{75DCBE71-7469-49E9-81E5-E6A43E3EC0DC}" srcOrd="1" destOrd="0" presId="urn:microsoft.com/office/officeart/2005/8/layout/orgChart1"/>
    <dgm:cxn modelId="{152E66F6-8841-43D5-A8D3-8EE9040BED7D}" type="presParOf" srcId="{20684FA8-0955-4E86-9890-955AAE2FB70E}" destId="{321B0D03-50FC-44EB-B561-D21A2CD4B482}" srcOrd="1" destOrd="0" presId="urn:microsoft.com/office/officeart/2005/8/layout/orgChart1"/>
    <dgm:cxn modelId="{72B728AD-CFF1-46B5-AB9B-310DADF29BEC}" type="presParOf" srcId="{20684FA8-0955-4E86-9890-955AAE2FB70E}" destId="{0654A2B9-B227-48A6-941C-DD027142ECCE}" srcOrd="2" destOrd="0" presId="urn:microsoft.com/office/officeart/2005/8/layout/orgChart1"/>
    <dgm:cxn modelId="{A23689D6-C6AE-4C8A-906F-B87A2BEAF510}" type="presParOf" srcId="{70B62D43-4B2E-478D-8091-7F950B36BC86}" destId="{77FF546B-1ADB-4B35-B705-B48DE95D0A7F}" srcOrd="2" destOrd="0" presId="urn:microsoft.com/office/officeart/2005/8/layout/orgChart1"/>
    <dgm:cxn modelId="{43EC1D33-7B87-4CC9-A00A-5C8DAEDE2748}" type="presParOf" srcId="{70B62D43-4B2E-478D-8091-7F950B36BC86}" destId="{69C13562-DBB8-42F8-AE39-8AFEF8ED4982}" srcOrd="3" destOrd="0" presId="urn:microsoft.com/office/officeart/2005/8/layout/orgChart1"/>
    <dgm:cxn modelId="{B61EC834-D7FC-459B-97B2-EF8D436C742B}" type="presParOf" srcId="{69C13562-DBB8-42F8-AE39-8AFEF8ED4982}" destId="{896D96FE-EA05-4066-8BE5-F7366BA3777A}" srcOrd="0" destOrd="0" presId="urn:microsoft.com/office/officeart/2005/8/layout/orgChart1"/>
    <dgm:cxn modelId="{A763A91E-C378-498F-82FB-6146D5434DF9}" type="presParOf" srcId="{896D96FE-EA05-4066-8BE5-F7366BA3777A}" destId="{079C46BA-E270-4C4F-9AA8-92E32A64D736}" srcOrd="0" destOrd="0" presId="urn:microsoft.com/office/officeart/2005/8/layout/orgChart1"/>
    <dgm:cxn modelId="{CB0CBE27-6A51-4E0C-817B-DB32D64F339B}" type="presParOf" srcId="{896D96FE-EA05-4066-8BE5-F7366BA3777A}" destId="{3AA4BA60-CAF3-4B65-8A7B-26648B565082}" srcOrd="1" destOrd="0" presId="urn:microsoft.com/office/officeart/2005/8/layout/orgChart1"/>
    <dgm:cxn modelId="{519BFEC0-5712-454D-B52E-0135550F8528}" type="presParOf" srcId="{69C13562-DBB8-42F8-AE39-8AFEF8ED4982}" destId="{54F082B5-2FAD-490F-B257-B96DCB3E19FC}" srcOrd="1" destOrd="0" presId="urn:microsoft.com/office/officeart/2005/8/layout/orgChart1"/>
    <dgm:cxn modelId="{3ACAD155-FEFB-4CA9-8253-0F9CF1DAAA57}" type="presParOf" srcId="{69C13562-DBB8-42F8-AE39-8AFEF8ED4982}" destId="{6C846A69-A00E-4FB9-80C7-DC7FE13BD4B5}" srcOrd="2" destOrd="0" presId="urn:microsoft.com/office/officeart/2005/8/layout/orgChart1"/>
    <dgm:cxn modelId="{B449AB47-9BF7-4620-8EB4-3CDE81F76D34}" type="presParOf" srcId="{70B62D43-4B2E-478D-8091-7F950B36BC86}" destId="{C6471DB4-9B93-437A-AEBE-F3B71F737DF8}" srcOrd="4" destOrd="0" presId="urn:microsoft.com/office/officeart/2005/8/layout/orgChart1"/>
    <dgm:cxn modelId="{80CF2875-B9C8-4D5C-B4D2-D191B22850A1}" type="presParOf" srcId="{70B62D43-4B2E-478D-8091-7F950B36BC86}" destId="{CD8B12E6-DD1E-4D70-BE7C-A5443A3D84D1}" srcOrd="5" destOrd="0" presId="urn:microsoft.com/office/officeart/2005/8/layout/orgChart1"/>
    <dgm:cxn modelId="{5ECA692D-9B84-4CA0-AE40-2FC2B724FA99}" type="presParOf" srcId="{CD8B12E6-DD1E-4D70-BE7C-A5443A3D84D1}" destId="{C0FBA54D-3A3D-42F4-B1C8-ADE0E74CCC4D}" srcOrd="0" destOrd="0" presId="urn:microsoft.com/office/officeart/2005/8/layout/orgChart1"/>
    <dgm:cxn modelId="{A5A17E36-C463-46B0-9BAB-A48D5D950585}" type="presParOf" srcId="{C0FBA54D-3A3D-42F4-B1C8-ADE0E74CCC4D}" destId="{30DA9891-B7C7-405D-9015-1C3DF0E9850F}" srcOrd="0" destOrd="0" presId="urn:microsoft.com/office/officeart/2005/8/layout/orgChart1"/>
    <dgm:cxn modelId="{4648C636-28EC-40FE-A7E2-B1213D06E47B}" type="presParOf" srcId="{C0FBA54D-3A3D-42F4-B1C8-ADE0E74CCC4D}" destId="{5EC808F1-181C-42C2-975C-2B558EBCB7FE}" srcOrd="1" destOrd="0" presId="urn:microsoft.com/office/officeart/2005/8/layout/orgChart1"/>
    <dgm:cxn modelId="{71929E39-0CF2-4BB2-88A5-9100637D3C25}" type="presParOf" srcId="{CD8B12E6-DD1E-4D70-BE7C-A5443A3D84D1}" destId="{3C11D65F-2A65-4A7E-9C15-AA6406FE6F0B}" srcOrd="1" destOrd="0" presId="urn:microsoft.com/office/officeart/2005/8/layout/orgChart1"/>
    <dgm:cxn modelId="{DA784023-D5E2-45F6-9C3C-E74B67E0D2D5}" type="presParOf" srcId="{CD8B12E6-DD1E-4D70-BE7C-A5443A3D84D1}" destId="{07414A68-C8A8-4CE7-984E-48064FC49AF5}" srcOrd="2" destOrd="0" presId="urn:microsoft.com/office/officeart/2005/8/layout/orgChart1"/>
    <dgm:cxn modelId="{66A0359D-FB93-4DC4-8552-BE4BB25BB639}" type="presParOf" srcId="{70B62D43-4B2E-478D-8091-7F950B36BC86}" destId="{BD53C961-9C2E-42B5-A825-EB1CD5AF2FE3}" srcOrd="6" destOrd="0" presId="urn:microsoft.com/office/officeart/2005/8/layout/orgChart1"/>
    <dgm:cxn modelId="{DCE6525C-7CD0-48CD-94DD-79846445F21D}" type="presParOf" srcId="{70B62D43-4B2E-478D-8091-7F950B36BC86}" destId="{2AD0F394-908E-4BF8-9902-81719C192207}" srcOrd="7" destOrd="0" presId="urn:microsoft.com/office/officeart/2005/8/layout/orgChart1"/>
    <dgm:cxn modelId="{F75437F9-857E-485F-ACF7-6771A9F774CF}" type="presParOf" srcId="{2AD0F394-908E-4BF8-9902-81719C192207}" destId="{6508E9AA-32AD-45CE-ACB4-E452A2309B43}" srcOrd="0" destOrd="0" presId="urn:microsoft.com/office/officeart/2005/8/layout/orgChart1"/>
    <dgm:cxn modelId="{7FCDB7FA-2733-426D-B3E9-E2C30EBA6B55}" type="presParOf" srcId="{6508E9AA-32AD-45CE-ACB4-E452A2309B43}" destId="{26E61D30-5696-4E05-9044-AF73EF27DAB2}" srcOrd="0" destOrd="0" presId="urn:microsoft.com/office/officeart/2005/8/layout/orgChart1"/>
    <dgm:cxn modelId="{55F46DBC-24A4-42B0-A0EF-8F649DC26945}" type="presParOf" srcId="{6508E9AA-32AD-45CE-ACB4-E452A2309B43}" destId="{14A5ABF2-8B49-4694-AC4C-1A898869B017}" srcOrd="1" destOrd="0" presId="urn:microsoft.com/office/officeart/2005/8/layout/orgChart1"/>
    <dgm:cxn modelId="{0D8576DF-FCC4-4F77-897C-AE85CA1A2A5E}" type="presParOf" srcId="{2AD0F394-908E-4BF8-9902-81719C192207}" destId="{E95C75F7-7305-47DE-985C-550E435481C9}" srcOrd="1" destOrd="0" presId="urn:microsoft.com/office/officeart/2005/8/layout/orgChart1"/>
    <dgm:cxn modelId="{CA6CBD0D-9345-4B4F-9F40-0FD01825D77E}" type="presParOf" srcId="{2AD0F394-908E-4BF8-9902-81719C192207}" destId="{ADFD56FF-A789-4A68-9B2D-8E4E857854C2}" srcOrd="2" destOrd="0" presId="urn:microsoft.com/office/officeart/2005/8/layout/orgChart1"/>
    <dgm:cxn modelId="{89B05BB8-15A3-4AFF-8F9A-E6F4A9032781}" type="presParOf" srcId="{70B62D43-4B2E-478D-8091-7F950B36BC86}" destId="{B4ADFA40-1DC3-4BD0-BAE4-D5BA4FDF2B3E}" srcOrd="8" destOrd="0" presId="urn:microsoft.com/office/officeart/2005/8/layout/orgChart1"/>
    <dgm:cxn modelId="{8AE5D4C5-0B5A-4AEF-9D40-162085CF471D}" type="presParOf" srcId="{70B62D43-4B2E-478D-8091-7F950B36BC86}" destId="{74623D81-D47A-4BDB-A76C-094846D41FA8}" srcOrd="9" destOrd="0" presId="urn:microsoft.com/office/officeart/2005/8/layout/orgChart1"/>
    <dgm:cxn modelId="{D9AFDDD1-616F-4BF6-865D-75986617C401}" type="presParOf" srcId="{74623D81-D47A-4BDB-A76C-094846D41FA8}" destId="{A5AFB960-0B8B-4E03-885A-2579269F7DC1}" srcOrd="0" destOrd="0" presId="urn:microsoft.com/office/officeart/2005/8/layout/orgChart1"/>
    <dgm:cxn modelId="{BBA6B216-2F2C-4E58-BC48-F2D39569FE3E}" type="presParOf" srcId="{A5AFB960-0B8B-4E03-885A-2579269F7DC1}" destId="{3A05D6AC-55D4-4F8B-831D-7528DBB5E857}" srcOrd="0" destOrd="0" presId="urn:microsoft.com/office/officeart/2005/8/layout/orgChart1"/>
    <dgm:cxn modelId="{AD19644E-920E-4D05-831D-48301D124FEB}" type="presParOf" srcId="{A5AFB960-0B8B-4E03-885A-2579269F7DC1}" destId="{179F0FCD-C306-4B84-A7DF-E34F9FAB6F56}" srcOrd="1" destOrd="0" presId="urn:microsoft.com/office/officeart/2005/8/layout/orgChart1"/>
    <dgm:cxn modelId="{B2B1031C-638D-438A-836C-C58088C806E4}" type="presParOf" srcId="{74623D81-D47A-4BDB-A76C-094846D41FA8}" destId="{856F8CB3-7FD8-44A2-BD9F-D0A3BBBFD7B2}" srcOrd="1" destOrd="0" presId="urn:microsoft.com/office/officeart/2005/8/layout/orgChart1"/>
    <dgm:cxn modelId="{89610C85-CAC8-4C1F-A21F-B9EA1C2ED21C}" type="presParOf" srcId="{74623D81-D47A-4BDB-A76C-094846D41FA8}" destId="{E41C3208-7C36-4192-9EA5-1F0C4DB4A826}" srcOrd="2" destOrd="0" presId="urn:microsoft.com/office/officeart/2005/8/layout/orgChart1"/>
    <dgm:cxn modelId="{80AD6E6E-7AC5-46C8-8BC0-BE8F72C88D14}" type="presParOf" srcId="{8BAB2199-5159-41F9-8708-33820C9B03A9}" destId="{FB705D8D-4B0F-418C-BE22-C9FC935B08A3}" srcOrd="2" destOrd="0" presId="urn:microsoft.com/office/officeart/2005/8/layout/orgChart1"/>
    <dgm:cxn modelId="{96EA5492-F795-4CF5-A181-7973B782C3F7}" type="presParOf" srcId="{9C5DF944-3D7A-473D-A789-5CA86652B8F8}" destId="{4F6F1802-D2DC-45F2-8B57-B9ACE00E096B}" srcOrd="4" destOrd="0" presId="urn:microsoft.com/office/officeart/2005/8/layout/orgChart1"/>
    <dgm:cxn modelId="{4D200796-AC35-466C-9C86-26D650DAF85D}" type="presParOf" srcId="{9C5DF944-3D7A-473D-A789-5CA86652B8F8}" destId="{D09FB176-C899-4C34-A2EF-DF4099E3930B}" srcOrd="5" destOrd="0" presId="urn:microsoft.com/office/officeart/2005/8/layout/orgChart1"/>
    <dgm:cxn modelId="{E699069B-3C25-4867-97A3-0FE73180B9B2}" type="presParOf" srcId="{D09FB176-C899-4C34-A2EF-DF4099E3930B}" destId="{EB3A78CF-8659-4E76-9BB6-78F8A7F8B535}" srcOrd="0" destOrd="0" presId="urn:microsoft.com/office/officeart/2005/8/layout/orgChart1"/>
    <dgm:cxn modelId="{8A6ED2B5-CB13-427A-A846-6791DA145FE7}" type="presParOf" srcId="{EB3A78CF-8659-4E76-9BB6-78F8A7F8B535}" destId="{ED956AEF-5A78-47DC-9D97-3B27A2E93095}" srcOrd="0" destOrd="0" presId="urn:microsoft.com/office/officeart/2005/8/layout/orgChart1"/>
    <dgm:cxn modelId="{12C89691-2983-4CBC-A1A8-E51139B87D6B}" type="presParOf" srcId="{EB3A78CF-8659-4E76-9BB6-78F8A7F8B535}" destId="{0936C29E-0ABE-4289-9453-F6DF249F454C}" srcOrd="1" destOrd="0" presId="urn:microsoft.com/office/officeart/2005/8/layout/orgChart1"/>
    <dgm:cxn modelId="{039F33DE-DBAA-49F3-94C2-61F812925DD8}" type="presParOf" srcId="{D09FB176-C899-4C34-A2EF-DF4099E3930B}" destId="{3666C14E-3FE7-4AB2-BA4F-4535D42C477E}" srcOrd="1" destOrd="0" presId="urn:microsoft.com/office/officeart/2005/8/layout/orgChart1"/>
    <dgm:cxn modelId="{4DF85558-CAAF-4C35-B039-F39F2B5CF4D3}" type="presParOf" srcId="{3666C14E-3FE7-4AB2-BA4F-4535D42C477E}" destId="{7E670A0B-4B6A-45AD-AE95-FAE9E52BA24F}" srcOrd="0" destOrd="0" presId="urn:microsoft.com/office/officeart/2005/8/layout/orgChart1"/>
    <dgm:cxn modelId="{37384830-BF45-443C-A364-324ACF4804E6}" type="presParOf" srcId="{3666C14E-3FE7-4AB2-BA4F-4535D42C477E}" destId="{781D4557-4BA2-4B53-85D2-D0A8E2F29ACB}" srcOrd="1" destOrd="0" presId="urn:microsoft.com/office/officeart/2005/8/layout/orgChart1"/>
    <dgm:cxn modelId="{DAB4F481-E4FA-4597-8737-C36B3522EF31}" type="presParOf" srcId="{781D4557-4BA2-4B53-85D2-D0A8E2F29ACB}" destId="{A1F0E8B8-00E6-43CE-8E1F-A9918B608453}" srcOrd="0" destOrd="0" presId="urn:microsoft.com/office/officeart/2005/8/layout/orgChart1"/>
    <dgm:cxn modelId="{28E9A59F-EC21-4E39-A548-EF5626043016}" type="presParOf" srcId="{A1F0E8B8-00E6-43CE-8E1F-A9918B608453}" destId="{2C701CAE-D8F1-461E-8A0C-C57AEB1CD6C2}" srcOrd="0" destOrd="0" presId="urn:microsoft.com/office/officeart/2005/8/layout/orgChart1"/>
    <dgm:cxn modelId="{E008CD17-3292-4D7B-ABF5-3DD97E516AEF}" type="presParOf" srcId="{A1F0E8B8-00E6-43CE-8E1F-A9918B608453}" destId="{0A55F855-E390-49C4-85C3-4EB5DC8DFEC3}" srcOrd="1" destOrd="0" presId="urn:microsoft.com/office/officeart/2005/8/layout/orgChart1"/>
    <dgm:cxn modelId="{51CFB6EE-3B96-4C03-A98D-235B5FE0A831}" type="presParOf" srcId="{781D4557-4BA2-4B53-85D2-D0A8E2F29ACB}" destId="{8FDA77AA-02A8-4EBB-8954-A3306A125F11}" srcOrd="1" destOrd="0" presId="urn:microsoft.com/office/officeart/2005/8/layout/orgChart1"/>
    <dgm:cxn modelId="{B88BEFFC-A029-4B60-82D5-7554B479FA2E}" type="presParOf" srcId="{781D4557-4BA2-4B53-85D2-D0A8E2F29ACB}" destId="{802B30D6-A884-4929-98EE-4DE3E2D91CB8}" srcOrd="2" destOrd="0" presId="urn:microsoft.com/office/officeart/2005/8/layout/orgChart1"/>
    <dgm:cxn modelId="{5C2C5118-3FAB-48F1-8758-90D6B66A7D5E}" type="presParOf" srcId="{3666C14E-3FE7-4AB2-BA4F-4535D42C477E}" destId="{4E5DB2E5-BC21-45FD-89CF-804EEEA73D92}" srcOrd="2" destOrd="0" presId="urn:microsoft.com/office/officeart/2005/8/layout/orgChart1"/>
    <dgm:cxn modelId="{11723C2F-41A1-402E-8621-F87E814462EC}" type="presParOf" srcId="{3666C14E-3FE7-4AB2-BA4F-4535D42C477E}" destId="{FEF5B6E2-22EA-4CFA-BF26-961399773F49}" srcOrd="3" destOrd="0" presId="urn:microsoft.com/office/officeart/2005/8/layout/orgChart1"/>
    <dgm:cxn modelId="{1846AD70-4361-44FE-8633-08F8FD2AF369}" type="presParOf" srcId="{FEF5B6E2-22EA-4CFA-BF26-961399773F49}" destId="{42BED641-FA4F-4D4B-9A19-A7D3C3BE1408}" srcOrd="0" destOrd="0" presId="urn:microsoft.com/office/officeart/2005/8/layout/orgChart1"/>
    <dgm:cxn modelId="{ACAB8C82-D7D5-4A27-A940-75E5C24BC4DC}" type="presParOf" srcId="{42BED641-FA4F-4D4B-9A19-A7D3C3BE1408}" destId="{74487508-3D4F-4F35-9119-7335AA499C95}" srcOrd="0" destOrd="0" presId="urn:microsoft.com/office/officeart/2005/8/layout/orgChart1"/>
    <dgm:cxn modelId="{247F54DA-F45E-40AB-AD69-74BF7587EF07}" type="presParOf" srcId="{42BED641-FA4F-4D4B-9A19-A7D3C3BE1408}" destId="{EA4E738B-1483-44D6-89EB-8256A9C3F87D}" srcOrd="1" destOrd="0" presId="urn:microsoft.com/office/officeart/2005/8/layout/orgChart1"/>
    <dgm:cxn modelId="{D5C1B559-EA07-444A-9575-67218E80D208}" type="presParOf" srcId="{FEF5B6E2-22EA-4CFA-BF26-961399773F49}" destId="{B5B7C6F2-824B-4B22-9513-4D47B87A1DEF}" srcOrd="1" destOrd="0" presId="urn:microsoft.com/office/officeart/2005/8/layout/orgChart1"/>
    <dgm:cxn modelId="{91E4D226-FA37-4E30-B106-AFF877684DF3}" type="presParOf" srcId="{FEF5B6E2-22EA-4CFA-BF26-961399773F49}" destId="{AD4B3EEE-3AC5-44A5-8891-70C0728030DE}" srcOrd="2" destOrd="0" presId="urn:microsoft.com/office/officeart/2005/8/layout/orgChart1"/>
    <dgm:cxn modelId="{0CFA5292-D862-42A6-A75C-C2B6D0AE6297}" type="presParOf" srcId="{3666C14E-3FE7-4AB2-BA4F-4535D42C477E}" destId="{1A2BCB80-89E2-41EC-87D9-8650DA66AB8A}" srcOrd="4" destOrd="0" presId="urn:microsoft.com/office/officeart/2005/8/layout/orgChart1"/>
    <dgm:cxn modelId="{F91F6508-6BD5-4538-AFF7-7AC9CFD503E0}" type="presParOf" srcId="{3666C14E-3FE7-4AB2-BA4F-4535D42C477E}" destId="{CD498E25-17A8-4592-A106-0BDE77F9F8BE}" srcOrd="5" destOrd="0" presId="urn:microsoft.com/office/officeart/2005/8/layout/orgChart1"/>
    <dgm:cxn modelId="{1BB85D4F-652A-43D3-A98E-2428C5905FA8}" type="presParOf" srcId="{CD498E25-17A8-4592-A106-0BDE77F9F8BE}" destId="{1832CD07-F56C-4B75-9FC3-CEF6C2D6EA45}" srcOrd="0" destOrd="0" presId="urn:microsoft.com/office/officeart/2005/8/layout/orgChart1"/>
    <dgm:cxn modelId="{7D6F2FE4-CB93-4F62-808F-F3F82BFB9DD2}" type="presParOf" srcId="{1832CD07-F56C-4B75-9FC3-CEF6C2D6EA45}" destId="{F7484F86-9514-4EEC-AAEC-65AD9B4B3D96}" srcOrd="0" destOrd="0" presId="urn:microsoft.com/office/officeart/2005/8/layout/orgChart1"/>
    <dgm:cxn modelId="{167A6B24-617A-4599-B1D4-126ADBCDD4E0}" type="presParOf" srcId="{1832CD07-F56C-4B75-9FC3-CEF6C2D6EA45}" destId="{2F8AA862-E8D3-4043-95F3-7EBB33FDC237}" srcOrd="1" destOrd="0" presId="urn:microsoft.com/office/officeart/2005/8/layout/orgChart1"/>
    <dgm:cxn modelId="{E8FCC3D2-E816-4FF6-8016-F4DC640CFBAC}" type="presParOf" srcId="{CD498E25-17A8-4592-A106-0BDE77F9F8BE}" destId="{D6D1B4BE-1E43-4CD4-965F-996A3963A4DE}" srcOrd="1" destOrd="0" presId="urn:microsoft.com/office/officeart/2005/8/layout/orgChart1"/>
    <dgm:cxn modelId="{1D77984C-B273-4DDD-99CE-92EEDA549A2A}" type="presParOf" srcId="{CD498E25-17A8-4592-A106-0BDE77F9F8BE}" destId="{2585E360-1265-4DAF-8ED0-8CB30CFCA044}" srcOrd="2" destOrd="0" presId="urn:microsoft.com/office/officeart/2005/8/layout/orgChart1"/>
    <dgm:cxn modelId="{C5641982-AD1F-4ACF-844C-31104C86FCED}" type="presParOf" srcId="{3666C14E-3FE7-4AB2-BA4F-4535D42C477E}" destId="{9AAB9F84-69DB-4974-8FB3-17FE16A42904}" srcOrd="6" destOrd="0" presId="urn:microsoft.com/office/officeart/2005/8/layout/orgChart1"/>
    <dgm:cxn modelId="{8EB98C17-1E27-4CE8-AA47-FD41E4042EE1}" type="presParOf" srcId="{3666C14E-3FE7-4AB2-BA4F-4535D42C477E}" destId="{C3EE2C24-35C5-4383-8BA8-04718D61B1E3}" srcOrd="7" destOrd="0" presId="urn:microsoft.com/office/officeart/2005/8/layout/orgChart1"/>
    <dgm:cxn modelId="{439E3AB0-464E-4D4A-84EA-2B7BCFD8E4B0}" type="presParOf" srcId="{C3EE2C24-35C5-4383-8BA8-04718D61B1E3}" destId="{D76FB983-6AF4-4D17-803C-BE4F9D86E241}" srcOrd="0" destOrd="0" presId="urn:microsoft.com/office/officeart/2005/8/layout/orgChart1"/>
    <dgm:cxn modelId="{03AEB05C-09AB-4658-B5F3-A2E5C99EC60C}" type="presParOf" srcId="{D76FB983-6AF4-4D17-803C-BE4F9D86E241}" destId="{C95AECE2-07C4-42E7-90DA-5CD8EA216CFC}" srcOrd="0" destOrd="0" presId="urn:microsoft.com/office/officeart/2005/8/layout/orgChart1"/>
    <dgm:cxn modelId="{54E15B4A-EDAE-4696-B6AC-3139C23D4C27}" type="presParOf" srcId="{D76FB983-6AF4-4D17-803C-BE4F9D86E241}" destId="{4704A764-F3E3-46A1-B698-AC3BCD85875D}" srcOrd="1" destOrd="0" presId="urn:microsoft.com/office/officeart/2005/8/layout/orgChart1"/>
    <dgm:cxn modelId="{6DD3C888-F862-4D1E-8260-150C3422457D}" type="presParOf" srcId="{C3EE2C24-35C5-4383-8BA8-04718D61B1E3}" destId="{C07B020C-8290-4505-84E9-D8CD925D7B93}" srcOrd="1" destOrd="0" presId="urn:microsoft.com/office/officeart/2005/8/layout/orgChart1"/>
    <dgm:cxn modelId="{23E337DA-154D-404D-B806-CA2AEDF4F5FF}" type="presParOf" srcId="{C3EE2C24-35C5-4383-8BA8-04718D61B1E3}" destId="{97715D9E-A6B5-4BE2-9531-017E1F9F5E37}" srcOrd="2" destOrd="0" presId="urn:microsoft.com/office/officeart/2005/8/layout/orgChart1"/>
    <dgm:cxn modelId="{B4621C97-BB9D-4E42-99CE-D858AC7EEF89}" type="presParOf" srcId="{3666C14E-3FE7-4AB2-BA4F-4535D42C477E}" destId="{F8AA5B07-D62E-4BEF-A7F4-BB8154CE0161}" srcOrd="8" destOrd="0" presId="urn:microsoft.com/office/officeart/2005/8/layout/orgChart1"/>
    <dgm:cxn modelId="{84B95634-21A6-4700-8677-A7B18251C2D6}" type="presParOf" srcId="{3666C14E-3FE7-4AB2-BA4F-4535D42C477E}" destId="{28D3CB32-FAA0-4273-8538-1EB307061468}" srcOrd="9" destOrd="0" presId="urn:microsoft.com/office/officeart/2005/8/layout/orgChart1"/>
    <dgm:cxn modelId="{E8FC224B-FDD2-4ECB-9B1A-7941A5816FE4}" type="presParOf" srcId="{28D3CB32-FAA0-4273-8538-1EB307061468}" destId="{4E6634D0-9CA1-4ACD-BF91-91BEE47E76EF}" srcOrd="0" destOrd="0" presId="urn:microsoft.com/office/officeart/2005/8/layout/orgChart1"/>
    <dgm:cxn modelId="{7A5B34C5-F457-45C2-85D1-A84534492666}" type="presParOf" srcId="{4E6634D0-9CA1-4ACD-BF91-91BEE47E76EF}" destId="{EE219807-47C8-4941-99AE-CE39076E53F5}" srcOrd="0" destOrd="0" presId="urn:microsoft.com/office/officeart/2005/8/layout/orgChart1"/>
    <dgm:cxn modelId="{1A8A9B25-B85A-4260-AB2F-429F9117FD4C}" type="presParOf" srcId="{4E6634D0-9CA1-4ACD-BF91-91BEE47E76EF}" destId="{A8ED66CC-CBB3-4EB5-ADE1-6E062170315B}" srcOrd="1" destOrd="0" presId="urn:microsoft.com/office/officeart/2005/8/layout/orgChart1"/>
    <dgm:cxn modelId="{E3F7E999-9DDE-4EB6-BA8D-76F60499EE6E}" type="presParOf" srcId="{28D3CB32-FAA0-4273-8538-1EB307061468}" destId="{55A4A9B7-D2D2-4F27-9972-54B957F184B3}" srcOrd="1" destOrd="0" presId="urn:microsoft.com/office/officeart/2005/8/layout/orgChart1"/>
    <dgm:cxn modelId="{5231F674-323A-479A-A5C4-4060E32FDA98}" type="presParOf" srcId="{28D3CB32-FAA0-4273-8538-1EB307061468}" destId="{A6D08738-8725-4BBB-8D6E-6E0F7F338F27}" srcOrd="2" destOrd="0" presId="urn:microsoft.com/office/officeart/2005/8/layout/orgChart1"/>
    <dgm:cxn modelId="{9882E29B-428B-4F96-BBF3-B74985590D89}" type="presParOf" srcId="{D09FB176-C899-4C34-A2EF-DF4099E3930B}" destId="{10032A81-28F1-4589-A2C9-2F713826DB5B}" srcOrd="2" destOrd="0" presId="urn:microsoft.com/office/officeart/2005/8/layout/orgChart1"/>
    <dgm:cxn modelId="{AA62834F-9E33-479A-BFED-ADFDD484C6FE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3E46469B-08DA-4D7A-B4C4-53EF668CCF2C}" type="presOf" srcId="{43C964D4-3EA5-4709-BA45-DC9671707267}" destId="{87899BB1-A811-4B2D-8FA3-633A97B1A6A6}" srcOrd="1" destOrd="0" presId="urn:microsoft.com/office/officeart/2005/8/layout/orgChart1"/>
    <dgm:cxn modelId="{F29940E2-7180-4D08-90AB-BCC5B5E44011}" type="presOf" srcId="{092024CE-8423-4E50-A34E-3122E05631CC}" destId="{2C701CAE-D8F1-461E-8A0C-C57AEB1CD6C2}" srcOrd="0" destOrd="0" presId="urn:microsoft.com/office/officeart/2005/8/layout/orgChart1"/>
    <dgm:cxn modelId="{DFBE572A-55F1-4A82-864D-A502FAD7EA3C}" type="presOf" srcId="{CE683E6A-A313-4F5C-8639-235783D1198F}" destId="{6C1B72B2-EE6C-495B-ADAD-8508CE8EB807}" srcOrd="0" destOrd="0" presId="urn:microsoft.com/office/officeart/2005/8/layout/orgChart1"/>
    <dgm:cxn modelId="{AC691559-61F1-4083-917E-AE99B50DAAFE}" type="presOf" srcId="{1D03C52E-27F1-4CAD-B953-A57260381D87}" destId="{52D64095-8F0B-43C5-A134-4F8EB745D0AC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85456DE0-5412-41EA-B0A2-E619E2C42BBF}" type="presOf" srcId="{092024CE-8423-4E50-A34E-3122E05631CC}" destId="{0A55F855-E390-49C4-85C3-4EB5DC8DFEC3}" srcOrd="1" destOrd="0" presId="urn:microsoft.com/office/officeart/2005/8/layout/orgChart1"/>
    <dgm:cxn modelId="{93936856-5365-48DE-9DF4-AFFBF5DCA75C}" type="presOf" srcId="{D5F013B3-4B4E-4E38-9BAF-4B34B2BB0C79}" destId="{26E61D30-5696-4E05-9044-AF73EF27DAB2}" srcOrd="0" destOrd="0" presId="urn:microsoft.com/office/officeart/2005/8/layout/orgChart1"/>
    <dgm:cxn modelId="{06230A14-15EB-4F9D-86E8-4C6AD4073AA0}" type="presOf" srcId="{BC7A14EC-7DD0-42E2-A28E-8428AF273F49}" destId="{4E5DB2E5-BC21-45FD-89CF-804EEEA73D92}" srcOrd="0" destOrd="0" presId="urn:microsoft.com/office/officeart/2005/8/layout/orgChart1"/>
    <dgm:cxn modelId="{A2EEB6DC-7FD7-4F74-9EDA-ECB0BF64FFD8}" type="presOf" srcId="{DCCE79F2-51DC-4E3A-8F3D-0CB311D1F14D}" destId="{EE219807-47C8-4941-99AE-CE39076E53F5}" srcOrd="0" destOrd="0" presId="urn:microsoft.com/office/officeart/2005/8/layout/orgChart1"/>
    <dgm:cxn modelId="{3FFB81F8-EE3E-4760-A61A-A285974A54E1}" type="presOf" srcId="{1E17A9B5-1CC6-4BF4-A5EB-2099972243B8}" destId="{0044642D-BF6E-4946-989D-7BC76303D8B1}" srcOrd="1" destOrd="0" presId="urn:microsoft.com/office/officeart/2005/8/layout/orgChart1"/>
    <dgm:cxn modelId="{EF83744E-A6FE-442A-8BF8-88371BC0CAB6}" type="presOf" srcId="{C7336B56-6975-43EE-AA11-2CF9D86F3B72}" destId="{F7484F86-9514-4EEC-AAEC-65AD9B4B3D96}" srcOrd="0" destOrd="0" presId="urn:microsoft.com/office/officeart/2005/8/layout/orgChart1"/>
    <dgm:cxn modelId="{0831A67E-E874-43E4-B557-1CA5119A72C8}" type="presOf" srcId="{DC9F82DD-39AD-486C-81D6-0E3C38A96BAD}" destId="{4F6F1802-D2DC-45F2-8B57-B9ACE00E096B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ED09D4C7-E11C-4C93-9D60-220B92360F2D}" type="presOf" srcId="{43C964D4-3EA5-4709-BA45-DC9671707267}" destId="{ABF5B3AF-9C3F-43AC-89B9-A4B84688B739}" srcOrd="0" destOrd="0" presId="urn:microsoft.com/office/officeart/2005/8/layout/orgChart1"/>
    <dgm:cxn modelId="{071E1692-DCDB-4021-B85C-90644C9601BA}" type="presOf" srcId="{D5F013B3-4B4E-4E38-9BAF-4B34B2BB0C79}" destId="{14A5ABF2-8B49-4694-AC4C-1A898869B017}" srcOrd="1" destOrd="0" presId="urn:microsoft.com/office/officeart/2005/8/layout/orgChart1"/>
    <dgm:cxn modelId="{3C335766-320B-45A9-BF68-3D9D15AEE109}" type="presOf" srcId="{032924AE-7BA3-4608-9D4D-A10FC22FA55B}" destId="{FCA2B357-06A1-4199-999C-BBE32872F828}" srcOrd="0" destOrd="0" presId="urn:microsoft.com/office/officeart/2005/8/layout/orgChart1"/>
    <dgm:cxn modelId="{86F43F7A-0EE8-42D9-AACD-8D59ADC20A49}" type="presOf" srcId="{49A41343-8942-4E0A-948C-7308CFEDA337}" destId="{F8AA5B07-D62E-4BEF-A7F4-BB8154CE0161}" srcOrd="0" destOrd="0" presId="urn:microsoft.com/office/officeart/2005/8/layout/orgChart1"/>
    <dgm:cxn modelId="{34DB663C-AF54-4574-86D6-339B88C2F062}" type="presOf" srcId="{51AC05A3-5125-4631-8328-EE9742C5CE1F}" destId="{75DCBE71-7469-49E9-81E5-E6A43E3EC0DC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F82CB3FD-E100-4F11-8598-F83EC58315F2}" type="presOf" srcId="{382A9707-8CE9-4448-A732-795155023764}" destId="{40CBCC65-FD09-4B94-B9C9-3482617F2627}" srcOrd="1" destOrd="0" presId="urn:microsoft.com/office/officeart/2005/8/layout/orgChart1"/>
    <dgm:cxn modelId="{4509B40B-DCDA-48E3-A29C-B719AD670AA2}" type="presOf" srcId="{69BEBD41-3545-40FD-BFDD-D21BD47C872E}" destId="{EA4E738B-1483-44D6-89EB-8256A9C3F87D}" srcOrd="1" destOrd="0" presId="urn:microsoft.com/office/officeart/2005/8/layout/orgChart1"/>
    <dgm:cxn modelId="{4B4DB291-76EB-4945-B5F8-65C3BB4C219D}" type="presOf" srcId="{DCB062A1-302A-48A6-BE81-96138548FF70}" destId="{1AE91293-7748-4E52-8855-7B838C555EB9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2D7AA791-3ABE-4F7C-A83F-5D9D76E9F5ED}" type="presOf" srcId="{CBC98D67-7A4E-4DF5-AC0F-18B667594BB8}" destId="{D644628E-4C6F-4DF2-8C07-D2B66E3A4757}" srcOrd="0" destOrd="0" presId="urn:microsoft.com/office/officeart/2005/8/layout/orgChart1"/>
    <dgm:cxn modelId="{BA3DAE69-72B1-452C-BEF9-F48A13FBD2A1}" type="presOf" srcId="{69BEBD41-3545-40FD-BFDD-D21BD47C872E}" destId="{74487508-3D4F-4F35-9119-7335AA499C95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59DDAEFD-6FD5-4153-AE42-AE21D4CD4AC6}" type="presOf" srcId="{844909A3-F2C8-49AE-869B-AFCA0AC709DF}" destId="{5A29D58D-62CC-4731-8120-CAD4354C3E03}" srcOrd="0" destOrd="0" presId="urn:microsoft.com/office/officeart/2005/8/layout/orgChart1"/>
    <dgm:cxn modelId="{3A356DBB-72AC-4087-8E20-C263F3661EA2}" type="presOf" srcId="{0ED209FE-B93C-493B-85A2-BA5863869AE7}" destId="{B4ADFA40-1DC3-4BD0-BAE4-D5BA4FDF2B3E}" srcOrd="0" destOrd="0" presId="urn:microsoft.com/office/officeart/2005/8/layout/orgChart1"/>
    <dgm:cxn modelId="{AABFCA04-BDC5-4BC9-876F-5AB76928A1D5}" type="presOf" srcId="{D3B00EB5-7252-4C54-A138-4FDE2761BA89}" destId="{77FF546B-1ADB-4B35-B705-B48DE95D0A7F}" srcOrd="0" destOrd="0" presId="urn:microsoft.com/office/officeart/2005/8/layout/orgChart1"/>
    <dgm:cxn modelId="{D8E2CD3D-13F5-47B6-AE8F-F511B069ABCE}" type="presOf" srcId="{D91152BC-9A33-44D3-AEBB-F20420DB430F}" destId="{30DA9891-B7C7-405D-9015-1C3DF0E9850F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3C33C143-0A62-48D9-9851-05CD3DC77881}" type="presOf" srcId="{032924AE-7BA3-4608-9D4D-A10FC22FA55B}" destId="{842224E6-60DA-412E-8A1B-7533C1377869}" srcOrd="1" destOrd="0" presId="urn:microsoft.com/office/officeart/2005/8/layout/orgChart1"/>
    <dgm:cxn modelId="{15FF5D5F-E4CC-479B-9CC6-5C6F409C657A}" type="presOf" srcId="{E2FDDA39-0A56-4C19-9570-F6322A50CD7C}" destId="{4704A764-F3E3-46A1-B698-AC3BCD85875D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59A82D80-8527-4824-8106-E68A4A879EBC}" type="presOf" srcId="{B40A1E99-819E-4C0D-B671-3D134F0F7163}" destId="{3A05D6AC-55D4-4F8B-831D-7528DBB5E857}" srcOrd="0" destOrd="0" presId="urn:microsoft.com/office/officeart/2005/8/layout/orgChart1"/>
    <dgm:cxn modelId="{D25D6F5E-596F-4EFE-9571-04FD4948B905}" type="presOf" srcId="{D91152BC-9A33-44D3-AEBB-F20420DB430F}" destId="{5EC808F1-181C-42C2-975C-2B558EBCB7FE}" srcOrd="1" destOrd="0" presId="urn:microsoft.com/office/officeart/2005/8/layout/orgChart1"/>
    <dgm:cxn modelId="{A477E8A3-458F-4059-9EE8-AE7D4EA2B76B}" type="presOf" srcId="{8514C17C-35EC-4D14-92F7-13A577CAA5C4}" destId="{3AA4BA60-CAF3-4B65-8A7B-26648B565082}" srcOrd="1" destOrd="0" presId="urn:microsoft.com/office/officeart/2005/8/layout/orgChart1"/>
    <dgm:cxn modelId="{70D63530-72DB-4323-B3CF-536A28ECC7CA}" type="presOf" srcId="{3837525C-9A2A-44D5-8B42-9C0820CF3FF9}" destId="{6AC59FBD-FAEA-42FA-8EB1-29A7CC044828}" srcOrd="0" destOrd="0" presId="urn:microsoft.com/office/officeart/2005/8/layout/orgChart1"/>
    <dgm:cxn modelId="{5DBE73DC-CF76-4677-8A2E-50D2726EDC48}" type="presOf" srcId="{00B822AA-E50D-409C-8E77-78CE41F17C4F}" destId="{EE7467E8-D778-4C18-9C7C-925EF25B0DC2}" srcOrd="1" destOrd="0" presId="urn:microsoft.com/office/officeart/2005/8/layout/orgChart1"/>
    <dgm:cxn modelId="{84E66439-1384-46CF-A7D7-02EEDFB2D60B}" type="presOf" srcId="{382A9707-8CE9-4448-A732-795155023764}" destId="{C9EB4BFF-95DA-49B7-87A2-66A52A4FCDFA}" srcOrd="0" destOrd="0" presId="urn:microsoft.com/office/officeart/2005/8/layout/orgChart1"/>
    <dgm:cxn modelId="{B903686D-ECBD-4D35-B84B-5B15743722DF}" type="presOf" srcId="{51AC05A3-5125-4631-8328-EE9742C5CE1F}" destId="{7533127D-6F77-420D-9337-03A9B17677A7}" srcOrd="0" destOrd="0" presId="urn:microsoft.com/office/officeart/2005/8/layout/orgChart1"/>
    <dgm:cxn modelId="{CE816C36-BAD8-435C-BCD8-C068EABE5D08}" type="presOf" srcId="{EDF4E25F-6E69-41B7-B57F-66E5D749104E}" destId="{CD65CBB6-B9A3-48AB-AFB3-4BE4B03553D3}" srcOrd="0" destOrd="0" presId="urn:microsoft.com/office/officeart/2005/8/layout/orgChart1"/>
    <dgm:cxn modelId="{00932128-3CF9-483B-A40B-ED6172F5C59C}" type="presOf" srcId="{6A766238-49C0-489C-9759-5801318FB123}" destId="{F4F60A8B-BCFE-4E33-9289-BF4CA9206F7B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14D6BC73-9309-46E2-8A73-439D893ABE0F}" type="presOf" srcId="{57A44C0D-573F-44FB-BC9E-B18382ACCC39}" destId="{9AAB9F84-69DB-4974-8FB3-17FE16A42904}" srcOrd="0" destOrd="0" presId="urn:microsoft.com/office/officeart/2005/8/layout/orgChart1"/>
    <dgm:cxn modelId="{0583092F-BE1A-46F5-B597-734C55EE8A32}" type="presOf" srcId="{BCA1F9C7-A2DE-4DA9-9030-581CAAE089DA}" destId="{7E670A0B-4B6A-45AD-AE95-FAE9E52BA24F}" srcOrd="0" destOrd="0" presId="urn:microsoft.com/office/officeart/2005/8/layout/orgChart1"/>
    <dgm:cxn modelId="{9DDF2081-EE4D-4404-8BCF-A12BA0FC02A5}" type="presOf" srcId="{88B02B86-A182-47E8-98CE-5F03ED03FC83}" destId="{1A2BCB80-89E2-41EC-87D9-8650DA66AB8A}" srcOrd="0" destOrd="0" presId="urn:microsoft.com/office/officeart/2005/8/layout/orgChart1"/>
    <dgm:cxn modelId="{80FC21A3-4173-4C63-8EBB-C93B1BA1937E}" type="presOf" srcId="{88415C31-82DD-4EF9-9A7A-1D4D99FB6B9D}" destId="{ED956AEF-5A78-47DC-9D97-3B27A2E93095}" srcOrd="0" destOrd="0" presId="urn:microsoft.com/office/officeart/2005/8/layout/orgChart1"/>
    <dgm:cxn modelId="{DC9F8EDD-1349-45F2-B27F-BC0B0A7917CE}" type="presOf" srcId="{88415C31-82DD-4EF9-9A7A-1D4D99FB6B9D}" destId="{0936C29E-0ABE-4289-9453-F6DF249F454C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CAAE175B-E158-41C5-9C29-82EA378A2AD1}" type="presOf" srcId="{8514C17C-35EC-4D14-92F7-13A577CAA5C4}" destId="{079C46BA-E270-4C4F-9AA8-92E32A64D736}" srcOrd="0" destOrd="0" presId="urn:microsoft.com/office/officeart/2005/8/layout/orgChart1"/>
    <dgm:cxn modelId="{516DF5B4-2F95-451C-A1DA-728FBDCB03F3}" type="presOf" srcId="{6A766238-49C0-489C-9759-5801318FB123}" destId="{8F3E2022-AB5E-4438-BDBE-146FD19E8285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AB941E1C-5A3E-45EE-9A40-4A35CB8ADD51}" type="presOf" srcId="{B103CFD6-C2F2-4A76-8866-035FF64E5877}" destId="{D98E11BE-9177-4329-A5B4-B4B8653C2863}" srcOrd="0" destOrd="0" presId="urn:microsoft.com/office/officeart/2005/8/layout/orgChart1"/>
    <dgm:cxn modelId="{06875AF0-0A62-4B79-96A3-DCE795EFFB50}" type="presOf" srcId="{1E17A9B5-1CC6-4BF4-A5EB-2099972243B8}" destId="{F0DC39B6-0C64-430A-9FFB-4907B94E244D}" srcOrd="0" destOrd="0" presId="urn:microsoft.com/office/officeart/2005/8/layout/orgChart1"/>
    <dgm:cxn modelId="{BB8E68CE-B146-490A-B9F0-10C15F46A0CA}" type="presOf" srcId="{B40A1E99-819E-4C0D-B671-3D134F0F7163}" destId="{179F0FCD-C306-4B84-A7DF-E34F9FAB6F56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9E3D3FE9-AE7D-425A-AF45-7237697FE5F8}" type="presOf" srcId="{D656347E-658D-41DE-86E2-9688A1F66EB3}" destId="{D351E307-7A60-4733-B21C-CC6D6E5D051D}" srcOrd="0" destOrd="0" presId="urn:microsoft.com/office/officeart/2005/8/layout/orgChart1"/>
    <dgm:cxn modelId="{700B34DB-A131-4DEF-95BB-42ADE6E16874}" type="presOf" srcId="{E2FDDA39-0A56-4C19-9570-F6322A50CD7C}" destId="{C95AECE2-07C4-42E7-90DA-5CD8EA216CFC}" srcOrd="0" destOrd="0" presId="urn:microsoft.com/office/officeart/2005/8/layout/orgChart1"/>
    <dgm:cxn modelId="{59C93370-19ED-481C-9013-AF25C7929B6F}" type="presOf" srcId="{00B822AA-E50D-409C-8E77-78CE41F17C4F}" destId="{86ECFBC0-6EDE-49D7-A5E4-E61CBAF4A092}" srcOrd="0" destOrd="0" presId="urn:microsoft.com/office/officeart/2005/8/layout/orgChart1"/>
    <dgm:cxn modelId="{00640340-711B-47A0-A03C-D7AC25B1A060}" type="presOf" srcId="{B103CFD6-C2F2-4A76-8866-035FF64E5877}" destId="{2FA1AE03-77C2-487B-948B-82122901556A}" srcOrd="1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1BAD9B39-F86A-455D-A758-CAA9833E32FE}" type="presOf" srcId="{BAA37ED3-8504-4718-82EA-2141E33A703B}" destId="{C6471DB4-9B93-437A-AEBE-F3B71F737DF8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0514F2BF-C908-4639-B8BF-E97FCF788C62}" type="presOf" srcId="{41CBE71F-8A1C-4046-8B51-627382F890A8}" destId="{BD53C961-9C2E-42B5-A825-EB1CD5AF2FE3}" srcOrd="0" destOrd="0" presId="urn:microsoft.com/office/officeart/2005/8/layout/orgChart1"/>
    <dgm:cxn modelId="{BF7DD758-11EF-4862-BB90-80E80D14A827}" type="presOf" srcId="{C7336B56-6975-43EE-AA11-2CF9D86F3B72}" destId="{2F8AA862-E8D3-4043-95F3-7EBB33FDC237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DE49C302-33B5-48CD-8B0D-686B486ADD08}" type="presOf" srcId="{DCCE79F2-51DC-4E3A-8F3D-0CB311D1F14D}" destId="{A8ED66CC-CBB3-4EB5-ADE1-6E062170315B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D168B84F-2508-45BF-8418-D7792E3DC149}" type="presParOf" srcId="{6C1B72B2-EE6C-495B-ADAD-8508CE8EB807}" destId="{B9578B13-712D-4BAD-A28F-A7352074EDA6}" srcOrd="0" destOrd="0" presId="urn:microsoft.com/office/officeart/2005/8/layout/orgChart1"/>
    <dgm:cxn modelId="{58DE3C48-CE7B-4D24-ADFA-43FAF4535B3C}" type="presParOf" srcId="{B9578B13-712D-4BAD-A28F-A7352074EDA6}" destId="{EA34C8C8-6EC1-483B-8E39-8E6926CED3CE}" srcOrd="0" destOrd="0" presId="urn:microsoft.com/office/officeart/2005/8/layout/orgChart1"/>
    <dgm:cxn modelId="{BEA930E5-EE16-49EF-848F-82BB873CC638}" type="presParOf" srcId="{EA34C8C8-6EC1-483B-8E39-8E6926CED3CE}" destId="{D98E11BE-9177-4329-A5B4-B4B8653C2863}" srcOrd="0" destOrd="0" presId="urn:microsoft.com/office/officeart/2005/8/layout/orgChart1"/>
    <dgm:cxn modelId="{D138E1FB-5993-4907-BDEA-05656881D005}" type="presParOf" srcId="{EA34C8C8-6EC1-483B-8E39-8E6926CED3CE}" destId="{2FA1AE03-77C2-487B-948B-82122901556A}" srcOrd="1" destOrd="0" presId="urn:microsoft.com/office/officeart/2005/8/layout/orgChart1"/>
    <dgm:cxn modelId="{D9D778D4-898A-4869-80C6-698ADF03438B}" type="presParOf" srcId="{B9578B13-712D-4BAD-A28F-A7352074EDA6}" destId="{9C5DF944-3D7A-473D-A789-5CA86652B8F8}" srcOrd="1" destOrd="0" presId="urn:microsoft.com/office/officeart/2005/8/layout/orgChart1"/>
    <dgm:cxn modelId="{B40B019A-3CF8-416E-8658-EAD21D2E1D0F}" type="presParOf" srcId="{9C5DF944-3D7A-473D-A789-5CA86652B8F8}" destId="{D351E307-7A60-4733-B21C-CC6D6E5D051D}" srcOrd="0" destOrd="0" presId="urn:microsoft.com/office/officeart/2005/8/layout/orgChart1"/>
    <dgm:cxn modelId="{F79F0998-E5CD-4EBA-B01A-0D6AF1A9FF82}" type="presParOf" srcId="{9C5DF944-3D7A-473D-A789-5CA86652B8F8}" destId="{60FE5B31-E82E-49E2-9469-B5D5674278BC}" srcOrd="1" destOrd="0" presId="urn:microsoft.com/office/officeart/2005/8/layout/orgChart1"/>
    <dgm:cxn modelId="{F8D4208D-3B47-4CA4-A29D-3078BA5776C5}" type="presParOf" srcId="{60FE5B31-E82E-49E2-9469-B5D5674278BC}" destId="{CB88DD46-0D40-4A1B-9C97-26FA4C46EB15}" srcOrd="0" destOrd="0" presId="urn:microsoft.com/office/officeart/2005/8/layout/orgChart1"/>
    <dgm:cxn modelId="{CEAF6F62-F9F3-4409-85C4-235F191EE6A7}" type="presParOf" srcId="{CB88DD46-0D40-4A1B-9C97-26FA4C46EB15}" destId="{ABF5B3AF-9C3F-43AC-89B9-A4B84688B739}" srcOrd="0" destOrd="0" presId="urn:microsoft.com/office/officeart/2005/8/layout/orgChart1"/>
    <dgm:cxn modelId="{A996D1CE-EFCA-45DD-81E8-DB1A29B2E5BD}" type="presParOf" srcId="{CB88DD46-0D40-4A1B-9C97-26FA4C46EB15}" destId="{87899BB1-A811-4B2D-8FA3-633A97B1A6A6}" srcOrd="1" destOrd="0" presId="urn:microsoft.com/office/officeart/2005/8/layout/orgChart1"/>
    <dgm:cxn modelId="{6E838FD1-30BB-49AD-8B64-F675B8CDF66D}" type="presParOf" srcId="{60FE5B31-E82E-49E2-9469-B5D5674278BC}" destId="{B6A20B03-CFA9-41D8-9956-9F0EB448DC4A}" srcOrd="1" destOrd="0" presId="urn:microsoft.com/office/officeart/2005/8/layout/orgChart1"/>
    <dgm:cxn modelId="{59EBCE0F-B5A0-4491-A79C-5229172533CB}" type="presParOf" srcId="{B6A20B03-CFA9-41D8-9956-9F0EB448DC4A}" destId="{CD65CBB6-B9A3-48AB-AFB3-4BE4B03553D3}" srcOrd="0" destOrd="0" presId="urn:microsoft.com/office/officeart/2005/8/layout/orgChart1"/>
    <dgm:cxn modelId="{6014F7E0-37AF-4E33-9D24-BA5FA21ED300}" type="presParOf" srcId="{B6A20B03-CFA9-41D8-9956-9F0EB448DC4A}" destId="{ED1F0A6D-21D1-431E-B021-19DC70288741}" srcOrd="1" destOrd="0" presId="urn:microsoft.com/office/officeart/2005/8/layout/orgChart1"/>
    <dgm:cxn modelId="{D49DAFE7-1DEB-47B7-89AA-AF2FEF689399}" type="presParOf" srcId="{ED1F0A6D-21D1-431E-B021-19DC70288741}" destId="{3035FF76-B78F-49A4-AACF-E2FF3786028F}" srcOrd="0" destOrd="0" presId="urn:microsoft.com/office/officeart/2005/8/layout/orgChart1"/>
    <dgm:cxn modelId="{FBC2FF5A-5DE3-407B-A97F-E8B76376D449}" type="presParOf" srcId="{3035FF76-B78F-49A4-AACF-E2FF3786028F}" destId="{F0DC39B6-0C64-430A-9FFB-4907B94E244D}" srcOrd="0" destOrd="0" presId="urn:microsoft.com/office/officeart/2005/8/layout/orgChart1"/>
    <dgm:cxn modelId="{FCF6AEEC-8A0F-4DC4-ADDE-5C702CC6C1AB}" type="presParOf" srcId="{3035FF76-B78F-49A4-AACF-E2FF3786028F}" destId="{0044642D-BF6E-4946-989D-7BC76303D8B1}" srcOrd="1" destOrd="0" presId="urn:microsoft.com/office/officeart/2005/8/layout/orgChart1"/>
    <dgm:cxn modelId="{6FF910DC-A406-4863-9214-F666A1FD05E5}" type="presParOf" srcId="{ED1F0A6D-21D1-431E-B021-19DC70288741}" destId="{6F92EC3E-8AAE-41C7-BFFF-85E9DBCB215A}" srcOrd="1" destOrd="0" presId="urn:microsoft.com/office/officeart/2005/8/layout/orgChart1"/>
    <dgm:cxn modelId="{7BF3119F-A4E4-467B-94FE-54F13A5E485A}" type="presParOf" srcId="{ED1F0A6D-21D1-431E-B021-19DC70288741}" destId="{C359BE23-B469-48EB-819D-6F6FDCDBB0A8}" srcOrd="2" destOrd="0" presId="urn:microsoft.com/office/officeart/2005/8/layout/orgChart1"/>
    <dgm:cxn modelId="{43FEDDD6-FC0E-47CF-B520-2BAE4B9AC95C}" type="presParOf" srcId="{B6A20B03-CFA9-41D8-9956-9F0EB448DC4A}" destId="{6AC59FBD-FAEA-42FA-8EB1-29A7CC044828}" srcOrd="2" destOrd="0" presId="urn:microsoft.com/office/officeart/2005/8/layout/orgChart1"/>
    <dgm:cxn modelId="{2DFDEE9C-05C1-4B8D-A314-67EEDAA84155}" type="presParOf" srcId="{B6A20B03-CFA9-41D8-9956-9F0EB448DC4A}" destId="{F2E1EDE4-99F4-4CBC-BA6A-91AF00914823}" srcOrd="3" destOrd="0" presId="urn:microsoft.com/office/officeart/2005/8/layout/orgChart1"/>
    <dgm:cxn modelId="{98C9FEA9-9E70-40DE-A7BD-8C313BBB1D93}" type="presParOf" srcId="{F2E1EDE4-99F4-4CBC-BA6A-91AF00914823}" destId="{795B4B98-FEFB-4DAB-B785-2E28918B1C7E}" srcOrd="0" destOrd="0" presId="urn:microsoft.com/office/officeart/2005/8/layout/orgChart1"/>
    <dgm:cxn modelId="{54E93D97-AB9F-4423-9DD9-1A7CD85EB71C}" type="presParOf" srcId="{795B4B98-FEFB-4DAB-B785-2E28918B1C7E}" destId="{C9EB4BFF-95DA-49B7-87A2-66A52A4FCDFA}" srcOrd="0" destOrd="0" presId="urn:microsoft.com/office/officeart/2005/8/layout/orgChart1"/>
    <dgm:cxn modelId="{ED3BC875-938F-48E8-BA7A-61462F727C03}" type="presParOf" srcId="{795B4B98-FEFB-4DAB-B785-2E28918B1C7E}" destId="{40CBCC65-FD09-4B94-B9C9-3482617F2627}" srcOrd="1" destOrd="0" presId="urn:microsoft.com/office/officeart/2005/8/layout/orgChart1"/>
    <dgm:cxn modelId="{99640D18-2206-47F1-934B-A401FF835AE1}" type="presParOf" srcId="{F2E1EDE4-99F4-4CBC-BA6A-91AF00914823}" destId="{6E67D5E8-91A3-4A9C-B70E-60777B0DD65E}" srcOrd="1" destOrd="0" presId="urn:microsoft.com/office/officeart/2005/8/layout/orgChart1"/>
    <dgm:cxn modelId="{C9E53BAF-E8F8-4C0B-9973-E9C5286D92C6}" type="presParOf" srcId="{F2E1EDE4-99F4-4CBC-BA6A-91AF00914823}" destId="{9041FCB5-DDBA-4A82-87F1-A20AE1F0ECFA}" srcOrd="2" destOrd="0" presId="urn:microsoft.com/office/officeart/2005/8/layout/orgChart1"/>
    <dgm:cxn modelId="{6596817B-0775-441F-9AB5-85849447B023}" type="presParOf" srcId="{B6A20B03-CFA9-41D8-9956-9F0EB448DC4A}" destId="{D644628E-4C6F-4DF2-8C07-D2B66E3A4757}" srcOrd="4" destOrd="0" presId="urn:microsoft.com/office/officeart/2005/8/layout/orgChart1"/>
    <dgm:cxn modelId="{732ABE85-A856-4108-8E01-C774B3D48DC3}" type="presParOf" srcId="{B6A20B03-CFA9-41D8-9956-9F0EB448DC4A}" destId="{4C59CDCC-8171-42A8-836D-8A7ADEF309D0}" srcOrd="5" destOrd="0" presId="urn:microsoft.com/office/officeart/2005/8/layout/orgChart1"/>
    <dgm:cxn modelId="{204AD7B8-F56A-47C9-AF22-4FFA3953C6A5}" type="presParOf" srcId="{4C59CDCC-8171-42A8-836D-8A7ADEF309D0}" destId="{FED7DC99-D3B3-46B2-AE57-14D47B1F3671}" srcOrd="0" destOrd="0" presId="urn:microsoft.com/office/officeart/2005/8/layout/orgChart1"/>
    <dgm:cxn modelId="{6E2A8D25-431A-4909-BD9C-95D6B5A8C426}" type="presParOf" srcId="{FED7DC99-D3B3-46B2-AE57-14D47B1F3671}" destId="{8F3E2022-AB5E-4438-BDBE-146FD19E8285}" srcOrd="0" destOrd="0" presId="urn:microsoft.com/office/officeart/2005/8/layout/orgChart1"/>
    <dgm:cxn modelId="{C656AB96-DF96-4A03-94CC-0921DB02EF12}" type="presParOf" srcId="{FED7DC99-D3B3-46B2-AE57-14D47B1F3671}" destId="{F4F60A8B-BCFE-4E33-9289-BF4CA9206F7B}" srcOrd="1" destOrd="0" presId="urn:microsoft.com/office/officeart/2005/8/layout/orgChart1"/>
    <dgm:cxn modelId="{04F6D01B-67C2-4B9C-9DB2-738BD95B5321}" type="presParOf" srcId="{4C59CDCC-8171-42A8-836D-8A7ADEF309D0}" destId="{0717BF70-BD3E-4FBF-92BE-2C7F71500E41}" srcOrd="1" destOrd="0" presId="urn:microsoft.com/office/officeart/2005/8/layout/orgChart1"/>
    <dgm:cxn modelId="{D752581F-08EF-4C07-B2F2-4CC2326C7242}" type="presParOf" srcId="{4C59CDCC-8171-42A8-836D-8A7ADEF309D0}" destId="{0E63D1F7-0BB7-4B23-80D6-B69D7359A638}" srcOrd="2" destOrd="0" presId="urn:microsoft.com/office/officeart/2005/8/layout/orgChart1"/>
    <dgm:cxn modelId="{C93EE88C-06F7-40CB-9F63-0AA2F3015DBE}" type="presParOf" srcId="{B6A20B03-CFA9-41D8-9956-9F0EB448DC4A}" destId="{52D64095-8F0B-43C5-A134-4F8EB745D0AC}" srcOrd="6" destOrd="0" presId="urn:microsoft.com/office/officeart/2005/8/layout/orgChart1"/>
    <dgm:cxn modelId="{602C8B2D-1307-4FE4-92B7-D9AE40E0FC48}" type="presParOf" srcId="{B6A20B03-CFA9-41D8-9956-9F0EB448DC4A}" destId="{65175C4B-27F3-41C0-9093-49201195521B}" srcOrd="7" destOrd="0" presId="urn:microsoft.com/office/officeart/2005/8/layout/orgChart1"/>
    <dgm:cxn modelId="{E2EF95EA-7B85-417B-876A-BD6E5059AB92}" type="presParOf" srcId="{65175C4B-27F3-41C0-9093-49201195521B}" destId="{418B0B64-07DF-4A86-8188-2B3D12FF0C1B}" srcOrd="0" destOrd="0" presId="urn:microsoft.com/office/officeart/2005/8/layout/orgChart1"/>
    <dgm:cxn modelId="{BDAEC90B-A772-4A31-8818-A58D6FE7018F}" type="presParOf" srcId="{418B0B64-07DF-4A86-8188-2B3D12FF0C1B}" destId="{FCA2B357-06A1-4199-999C-BBE32872F828}" srcOrd="0" destOrd="0" presId="urn:microsoft.com/office/officeart/2005/8/layout/orgChart1"/>
    <dgm:cxn modelId="{3BEA2E56-D3E2-4E7D-ADDE-3F26A1805C20}" type="presParOf" srcId="{418B0B64-07DF-4A86-8188-2B3D12FF0C1B}" destId="{842224E6-60DA-412E-8A1B-7533C1377869}" srcOrd="1" destOrd="0" presId="urn:microsoft.com/office/officeart/2005/8/layout/orgChart1"/>
    <dgm:cxn modelId="{2F1D86B4-FCD0-41DD-871A-6B5F28BDE308}" type="presParOf" srcId="{65175C4B-27F3-41C0-9093-49201195521B}" destId="{5FEE9627-663F-4879-B764-2FCAC3BEDB01}" srcOrd="1" destOrd="0" presId="urn:microsoft.com/office/officeart/2005/8/layout/orgChart1"/>
    <dgm:cxn modelId="{C5330BCA-1C30-4641-B52B-3330864FDE1B}" type="presParOf" srcId="{65175C4B-27F3-41C0-9093-49201195521B}" destId="{D211A30E-3DD6-4F3B-A936-B6D9FD1B5AD6}" srcOrd="2" destOrd="0" presId="urn:microsoft.com/office/officeart/2005/8/layout/orgChart1"/>
    <dgm:cxn modelId="{000D9742-4129-48A1-9408-2C920D4F7771}" type="presParOf" srcId="{60FE5B31-E82E-49E2-9469-B5D5674278BC}" destId="{0A55CB08-0585-4E83-BB9C-6136411D5C97}" srcOrd="2" destOrd="0" presId="urn:microsoft.com/office/officeart/2005/8/layout/orgChart1"/>
    <dgm:cxn modelId="{BC07F2F7-7EED-4668-BE87-49ABE97AA608}" type="presParOf" srcId="{9C5DF944-3D7A-473D-A789-5CA86652B8F8}" destId="{1AE91293-7748-4E52-8855-7B838C555EB9}" srcOrd="2" destOrd="0" presId="urn:microsoft.com/office/officeart/2005/8/layout/orgChart1"/>
    <dgm:cxn modelId="{81FE81AB-BF83-45BB-9DEF-189B9C4BDF24}" type="presParOf" srcId="{9C5DF944-3D7A-473D-A789-5CA86652B8F8}" destId="{8BAB2199-5159-41F9-8708-33820C9B03A9}" srcOrd="3" destOrd="0" presId="urn:microsoft.com/office/officeart/2005/8/layout/orgChart1"/>
    <dgm:cxn modelId="{2A5C3D0D-A96D-4576-803D-8B6497CA8E9F}" type="presParOf" srcId="{8BAB2199-5159-41F9-8708-33820C9B03A9}" destId="{4AEEF0FD-EB99-4BD5-89CD-011B1DDC19F8}" srcOrd="0" destOrd="0" presId="urn:microsoft.com/office/officeart/2005/8/layout/orgChart1"/>
    <dgm:cxn modelId="{65F97EE9-D199-4618-B883-5E80C2E56A71}" type="presParOf" srcId="{4AEEF0FD-EB99-4BD5-89CD-011B1DDC19F8}" destId="{86ECFBC0-6EDE-49D7-A5E4-E61CBAF4A092}" srcOrd="0" destOrd="0" presId="urn:microsoft.com/office/officeart/2005/8/layout/orgChart1"/>
    <dgm:cxn modelId="{67482351-8032-4ADB-A523-0D37423B0A9B}" type="presParOf" srcId="{4AEEF0FD-EB99-4BD5-89CD-011B1DDC19F8}" destId="{EE7467E8-D778-4C18-9C7C-925EF25B0DC2}" srcOrd="1" destOrd="0" presId="urn:microsoft.com/office/officeart/2005/8/layout/orgChart1"/>
    <dgm:cxn modelId="{38571860-E31F-4D23-A99E-A36E9CF1A68D}" type="presParOf" srcId="{8BAB2199-5159-41F9-8708-33820C9B03A9}" destId="{70B62D43-4B2E-478D-8091-7F950B36BC86}" srcOrd="1" destOrd="0" presId="urn:microsoft.com/office/officeart/2005/8/layout/orgChart1"/>
    <dgm:cxn modelId="{5A2089DE-1136-402E-BFD6-6B026D3192B0}" type="presParOf" srcId="{70B62D43-4B2E-478D-8091-7F950B36BC86}" destId="{5A29D58D-62CC-4731-8120-CAD4354C3E03}" srcOrd="0" destOrd="0" presId="urn:microsoft.com/office/officeart/2005/8/layout/orgChart1"/>
    <dgm:cxn modelId="{29DF2236-DC5E-443D-A1C3-023F3130737A}" type="presParOf" srcId="{70B62D43-4B2E-478D-8091-7F950B36BC86}" destId="{20684FA8-0955-4E86-9890-955AAE2FB70E}" srcOrd="1" destOrd="0" presId="urn:microsoft.com/office/officeart/2005/8/layout/orgChart1"/>
    <dgm:cxn modelId="{795BE2B5-6794-4D81-9BB8-4D301498855E}" type="presParOf" srcId="{20684FA8-0955-4E86-9890-955AAE2FB70E}" destId="{357DF0A8-BCC0-4D40-9A29-811D9B3E8CE1}" srcOrd="0" destOrd="0" presId="urn:microsoft.com/office/officeart/2005/8/layout/orgChart1"/>
    <dgm:cxn modelId="{54308527-A35C-4997-968F-627552DB9DC3}" type="presParOf" srcId="{357DF0A8-BCC0-4D40-9A29-811D9B3E8CE1}" destId="{7533127D-6F77-420D-9337-03A9B17677A7}" srcOrd="0" destOrd="0" presId="urn:microsoft.com/office/officeart/2005/8/layout/orgChart1"/>
    <dgm:cxn modelId="{39299A0E-F0D2-40B8-97B8-FEE23AA41B2A}" type="presParOf" srcId="{357DF0A8-BCC0-4D40-9A29-811D9B3E8CE1}" destId="{75DCBE71-7469-49E9-81E5-E6A43E3EC0DC}" srcOrd="1" destOrd="0" presId="urn:microsoft.com/office/officeart/2005/8/layout/orgChart1"/>
    <dgm:cxn modelId="{8BC60C1A-2582-489A-8EBE-6E1BDA8D56CE}" type="presParOf" srcId="{20684FA8-0955-4E86-9890-955AAE2FB70E}" destId="{321B0D03-50FC-44EB-B561-D21A2CD4B482}" srcOrd="1" destOrd="0" presId="urn:microsoft.com/office/officeart/2005/8/layout/orgChart1"/>
    <dgm:cxn modelId="{FED1FBBB-95B0-4F8C-9497-6E43651E0CDE}" type="presParOf" srcId="{20684FA8-0955-4E86-9890-955AAE2FB70E}" destId="{0654A2B9-B227-48A6-941C-DD027142ECCE}" srcOrd="2" destOrd="0" presId="urn:microsoft.com/office/officeart/2005/8/layout/orgChart1"/>
    <dgm:cxn modelId="{D841208D-C2A3-4495-A5D6-A23E36008796}" type="presParOf" srcId="{70B62D43-4B2E-478D-8091-7F950B36BC86}" destId="{77FF546B-1ADB-4B35-B705-B48DE95D0A7F}" srcOrd="2" destOrd="0" presId="urn:microsoft.com/office/officeart/2005/8/layout/orgChart1"/>
    <dgm:cxn modelId="{FFD5D722-4BC0-417E-86B8-C0322E3E19D4}" type="presParOf" srcId="{70B62D43-4B2E-478D-8091-7F950B36BC86}" destId="{69C13562-DBB8-42F8-AE39-8AFEF8ED4982}" srcOrd="3" destOrd="0" presId="urn:microsoft.com/office/officeart/2005/8/layout/orgChart1"/>
    <dgm:cxn modelId="{E3185CCE-E9B2-4018-99C0-26B44F9C381D}" type="presParOf" srcId="{69C13562-DBB8-42F8-AE39-8AFEF8ED4982}" destId="{896D96FE-EA05-4066-8BE5-F7366BA3777A}" srcOrd="0" destOrd="0" presId="urn:microsoft.com/office/officeart/2005/8/layout/orgChart1"/>
    <dgm:cxn modelId="{D9A0CAF8-5A43-4B8D-B342-0555D3B1B64A}" type="presParOf" srcId="{896D96FE-EA05-4066-8BE5-F7366BA3777A}" destId="{079C46BA-E270-4C4F-9AA8-92E32A64D736}" srcOrd="0" destOrd="0" presId="urn:microsoft.com/office/officeart/2005/8/layout/orgChart1"/>
    <dgm:cxn modelId="{E15F4899-F805-43A8-A066-A38FEEAB1341}" type="presParOf" srcId="{896D96FE-EA05-4066-8BE5-F7366BA3777A}" destId="{3AA4BA60-CAF3-4B65-8A7B-26648B565082}" srcOrd="1" destOrd="0" presId="urn:microsoft.com/office/officeart/2005/8/layout/orgChart1"/>
    <dgm:cxn modelId="{E473052B-2142-45ED-9629-0F86D48A4059}" type="presParOf" srcId="{69C13562-DBB8-42F8-AE39-8AFEF8ED4982}" destId="{54F082B5-2FAD-490F-B257-B96DCB3E19FC}" srcOrd="1" destOrd="0" presId="urn:microsoft.com/office/officeart/2005/8/layout/orgChart1"/>
    <dgm:cxn modelId="{27C1882F-8358-4467-BA3D-95E0223C6F9A}" type="presParOf" srcId="{69C13562-DBB8-42F8-AE39-8AFEF8ED4982}" destId="{6C846A69-A00E-4FB9-80C7-DC7FE13BD4B5}" srcOrd="2" destOrd="0" presId="urn:microsoft.com/office/officeart/2005/8/layout/orgChart1"/>
    <dgm:cxn modelId="{AE853406-C78E-4DD9-B58F-5B7931E5C4DE}" type="presParOf" srcId="{70B62D43-4B2E-478D-8091-7F950B36BC86}" destId="{C6471DB4-9B93-437A-AEBE-F3B71F737DF8}" srcOrd="4" destOrd="0" presId="urn:microsoft.com/office/officeart/2005/8/layout/orgChart1"/>
    <dgm:cxn modelId="{086B3B70-589C-473F-9479-4682AEFEE6C5}" type="presParOf" srcId="{70B62D43-4B2E-478D-8091-7F950B36BC86}" destId="{CD8B12E6-DD1E-4D70-BE7C-A5443A3D84D1}" srcOrd="5" destOrd="0" presId="urn:microsoft.com/office/officeart/2005/8/layout/orgChart1"/>
    <dgm:cxn modelId="{687ADAEB-2A1F-471E-9397-148369539445}" type="presParOf" srcId="{CD8B12E6-DD1E-4D70-BE7C-A5443A3D84D1}" destId="{C0FBA54D-3A3D-42F4-B1C8-ADE0E74CCC4D}" srcOrd="0" destOrd="0" presId="urn:microsoft.com/office/officeart/2005/8/layout/orgChart1"/>
    <dgm:cxn modelId="{8F698FC1-A06D-4923-BAD5-859768EE739E}" type="presParOf" srcId="{C0FBA54D-3A3D-42F4-B1C8-ADE0E74CCC4D}" destId="{30DA9891-B7C7-405D-9015-1C3DF0E9850F}" srcOrd="0" destOrd="0" presId="urn:microsoft.com/office/officeart/2005/8/layout/orgChart1"/>
    <dgm:cxn modelId="{F0A3CC58-C87E-4D9E-93F5-8CD084EBA0F3}" type="presParOf" srcId="{C0FBA54D-3A3D-42F4-B1C8-ADE0E74CCC4D}" destId="{5EC808F1-181C-42C2-975C-2B558EBCB7FE}" srcOrd="1" destOrd="0" presId="urn:microsoft.com/office/officeart/2005/8/layout/orgChart1"/>
    <dgm:cxn modelId="{B7EEED4E-1DAA-4197-88AE-62A8E2000BAF}" type="presParOf" srcId="{CD8B12E6-DD1E-4D70-BE7C-A5443A3D84D1}" destId="{3C11D65F-2A65-4A7E-9C15-AA6406FE6F0B}" srcOrd="1" destOrd="0" presId="urn:microsoft.com/office/officeart/2005/8/layout/orgChart1"/>
    <dgm:cxn modelId="{F5AEF815-31F6-44E3-9708-D1D88CD255B6}" type="presParOf" srcId="{CD8B12E6-DD1E-4D70-BE7C-A5443A3D84D1}" destId="{07414A68-C8A8-4CE7-984E-48064FC49AF5}" srcOrd="2" destOrd="0" presId="urn:microsoft.com/office/officeart/2005/8/layout/orgChart1"/>
    <dgm:cxn modelId="{7D93D482-EC1E-414F-9ADD-EE6AC68B8633}" type="presParOf" srcId="{70B62D43-4B2E-478D-8091-7F950B36BC86}" destId="{BD53C961-9C2E-42B5-A825-EB1CD5AF2FE3}" srcOrd="6" destOrd="0" presId="urn:microsoft.com/office/officeart/2005/8/layout/orgChart1"/>
    <dgm:cxn modelId="{836CB458-93CD-4AE3-97AF-39BBF042D53E}" type="presParOf" srcId="{70B62D43-4B2E-478D-8091-7F950B36BC86}" destId="{2AD0F394-908E-4BF8-9902-81719C192207}" srcOrd="7" destOrd="0" presId="urn:microsoft.com/office/officeart/2005/8/layout/orgChart1"/>
    <dgm:cxn modelId="{666E8190-6B5E-4A51-95C5-22C5D2A3FE3F}" type="presParOf" srcId="{2AD0F394-908E-4BF8-9902-81719C192207}" destId="{6508E9AA-32AD-45CE-ACB4-E452A2309B43}" srcOrd="0" destOrd="0" presId="urn:microsoft.com/office/officeart/2005/8/layout/orgChart1"/>
    <dgm:cxn modelId="{A4855018-AC7F-4895-B3F1-7AB03127A53A}" type="presParOf" srcId="{6508E9AA-32AD-45CE-ACB4-E452A2309B43}" destId="{26E61D30-5696-4E05-9044-AF73EF27DAB2}" srcOrd="0" destOrd="0" presId="urn:microsoft.com/office/officeart/2005/8/layout/orgChart1"/>
    <dgm:cxn modelId="{F627DFBF-E693-41EF-8E1D-EE09A934CF74}" type="presParOf" srcId="{6508E9AA-32AD-45CE-ACB4-E452A2309B43}" destId="{14A5ABF2-8B49-4694-AC4C-1A898869B017}" srcOrd="1" destOrd="0" presId="urn:microsoft.com/office/officeart/2005/8/layout/orgChart1"/>
    <dgm:cxn modelId="{8D21EC8B-CFF3-4AAB-8579-B7ED9FD361D2}" type="presParOf" srcId="{2AD0F394-908E-4BF8-9902-81719C192207}" destId="{E95C75F7-7305-47DE-985C-550E435481C9}" srcOrd="1" destOrd="0" presId="urn:microsoft.com/office/officeart/2005/8/layout/orgChart1"/>
    <dgm:cxn modelId="{64CD2BF6-3AA2-456F-9D4B-F02BEA1491F8}" type="presParOf" srcId="{2AD0F394-908E-4BF8-9902-81719C192207}" destId="{ADFD56FF-A789-4A68-9B2D-8E4E857854C2}" srcOrd="2" destOrd="0" presId="urn:microsoft.com/office/officeart/2005/8/layout/orgChart1"/>
    <dgm:cxn modelId="{EB338045-144D-49BB-B024-30D5AFDE16E4}" type="presParOf" srcId="{70B62D43-4B2E-478D-8091-7F950B36BC86}" destId="{B4ADFA40-1DC3-4BD0-BAE4-D5BA4FDF2B3E}" srcOrd="8" destOrd="0" presId="urn:microsoft.com/office/officeart/2005/8/layout/orgChart1"/>
    <dgm:cxn modelId="{625ED690-734A-4F9E-A68B-4EB3319509AE}" type="presParOf" srcId="{70B62D43-4B2E-478D-8091-7F950B36BC86}" destId="{74623D81-D47A-4BDB-A76C-094846D41FA8}" srcOrd="9" destOrd="0" presId="urn:microsoft.com/office/officeart/2005/8/layout/orgChart1"/>
    <dgm:cxn modelId="{A714E84B-8565-4832-B955-2CFF2A8B6FF7}" type="presParOf" srcId="{74623D81-D47A-4BDB-A76C-094846D41FA8}" destId="{A5AFB960-0B8B-4E03-885A-2579269F7DC1}" srcOrd="0" destOrd="0" presId="urn:microsoft.com/office/officeart/2005/8/layout/orgChart1"/>
    <dgm:cxn modelId="{7D07BDD2-A563-4E24-A844-63A3B68362CB}" type="presParOf" srcId="{A5AFB960-0B8B-4E03-885A-2579269F7DC1}" destId="{3A05D6AC-55D4-4F8B-831D-7528DBB5E857}" srcOrd="0" destOrd="0" presId="urn:microsoft.com/office/officeart/2005/8/layout/orgChart1"/>
    <dgm:cxn modelId="{CA7C475B-D3FB-4E5C-A567-4287563A0919}" type="presParOf" srcId="{A5AFB960-0B8B-4E03-885A-2579269F7DC1}" destId="{179F0FCD-C306-4B84-A7DF-E34F9FAB6F56}" srcOrd="1" destOrd="0" presId="urn:microsoft.com/office/officeart/2005/8/layout/orgChart1"/>
    <dgm:cxn modelId="{AD184F8A-8492-47D1-8DBC-9711CA868860}" type="presParOf" srcId="{74623D81-D47A-4BDB-A76C-094846D41FA8}" destId="{856F8CB3-7FD8-44A2-BD9F-D0A3BBBFD7B2}" srcOrd="1" destOrd="0" presId="urn:microsoft.com/office/officeart/2005/8/layout/orgChart1"/>
    <dgm:cxn modelId="{6B50113F-B140-4575-AE39-442E83D66621}" type="presParOf" srcId="{74623D81-D47A-4BDB-A76C-094846D41FA8}" destId="{E41C3208-7C36-4192-9EA5-1F0C4DB4A826}" srcOrd="2" destOrd="0" presId="urn:microsoft.com/office/officeart/2005/8/layout/orgChart1"/>
    <dgm:cxn modelId="{294778CB-7654-4024-A0FD-4E792EF7DE8B}" type="presParOf" srcId="{8BAB2199-5159-41F9-8708-33820C9B03A9}" destId="{FB705D8D-4B0F-418C-BE22-C9FC935B08A3}" srcOrd="2" destOrd="0" presId="urn:microsoft.com/office/officeart/2005/8/layout/orgChart1"/>
    <dgm:cxn modelId="{FDFF77E1-CD87-41BE-AF16-B7CB612CB804}" type="presParOf" srcId="{9C5DF944-3D7A-473D-A789-5CA86652B8F8}" destId="{4F6F1802-D2DC-45F2-8B57-B9ACE00E096B}" srcOrd="4" destOrd="0" presId="urn:microsoft.com/office/officeart/2005/8/layout/orgChart1"/>
    <dgm:cxn modelId="{BCF51A69-7296-4FFC-BE24-C76B1479B54B}" type="presParOf" srcId="{9C5DF944-3D7A-473D-A789-5CA86652B8F8}" destId="{D09FB176-C899-4C34-A2EF-DF4099E3930B}" srcOrd="5" destOrd="0" presId="urn:microsoft.com/office/officeart/2005/8/layout/orgChart1"/>
    <dgm:cxn modelId="{AB220DFC-2F04-4C86-9A84-2EE7D30D10A9}" type="presParOf" srcId="{D09FB176-C899-4C34-A2EF-DF4099E3930B}" destId="{EB3A78CF-8659-4E76-9BB6-78F8A7F8B535}" srcOrd="0" destOrd="0" presId="urn:microsoft.com/office/officeart/2005/8/layout/orgChart1"/>
    <dgm:cxn modelId="{A3F787BA-A63E-4341-9B7D-A14F5EDD4160}" type="presParOf" srcId="{EB3A78CF-8659-4E76-9BB6-78F8A7F8B535}" destId="{ED956AEF-5A78-47DC-9D97-3B27A2E93095}" srcOrd="0" destOrd="0" presId="urn:microsoft.com/office/officeart/2005/8/layout/orgChart1"/>
    <dgm:cxn modelId="{473EF1F1-F9A1-4091-8168-357AC3D49464}" type="presParOf" srcId="{EB3A78CF-8659-4E76-9BB6-78F8A7F8B535}" destId="{0936C29E-0ABE-4289-9453-F6DF249F454C}" srcOrd="1" destOrd="0" presId="urn:microsoft.com/office/officeart/2005/8/layout/orgChart1"/>
    <dgm:cxn modelId="{AC283D5D-AE78-4467-B22C-601E9BD92141}" type="presParOf" srcId="{D09FB176-C899-4C34-A2EF-DF4099E3930B}" destId="{3666C14E-3FE7-4AB2-BA4F-4535D42C477E}" srcOrd="1" destOrd="0" presId="urn:microsoft.com/office/officeart/2005/8/layout/orgChart1"/>
    <dgm:cxn modelId="{D7F40582-F9BE-4255-81E8-9B8D7656A53B}" type="presParOf" srcId="{3666C14E-3FE7-4AB2-BA4F-4535D42C477E}" destId="{7E670A0B-4B6A-45AD-AE95-FAE9E52BA24F}" srcOrd="0" destOrd="0" presId="urn:microsoft.com/office/officeart/2005/8/layout/orgChart1"/>
    <dgm:cxn modelId="{E9F413C8-39C5-4408-867A-E76FC9A047D6}" type="presParOf" srcId="{3666C14E-3FE7-4AB2-BA4F-4535D42C477E}" destId="{781D4557-4BA2-4B53-85D2-D0A8E2F29ACB}" srcOrd="1" destOrd="0" presId="urn:microsoft.com/office/officeart/2005/8/layout/orgChart1"/>
    <dgm:cxn modelId="{04385AD6-0606-4D7C-837E-DEF408A8E49A}" type="presParOf" srcId="{781D4557-4BA2-4B53-85D2-D0A8E2F29ACB}" destId="{A1F0E8B8-00E6-43CE-8E1F-A9918B608453}" srcOrd="0" destOrd="0" presId="urn:microsoft.com/office/officeart/2005/8/layout/orgChart1"/>
    <dgm:cxn modelId="{EB10480D-0F6A-4ED2-BFA8-F4BD155EF23D}" type="presParOf" srcId="{A1F0E8B8-00E6-43CE-8E1F-A9918B608453}" destId="{2C701CAE-D8F1-461E-8A0C-C57AEB1CD6C2}" srcOrd="0" destOrd="0" presId="urn:microsoft.com/office/officeart/2005/8/layout/orgChart1"/>
    <dgm:cxn modelId="{6B89C23E-2436-406C-A0EF-E6FB97A46C91}" type="presParOf" srcId="{A1F0E8B8-00E6-43CE-8E1F-A9918B608453}" destId="{0A55F855-E390-49C4-85C3-4EB5DC8DFEC3}" srcOrd="1" destOrd="0" presId="urn:microsoft.com/office/officeart/2005/8/layout/orgChart1"/>
    <dgm:cxn modelId="{7D37EBF0-E357-42C6-BB03-FCCFB8023FFA}" type="presParOf" srcId="{781D4557-4BA2-4B53-85D2-D0A8E2F29ACB}" destId="{8FDA77AA-02A8-4EBB-8954-A3306A125F11}" srcOrd="1" destOrd="0" presId="urn:microsoft.com/office/officeart/2005/8/layout/orgChart1"/>
    <dgm:cxn modelId="{A533514A-814E-437A-9D93-99C5DAB66901}" type="presParOf" srcId="{781D4557-4BA2-4B53-85D2-D0A8E2F29ACB}" destId="{802B30D6-A884-4929-98EE-4DE3E2D91CB8}" srcOrd="2" destOrd="0" presId="urn:microsoft.com/office/officeart/2005/8/layout/orgChart1"/>
    <dgm:cxn modelId="{1F40BCF2-E55E-49BF-8605-CA4735FE0A65}" type="presParOf" srcId="{3666C14E-3FE7-4AB2-BA4F-4535D42C477E}" destId="{4E5DB2E5-BC21-45FD-89CF-804EEEA73D92}" srcOrd="2" destOrd="0" presId="urn:microsoft.com/office/officeart/2005/8/layout/orgChart1"/>
    <dgm:cxn modelId="{7715C93D-B49B-4528-8C49-E7FD0D9037F5}" type="presParOf" srcId="{3666C14E-3FE7-4AB2-BA4F-4535D42C477E}" destId="{FEF5B6E2-22EA-4CFA-BF26-961399773F49}" srcOrd="3" destOrd="0" presId="urn:microsoft.com/office/officeart/2005/8/layout/orgChart1"/>
    <dgm:cxn modelId="{E44E39A7-EB5B-4F94-B107-9BDEE9D35813}" type="presParOf" srcId="{FEF5B6E2-22EA-4CFA-BF26-961399773F49}" destId="{42BED641-FA4F-4D4B-9A19-A7D3C3BE1408}" srcOrd="0" destOrd="0" presId="urn:microsoft.com/office/officeart/2005/8/layout/orgChart1"/>
    <dgm:cxn modelId="{3BF4B91E-0458-4068-A98D-16DC33570974}" type="presParOf" srcId="{42BED641-FA4F-4D4B-9A19-A7D3C3BE1408}" destId="{74487508-3D4F-4F35-9119-7335AA499C95}" srcOrd="0" destOrd="0" presId="urn:microsoft.com/office/officeart/2005/8/layout/orgChart1"/>
    <dgm:cxn modelId="{F971819B-1170-4726-82E8-E694D59313BD}" type="presParOf" srcId="{42BED641-FA4F-4D4B-9A19-A7D3C3BE1408}" destId="{EA4E738B-1483-44D6-89EB-8256A9C3F87D}" srcOrd="1" destOrd="0" presId="urn:microsoft.com/office/officeart/2005/8/layout/orgChart1"/>
    <dgm:cxn modelId="{C63C957F-9AD7-453B-B5A7-66E485E98FC3}" type="presParOf" srcId="{FEF5B6E2-22EA-4CFA-BF26-961399773F49}" destId="{B5B7C6F2-824B-4B22-9513-4D47B87A1DEF}" srcOrd="1" destOrd="0" presId="urn:microsoft.com/office/officeart/2005/8/layout/orgChart1"/>
    <dgm:cxn modelId="{E4DD6401-AAEA-4774-8067-088A5BB2F018}" type="presParOf" srcId="{FEF5B6E2-22EA-4CFA-BF26-961399773F49}" destId="{AD4B3EEE-3AC5-44A5-8891-70C0728030DE}" srcOrd="2" destOrd="0" presId="urn:microsoft.com/office/officeart/2005/8/layout/orgChart1"/>
    <dgm:cxn modelId="{351C9022-C439-4DD1-90F8-2AAD55514B85}" type="presParOf" srcId="{3666C14E-3FE7-4AB2-BA4F-4535D42C477E}" destId="{1A2BCB80-89E2-41EC-87D9-8650DA66AB8A}" srcOrd="4" destOrd="0" presId="urn:microsoft.com/office/officeart/2005/8/layout/orgChart1"/>
    <dgm:cxn modelId="{8A68FFBA-7491-4E4E-9C78-32B13F74A233}" type="presParOf" srcId="{3666C14E-3FE7-4AB2-BA4F-4535D42C477E}" destId="{CD498E25-17A8-4592-A106-0BDE77F9F8BE}" srcOrd="5" destOrd="0" presId="urn:microsoft.com/office/officeart/2005/8/layout/orgChart1"/>
    <dgm:cxn modelId="{F6BF0625-A61B-43B4-9F24-270C630ECDE7}" type="presParOf" srcId="{CD498E25-17A8-4592-A106-0BDE77F9F8BE}" destId="{1832CD07-F56C-4B75-9FC3-CEF6C2D6EA45}" srcOrd="0" destOrd="0" presId="urn:microsoft.com/office/officeart/2005/8/layout/orgChart1"/>
    <dgm:cxn modelId="{45672B52-47EB-455C-A0DE-A6CD1E628D92}" type="presParOf" srcId="{1832CD07-F56C-4B75-9FC3-CEF6C2D6EA45}" destId="{F7484F86-9514-4EEC-AAEC-65AD9B4B3D96}" srcOrd="0" destOrd="0" presId="urn:microsoft.com/office/officeart/2005/8/layout/orgChart1"/>
    <dgm:cxn modelId="{902D82BA-0B72-4619-A807-70DB3A3E3398}" type="presParOf" srcId="{1832CD07-F56C-4B75-9FC3-CEF6C2D6EA45}" destId="{2F8AA862-E8D3-4043-95F3-7EBB33FDC237}" srcOrd="1" destOrd="0" presId="urn:microsoft.com/office/officeart/2005/8/layout/orgChart1"/>
    <dgm:cxn modelId="{ED06A6A4-B8DB-4DB5-93A5-3F5025E9D10E}" type="presParOf" srcId="{CD498E25-17A8-4592-A106-0BDE77F9F8BE}" destId="{D6D1B4BE-1E43-4CD4-965F-996A3963A4DE}" srcOrd="1" destOrd="0" presId="urn:microsoft.com/office/officeart/2005/8/layout/orgChart1"/>
    <dgm:cxn modelId="{7E429A50-354E-4A7B-B13E-E8FF6193D1B9}" type="presParOf" srcId="{CD498E25-17A8-4592-A106-0BDE77F9F8BE}" destId="{2585E360-1265-4DAF-8ED0-8CB30CFCA044}" srcOrd="2" destOrd="0" presId="urn:microsoft.com/office/officeart/2005/8/layout/orgChart1"/>
    <dgm:cxn modelId="{1A24C064-03E6-4C40-9BD9-77D1E7B0509A}" type="presParOf" srcId="{3666C14E-3FE7-4AB2-BA4F-4535D42C477E}" destId="{9AAB9F84-69DB-4974-8FB3-17FE16A42904}" srcOrd="6" destOrd="0" presId="urn:microsoft.com/office/officeart/2005/8/layout/orgChart1"/>
    <dgm:cxn modelId="{3611E4DF-8269-49BB-9841-00B88887401A}" type="presParOf" srcId="{3666C14E-3FE7-4AB2-BA4F-4535D42C477E}" destId="{C3EE2C24-35C5-4383-8BA8-04718D61B1E3}" srcOrd="7" destOrd="0" presId="urn:microsoft.com/office/officeart/2005/8/layout/orgChart1"/>
    <dgm:cxn modelId="{1306263F-B9F0-4A7D-A329-9C8B6AC11A5A}" type="presParOf" srcId="{C3EE2C24-35C5-4383-8BA8-04718D61B1E3}" destId="{D76FB983-6AF4-4D17-803C-BE4F9D86E241}" srcOrd="0" destOrd="0" presId="urn:microsoft.com/office/officeart/2005/8/layout/orgChart1"/>
    <dgm:cxn modelId="{8C07C440-EC9E-49DE-8E2F-919023C5683A}" type="presParOf" srcId="{D76FB983-6AF4-4D17-803C-BE4F9D86E241}" destId="{C95AECE2-07C4-42E7-90DA-5CD8EA216CFC}" srcOrd="0" destOrd="0" presId="urn:microsoft.com/office/officeart/2005/8/layout/orgChart1"/>
    <dgm:cxn modelId="{4DC29B2C-1EB7-49A5-81E1-882F97C1F541}" type="presParOf" srcId="{D76FB983-6AF4-4D17-803C-BE4F9D86E241}" destId="{4704A764-F3E3-46A1-B698-AC3BCD85875D}" srcOrd="1" destOrd="0" presId="urn:microsoft.com/office/officeart/2005/8/layout/orgChart1"/>
    <dgm:cxn modelId="{7F7E115C-D52B-4903-895C-1164D9DFF964}" type="presParOf" srcId="{C3EE2C24-35C5-4383-8BA8-04718D61B1E3}" destId="{C07B020C-8290-4505-84E9-D8CD925D7B93}" srcOrd="1" destOrd="0" presId="urn:microsoft.com/office/officeart/2005/8/layout/orgChart1"/>
    <dgm:cxn modelId="{68C57792-4958-4530-AE42-B3B43E81E5D9}" type="presParOf" srcId="{C3EE2C24-35C5-4383-8BA8-04718D61B1E3}" destId="{97715D9E-A6B5-4BE2-9531-017E1F9F5E37}" srcOrd="2" destOrd="0" presId="urn:microsoft.com/office/officeart/2005/8/layout/orgChart1"/>
    <dgm:cxn modelId="{7D297A0C-A5CC-4871-80FA-BEA1A04CF4ED}" type="presParOf" srcId="{3666C14E-3FE7-4AB2-BA4F-4535D42C477E}" destId="{F8AA5B07-D62E-4BEF-A7F4-BB8154CE0161}" srcOrd="8" destOrd="0" presId="urn:microsoft.com/office/officeart/2005/8/layout/orgChart1"/>
    <dgm:cxn modelId="{B36ADDCD-4F3D-4765-9C22-1DFAA9B4BDED}" type="presParOf" srcId="{3666C14E-3FE7-4AB2-BA4F-4535D42C477E}" destId="{28D3CB32-FAA0-4273-8538-1EB307061468}" srcOrd="9" destOrd="0" presId="urn:microsoft.com/office/officeart/2005/8/layout/orgChart1"/>
    <dgm:cxn modelId="{EC4B95D0-41B3-48E4-A723-1CBE6E1AF7E8}" type="presParOf" srcId="{28D3CB32-FAA0-4273-8538-1EB307061468}" destId="{4E6634D0-9CA1-4ACD-BF91-91BEE47E76EF}" srcOrd="0" destOrd="0" presId="urn:microsoft.com/office/officeart/2005/8/layout/orgChart1"/>
    <dgm:cxn modelId="{3B45FC32-A114-474C-AC03-703656E71368}" type="presParOf" srcId="{4E6634D0-9CA1-4ACD-BF91-91BEE47E76EF}" destId="{EE219807-47C8-4941-99AE-CE39076E53F5}" srcOrd="0" destOrd="0" presId="urn:microsoft.com/office/officeart/2005/8/layout/orgChart1"/>
    <dgm:cxn modelId="{20FAF46B-B14D-4BDF-94E2-90A370556A9E}" type="presParOf" srcId="{4E6634D0-9CA1-4ACD-BF91-91BEE47E76EF}" destId="{A8ED66CC-CBB3-4EB5-ADE1-6E062170315B}" srcOrd="1" destOrd="0" presId="urn:microsoft.com/office/officeart/2005/8/layout/orgChart1"/>
    <dgm:cxn modelId="{33F5E514-9185-4D0B-BE4B-21EE8DF27722}" type="presParOf" srcId="{28D3CB32-FAA0-4273-8538-1EB307061468}" destId="{55A4A9B7-D2D2-4F27-9972-54B957F184B3}" srcOrd="1" destOrd="0" presId="urn:microsoft.com/office/officeart/2005/8/layout/orgChart1"/>
    <dgm:cxn modelId="{3E9FE3D8-04FA-4C15-A7B3-2281697E4F17}" type="presParOf" srcId="{28D3CB32-FAA0-4273-8538-1EB307061468}" destId="{A6D08738-8725-4BBB-8D6E-6E0F7F338F27}" srcOrd="2" destOrd="0" presId="urn:microsoft.com/office/officeart/2005/8/layout/orgChart1"/>
    <dgm:cxn modelId="{3CEB50E3-04C7-48BF-8C27-27F0459111EB}" type="presParOf" srcId="{D09FB176-C899-4C34-A2EF-DF4099E3930B}" destId="{10032A81-28F1-4589-A2C9-2F713826DB5B}" srcOrd="2" destOrd="0" presId="urn:microsoft.com/office/officeart/2005/8/layout/orgChart1"/>
    <dgm:cxn modelId="{50EA4E0A-C89C-4DCE-9B6E-2A9BECF72A5D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2FB90BFE-9CBE-45E7-8875-B3D8E7FBF382}" type="presOf" srcId="{D91152BC-9A33-44D3-AEBB-F20420DB430F}" destId="{5EC808F1-181C-42C2-975C-2B558EBCB7FE}" srcOrd="1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ACBABF36-50A7-44DC-AECA-E2472A813C20}" type="presOf" srcId="{BC7A14EC-7DD0-42E2-A28E-8428AF273F49}" destId="{4E5DB2E5-BC21-45FD-89CF-804EEEA73D92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E090C743-12D7-4818-BCA5-D49A9FE58496}" type="presOf" srcId="{00B822AA-E50D-409C-8E77-78CE41F17C4F}" destId="{86ECFBC0-6EDE-49D7-A5E4-E61CBAF4A092}" srcOrd="0" destOrd="0" presId="urn:microsoft.com/office/officeart/2005/8/layout/orgChart1"/>
    <dgm:cxn modelId="{02802EE7-7E04-4E19-B7EE-55700D60800F}" type="presOf" srcId="{DCB062A1-302A-48A6-BE81-96138548FF70}" destId="{1AE91293-7748-4E52-8855-7B838C555EB9}" srcOrd="0" destOrd="0" presId="urn:microsoft.com/office/officeart/2005/8/layout/orgChart1"/>
    <dgm:cxn modelId="{D53EDD30-1D9A-4974-8771-A0E74B589785}" type="presOf" srcId="{092024CE-8423-4E50-A34E-3122E05631CC}" destId="{2C701CAE-D8F1-461E-8A0C-C57AEB1CD6C2}" srcOrd="0" destOrd="0" presId="urn:microsoft.com/office/officeart/2005/8/layout/orgChart1"/>
    <dgm:cxn modelId="{B7D66E42-EDBA-4877-B37B-8097C3090969}" type="presOf" srcId="{DCCE79F2-51DC-4E3A-8F3D-0CB311D1F14D}" destId="{A8ED66CC-CBB3-4EB5-ADE1-6E062170315B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5630CE79-0824-4221-A09B-E2904E72E50C}" type="presOf" srcId="{844909A3-F2C8-49AE-869B-AFCA0AC709DF}" destId="{5A29D58D-62CC-4731-8120-CAD4354C3E03}" srcOrd="0" destOrd="0" presId="urn:microsoft.com/office/officeart/2005/8/layout/orgChart1"/>
    <dgm:cxn modelId="{629C0495-398E-4582-B92D-53147E92D656}" type="presOf" srcId="{51AC05A3-5125-4631-8328-EE9742C5CE1F}" destId="{7533127D-6F77-420D-9337-03A9B17677A7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DBC6DC0F-5EBF-49B7-83DB-5EC479A0830F}" type="presOf" srcId="{DCCE79F2-51DC-4E3A-8F3D-0CB311D1F14D}" destId="{EE219807-47C8-4941-99AE-CE39076E53F5}" srcOrd="0" destOrd="0" presId="urn:microsoft.com/office/officeart/2005/8/layout/orgChart1"/>
    <dgm:cxn modelId="{D2CE2D63-2846-498C-ABD5-881B9DF52182}" type="presOf" srcId="{6A766238-49C0-489C-9759-5801318FB123}" destId="{8F3E2022-AB5E-4438-BDBE-146FD19E8285}" srcOrd="0" destOrd="0" presId="urn:microsoft.com/office/officeart/2005/8/layout/orgChart1"/>
    <dgm:cxn modelId="{0AF56E9E-AC76-4A64-99C0-154BEB524A5A}" type="presOf" srcId="{3837525C-9A2A-44D5-8B42-9C0820CF3FF9}" destId="{6AC59FBD-FAEA-42FA-8EB1-29A7CC044828}" srcOrd="0" destOrd="0" presId="urn:microsoft.com/office/officeart/2005/8/layout/orgChart1"/>
    <dgm:cxn modelId="{C53B8685-7E44-4B12-88C6-BD55EEDE3CB7}" type="presOf" srcId="{1E17A9B5-1CC6-4BF4-A5EB-2099972243B8}" destId="{0044642D-BF6E-4946-989D-7BC76303D8B1}" srcOrd="1" destOrd="0" presId="urn:microsoft.com/office/officeart/2005/8/layout/orgChart1"/>
    <dgm:cxn modelId="{0A3567BE-7C76-4978-9B8C-AEA7E6E421DE}" type="presOf" srcId="{8514C17C-35EC-4D14-92F7-13A577CAA5C4}" destId="{079C46BA-E270-4C4F-9AA8-92E32A64D736}" srcOrd="0" destOrd="0" presId="urn:microsoft.com/office/officeart/2005/8/layout/orgChart1"/>
    <dgm:cxn modelId="{3B8D9AA4-E952-421D-B0F4-81FA4BE0C8FE}" type="presOf" srcId="{6A766238-49C0-489C-9759-5801318FB123}" destId="{F4F60A8B-BCFE-4E33-9289-BF4CA9206F7B}" srcOrd="1" destOrd="0" presId="urn:microsoft.com/office/officeart/2005/8/layout/orgChart1"/>
    <dgm:cxn modelId="{98C8220F-AF7B-4318-81A6-8F76A5A2FEF3}" type="presOf" srcId="{032924AE-7BA3-4608-9D4D-A10FC22FA55B}" destId="{FCA2B357-06A1-4199-999C-BBE32872F828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83EE0836-F01F-48FE-A271-347243BC09AA}" type="presOf" srcId="{88B02B86-A182-47E8-98CE-5F03ED03FC83}" destId="{1A2BCB80-89E2-41EC-87D9-8650DA66AB8A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7FD76EA0-726F-4151-A460-40C30341E73B}" type="presOf" srcId="{C7336B56-6975-43EE-AA11-2CF9D86F3B72}" destId="{2F8AA862-E8D3-4043-95F3-7EBB33FDC237}" srcOrd="1" destOrd="0" presId="urn:microsoft.com/office/officeart/2005/8/layout/orgChart1"/>
    <dgm:cxn modelId="{34E007A3-96D7-4B15-8EFC-195E85FEE8D3}" type="presOf" srcId="{88415C31-82DD-4EF9-9A7A-1D4D99FB6B9D}" destId="{0936C29E-0ABE-4289-9453-F6DF249F454C}" srcOrd="1" destOrd="0" presId="urn:microsoft.com/office/officeart/2005/8/layout/orgChart1"/>
    <dgm:cxn modelId="{3438D5F7-DFC5-4CA4-96F0-35509AA4D232}" type="presOf" srcId="{D5F013B3-4B4E-4E38-9BAF-4B34B2BB0C79}" destId="{14A5ABF2-8B49-4694-AC4C-1A898869B017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476F2F37-30CC-4E99-9EA6-E474656A9745}" type="presOf" srcId="{B40A1E99-819E-4C0D-B671-3D134F0F7163}" destId="{179F0FCD-C306-4B84-A7DF-E34F9FAB6F56}" srcOrd="1" destOrd="0" presId="urn:microsoft.com/office/officeart/2005/8/layout/orgChart1"/>
    <dgm:cxn modelId="{55A55249-2A60-4714-9EF3-C98275DE74F1}" type="presOf" srcId="{57A44C0D-573F-44FB-BC9E-B18382ACCC39}" destId="{9AAB9F84-69DB-4974-8FB3-17FE16A42904}" srcOrd="0" destOrd="0" presId="urn:microsoft.com/office/officeart/2005/8/layout/orgChart1"/>
    <dgm:cxn modelId="{28D1EE0A-2C55-414A-9232-60180521AD97}" type="presOf" srcId="{1E17A9B5-1CC6-4BF4-A5EB-2099972243B8}" destId="{F0DC39B6-0C64-430A-9FFB-4907B94E244D}" srcOrd="0" destOrd="0" presId="urn:microsoft.com/office/officeart/2005/8/layout/orgChart1"/>
    <dgm:cxn modelId="{5D004EA4-1B08-48C3-BDB9-666845C7A0E5}" type="presOf" srcId="{382A9707-8CE9-4448-A732-795155023764}" destId="{40CBCC65-FD09-4B94-B9C9-3482617F2627}" srcOrd="1" destOrd="0" presId="urn:microsoft.com/office/officeart/2005/8/layout/orgChart1"/>
    <dgm:cxn modelId="{05A9D33A-926F-48E5-9927-017E1B9F4EA0}" type="presOf" srcId="{B40A1E99-819E-4C0D-B671-3D134F0F7163}" destId="{3A05D6AC-55D4-4F8B-831D-7528DBB5E857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25FB69D7-68BE-4862-ABD7-B3123C570BEE}" type="presOf" srcId="{B103CFD6-C2F2-4A76-8866-035FF64E5877}" destId="{2FA1AE03-77C2-487B-948B-82122901556A}" srcOrd="1" destOrd="0" presId="urn:microsoft.com/office/officeart/2005/8/layout/orgChart1"/>
    <dgm:cxn modelId="{B011A673-683A-4958-965F-81FD165C778F}" type="presOf" srcId="{D3B00EB5-7252-4C54-A138-4FDE2761BA89}" destId="{77FF546B-1ADB-4B35-B705-B48DE95D0A7F}" srcOrd="0" destOrd="0" presId="urn:microsoft.com/office/officeart/2005/8/layout/orgChart1"/>
    <dgm:cxn modelId="{6EDD2F8C-6C56-446E-8BCE-DA7EFC003720}" type="presOf" srcId="{E2FDDA39-0A56-4C19-9570-F6322A50CD7C}" destId="{4704A764-F3E3-46A1-B698-AC3BCD85875D}" srcOrd="1" destOrd="0" presId="urn:microsoft.com/office/officeart/2005/8/layout/orgChart1"/>
    <dgm:cxn modelId="{C2E3CDF4-ABB3-441C-9D2E-70857996104C}" type="presOf" srcId="{43C964D4-3EA5-4709-BA45-DC9671707267}" destId="{87899BB1-A811-4B2D-8FA3-633A97B1A6A6}" srcOrd="1" destOrd="0" presId="urn:microsoft.com/office/officeart/2005/8/layout/orgChart1"/>
    <dgm:cxn modelId="{E85451B6-EDAB-4D77-9C35-0E7BF601BD91}" type="presOf" srcId="{DC9F82DD-39AD-486C-81D6-0E3C38A96BAD}" destId="{4F6F1802-D2DC-45F2-8B57-B9ACE00E096B}" srcOrd="0" destOrd="0" presId="urn:microsoft.com/office/officeart/2005/8/layout/orgChart1"/>
    <dgm:cxn modelId="{F17F8044-0053-420A-8B72-739F34AFDC74}" type="presOf" srcId="{D5F013B3-4B4E-4E38-9BAF-4B34B2BB0C79}" destId="{26E61D30-5696-4E05-9044-AF73EF27DAB2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1A2DEA2A-7654-48C6-A340-A0A6CB7D8C55}" type="presOf" srcId="{C7336B56-6975-43EE-AA11-2CF9D86F3B72}" destId="{F7484F86-9514-4EEC-AAEC-65AD9B4B3D96}" srcOrd="0" destOrd="0" presId="urn:microsoft.com/office/officeart/2005/8/layout/orgChart1"/>
    <dgm:cxn modelId="{6D1237ED-77EA-4C9A-8C00-6A40FE4B11E0}" type="presOf" srcId="{41CBE71F-8A1C-4046-8B51-627382F890A8}" destId="{BD53C961-9C2E-42B5-A825-EB1CD5AF2FE3}" srcOrd="0" destOrd="0" presId="urn:microsoft.com/office/officeart/2005/8/layout/orgChart1"/>
    <dgm:cxn modelId="{AFCF916D-DFA2-41F8-A2FC-496B1F4C0D5C}" type="presOf" srcId="{B103CFD6-C2F2-4A76-8866-035FF64E5877}" destId="{D98E11BE-9177-4329-A5B4-B4B8653C2863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77C01F8A-22C5-4848-A040-449BE8128A66}" type="presOf" srcId="{D656347E-658D-41DE-86E2-9688A1F66EB3}" destId="{D351E307-7A60-4733-B21C-CC6D6E5D051D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15A3F9C9-81BF-488D-B1E9-1AC3E5223263}" type="presOf" srcId="{8514C17C-35EC-4D14-92F7-13A577CAA5C4}" destId="{3AA4BA60-CAF3-4B65-8A7B-26648B565082}" srcOrd="1" destOrd="0" presId="urn:microsoft.com/office/officeart/2005/8/layout/orgChart1"/>
    <dgm:cxn modelId="{222294FB-7198-4FA7-B7F1-E15E3153338E}" type="presOf" srcId="{1D03C52E-27F1-4CAD-B953-A57260381D87}" destId="{52D64095-8F0B-43C5-A134-4F8EB745D0AC}" srcOrd="0" destOrd="0" presId="urn:microsoft.com/office/officeart/2005/8/layout/orgChart1"/>
    <dgm:cxn modelId="{2E71165A-CB18-4736-9162-11A0155D895D}" type="presOf" srcId="{0ED209FE-B93C-493B-85A2-BA5863869AE7}" destId="{B4ADFA40-1DC3-4BD0-BAE4-D5BA4FDF2B3E}" srcOrd="0" destOrd="0" presId="urn:microsoft.com/office/officeart/2005/8/layout/orgChart1"/>
    <dgm:cxn modelId="{E9F7778B-3CF3-4ECD-8128-DD23450A2034}" type="presOf" srcId="{BCA1F9C7-A2DE-4DA9-9030-581CAAE089DA}" destId="{7E670A0B-4B6A-45AD-AE95-FAE9E52BA24F}" srcOrd="0" destOrd="0" presId="urn:microsoft.com/office/officeart/2005/8/layout/orgChart1"/>
    <dgm:cxn modelId="{C529958D-11CF-496F-80A0-9E733AC8C814}" type="presOf" srcId="{49A41343-8942-4E0A-948C-7308CFEDA337}" destId="{F8AA5B07-D62E-4BEF-A7F4-BB8154CE0161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B45DB8D7-6191-403A-AAAE-C33899F32412}" type="presOf" srcId="{EDF4E25F-6E69-41B7-B57F-66E5D749104E}" destId="{CD65CBB6-B9A3-48AB-AFB3-4BE4B03553D3}" srcOrd="0" destOrd="0" presId="urn:microsoft.com/office/officeart/2005/8/layout/orgChart1"/>
    <dgm:cxn modelId="{A9CC0B30-74D0-4894-8478-0008A778776E}" type="presOf" srcId="{69BEBD41-3545-40FD-BFDD-D21BD47C872E}" destId="{EA4E738B-1483-44D6-89EB-8256A9C3F87D}" srcOrd="1" destOrd="0" presId="urn:microsoft.com/office/officeart/2005/8/layout/orgChart1"/>
    <dgm:cxn modelId="{0440A342-C508-44BF-94EF-C02EEB43AC41}" type="presOf" srcId="{69BEBD41-3545-40FD-BFDD-D21BD47C872E}" destId="{74487508-3D4F-4F35-9119-7335AA499C95}" srcOrd="0" destOrd="0" presId="urn:microsoft.com/office/officeart/2005/8/layout/orgChart1"/>
    <dgm:cxn modelId="{43772F3D-0F3E-46E2-84F8-2EE8A47B8AA0}" type="presOf" srcId="{CBC98D67-7A4E-4DF5-AC0F-18B667594BB8}" destId="{D644628E-4C6F-4DF2-8C07-D2B66E3A4757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8E4DC1B3-62DA-41E5-BAD4-44AFC760D880}" type="presOf" srcId="{43C964D4-3EA5-4709-BA45-DC9671707267}" destId="{ABF5B3AF-9C3F-43AC-89B9-A4B84688B739}" srcOrd="0" destOrd="0" presId="urn:microsoft.com/office/officeart/2005/8/layout/orgChart1"/>
    <dgm:cxn modelId="{3D5DE7B4-A35F-40B9-97A5-AF0FBF10BCF6}" type="presOf" srcId="{BAA37ED3-8504-4718-82EA-2141E33A703B}" destId="{C6471DB4-9B93-437A-AEBE-F3B71F737DF8}" srcOrd="0" destOrd="0" presId="urn:microsoft.com/office/officeart/2005/8/layout/orgChart1"/>
    <dgm:cxn modelId="{6F3544BE-4CC3-47BB-AA75-3990580B8351}" type="presOf" srcId="{51AC05A3-5125-4631-8328-EE9742C5CE1F}" destId="{75DCBE71-7469-49E9-81E5-E6A43E3EC0DC}" srcOrd="1" destOrd="0" presId="urn:microsoft.com/office/officeart/2005/8/layout/orgChart1"/>
    <dgm:cxn modelId="{92DE7294-5076-4363-8966-D59870E590AF}" type="presOf" srcId="{CE683E6A-A313-4F5C-8639-235783D1198F}" destId="{6C1B72B2-EE6C-495B-ADAD-8508CE8EB807}" srcOrd="0" destOrd="0" presId="urn:microsoft.com/office/officeart/2005/8/layout/orgChart1"/>
    <dgm:cxn modelId="{041C9AB6-4052-4E78-BBA3-2A2B5BC1C8C4}" type="presOf" srcId="{E2FDDA39-0A56-4C19-9570-F6322A50CD7C}" destId="{C95AECE2-07C4-42E7-90DA-5CD8EA216CFC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EB4215EC-9180-4AF0-B37B-F6B364050D4C}" type="presOf" srcId="{00B822AA-E50D-409C-8E77-78CE41F17C4F}" destId="{EE7467E8-D778-4C18-9C7C-925EF25B0DC2}" srcOrd="1" destOrd="0" presId="urn:microsoft.com/office/officeart/2005/8/layout/orgChart1"/>
    <dgm:cxn modelId="{6ABA9DC8-8814-424A-8DB6-7639C31791A2}" type="presOf" srcId="{88415C31-82DD-4EF9-9A7A-1D4D99FB6B9D}" destId="{ED956AEF-5A78-47DC-9D97-3B27A2E93095}" srcOrd="0" destOrd="0" presId="urn:microsoft.com/office/officeart/2005/8/layout/orgChart1"/>
    <dgm:cxn modelId="{252E5EF7-9157-4A6A-8720-BF7B8819192B}" type="presOf" srcId="{092024CE-8423-4E50-A34E-3122E05631CC}" destId="{0A55F855-E390-49C4-85C3-4EB5DC8DFEC3}" srcOrd="1" destOrd="0" presId="urn:microsoft.com/office/officeart/2005/8/layout/orgChart1"/>
    <dgm:cxn modelId="{A131D9D7-AFAD-430D-86D6-F8AA980787A0}" type="presOf" srcId="{D91152BC-9A33-44D3-AEBB-F20420DB430F}" destId="{30DA9891-B7C7-405D-9015-1C3DF0E9850F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952FB89B-9BDB-4872-9480-13C0C9286BDC}" type="presOf" srcId="{032924AE-7BA3-4608-9D4D-A10FC22FA55B}" destId="{842224E6-60DA-412E-8A1B-7533C1377869}" srcOrd="1" destOrd="0" presId="urn:microsoft.com/office/officeart/2005/8/layout/orgChart1"/>
    <dgm:cxn modelId="{27E37F45-15CB-4009-875F-89A6E53CD4BB}" type="presOf" srcId="{382A9707-8CE9-4448-A732-795155023764}" destId="{C9EB4BFF-95DA-49B7-87A2-66A52A4FCDFA}" srcOrd="0" destOrd="0" presId="urn:microsoft.com/office/officeart/2005/8/layout/orgChart1"/>
    <dgm:cxn modelId="{0EDF5510-4528-43B2-92D4-2F2E93EDF118}" type="presParOf" srcId="{6C1B72B2-EE6C-495B-ADAD-8508CE8EB807}" destId="{B9578B13-712D-4BAD-A28F-A7352074EDA6}" srcOrd="0" destOrd="0" presId="urn:microsoft.com/office/officeart/2005/8/layout/orgChart1"/>
    <dgm:cxn modelId="{4A0853E7-43C5-4E59-8D9B-021D69B17A8E}" type="presParOf" srcId="{B9578B13-712D-4BAD-A28F-A7352074EDA6}" destId="{EA34C8C8-6EC1-483B-8E39-8E6926CED3CE}" srcOrd="0" destOrd="0" presId="urn:microsoft.com/office/officeart/2005/8/layout/orgChart1"/>
    <dgm:cxn modelId="{1625F5DB-1297-4C73-BF71-745A630F5978}" type="presParOf" srcId="{EA34C8C8-6EC1-483B-8E39-8E6926CED3CE}" destId="{D98E11BE-9177-4329-A5B4-B4B8653C2863}" srcOrd="0" destOrd="0" presId="urn:microsoft.com/office/officeart/2005/8/layout/orgChart1"/>
    <dgm:cxn modelId="{C0878AC9-79B4-4409-9ED6-2DCF78A6B717}" type="presParOf" srcId="{EA34C8C8-6EC1-483B-8E39-8E6926CED3CE}" destId="{2FA1AE03-77C2-487B-948B-82122901556A}" srcOrd="1" destOrd="0" presId="urn:microsoft.com/office/officeart/2005/8/layout/orgChart1"/>
    <dgm:cxn modelId="{E3FE2D90-B771-4252-A624-DA56579C2D9A}" type="presParOf" srcId="{B9578B13-712D-4BAD-A28F-A7352074EDA6}" destId="{9C5DF944-3D7A-473D-A789-5CA86652B8F8}" srcOrd="1" destOrd="0" presId="urn:microsoft.com/office/officeart/2005/8/layout/orgChart1"/>
    <dgm:cxn modelId="{ED4E4B43-7467-4D73-B8B2-5B00697C731F}" type="presParOf" srcId="{9C5DF944-3D7A-473D-A789-5CA86652B8F8}" destId="{D351E307-7A60-4733-B21C-CC6D6E5D051D}" srcOrd="0" destOrd="0" presId="urn:microsoft.com/office/officeart/2005/8/layout/orgChart1"/>
    <dgm:cxn modelId="{3C2D08EA-C7F2-48A5-8E2F-0B640DD0D743}" type="presParOf" srcId="{9C5DF944-3D7A-473D-A789-5CA86652B8F8}" destId="{60FE5B31-E82E-49E2-9469-B5D5674278BC}" srcOrd="1" destOrd="0" presId="urn:microsoft.com/office/officeart/2005/8/layout/orgChart1"/>
    <dgm:cxn modelId="{E2C35D44-5112-4387-883C-570C71CD3BA6}" type="presParOf" srcId="{60FE5B31-E82E-49E2-9469-B5D5674278BC}" destId="{CB88DD46-0D40-4A1B-9C97-26FA4C46EB15}" srcOrd="0" destOrd="0" presId="urn:microsoft.com/office/officeart/2005/8/layout/orgChart1"/>
    <dgm:cxn modelId="{616DC34F-42AD-4ED7-92BA-3C9B155067EF}" type="presParOf" srcId="{CB88DD46-0D40-4A1B-9C97-26FA4C46EB15}" destId="{ABF5B3AF-9C3F-43AC-89B9-A4B84688B739}" srcOrd="0" destOrd="0" presId="urn:microsoft.com/office/officeart/2005/8/layout/orgChart1"/>
    <dgm:cxn modelId="{E7B26427-DF81-4186-9CFC-35CD5CBA357F}" type="presParOf" srcId="{CB88DD46-0D40-4A1B-9C97-26FA4C46EB15}" destId="{87899BB1-A811-4B2D-8FA3-633A97B1A6A6}" srcOrd="1" destOrd="0" presId="urn:microsoft.com/office/officeart/2005/8/layout/orgChart1"/>
    <dgm:cxn modelId="{25691995-582B-48AA-916C-6C2DF701F9B0}" type="presParOf" srcId="{60FE5B31-E82E-49E2-9469-B5D5674278BC}" destId="{B6A20B03-CFA9-41D8-9956-9F0EB448DC4A}" srcOrd="1" destOrd="0" presId="urn:microsoft.com/office/officeart/2005/8/layout/orgChart1"/>
    <dgm:cxn modelId="{3718E01A-86EF-487E-8BB2-2EB1B8C0028D}" type="presParOf" srcId="{B6A20B03-CFA9-41D8-9956-9F0EB448DC4A}" destId="{CD65CBB6-B9A3-48AB-AFB3-4BE4B03553D3}" srcOrd="0" destOrd="0" presId="urn:microsoft.com/office/officeart/2005/8/layout/orgChart1"/>
    <dgm:cxn modelId="{ABD252B5-2FCD-4975-9BD2-EF4E61D931E1}" type="presParOf" srcId="{B6A20B03-CFA9-41D8-9956-9F0EB448DC4A}" destId="{ED1F0A6D-21D1-431E-B021-19DC70288741}" srcOrd="1" destOrd="0" presId="urn:microsoft.com/office/officeart/2005/8/layout/orgChart1"/>
    <dgm:cxn modelId="{25282EB0-38F0-4504-8530-CBD1AC8B26B4}" type="presParOf" srcId="{ED1F0A6D-21D1-431E-B021-19DC70288741}" destId="{3035FF76-B78F-49A4-AACF-E2FF3786028F}" srcOrd="0" destOrd="0" presId="urn:microsoft.com/office/officeart/2005/8/layout/orgChart1"/>
    <dgm:cxn modelId="{1A16FC82-E568-437D-B637-D7C9C52C9A9B}" type="presParOf" srcId="{3035FF76-B78F-49A4-AACF-E2FF3786028F}" destId="{F0DC39B6-0C64-430A-9FFB-4907B94E244D}" srcOrd="0" destOrd="0" presId="urn:microsoft.com/office/officeart/2005/8/layout/orgChart1"/>
    <dgm:cxn modelId="{75545F4F-445D-4DC2-841F-1CE692DF0C7B}" type="presParOf" srcId="{3035FF76-B78F-49A4-AACF-E2FF3786028F}" destId="{0044642D-BF6E-4946-989D-7BC76303D8B1}" srcOrd="1" destOrd="0" presId="urn:microsoft.com/office/officeart/2005/8/layout/orgChart1"/>
    <dgm:cxn modelId="{34982B91-D80F-4810-B997-7BF1ACBB47DF}" type="presParOf" srcId="{ED1F0A6D-21D1-431E-B021-19DC70288741}" destId="{6F92EC3E-8AAE-41C7-BFFF-85E9DBCB215A}" srcOrd="1" destOrd="0" presId="urn:microsoft.com/office/officeart/2005/8/layout/orgChart1"/>
    <dgm:cxn modelId="{97B5E1B2-B95A-47AA-8878-0166A6A3787A}" type="presParOf" srcId="{ED1F0A6D-21D1-431E-B021-19DC70288741}" destId="{C359BE23-B469-48EB-819D-6F6FDCDBB0A8}" srcOrd="2" destOrd="0" presId="urn:microsoft.com/office/officeart/2005/8/layout/orgChart1"/>
    <dgm:cxn modelId="{5CB9F8EA-0394-4A3A-A8C1-3D6CC3EA9105}" type="presParOf" srcId="{B6A20B03-CFA9-41D8-9956-9F0EB448DC4A}" destId="{6AC59FBD-FAEA-42FA-8EB1-29A7CC044828}" srcOrd="2" destOrd="0" presId="urn:microsoft.com/office/officeart/2005/8/layout/orgChart1"/>
    <dgm:cxn modelId="{1C2011E3-EBBE-41DE-B89F-C12FB3942961}" type="presParOf" srcId="{B6A20B03-CFA9-41D8-9956-9F0EB448DC4A}" destId="{F2E1EDE4-99F4-4CBC-BA6A-91AF00914823}" srcOrd="3" destOrd="0" presId="urn:microsoft.com/office/officeart/2005/8/layout/orgChart1"/>
    <dgm:cxn modelId="{2A482A5C-AE49-4DC2-A743-077CBC9C32BF}" type="presParOf" srcId="{F2E1EDE4-99F4-4CBC-BA6A-91AF00914823}" destId="{795B4B98-FEFB-4DAB-B785-2E28918B1C7E}" srcOrd="0" destOrd="0" presId="urn:microsoft.com/office/officeart/2005/8/layout/orgChart1"/>
    <dgm:cxn modelId="{3E3E6022-AC21-4241-ACF8-33431673C6F5}" type="presParOf" srcId="{795B4B98-FEFB-4DAB-B785-2E28918B1C7E}" destId="{C9EB4BFF-95DA-49B7-87A2-66A52A4FCDFA}" srcOrd="0" destOrd="0" presId="urn:microsoft.com/office/officeart/2005/8/layout/orgChart1"/>
    <dgm:cxn modelId="{518A107D-247D-4503-B795-8463584BEFA1}" type="presParOf" srcId="{795B4B98-FEFB-4DAB-B785-2E28918B1C7E}" destId="{40CBCC65-FD09-4B94-B9C9-3482617F2627}" srcOrd="1" destOrd="0" presId="urn:microsoft.com/office/officeart/2005/8/layout/orgChart1"/>
    <dgm:cxn modelId="{4463B200-34B4-4562-BD93-BF0B6F18E1C2}" type="presParOf" srcId="{F2E1EDE4-99F4-4CBC-BA6A-91AF00914823}" destId="{6E67D5E8-91A3-4A9C-B70E-60777B0DD65E}" srcOrd="1" destOrd="0" presId="urn:microsoft.com/office/officeart/2005/8/layout/orgChart1"/>
    <dgm:cxn modelId="{FF095D8A-69FF-4921-8218-F75A296EB014}" type="presParOf" srcId="{F2E1EDE4-99F4-4CBC-BA6A-91AF00914823}" destId="{9041FCB5-DDBA-4A82-87F1-A20AE1F0ECFA}" srcOrd="2" destOrd="0" presId="urn:microsoft.com/office/officeart/2005/8/layout/orgChart1"/>
    <dgm:cxn modelId="{6D7FCAF8-E0DD-4577-9742-161BD5C128B7}" type="presParOf" srcId="{B6A20B03-CFA9-41D8-9956-9F0EB448DC4A}" destId="{D644628E-4C6F-4DF2-8C07-D2B66E3A4757}" srcOrd="4" destOrd="0" presId="urn:microsoft.com/office/officeart/2005/8/layout/orgChart1"/>
    <dgm:cxn modelId="{9DACF0CF-09A2-483D-8D61-B49E78A171CF}" type="presParOf" srcId="{B6A20B03-CFA9-41D8-9956-9F0EB448DC4A}" destId="{4C59CDCC-8171-42A8-836D-8A7ADEF309D0}" srcOrd="5" destOrd="0" presId="urn:microsoft.com/office/officeart/2005/8/layout/orgChart1"/>
    <dgm:cxn modelId="{A709CE40-185C-466B-A197-C58CE7A24088}" type="presParOf" srcId="{4C59CDCC-8171-42A8-836D-8A7ADEF309D0}" destId="{FED7DC99-D3B3-46B2-AE57-14D47B1F3671}" srcOrd="0" destOrd="0" presId="urn:microsoft.com/office/officeart/2005/8/layout/orgChart1"/>
    <dgm:cxn modelId="{900C05F3-6C87-4BD4-95FF-A479D106FDD0}" type="presParOf" srcId="{FED7DC99-D3B3-46B2-AE57-14D47B1F3671}" destId="{8F3E2022-AB5E-4438-BDBE-146FD19E8285}" srcOrd="0" destOrd="0" presId="urn:microsoft.com/office/officeart/2005/8/layout/orgChart1"/>
    <dgm:cxn modelId="{9AB637FB-4104-42FD-BAA8-1C8138214F9B}" type="presParOf" srcId="{FED7DC99-D3B3-46B2-AE57-14D47B1F3671}" destId="{F4F60A8B-BCFE-4E33-9289-BF4CA9206F7B}" srcOrd="1" destOrd="0" presId="urn:microsoft.com/office/officeart/2005/8/layout/orgChart1"/>
    <dgm:cxn modelId="{E5B94141-38AC-4EDC-9705-AB8821F79F94}" type="presParOf" srcId="{4C59CDCC-8171-42A8-836D-8A7ADEF309D0}" destId="{0717BF70-BD3E-4FBF-92BE-2C7F71500E41}" srcOrd="1" destOrd="0" presId="urn:microsoft.com/office/officeart/2005/8/layout/orgChart1"/>
    <dgm:cxn modelId="{62AC1E5C-AA71-4F58-A489-EE4F17AA75CB}" type="presParOf" srcId="{4C59CDCC-8171-42A8-836D-8A7ADEF309D0}" destId="{0E63D1F7-0BB7-4B23-80D6-B69D7359A638}" srcOrd="2" destOrd="0" presId="urn:microsoft.com/office/officeart/2005/8/layout/orgChart1"/>
    <dgm:cxn modelId="{F47CBA2D-9DCB-4ED6-8256-8FD0CBFED3CB}" type="presParOf" srcId="{B6A20B03-CFA9-41D8-9956-9F0EB448DC4A}" destId="{52D64095-8F0B-43C5-A134-4F8EB745D0AC}" srcOrd="6" destOrd="0" presId="urn:microsoft.com/office/officeart/2005/8/layout/orgChart1"/>
    <dgm:cxn modelId="{6D0EDF6C-D892-4883-9D13-05449C77A5CA}" type="presParOf" srcId="{B6A20B03-CFA9-41D8-9956-9F0EB448DC4A}" destId="{65175C4B-27F3-41C0-9093-49201195521B}" srcOrd="7" destOrd="0" presId="urn:microsoft.com/office/officeart/2005/8/layout/orgChart1"/>
    <dgm:cxn modelId="{BC12F6F5-71D3-41E9-8523-994A62DCB159}" type="presParOf" srcId="{65175C4B-27F3-41C0-9093-49201195521B}" destId="{418B0B64-07DF-4A86-8188-2B3D12FF0C1B}" srcOrd="0" destOrd="0" presId="urn:microsoft.com/office/officeart/2005/8/layout/orgChart1"/>
    <dgm:cxn modelId="{4A445311-0CEE-4C17-8E04-27A45E09474B}" type="presParOf" srcId="{418B0B64-07DF-4A86-8188-2B3D12FF0C1B}" destId="{FCA2B357-06A1-4199-999C-BBE32872F828}" srcOrd="0" destOrd="0" presId="urn:microsoft.com/office/officeart/2005/8/layout/orgChart1"/>
    <dgm:cxn modelId="{0B8698B9-83F3-4486-9076-848F2A1E3914}" type="presParOf" srcId="{418B0B64-07DF-4A86-8188-2B3D12FF0C1B}" destId="{842224E6-60DA-412E-8A1B-7533C1377869}" srcOrd="1" destOrd="0" presId="urn:microsoft.com/office/officeart/2005/8/layout/orgChart1"/>
    <dgm:cxn modelId="{64E6960B-C8C5-4333-9BB4-8181748444BD}" type="presParOf" srcId="{65175C4B-27F3-41C0-9093-49201195521B}" destId="{5FEE9627-663F-4879-B764-2FCAC3BEDB01}" srcOrd="1" destOrd="0" presId="urn:microsoft.com/office/officeart/2005/8/layout/orgChart1"/>
    <dgm:cxn modelId="{5975523D-D468-437D-8FCC-BB3B7603708E}" type="presParOf" srcId="{65175C4B-27F3-41C0-9093-49201195521B}" destId="{D211A30E-3DD6-4F3B-A936-B6D9FD1B5AD6}" srcOrd="2" destOrd="0" presId="urn:microsoft.com/office/officeart/2005/8/layout/orgChart1"/>
    <dgm:cxn modelId="{210D6C28-B301-494E-BC71-DD5C18A540BF}" type="presParOf" srcId="{60FE5B31-E82E-49E2-9469-B5D5674278BC}" destId="{0A55CB08-0585-4E83-BB9C-6136411D5C97}" srcOrd="2" destOrd="0" presId="urn:microsoft.com/office/officeart/2005/8/layout/orgChart1"/>
    <dgm:cxn modelId="{077B2E1C-4F70-450F-B29B-FF2A5C56333E}" type="presParOf" srcId="{9C5DF944-3D7A-473D-A789-5CA86652B8F8}" destId="{1AE91293-7748-4E52-8855-7B838C555EB9}" srcOrd="2" destOrd="0" presId="urn:microsoft.com/office/officeart/2005/8/layout/orgChart1"/>
    <dgm:cxn modelId="{714261A1-13E8-4260-875E-04E79A7137C7}" type="presParOf" srcId="{9C5DF944-3D7A-473D-A789-5CA86652B8F8}" destId="{8BAB2199-5159-41F9-8708-33820C9B03A9}" srcOrd="3" destOrd="0" presId="urn:microsoft.com/office/officeart/2005/8/layout/orgChart1"/>
    <dgm:cxn modelId="{1946F402-E830-453F-AEF5-F5C3A34F9A31}" type="presParOf" srcId="{8BAB2199-5159-41F9-8708-33820C9B03A9}" destId="{4AEEF0FD-EB99-4BD5-89CD-011B1DDC19F8}" srcOrd="0" destOrd="0" presId="urn:microsoft.com/office/officeart/2005/8/layout/orgChart1"/>
    <dgm:cxn modelId="{CC6D0CCB-159D-49AA-9C21-72BB1DDAF5E9}" type="presParOf" srcId="{4AEEF0FD-EB99-4BD5-89CD-011B1DDC19F8}" destId="{86ECFBC0-6EDE-49D7-A5E4-E61CBAF4A092}" srcOrd="0" destOrd="0" presId="urn:microsoft.com/office/officeart/2005/8/layout/orgChart1"/>
    <dgm:cxn modelId="{EE97CE93-8521-4AD1-A9FF-4FE606E0A4F2}" type="presParOf" srcId="{4AEEF0FD-EB99-4BD5-89CD-011B1DDC19F8}" destId="{EE7467E8-D778-4C18-9C7C-925EF25B0DC2}" srcOrd="1" destOrd="0" presId="urn:microsoft.com/office/officeart/2005/8/layout/orgChart1"/>
    <dgm:cxn modelId="{047CDCF2-FC7A-4CE7-ABD7-A0A73BC76DA0}" type="presParOf" srcId="{8BAB2199-5159-41F9-8708-33820C9B03A9}" destId="{70B62D43-4B2E-478D-8091-7F950B36BC86}" srcOrd="1" destOrd="0" presId="urn:microsoft.com/office/officeart/2005/8/layout/orgChart1"/>
    <dgm:cxn modelId="{21E80862-44CA-4B08-9656-5DAB3EC15A5E}" type="presParOf" srcId="{70B62D43-4B2E-478D-8091-7F950B36BC86}" destId="{5A29D58D-62CC-4731-8120-CAD4354C3E03}" srcOrd="0" destOrd="0" presId="urn:microsoft.com/office/officeart/2005/8/layout/orgChart1"/>
    <dgm:cxn modelId="{74A13E0B-C816-49B7-A08C-3B77A560C954}" type="presParOf" srcId="{70B62D43-4B2E-478D-8091-7F950B36BC86}" destId="{20684FA8-0955-4E86-9890-955AAE2FB70E}" srcOrd="1" destOrd="0" presId="urn:microsoft.com/office/officeart/2005/8/layout/orgChart1"/>
    <dgm:cxn modelId="{68361CD0-A28A-4625-AC3D-3CCF3641C15D}" type="presParOf" srcId="{20684FA8-0955-4E86-9890-955AAE2FB70E}" destId="{357DF0A8-BCC0-4D40-9A29-811D9B3E8CE1}" srcOrd="0" destOrd="0" presId="urn:microsoft.com/office/officeart/2005/8/layout/orgChart1"/>
    <dgm:cxn modelId="{C34A98FB-5B6C-4825-9325-BF76871DCBA9}" type="presParOf" srcId="{357DF0A8-BCC0-4D40-9A29-811D9B3E8CE1}" destId="{7533127D-6F77-420D-9337-03A9B17677A7}" srcOrd="0" destOrd="0" presId="urn:microsoft.com/office/officeart/2005/8/layout/orgChart1"/>
    <dgm:cxn modelId="{453293E7-2766-482D-9CB0-C0643E2F5ED6}" type="presParOf" srcId="{357DF0A8-BCC0-4D40-9A29-811D9B3E8CE1}" destId="{75DCBE71-7469-49E9-81E5-E6A43E3EC0DC}" srcOrd="1" destOrd="0" presId="urn:microsoft.com/office/officeart/2005/8/layout/orgChart1"/>
    <dgm:cxn modelId="{1916333F-A858-4D32-99D7-9ADB4CE3D08C}" type="presParOf" srcId="{20684FA8-0955-4E86-9890-955AAE2FB70E}" destId="{321B0D03-50FC-44EB-B561-D21A2CD4B482}" srcOrd="1" destOrd="0" presId="urn:microsoft.com/office/officeart/2005/8/layout/orgChart1"/>
    <dgm:cxn modelId="{FA718312-0541-4893-9185-3C7085CC9DC7}" type="presParOf" srcId="{20684FA8-0955-4E86-9890-955AAE2FB70E}" destId="{0654A2B9-B227-48A6-941C-DD027142ECCE}" srcOrd="2" destOrd="0" presId="urn:microsoft.com/office/officeart/2005/8/layout/orgChart1"/>
    <dgm:cxn modelId="{2F488C82-26A3-412E-96BE-FFE68015C91C}" type="presParOf" srcId="{70B62D43-4B2E-478D-8091-7F950B36BC86}" destId="{77FF546B-1ADB-4B35-B705-B48DE95D0A7F}" srcOrd="2" destOrd="0" presId="urn:microsoft.com/office/officeart/2005/8/layout/orgChart1"/>
    <dgm:cxn modelId="{9B3B69FC-BB19-4BEF-A919-DF6619784CFC}" type="presParOf" srcId="{70B62D43-4B2E-478D-8091-7F950B36BC86}" destId="{69C13562-DBB8-42F8-AE39-8AFEF8ED4982}" srcOrd="3" destOrd="0" presId="urn:microsoft.com/office/officeart/2005/8/layout/orgChart1"/>
    <dgm:cxn modelId="{6D35C2BF-F10D-4C66-9D6A-F1FA718428CB}" type="presParOf" srcId="{69C13562-DBB8-42F8-AE39-8AFEF8ED4982}" destId="{896D96FE-EA05-4066-8BE5-F7366BA3777A}" srcOrd="0" destOrd="0" presId="urn:microsoft.com/office/officeart/2005/8/layout/orgChart1"/>
    <dgm:cxn modelId="{EEDF2139-ADC9-41FA-9028-9400548F7EE7}" type="presParOf" srcId="{896D96FE-EA05-4066-8BE5-F7366BA3777A}" destId="{079C46BA-E270-4C4F-9AA8-92E32A64D736}" srcOrd="0" destOrd="0" presId="urn:microsoft.com/office/officeart/2005/8/layout/orgChart1"/>
    <dgm:cxn modelId="{8101223F-EA07-43CA-A2F0-0CF40D7A10F7}" type="presParOf" srcId="{896D96FE-EA05-4066-8BE5-F7366BA3777A}" destId="{3AA4BA60-CAF3-4B65-8A7B-26648B565082}" srcOrd="1" destOrd="0" presId="urn:microsoft.com/office/officeart/2005/8/layout/orgChart1"/>
    <dgm:cxn modelId="{91B014DB-AE52-4D84-9CBD-050EC75826AC}" type="presParOf" srcId="{69C13562-DBB8-42F8-AE39-8AFEF8ED4982}" destId="{54F082B5-2FAD-490F-B257-B96DCB3E19FC}" srcOrd="1" destOrd="0" presId="urn:microsoft.com/office/officeart/2005/8/layout/orgChart1"/>
    <dgm:cxn modelId="{344D03FC-BE24-4658-8AD3-60093085DE58}" type="presParOf" srcId="{69C13562-DBB8-42F8-AE39-8AFEF8ED4982}" destId="{6C846A69-A00E-4FB9-80C7-DC7FE13BD4B5}" srcOrd="2" destOrd="0" presId="urn:microsoft.com/office/officeart/2005/8/layout/orgChart1"/>
    <dgm:cxn modelId="{91BD1A59-0B6D-4149-A0A4-3974EB166064}" type="presParOf" srcId="{70B62D43-4B2E-478D-8091-7F950B36BC86}" destId="{C6471DB4-9B93-437A-AEBE-F3B71F737DF8}" srcOrd="4" destOrd="0" presId="urn:microsoft.com/office/officeart/2005/8/layout/orgChart1"/>
    <dgm:cxn modelId="{E3E11623-0F96-4564-8ECF-E4C7CEA250FD}" type="presParOf" srcId="{70B62D43-4B2E-478D-8091-7F950B36BC86}" destId="{CD8B12E6-DD1E-4D70-BE7C-A5443A3D84D1}" srcOrd="5" destOrd="0" presId="urn:microsoft.com/office/officeart/2005/8/layout/orgChart1"/>
    <dgm:cxn modelId="{1B212708-04E3-4C0C-9F0B-766901217263}" type="presParOf" srcId="{CD8B12E6-DD1E-4D70-BE7C-A5443A3D84D1}" destId="{C0FBA54D-3A3D-42F4-B1C8-ADE0E74CCC4D}" srcOrd="0" destOrd="0" presId="urn:microsoft.com/office/officeart/2005/8/layout/orgChart1"/>
    <dgm:cxn modelId="{03FD0F5D-D1AB-4B66-9FD2-BE915B00190E}" type="presParOf" srcId="{C0FBA54D-3A3D-42F4-B1C8-ADE0E74CCC4D}" destId="{30DA9891-B7C7-405D-9015-1C3DF0E9850F}" srcOrd="0" destOrd="0" presId="urn:microsoft.com/office/officeart/2005/8/layout/orgChart1"/>
    <dgm:cxn modelId="{44E9997D-DD0F-4FBD-9635-A1AC21ED0890}" type="presParOf" srcId="{C0FBA54D-3A3D-42F4-B1C8-ADE0E74CCC4D}" destId="{5EC808F1-181C-42C2-975C-2B558EBCB7FE}" srcOrd="1" destOrd="0" presId="urn:microsoft.com/office/officeart/2005/8/layout/orgChart1"/>
    <dgm:cxn modelId="{2EB4C2BD-8245-4AAE-A3D7-6829E8793788}" type="presParOf" srcId="{CD8B12E6-DD1E-4D70-BE7C-A5443A3D84D1}" destId="{3C11D65F-2A65-4A7E-9C15-AA6406FE6F0B}" srcOrd="1" destOrd="0" presId="urn:microsoft.com/office/officeart/2005/8/layout/orgChart1"/>
    <dgm:cxn modelId="{EE12462B-97AE-4D69-AEA7-A96673DA24D7}" type="presParOf" srcId="{CD8B12E6-DD1E-4D70-BE7C-A5443A3D84D1}" destId="{07414A68-C8A8-4CE7-984E-48064FC49AF5}" srcOrd="2" destOrd="0" presId="urn:microsoft.com/office/officeart/2005/8/layout/orgChart1"/>
    <dgm:cxn modelId="{82D54FFF-1001-443A-BC8B-EC8A89620F89}" type="presParOf" srcId="{70B62D43-4B2E-478D-8091-7F950B36BC86}" destId="{BD53C961-9C2E-42B5-A825-EB1CD5AF2FE3}" srcOrd="6" destOrd="0" presId="urn:microsoft.com/office/officeart/2005/8/layout/orgChart1"/>
    <dgm:cxn modelId="{6650AF08-CB97-4E5C-BC27-059D0F1041FE}" type="presParOf" srcId="{70B62D43-4B2E-478D-8091-7F950B36BC86}" destId="{2AD0F394-908E-4BF8-9902-81719C192207}" srcOrd="7" destOrd="0" presId="urn:microsoft.com/office/officeart/2005/8/layout/orgChart1"/>
    <dgm:cxn modelId="{E95C3D4A-6484-45C2-A302-25652688B60E}" type="presParOf" srcId="{2AD0F394-908E-4BF8-9902-81719C192207}" destId="{6508E9AA-32AD-45CE-ACB4-E452A2309B43}" srcOrd="0" destOrd="0" presId="urn:microsoft.com/office/officeart/2005/8/layout/orgChart1"/>
    <dgm:cxn modelId="{E39CBA1B-D507-4225-8B2E-DCA15B17F3CB}" type="presParOf" srcId="{6508E9AA-32AD-45CE-ACB4-E452A2309B43}" destId="{26E61D30-5696-4E05-9044-AF73EF27DAB2}" srcOrd="0" destOrd="0" presId="urn:microsoft.com/office/officeart/2005/8/layout/orgChart1"/>
    <dgm:cxn modelId="{BE4FEFCB-CF00-4A2A-AA1A-CEE02DA62F37}" type="presParOf" srcId="{6508E9AA-32AD-45CE-ACB4-E452A2309B43}" destId="{14A5ABF2-8B49-4694-AC4C-1A898869B017}" srcOrd="1" destOrd="0" presId="urn:microsoft.com/office/officeart/2005/8/layout/orgChart1"/>
    <dgm:cxn modelId="{3E7990B0-89AC-4A1E-8D4C-E4883740B1D8}" type="presParOf" srcId="{2AD0F394-908E-4BF8-9902-81719C192207}" destId="{E95C75F7-7305-47DE-985C-550E435481C9}" srcOrd="1" destOrd="0" presId="urn:microsoft.com/office/officeart/2005/8/layout/orgChart1"/>
    <dgm:cxn modelId="{17EC4A67-D958-4420-8415-44E85F71C4CD}" type="presParOf" srcId="{2AD0F394-908E-4BF8-9902-81719C192207}" destId="{ADFD56FF-A789-4A68-9B2D-8E4E857854C2}" srcOrd="2" destOrd="0" presId="urn:microsoft.com/office/officeart/2005/8/layout/orgChart1"/>
    <dgm:cxn modelId="{DDEDC324-193A-4DAB-AE50-550D42F09ABC}" type="presParOf" srcId="{70B62D43-4B2E-478D-8091-7F950B36BC86}" destId="{B4ADFA40-1DC3-4BD0-BAE4-D5BA4FDF2B3E}" srcOrd="8" destOrd="0" presId="urn:microsoft.com/office/officeart/2005/8/layout/orgChart1"/>
    <dgm:cxn modelId="{A3EF7A0A-3548-4F8E-A5B0-CB7F8905B081}" type="presParOf" srcId="{70B62D43-4B2E-478D-8091-7F950B36BC86}" destId="{74623D81-D47A-4BDB-A76C-094846D41FA8}" srcOrd="9" destOrd="0" presId="urn:microsoft.com/office/officeart/2005/8/layout/orgChart1"/>
    <dgm:cxn modelId="{18FEE0F2-21F6-4618-A09B-DFF5EE0AF3A0}" type="presParOf" srcId="{74623D81-D47A-4BDB-A76C-094846D41FA8}" destId="{A5AFB960-0B8B-4E03-885A-2579269F7DC1}" srcOrd="0" destOrd="0" presId="urn:microsoft.com/office/officeart/2005/8/layout/orgChart1"/>
    <dgm:cxn modelId="{53763E7F-2E60-4A34-81C7-7BD2BE6C948F}" type="presParOf" srcId="{A5AFB960-0B8B-4E03-885A-2579269F7DC1}" destId="{3A05D6AC-55D4-4F8B-831D-7528DBB5E857}" srcOrd="0" destOrd="0" presId="urn:microsoft.com/office/officeart/2005/8/layout/orgChart1"/>
    <dgm:cxn modelId="{2D93347F-F74A-4851-9224-7AAD1AF06491}" type="presParOf" srcId="{A5AFB960-0B8B-4E03-885A-2579269F7DC1}" destId="{179F0FCD-C306-4B84-A7DF-E34F9FAB6F56}" srcOrd="1" destOrd="0" presId="urn:microsoft.com/office/officeart/2005/8/layout/orgChart1"/>
    <dgm:cxn modelId="{9D1A824F-F3AC-4B0A-AC5B-526FD42AA82B}" type="presParOf" srcId="{74623D81-D47A-4BDB-A76C-094846D41FA8}" destId="{856F8CB3-7FD8-44A2-BD9F-D0A3BBBFD7B2}" srcOrd="1" destOrd="0" presId="urn:microsoft.com/office/officeart/2005/8/layout/orgChart1"/>
    <dgm:cxn modelId="{E18B701B-ACB4-4BF7-B392-17246CFD9CCB}" type="presParOf" srcId="{74623D81-D47A-4BDB-A76C-094846D41FA8}" destId="{E41C3208-7C36-4192-9EA5-1F0C4DB4A826}" srcOrd="2" destOrd="0" presId="urn:microsoft.com/office/officeart/2005/8/layout/orgChart1"/>
    <dgm:cxn modelId="{D2F57A93-4A68-4A3C-81B3-B7D48D7E2768}" type="presParOf" srcId="{8BAB2199-5159-41F9-8708-33820C9B03A9}" destId="{FB705D8D-4B0F-418C-BE22-C9FC935B08A3}" srcOrd="2" destOrd="0" presId="urn:microsoft.com/office/officeart/2005/8/layout/orgChart1"/>
    <dgm:cxn modelId="{52C3D464-2E49-46C3-8300-A61FD6A09095}" type="presParOf" srcId="{9C5DF944-3D7A-473D-A789-5CA86652B8F8}" destId="{4F6F1802-D2DC-45F2-8B57-B9ACE00E096B}" srcOrd="4" destOrd="0" presId="urn:microsoft.com/office/officeart/2005/8/layout/orgChart1"/>
    <dgm:cxn modelId="{9557986F-8636-447D-9CB5-72FB64DC0129}" type="presParOf" srcId="{9C5DF944-3D7A-473D-A789-5CA86652B8F8}" destId="{D09FB176-C899-4C34-A2EF-DF4099E3930B}" srcOrd="5" destOrd="0" presId="urn:microsoft.com/office/officeart/2005/8/layout/orgChart1"/>
    <dgm:cxn modelId="{C1AF1AA0-B446-4667-9983-3E058C7E4983}" type="presParOf" srcId="{D09FB176-C899-4C34-A2EF-DF4099E3930B}" destId="{EB3A78CF-8659-4E76-9BB6-78F8A7F8B535}" srcOrd="0" destOrd="0" presId="urn:microsoft.com/office/officeart/2005/8/layout/orgChart1"/>
    <dgm:cxn modelId="{99E7C30F-0E1A-47DA-A617-58087335DFD6}" type="presParOf" srcId="{EB3A78CF-8659-4E76-9BB6-78F8A7F8B535}" destId="{ED956AEF-5A78-47DC-9D97-3B27A2E93095}" srcOrd="0" destOrd="0" presId="urn:microsoft.com/office/officeart/2005/8/layout/orgChart1"/>
    <dgm:cxn modelId="{7B8467C9-6E30-4BC1-AEF1-4242A317C041}" type="presParOf" srcId="{EB3A78CF-8659-4E76-9BB6-78F8A7F8B535}" destId="{0936C29E-0ABE-4289-9453-F6DF249F454C}" srcOrd="1" destOrd="0" presId="urn:microsoft.com/office/officeart/2005/8/layout/orgChart1"/>
    <dgm:cxn modelId="{85173C63-5AAA-4202-A72B-60ED9CEDD3A8}" type="presParOf" srcId="{D09FB176-C899-4C34-A2EF-DF4099E3930B}" destId="{3666C14E-3FE7-4AB2-BA4F-4535D42C477E}" srcOrd="1" destOrd="0" presId="urn:microsoft.com/office/officeart/2005/8/layout/orgChart1"/>
    <dgm:cxn modelId="{1B8824CE-E514-4D93-B3CD-2670DF5BAC04}" type="presParOf" srcId="{3666C14E-3FE7-4AB2-BA4F-4535D42C477E}" destId="{7E670A0B-4B6A-45AD-AE95-FAE9E52BA24F}" srcOrd="0" destOrd="0" presId="urn:microsoft.com/office/officeart/2005/8/layout/orgChart1"/>
    <dgm:cxn modelId="{560F9BFF-EFD1-4AF3-82B2-00D4856B7068}" type="presParOf" srcId="{3666C14E-3FE7-4AB2-BA4F-4535D42C477E}" destId="{781D4557-4BA2-4B53-85D2-D0A8E2F29ACB}" srcOrd="1" destOrd="0" presId="urn:microsoft.com/office/officeart/2005/8/layout/orgChart1"/>
    <dgm:cxn modelId="{1621C4DD-CB0A-4073-823E-9D15DE601557}" type="presParOf" srcId="{781D4557-4BA2-4B53-85D2-D0A8E2F29ACB}" destId="{A1F0E8B8-00E6-43CE-8E1F-A9918B608453}" srcOrd="0" destOrd="0" presId="urn:microsoft.com/office/officeart/2005/8/layout/orgChart1"/>
    <dgm:cxn modelId="{BF637003-7B16-4B16-BB58-034132C8C8BA}" type="presParOf" srcId="{A1F0E8B8-00E6-43CE-8E1F-A9918B608453}" destId="{2C701CAE-D8F1-461E-8A0C-C57AEB1CD6C2}" srcOrd="0" destOrd="0" presId="urn:microsoft.com/office/officeart/2005/8/layout/orgChart1"/>
    <dgm:cxn modelId="{0321F8EE-7654-4A9C-B6CF-8EF55C1F8ACE}" type="presParOf" srcId="{A1F0E8B8-00E6-43CE-8E1F-A9918B608453}" destId="{0A55F855-E390-49C4-85C3-4EB5DC8DFEC3}" srcOrd="1" destOrd="0" presId="urn:microsoft.com/office/officeart/2005/8/layout/orgChart1"/>
    <dgm:cxn modelId="{AD8C6EC6-96CD-495A-A14D-53BDDDAB8E58}" type="presParOf" srcId="{781D4557-4BA2-4B53-85D2-D0A8E2F29ACB}" destId="{8FDA77AA-02A8-4EBB-8954-A3306A125F11}" srcOrd="1" destOrd="0" presId="urn:microsoft.com/office/officeart/2005/8/layout/orgChart1"/>
    <dgm:cxn modelId="{0C93A8E0-2E19-4994-95DB-FDDEF4A751DB}" type="presParOf" srcId="{781D4557-4BA2-4B53-85D2-D0A8E2F29ACB}" destId="{802B30D6-A884-4929-98EE-4DE3E2D91CB8}" srcOrd="2" destOrd="0" presId="urn:microsoft.com/office/officeart/2005/8/layout/orgChart1"/>
    <dgm:cxn modelId="{3102D5B5-4344-400B-9435-C1291DF18BE4}" type="presParOf" srcId="{3666C14E-3FE7-4AB2-BA4F-4535D42C477E}" destId="{4E5DB2E5-BC21-45FD-89CF-804EEEA73D92}" srcOrd="2" destOrd="0" presId="urn:microsoft.com/office/officeart/2005/8/layout/orgChart1"/>
    <dgm:cxn modelId="{7C038AE6-878C-41CA-813F-D2EA51513B67}" type="presParOf" srcId="{3666C14E-3FE7-4AB2-BA4F-4535D42C477E}" destId="{FEF5B6E2-22EA-4CFA-BF26-961399773F49}" srcOrd="3" destOrd="0" presId="urn:microsoft.com/office/officeart/2005/8/layout/orgChart1"/>
    <dgm:cxn modelId="{74EC72D8-AABA-4E02-BC9F-3478F766352C}" type="presParOf" srcId="{FEF5B6E2-22EA-4CFA-BF26-961399773F49}" destId="{42BED641-FA4F-4D4B-9A19-A7D3C3BE1408}" srcOrd="0" destOrd="0" presId="urn:microsoft.com/office/officeart/2005/8/layout/orgChart1"/>
    <dgm:cxn modelId="{DF23681E-F14C-43BF-AC88-FE90FD5EA086}" type="presParOf" srcId="{42BED641-FA4F-4D4B-9A19-A7D3C3BE1408}" destId="{74487508-3D4F-4F35-9119-7335AA499C95}" srcOrd="0" destOrd="0" presId="urn:microsoft.com/office/officeart/2005/8/layout/orgChart1"/>
    <dgm:cxn modelId="{C3282D44-2770-403D-B4A4-DEF744ECD2BC}" type="presParOf" srcId="{42BED641-FA4F-4D4B-9A19-A7D3C3BE1408}" destId="{EA4E738B-1483-44D6-89EB-8256A9C3F87D}" srcOrd="1" destOrd="0" presId="urn:microsoft.com/office/officeart/2005/8/layout/orgChart1"/>
    <dgm:cxn modelId="{4946D2B4-7BD0-44F1-8C2F-6A69F488A139}" type="presParOf" srcId="{FEF5B6E2-22EA-4CFA-BF26-961399773F49}" destId="{B5B7C6F2-824B-4B22-9513-4D47B87A1DEF}" srcOrd="1" destOrd="0" presId="urn:microsoft.com/office/officeart/2005/8/layout/orgChart1"/>
    <dgm:cxn modelId="{D8568B96-0A83-407F-8185-F5B4931D39DA}" type="presParOf" srcId="{FEF5B6E2-22EA-4CFA-BF26-961399773F49}" destId="{AD4B3EEE-3AC5-44A5-8891-70C0728030DE}" srcOrd="2" destOrd="0" presId="urn:microsoft.com/office/officeart/2005/8/layout/orgChart1"/>
    <dgm:cxn modelId="{7577355D-FB98-4E69-AEB2-B957748137DC}" type="presParOf" srcId="{3666C14E-3FE7-4AB2-BA4F-4535D42C477E}" destId="{1A2BCB80-89E2-41EC-87D9-8650DA66AB8A}" srcOrd="4" destOrd="0" presId="urn:microsoft.com/office/officeart/2005/8/layout/orgChart1"/>
    <dgm:cxn modelId="{F2C28621-D48B-45CF-A452-70E828779D0F}" type="presParOf" srcId="{3666C14E-3FE7-4AB2-BA4F-4535D42C477E}" destId="{CD498E25-17A8-4592-A106-0BDE77F9F8BE}" srcOrd="5" destOrd="0" presId="urn:microsoft.com/office/officeart/2005/8/layout/orgChart1"/>
    <dgm:cxn modelId="{CD51C13E-579D-4411-9710-27062758AAE5}" type="presParOf" srcId="{CD498E25-17A8-4592-A106-0BDE77F9F8BE}" destId="{1832CD07-F56C-4B75-9FC3-CEF6C2D6EA45}" srcOrd="0" destOrd="0" presId="urn:microsoft.com/office/officeart/2005/8/layout/orgChart1"/>
    <dgm:cxn modelId="{6F5D0C44-FE33-40EA-A47E-09CD46B96DD5}" type="presParOf" srcId="{1832CD07-F56C-4B75-9FC3-CEF6C2D6EA45}" destId="{F7484F86-9514-4EEC-AAEC-65AD9B4B3D96}" srcOrd="0" destOrd="0" presId="urn:microsoft.com/office/officeart/2005/8/layout/orgChart1"/>
    <dgm:cxn modelId="{0A736D69-D6BD-4DEF-9326-8538DBC4EFFB}" type="presParOf" srcId="{1832CD07-F56C-4B75-9FC3-CEF6C2D6EA45}" destId="{2F8AA862-E8D3-4043-95F3-7EBB33FDC237}" srcOrd="1" destOrd="0" presId="urn:microsoft.com/office/officeart/2005/8/layout/orgChart1"/>
    <dgm:cxn modelId="{081B9AE0-86CF-4529-A494-A98AAC694F22}" type="presParOf" srcId="{CD498E25-17A8-4592-A106-0BDE77F9F8BE}" destId="{D6D1B4BE-1E43-4CD4-965F-996A3963A4DE}" srcOrd="1" destOrd="0" presId="urn:microsoft.com/office/officeart/2005/8/layout/orgChart1"/>
    <dgm:cxn modelId="{063FFCE5-E3A0-4FFB-8A22-3B2FD67F957F}" type="presParOf" srcId="{CD498E25-17A8-4592-A106-0BDE77F9F8BE}" destId="{2585E360-1265-4DAF-8ED0-8CB30CFCA044}" srcOrd="2" destOrd="0" presId="urn:microsoft.com/office/officeart/2005/8/layout/orgChart1"/>
    <dgm:cxn modelId="{F472EA35-47FE-4DE7-BDF0-E1A61A71CA43}" type="presParOf" srcId="{3666C14E-3FE7-4AB2-BA4F-4535D42C477E}" destId="{9AAB9F84-69DB-4974-8FB3-17FE16A42904}" srcOrd="6" destOrd="0" presId="urn:microsoft.com/office/officeart/2005/8/layout/orgChart1"/>
    <dgm:cxn modelId="{A42F7705-9C59-40DA-8FF5-D833CE921816}" type="presParOf" srcId="{3666C14E-3FE7-4AB2-BA4F-4535D42C477E}" destId="{C3EE2C24-35C5-4383-8BA8-04718D61B1E3}" srcOrd="7" destOrd="0" presId="urn:microsoft.com/office/officeart/2005/8/layout/orgChart1"/>
    <dgm:cxn modelId="{CF591F67-B354-4BF3-BD48-F94BFAEFEDB4}" type="presParOf" srcId="{C3EE2C24-35C5-4383-8BA8-04718D61B1E3}" destId="{D76FB983-6AF4-4D17-803C-BE4F9D86E241}" srcOrd="0" destOrd="0" presId="urn:microsoft.com/office/officeart/2005/8/layout/orgChart1"/>
    <dgm:cxn modelId="{2DA62ED3-3CEA-4652-B4CE-E33ADCC571DC}" type="presParOf" srcId="{D76FB983-6AF4-4D17-803C-BE4F9D86E241}" destId="{C95AECE2-07C4-42E7-90DA-5CD8EA216CFC}" srcOrd="0" destOrd="0" presId="urn:microsoft.com/office/officeart/2005/8/layout/orgChart1"/>
    <dgm:cxn modelId="{2E8DF1FF-4DDA-4F45-9934-41DCD707A736}" type="presParOf" srcId="{D76FB983-6AF4-4D17-803C-BE4F9D86E241}" destId="{4704A764-F3E3-46A1-B698-AC3BCD85875D}" srcOrd="1" destOrd="0" presId="urn:microsoft.com/office/officeart/2005/8/layout/orgChart1"/>
    <dgm:cxn modelId="{811E9310-990A-4257-992E-EDEF87AC8332}" type="presParOf" srcId="{C3EE2C24-35C5-4383-8BA8-04718D61B1E3}" destId="{C07B020C-8290-4505-84E9-D8CD925D7B93}" srcOrd="1" destOrd="0" presId="urn:microsoft.com/office/officeart/2005/8/layout/orgChart1"/>
    <dgm:cxn modelId="{507CD184-4C6C-41F2-9318-8B53E64A308E}" type="presParOf" srcId="{C3EE2C24-35C5-4383-8BA8-04718D61B1E3}" destId="{97715D9E-A6B5-4BE2-9531-017E1F9F5E37}" srcOrd="2" destOrd="0" presId="urn:microsoft.com/office/officeart/2005/8/layout/orgChart1"/>
    <dgm:cxn modelId="{9C56D9C8-A4FE-4189-80C6-EF974170A66B}" type="presParOf" srcId="{3666C14E-3FE7-4AB2-BA4F-4535D42C477E}" destId="{F8AA5B07-D62E-4BEF-A7F4-BB8154CE0161}" srcOrd="8" destOrd="0" presId="urn:microsoft.com/office/officeart/2005/8/layout/orgChart1"/>
    <dgm:cxn modelId="{496BFF0D-1291-462B-A4A1-499C27A82C58}" type="presParOf" srcId="{3666C14E-3FE7-4AB2-BA4F-4535D42C477E}" destId="{28D3CB32-FAA0-4273-8538-1EB307061468}" srcOrd="9" destOrd="0" presId="urn:microsoft.com/office/officeart/2005/8/layout/orgChart1"/>
    <dgm:cxn modelId="{27B0F433-B3B7-435A-BA98-FEFBC61D6F00}" type="presParOf" srcId="{28D3CB32-FAA0-4273-8538-1EB307061468}" destId="{4E6634D0-9CA1-4ACD-BF91-91BEE47E76EF}" srcOrd="0" destOrd="0" presId="urn:microsoft.com/office/officeart/2005/8/layout/orgChart1"/>
    <dgm:cxn modelId="{A048ACDC-A4F8-4DC9-8B1C-B90A80E20E8D}" type="presParOf" srcId="{4E6634D0-9CA1-4ACD-BF91-91BEE47E76EF}" destId="{EE219807-47C8-4941-99AE-CE39076E53F5}" srcOrd="0" destOrd="0" presId="urn:microsoft.com/office/officeart/2005/8/layout/orgChart1"/>
    <dgm:cxn modelId="{790CA83C-76D7-4557-974F-E3D0E58B374C}" type="presParOf" srcId="{4E6634D0-9CA1-4ACD-BF91-91BEE47E76EF}" destId="{A8ED66CC-CBB3-4EB5-ADE1-6E062170315B}" srcOrd="1" destOrd="0" presId="urn:microsoft.com/office/officeart/2005/8/layout/orgChart1"/>
    <dgm:cxn modelId="{A4F08142-890E-4BFA-9089-B7E2E1C4196C}" type="presParOf" srcId="{28D3CB32-FAA0-4273-8538-1EB307061468}" destId="{55A4A9B7-D2D2-4F27-9972-54B957F184B3}" srcOrd="1" destOrd="0" presId="urn:microsoft.com/office/officeart/2005/8/layout/orgChart1"/>
    <dgm:cxn modelId="{C66EE447-61D2-423D-BDA4-1CC93DF0AFC7}" type="presParOf" srcId="{28D3CB32-FAA0-4273-8538-1EB307061468}" destId="{A6D08738-8725-4BBB-8D6E-6E0F7F338F27}" srcOrd="2" destOrd="0" presId="urn:microsoft.com/office/officeart/2005/8/layout/orgChart1"/>
    <dgm:cxn modelId="{727129F3-1FD1-4CE0-B519-864521421B52}" type="presParOf" srcId="{D09FB176-C899-4C34-A2EF-DF4099E3930B}" destId="{10032A81-28F1-4589-A2C9-2F713826DB5B}" srcOrd="2" destOrd="0" presId="urn:microsoft.com/office/officeart/2005/8/layout/orgChart1"/>
    <dgm:cxn modelId="{DF02A25F-3C06-49D8-82AD-A0697B341297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15E33026-8A24-419A-8A9F-DC2BE4FC1A2F}" type="presOf" srcId="{1D03C52E-27F1-4CAD-B953-A57260381D87}" destId="{52D64095-8F0B-43C5-A134-4F8EB745D0AC}" srcOrd="0" destOrd="0" presId="urn:microsoft.com/office/officeart/2005/8/layout/orgChart1"/>
    <dgm:cxn modelId="{23596519-2619-4838-B0FE-F6433A65C734}" type="presOf" srcId="{6A766238-49C0-489C-9759-5801318FB123}" destId="{F4F60A8B-BCFE-4E33-9289-BF4CA9206F7B}" srcOrd="1" destOrd="0" presId="urn:microsoft.com/office/officeart/2005/8/layout/orgChart1"/>
    <dgm:cxn modelId="{0FDE4482-58A9-4955-8C29-C2BBD190A32C}" type="presOf" srcId="{0ED209FE-B93C-493B-85A2-BA5863869AE7}" destId="{B4ADFA40-1DC3-4BD0-BAE4-D5BA4FDF2B3E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54B460EC-FBA6-445A-A753-954CCDD18DDC}" type="presOf" srcId="{DCCE79F2-51DC-4E3A-8F3D-0CB311D1F14D}" destId="{A8ED66CC-CBB3-4EB5-ADE1-6E062170315B}" srcOrd="1" destOrd="0" presId="urn:microsoft.com/office/officeart/2005/8/layout/orgChart1"/>
    <dgm:cxn modelId="{DC24E402-E5A0-4313-8564-65D67BD61966}" type="presOf" srcId="{382A9707-8CE9-4448-A732-795155023764}" destId="{40CBCC65-FD09-4B94-B9C9-3482617F2627}" srcOrd="1" destOrd="0" presId="urn:microsoft.com/office/officeart/2005/8/layout/orgChart1"/>
    <dgm:cxn modelId="{C87B210E-FB62-4138-B14E-B2A92B11A365}" type="presOf" srcId="{C7336B56-6975-43EE-AA11-2CF9D86F3B72}" destId="{2F8AA862-E8D3-4043-95F3-7EBB33FDC237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1AEF0EDE-621C-45C9-AED3-D23F6A026E6A}" type="presOf" srcId="{B103CFD6-C2F2-4A76-8866-035FF64E5877}" destId="{D98E11BE-9177-4329-A5B4-B4B8653C2863}" srcOrd="0" destOrd="0" presId="urn:microsoft.com/office/officeart/2005/8/layout/orgChart1"/>
    <dgm:cxn modelId="{B262DE87-3974-4C4B-AB3B-348765BF6DB3}" type="presOf" srcId="{BCA1F9C7-A2DE-4DA9-9030-581CAAE089DA}" destId="{7E670A0B-4B6A-45AD-AE95-FAE9E52BA24F}" srcOrd="0" destOrd="0" presId="urn:microsoft.com/office/officeart/2005/8/layout/orgChart1"/>
    <dgm:cxn modelId="{70ED4652-513A-48F5-904E-F2B5DF603F2A}" type="presOf" srcId="{B40A1E99-819E-4C0D-B671-3D134F0F7163}" destId="{3A05D6AC-55D4-4F8B-831D-7528DBB5E857}" srcOrd="0" destOrd="0" presId="urn:microsoft.com/office/officeart/2005/8/layout/orgChart1"/>
    <dgm:cxn modelId="{AA07706F-EEAA-4644-9192-46EA0C7592CC}" type="presOf" srcId="{E2FDDA39-0A56-4C19-9570-F6322A50CD7C}" destId="{4704A764-F3E3-46A1-B698-AC3BCD85875D}" srcOrd="1" destOrd="0" presId="urn:microsoft.com/office/officeart/2005/8/layout/orgChart1"/>
    <dgm:cxn modelId="{C727A875-3676-4B28-9441-538111AC8EDA}" type="presOf" srcId="{49A41343-8942-4E0A-948C-7308CFEDA337}" destId="{F8AA5B07-D62E-4BEF-A7F4-BB8154CE0161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AEC2E8D4-7398-4A27-B346-6C09001BECB2}" type="presOf" srcId="{DCB062A1-302A-48A6-BE81-96138548FF70}" destId="{1AE91293-7748-4E52-8855-7B838C555EB9}" srcOrd="0" destOrd="0" presId="urn:microsoft.com/office/officeart/2005/8/layout/orgChart1"/>
    <dgm:cxn modelId="{2345E267-A911-4899-9F5D-B396ED1A4B6F}" type="presOf" srcId="{D91152BC-9A33-44D3-AEBB-F20420DB430F}" destId="{30DA9891-B7C7-405D-9015-1C3DF0E9850F}" srcOrd="0" destOrd="0" presId="urn:microsoft.com/office/officeart/2005/8/layout/orgChart1"/>
    <dgm:cxn modelId="{385BA77E-99B3-414A-94F2-89D62B38DCDB}" type="presOf" srcId="{69BEBD41-3545-40FD-BFDD-D21BD47C872E}" destId="{EA4E738B-1483-44D6-89EB-8256A9C3F87D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19EC1E6F-2FC6-49AA-8C5B-3FEB4BC1F221}" type="presOf" srcId="{88B02B86-A182-47E8-98CE-5F03ED03FC83}" destId="{1A2BCB80-89E2-41EC-87D9-8650DA66AB8A}" srcOrd="0" destOrd="0" presId="urn:microsoft.com/office/officeart/2005/8/layout/orgChart1"/>
    <dgm:cxn modelId="{F0B7B988-6106-4887-B81D-917F728A9B91}" type="presOf" srcId="{EDF4E25F-6E69-41B7-B57F-66E5D749104E}" destId="{CD65CBB6-B9A3-48AB-AFB3-4BE4B03553D3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91CB51BF-7213-4B7A-AC1B-6FE004312241}" type="presOf" srcId="{B103CFD6-C2F2-4A76-8866-035FF64E5877}" destId="{2FA1AE03-77C2-487B-948B-82122901556A}" srcOrd="1" destOrd="0" presId="urn:microsoft.com/office/officeart/2005/8/layout/orgChart1"/>
    <dgm:cxn modelId="{789567FC-1660-4F39-8E12-F9A6007F71E8}" type="presOf" srcId="{00B822AA-E50D-409C-8E77-78CE41F17C4F}" destId="{EE7467E8-D778-4C18-9C7C-925EF25B0DC2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A5A8325A-F556-4F63-88AF-171D3804BD25}" type="presOf" srcId="{B40A1E99-819E-4C0D-B671-3D134F0F7163}" destId="{179F0FCD-C306-4B84-A7DF-E34F9FAB6F56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88AA744A-9593-42B2-919E-0F573977CDC9}" type="presOf" srcId="{844909A3-F2C8-49AE-869B-AFCA0AC709DF}" destId="{5A29D58D-62CC-4731-8120-CAD4354C3E03}" srcOrd="0" destOrd="0" presId="urn:microsoft.com/office/officeart/2005/8/layout/orgChart1"/>
    <dgm:cxn modelId="{126F4107-B6C3-4EAF-8D3C-74FBB489E64F}" type="presOf" srcId="{43C964D4-3EA5-4709-BA45-DC9671707267}" destId="{ABF5B3AF-9C3F-43AC-89B9-A4B84688B739}" srcOrd="0" destOrd="0" presId="urn:microsoft.com/office/officeart/2005/8/layout/orgChart1"/>
    <dgm:cxn modelId="{A9C8E51D-4F83-43BE-83EA-24F2201487D8}" type="presOf" srcId="{DCCE79F2-51DC-4E3A-8F3D-0CB311D1F14D}" destId="{EE219807-47C8-4941-99AE-CE39076E53F5}" srcOrd="0" destOrd="0" presId="urn:microsoft.com/office/officeart/2005/8/layout/orgChart1"/>
    <dgm:cxn modelId="{9D5C9455-2B68-44E8-B189-044437ACFB4F}" type="presOf" srcId="{88415C31-82DD-4EF9-9A7A-1D4D99FB6B9D}" destId="{ED956AEF-5A78-47DC-9D97-3B27A2E93095}" srcOrd="0" destOrd="0" presId="urn:microsoft.com/office/officeart/2005/8/layout/orgChart1"/>
    <dgm:cxn modelId="{1655F162-F746-42F0-A3B1-DEB4143F9E35}" type="presOf" srcId="{092024CE-8423-4E50-A34E-3122E05631CC}" destId="{2C701CAE-D8F1-461E-8A0C-C57AEB1CD6C2}" srcOrd="0" destOrd="0" presId="urn:microsoft.com/office/officeart/2005/8/layout/orgChart1"/>
    <dgm:cxn modelId="{C4C60CDA-39FF-44DF-9316-EF3E34CA2DE3}" type="presOf" srcId="{88415C31-82DD-4EF9-9A7A-1D4D99FB6B9D}" destId="{0936C29E-0ABE-4289-9453-F6DF249F454C}" srcOrd="1" destOrd="0" presId="urn:microsoft.com/office/officeart/2005/8/layout/orgChart1"/>
    <dgm:cxn modelId="{9DA35F80-A619-4461-B1FE-103645CB815C}" type="presOf" srcId="{1E17A9B5-1CC6-4BF4-A5EB-2099972243B8}" destId="{0044642D-BF6E-4946-989D-7BC76303D8B1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836B8399-E6BC-4ED5-AC15-7F3172F7F737}" type="presOf" srcId="{382A9707-8CE9-4448-A732-795155023764}" destId="{C9EB4BFF-95DA-49B7-87A2-66A52A4FCDFA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633C3BAB-8E52-4B55-92F5-93DF1E2B550E}" type="presOf" srcId="{43C964D4-3EA5-4709-BA45-DC9671707267}" destId="{87899BB1-A811-4B2D-8FA3-633A97B1A6A6}" srcOrd="1" destOrd="0" presId="urn:microsoft.com/office/officeart/2005/8/layout/orgChart1"/>
    <dgm:cxn modelId="{82412DA0-75C2-40F4-965A-47F9776A2919}" type="presOf" srcId="{3837525C-9A2A-44D5-8B42-9C0820CF3FF9}" destId="{6AC59FBD-FAEA-42FA-8EB1-29A7CC044828}" srcOrd="0" destOrd="0" presId="urn:microsoft.com/office/officeart/2005/8/layout/orgChart1"/>
    <dgm:cxn modelId="{06B3A606-4FE6-4B91-946A-83A2640C54B9}" type="presOf" srcId="{6A766238-49C0-489C-9759-5801318FB123}" destId="{8F3E2022-AB5E-4438-BDBE-146FD19E8285}" srcOrd="0" destOrd="0" presId="urn:microsoft.com/office/officeart/2005/8/layout/orgChart1"/>
    <dgm:cxn modelId="{E72C7C31-1AFF-48BB-8183-81141662E694}" type="presOf" srcId="{032924AE-7BA3-4608-9D4D-A10FC22FA55B}" destId="{842224E6-60DA-412E-8A1B-7533C1377869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E3851805-8623-4CEC-9C7C-10D759A1380C}" type="presOf" srcId="{69BEBD41-3545-40FD-BFDD-D21BD47C872E}" destId="{74487508-3D4F-4F35-9119-7335AA499C95}" srcOrd="0" destOrd="0" presId="urn:microsoft.com/office/officeart/2005/8/layout/orgChart1"/>
    <dgm:cxn modelId="{A7430A7D-DFD4-43A3-871B-BC7375405221}" type="presOf" srcId="{D5F013B3-4B4E-4E38-9BAF-4B34B2BB0C79}" destId="{26E61D30-5696-4E05-9044-AF73EF27DAB2}" srcOrd="0" destOrd="0" presId="urn:microsoft.com/office/officeart/2005/8/layout/orgChart1"/>
    <dgm:cxn modelId="{4B93719B-B15C-450F-ADD4-AE13A4EAF73C}" type="presOf" srcId="{41CBE71F-8A1C-4046-8B51-627382F890A8}" destId="{BD53C961-9C2E-42B5-A825-EB1CD5AF2FE3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7BB373BB-3143-4FB4-9207-6187405CB2EA}" type="presOf" srcId="{51AC05A3-5125-4631-8328-EE9742C5CE1F}" destId="{7533127D-6F77-420D-9337-03A9B17677A7}" srcOrd="0" destOrd="0" presId="urn:microsoft.com/office/officeart/2005/8/layout/orgChart1"/>
    <dgm:cxn modelId="{9E4B8D77-EB46-434D-A32C-1E27323A0328}" type="presOf" srcId="{C7336B56-6975-43EE-AA11-2CF9D86F3B72}" destId="{F7484F86-9514-4EEC-AAEC-65AD9B4B3D96}" srcOrd="0" destOrd="0" presId="urn:microsoft.com/office/officeart/2005/8/layout/orgChart1"/>
    <dgm:cxn modelId="{C2A251F0-CFA9-4640-9812-DC2291AEE72B}" type="presOf" srcId="{57A44C0D-573F-44FB-BC9E-B18382ACCC39}" destId="{9AAB9F84-69DB-4974-8FB3-17FE16A42904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BA6E9DE0-808B-4270-B62E-505863BCBCCB}" type="presOf" srcId="{BAA37ED3-8504-4718-82EA-2141E33A703B}" destId="{C6471DB4-9B93-437A-AEBE-F3B71F737DF8}" srcOrd="0" destOrd="0" presId="urn:microsoft.com/office/officeart/2005/8/layout/orgChart1"/>
    <dgm:cxn modelId="{87B32ABC-771E-4973-87E6-A97A9EB908C2}" type="presOf" srcId="{E2FDDA39-0A56-4C19-9570-F6322A50CD7C}" destId="{C95AECE2-07C4-42E7-90DA-5CD8EA216CFC}" srcOrd="0" destOrd="0" presId="urn:microsoft.com/office/officeart/2005/8/layout/orgChart1"/>
    <dgm:cxn modelId="{D2E12D4E-9666-45F6-B59F-1AA080620DA1}" type="presOf" srcId="{D91152BC-9A33-44D3-AEBB-F20420DB430F}" destId="{5EC808F1-181C-42C2-975C-2B558EBCB7FE}" srcOrd="1" destOrd="0" presId="urn:microsoft.com/office/officeart/2005/8/layout/orgChart1"/>
    <dgm:cxn modelId="{A8C11C79-C80D-4843-9812-27FD04668558}" type="presOf" srcId="{CBC98D67-7A4E-4DF5-AC0F-18B667594BB8}" destId="{D644628E-4C6F-4DF2-8C07-D2B66E3A4757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7806E70D-EDE3-4BA2-8232-86E73EF29029}" type="presOf" srcId="{D656347E-658D-41DE-86E2-9688A1F66EB3}" destId="{D351E307-7A60-4733-B21C-CC6D6E5D051D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02DF148A-3985-477F-BD3A-9ED18DBE367A}" type="presOf" srcId="{032924AE-7BA3-4608-9D4D-A10FC22FA55B}" destId="{FCA2B357-06A1-4199-999C-BBE32872F828}" srcOrd="0" destOrd="0" presId="urn:microsoft.com/office/officeart/2005/8/layout/orgChart1"/>
    <dgm:cxn modelId="{4FFEC623-4CB2-448A-A574-CFADD5752110}" type="presOf" srcId="{00B822AA-E50D-409C-8E77-78CE41F17C4F}" destId="{86ECFBC0-6EDE-49D7-A5E4-E61CBAF4A092}" srcOrd="0" destOrd="0" presId="urn:microsoft.com/office/officeart/2005/8/layout/orgChart1"/>
    <dgm:cxn modelId="{85ABAEB2-5E08-46D0-BCAE-2F650A87C180}" type="presOf" srcId="{1E17A9B5-1CC6-4BF4-A5EB-2099972243B8}" destId="{F0DC39B6-0C64-430A-9FFB-4907B94E244D}" srcOrd="0" destOrd="0" presId="urn:microsoft.com/office/officeart/2005/8/layout/orgChart1"/>
    <dgm:cxn modelId="{04A92735-DC17-450C-932D-BE1E5302BF77}" type="presOf" srcId="{8514C17C-35EC-4D14-92F7-13A577CAA5C4}" destId="{079C46BA-E270-4C4F-9AA8-92E32A64D736}" srcOrd="0" destOrd="0" presId="urn:microsoft.com/office/officeart/2005/8/layout/orgChart1"/>
    <dgm:cxn modelId="{848986D1-A2D1-41FD-BE71-06B24E6DCFD3}" type="presOf" srcId="{8514C17C-35EC-4D14-92F7-13A577CAA5C4}" destId="{3AA4BA60-CAF3-4B65-8A7B-26648B565082}" srcOrd="1" destOrd="0" presId="urn:microsoft.com/office/officeart/2005/8/layout/orgChart1"/>
    <dgm:cxn modelId="{A6289FA8-52F7-44B8-AEFD-25F9B92B2516}" type="presOf" srcId="{D5F013B3-4B4E-4E38-9BAF-4B34B2BB0C79}" destId="{14A5ABF2-8B49-4694-AC4C-1A898869B017}" srcOrd="1" destOrd="0" presId="urn:microsoft.com/office/officeart/2005/8/layout/orgChart1"/>
    <dgm:cxn modelId="{E4740872-A920-4BF9-9C68-1899328864AA}" type="presOf" srcId="{CE683E6A-A313-4F5C-8639-235783D1198F}" destId="{6C1B72B2-EE6C-495B-ADAD-8508CE8EB807}" srcOrd="0" destOrd="0" presId="urn:microsoft.com/office/officeart/2005/8/layout/orgChart1"/>
    <dgm:cxn modelId="{EFD26508-9C07-43BF-80DE-6DE6C51A11FF}" type="presOf" srcId="{51AC05A3-5125-4631-8328-EE9742C5CE1F}" destId="{75DCBE71-7469-49E9-81E5-E6A43E3EC0DC}" srcOrd="1" destOrd="0" presId="urn:microsoft.com/office/officeart/2005/8/layout/orgChart1"/>
    <dgm:cxn modelId="{CD5672BD-E092-47ED-9FC0-2187249D586B}" type="presOf" srcId="{BC7A14EC-7DD0-42E2-A28E-8428AF273F49}" destId="{4E5DB2E5-BC21-45FD-89CF-804EEEA73D92}" srcOrd="0" destOrd="0" presId="urn:microsoft.com/office/officeart/2005/8/layout/orgChart1"/>
    <dgm:cxn modelId="{50E96CD7-627A-429F-A865-F19AA611FCB5}" type="presOf" srcId="{D3B00EB5-7252-4C54-A138-4FDE2761BA89}" destId="{77FF546B-1ADB-4B35-B705-B48DE95D0A7F}" srcOrd="0" destOrd="0" presId="urn:microsoft.com/office/officeart/2005/8/layout/orgChart1"/>
    <dgm:cxn modelId="{33F3D424-DCC5-4194-AFDB-34F5A164D679}" type="presOf" srcId="{092024CE-8423-4E50-A34E-3122E05631CC}" destId="{0A55F855-E390-49C4-85C3-4EB5DC8DFEC3}" srcOrd="1" destOrd="0" presId="urn:microsoft.com/office/officeart/2005/8/layout/orgChart1"/>
    <dgm:cxn modelId="{660003DE-2A8E-44CF-99BC-AF2EA30FE479}" type="presOf" srcId="{DC9F82DD-39AD-486C-81D6-0E3C38A96BAD}" destId="{4F6F1802-D2DC-45F2-8B57-B9ACE00E096B}" srcOrd="0" destOrd="0" presId="urn:microsoft.com/office/officeart/2005/8/layout/orgChart1"/>
    <dgm:cxn modelId="{540DA3AE-EFF4-4B50-8695-5EC29BC3922A}" type="presParOf" srcId="{6C1B72B2-EE6C-495B-ADAD-8508CE8EB807}" destId="{B9578B13-712D-4BAD-A28F-A7352074EDA6}" srcOrd="0" destOrd="0" presId="urn:microsoft.com/office/officeart/2005/8/layout/orgChart1"/>
    <dgm:cxn modelId="{A78AA2AA-FBBE-4DB1-ABF5-A47563165688}" type="presParOf" srcId="{B9578B13-712D-4BAD-A28F-A7352074EDA6}" destId="{EA34C8C8-6EC1-483B-8E39-8E6926CED3CE}" srcOrd="0" destOrd="0" presId="urn:microsoft.com/office/officeart/2005/8/layout/orgChart1"/>
    <dgm:cxn modelId="{C47EF7AA-72F2-4824-A56A-BF12E501D4E5}" type="presParOf" srcId="{EA34C8C8-6EC1-483B-8E39-8E6926CED3CE}" destId="{D98E11BE-9177-4329-A5B4-B4B8653C2863}" srcOrd="0" destOrd="0" presId="urn:microsoft.com/office/officeart/2005/8/layout/orgChart1"/>
    <dgm:cxn modelId="{B78D63EC-3BA4-44A9-8C70-DF794F9FB161}" type="presParOf" srcId="{EA34C8C8-6EC1-483B-8E39-8E6926CED3CE}" destId="{2FA1AE03-77C2-487B-948B-82122901556A}" srcOrd="1" destOrd="0" presId="urn:microsoft.com/office/officeart/2005/8/layout/orgChart1"/>
    <dgm:cxn modelId="{6B4C126D-2E26-4009-B5D5-DF9E2379012F}" type="presParOf" srcId="{B9578B13-712D-4BAD-A28F-A7352074EDA6}" destId="{9C5DF944-3D7A-473D-A789-5CA86652B8F8}" srcOrd="1" destOrd="0" presId="urn:microsoft.com/office/officeart/2005/8/layout/orgChart1"/>
    <dgm:cxn modelId="{5D9C62CE-D53E-4025-8D12-44A14DFD8FB6}" type="presParOf" srcId="{9C5DF944-3D7A-473D-A789-5CA86652B8F8}" destId="{D351E307-7A60-4733-B21C-CC6D6E5D051D}" srcOrd="0" destOrd="0" presId="urn:microsoft.com/office/officeart/2005/8/layout/orgChart1"/>
    <dgm:cxn modelId="{89B11ACA-A8D0-4FB5-9ABB-C4D89236C676}" type="presParOf" srcId="{9C5DF944-3D7A-473D-A789-5CA86652B8F8}" destId="{60FE5B31-E82E-49E2-9469-B5D5674278BC}" srcOrd="1" destOrd="0" presId="urn:microsoft.com/office/officeart/2005/8/layout/orgChart1"/>
    <dgm:cxn modelId="{8B0031CB-EB80-434D-A7DA-DCB13C40CBBB}" type="presParOf" srcId="{60FE5B31-E82E-49E2-9469-B5D5674278BC}" destId="{CB88DD46-0D40-4A1B-9C97-26FA4C46EB15}" srcOrd="0" destOrd="0" presId="urn:microsoft.com/office/officeart/2005/8/layout/orgChart1"/>
    <dgm:cxn modelId="{765EA28E-F8F9-496A-8914-80334BF7A3C2}" type="presParOf" srcId="{CB88DD46-0D40-4A1B-9C97-26FA4C46EB15}" destId="{ABF5B3AF-9C3F-43AC-89B9-A4B84688B739}" srcOrd="0" destOrd="0" presId="urn:microsoft.com/office/officeart/2005/8/layout/orgChart1"/>
    <dgm:cxn modelId="{CFBC73EA-8171-454F-BCB0-A5D27866C465}" type="presParOf" srcId="{CB88DD46-0D40-4A1B-9C97-26FA4C46EB15}" destId="{87899BB1-A811-4B2D-8FA3-633A97B1A6A6}" srcOrd="1" destOrd="0" presId="urn:microsoft.com/office/officeart/2005/8/layout/orgChart1"/>
    <dgm:cxn modelId="{1221F0F3-33B0-4EE5-8DFA-9FC4D78C3FEB}" type="presParOf" srcId="{60FE5B31-E82E-49E2-9469-B5D5674278BC}" destId="{B6A20B03-CFA9-41D8-9956-9F0EB448DC4A}" srcOrd="1" destOrd="0" presId="urn:microsoft.com/office/officeart/2005/8/layout/orgChart1"/>
    <dgm:cxn modelId="{47E15C26-09FD-4079-A03B-D6C7AA958050}" type="presParOf" srcId="{B6A20B03-CFA9-41D8-9956-9F0EB448DC4A}" destId="{CD65CBB6-B9A3-48AB-AFB3-4BE4B03553D3}" srcOrd="0" destOrd="0" presId="urn:microsoft.com/office/officeart/2005/8/layout/orgChart1"/>
    <dgm:cxn modelId="{614E39D4-7E08-4E23-99ED-F5632BC0F884}" type="presParOf" srcId="{B6A20B03-CFA9-41D8-9956-9F0EB448DC4A}" destId="{ED1F0A6D-21D1-431E-B021-19DC70288741}" srcOrd="1" destOrd="0" presId="urn:microsoft.com/office/officeart/2005/8/layout/orgChart1"/>
    <dgm:cxn modelId="{0265BC51-B8F0-4913-93FD-266DD713AB97}" type="presParOf" srcId="{ED1F0A6D-21D1-431E-B021-19DC70288741}" destId="{3035FF76-B78F-49A4-AACF-E2FF3786028F}" srcOrd="0" destOrd="0" presId="urn:microsoft.com/office/officeart/2005/8/layout/orgChart1"/>
    <dgm:cxn modelId="{B5CA518E-2712-4E57-BA1A-1635EA7F6770}" type="presParOf" srcId="{3035FF76-B78F-49A4-AACF-E2FF3786028F}" destId="{F0DC39B6-0C64-430A-9FFB-4907B94E244D}" srcOrd="0" destOrd="0" presId="urn:microsoft.com/office/officeart/2005/8/layout/orgChart1"/>
    <dgm:cxn modelId="{3FBBF9CA-A64C-4B95-B9FB-9E141B61E3EA}" type="presParOf" srcId="{3035FF76-B78F-49A4-AACF-E2FF3786028F}" destId="{0044642D-BF6E-4946-989D-7BC76303D8B1}" srcOrd="1" destOrd="0" presId="urn:microsoft.com/office/officeart/2005/8/layout/orgChart1"/>
    <dgm:cxn modelId="{C04795AA-E89E-404D-980B-8925EB29F017}" type="presParOf" srcId="{ED1F0A6D-21D1-431E-B021-19DC70288741}" destId="{6F92EC3E-8AAE-41C7-BFFF-85E9DBCB215A}" srcOrd="1" destOrd="0" presId="urn:microsoft.com/office/officeart/2005/8/layout/orgChart1"/>
    <dgm:cxn modelId="{9A029942-840B-4EB9-B9C6-1C058E3BCEFC}" type="presParOf" srcId="{ED1F0A6D-21D1-431E-B021-19DC70288741}" destId="{C359BE23-B469-48EB-819D-6F6FDCDBB0A8}" srcOrd="2" destOrd="0" presId="urn:microsoft.com/office/officeart/2005/8/layout/orgChart1"/>
    <dgm:cxn modelId="{4A221837-4F33-4018-9C41-D00432002DC5}" type="presParOf" srcId="{B6A20B03-CFA9-41D8-9956-9F0EB448DC4A}" destId="{6AC59FBD-FAEA-42FA-8EB1-29A7CC044828}" srcOrd="2" destOrd="0" presId="urn:microsoft.com/office/officeart/2005/8/layout/orgChart1"/>
    <dgm:cxn modelId="{41F6785D-07A1-41DE-813A-7E6495D281F6}" type="presParOf" srcId="{B6A20B03-CFA9-41D8-9956-9F0EB448DC4A}" destId="{F2E1EDE4-99F4-4CBC-BA6A-91AF00914823}" srcOrd="3" destOrd="0" presId="urn:microsoft.com/office/officeart/2005/8/layout/orgChart1"/>
    <dgm:cxn modelId="{6713DFCA-1453-463D-A892-10FD58AA959D}" type="presParOf" srcId="{F2E1EDE4-99F4-4CBC-BA6A-91AF00914823}" destId="{795B4B98-FEFB-4DAB-B785-2E28918B1C7E}" srcOrd="0" destOrd="0" presId="urn:microsoft.com/office/officeart/2005/8/layout/orgChart1"/>
    <dgm:cxn modelId="{5B7925F0-D5C9-4451-9BFA-10AF1A51D759}" type="presParOf" srcId="{795B4B98-FEFB-4DAB-B785-2E28918B1C7E}" destId="{C9EB4BFF-95DA-49B7-87A2-66A52A4FCDFA}" srcOrd="0" destOrd="0" presId="urn:microsoft.com/office/officeart/2005/8/layout/orgChart1"/>
    <dgm:cxn modelId="{0C98FFB2-C750-430E-9233-0D770801EBBC}" type="presParOf" srcId="{795B4B98-FEFB-4DAB-B785-2E28918B1C7E}" destId="{40CBCC65-FD09-4B94-B9C9-3482617F2627}" srcOrd="1" destOrd="0" presId="urn:microsoft.com/office/officeart/2005/8/layout/orgChart1"/>
    <dgm:cxn modelId="{51ADDD0E-EF8E-49A4-A55E-973185390FDE}" type="presParOf" srcId="{F2E1EDE4-99F4-4CBC-BA6A-91AF00914823}" destId="{6E67D5E8-91A3-4A9C-B70E-60777B0DD65E}" srcOrd="1" destOrd="0" presId="urn:microsoft.com/office/officeart/2005/8/layout/orgChart1"/>
    <dgm:cxn modelId="{DE765709-042E-43A6-849F-CA51B45FE721}" type="presParOf" srcId="{F2E1EDE4-99F4-4CBC-BA6A-91AF00914823}" destId="{9041FCB5-DDBA-4A82-87F1-A20AE1F0ECFA}" srcOrd="2" destOrd="0" presId="urn:microsoft.com/office/officeart/2005/8/layout/orgChart1"/>
    <dgm:cxn modelId="{6C31BBAA-165D-4363-BE80-31956D7DE7D6}" type="presParOf" srcId="{B6A20B03-CFA9-41D8-9956-9F0EB448DC4A}" destId="{D644628E-4C6F-4DF2-8C07-D2B66E3A4757}" srcOrd="4" destOrd="0" presId="urn:microsoft.com/office/officeart/2005/8/layout/orgChart1"/>
    <dgm:cxn modelId="{C24AD3F3-5B50-45A3-9881-24BC46E2607E}" type="presParOf" srcId="{B6A20B03-CFA9-41D8-9956-9F0EB448DC4A}" destId="{4C59CDCC-8171-42A8-836D-8A7ADEF309D0}" srcOrd="5" destOrd="0" presId="urn:microsoft.com/office/officeart/2005/8/layout/orgChart1"/>
    <dgm:cxn modelId="{315CA139-8168-4770-AE2C-8DFAA8DFDB06}" type="presParOf" srcId="{4C59CDCC-8171-42A8-836D-8A7ADEF309D0}" destId="{FED7DC99-D3B3-46B2-AE57-14D47B1F3671}" srcOrd="0" destOrd="0" presId="urn:microsoft.com/office/officeart/2005/8/layout/orgChart1"/>
    <dgm:cxn modelId="{E6ED9C01-6F54-4C65-A432-BA22C1CF9FAE}" type="presParOf" srcId="{FED7DC99-D3B3-46B2-AE57-14D47B1F3671}" destId="{8F3E2022-AB5E-4438-BDBE-146FD19E8285}" srcOrd="0" destOrd="0" presId="urn:microsoft.com/office/officeart/2005/8/layout/orgChart1"/>
    <dgm:cxn modelId="{256DC2DD-0344-4A12-A9E0-CC083AD67FAC}" type="presParOf" srcId="{FED7DC99-D3B3-46B2-AE57-14D47B1F3671}" destId="{F4F60A8B-BCFE-4E33-9289-BF4CA9206F7B}" srcOrd="1" destOrd="0" presId="urn:microsoft.com/office/officeart/2005/8/layout/orgChart1"/>
    <dgm:cxn modelId="{528FC0A1-7087-49AC-AF60-3173BFAA1BEC}" type="presParOf" srcId="{4C59CDCC-8171-42A8-836D-8A7ADEF309D0}" destId="{0717BF70-BD3E-4FBF-92BE-2C7F71500E41}" srcOrd="1" destOrd="0" presId="urn:microsoft.com/office/officeart/2005/8/layout/orgChart1"/>
    <dgm:cxn modelId="{C3669EE3-1E43-4956-844D-C207B1D99EF1}" type="presParOf" srcId="{4C59CDCC-8171-42A8-836D-8A7ADEF309D0}" destId="{0E63D1F7-0BB7-4B23-80D6-B69D7359A638}" srcOrd="2" destOrd="0" presId="urn:microsoft.com/office/officeart/2005/8/layout/orgChart1"/>
    <dgm:cxn modelId="{3BE25C45-15F3-4840-9268-AD35915CB744}" type="presParOf" srcId="{B6A20B03-CFA9-41D8-9956-9F0EB448DC4A}" destId="{52D64095-8F0B-43C5-A134-4F8EB745D0AC}" srcOrd="6" destOrd="0" presId="urn:microsoft.com/office/officeart/2005/8/layout/orgChart1"/>
    <dgm:cxn modelId="{BE3CA78E-2B62-4798-8FE6-AD90FEBDFDD8}" type="presParOf" srcId="{B6A20B03-CFA9-41D8-9956-9F0EB448DC4A}" destId="{65175C4B-27F3-41C0-9093-49201195521B}" srcOrd="7" destOrd="0" presId="urn:microsoft.com/office/officeart/2005/8/layout/orgChart1"/>
    <dgm:cxn modelId="{7AFD5B46-4EFF-4F7B-823B-CD692B3CFBE0}" type="presParOf" srcId="{65175C4B-27F3-41C0-9093-49201195521B}" destId="{418B0B64-07DF-4A86-8188-2B3D12FF0C1B}" srcOrd="0" destOrd="0" presId="urn:microsoft.com/office/officeart/2005/8/layout/orgChart1"/>
    <dgm:cxn modelId="{F527D21A-3FF4-4F9B-87EF-BC70385CBB4D}" type="presParOf" srcId="{418B0B64-07DF-4A86-8188-2B3D12FF0C1B}" destId="{FCA2B357-06A1-4199-999C-BBE32872F828}" srcOrd="0" destOrd="0" presId="urn:microsoft.com/office/officeart/2005/8/layout/orgChart1"/>
    <dgm:cxn modelId="{839FF71B-F335-4E61-822E-8FC3423F3008}" type="presParOf" srcId="{418B0B64-07DF-4A86-8188-2B3D12FF0C1B}" destId="{842224E6-60DA-412E-8A1B-7533C1377869}" srcOrd="1" destOrd="0" presId="urn:microsoft.com/office/officeart/2005/8/layout/orgChart1"/>
    <dgm:cxn modelId="{B0800DE9-B30E-49D8-90C6-57F652A3459D}" type="presParOf" srcId="{65175C4B-27F3-41C0-9093-49201195521B}" destId="{5FEE9627-663F-4879-B764-2FCAC3BEDB01}" srcOrd="1" destOrd="0" presId="urn:microsoft.com/office/officeart/2005/8/layout/orgChart1"/>
    <dgm:cxn modelId="{274D7077-09CA-4E12-885D-B95C197E31D9}" type="presParOf" srcId="{65175C4B-27F3-41C0-9093-49201195521B}" destId="{D211A30E-3DD6-4F3B-A936-B6D9FD1B5AD6}" srcOrd="2" destOrd="0" presId="urn:microsoft.com/office/officeart/2005/8/layout/orgChart1"/>
    <dgm:cxn modelId="{5BF2293D-D769-49B9-830C-A89853564E5A}" type="presParOf" srcId="{60FE5B31-E82E-49E2-9469-B5D5674278BC}" destId="{0A55CB08-0585-4E83-BB9C-6136411D5C97}" srcOrd="2" destOrd="0" presId="urn:microsoft.com/office/officeart/2005/8/layout/orgChart1"/>
    <dgm:cxn modelId="{12F3A2AE-CFFC-4190-BDC8-510C0DBA247F}" type="presParOf" srcId="{9C5DF944-3D7A-473D-A789-5CA86652B8F8}" destId="{1AE91293-7748-4E52-8855-7B838C555EB9}" srcOrd="2" destOrd="0" presId="urn:microsoft.com/office/officeart/2005/8/layout/orgChart1"/>
    <dgm:cxn modelId="{FF841E89-59E4-4D96-9C56-696DD28DF183}" type="presParOf" srcId="{9C5DF944-3D7A-473D-A789-5CA86652B8F8}" destId="{8BAB2199-5159-41F9-8708-33820C9B03A9}" srcOrd="3" destOrd="0" presId="urn:microsoft.com/office/officeart/2005/8/layout/orgChart1"/>
    <dgm:cxn modelId="{B27D9ED1-0CF0-4FC1-8468-C8F32C652DF5}" type="presParOf" srcId="{8BAB2199-5159-41F9-8708-33820C9B03A9}" destId="{4AEEF0FD-EB99-4BD5-89CD-011B1DDC19F8}" srcOrd="0" destOrd="0" presId="urn:microsoft.com/office/officeart/2005/8/layout/orgChart1"/>
    <dgm:cxn modelId="{75F25B97-324E-4E88-AB1A-FC15E1E74B8A}" type="presParOf" srcId="{4AEEF0FD-EB99-4BD5-89CD-011B1DDC19F8}" destId="{86ECFBC0-6EDE-49D7-A5E4-E61CBAF4A092}" srcOrd="0" destOrd="0" presId="urn:microsoft.com/office/officeart/2005/8/layout/orgChart1"/>
    <dgm:cxn modelId="{3B014FB3-171B-4318-9999-A79E7A54B264}" type="presParOf" srcId="{4AEEF0FD-EB99-4BD5-89CD-011B1DDC19F8}" destId="{EE7467E8-D778-4C18-9C7C-925EF25B0DC2}" srcOrd="1" destOrd="0" presId="urn:microsoft.com/office/officeart/2005/8/layout/orgChart1"/>
    <dgm:cxn modelId="{6C65F395-66DB-4648-B3DF-B85CAA44B5D0}" type="presParOf" srcId="{8BAB2199-5159-41F9-8708-33820C9B03A9}" destId="{70B62D43-4B2E-478D-8091-7F950B36BC86}" srcOrd="1" destOrd="0" presId="urn:microsoft.com/office/officeart/2005/8/layout/orgChart1"/>
    <dgm:cxn modelId="{E8501AAD-165C-4316-90E2-70F3201466AE}" type="presParOf" srcId="{70B62D43-4B2E-478D-8091-7F950B36BC86}" destId="{5A29D58D-62CC-4731-8120-CAD4354C3E03}" srcOrd="0" destOrd="0" presId="urn:microsoft.com/office/officeart/2005/8/layout/orgChart1"/>
    <dgm:cxn modelId="{39A8E672-BF24-4004-B1E7-B54B896C2569}" type="presParOf" srcId="{70B62D43-4B2E-478D-8091-7F950B36BC86}" destId="{20684FA8-0955-4E86-9890-955AAE2FB70E}" srcOrd="1" destOrd="0" presId="urn:microsoft.com/office/officeart/2005/8/layout/orgChart1"/>
    <dgm:cxn modelId="{11C5FD51-4B9C-4E84-8D31-35203D259989}" type="presParOf" srcId="{20684FA8-0955-4E86-9890-955AAE2FB70E}" destId="{357DF0A8-BCC0-4D40-9A29-811D9B3E8CE1}" srcOrd="0" destOrd="0" presId="urn:microsoft.com/office/officeart/2005/8/layout/orgChart1"/>
    <dgm:cxn modelId="{DB658FCE-03F9-4BD7-AFA0-5DA338D1FDA0}" type="presParOf" srcId="{357DF0A8-BCC0-4D40-9A29-811D9B3E8CE1}" destId="{7533127D-6F77-420D-9337-03A9B17677A7}" srcOrd="0" destOrd="0" presId="urn:microsoft.com/office/officeart/2005/8/layout/orgChart1"/>
    <dgm:cxn modelId="{EE6A786D-A8C5-463B-ADEF-3628B4002EED}" type="presParOf" srcId="{357DF0A8-BCC0-4D40-9A29-811D9B3E8CE1}" destId="{75DCBE71-7469-49E9-81E5-E6A43E3EC0DC}" srcOrd="1" destOrd="0" presId="urn:microsoft.com/office/officeart/2005/8/layout/orgChart1"/>
    <dgm:cxn modelId="{8690315D-B8D7-4F85-947B-5428A1641215}" type="presParOf" srcId="{20684FA8-0955-4E86-9890-955AAE2FB70E}" destId="{321B0D03-50FC-44EB-B561-D21A2CD4B482}" srcOrd="1" destOrd="0" presId="urn:microsoft.com/office/officeart/2005/8/layout/orgChart1"/>
    <dgm:cxn modelId="{27290894-C286-4CC8-A763-01F1CF35D298}" type="presParOf" srcId="{20684FA8-0955-4E86-9890-955AAE2FB70E}" destId="{0654A2B9-B227-48A6-941C-DD027142ECCE}" srcOrd="2" destOrd="0" presId="urn:microsoft.com/office/officeart/2005/8/layout/orgChart1"/>
    <dgm:cxn modelId="{B1CA2988-FAC1-4BAD-9AB5-FF83A245CF94}" type="presParOf" srcId="{70B62D43-4B2E-478D-8091-7F950B36BC86}" destId="{77FF546B-1ADB-4B35-B705-B48DE95D0A7F}" srcOrd="2" destOrd="0" presId="urn:microsoft.com/office/officeart/2005/8/layout/orgChart1"/>
    <dgm:cxn modelId="{8D1063FC-EE7F-4BD7-BE6C-469CD753F6C3}" type="presParOf" srcId="{70B62D43-4B2E-478D-8091-7F950B36BC86}" destId="{69C13562-DBB8-42F8-AE39-8AFEF8ED4982}" srcOrd="3" destOrd="0" presId="urn:microsoft.com/office/officeart/2005/8/layout/orgChart1"/>
    <dgm:cxn modelId="{495D0BFF-E6C3-42F9-9F66-6459DAC437C6}" type="presParOf" srcId="{69C13562-DBB8-42F8-AE39-8AFEF8ED4982}" destId="{896D96FE-EA05-4066-8BE5-F7366BA3777A}" srcOrd="0" destOrd="0" presId="urn:microsoft.com/office/officeart/2005/8/layout/orgChart1"/>
    <dgm:cxn modelId="{1B59DD2E-04E4-43DC-8D78-EA1558C86FE2}" type="presParOf" srcId="{896D96FE-EA05-4066-8BE5-F7366BA3777A}" destId="{079C46BA-E270-4C4F-9AA8-92E32A64D736}" srcOrd="0" destOrd="0" presId="urn:microsoft.com/office/officeart/2005/8/layout/orgChart1"/>
    <dgm:cxn modelId="{B61060AA-A373-4807-A609-59C64F58EB21}" type="presParOf" srcId="{896D96FE-EA05-4066-8BE5-F7366BA3777A}" destId="{3AA4BA60-CAF3-4B65-8A7B-26648B565082}" srcOrd="1" destOrd="0" presId="urn:microsoft.com/office/officeart/2005/8/layout/orgChart1"/>
    <dgm:cxn modelId="{AC9286FE-190F-4762-90FA-B17D5012A61B}" type="presParOf" srcId="{69C13562-DBB8-42F8-AE39-8AFEF8ED4982}" destId="{54F082B5-2FAD-490F-B257-B96DCB3E19FC}" srcOrd="1" destOrd="0" presId="urn:microsoft.com/office/officeart/2005/8/layout/orgChart1"/>
    <dgm:cxn modelId="{922B468A-8655-43B5-92E0-8420DCBC2D6E}" type="presParOf" srcId="{69C13562-DBB8-42F8-AE39-8AFEF8ED4982}" destId="{6C846A69-A00E-4FB9-80C7-DC7FE13BD4B5}" srcOrd="2" destOrd="0" presId="urn:microsoft.com/office/officeart/2005/8/layout/orgChart1"/>
    <dgm:cxn modelId="{45986DA6-E85F-4767-BBCF-8C7E9270A89D}" type="presParOf" srcId="{70B62D43-4B2E-478D-8091-7F950B36BC86}" destId="{C6471DB4-9B93-437A-AEBE-F3B71F737DF8}" srcOrd="4" destOrd="0" presId="urn:microsoft.com/office/officeart/2005/8/layout/orgChart1"/>
    <dgm:cxn modelId="{5A52F365-D8F5-45AE-AFD3-D6B9276AEA08}" type="presParOf" srcId="{70B62D43-4B2E-478D-8091-7F950B36BC86}" destId="{CD8B12E6-DD1E-4D70-BE7C-A5443A3D84D1}" srcOrd="5" destOrd="0" presId="urn:microsoft.com/office/officeart/2005/8/layout/orgChart1"/>
    <dgm:cxn modelId="{55B0A5C1-B2F6-44C1-97C8-B54BF6DC2F71}" type="presParOf" srcId="{CD8B12E6-DD1E-4D70-BE7C-A5443A3D84D1}" destId="{C0FBA54D-3A3D-42F4-B1C8-ADE0E74CCC4D}" srcOrd="0" destOrd="0" presId="urn:microsoft.com/office/officeart/2005/8/layout/orgChart1"/>
    <dgm:cxn modelId="{F1AFB09C-C982-41AA-9DF8-96FADF456F27}" type="presParOf" srcId="{C0FBA54D-3A3D-42F4-B1C8-ADE0E74CCC4D}" destId="{30DA9891-B7C7-405D-9015-1C3DF0E9850F}" srcOrd="0" destOrd="0" presId="urn:microsoft.com/office/officeart/2005/8/layout/orgChart1"/>
    <dgm:cxn modelId="{EEA07D3A-5034-4AB7-A426-B11DFF67FFB4}" type="presParOf" srcId="{C0FBA54D-3A3D-42F4-B1C8-ADE0E74CCC4D}" destId="{5EC808F1-181C-42C2-975C-2B558EBCB7FE}" srcOrd="1" destOrd="0" presId="urn:microsoft.com/office/officeart/2005/8/layout/orgChart1"/>
    <dgm:cxn modelId="{8F51CF70-6F45-479B-8DCC-DA3336964A28}" type="presParOf" srcId="{CD8B12E6-DD1E-4D70-BE7C-A5443A3D84D1}" destId="{3C11D65F-2A65-4A7E-9C15-AA6406FE6F0B}" srcOrd="1" destOrd="0" presId="urn:microsoft.com/office/officeart/2005/8/layout/orgChart1"/>
    <dgm:cxn modelId="{A3E4620F-23A7-4C6F-9113-75D555FECD90}" type="presParOf" srcId="{CD8B12E6-DD1E-4D70-BE7C-A5443A3D84D1}" destId="{07414A68-C8A8-4CE7-984E-48064FC49AF5}" srcOrd="2" destOrd="0" presId="urn:microsoft.com/office/officeart/2005/8/layout/orgChart1"/>
    <dgm:cxn modelId="{75CAAE51-CB44-462D-AEB1-70FD43E4F848}" type="presParOf" srcId="{70B62D43-4B2E-478D-8091-7F950B36BC86}" destId="{BD53C961-9C2E-42B5-A825-EB1CD5AF2FE3}" srcOrd="6" destOrd="0" presId="urn:microsoft.com/office/officeart/2005/8/layout/orgChart1"/>
    <dgm:cxn modelId="{2C28F936-B87B-4D42-8DD4-46A59ED171AF}" type="presParOf" srcId="{70B62D43-4B2E-478D-8091-7F950B36BC86}" destId="{2AD0F394-908E-4BF8-9902-81719C192207}" srcOrd="7" destOrd="0" presId="urn:microsoft.com/office/officeart/2005/8/layout/orgChart1"/>
    <dgm:cxn modelId="{8EF3128E-7203-4986-B63A-05879F231EE1}" type="presParOf" srcId="{2AD0F394-908E-4BF8-9902-81719C192207}" destId="{6508E9AA-32AD-45CE-ACB4-E452A2309B43}" srcOrd="0" destOrd="0" presId="urn:microsoft.com/office/officeart/2005/8/layout/orgChart1"/>
    <dgm:cxn modelId="{64FFB818-D6D4-4D89-857A-8AD00EC35CE6}" type="presParOf" srcId="{6508E9AA-32AD-45CE-ACB4-E452A2309B43}" destId="{26E61D30-5696-4E05-9044-AF73EF27DAB2}" srcOrd="0" destOrd="0" presId="urn:microsoft.com/office/officeart/2005/8/layout/orgChart1"/>
    <dgm:cxn modelId="{73BC188B-BCF3-48E7-A2E6-5759B596ADBD}" type="presParOf" srcId="{6508E9AA-32AD-45CE-ACB4-E452A2309B43}" destId="{14A5ABF2-8B49-4694-AC4C-1A898869B017}" srcOrd="1" destOrd="0" presId="urn:microsoft.com/office/officeart/2005/8/layout/orgChart1"/>
    <dgm:cxn modelId="{0DE11B50-766A-47F1-8A5A-E3A557542A54}" type="presParOf" srcId="{2AD0F394-908E-4BF8-9902-81719C192207}" destId="{E95C75F7-7305-47DE-985C-550E435481C9}" srcOrd="1" destOrd="0" presId="urn:microsoft.com/office/officeart/2005/8/layout/orgChart1"/>
    <dgm:cxn modelId="{E604DCC9-2DE5-460D-9CE9-A365F4872DE5}" type="presParOf" srcId="{2AD0F394-908E-4BF8-9902-81719C192207}" destId="{ADFD56FF-A789-4A68-9B2D-8E4E857854C2}" srcOrd="2" destOrd="0" presId="urn:microsoft.com/office/officeart/2005/8/layout/orgChart1"/>
    <dgm:cxn modelId="{D2A6AF92-BB28-4DB1-ABAA-867F4BBAB903}" type="presParOf" srcId="{70B62D43-4B2E-478D-8091-7F950B36BC86}" destId="{B4ADFA40-1DC3-4BD0-BAE4-D5BA4FDF2B3E}" srcOrd="8" destOrd="0" presId="urn:microsoft.com/office/officeart/2005/8/layout/orgChart1"/>
    <dgm:cxn modelId="{CFCDFA0E-D49F-4126-AE43-0C90FC8D360D}" type="presParOf" srcId="{70B62D43-4B2E-478D-8091-7F950B36BC86}" destId="{74623D81-D47A-4BDB-A76C-094846D41FA8}" srcOrd="9" destOrd="0" presId="urn:microsoft.com/office/officeart/2005/8/layout/orgChart1"/>
    <dgm:cxn modelId="{35AC7696-C306-45C5-A596-532CE59EA522}" type="presParOf" srcId="{74623D81-D47A-4BDB-A76C-094846D41FA8}" destId="{A5AFB960-0B8B-4E03-885A-2579269F7DC1}" srcOrd="0" destOrd="0" presId="urn:microsoft.com/office/officeart/2005/8/layout/orgChart1"/>
    <dgm:cxn modelId="{C987FE10-9A13-4A2E-92F4-5AE069285568}" type="presParOf" srcId="{A5AFB960-0B8B-4E03-885A-2579269F7DC1}" destId="{3A05D6AC-55D4-4F8B-831D-7528DBB5E857}" srcOrd="0" destOrd="0" presId="urn:microsoft.com/office/officeart/2005/8/layout/orgChart1"/>
    <dgm:cxn modelId="{034B9575-9B71-4206-9A18-34B5231FBEFA}" type="presParOf" srcId="{A5AFB960-0B8B-4E03-885A-2579269F7DC1}" destId="{179F0FCD-C306-4B84-A7DF-E34F9FAB6F56}" srcOrd="1" destOrd="0" presId="urn:microsoft.com/office/officeart/2005/8/layout/orgChart1"/>
    <dgm:cxn modelId="{645E42D1-6F55-49AD-8A11-E0510F5F13EC}" type="presParOf" srcId="{74623D81-D47A-4BDB-A76C-094846D41FA8}" destId="{856F8CB3-7FD8-44A2-BD9F-D0A3BBBFD7B2}" srcOrd="1" destOrd="0" presId="urn:microsoft.com/office/officeart/2005/8/layout/orgChart1"/>
    <dgm:cxn modelId="{5A829393-0D1D-4677-9BE0-01E282347903}" type="presParOf" srcId="{74623D81-D47A-4BDB-A76C-094846D41FA8}" destId="{E41C3208-7C36-4192-9EA5-1F0C4DB4A826}" srcOrd="2" destOrd="0" presId="urn:microsoft.com/office/officeart/2005/8/layout/orgChart1"/>
    <dgm:cxn modelId="{F6DA4F84-3DBE-45AD-8BAF-0C8A8C55AC5C}" type="presParOf" srcId="{8BAB2199-5159-41F9-8708-33820C9B03A9}" destId="{FB705D8D-4B0F-418C-BE22-C9FC935B08A3}" srcOrd="2" destOrd="0" presId="urn:microsoft.com/office/officeart/2005/8/layout/orgChart1"/>
    <dgm:cxn modelId="{F769E84A-1879-4A9C-95A6-CED61E9CE508}" type="presParOf" srcId="{9C5DF944-3D7A-473D-A789-5CA86652B8F8}" destId="{4F6F1802-D2DC-45F2-8B57-B9ACE00E096B}" srcOrd="4" destOrd="0" presId="urn:microsoft.com/office/officeart/2005/8/layout/orgChart1"/>
    <dgm:cxn modelId="{BC1EC43E-2F97-48DE-AF5E-F38CB5B7CE6E}" type="presParOf" srcId="{9C5DF944-3D7A-473D-A789-5CA86652B8F8}" destId="{D09FB176-C899-4C34-A2EF-DF4099E3930B}" srcOrd="5" destOrd="0" presId="urn:microsoft.com/office/officeart/2005/8/layout/orgChart1"/>
    <dgm:cxn modelId="{472BB083-B731-4373-A6DA-BCDB942631C8}" type="presParOf" srcId="{D09FB176-C899-4C34-A2EF-DF4099E3930B}" destId="{EB3A78CF-8659-4E76-9BB6-78F8A7F8B535}" srcOrd="0" destOrd="0" presId="urn:microsoft.com/office/officeart/2005/8/layout/orgChart1"/>
    <dgm:cxn modelId="{35CF2441-D1D3-41C7-8680-AFA4E31C878B}" type="presParOf" srcId="{EB3A78CF-8659-4E76-9BB6-78F8A7F8B535}" destId="{ED956AEF-5A78-47DC-9D97-3B27A2E93095}" srcOrd="0" destOrd="0" presId="urn:microsoft.com/office/officeart/2005/8/layout/orgChart1"/>
    <dgm:cxn modelId="{E3D08F3A-A018-4CCC-A4C0-E0BB7BB9F01F}" type="presParOf" srcId="{EB3A78CF-8659-4E76-9BB6-78F8A7F8B535}" destId="{0936C29E-0ABE-4289-9453-F6DF249F454C}" srcOrd="1" destOrd="0" presId="urn:microsoft.com/office/officeart/2005/8/layout/orgChart1"/>
    <dgm:cxn modelId="{86C37D56-D72D-4119-A81C-C6BA0AD711C0}" type="presParOf" srcId="{D09FB176-C899-4C34-A2EF-DF4099E3930B}" destId="{3666C14E-3FE7-4AB2-BA4F-4535D42C477E}" srcOrd="1" destOrd="0" presId="urn:microsoft.com/office/officeart/2005/8/layout/orgChart1"/>
    <dgm:cxn modelId="{1B1114D8-F3A4-4DEE-AC0E-CFCB0753295C}" type="presParOf" srcId="{3666C14E-3FE7-4AB2-BA4F-4535D42C477E}" destId="{7E670A0B-4B6A-45AD-AE95-FAE9E52BA24F}" srcOrd="0" destOrd="0" presId="urn:microsoft.com/office/officeart/2005/8/layout/orgChart1"/>
    <dgm:cxn modelId="{FED06873-3271-41C6-9816-9257B11E38DC}" type="presParOf" srcId="{3666C14E-3FE7-4AB2-BA4F-4535D42C477E}" destId="{781D4557-4BA2-4B53-85D2-D0A8E2F29ACB}" srcOrd="1" destOrd="0" presId="urn:microsoft.com/office/officeart/2005/8/layout/orgChart1"/>
    <dgm:cxn modelId="{B05A8072-A78A-4BF0-85F4-10F5DE3CB0C0}" type="presParOf" srcId="{781D4557-4BA2-4B53-85D2-D0A8E2F29ACB}" destId="{A1F0E8B8-00E6-43CE-8E1F-A9918B608453}" srcOrd="0" destOrd="0" presId="urn:microsoft.com/office/officeart/2005/8/layout/orgChart1"/>
    <dgm:cxn modelId="{656EFB87-426C-4D87-8CC7-2AA2AE71CE3A}" type="presParOf" srcId="{A1F0E8B8-00E6-43CE-8E1F-A9918B608453}" destId="{2C701CAE-D8F1-461E-8A0C-C57AEB1CD6C2}" srcOrd="0" destOrd="0" presId="urn:microsoft.com/office/officeart/2005/8/layout/orgChart1"/>
    <dgm:cxn modelId="{6B31990E-FF3A-4E92-AB43-A4B2AA27BD45}" type="presParOf" srcId="{A1F0E8B8-00E6-43CE-8E1F-A9918B608453}" destId="{0A55F855-E390-49C4-85C3-4EB5DC8DFEC3}" srcOrd="1" destOrd="0" presId="urn:microsoft.com/office/officeart/2005/8/layout/orgChart1"/>
    <dgm:cxn modelId="{573B5861-6E66-48B9-8C1C-C0B70E4A671A}" type="presParOf" srcId="{781D4557-4BA2-4B53-85D2-D0A8E2F29ACB}" destId="{8FDA77AA-02A8-4EBB-8954-A3306A125F11}" srcOrd="1" destOrd="0" presId="urn:microsoft.com/office/officeart/2005/8/layout/orgChart1"/>
    <dgm:cxn modelId="{519BD1E4-B623-4202-BB7B-A6E392F03870}" type="presParOf" srcId="{781D4557-4BA2-4B53-85D2-D0A8E2F29ACB}" destId="{802B30D6-A884-4929-98EE-4DE3E2D91CB8}" srcOrd="2" destOrd="0" presId="urn:microsoft.com/office/officeart/2005/8/layout/orgChart1"/>
    <dgm:cxn modelId="{A7BB1DE0-89DC-4268-8E71-D7AAFEA13667}" type="presParOf" srcId="{3666C14E-3FE7-4AB2-BA4F-4535D42C477E}" destId="{4E5DB2E5-BC21-45FD-89CF-804EEEA73D92}" srcOrd="2" destOrd="0" presId="urn:microsoft.com/office/officeart/2005/8/layout/orgChart1"/>
    <dgm:cxn modelId="{444FEBF9-C63E-473C-89D8-D0D90F52F934}" type="presParOf" srcId="{3666C14E-3FE7-4AB2-BA4F-4535D42C477E}" destId="{FEF5B6E2-22EA-4CFA-BF26-961399773F49}" srcOrd="3" destOrd="0" presId="urn:microsoft.com/office/officeart/2005/8/layout/orgChart1"/>
    <dgm:cxn modelId="{5CBEC381-E986-46FA-A1A2-2C774CB12B21}" type="presParOf" srcId="{FEF5B6E2-22EA-4CFA-BF26-961399773F49}" destId="{42BED641-FA4F-4D4B-9A19-A7D3C3BE1408}" srcOrd="0" destOrd="0" presId="urn:microsoft.com/office/officeart/2005/8/layout/orgChart1"/>
    <dgm:cxn modelId="{6C39D705-A17D-4509-878F-077E569CCB8E}" type="presParOf" srcId="{42BED641-FA4F-4D4B-9A19-A7D3C3BE1408}" destId="{74487508-3D4F-4F35-9119-7335AA499C95}" srcOrd="0" destOrd="0" presId="urn:microsoft.com/office/officeart/2005/8/layout/orgChart1"/>
    <dgm:cxn modelId="{7FBC399B-7CA6-4B8E-B65F-78A3787BEDE8}" type="presParOf" srcId="{42BED641-FA4F-4D4B-9A19-A7D3C3BE1408}" destId="{EA4E738B-1483-44D6-89EB-8256A9C3F87D}" srcOrd="1" destOrd="0" presId="urn:microsoft.com/office/officeart/2005/8/layout/orgChart1"/>
    <dgm:cxn modelId="{737A01C5-A11F-432F-847A-02710A3E998F}" type="presParOf" srcId="{FEF5B6E2-22EA-4CFA-BF26-961399773F49}" destId="{B5B7C6F2-824B-4B22-9513-4D47B87A1DEF}" srcOrd="1" destOrd="0" presId="urn:microsoft.com/office/officeart/2005/8/layout/orgChart1"/>
    <dgm:cxn modelId="{60D23F75-0720-47FA-9D24-0B3BEF5C3709}" type="presParOf" srcId="{FEF5B6E2-22EA-4CFA-BF26-961399773F49}" destId="{AD4B3EEE-3AC5-44A5-8891-70C0728030DE}" srcOrd="2" destOrd="0" presId="urn:microsoft.com/office/officeart/2005/8/layout/orgChart1"/>
    <dgm:cxn modelId="{57F6F544-08CB-48A1-9EBF-2A38EC719926}" type="presParOf" srcId="{3666C14E-3FE7-4AB2-BA4F-4535D42C477E}" destId="{1A2BCB80-89E2-41EC-87D9-8650DA66AB8A}" srcOrd="4" destOrd="0" presId="urn:microsoft.com/office/officeart/2005/8/layout/orgChart1"/>
    <dgm:cxn modelId="{C89F6A72-2527-415F-B6D1-112EA04F5D9D}" type="presParOf" srcId="{3666C14E-3FE7-4AB2-BA4F-4535D42C477E}" destId="{CD498E25-17A8-4592-A106-0BDE77F9F8BE}" srcOrd="5" destOrd="0" presId="urn:microsoft.com/office/officeart/2005/8/layout/orgChart1"/>
    <dgm:cxn modelId="{6390C772-72B0-45E5-A5D2-8B98986F28F6}" type="presParOf" srcId="{CD498E25-17A8-4592-A106-0BDE77F9F8BE}" destId="{1832CD07-F56C-4B75-9FC3-CEF6C2D6EA45}" srcOrd="0" destOrd="0" presId="urn:microsoft.com/office/officeart/2005/8/layout/orgChart1"/>
    <dgm:cxn modelId="{975CB945-B3E1-406D-A55F-EE96156090C8}" type="presParOf" srcId="{1832CD07-F56C-4B75-9FC3-CEF6C2D6EA45}" destId="{F7484F86-9514-4EEC-AAEC-65AD9B4B3D96}" srcOrd="0" destOrd="0" presId="urn:microsoft.com/office/officeart/2005/8/layout/orgChart1"/>
    <dgm:cxn modelId="{B02C6BEB-9420-4698-B255-EB82EA63AB35}" type="presParOf" srcId="{1832CD07-F56C-4B75-9FC3-CEF6C2D6EA45}" destId="{2F8AA862-E8D3-4043-95F3-7EBB33FDC237}" srcOrd="1" destOrd="0" presId="urn:microsoft.com/office/officeart/2005/8/layout/orgChart1"/>
    <dgm:cxn modelId="{8517F3BF-01E9-4203-9D89-F0A6A4938624}" type="presParOf" srcId="{CD498E25-17A8-4592-A106-0BDE77F9F8BE}" destId="{D6D1B4BE-1E43-4CD4-965F-996A3963A4DE}" srcOrd="1" destOrd="0" presId="urn:microsoft.com/office/officeart/2005/8/layout/orgChart1"/>
    <dgm:cxn modelId="{59D8E1A3-A7FC-4042-9E3F-24CC4B741972}" type="presParOf" srcId="{CD498E25-17A8-4592-A106-0BDE77F9F8BE}" destId="{2585E360-1265-4DAF-8ED0-8CB30CFCA044}" srcOrd="2" destOrd="0" presId="urn:microsoft.com/office/officeart/2005/8/layout/orgChart1"/>
    <dgm:cxn modelId="{3E138626-B229-4CEA-B000-B6443ED8FBE4}" type="presParOf" srcId="{3666C14E-3FE7-4AB2-BA4F-4535D42C477E}" destId="{9AAB9F84-69DB-4974-8FB3-17FE16A42904}" srcOrd="6" destOrd="0" presId="urn:microsoft.com/office/officeart/2005/8/layout/orgChart1"/>
    <dgm:cxn modelId="{361CE863-79BC-4B91-A58B-C002223E0CE9}" type="presParOf" srcId="{3666C14E-3FE7-4AB2-BA4F-4535D42C477E}" destId="{C3EE2C24-35C5-4383-8BA8-04718D61B1E3}" srcOrd="7" destOrd="0" presId="urn:microsoft.com/office/officeart/2005/8/layout/orgChart1"/>
    <dgm:cxn modelId="{9AE67DC2-0FA1-47B4-BE5F-5144F8674D70}" type="presParOf" srcId="{C3EE2C24-35C5-4383-8BA8-04718D61B1E3}" destId="{D76FB983-6AF4-4D17-803C-BE4F9D86E241}" srcOrd="0" destOrd="0" presId="urn:microsoft.com/office/officeart/2005/8/layout/orgChart1"/>
    <dgm:cxn modelId="{C503AE20-7B32-4210-9ABD-D58A78A5DBAA}" type="presParOf" srcId="{D76FB983-6AF4-4D17-803C-BE4F9D86E241}" destId="{C95AECE2-07C4-42E7-90DA-5CD8EA216CFC}" srcOrd="0" destOrd="0" presId="urn:microsoft.com/office/officeart/2005/8/layout/orgChart1"/>
    <dgm:cxn modelId="{B2EAE481-83F3-4FBA-8C49-B4B6252F5B0B}" type="presParOf" srcId="{D76FB983-6AF4-4D17-803C-BE4F9D86E241}" destId="{4704A764-F3E3-46A1-B698-AC3BCD85875D}" srcOrd="1" destOrd="0" presId="urn:microsoft.com/office/officeart/2005/8/layout/orgChart1"/>
    <dgm:cxn modelId="{EA09D106-CEBB-4133-B475-D562EACDDA0B}" type="presParOf" srcId="{C3EE2C24-35C5-4383-8BA8-04718D61B1E3}" destId="{C07B020C-8290-4505-84E9-D8CD925D7B93}" srcOrd="1" destOrd="0" presId="urn:microsoft.com/office/officeart/2005/8/layout/orgChart1"/>
    <dgm:cxn modelId="{4C6DCE39-EBAF-439F-821A-A4AE283B602B}" type="presParOf" srcId="{C3EE2C24-35C5-4383-8BA8-04718D61B1E3}" destId="{97715D9E-A6B5-4BE2-9531-017E1F9F5E37}" srcOrd="2" destOrd="0" presId="urn:microsoft.com/office/officeart/2005/8/layout/orgChart1"/>
    <dgm:cxn modelId="{85822957-FD81-4600-BA5C-ACD86ACDF211}" type="presParOf" srcId="{3666C14E-3FE7-4AB2-BA4F-4535D42C477E}" destId="{F8AA5B07-D62E-4BEF-A7F4-BB8154CE0161}" srcOrd="8" destOrd="0" presId="urn:microsoft.com/office/officeart/2005/8/layout/orgChart1"/>
    <dgm:cxn modelId="{FB0EF2E6-17C3-431D-AF67-CE45A13D84D0}" type="presParOf" srcId="{3666C14E-3FE7-4AB2-BA4F-4535D42C477E}" destId="{28D3CB32-FAA0-4273-8538-1EB307061468}" srcOrd="9" destOrd="0" presId="urn:microsoft.com/office/officeart/2005/8/layout/orgChart1"/>
    <dgm:cxn modelId="{9D9CED3D-B70E-4D38-B3B4-B6CA0A6C508D}" type="presParOf" srcId="{28D3CB32-FAA0-4273-8538-1EB307061468}" destId="{4E6634D0-9CA1-4ACD-BF91-91BEE47E76EF}" srcOrd="0" destOrd="0" presId="urn:microsoft.com/office/officeart/2005/8/layout/orgChart1"/>
    <dgm:cxn modelId="{C3E30536-4FC8-4C22-B830-9FF1599EECD8}" type="presParOf" srcId="{4E6634D0-9CA1-4ACD-BF91-91BEE47E76EF}" destId="{EE219807-47C8-4941-99AE-CE39076E53F5}" srcOrd="0" destOrd="0" presId="urn:microsoft.com/office/officeart/2005/8/layout/orgChart1"/>
    <dgm:cxn modelId="{1149E0E1-96BF-4574-BC20-E8EC759AB62C}" type="presParOf" srcId="{4E6634D0-9CA1-4ACD-BF91-91BEE47E76EF}" destId="{A8ED66CC-CBB3-4EB5-ADE1-6E062170315B}" srcOrd="1" destOrd="0" presId="urn:microsoft.com/office/officeart/2005/8/layout/orgChart1"/>
    <dgm:cxn modelId="{5F0F84AB-9845-4B72-9378-13A7575C42F2}" type="presParOf" srcId="{28D3CB32-FAA0-4273-8538-1EB307061468}" destId="{55A4A9B7-D2D2-4F27-9972-54B957F184B3}" srcOrd="1" destOrd="0" presId="urn:microsoft.com/office/officeart/2005/8/layout/orgChart1"/>
    <dgm:cxn modelId="{030A686F-2F92-4892-975D-3EF08E2E44BF}" type="presParOf" srcId="{28D3CB32-FAA0-4273-8538-1EB307061468}" destId="{A6D08738-8725-4BBB-8D6E-6E0F7F338F27}" srcOrd="2" destOrd="0" presId="urn:microsoft.com/office/officeart/2005/8/layout/orgChart1"/>
    <dgm:cxn modelId="{6D8CD41B-40C9-4E39-97DD-1E22CBE883D6}" type="presParOf" srcId="{D09FB176-C899-4C34-A2EF-DF4099E3930B}" destId="{10032A81-28F1-4589-A2C9-2F713826DB5B}" srcOrd="2" destOrd="0" presId="urn:microsoft.com/office/officeart/2005/8/layout/orgChart1"/>
    <dgm:cxn modelId="{246B408F-710B-49C0-B5D9-DBD6B557560A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E2F6590C-A0DA-48A1-A743-0885F93ADEB3}" type="presOf" srcId="{BCA1F9C7-A2DE-4DA9-9030-581CAAE089DA}" destId="{7E670A0B-4B6A-45AD-AE95-FAE9E52BA24F}" srcOrd="0" destOrd="0" presId="urn:microsoft.com/office/officeart/2005/8/layout/orgChart1"/>
    <dgm:cxn modelId="{DBA447CD-CDCB-41AC-9A8E-A6B06BD600C5}" type="presOf" srcId="{D91152BC-9A33-44D3-AEBB-F20420DB430F}" destId="{5EC808F1-181C-42C2-975C-2B558EBCB7FE}" srcOrd="1" destOrd="0" presId="urn:microsoft.com/office/officeart/2005/8/layout/orgChart1"/>
    <dgm:cxn modelId="{E59CE474-8BE8-4099-A1D1-187C35C76EB6}" type="presOf" srcId="{00B822AA-E50D-409C-8E77-78CE41F17C4F}" destId="{86ECFBC0-6EDE-49D7-A5E4-E61CBAF4A092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349E0D7A-F648-4F20-953B-41B1135424EB}" type="presOf" srcId="{DCB062A1-302A-48A6-BE81-96138548FF70}" destId="{1AE91293-7748-4E52-8855-7B838C555EB9}" srcOrd="0" destOrd="0" presId="urn:microsoft.com/office/officeart/2005/8/layout/orgChart1"/>
    <dgm:cxn modelId="{69AD47DB-0AC9-417E-8499-E4224B409BD8}" type="presOf" srcId="{51AC05A3-5125-4631-8328-EE9742C5CE1F}" destId="{7533127D-6F77-420D-9337-03A9B17677A7}" srcOrd="0" destOrd="0" presId="urn:microsoft.com/office/officeart/2005/8/layout/orgChart1"/>
    <dgm:cxn modelId="{47496D3F-D6A5-4A3B-9AC4-49EE00013A1F}" type="presOf" srcId="{B40A1E99-819E-4C0D-B671-3D134F0F7163}" destId="{3A05D6AC-55D4-4F8B-831D-7528DBB5E857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C1A1DD6A-B949-4379-AE0D-9BC1C6AA1305}" type="presOf" srcId="{6A766238-49C0-489C-9759-5801318FB123}" destId="{F4F60A8B-BCFE-4E33-9289-BF4CA9206F7B}" srcOrd="1" destOrd="0" presId="urn:microsoft.com/office/officeart/2005/8/layout/orgChart1"/>
    <dgm:cxn modelId="{6BD402A5-1A1B-4E75-80E8-9FECF8E24681}" type="presOf" srcId="{BC7A14EC-7DD0-42E2-A28E-8428AF273F49}" destId="{4E5DB2E5-BC21-45FD-89CF-804EEEA73D92}" srcOrd="0" destOrd="0" presId="urn:microsoft.com/office/officeart/2005/8/layout/orgChart1"/>
    <dgm:cxn modelId="{6A8E5DDF-C082-4704-891D-3A3B3543B4E9}" type="presOf" srcId="{CBC98D67-7A4E-4DF5-AC0F-18B667594BB8}" destId="{D644628E-4C6F-4DF2-8C07-D2B66E3A4757}" srcOrd="0" destOrd="0" presId="urn:microsoft.com/office/officeart/2005/8/layout/orgChart1"/>
    <dgm:cxn modelId="{FD1FFDDC-366C-4494-8718-3B35CB6489A0}" type="presOf" srcId="{D91152BC-9A33-44D3-AEBB-F20420DB430F}" destId="{30DA9891-B7C7-405D-9015-1C3DF0E9850F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EEDBB1E5-6EA7-4699-AADF-BD6DE46848F0}" type="presOf" srcId="{B103CFD6-C2F2-4A76-8866-035FF64E5877}" destId="{2FA1AE03-77C2-487B-948B-82122901556A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3CDF5B38-23C2-425E-914B-56C8327537CE}" type="presOf" srcId="{EDF4E25F-6E69-41B7-B57F-66E5D749104E}" destId="{CD65CBB6-B9A3-48AB-AFB3-4BE4B03553D3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79D3BE20-3017-4518-B24B-6D836A136766}" type="presOf" srcId="{1E17A9B5-1CC6-4BF4-A5EB-2099972243B8}" destId="{F0DC39B6-0C64-430A-9FFB-4907B94E244D}" srcOrd="0" destOrd="0" presId="urn:microsoft.com/office/officeart/2005/8/layout/orgChart1"/>
    <dgm:cxn modelId="{B492A0C1-9464-4B9D-A5CA-6B32189C6C0C}" type="presOf" srcId="{382A9707-8CE9-4448-A732-795155023764}" destId="{40CBCC65-FD09-4B94-B9C9-3482617F2627}" srcOrd="1" destOrd="0" presId="urn:microsoft.com/office/officeart/2005/8/layout/orgChart1"/>
    <dgm:cxn modelId="{91D39EDE-89AD-4C4F-91A1-182C60D9FB68}" type="presOf" srcId="{032924AE-7BA3-4608-9D4D-A10FC22FA55B}" destId="{FCA2B357-06A1-4199-999C-BBE32872F828}" srcOrd="0" destOrd="0" presId="urn:microsoft.com/office/officeart/2005/8/layout/orgChart1"/>
    <dgm:cxn modelId="{A85ED37A-9916-40D0-99CE-2429D0123653}" type="presOf" srcId="{844909A3-F2C8-49AE-869B-AFCA0AC709DF}" destId="{5A29D58D-62CC-4731-8120-CAD4354C3E03}" srcOrd="0" destOrd="0" presId="urn:microsoft.com/office/officeart/2005/8/layout/orgChart1"/>
    <dgm:cxn modelId="{9310BF9E-00E0-4601-90FE-5BA463E92A70}" type="presOf" srcId="{8514C17C-35EC-4D14-92F7-13A577CAA5C4}" destId="{3AA4BA60-CAF3-4B65-8A7B-26648B565082}" srcOrd="1" destOrd="0" presId="urn:microsoft.com/office/officeart/2005/8/layout/orgChart1"/>
    <dgm:cxn modelId="{14A84819-609C-4979-BAE5-9C2A7BF8717E}" type="presOf" srcId="{88415C31-82DD-4EF9-9A7A-1D4D99FB6B9D}" destId="{0936C29E-0ABE-4289-9453-F6DF249F454C}" srcOrd="1" destOrd="0" presId="urn:microsoft.com/office/officeart/2005/8/layout/orgChart1"/>
    <dgm:cxn modelId="{7EF01CE3-1899-4E3A-B00D-0217385E4F0F}" type="presOf" srcId="{C7336B56-6975-43EE-AA11-2CF9D86F3B72}" destId="{F7484F86-9514-4EEC-AAEC-65AD9B4B3D96}" srcOrd="0" destOrd="0" presId="urn:microsoft.com/office/officeart/2005/8/layout/orgChart1"/>
    <dgm:cxn modelId="{17434709-FE08-47D7-8BEA-47CEF65E09BC}" type="presOf" srcId="{1D03C52E-27F1-4CAD-B953-A57260381D87}" destId="{52D64095-8F0B-43C5-A134-4F8EB745D0AC}" srcOrd="0" destOrd="0" presId="urn:microsoft.com/office/officeart/2005/8/layout/orgChart1"/>
    <dgm:cxn modelId="{8003BA26-FFEF-483D-8969-675D8F59560B}" type="presOf" srcId="{DC9F82DD-39AD-486C-81D6-0E3C38A96BAD}" destId="{4F6F1802-D2DC-45F2-8B57-B9ACE00E096B}" srcOrd="0" destOrd="0" presId="urn:microsoft.com/office/officeart/2005/8/layout/orgChart1"/>
    <dgm:cxn modelId="{B04DC18B-426F-4E9B-AC0F-EE3373D6044F}" type="presOf" srcId="{00B822AA-E50D-409C-8E77-78CE41F17C4F}" destId="{EE7467E8-D778-4C18-9C7C-925EF25B0DC2}" srcOrd="1" destOrd="0" presId="urn:microsoft.com/office/officeart/2005/8/layout/orgChart1"/>
    <dgm:cxn modelId="{80B6156B-2516-4D82-8C5C-F4F2BFFCAE62}" type="presOf" srcId="{3837525C-9A2A-44D5-8B42-9C0820CF3FF9}" destId="{6AC59FBD-FAEA-42FA-8EB1-29A7CC044828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94B60DAC-793C-466C-8948-F7A9A66D3BF2}" type="presOf" srcId="{DCCE79F2-51DC-4E3A-8F3D-0CB311D1F14D}" destId="{A8ED66CC-CBB3-4EB5-ADE1-6E062170315B}" srcOrd="1" destOrd="0" presId="urn:microsoft.com/office/officeart/2005/8/layout/orgChart1"/>
    <dgm:cxn modelId="{B78585CB-0666-4CD1-9960-2FE6019C95F6}" type="presOf" srcId="{57A44C0D-573F-44FB-BC9E-B18382ACCC39}" destId="{9AAB9F84-69DB-4974-8FB3-17FE16A42904}" srcOrd="0" destOrd="0" presId="urn:microsoft.com/office/officeart/2005/8/layout/orgChart1"/>
    <dgm:cxn modelId="{B7E20250-EE7A-415C-AED5-515C1F7E38EE}" type="presOf" srcId="{B40A1E99-819E-4C0D-B671-3D134F0F7163}" destId="{179F0FCD-C306-4B84-A7DF-E34F9FAB6F56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B7B82EE9-604A-4F02-B389-0DA0E091928C}" type="presOf" srcId="{382A9707-8CE9-4448-A732-795155023764}" destId="{C9EB4BFF-95DA-49B7-87A2-66A52A4FCDFA}" srcOrd="0" destOrd="0" presId="urn:microsoft.com/office/officeart/2005/8/layout/orgChart1"/>
    <dgm:cxn modelId="{F5A4813D-AA98-4412-826A-5E45D992AE1B}" type="presOf" srcId="{032924AE-7BA3-4608-9D4D-A10FC22FA55B}" destId="{842224E6-60DA-412E-8A1B-7533C1377869}" srcOrd="1" destOrd="0" presId="urn:microsoft.com/office/officeart/2005/8/layout/orgChart1"/>
    <dgm:cxn modelId="{7598151B-5E33-483E-B6DB-1ACC2CC3BC73}" type="presOf" srcId="{6A766238-49C0-489C-9759-5801318FB123}" destId="{8F3E2022-AB5E-4438-BDBE-146FD19E8285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66163FC0-D305-4A03-8E61-EFC42DAE36F6}" type="presOf" srcId="{41CBE71F-8A1C-4046-8B51-627382F890A8}" destId="{BD53C961-9C2E-42B5-A825-EB1CD5AF2FE3}" srcOrd="0" destOrd="0" presId="urn:microsoft.com/office/officeart/2005/8/layout/orgChart1"/>
    <dgm:cxn modelId="{D95C1C3E-A514-4C56-8F43-A3A966D7C7CB}" type="presOf" srcId="{88B02B86-A182-47E8-98CE-5F03ED03FC83}" destId="{1A2BCB80-89E2-41EC-87D9-8650DA66AB8A}" srcOrd="0" destOrd="0" presId="urn:microsoft.com/office/officeart/2005/8/layout/orgChart1"/>
    <dgm:cxn modelId="{FD12FF90-E6A9-4BBD-BF3D-119A36D449DB}" type="presOf" srcId="{0ED209FE-B93C-493B-85A2-BA5863869AE7}" destId="{B4ADFA40-1DC3-4BD0-BAE4-D5BA4FDF2B3E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4A403B20-1789-4A18-BD35-968627E164F8}" type="presOf" srcId="{8514C17C-35EC-4D14-92F7-13A577CAA5C4}" destId="{079C46BA-E270-4C4F-9AA8-92E32A64D736}" srcOrd="0" destOrd="0" presId="urn:microsoft.com/office/officeart/2005/8/layout/orgChart1"/>
    <dgm:cxn modelId="{B2F56CC5-E231-4A83-ACDF-62DB6B8E6DD4}" type="presOf" srcId="{1E17A9B5-1CC6-4BF4-A5EB-2099972243B8}" destId="{0044642D-BF6E-4946-989D-7BC76303D8B1}" srcOrd="1" destOrd="0" presId="urn:microsoft.com/office/officeart/2005/8/layout/orgChart1"/>
    <dgm:cxn modelId="{3D606566-6639-43A3-92A0-277D791F755A}" type="presOf" srcId="{43C964D4-3EA5-4709-BA45-DC9671707267}" destId="{87899BB1-A811-4B2D-8FA3-633A97B1A6A6}" srcOrd="1" destOrd="0" presId="urn:microsoft.com/office/officeart/2005/8/layout/orgChart1"/>
    <dgm:cxn modelId="{9F604194-1701-4808-AA7A-EB0D11E3182C}" type="presOf" srcId="{E2FDDA39-0A56-4C19-9570-F6322A50CD7C}" destId="{C95AECE2-07C4-42E7-90DA-5CD8EA216CFC}" srcOrd="0" destOrd="0" presId="urn:microsoft.com/office/officeart/2005/8/layout/orgChart1"/>
    <dgm:cxn modelId="{58D3AE93-A120-4466-8D05-4584289A179C}" type="presOf" srcId="{51AC05A3-5125-4631-8328-EE9742C5CE1F}" destId="{75DCBE71-7469-49E9-81E5-E6A43E3EC0DC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46DF4310-EB6F-4152-B51F-098473DF6615}" type="presOf" srcId="{B103CFD6-C2F2-4A76-8866-035FF64E5877}" destId="{D98E11BE-9177-4329-A5B4-B4B8653C2863}" srcOrd="0" destOrd="0" presId="urn:microsoft.com/office/officeart/2005/8/layout/orgChart1"/>
    <dgm:cxn modelId="{CD2ADBDA-F811-4228-B0EA-8AA453E73A2F}" type="presOf" srcId="{DCCE79F2-51DC-4E3A-8F3D-0CB311D1F14D}" destId="{EE219807-47C8-4941-99AE-CE39076E53F5}" srcOrd="0" destOrd="0" presId="urn:microsoft.com/office/officeart/2005/8/layout/orgChart1"/>
    <dgm:cxn modelId="{579F6E47-AE38-4EB3-8B10-AD3C533F5BF9}" type="presOf" srcId="{D5F013B3-4B4E-4E38-9BAF-4B34B2BB0C79}" destId="{14A5ABF2-8B49-4694-AC4C-1A898869B017}" srcOrd="1" destOrd="0" presId="urn:microsoft.com/office/officeart/2005/8/layout/orgChart1"/>
    <dgm:cxn modelId="{42458F4B-7C6E-4CCB-BE6D-9EB800F63B49}" type="presOf" srcId="{E2FDDA39-0A56-4C19-9570-F6322A50CD7C}" destId="{4704A764-F3E3-46A1-B698-AC3BCD85875D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165BA4F0-4FD0-4898-9FD5-0A9957048790}" type="presOf" srcId="{092024CE-8423-4E50-A34E-3122E05631CC}" destId="{2C701CAE-D8F1-461E-8A0C-C57AEB1CD6C2}" srcOrd="0" destOrd="0" presId="urn:microsoft.com/office/officeart/2005/8/layout/orgChart1"/>
    <dgm:cxn modelId="{211B8130-3891-4ECB-9BEA-B702138964EE}" type="presOf" srcId="{C7336B56-6975-43EE-AA11-2CF9D86F3B72}" destId="{2F8AA862-E8D3-4043-95F3-7EBB33FDC237}" srcOrd="1" destOrd="0" presId="urn:microsoft.com/office/officeart/2005/8/layout/orgChart1"/>
    <dgm:cxn modelId="{819E67B3-1B07-484E-AE6D-3B891B5B6E92}" type="presOf" srcId="{BAA37ED3-8504-4718-82EA-2141E33A703B}" destId="{C6471DB4-9B93-437A-AEBE-F3B71F737DF8}" srcOrd="0" destOrd="0" presId="urn:microsoft.com/office/officeart/2005/8/layout/orgChart1"/>
    <dgm:cxn modelId="{A390F95A-55F0-41EF-971E-2BEE3D0BE0C6}" type="presOf" srcId="{D656347E-658D-41DE-86E2-9688A1F66EB3}" destId="{D351E307-7A60-4733-B21C-CC6D6E5D051D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D4CCFA91-AD6C-4D2E-9334-B998A9458396}" type="presOf" srcId="{092024CE-8423-4E50-A34E-3122E05631CC}" destId="{0A55F855-E390-49C4-85C3-4EB5DC8DFEC3}" srcOrd="1" destOrd="0" presId="urn:microsoft.com/office/officeart/2005/8/layout/orgChart1"/>
    <dgm:cxn modelId="{6963B705-1EE4-4056-A749-59C425BEF66D}" type="presOf" srcId="{49A41343-8942-4E0A-948C-7308CFEDA337}" destId="{F8AA5B07-D62E-4BEF-A7F4-BB8154CE0161}" srcOrd="0" destOrd="0" presId="urn:microsoft.com/office/officeart/2005/8/layout/orgChart1"/>
    <dgm:cxn modelId="{6E22CA5E-C6EE-491E-848D-FE5A4CF672B3}" type="presOf" srcId="{69BEBD41-3545-40FD-BFDD-D21BD47C872E}" destId="{74487508-3D4F-4F35-9119-7335AA499C95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7F44E3D4-D98D-47C1-9FF1-81CF6110DB69}" type="presOf" srcId="{D3B00EB5-7252-4C54-A138-4FDE2761BA89}" destId="{77FF546B-1ADB-4B35-B705-B48DE95D0A7F}" srcOrd="0" destOrd="0" presId="urn:microsoft.com/office/officeart/2005/8/layout/orgChart1"/>
    <dgm:cxn modelId="{F2026018-1C46-48D3-96FE-5F3E29B92E63}" type="presOf" srcId="{69BEBD41-3545-40FD-BFDD-D21BD47C872E}" destId="{EA4E738B-1483-44D6-89EB-8256A9C3F87D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AD206552-B701-4E5C-BFA6-1C4259CB198C}" type="presOf" srcId="{43C964D4-3EA5-4709-BA45-DC9671707267}" destId="{ABF5B3AF-9C3F-43AC-89B9-A4B84688B739}" srcOrd="0" destOrd="0" presId="urn:microsoft.com/office/officeart/2005/8/layout/orgChart1"/>
    <dgm:cxn modelId="{EFDEB125-FCA7-4545-812F-B63AE4E3DF41}" type="presOf" srcId="{88415C31-82DD-4EF9-9A7A-1D4D99FB6B9D}" destId="{ED956AEF-5A78-47DC-9D97-3B27A2E93095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99CC5E8A-5E9C-4135-900B-6B08D80FB480}" type="presOf" srcId="{D5F013B3-4B4E-4E38-9BAF-4B34B2BB0C79}" destId="{26E61D30-5696-4E05-9044-AF73EF27DAB2}" srcOrd="0" destOrd="0" presId="urn:microsoft.com/office/officeart/2005/8/layout/orgChart1"/>
    <dgm:cxn modelId="{C62351EB-0B26-4BCD-8D7B-7CEB6671EBF9}" type="presOf" srcId="{CE683E6A-A313-4F5C-8639-235783D1198F}" destId="{6C1B72B2-EE6C-495B-ADAD-8508CE8EB807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74264DE6-48CB-4A2D-A599-2FF484BD1E26}" type="presParOf" srcId="{6C1B72B2-EE6C-495B-ADAD-8508CE8EB807}" destId="{B9578B13-712D-4BAD-A28F-A7352074EDA6}" srcOrd="0" destOrd="0" presId="urn:microsoft.com/office/officeart/2005/8/layout/orgChart1"/>
    <dgm:cxn modelId="{202A1036-4B0E-4792-88A9-72D6291AD45C}" type="presParOf" srcId="{B9578B13-712D-4BAD-A28F-A7352074EDA6}" destId="{EA34C8C8-6EC1-483B-8E39-8E6926CED3CE}" srcOrd="0" destOrd="0" presId="urn:microsoft.com/office/officeart/2005/8/layout/orgChart1"/>
    <dgm:cxn modelId="{6F2FD44C-2309-4B0D-AED8-1C60BC0AC945}" type="presParOf" srcId="{EA34C8C8-6EC1-483B-8E39-8E6926CED3CE}" destId="{D98E11BE-9177-4329-A5B4-B4B8653C2863}" srcOrd="0" destOrd="0" presId="urn:microsoft.com/office/officeart/2005/8/layout/orgChart1"/>
    <dgm:cxn modelId="{BBC5002A-BDAB-4AB7-95CA-FA189513FE5E}" type="presParOf" srcId="{EA34C8C8-6EC1-483B-8E39-8E6926CED3CE}" destId="{2FA1AE03-77C2-487B-948B-82122901556A}" srcOrd="1" destOrd="0" presId="urn:microsoft.com/office/officeart/2005/8/layout/orgChart1"/>
    <dgm:cxn modelId="{8B302E94-D09E-4810-AAA4-B65E41C1E9C3}" type="presParOf" srcId="{B9578B13-712D-4BAD-A28F-A7352074EDA6}" destId="{9C5DF944-3D7A-473D-A789-5CA86652B8F8}" srcOrd="1" destOrd="0" presId="urn:microsoft.com/office/officeart/2005/8/layout/orgChart1"/>
    <dgm:cxn modelId="{6CB25DDE-22F6-4D48-89FE-D9006B82A674}" type="presParOf" srcId="{9C5DF944-3D7A-473D-A789-5CA86652B8F8}" destId="{D351E307-7A60-4733-B21C-CC6D6E5D051D}" srcOrd="0" destOrd="0" presId="urn:microsoft.com/office/officeart/2005/8/layout/orgChart1"/>
    <dgm:cxn modelId="{6A108332-FE00-4D8E-AB79-98D197587B1D}" type="presParOf" srcId="{9C5DF944-3D7A-473D-A789-5CA86652B8F8}" destId="{60FE5B31-E82E-49E2-9469-B5D5674278BC}" srcOrd="1" destOrd="0" presId="urn:microsoft.com/office/officeart/2005/8/layout/orgChart1"/>
    <dgm:cxn modelId="{22CB258D-70D8-4431-8C75-2B9B2B833604}" type="presParOf" srcId="{60FE5B31-E82E-49E2-9469-B5D5674278BC}" destId="{CB88DD46-0D40-4A1B-9C97-26FA4C46EB15}" srcOrd="0" destOrd="0" presId="urn:microsoft.com/office/officeart/2005/8/layout/orgChart1"/>
    <dgm:cxn modelId="{6F6AB04C-ACEB-42B8-931C-9BDE77D32F1C}" type="presParOf" srcId="{CB88DD46-0D40-4A1B-9C97-26FA4C46EB15}" destId="{ABF5B3AF-9C3F-43AC-89B9-A4B84688B739}" srcOrd="0" destOrd="0" presId="urn:microsoft.com/office/officeart/2005/8/layout/orgChart1"/>
    <dgm:cxn modelId="{0A2D7596-4B4E-4E37-8EE9-745013C98C81}" type="presParOf" srcId="{CB88DD46-0D40-4A1B-9C97-26FA4C46EB15}" destId="{87899BB1-A811-4B2D-8FA3-633A97B1A6A6}" srcOrd="1" destOrd="0" presId="urn:microsoft.com/office/officeart/2005/8/layout/orgChart1"/>
    <dgm:cxn modelId="{1F4F21E5-7DBE-4CF8-9F3D-CF3B348F40A6}" type="presParOf" srcId="{60FE5B31-E82E-49E2-9469-B5D5674278BC}" destId="{B6A20B03-CFA9-41D8-9956-9F0EB448DC4A}" srcOrd="1" destOrd="0" presId="urn:microsoft.com/office/officeart/2005/8/layout/orgChart1"/>
    <dgm:cxn modelId="{3777620F-E59F-462B-AE0D-96D2659CA6E5}" type="presParOf" srcId="{B6A20B03-CFA9-41D8-9956-9F0EB448DC4A}" destId="{CD65CBB6-B9A3-48AB-AFB3-4BE4B03553D3}" srcOrd="0" destOrd="0" presId="urn:microsoft.com/office/officeart/2005/8/layout/orgChart1"/>
    <dgm:cxn modelId="{91D997B7-9BD7-4870-BC33-0000548CD4AC}" type="presParOf" srcId="{B6A20B03-CFA9-41D8-9956-9F0EB448DC4A}" destId="{ED1F0A6D-21D1-431E-B021-19DC70288741}" srcOrd="1" destOrd="0" presId="urn:microsoft.com/office/officeart/2005/8/layout/orgChart1"/>
    <dgm:cxn modelId="{9895BAAA-F97A-435F-9DEE-4ACECAE4CF87}" type="presParOf" srcId="{ED1F0A6D-21D1-431E-B021-19DC70288741}" destId="{3035FF76-B78F-49A4-AACF-E2FF3786028F}" srcOrd="0" destOrd="0" presId="urn:microsoft.com/office/officeart/2005/8/layout/orgChart1"/>
    <dgm:cxn modelId="{05A9FE36-9804-4ABE-8F17-2569A655309E}" type="presParOf" srcId="{3035FF76-B78F-49A4-AACF-E2FF3786028F}" destId="{F0DC39B6-0C64-430A-9FFB-4907B94E244D}" srcOrd="0" destOrd="0" presId="urn:microsoft.com/office/officeart/2005/8/layout/orgChart1"/>
    <dgm:cxn modelId="{BDA5FB8D-9B49-46F6-8DB1-3D4C50E4BD37}" type="presParOf" srcId="{3035FF76-B78F-49A4-AACF-E2FF3786028F}" destId="{0044642D-BF6E-4946-989D-7BC76303D8B1}" srcOrd="1" destOrd="0" presId="urn:microsoft.com/office/officeart/2005/8/layout/orgChart1"/>
    <dgm:cxn modelId="{6A211953-C19F-4F8D-8102-D46E2993E413}" type="presParOf" srcId="{ED1F0A6D-21D1-431E-B021-19DC70288741}" destId="{6F92EC3E-8AAE-41C7-BFFF-85E9DBCB215A}" srcOrd="1" destOrd="0" presId="urn:microsoft.com/office/officeart/2005/8/layout/orgChart1"/>
    <dgm:cxn modelId="{37E1DA12-9517-4073-A02A-B16B9CF0816A}" type="presParOf" srcId="{ED1F0A6D-21D1-431E-B021-19DC70288741}" destId="{C359BE23-B469-48EB-819D-6F6FDCDBB0A8}" srcOrd="2" destOrd="0" presId="urn:microsoft.com/office/officeart/2005/8/layout/orgChart1"/>
    <dgm:cxn modelId="{F24E417D-7840-41CC-BD91-5FD363462ED1}" type="presParOf" srcId="{B6A20B03-CFA9-41D8-9956-9F0EB448DC4A}" destId="{6AC59FBD-FAEA-42FA-8EB1-29A7CC044828}" srcOrd="2" destOrd="0" presId="urn:microsoft.com/office/officeart/2005/8/layout/orgChart1"/>
    <dgm:cxn modelId="{FB12B815-142A-4D62-9AFB-E4246B9679C1}" type="presParOf" srcId="{B6A20B03-CFA9-41D8-9956-9F0EB448DC4A}" destId="{F2E1EDE4-99F4-4CBC-BA6A-91AF00914823}" srcOrd="3" destOrd="0" presId="urn:microsoft.com/office/officeart/2005/8/layout/orgChart1"/>
    <dgm:cxn modelId="{C6A963F4-6E27-4B56-93E3-CBB317C891D4}" type="presParOf" srcId="{F2E1EDE4-99F4-4CBC-BA6A-91AF00914823}" destId="{795B4B98-FEFB-4DAB-B785-2E28918B1C7E}" srcOrd="0" destOrd="0" presId="urn:microsoft.com/office/officeart/2005/8/layout/orgChart1"/>
    <dgm:cxn modelId="{85F73448-3A84-40F5-863E-8D6FA85E259A}" type="presParOf" srcId="{795B4B98-FEFB-4DAB-B785-2E28918B1C7E}" destId="{C9EB4BFF-95DA-49B7-87A2-66A52A4FCDFA}" srcOrd="0" destOrd="0" presId="urn:microsoft.com/office/officeart/2005/8/layout/orgChart1"/>
    <dgm:cxn modelId="{D704C9EB-B1D6-4A8A-AEE0-ECF06FEE7992}" type="presParOf" srcId="{795B4B98-FEFB-4DAB-B785-2E28918B1C7E}" destId="{40CBCC65-FD09-4B94-B9C9-3482617F2627}" srcOrd="1" destOrd="0" presId="urn:microsoft.com/office/officeart/2005/8/layout/orgChart1"/>
    <dgm:cxn modelId="{5F227373-57E2-430A-812C-4D1EE87D3893}" type="presParOf" srcId="{F2E1EDE4-99F4-4CBC-BA6A-91AF00914823}" destId="{6E67D5E8-91A3-4A9C-B70E-60777B0DD65E}" srcOrd="1" destOrd="0" presId="urn:microsoft.com/office/officeart/2005/8/layout/orgChart1"/>
    <dgm:cxn modelId="{69ECC4DB-4ABD-4BF2-A6CD-D9CF256F8BC1}" type="presParOf" srcId="{F2E1EDE4-99F4-4CBC-BA6A-91AF00914823}" destId="{9041FCB5-DDBA-4A82-87F1-A20AE1F0ECFA}" srcOrd="2" destOrd="0" presId="urn:microsoft.com/office/officeart/2005/8/layout/orgChart1"/>
    <dgm:cxn modelId="{98CF4790-A83C-4D01-961B-932365120D01}" type="presParOf" srcId="{B6A20B03-CFA9-41D8-9956-9F0EB448DC4A}" destId="{D644628E-4C6F-4DF2-8C07-D2B66E3A4757}" srcOrd="4" destOrd="0" presId="urn:microsoft.com/office/officeart/2005/8/layout/orgChart1"/>
    <dgm:cxn modelId="{EE606581-6267-446D-A7BF-4898E1B6076B}" type="presParOf" srcId="{B6A20B03-CFA9-41D8-9956-9F0EB448DC4A}" destId="{4C59CDCC-8171-42A8-836D-8A7ADEF309D0}" srcOrd="5" destOrd="0" presId="urn:microsoft.com/office/officeart/2005/8/layout/orgChart1"/>
    <dgm:cxn modelId="{4A4EA1DE-B120-4B9D-BDF9-5932524C379C}" type="presParOf" srcId="{4C59CDCC-8171-42A8-836D-8A7ADEF309D0}" destId="{FED7DC99-D3B3-46B2-AE57-14D47B1F3671}" srcOrd="0" destOrd="0" presId="urn:microsoft.com/office/officeart/2005/8/layout/orgChart1"/>
    <dgm:cxn modelId="{1518B055-C9BE-4C4B-AD8E-98FD774CFA8F}" type="presParOf" srcId="{FED7DC99-D3B3-46B2-AE57-14D47B1F3671}" destId="{8F3E2022-AB5E-4438-BDBE-146FD19E8285}" srcOrd="0" destOrd="0" presId="urn:microsoft.com/office/officeart/2005/8/layout/orgChart1"/>
    <dgm:cxn modelId="{39C4FEC7-32EF-41B6-9A4F-05834939A917}" type="presParOf" srcId="{FED7DC99-D3B3-46B2-AE57-14D47B1F3671}" destId="{F4F60A8B-BCFE-4E33-9289-BF4CA9206F7B}" srcOrd="1" destOrd="0" presId="urn:microsoft.com/office/officeart/2005/8/layout/orgChart1"/>
    <dgm:cxn modelId="{68DC9845-AEA8-47BD-8E01-2EA33726F668}" type="presParOf" srcId="{4C59CDCC-8171-42A8-836D-8A7ADEF309D0}" destId="{0717BF70-BD3E-4FBF-92BE-2C7F71500E41}" srcOrd="1" destOrd="0" presId="urn:microsoft.com/office/officeart/2005/8/layout/orgChart1"/>
    <dgm:cxn modelId="{A3C1A919-466B-4820-88C3-D36E390F4DCC}" type="presParOf" srcId="{4C59CDCC-8171-42A8-836D-8A7ADEF309D0}" destId="{0E63D1F7-0BB7-4B23-80D6-B69D7359A638}" srcOrd="2" destOrd="0" presId="urn:microsoft.com/office/officeart/2005/8/layout/orgChart1"/>
    <dgm:cxn modelId="{6AE62AA3-5417-41D7-A202-B4B054B5A82F}" type="presParOf" srcId="{B6A20B03-CFA9-41D8-9956-9F0EB448DC4A}" destId="{52D64095-8F0B-43C5-A134-4F8EB745D0AC}" srcOrd="6" destOrd="0" presId="urn:microsoft.com/office/officeart/2005/8/layout/orgChart1"/>
    <dgm:cxn modelId="{7B44B14B-F9EF-4D37-9352-FA077C330335}" type="presParOf" srcId="{B6A20B03-CFA9-41D8-9956-9F0EB448DC4A}" destId="{65175C4B-27F3-41C0-9093-49201195521B}" srcOrd="7" destOrd="0" presId="urn:microsoft.com/office/officeart/2005/8/layout/orgChart1"/>
    <dgm:cxn modelId="{D265CF29-6074-4C0B-A9B3-9E746A413140}" type="presParOf" srcId="{65175C4B-27F3-41C0-9093-49201195521B}" destId="{418B0B64-07DF-4A86-8188-2B3D12FF0C1B}" srcOrd="0" destOrd="0" presId="urn:microsoft.com/office/officeart/2005/8/layout/orgChart1"/>
    <dgm:cxn modelId="{B194374D-7C28-4FDE-88E6-2F3D20B35226}" type="presParOf" srcId="{418B0B64-07DF-4A86-8188-2B3D12FF0C1B}" destId="{FCA2B357-06A1-4199-999C-BBE32872F828}" srcOrd="0" destOrd="0" presId="urn:microsoft.com/office/officeart/2005/8/layout/orgChart1"/>
    <dgm:cxn modelId="{1AE3735E-60F8-468F-90CA-3F12CF09CDCF}" type="presParOf" srcId="{418B0B64-07DF-4A86-8188-2B3D12FF0C1B}" destId="{842224E6-60DA-412E-8A1B-7533C1377869}" srcOrd="1" destOrd="0" presId="urn:microsoft.com/office/officeart/2005/8/layout/orgChart1"/>
    <dgm:cxn modelId="{D393132E-3E70-4756-BF67-A5A20ACF128A}" type="presParOf" srcId="{65175C4B-27F3-41C0-9093-49201195521B}" destId="{5FEE9627-663F-4879-B764-2FCAC3BEDB01}" srcOrd="1" destOrd="0" presId="urn:microsoft.com/office/officeart/2005/8/layout/orgChart1"/>
    <dgm:cxn modelId="{0D63C420-5B4D-4EC1-B010-8DBACA99971A}" type="presParOf" srcId="{65175C4B-27F3-41C0-9093-49201195521B}" destId="{D211A30E-3DD6-4F3B-A936-B6D9FD1B5AD6}" srcOrd="2" destOrd="0" presId="urn:microsoft.com/office/officeart/2005/8/layout/orgChart1"/>
    <dgm:cxn modelId="{8BD02188-3B05-4723-B703-F5B29D9DB971}" type="presParOf" srcId="{60FE5B31-E82E-49E2-9469-B5D5674278BC}" destId="{0A55CB08-0585-4E83-BB9C-6136411D5C97}" srcOrd="2" destOrd="0" presId="urn:microsoft.com/office/officeart/2005/8/layout/orgChart1"/>
    <dgm:cxn modelId="{12D7A645-1FC2-48DF-85C1-665729F662CE}" type="presParOf" srcId="{9C5DF944-3D7A-473D-A789-5CA86652B8F8}" destId="{1AE91293-7748-4E52-8855-7B838C555EB9}" srcOrd="2" destOrd="0" presId="urn:microsoft.com/office/officeart/2005/8/layout/orgChart1"/>
    <dgm:cxn modelId="{A98C6C54-ABAD-47AB-86FB-E55EED678139}" type="presParOf" srcId="{9C5DF944-3D7A-473D-A789-5CA86652B8F8}" destId="{8BAB2199-5159-41F9-8708-33820C9B03A9}" srcOrd="3" destOrd="0" presId="urn:microsoft.com/office/officeart/2005/8/layout/orgChart1"/>
    <dgm:cxn modelId="{42E98D2B-DA2E-4C5D-AB56-CA1D7F865E3E}" type="presParOf" srcId="{8BAB2199-5159-41F9-8708-33820C9B03A9}" destId="{4AEEF0FD-EB99-4BD5-89CD-011B1DDC19F8}" srcOrd="0" destOrd="0" presId="urn:microsoft.com/office/officeart/2005/8/layout/orgChart1"/>
    <dgm:cxn modelId="{AADC334C-5363-4B2E-BE20-54DD4F9FA755}" type="presParOf" srcId="{4AEEF0FD-EB99-4BD5-89CD-011B1DDC19F8}" destId="{86ECFBC0-6EDE-49D7-A5E4-E61CBAF4A092}" srcOrd="0" destOrd="0" presId="urn:microsoft.com/office/officeart/2005/8/layout/orgChart1"/>
    <dgm:cxn modelId="{5DC43878-AB9D-4E5B-8352-7E3EE3A5AD81}" type="presParOf" srcId="{4AEEF0FD-EB99-4BD5-89CD-011B1DDC19F8}" destId="{EE7467E8-D778-4C18-9C7C-925EF25B0DC2}" srcOrd="1" destOrd="0" presId="urn:microsoft.com/office/officeart/2005/8/layout/orgChart1"/>
    <dgm:cxn modelId="{CFC06059-3980-4438-8D06-1B0BA7967C7A}" type="presParOf" srcId="{8BAB2199-5159-41F9-8708-33820C9B03A9}" destId="{70B62D43-4B2E-478D-8091-7F950B36BC86}" srcOrd="1" destOrd="0" presId="urn:microsoft.com/office/officeart/2005/8/layout/orgChart1"/>
    <dgm:cxn modelId="{1C31AE61-48BE-4D47-998C-87BE27E8EB26}" type="presParOf" srcId="{70B62D43-4B2E-478D-8091-7F950B36BC86}" destId="{5A29D58D-62CC-4731-8120-CAD4354C3E03}" srcOrd="0" destOrd="0" presId="urn:microsoft.com/office/officeart/2005/8/layout/orgChart1"/>
    <dgm:cxn modelId="{F8A5EE9E-04B4-4E86-85B0-87C314BF1D92}" type="presParOf" srcId="{70B62D43-4B2E-478D-8091-7F950B36BC86}" destId="{20684FA8-0955-4E86-9890-955AAE2FB70E}" srcOrd="1" destOrd="0" presId="urn:microsoft.com/office/officeart/2005/8/layout/orgChart1"/>
    <dgm:cxn modelId="{FC931758-15F8-46EB-BAA2-62D254A0E300}" type="presParOf" srcId="{20684FA8-0955-4E86-9890-955AAE2FB70E}" destId="{357DF0A8-BCC0-4D40-9A29-811D9B3E8CE1}" srcOrd="0" destOrd="0" presId="urn:microsoft.com/office/officeart/2005/8/layout/orgChart1"/>
    <dgm:cxn modelId="{01CE3632-ADC3-42C9-88C8-1E2A25CA3A08}" type="presParOf" srcId="{357DF0A8-BCC0-4D40-9A29-811D9B3E8CE1}" destId="{7533127D-6F77-420D-9337-03A9B17677A7}" srcOrd="0" destOrd="0" presId="urn:microsoft.com/office/officeart/2005/8/layout/orgChart1"/>
    <dgm:cxn modelId="{A71C2D64-CBA7-4749-A7EA-30A20C99E8E4}" type="presParOf" srcId="{357DF0A8-BCC0-4D40-9A29-811D9B3E8CE1}" destId="{75DCBE71-7469-49E9-81E5-E6A43E3EC0DC}" srcOrd="1" destOrd="0" presId="urn:microsoft.com/office/officeart/2005/8/layout/orgChart1"/>
    <dgm:cxn modelId="{751A5405-180C-44EA-9B45-81D311FBE361}" type="presParOf" srcId="{20684FA8-0955-4E86-9890-955AAE2FB70E}" destId="{321B0D03-50FC-44EB-B561-D21A2CD4B482}" srcOrd="1" destOrd="0" presId="urn:microsoft.com/office/officeart/2005/8/layout/orgChart1"/>
    <dgm:cxn modelId="{534FA654-FCCD-49E5-9074-8C87D8E36658}" type="presParOf" srcId="{20684FA8-0955-4E86-9890-955AAE2FB70E}" destId="{0654A2B9-B227-48A6-941C-DD027142ECCE}" srcOrd="2" destOrd="0" presId="urn:microsoft.com/office/officeart/2005/8/layout/orgChart1"/>
    <dgm:cxn modelId="{4E596A35-0254-4373-AE58-251D2414ACB3}" type="presParOf" srcId="{70B62D43-4B2E-478D-8091-7F950B36BC86}" destId="{77FF546B-1ADB-4B35-B705-B48DE95D0A7F}" srcOrd="2" destOrd="0" presId="urn:microsoft.com/office/officeart/2005/8/layout/orgChart1"/>
    <dgm:cxn modelId="{000E1285-637E-4706-8FB8-374ADB47A7BD}" type="presParOf" srcId="{70B62D43-4B2E-478D-8091-7F950B36BC86}" destId="{69C13562-DBB8-42F8-AE39-8AFEF8ED4982}" srcOrd="3" destOrd="0" presId="urn:microsoft.com/office/officeart/2005/8/layout/orgChart1"/>
    <dgm:cxn modelId="{9739AAF6-14EB-4D98-A796-2CA8F26EF833}" type="presParOf" srcId="{69C13562-DBB8-42F8-AE39-8AFEF8ED4982}" destId="{896D96FE-EA05-4066-8BE5-F7366BA3777A}" srcOrd="0" destOrd="0" presId="urn:microsoft.com/office/officeart/2005/8/layout/orgChart1"/>
    <dgm:cxn modelId="{5EA0BC0E-CE36-4C12-9910-8E54A88B3708}" type="presParOf" srcId="{896D96FE-EA05-4066-8BE5-F7366BA3777A}" destId="{079C46BA-E270-4C4F-9AA8-92E32A64D736}" srcOrd="0" destOrd="0" presId="urn:microsoft.com/office/officeart/2005/8/layout/orgChart1"/>
    <dgm:cxn modelId="{8A354DD7-8914-4E17-B336-0550A882109D}" type="presParOf" srcId="{896D96FE-EA05-4066-8BE5-F7366BA3777A}" destId="{3AA4BA60-CAF3-4B65-8A7B-26648B565082}" srcOrd="1" destOrd="0" presId="urn:microsoft.com/office/officeart/2005/8/layout/orgChart1"/>
    <dgm:cxn modelId="{339E0A37-8773-4BA6-B882-7CD8858978D2}" type="presParOf" srcId="{69C13562-DBB8-42F8-AE39-8AFEF8ED4982}" destId="{54F082B5-2FAD-490F-B257-B96DCB3E19FC}" srcOrd="1" destOrd="0" presId="urn:microsoft.com/office/officeart/2005/8/layout/orgChart1"/>
    <dgm:cxn modelId="{FF1EC597-5D18-498E-89E8-912403C16CDB}" type="presParOf" srcId="{69C13562-DBB8-42F8-AE39-8AFEF8ED4982}" destId="{6C846A69-A00E-4FB9-80C7-DC7FE13BD4B5}" srcOrd="2" destOrd="0" presId="urn:microsoft.com/office/officeart/2005/8/layout/orgChart1"/>
    <dgm:cxn modelId="{1364E939-6BD9-4C69-9041-2350496F3F72}" type="presParOf" srcId="{70B62D43-4B2E-478D-8091-7F950B36BC86}" destId="{C6471DB4-9B93-437A-AEBE-F3B71F737DF8}" srcOrd="4" destOrd="0" presId="urn:microsoft.com/office/officeart/2005/8/layout/orgChart1"/>
    <dgm:cxn modelId="{735F9328-D2C1-4A08-B02B-058BAFBDC003}" type="presParOf" srcId="{70B62D43-4B2E-478D-8091-7F950B36BC86}" destId="{CD8B12E6-DD1E-4D70-BE7C-A5443A3D84D1}" srcOrd="5" destOrd="0" presId="urn:microsoft.com/office/officeart/2005/8/layout/orgChart1"/>
    <dgm:cxn modelId="{5E5B9CE6-7124-4025-B513-A518A49CF3DB}" type="presParOf" srcId="{CD8B12E6-DD1E-4D70-BE7C-A5443A3D84D1}" destId="{C0FBA54D-3A3D-42F4-B1C8-ADE0E74CCC4D}" srcOrd="0" destOrd="0" presId="urn:microsoft.com/office/officeart/2005/8/layout/orgChart1"/>
    <dgm:cxn modelId="{D2955CE4-4C82-4ACE-821F-5593B4150DD7}" type="presParOf" srcId="{C0FBA54D-3A3D-42F4-B1C8-ADE0E74CCC4D}" destId="{30DA9891-B7C7-405D-9015-1C3DF0E9850F}" srcOrd="0" destOrd="0" presId="urn:microsoft.com/office/officeart/2005/8/layout/orgChart1"/>
    <dgm:cxn modelId="{F9563919-924B-4AEC-8C62-99613C70CD72}" type="presParOf" srcId="{C0FBA54D-3A3D-42F4-B1C8-ADE0E74CCC4D}" destId="{5EC808F1-181C-42C2-975C-2B558EBCB7FE}" srcOrd="1" destOrd="0" presId="urn:microsoft.com/office/officeart/2005/8/layout/orgChart1"/>
    <dgm:cxn modelId="{D5802095-2766-4EF9-9323-335E6F1A241F}" type="presParOf" srcId="{CD8B12E6-DD1E-4D70-BE7C-A5443A3D84D1}" destId="{3C11D65F-2A65-4A7E-9C15-AA6406FE6F0B}" srcOrd="1" destOrd="0" presId="urn:microsoft.com/office/officeart/2005/8/layout/orgChart1"/>
    <dgm:cxn modelId="{EA2044C1-6225-4BCA-B62F-59E03AED6897}" type="presParOf" srcId="{CD8B12E6-DD1E-4D70-BE7C-A5443A3D84D1}" destId="{07414A68-C8A8-4CE7-984E-48064FC49AF5}" srcOrd="2" destOrd="0" presId="urn:microsoft.com/office/officeart/2005/8/layout/orgChart1"/>
    <dgm:cxn modelId="{6F5131D6-5C45-4760-A447-C3FA22FF6776}" type="presParOf" srcId="{70B62D43-4B2E-478D-8091-7F950B36BC86}" destId="{BD53C961-9C2E-42B5-A825-EB1CD5AF2FE3}" srcOrd="6" destOrd="0" presId="urn:microsoft.com/office/officeart/2005/8/layout/orgChart1"/>
    <dgm:cxn modelId="{98923F8F-FF53-431D-A09C-A6188C38E851}" type="presParOf" srcId="{70B62D43-4B2E-478D-8091-7F950B36BC86}" destId="{2AD0F394-908E-4BF8-9902-81719C192207}" srcOrd="7" destOrd="0" presId="urn:microsoft.com/office/officeart/2005/8/layout/orgChart1"/>
    <dgm:cxn modelId="{BBD7B2D3-15A7-462D-A6A3-3B6AAB12643A}" type="presParOf" srcId="{2AD0F394-908E-4BF8-9902-81719C192207}" destId="{6508E9AA-32AD-45CE-ACB4-E452A2309B43}" srcOrd="0" destOrd="0" presId="urn:microsoft.com/office/officeart/2005/8/layout/orgChart1"/>
    <dgm:cxn modelId="{003ADC2F-ECDE-4330-9FF5-9A4C0AF91387}" type="presParOf" srcId="{6508E9AA-32AD-45CE-ACB4-E452A2309B43}" destId="{26E61D30-5696-4E05-9044-AF73EF27DAB2}" srcOrd="0" destOrd="0" presId="urn:microsoft.com/office/officeart/2005/8/layout/orgChart1"/>
    <dgm:cxn modelId="{2A682900-AEDA-4D52-9DB4-FC86D2D25337}" type="presParOf" srcId="{6508E9AA-32AD-45CE-ACB4-E452A2309B43}" destId="{14A5ABF2-8B49-4694-AC4C-1A898869B017}" srcOrd="1" destOrd="0" presId="urn:microsoft.com/office/officeart/2005/8/layout/orgChart1"/>
    <dgm:cxn modelId="{A6602D78-5BF2-4FAD-883E-2F3F9ABDE90B}" type="presParOf" srcId="{2AD0F394-908E-4BF8-9902-81719C192207}" destId="{E95C75F7-7305-47DE-985C-550E435481C9}" srcOrd="1" destOrd="0" presId="urn:microsoft.com/office/officeart/2005/8/layout/orgChart1"/>
    <dgm:cxn modelId="{AD75BE81-E36D-4654-B012-8423280C5D40}" type="presParOf" srcId="{2AD0F394-908E-4BF8-9902-81719C192207}" destId="{ADFD56FF-A789-4A68-9B2D-8E4E857854C2}" srcOrd="2" destOrd="0" presId="urn:microsoft.com/office/officeart/2005/8/layout/orgChart1"/>
    <dgm:cxn modelId="{BDBB12B7-751B-430E-87EE-DE0C2733BD9C}" type="presParOf" srcId="{70B62D43-4B2E-478D-8091-7F950B36BC86}" destId="{B4ADFA40-1DC3-4BD0-BAE4-D5BA4FDF2B3E}" srcOrd="8" destOrd="0" presId="urn:microsoft.com/office/officeart/2005/8/layout/orgChart1"/>
    <dgm:cxn modelId="{6B5B4234-8305-4B14-B19D-0B1C64DDCDB5}" type="presParOf" srcId="{70B62D43-4B2E-478D-8091-7F950B36BC86}" destId="{74623D81-D47A-4BDB-A76C-094846D41FA8}" srcOrd="9" destOrd="0" presId="urn:microsoft.com/office/officeart/2005/8/layout/orgChart1"/>
    <dgm:cxn modelId="{2A8358F3-6D50-4235-84FA-9DCB0C777481}" type="presParOf" srcId="{74623D81-D47A-4BDB-A76C-094846D41FA8}" destId="{A5AFB960-0B8B-4E03-885A-2579269F7DC1}" srcOrd="0" destOrd="0" presId="urn:microsoft.com/office/officeart/2005/8/layout/orgChart1"/>
    <dgm:cxn modelId="{D39AE911-EDFB-4D9A-AA0C-DB275665C6CE}" type="presParOf" srcId="{A5AFB960-0B8B-4E03-885A-2579269F7DC1}" destId="{3A05D6AC-55D4-4F8B-831D-7528DBB5E857}" srcOrd="0" destOrd="0" presId="urn:microsoft.com/office/officeart/2005/8/layout/orgChart1"/>
    <dgm:cxn modelId="{F8FFC14F-1E8B-49FE-81E6-A1D585EE49B8}" type="presParOf" srcId="{A5AFB960-0B8B-4E03-885A-2579269F7DC1}" destId="{179F0FCD-C306-4B84-A7DF-E34F9FAB6F56}" srcOrd="1" destOrd="0" presId="urn:microsoft.com/office/officeart/2005/8/layout/orgChart1"/>
    <dgm:cxn modelId="{61945426-E168-4B7A-BC2E-84222C789A1F}" type="presParOf" srcId="{74623D81-D47A-4BDB-A76C-094846D41FA8}" destId="{856F8CB3-7FD8-44A2-BD9F-D0A3BBBFD7B2}" srcOrd="1" destOrd="0" presId="urn:microsoft.com/office/officeart/2005/8/layout/orgChart1"/>
    <dgm:cxn modelId="{2ADA85CC-B266-428C-9366-F0BA102C1756}" type="presParOf" srcId="{74623D81-D47A-4BDB-A76C-094846D41FA8}" destId="{E41C3208-7C36-4192-9EA5-1F0C4DB4A826}" srcOrd="2" destOrd="0" presId="urn:microsoft.com/office/officeart/2005/8/layout/orgChart1"/>
    <dgm:cxn modelId="{A0F20E2C-5697-4D99-B6C5-96BB59A8BF22}" type="presParOf" srcId="{8BAB2199-5159-41F9-8708-33820C9B03A9}" destId="{FB705D8D-4B0F-418C-BE22-C9FC935B08A3}" srcOrd="2" destOrd="0" presId="urn:microsoft.com/office/officeart/2005/8/layout/orgChart1"/>
    <dgm:cxn modelId="{6ED9E079-DAA4-4040-BEE2-1ECF9E8B0618}" type="presParOf" srcId="{9C5DF944-3D7A-473D-A789-5CA86652B8F8}" destId="{4F6F1802-D2DC-45F2-8B57-B9ACE00E096B}" srcOrd="4" destOrd="0" presId="urn:microsoft.com/office/officeart/2005/8/layout/orgChart1"/>
    <dgm:cxn modelId="{FF9161B7-96B8-48E0-B22F-96444F2EE977}" type="presParOf" srcId="{9C5DF944-3D7A-473D-A789-5CA86652B8F8}" destId="{D09FB176-C899-4C34-A2EF-DF4099E3930B}" srcOrd="5" destOrd="0" presId="urn:microsoft.com/office/officeart/2005/8/layout/orgChart1"/>
    <dgm:cxn modelId="{71C1BBEB-DB03-4A99-93DB-7827DF3F239E}" type="presParOf" srcId="{D09FB176-C899-4C34-A2EF-DF4099E3930B}" destId="{EB3A78CF-8659-4E76-9BB6-78F8A7F8B535}" srcOrd="0" destOrd="0" presId="urn:microsoft.com/office/officeart/2005/8/layout/orgChart1"/>
    <dgm:cxn modelId="{02C8583A-D407-485B-AF57-002E47C22DD0}" type="presParOf" srcId="{EB3A78CF-8659-4E76-9BB6-78F8A7F8B535}" destId="{ED956AEF-5A78-47DC-9D97-3B27A2E93095}" srcOrd="0" destOrd="0" presId="urn:microsoft.com/office/officeart/2005/8/layout/orgChart1"/>
    <dgm:cxn modelId="{5F077C08-D5F5-4943-858D-E7CF6B75937F}" type="presParOf" srcId="{EB3A78CF-8659-4E76-9BB6-78F8A7F8B535}" destId="{0936C29E-0ABE-4289-9453-F6DF249F454C}" srcOrd="1" destOrd="0" presId="urn:microsoft.com/office/officeart/2005/8/layout/orgChart1"/>
    <dgm:cxn modelId="{9670C3D2-6395-4640-AD88-935DCD940F4B}" type="presParOf" srcId="{D09FB176-C899-4C34-A2EF-DF4099E3930B}" destId="{3666C14E-3FE7-4AB2-BA4F-4535D42C477E}" srcOrd="1" destOrd="0" presId="urn:microsoft.com/office/officeart/2005/8/layout/orgChart1"/>
    <dgm:cxn modelId="{A7134DA6-3E4C-4042-82AA-DC7BCD366A25}" type="presParOf" srcId="{3666C14E-3FE7-4AB2-BA4F-4535D42C477E}" destId="{7E670A0B-4B6A-45AD-AE95-FAE9E52BA24F}" srcOrd="0" destOrd="0" presId="urn:microsoft.com/office/officeart/2005/8/layout/orgChart1"/>
    <dgm:cxn modelId="{4CD6FCB0-74F7-44E3-9B86-EAC75995B18C}" type="presParOf" srcId="{3666C14E-3FE7-4AB2-BA4F-4535D42C477E}" destId="{781D4557-4BA2-4B53-85D2-D0A8E2F29ACB}" srcOrd="1" destOrd="0" presId="urn:microsoft.com/office/officeart/2005/8/layout/orgChart1"/>
    <dgm:cxn modelId="{35C2759B-2A71-4CDE-A649-2C4EAD1A1F17}" type="presParOf" srcId="{781D4557-4BA2-4B53-85D2-D0A8E2F29ACB}" destId="{A1F0E8B8-00E6-43CE-8E1F-A9918B608453}" srcOrd="0" destOrd="0" presId="urn:microsoft.com/office/officeart/2005/8/layout/orgChart1"/>
    <dgm:cxn modelId="{4589D913-94D0-4D48-97A0-2BEEF32870BB}" type="presParOf" srcId="{A1F0E8B8-00E6-43CE-8E1F-A9918B608453}" destId="{2C701CAE-D8F1-461E-8A0C-C57AEB1CD6C2}" srcOrd="0" destOrd="0" presId="urn:microsoft.com/office/officeart/2005/8/layout/orgChart1"/>
    <dgm:cxn modelId="{64ACF998-E4A5-468E-9843-A74732C4FC0D}" type="presParOf" srcId="{A1F0E8B8-00E6-43CE-8E1F-A9918B608453}" destId="{0A55F855-E390-49C4-85C3-4EB5DC8DFEC3}" srcOrd="1" destOrd="0" presId="urn:microsoft.com/office/officeart/2005/8/layout/orgChart1"/>
    <dgm:cxn modelId="{4BA09596-8C65-4DF7-85BB-438F3B6BF996}" type="presParOf" srcId="{781D4557-4BA2-4B53-85D2-D0A8E2F29ACB}" destId="{8FDA77AA-02A8-4EBB-8954-A3306A125F11}" srcOrd="1" destOrd="0" presId="urn:microsoft.com/office/officeart/2005/8/layout/orgChart1"/>
    <dgm:cxn modelId="{8C720212-C919-4639-A8E3-1575D92077EF}" type="presParOf" srcId="{781D4557-4BA2-4B53-85D2-D0A8E2F29ACB}" destId="{802B30D6-A884-4929-98EE-4DE3E2D91CB8}" srcOrd="2" destOrd="0" presId="urn:microsoft.com/office/officeart/2005/8/layout/orgChart1"/>
    <dgm:cxn modelId="{F7DE2F73-55AD-425E-83F2-781CAA567283}" type="presParOf" srcId="{3666C14E-3FE7-4AB2-BA4F-4535D42C477E}" destId="{4E5DB2E5-BC21-45FD-89CF-804EEEA73D92}" srcOrd="2" destOrd="0" presId="urn:microsoft.com/office/officeart/2005/8/layout/orgChart1"/>
    <dgm:cxn modelId="{5E76C1EF-591F-4E52-A3FC-285749AAE3B2}" type="presParOf" srcId="{3666C14E-3FE7-4AB2-BA4F-4535D42C477E}" destId="{FEF5B6E2-22EA-4CFA-BF26-961399773F49}" srcOrd="3" destOrd="0" presId="urn:microsoft.com/office/officeart/2005/8/layout/orgChart1"/>
    <dgm:cxn modelId="{E9CAAFAB-C956-46B5-8E96-391B861E2B25}" type="presParOf" srcId="{FEF5B6E2-22EA-4CFA-BF26-961399773F49}" destId="{42BED641-FA4F-4D4B-9A19-A7D3C3BE1408}" srcOrd="0" destOrd="0" presId="urn:microsoft.com/office/officeart/2005/8/layout/orgChart1"/>
    <dgm:cxn modelId="{51C7A36D-31F4-48CB-8585-4AD1D2A38D6F}" type="presParOf" srcId="{42BED641-FA4F-4D4B-9A19-A7D3C3BE1408}" destId="{74487508-3D4F-4F35-9119-7335AA499C95}" srcOrd="0" destOrd="0" presId="urn:microsoft.com/office/officeart/2005/8/layout/orgChart1"/>
    <dgm:cxn modelId="{D1F5B9EA-510C-4479-8663-8B20F710FD82}" type="presParOf" srcId="{42BED641-FA4F-4D4B-9A19-A7D3C3BE1408}" destId="{EA4E738B-1483-44D6-89EB-8256A9C3F87D}" srcOrd="1" destOrd="0" presId="urn:microsoft.com/office/officeart/2005/8/layout/orgChart1"/>
    <dgm:cxn modelId="{42766932-0A7B-45B5-B4AE-5C5986F5943E}" type="presParOf" srcId="{FEF5B6E2-22EA-4CFA-BF26-961399773F49}" destId="{B5B7C6F2-824B-4B22-9513-4D47B87A1DEF}" srcOrd="1" destOrd="0" presId="urn:microsoft.com/office/officeart/2005/8/layout/orgChart1"/>
    <dgm:cxn modelId="{19B512CD-A599-4C17-B57D-1AFB83E74386}" type="presParOf" srcId="{FEF5B6E2-22EA-4CFA-BF26-961399773F49}" destId="{AD4B3EEE-3AC5-44A5-8891-70C0728030DE}" srcOrd="2" destOrd="0" presId="urn:microsoft.com/office/officeart/2005/8/layout/orgChart1"/>
    <dgm:cxn modelId="{3A1ECEA5-8ACD-4EAB-98BA-A1FB900E80DA}" type="presParOf" srcId="{3666C14E-3FE7-4AB2-BA4F-4535D42C477E}" destId="{1A2BCB80-89E2-41EC-87D9-8650DA66AB8A}" srcOrd="4" destOrd="0" presId="urn:microsoft.com/office/officeart/2005/8/layout/orgChart1"/>
    <dgm:cxn modelId="{2D60748F-6427-44C8-A27E-9FEE5CD45D56}" type="presParOf" srcId="{3666C14E-3FE7-4AB2-BA4F-4535D42C477E}" destId="{CD498E25-17A8-4592-A106-0BDE77F9F8BE}" srcOrd="5" destOrd="0" presId="urn:microsoft.com/office/officeart/2005/8/layout/orgChart1"/>
    <dgm:cxn modelId="{B625B325-AF83-4C0D-BC23-3BACC00629DD}" type="presParOf" srcId="{CD498E25-17A8-4592-A106-0BDE77F9F8BE}" destId="{1832CD07-F56C-4B75-9FC3-CEF6C2D6EA45}" srcOrd="0" destOrd="0" presId="urn:microsoft.com/office/officeart/2005/8/layout/orgChart1"/>
    <dgm:cxn modelId="{20035215-8FC1-4B25-9869-E5CE032D9C29}" type="presParOf" srcId="{1832CD07-F56C-4B75-9FC3-CEF6C2D6EA45}" destId="{F7484F86-9514-4EEC-AAEC-65AD9B4B3D96}" srcOrd="0" destOrd="0" presId="urn:microsoft.com/office/officeart/2005/8/layout/orgChart1"/>
    <dgm:cxn modelId="{AE9C595F-5092-42F0-903E-C324C51CD9E4}" type="presParOf" srcId="{1832CD07-F56C-4B75-9FC3-CEF6C2D6EA45}" destId="{2F8AA862-E8D3-4043-95F3-7EBB33FDC237}" srcOrd="1" destOrd="0" presId="urn:microsoft.com/office/officeart/2005/8/layout/orgChart1"/>
    <dgm:cxn modelId="{8300DA5B-A0C4-48D0-8188-F40131A14B8C}" type="presParOf" srcId="{CD498E25-17A8-4592-A106-0BDE77F9F8BE}" destId="{D6D1B4BE-1E43-4CD4-965F-996A3963A4DE}" srcOrd="1" destOrd="0" presId="urn:microsoft.com/office/officeart/2005/8/layout/orgChart1"/>
    <dgm:cxn modelId="{BF19C3CE-5D13-4358-B721-B16871DE92EB}" type="presParOf" srcId="{CD498E25-17A8-4592-A106-0BDE77F9F8BE}" destId="{2585E360-1265-4DAF-8ED0-8CB30CFCA044}" srcOrd="2" destOrd="0" presId="urn:microsoft.com/office/officeart/2005/8/layout/orgChart1"/>
    <dgm:cxn modelId="{1BDFDB05-070C-4944-B7B9-B7DAE87D17F0}" type="presParOf" srcId="{3666C14E-3FE7-4AB2-BA4F-4535D42C477E}" destId="{9AAB9F84-69DB-4974-8FB3-17FE16A42904}" srcOrd="6" destOrd="0" presId="urn:microsoft.com/office/officeart/2005/8/layout/orgChart1"/>
    <dgm:cxn modelId="{DB8E2B83-7BE9-4B17-9AAC-E31A1E018D69}" type="presParOf" srcId="{3666C14E-3FE7-4AB2-BA4F-4535D42C477E}" destId="{C3EE2C24-35C5-4383-8BA8-04718D61B1E3}" srcOrd="7" destOrd="0" presId="urn:microsoft.com/office/officeart/2005/8/layout/orgChart1"/>
    <dgm:cxn modelId="{66356AF3-2FAC-4C7E-85CC-222D873CE9F4}" type="presParOf" srcId="{C3EE2C24-35C5-4383-8BA8-04718D61B1E3}" destId="{D76FB983-6AF4-4D17-803C-BE4F9D86E241}" srcOrd="0" destOrd="0" presId="urn:microsoft.com/office/officeart/2005/8/layout/orgChart1"/>
    <dgm:cxn modelId="{CDD59810-44B2-44BB-957B-B025E1848010}" type="presParOf" srcId="{D76FB983-6AF4-4D17-803C-BE4F9D86E241}" destId="{C95AECE2-07C4-42E7-90DA-5CD8EA216CFC}" srcOrd="0" destOrd="0" presId="urn:microsoft.com/office/officeart/2005/8/layout/orgChart1"/>
    <dgm:cxn modelId="{A4E436AE-0763-44EA-BB81-39F4A16BBAAB}" type="presParOf" srcId="{D76FB983-6AF4-4D17-803C-BE4F9D86E241}" destId="{4704A764-F3E3-46A1-B698-AC3BCD85875D}" srcOrd="1" destOrd="0" presId="urn:microsoft.com/office/officeart/2005/8/layout/orgChart1"/>
    <dgm:cxn modelId="{A6CA415B-03F0-4AD8-9CB3-39362AD818B9}" type="presParOf" srcId="{C3EE2C24-35C5-4383-8BA8-04718D61B1E3}" destId="{C07B020C-8290-4505-84E9-D8CD925D7B93}" srcOrd="1" destOrd="0" presId="urn:microsoft.com/office/officeart/2005/8/layout/orgChart1"/>
    <dgm:cxn modelId="{2F0356D0-8704-4354-8933-9FD0EE4FE111}" type="presParOf" srcId="{C3EE2C24-35C5-4383-8BA8-04718D61B1E3}" destId="{97715D9E-A6B5-4BE2-9531-017E1F9F5E37}" srcOrd="2" destOrd="0" presId="urn:microsoft.com/office/officeart/2005/8/layout/orgChart1"/>
    <dgm:cxn modelId="{F06DBBAC-A943-460D-84EA-E369429824BC}" type="presParOf" srcId="{3666C14E-3FE7-4AB2-BA4F-4535D42C477E}" destId="{F8AA5B07-D62E-4BEF-A7F4-BB8154CE0161}" srcOrd="8" destOrd="0" presId="urn:microsoft.com/office/officeart/2005/8/layout/orgChart1"/>
    <dgm:cxn modelId="{281408CC-BA48-438C-A1AF-7F62483E777A}" type="presParOf" srcId="{3666C14E-3FE7-4AB2-BA4F-4535D42C477E}" destId="{28D3CB32-FAA0-4273-8538-1EB307061468}" srcOrd="9" destOrd="0" presId="urn:microsoft.com/office/officeart/2005/8/layout/orgChart1"/>
    <dgm:cxn modelId="{6AE0E2F5-2F84-462D-B57C-B0C3880C6FAC}" type="presParOf" srcId="{28D3CB32-FAA0-4273-8538-1EB307061468}" destId="{4E6634D0-9CA1-4ACD-BF91-91BEE47E76EF}" srcOrd="0" destOrd="0" presId="urn:microsoft.com/office/officeart/2005/8/layout/orgChart1"/>
    <dgm:cxn modelId="{C6ADA726-C89D-44CA-8A48-B6A6F0E52F34}" type="presParOf" srcId="{4E6634D0-9CA1-4ACD-BF91-91BEE47E76EF}" destId="{EE219807-47C8-4941-99AE-CE39076E53F5}" srcOrd="0" destOrd="0" presId="urn:microsoft.com/office/officeart/2005/8/layout/orgChart1"/>
    <dgm:cxn modelId="{A3D9DDF8-BCBD-49C1-8926-21C73B17BB5F}" type="presParOf" srcId="{4E6634D0-9CA1-4ACD-BF91-91BEE47E76EF}" destId="{A8ED66CC-CBB3-4EB5-ADE1-6E062170315B}" srcOrd="1" destOrd="0" presId="urn:microsoft.com/office/officeart/2005/8/layout/orgChart1"/>
    <dgm:cxn modelId="{5D64DC40-5DAA-4409-A569-3D193E07EEBA}" type="presParOf" srcId="{28D3CB32-FAA0-4273-8538-1EB307061468}" destId="{55A4A9B7-D2D2-4F27-9972-54B957F184B3}" srcOrd="1" destOrd="0" presId="urn:microsoft.com/office/officeart/2005/8/layout/orgChart1"/>
    <dgm:cxn modelId="{30734B5F-DC95-4804-8CFC-3B6CD52972B0}" type="presParOf" srcId="{28D3CB32-FAA0-4273-8538-1EB307061468}" destId="{A6D08738-8725-4BBB-8D6E-6E0F7F338F27}" srcOrd="2" destOrd="0" presId="urn:microsoft.com/office/officeart/2005/8/layout/orgChart1"/>
    <dgm:cxn modelId="{C63A4DD6-080E-47A7-A056-4670E1826F6B}" type="presParOf" srcId="{D09FB176-C899-4C34-A2EF-DF4099E3930B}" destId="{10032A81-28F1-4589-A2C9-2F713826DB5B}" srcOrd="2" destOrd="0" presId="urn:microsoft.com/office/officeart/2005/8/layout/orgChart1"/>
    <dgm:cxn modelId="{9983E769-B8DD-4F27-9418-66EB5605CF7C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626B15AD-E286-4E7D-ADBD-810A6CE422D8}" type="presOf" srcId="{1D03C52E-27F1-4CAD-B953-A57260381D87}" destId="{52D64095-8F0B-43C5-A134-4F8EB745D0AC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6AA33645-38D1-4D7F-8904-8920C2A8EDD2}" type="presOf" srcId="{B40A1E99-819E-4C0D-B671-3D134F0F7163}" destId="{3A05D6AC-55D4-4F8B-831D-7528DBB5E857}" srcOrd="0" destOrd="0" presId="urn:microsoft.com/office/officeart/2005/8/layout/orgChart1"/>
    <dgm:cxn modelId="{30E721FD-A1A8-4806-A529-7EC45B7479C9}" type="presOf" srcId="{DCCE79F2-51DC-4E3A-8F3D-0CB311D1F14D}" destId="{EE219807-47C8-4941-99AE-CE39076E53F5}" srcOrd="0" destOrd="0" presId="urn:microsoft.com/office/officeart/2005/8/layout/orgChart1"/>
    <dgm:cxn modelId="{3457652F-D235-482A-8281-98465CB46734}" type="presOf" srcId="{DCCE79F2-51DC-4E3A-8F3D-0CB311D1F14D}" destId="{A8ED66CC-CBB3-4EB5-ADE1-6E062170315B}" srcOrd="1" destOrd="0" presId="urn:microsoft.com/office/officeart/2005/8/layout/orgChart1"/>
    <dgm:cxn modelId="{B5CB93B1-8689-40BC-85F2-986FF5847B6B}" type="presOf" srcId="{69BEBD41-3545-40FD-BFDD-D21BD47C872E}" destId="{EA4E738B-1483-44D6-89EB-8256A9C3F87D}" srcOrd="1" destOrd="0" presId="urn:microsoft.com/office/officeart/2005/8/layout/orgChart1"/>
    <dgm:cxn modelId="{50935183-34FB-4634-8DC7-F9EF90509002}" type="presOf" srcId="{B103CFD6-C2F2-4A76-8866-035FF64E5877}" destId="{D98E11BE-9177-4329-A5B4-B4B8653C2863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06B7E3A9-5615-4CD4-97ED-24C10BBC2A23}" type="presOf" srcId="{DC9F82DD-39AD-486C-81D6-0E3C38A96BAD}" destId="{4F6F1802-D2DC-45F2-8B57-B9ACE00E096B}" srcOrd="0" destOrd="0" presId="urn:microsoft.com/office/officeart/2005/8/layout/orgChart1"/>
    <dgm:cxn modelId="{AF7BBAF2-88CD-4C9D-B247-330A68D5380D}" type="presOf" srcId="{8514C17C-35EC-4D14-92F7-13A577CAA5C4}" destId="{3AA4BA60-CAF3-4B65-8A7B-26648B565082}" srcOrd="1" destOrd="0" presId="urn:microsoft.com/office/officeart/2005/8/layout/orgChart1"/>
    <dgm:cxn modelId="{4FB182EE-F098-40BD-9E84-C0AD995DCFD5}" type="presOf" srcId="{8514C17C-35EC-4D14-92F7-13A577CAA5C4}" destId="{079C46BA-E270-4C4F-9AA8-92E32A64D736}" srcOrd="0" destOrd="0" presId="urn:microsoft.com/office/officeart/2005/8/layout/orgChart1"/>
    <dgm:cxn modelId="{611363B5-FD79-4FDB-8C32-FD7119C0A57D}" type="presOf" srcId="{B103CFD6-C2F2-4A76-8866-035FF64E5877}" destId="{2FA1AE03-77C2-487B-948B-82122901556A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BE245D05-2C30-46E8-B65D-C3469906AD45}" type="presOf" srcId="{43C964D4-3EA5-4709-BA45-DC9671707267}" destId="{87899BB1-A811-4B2D-8FA3-633A97B1A6A6}" srcOrd="1" destOrd="0" presId="urn:microsoft.com/office/officeart/2005/8/layout/orgChart1"/>
    <dgm:cxn modelId="{6D95AD29-883B-44C5-8B06-96BAAB8C2C16}" type="presOf" srcId="{51AC05A3-5125-4631-8328-EE9742C5CE1F}" destId="{75DCBE71-7469-49E9-81E5-E6A43E3EC0DC}" srcOrd="1" destOrd="0" presId="urn:microsoft.com/office/officeart/2005/8/layout/orgChart1"/>
    <dgm:cxn modelId="{DEB9086E-33FB-49C2-9487-FEEAFBEFAC55}" type="presOf" srcId="{D5F013B3-4B4E-4E38-9BAF-4B34B2BB0C79}" destId="{26E61D30-5696-4E05-9044-AF73EF27DAB2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D6FB5EBF-C392-44AB-A6AD-F7CF7CA483C1}" type="presOf" srcId="{CE683E6A-A313-4F5C-8639-235783D1198F}" destId="{6C1B72B2-EE6C-495B-ADAD-8508CE8EB807}" srcOrd="0" destOrd="0" presId="urn:microsoft.com/office/officeart/2005/8/layout/orgChart1"/>
    <dgm:cxn modelId="{8441E3B9-2079-4EAF-984A-5DB032714313}" type="presOf" srcId="{3837525C-9A2A-44D5-8B42-9C0820CF3FF9}" destId="{6AC59FBD-FAEA-42FA-8EB1-29A7CC044828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65337B8B-AFA8-4D98-823A-95A8C75DE350}" type="presOf" srcId="{E2FDDA39-0A56-4C19-9570-F6322A50CD7C}" destId="{C95AECE2-07C4-42E7-90DA-5CD8EA216CFC}" srcOrd="0" destOrd="0" presId="urn:microsoft.com/office/officeart/2005/8/layout/orgChart1"/>
    <dgm:cxn modelId="{601F4CF3-1164-4C68-9D12-C58F8502D41D}" type="presOf" srcId="{D5F013B3-4B4E-4E38-9BAF-4B34B2BB0C79}" destId="{14A5ABF2-8B49-4694-AC4C-1A898869B017}" srcOrd="1" destOrd="0" presId="urn:microsoft.com/office/officeart/2005/8/layout/orgChart1"/>
    <dgm:cxn modelId="{4A5A8975-3DB3-4892-8009-63CF4E2C7A2F}" type="presOf" srcId="{092024CE-8423-4E50-A34E-3122E05631CC}" destId="{2C701CAE-D8F1-461E-8A0C-C57AEB1CD6C2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D7A8AC85-BCB6-40CF-8B05-3197B24DF1BF}" type="presOf" srcId="{6A766238-49C0-489C-9759-5801318FB123}" destId="{8F3E2022-AB5E-4438-BDBE-146FD19E8285}" srcOrd="0" destOrd="0" presId="urn:microsoft.com/office/officeart/2005/8/layout/orgChart1"/>
    <dgm:cxn modelId="{E8545E39-327D-46F4-8F3C-A20B59E497E7}" type="presOf" srcId="{D91152BC-9A33-44D3-AEBB-F20420DB430F}" destId="{5EC808F1-181C-42C2-975C-2B558EBCB7FE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98F376E3-A8DD-49EA-A552-FF1B9FC084A3}" type="presOf" srcId="{032924AE-7BA3-4608-9D4D-A10FC22FA55B}" destId="{842224E6-60DA-412E-8A1B-7533C1377869}" srcOrd="1" destOrd="0" presId="urn:microsoft.com/office/officeart/2005/8/layout/orgChart1"/>
    <dgm:cxn modelId="{8193D01E-1D07-42BA-97E4-7B8D905D25AF}" type="presOf" srcId="{DCB062A1-302A-48A6-BE81-96138548FF70}" destId="{1AE91293-7748-4E52-8855-7B838C555EB9}" srcOrd="0" destOrd="0" presId="urn:microsoft.com/office/officeart/2005/8/layout/orgChart1"/>
    <dgm:cxn modelId="{86A1D57D-FB03-4AB6-A2AE-93F01B9DE004}" type="presOf" srcId="{B40A1E99-819E-4C0D-B671-3D134F0F7163}" destId="{179F0FCD-C306-4B84-A7DF-E34F9FAB6F56}" srcOrd="1" destOrd="0" presId="urn:microsoft.com/office/officeart/2005/8/layout/orgChart1"/>
    <dgm:cxn modelId="{192B39D6-A283-44A9-8F30-265585C41D78}" type="presOf" srcId="{C7336B56-6975-43EE-AA11-2CF9D86F3B72}" destId="{F7484F86-9514-4EEC-AAEC-65AD9B4B3D96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9CA501DF-EB65-4F0A-8403-D946804677BF}" type="presOf" srcId="{CBC98D67-7A4E-4DF5-AC0F-18B667594BB8}" destId="{D644628E-4C6F-4DF2-8C07-D2B66E3A4757}" srcOrd="0" destOrd="0" presId="urn:microsoft.com/office/officeart/2005/8/layout/orgChart1"/>
    <dgm:cxn modelId="{9F674EB5-EDBE-4734-89E6-76EB6D607490}" type="presOf" srcId="{88415C31-82DD-4EF9-9A7A-1D4D99FB6B9D}" destId="{ED956AEF-5A78-47DC-9D97-3B27A2E93095}" srcOrd="0" destOrd="0" presId="urn:microsoft.com/office/officeart/2005/8/layout/orgChart1"/>
    <dgm:cxn modelId="{F50D30A4-A0F8-4D8F-BF62-FAA015BF0668}" type="presOf" srcId="{C7336B56-6975-43EE-AA11-2CF9D86F3B72}" destId="{2F8AA862-E8D3-4043-95F3-7EBB33FDC237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BAA8CE32-7B81-4D86-B31F-2F6E5FF0EDA1}" type="presOf" srcId="{032924AE-7BA3-4608-9D4D-A10FC22FA55B}" destId="{FCA2B357-06A1-4199-999C-BBE32872F828}" srcOrd="0" destOrd="0" presId="urn:microsoft.com/office/officeart/2005/8/layout/orgChart1"/>
    <dgm:cxn modelId="{566647A7-CC2E-4B0D-A360-AF7381318F0E}" type="presOf" srcId="{41CBE71F-8A1C-4046-8B51-627382F890A8}" destId="{BD53C961-9C2E-42B5-A825-EB1CD5AF2FE3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7DE501E1-5C7F-459D-9A02-7D495C5E59AC}" type="presOf" srcId="{00B822AA-E50D-409C-8E77-78CE41F17C4F}" destId="{EE7467E8-D778-4C18-9C7C-925EF25B0DC2}" srcOrd="1" destOrd="0" presId="urn:microsoft.com/office/officeart/2005/8/layout/orgChart1"/>
    <dgm:cxn modelId="{086F7586-FF75-40AB-80D4-8F147F200DB6}" type="presOf" srcId="{00B822AA-E50D-409C-8E77-78CE41F17C4F}" destId="{86ECFBC0-6EDE-49D7-A5E4-E61CBAF4A092}" srcOrd="0" destOrd="0" presId="urn:microsoft.com/office/officeart/2005/8/layout/orgChart1"/>
    <dgm:cxn modelId="{A56C4627-6506-414A-A904-26EA44514DC8}" type="presOf" srcId="{88415C31-82DD-4EF9-9A7A-1D4D99FB6B9D}" destId="{0936C29E-0ABE-4289-9453-F6DF249F454C}" srcOrd="1" destOrd="0" presId="urn:microsoft.com/office/officeart/2005/8/layout/orgChart1"/>
    <dgm:cxn modelId="{0A4EFE59-9C0F-4827-9C83-8BB0B0B5F917}" type="presOf" srcId="{43C964D4-3EA5-4709-BA45-DC9671707267}" destId="{ABF5B3AF-9C3F-43AC-89B9-A4B84688B739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BD934D43-9C78-4E0E-B034-0FA9C79F4646}" type="presOf" srcId="{88B02B86-A182-47E8-98CE-5F03ED03FC83}" destId="{1A2BCB80-89E2-41EC-87D9-8650DA66AB8A}" srcOrd="0" destOrd="0" presId="urn:microsoft.com/office/officeart/2005/8/layout/orgChart1"/>
    <dgm:cxn modelId="{83B334BC-DF04-4FD8-B823-CA60E6D6CFFC}" type="presOf" srcId="{0ED209FE-B93C-493B-85A2-BA5863869AE7}" destId="{B4ADFA40-1DC3-4BD0-BAE4-D5BA4FDF2B3E}" srcOrd="0" destOrd="0" presId="urn:microsoft.com/office/officeart/2005/8/layout/orgChart1"/>
    <dgm:cxn modelId="{B090A9DF-C60A-4CBC-B0A1-77862216387B}" type="presOf" srcId="{382A9707-8CE9-4448-A732-795155023764}" destId="{C9EB4BFF-95DA-49B7-87A2-66A52A4FCDFA}" srcOrd="0" destOrd="0" presId="urn:microsoft.com/office/officeart/2005/8/layout/orgChart1"/>
    <dgm:cxn modelId="{8F71600E-8429-434D-83C4-16AAA7E1A1C6}" type="presOf" srcId="{092024CE-8423-4E50-A34E-3122E05631CC}" destId="{0A55F855-E390-49C4-85C3-4EB5DC8DFEC3}" srcOrd="1" destOrd="0" presId="urn:microsoft.com/office/officeart/2005/8/layout/orgChart1"/>
    <dgm:cxn modelId="{00B2EEEC-E41B-469F-A991-A1A527FFDB99}" type="presOf" srcId="{D3B00EB5-7252-4C54-A138-4FDE2761BA89}" destId="{77FF546B-1ADB-4B35-B705-B48DE95D0A7F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BF1A089E-313D-4607-B3D6-CD22ECA1B6CC}" type="presOf" srcId="{57A44C0D-573F-44FB-BC9E-B18382ACCC39}" destId="{9AAB9F84-69DB-4974-8FB3-17FE16A42904}" srcOrd="0" destOrd="0" presId="urn:microsoft.com/office/officeart/2005/8/layout/orgChart1"/>
    <dgm:cxn modelId="{9A3D26C2-3D08-41E4-B6E6-4307A4CEEBE9}" type="presOf" srcId="{BCA1F9C7-A2DE-4DA9-9030-581CAAE089DA}" destId="{7E670A0B-4B6A-45AD-AE95-FAE9E52BA24F}" srcOrd="0" destOrd="0" presId="urn:microsoft.com/office/officeart/2005/8/layout/orgChart1"/>
    <dgm:cxn modelId="{493A1169-F283-461E-A8B5-83AC7AC278B9}" type="presOf" srcId="{1E17A9B5-1CC6-4BF4-A5EB-2099972243B8}" destId="{F0DC39B6-0C64-430A-9FFB-4907B94E244D}" srcOrd="0" destOrd="0" presId="urn:microsoft.com/office/officeart/2005/8/layout/orgChart1"/>
    <dgm:cxn modelId="{19C82C06-202B-4404-8F33-30B1B503345E}" type="presOf" srcId="{BC7A14EC-7DD0-42E2-A28E-8428AF273F49}" destId="{4E5DB2E5-BC21-45FD-89CF-804EEEA73D92}" srcOrd="0" destOrd="0" presId="urn:microsoft.com/office/officeart/2005/8/layout/orgChart1"/>
    <dgm:cxn modelId="{419A822C-A75D-4001-A37B-0C28903781D8}" type="presOf" srcId="{D91152BC-9A33-44D3-AEBB-F20420DB430F}" destId="{30DA9891-B7C7-405D-9015-1C3DF0E9850F}" srcOrd="0" destOrd="0" presId="urn:microsoft.com/office/officeart/2005/8/layout/orgChart1"/>
    <dgm:cxn modelId="{BB18A80A-DC9A-4B9F-80B7-8DEAF805A4C4}" type="presOf" srcId="{1E17A9B5-1CC6-4BF4-A5EB-2099972243B8}" destId="{0044642D-BF6E-4946-989D-7BC76303D8B1}" srcOrd="1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04B06675-2B04-4A28-BB06-D6B3C33BA281}" type="presOf" srcId="{382A9707-8CE9-4448-A732-795155023764}" destId="{40CBCC65-FD09-4B94-B9C9-3482617F2627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FE171C54-848F-470E-8B03-4E89E23E6A64}" type="presOf" srcId="{6A766238-49C0-489C-9759-5801318FB123}" destId="{F4F60A8B-BCFE-4E33-9289-BF4CA9206F7B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16D0445D-66A2-4873-A39C-19731C03F033}" type="presOf" srcId="{844909A3-F2C8-49AE-869B-AFCA0AC709DF}" destId="{5A29D58D-62CC-4731-8120-CAD4354C3E03}" srcOrd="0" destOrd="0" presId="urn:microsoft.com/office/officeart/2005/8/layout/orgChart1"/>
    <dgm:cxn modelId="{09899EDF-A569-4D7F-921F-67DBABEC9E87}" type="presOf" srcId="{51AC05A3-5125-4631-8328-EE9742C5CE1F}" destId="{7533127D-6F77-420D-9337-03A9B17677A7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0EEE62FD-A132-4395-8F42-1D7412AE8F5C}" type="presOf" srcId="{EDF4E25F-6E69-41B7-B57F-66E5D749104E}" destId="{CD65CBB6-B9A3-48AB-AFB3-4BE4B03553D3}" srcOrd="0" destOrd="0" presId="urn:microsoft.com/office/officeart/2005/8/layout/orgChart1"/>
    <dgm:cxn modelId="{63997D0F-5377-4DAF-90CC-EB2B3EECB355}" type="presOf" srcId="{49A41343-8942-4E0A-948C-7308CFEDA337}" destId="{F8AA5B07-D62E-4BEF-A7F4-BB8154CE0161}" srcOrd="0" destOrd="0" presId="urn:microsoft.com/office/officeart/2005/8/layout/orgChart1"/>
    <dgm:cxn modelId="{AFA32DEE-5896-4220-BFC4-76C50850DCF3}" type="presOf" srcId="{E2FDDA39-0A56-4C19-9570-F6322A50CD7C}" destId="{4704A764-F3E3-46A1-B698-AC3BCD85875D}" srcOrd="1" destOrd="0" presId="urn:microsoft.com/office/officeart/2005/8/layout/orgChart1"/>
    <dgm:cxn modelId="{3A168F7F-14DD-4289-8F50-569783895FAC}" type="presOf" srcId="{D656347E-658D-41DE-86E2-9688A1F66EB3}" destId="{D351E307-7A60-4733-B21C-CC6D6E5D051D}" srcOrd="0" destOrd="0" presId="urn:microsoft.com/office/officeart/2005/8/layout/orgChart1"/>
    <dgm:cxn modelId="{8A50AB00-B3F6-469A-9649-FD8A5BAC6BC5}" type="presOf" srcId="{BAA37ED3-8504-4718-82EA-2141E33A703B}" destId="{C6471DB4-9B93-437A-AEBE-F3B71F737DF8}" srcOrd="0" destOrd="0" presId="urn:microsoft.com/office/officeart/2005/8/layout/orgChart1"/>
    <dgm:cxn modelId="{270B42B5-D70D-4825-A581-A9F2DA04C846}" type="presOf" srcId="{69BEBD41-3545-40FD-BFDD-D21BD47C872E}" destId="{74487508-3D4F-4F35-9119-7335AA499C95}" srcOrd="0" destOrd="0" presId="urn:microsoft.com/office/officeart/2005/8/layout/orgChart1"/>
    <dgm:cxn modelId="{59D7074F-4BC1-4BE3-8B1C-7314437D63CD}" type="presParOf" srcId="{6C1B72B2-EE6C-495B-ADAD-8508CE8EB807}" destId="{B9578B13-712D-4BAD-A28F-A7352074EDA6}" srcOrd="0" destOrd="0" presId="urn:microsoft.com/office/officeart/2005/8/layout/orgChart1"/>
    <dgm:cxn modelId="{CF7F773C-44F2-43EC-BF93-9B1D5B72402F}" type="presParOf" srcId="{B9578B13-712D-4BAD-A28F-A7352074EDA6}" destId="{EA34C8C8-6EC1-483B-8E39-8E6926CED3CE}" srcOrd="0" destOrd="0" presId="urn:microsoft.com/office/officeart/2005/8/layout/orgChart1"/>
    <dgm:cxn modelId="{794495B9-3ADB-4BCF-96C3-6490DE323F57}" type="presParOf" srcId="{EA34C8C8-6EC1-483B-8E39-8E6926CED3CE}" destId="{D98E11BE-9177-4329-A5B4-B4B8653C2863}" srcOrd="0" destOrd="0" presId="urn:microsoft.com/office/officeart/2005/8/layout/orgChart1"/>
    <dgm:cxn modelId="{7C731E1A-0F58-4E57-BAE6-D65E8FBA4FDA}" type="presParOf" srcId="{EA34C8C8-6EC1-483B-8E39-8E6926CED3CE}" destId="{2FA1AE03-77C2-487B-948B-82122901556A}" srcOrd="1" destOrd="0" presId="urn:microsoft.com/office/officeart/2005/8/layout/orgChart1"/>
    <dgm:cxn modelId="{8052DED7-7B0D-4204-A78A-B0E001AD7C26}" type="presParOf" srcId="{B9578B13-712D-4BAD-A28F-A7352074EDA6}" destId="{9C5DF944-3D7A-473D-A789-5CA86652B8F8}" srcOrd="1" destOrd="0" presId="urn:microsoft.com/office/officeart/2005/8/layout/orgChart1"/>
    <dgm:cxn modelId="{2F2FB007-6AB8-4992-8A92-7B69B23FD800}" type="presParOf" srcId="{9C5DF944-3D7A-473D-A789-5CA86652B8F8}" destId="{D351E307-7A60-4733-B21C-CC6D6E5D051D}" srcOrd="0" destOrd="0" presId="urn:microsoft.com/office/officeart/2005/8/layout/orgChart1"/>
    <dgm:cxn modelId="{2402470C-3B2B-443E-8625-F9B1EC3E52E0}" type="presParOf" srcId="{9C5DF944-3D7A-473D-A789-5CA86652B8F8}" destId="{60FE5B31-E82E-49E2-9469-B5D5674278BC}" srcOrd="1" destOrd="0" presId="urn:microsoft.com/office/officeart/2005/8/layout/orgChart1"/>
    <dgm:cxn modelId="{C8818E8B-D8C7-4511-B58B-F7DDBF6D3B4C}" type="presParOf" srcId="{60FE5B31-E82E-49E2-9469-B5D5674278BC}" destId="{CB88DD46-0D40-4A1B-9C97-26FA4C46EB15}" srcOrd="0" destOrd="0" presId="urn:microsoft.com/office/officeart/2005/8/layout/orgChart1"/>
    <dgm:cxn modelId="{50316913-F1AF-4499-8400-C43071B0359C}" type="presParOf" srcId="{CB88DD46-0D40-4A1B-9C97-26FA4C46EB15}" destId="{ABF5B3AF-9C3F-43AC-89B9-A4B84688B739}" srcOrd="0" destOrd="0" presId="urn:microsoft.com/office/officeart/2005/8/layout/orgChart1"/>
    <dgm:cxn modelId="{90AB376F-4FD0-4F36-A855-4EE50A6A479C}" type="presParOf" srcId="{CB88DD46-0D40-4A1B-9C97-26FA4C46EB15}" destId="{87899BB1-A811-4B2D-8FA3-633A97B1A6A6}" srcOrd="1" destOrd="0" presId="urn:microsoft.com/office/officeart/2005/8/layout/orgChart1"/>
    <dgm:cxn modelId="{5CB9D496-1D1A-4E61-9082-5952829F64F5}" type="presParOf" srcId="{60FE5B31-E82E-49E2-9469-B5D5674278BC}" destId="{B6A20B03-CFA9-41D8-9956-9F0EB448DC4A}" srcOrd="1" destOrd="0" presId="urn:microsoft.com/office/officeart/2005/8/layout/orgChart1"/>
    <dgm:cxn modelId="{4FC255CF-0B8C-4AFC-AAA1-DEB4695D2B74}" type="presParOf" srcId="{B6A20B03-CFA9-41D8-9956-9F0EB448DC4A}" destId="{CD65CBB6-B9A3-48AB-AFB3-4BE4B03553D3}" srcOrd="0" destOrd="0" presId="urn:microsoft.com/office/officeart/2005/8/layout/orgChart1"/>
    <dgm:cxn modelId="{C354FFFA-7653-42B2-ACC5-E987E67C15A4}" type="presParOf" srcId="{B6A20B03-CFA9-41D8-9956-9F0EB448DC4A}" destId="{ED1F0A6D-21D1-431E-B021-19DC70288741}" srcOrd="1" destOrd="0" presId="urn:microsoft.com/office/officeart/2005/8/layout/orgChart1"/>
    <dgm:cxn modelId="{A8A42467-F4B5-47F3-ABE3-B13E9FE3A658}" type="presParOf" srcId="{ED1F0A6D-21D1-431E-B021-19DC70288741}" destId="{3035FF76-B78F-49A4-AACF-E2FF3786028F}" srcOrd="0" destOrd="0" presId="urn:microsoft.com/office/officeart/2005/8/layout/orgChart1"/>
    <dgm:cxn modelId="{DDDAF909-B9CC-4129-A96D-EE04CBFD0134}" type="presParOf" srcId="{3035FF76-B78F-49A4-AACF-E2FF3786028F}" destId="{F0DC39B6-0C64-430A-9FFB-4907B94E244D}" srcOrd="0" destOrd="0" presId="urn:microsoft.com/office/officeart/2005/8/layout/orgChart1"/>
    <dgm:cxn modelId="{37A887C4-2896-4E66-AA23-8F8AFDBA5212}" type="presParOf" srcId="{3035FF76-B78F-49A4-AACF-E2FF3786028F}" destId="{0044642D-BF6E-4946-989D-7BC76303D8B1}" srcOrd="1" destOrd="0" presId="urn:microsoft.com/office/officeart/2005/8/layout/orgChart1"/>
    <dgm:cxn modelId="{01964602-D4DD-4716-81E9-19F816DAD53D}" type="presParOf" srcId="{ED1F0A6D-21D1-431E-B021-19DC70288741}" destId="{6F92EC3E-8AAE-41C7-BFFF-85E9DBCB215A}" srcOrd="1" destOrd="0" presId="urn:microsoft.com/office/officeart/2005/8/layout/orgChart1"/>
    <dgm:cxn modelId="{B3FF9444-639F-4AB2-9B06-B5AF109FFBB4}" type="presParOf" srcId="{ED1F0A6D-21D1-431E-B021-19DC70288741}" destId="{C359BE23-B469-48EB-819D-6F6FDCDBB0A8}" srcOrd="2" destOrd="0" presId="urn:microsoft.com/office/officeart/2005/8/layout/orgChart1"/>
    <dgm:cxn modelId="{98696DD7-4E7B-4DAE-86D6-EB29C0CED781}" type="presParOf" srcId="{B6A20B03-CFA9-41D8-9956-9F0EB448DC4A}" destId="{6AC59FBD-FAEA-42FA-8EB1-29A7CC044828}" srcOrd="2" destOrd="0" presId="urn:microsoft.com/office/officeart/2005/8/layout/orgChart1"/>
    <dgm:cxn modelId="{F4306C7C-B228-48AF-9E50-6D2F92CB4C7F}" type="presParOf" srcId="{B6A20B03-CFA9-41D8-9956-9F0EB448DC4A}" destId="{F2E1EDE4-99F4-4CBC-BA6A-91AF00914823}" srcOrd="3" destOrd="0" presId="urn:microsoft.com/office/officeart/2005/8/layout/orgChart1"/>
    <dgm:cxn modelId="{664C4166-DF6F-4423-9DDF-B9A2848EA9FC}" type="presParOf" srcId="{F2E1EDE4-99F4-4CBC-BA6A-91AF00914823}" destId="{795B4B98-FEFB-4DAB-B785-2E28918B1C7E}" srcOrd="0" destOrd="0" presId="urn:microsoft.com/office/officeart/2005/8/layout/orgChart1"/>
    <dgm:cxn modelId="{E4A81CF2-AE4D-41F2-8C76-5BF4480965FD}" type="presParOf" srcId="{795B4B98-FEFB-4DAB-B785-2E28918B1C7E}" destId="{C9EB4BFF-95DA-49B7-87A2-66A52A4FCDFA}" srcOrd="0" destOrd="0" presId="urn:microsoft.com/office/officeart/2005/8/layout/orgChart1"/>
    <dgm:cxn modelId="{89E3E483-5365-48CC-BBB3-E9A03F918AC9}" type="presParOf" srcId="{795B4B98-FEFB-4DAB-B785-2E28918B1C7E}" destId="{40CBCC65-FD09-4B94-B9C9-3482617F2627}" srcOrd="1" destOrd="0" presId="urn:microsoft.com/office/officeart/2005/8/layout/orgChart1"/>
    <dgm:cxn modelId="{8C505E0B-8B6D-45E7-AB08-A71D6D091A73}" type="presParOf" srcId="{F2E1EDE4-99F4-4CBC-BA6A-91AF00914823}" destId="{6E67D5E8-91A3-4A9C-B70E-60777B0DD65E}" srcOrd="1" destOrd="0" presId="urn:microsoft.com/office/officeart/2005/8/layout/orgChart1"/>
    <dgm:cxn modelId="{27865F56-2A56-41E5-AC37-157E6751C119}" type="presParOf" srcId="{F2E1EDE4-99F4-4CBC-BA6A-91AF00914823}" destId="{9041FCB5-DDBA-4A82-87F1-A20AE1F0ECFA}" srcOrd="2" destOrd="0" presId="urn:microsoft.com/office/officeart/2005/8/layout/orgChart1"/>
    <dgm:cxn modelId="{ECB6BAFD-DD68-46A7-BAC5-353F3A979DFC}" type="presParOf" srcId="{B6A20B03-CFA9-41D8-9956-9F0EB448DC4A}" destId="{D644628E-4C6F-4DF2-8C07-D2B66E3A4757}" srcOrd="4" destOrd="0" presId="urn:microsoft.com/office/officeart/2005/8/layout/orgChart1"/>
    <dgm:cxn modelId="{18A6285A-0B6A-46BC-950E-BC83F4C2F3C6}" type="presParOf" srcId="{B6A20B03-CFA9-41D8-9956-9F0EB448DC4A}" destId="{4C59CDCC-8171-42A8-836D-8A7ADEF309D0}" srcOrd="5" destOrd="0" presId="urn:microsoft.com/office/officeart/2005/8/layout/orgChart1"/>
    <dgm:cxn modelId="{ED737A8B-75A3-4C7A-9C90-64303BA0E69D}" type="presParOf" srcId="{4C59CDCC-8171-42A8-836D-8A7ADEF309D0}" destId="{FED7DC99-D3B3-46B2-AE57-14D47B1F3671}" srcOrd="0" destOrd="0" presId="urn:microsoft.com/office/officeart/2005/8/layout/orgChart1"/>
    <dgm:cxn modelId="{9817FFF3-4AFC-4DB9-86C9-74E34A7E26CD}" type="presParOf" srcId="{FED7DC99-D3B3-46B2-AE57-14D47B1F3671}" destId="{8F3E2022-AB5E-4438-BDBE-146FD19E8285}" srcOrd="0" destOrd="0" presId="urn:microsoft.com/office/officeart/2005/8/layout/orgChart1"/>
    <dgm:cxn modelId="{2E34DC19-0059-4327-9EDD-287661473476}" type="presParOf" srcId="{FED7DC99-D3B3-46B2-AE57-14D47B1F3671}" destId="{F4F60A8B-BCFE-4E33-9289-BF4CA9206F7B}" srcOrd="1" destOrd="0" presId="urn:microsoft.com/office/officeart/2005/8/layout/orgChart1"/>
    <dgm:cxn modelId="{93DA1C96-025F-4204-B3AD-B77BAE650268}" type="presParOf" srcId="{4C59CDCC-8171-42A8-836D-8A7ADEF309D0}" destId="{0717BF70-BD3E-4FBF-92BE-2C7F71500E41}" srcOrd="1" destOrd="0" presId="urn:microsoft.com/office/officeart/2005/8/layout/orgChart1"/>
    <dgm:cxn modelId="{B0A7B100-1216-4C1F-A143-FE3244816CEF}" type="presParOf" srcId="{4C59CDCC-8171-42A8-836D-8A7ADEF309D0}" destId="{0E63D1F7-0BB7-4B23-80D6-B69D7359A638}" srcOrd="2" destOrd="0" presId="urn:microsoft.com/office/officeart/2005/8/layout/orgChart1"/>
    <dgm:cxn modelId="{66288E24-6AF0-4B72-8329-C2ADEF010870}" type="presParOf" srcId="{B6A20B03-CFA9-41D8-9956-9F0EB448DC4A}" destId="{52D64095-8F0B-43C5-A134-4F8EB745D0AC}" srcOrd="6" destOrd="0" presId="urn:microsoft.com/office/officeart/2005/8/layout/orgChart1"/>
    <dgm:cxn modelId="{C2688A72-F0D6-4B5F-9A77-C86BEAFFCA66}" type="presParOf" srcId="{B6A20B03-CFA9-41D8-9956-9F0EB448DC4A}" destId="{65175C4B-27F3-41C0-9093-49201195521B}" srcOrd="7" destOrd="0" presId="urn:microsoft.com/office/officeart/2005/8/layout/orgChart1"/>
    <dgm:cxn modelId="{1652BED9-64AE-43BD-BAF9-3BD82EA46487}" type="presParOf" srcId="{65175C4B-27F3-41C0-9093-49201195521B}" destId="{418B0B64-07DF-4A86-8188-2B3D12FF0C1B}" srcOrd="0" destOrd="0" presId="urn:microsoft.com/office/officeart/2005/8/layout/orgChart1"/>
    <dgm:cxn modelId="{0FBCE08D-DE69-4719-AB4B-86615B7BC37E}" type="presParOf" srcId="{418B0B64-07DF-4A86-8188-2B3D12FF0C1B}" destId="{FCA2B357-06A1-4199-999C-BBE32872F828}" srcOrd="0" destOrd="0" presId="urn:microsoft.com/office/officeart/2005/8/layout/orgChart1"/>
    <dgm:cxn modelId="{2CD6E4C3-D29B-45B7-9E16-7504FD1C94B2}" type="presParOf" srcId="{418B0B64-07DF-4A86-8188-2B3D12FF0C1B}" destId="{842224E6-60DA-412E-8A1B-7533C1377869}" srcOrd="1" destOrd="0" presId="urn:microsoft.com/office/officeart/2005/8/layout/orgChart1"/>
    <dgm:cxn modelId="{929E8B84-E750-4D04-9AA7-BA0E4D10F50D}" type="presParOf" srcId="{65175C4B-27F3-41C0-9093-49201195521B}" destId="{5FEE9627-663F-4879-B764-2FCAC3BEDB01}" srcOrd="1" destOrd="0" presId="urn:microsoft.com/office/officeart/2005/8/layout/orgChart1"/>
    <dgm:cxn modelId="{939CB0B6-3C24-4C75-98AF-F72F4DC693B5}" type="presParOf" srcId="{65175C4B-27F3-41C0-9093-49201195521B}" destId="{D211A30E-3DD6-4F3B-A936-B6D9FD1B5AD6}" srcOrd="2" destOrd="0" presId="urn:microsoft.com/office/officeart/2005/8/layout/orgChart1"/>
    <dgm:cxn modelId="{076D0575-7FDB-47B2-82AB-FF868B359C40}" type="presParOf" srcId="{60FE5B31-E82E-49E2-9469-B5D5674278BC}" destId="{0A55CB08-0585-4E83-BB9C-6136411D5C97}" srcOrd="2" destOrd="0" presId="urn:microsoft.com/office/officeart/2005/8/layout/orgChart1"/>
    <dgm:cxn modelId="{CED90131-3A72-416F-9E27-15A98C7F031E}" type="presParOf" srcId="{9C5DF944-3D7A-473D-A789-5CA86652B8F8}" destId="{1AE91293-7748-4E52-8855-7B838C555EB9}" srcOrd="2" destOrd="0" presId="urn:microsoft.com/office/officeart/2005/8/layout/orgChart1"/>
    <dgm:cxn modelId="{BBFA33C8-7AE8-4CE1-B83D-97EF60B90268}" type="presParOf" srcId="{9C5DF944-3D7A-473D-A789-5CA86652B8F8}" destId="{8BAB2199-5159-41F9-8708-33820C9B03A9}" srcOrd="3" destOrd="0" presId="urn:microsoft.com/office/officeart/2005/8/layout/orgChart1"/>
    <dgm:cxn modelId="{DECA31A0-A436-4B8C-91AA-9D9B403C2A41}" type="presParOf" srcId="{8BAB2199-5159-41F9-8708-33820C9B03A9}" destId="{4AEEF0FD-EB99-4BD5-89CD-011B1DDC19F8}" srcOrd="0" destOrd="0" presId="urn:microsoft.com/office/officeart/2005/8/layout/orgChart1"/>
    <dgm:cxn modelId="{43371821-5CC4-4778-8F48-770D3CC12887}" type="presParOf" srcId="{4AEEF0FD-EB99-4BD5-89CD-011B1DDC19F8}" destId="{86ECFBC0-6EDE-49D7-A5E4-E61CBAF4A092}" srcOrd="0" destOrd="0" presId="urn:microsoft.com/office/officeart/2005/8/layout/orgChart1"/>
    <dgm:cxn modelId="{CF1EDC6C-069F-43EA-99C7-69FB1A6D8C31}" type="presParOf" srcId="{4AEEF0FD-EB99-4BD5-89CD-011B1DDC19F8}" destId="{EE7467E8-D778-4C18-9C7C-925EF25B0DC2}" srcOrd="1" destOrd="0" presId="urn:microsoft.com/office/officeart/2005/8/layout/orgChart1"/>
    <dgm:cxn modelId="{7746DA3B-1CA3-4726-A7F4-3511CDEC1B08}" type="presParOf" srcId="{8BAB2199-5159-41F9-8708-33820C9B03A9}" destId="{70B62D43-4B2E-478D-8091-7F950B36BC86}" srcOrd="1" destOrd="0" presId="urn:microsoft.com/office/officeart/2005/8/layout/orgChart1"/>
    <dgm:cxn modelId="{C526613B-1C59-40DC-9254-66A50E3E05BB}" type="presParOf" srcId="{70B62D43-4B2E-478D-8091-7F950B36BC86}" destId="{5A29D58D-62CC-4731-8120-CAD4354C3E03}" srcOrd="0" destOrd="0" presId="urn:microsoft.com/office/officeart/2005/8/layout/orgChart1"/>
    <dgm:cxn modelId="{81F0749F-46C4-4B2B-923E-6C29D850B3F1}" type="presParOf" srcId="{70B62D43-4B2E-478D-8091-7F950B36BC86}" destId="{20684FA8-0955-4E86-9890-955AAE2FB70E}" srcOrd="1" destOrd="0" presId="urn:microsoft.com/office/officeart/2005/8/layout/orgChart1"/>
    <dgm:cxn modelId="{FD061BC7-C50E-4AC6-90F4-A86B1AF2FD80}" type="presParOf" srcId="{20684FA8-0955-4E86-9890-955AAE2FB70E}" destId="{357DF0A8-BCC0-4D40-9A29-811D9B3E8CE1}" srcOrd="0" destOrd="0" presId="urn:microsoft.com/office/officeart/2005/8/layout/orgChart1"/>
    <dgm:cxn modelId="{8C30A0E9-04D8-4446-B57A-A91DC1760E87}" type="presParOf" srcId="{357DF0A8-BCC0-4D40-9A29-811D9B3E8CE1}" destId="{7533127D-6F77-420D-9337-03A9B17677A7}" srcOrd="0" destOrd="0" presId="urn:microsoft.com/office/officeart/2005/8/layout/orgChart1"/>
    <dgm:cxn modelId="{1AFDFC63-E544-4F5B-B65F-D5C2072A9290}" type="presParOf" srcId="{357DF0A8-BCC0-4D40-9A29-811D9B3E8CE1}" destId="{75DCBE71-7469-49E9-81E5-E6A43E3EC0DC}" srcOrd="1" destOrd="0" presId="urn:microsoft.com/office/officeart/2005/8/layout/orgChart1"/>
    <dgm:cxn modelId="{B7CAA58A-ECF6-4BC3-8313-C4227FAD59BB}" type="presParOf" srcId="{20684FA8-0955-4E86-9890-955AAE2FB70E}" destId="{321B0D03-50FC-44EB-B561-D21A2CD4B482}" srcOrd="1" destOrd="0" presId="urn:microsoft.com/office/officeart/2005/8/layout/orgChart1"/>
    <dgm:cxn modelId="{94BD8915-3C13-4B57-B059-F96E70024390}" type="presParOf" srcId="{20684FA8-0955-4E86-9890-955AAE2FB70E}" destId="{0654A2B9-B227-48A6-941C-DD027142ECCE}" srcOrd="2" destOrd="0" presId="urn:microsoft.com/office/officeart/2005/8/layout/orgChart1"/>
    <dgm:cxn modelId="{1F0C3472-5D7A-4E9E-A4A8-8FB4273423E2}" type="presParOf" srcId="{70B62D43-4B2E-478D-8091-7F950B36BC86}" destId="{77FF546B-1ADB-4B35-B705-B48DE95D0A7F}" srcOrd="2" destOrd="0" presId="urn:microsoft.com/office/officeart/2005/8/layout/orgChart1"/>
    <dgm:cxn modelId="{C734A78D-9410-475C-85A6-AE107062B82C}" type="presParOf" srcId="{70B62D43-4B2E-478D-8091-7F950B36BC86}" destId="{69C13562-DBB8-42F8-AE39-8AFEF8ED4982}" srcOrd="3" destOrd="0" presId="urn:microsoft.com/office/officeart/2005/8/layout/orgChart1"/>
    <dgm:cxn modelId="{A66A9BB9-1F80-434E-8C65-09291CAA7350}" type="presParOf" srcId="{69C13562-DBB8-42F8-AE39-8AFEF8ED4982}" destId="{896D96FE-EA05-4066-8BE5-F7366BA3777A}" srcOrd="0" destOrd="0" presId="urn:microsoft.com/office/officeart/2005/8/layout/orgChart1"/>
    <dgm:cxn modelId="{8250355F-B56E-4720-917A-7AB77811351B}" type="presParOf" srcId="{896D96FE-EA05-4066-8BE5-F7366BA3777A}" destId="{079C46BA-E270-4C4F-9AA8-92E32A64D736}" srcOrd="0" destOrd="0" presId="urn:microsoft.com/office/officeart/2005/8/layout/orgChart1"/>
    <dgm:cxn modelId="{F50FD84E-4D50-4CE9-A4FB-DD59B73038CE}" type="presParOf" srcId="{896D96FE-EA05-4066-8BE5-F7366BA3777A}" destId="{3AA4BA60-CAF3-4B65-8A7B-26648B565082}" srcOrd="1" destOrd="0" presId="urn:microsoft.com/office/officeart/2005/8/layout/orgChart1"/>
    <dgm:cxn modelId="{CCA8A575-DE70-41A9-A2F4-EAFC7BDD2FAE}" type="presParOf" srcId="{69C13562-DBB8-42F8-AE39-8AFEF8ED4982}" destId="{54F082B5-2FAD-490F-B257-B96DCB3E19FC}" srcOrd="1" destOrd="0" presId="urn:microsoft.com/office/officeart/2005/8/layout/orgChart1"/>
    <dgm:cxn modelId="{C7D02316-F7C6-49B2-8D51-654F8B4DA47A}" type="presParOf" srcId="{69C13562-DBB8-42F8-AE39-8AFEF8ED4982}" destId="{6C846A69-A00E-4FB9-80C7-DC7FE13BD4B5}" srcOrd="2" destOrd="0" presId="urn:microsoft.com/office/officeart/2005/8/layout/orgChart1"/>
    <dgm:cxn modelId="{2A416189-B9D1-4E29-9FEF-CA5FC1962753}" type="presParOf" srcId="{70B62D43-4B2E-478D-8091-7F950B36BC86}" destId="{C6471DB4-9B93-437A-AEBE-F3B71F737DF8}" srcOrd="4" destOrd="0" presId="urn:microsoft.com/office/officeart/2005/8/layout/orgChart1"/>
    <dgm:cxn modelId="{9FFCE871-3416-4CC5-B940-ED1E7D4D8507}" type="presParOf" srcId="{70B62D43-4B2E-478D-8091-7F950B36BC86}" destId="{CD8B12E6-DD1E-4D70-BE7C-A5443A3D84D1}" srcOrd="5" destOrd="0" presId="urn:microsoft.com/office/officeart/2005/8/layout/orgChart1"/>
    <dgm:cxn modelId="{D786D64E-D251-4EBA-A829-F1B0C11D7344}" type="presParOf" srcId="{CD8B12E6-DD1E-4D70-BE7C-A5443A3D84D1}" destId="{C0FBA54D-3A3D-42F4-B1C8-ADE0E74CCC4D}" srcOrd="0" destOrd="0" presId="urn:microsoft.com/office/officeart/2005/8/layout/orgChart1"/>
    <dgm:cxn modelId="{983E4222-A860-4F34-BB83-BEFC88F1C3A6}" type="presParOf" srcId="{C0FBA54D-3A3D-42F4-B1C8-ADE0E74CCC4D}" destId="{30DA9891-B7C7-405D-9015-1C3DF0E9850F}" srcOrd="0" destOrd="0" presId="urn:microsoft.com/office/officeart/2005/8/layout/orgChart1"/>
    <dgm:cxn modelId="{4DE8395A-8078-4ECB-BB61-30F63849E31F}" type="presParOf" srcId="{C0FBA54D-3A3D-42F4-B1C8-ADE0E74CCC4D}" destId="{5EC808F1-181C-42C2-975C-2B558EBCB7FE}" srcOrd="1" destOrd="0" presId="urn:microsoft.com/office/officeart/2005/8/layout/orgChart1"/>
    <dgm:cxn modelId="{52C7D138-7510-4250-A462-2212F16369AA}" type="presParOf" srcId="{CD8B12E6-DD1E-4D70-BE7C-A5443A3D84D1}" destId="{3C11D65F-2A65-4A7E-9C15-AA6406FE6F0B}" srcOrd="1" destOrd="0" presId="urn:microsoft.com/office/officeart/2005/8/layout/orgChart1"/>
    <dgm:cxn modelId="{E5A68677-DB76-47DC-AB0A-AAF60F60E7F1}" type="presParOf" srcId="{CD8B12E6-DD1E-4D70-BE7C-A5443A3D84D1}" destId="{07414A68-C8A8-4CE7-984E-48064FC49AF5}" srcOrd="2" destOrd="0" presId="urn:microsoft.com/office/officeart/2005/8/layout/orgChart1"/>
    <dgm:cxn modelId="{EA25D4D1-341A-47B8-8D08-65D8DB77BA90}" type="presParOf" srcId="{70B62D43-4B2E-478D-8091-7F950B36BC86}" destId="{BD53C961-9C2E-42B5-A825-EB1CD5AF2FE3}" srcOrd="6" destOrd="0" presId="urn:microsoft.com/office/officeart/2005/8/layout/orgChart1"/>
    <dgm:cxn modelId="{EE91F15F-EA31-40E8-B885-7E9D233BDECE}" type="presParOf" srcId="{70B62D43-4B2E-478D-8091-7F950B36BC86}" destId="{2AD0F394-908E-4BF8-9902-81719C192207}" srcOrd="7" destOrd="0" presId="urn:microsoft.com/office/officeart/2005/8/layout/orgChart1"/>
    <dgm:cxn modelId="{A06E18BF-35FC-4334-893E-243C46ED436D}" type="presParOf" srcId="{2AD0F394-908E-4BF8-9902-81719C192207}" destId="{6508E9AA-32AD-45CE-ACB4-E452A2309B43}" srcOrd="0" destOrd="0" presId="urn:microsoft.com/office/officeart/2005/8/layout/orgChart1"/>
    <dgm:cxn modelId="{1887FF9C-D670-4979-B9CA-3A0B57B8D58F}" type="presParOf" srcId="{6508E9AA-32AD-45CE-ACB4-E452A2309B43}" destId="{26E61D30-5696-4E05-9044-AF73EF27DAB2}" srcOrd="0" destOrd="0" presId="urn:microsoft.com/office/officeart/2005/8/layout/orgChart1"/>
    <dgm:cxn modelId="{6CF7A872-62D0-4C8A-B5B5-8C8E03127C04}" type="presParOf" srcId="{6508E9AA-32AD-45CE-ACB4-E452A2309B43}" destId="{14A5ABF2-8B49-4694-AC4C-1A898869B017}" srcOrd="1" destOrd="0" presId="urn:microsoft.com/office/officeart/2005/8/layout/orgChart1"/>
    <dgm:cxn modelId="{A82F546F-4EB9-4D70-9B87-0BEEF7D7E70C}" type="presParOf" srcId="{2AD0F394-908E-4BF8-9902-81719C192207}" destId="{E95C75F7-7305-47DE-985C-550E435481C9}" srcOrd="1" destOrd="0" presId="urn:microsoft.com/office/officeart/2005/8/layout/orgChart1"/>
    <dgm:cxn modelId="{B552BB87-5E3D-45D7-A9A1-E7B03CFC84C9}" type="presParOf" srcId="{2AD0F394-908E-4BF8-9902-81719C192207}" destId="{ADFD56FF-A789-4A68-9B2D-8E4E857854C2}" srcOrd="2" destOrd="0" presId="urn:microsoft.com/office/officeart/2005/8/layout/orgChart1"/>
    <dgm:cxn modelId="{41ECC509-6A19-4DF5-A45D-937605A0DA02}" type="presParOf" srcId="{70B62D43-4B2E-478D-8091-7F950B36BC86}" destId="{B4ADFA40-1DC3-4BD0-BAE4-D5BA4FDF2B3E}" srcOrd="8" destOrd="0" presId="urn:microsoft.com/office/officeart/2005/8/layout/orgChart1"/>
    <dgm:cxn modelId="{8EB2A73D-4A63-4460-91A8-5B725845B636}" type="presParOf" srcId="{70B62D43-4B2E-478D-8091-7F950B36BC86}" destId="{74623D81-D47A-4BDB-A76C-094846D41FA8}" srcOrd="9" destOrd="0" presId="urn:microsoft.com/office/officeart/2005/8/layout/orgChart1"/>
    <dgm:cxn modelId="{D15FC8B1-6426-4EA4-8A62-BA7B6B3D1B4E}" type="presParOf" srcId="{74623D81-D47A-4BDB-A76C-094846D41FA8}" destId="{A5AFB960-0B8B-4E03-885A-2579269F7DC1}" srcOrd="0" destOrd="0" presId="urn:microsoft.com/office/officeart/2005/8/layout/orgChart1"/>
    <dgm:cxn modelId="{2461F7E0-631D-4C26-8659-C6017471F60B}" type="presParOf" srcId="{A5AFB960-0B8B-4E03-885A-2579269F7DC1}" destId="{3A05D6AC-55D4-4F8B-831D-7528DBB5E857}" srcOrd="0" destOrd="0" presId="urn:microsoft.com/office/officeart/2005/8/layout/orgChart1"/>
    <dgm:cxn modelId="{FFAB14BA-B8D3-469F-9571-B5E45FA7A35E}" type="presParOf" srcId="{A5AFB960-0B8B-4E03-885A-2579269F7DC1}" destId="{179F0FCD-C306-4B84-A7DF-E34F9FAB6F56}" srcOrd="1" destOrd="0" presId="urn:microsoft.com/office/officeart/2005/8/layout/orgChart1"/>
    <dgm:cxn modelId="{40D63BC1-A808-46E5-8817-CAAAE001D5D3}" type="presParOf" srcId="{74623D81-D47A-4BDB-A76C-094846D41FA8}" destId="{856F8CB3-7FD8-44A2-BD9F-D0A3BBBFD7B2}" srcOrd="1" destOrd="0" presId="urn:microsoft.com/office/officeart/2005/8/layout/orgChart1"/>
    <dgm:cxn modelId="{7F5269D6-A736-42F7-92B3-4285BEE89AA9}" type="presParOf" srcId="{74623D81-D47A-4BDB-A76C-094846D41FA8}" destId="{E41C3208-7C36-4192-9EA5-1F0C4DB4A826}" srcOrd="2" destOrd="0" presId="urn:microsoft.com/office/officeart/2005/8/layout/orgChart1"/>
    <dgm:cxn modelId="{EEEBF600-1805-42EC-83F2-3B31D72C569D}" type="presParOf" srcId="{8BAB2199-5159-41F9-8708-33820C9B03A9}" destId="{FB705D8D-4B0F-418C-BE22-C9FC935B08A3}" srcOrd="2" destOrd="0" presId="urn:microsoft.com/office/officeart/2005/8/layout/orgChart1"/>
    <dgm:cxn modelId="{73391564-4164-4DE6-A7DF-99DFA8C68592}" type="presParOf" srcId="{9C5DF944-3D7A-473D-A789-5CA86652B8F8}" destId="{4F6F1802-D2DC-45F2-8B57-B9ACE00E096B}" srcOrd="4" destOrd="0" presId="urn:microsoft.com/office/officeart/2005/8/layout/orgChart1"/>
    <dgm:cxn modelId="{0259282B-4440-4AEF-BE69-83B319C0454E}" type="presParOf" srcId="{9C5DF944-3D7A-473D-A789-5CA86652B8F8}" destId="{D09FB176-C899-4C34-A2EF-DF4099E3930B}" srcOrd="5" destOrd="0" presId="urn:microsoft.com/office/officeart/2005/8/layout/orgChart1"/>
    <dgm:cxn modelId="{71539578-E6C1-46D8-91A9-518AAD32215B}" type="presParOf" srcId="{D09FB176-C899-4C34-A2EF-DF4099E3930B}" destId="{EB3A78CF-8659-4E76-9BB6-78F8A7F8B535}" srcOrd="0" destOrd="0" presId="urn:microsoft.com/office/officeart/2005/8/layout/orgChart1"/>
    <dgm:cxn modelId="{F7D8508D-AFAA-4114-9362-B1A8FC580DA5}" type="presParOf" srcId="{EB3A78CF-8659-4E76-9BB6-78F8A7F8B535}" destId="{ED956AEF-5A78-47DC-9D97-3B27A2E93095}" srcOrd="0" destOrd="0" presId="urn:microsoft.com/office/officeart/2005/8/layout/orgChart1"/>
    <dgm:cxn modelId="{CA36F204-1EC2-49B6-9EF8-796CB623CA65}" type="presParOf" srcId="{EB3A78CF-8659-4E76-9BB6-78F8A7F8B535}" destId="{0936C29E-0ABE-4289-9453-F6DF249F454C}" srcOrd="1" destOrd="0" presId="urn:microsoft.com/office/officeart/2005/8/layout/orgChart1"/>
    <dgm:cxn modelId="{4FB85B3B-2054-400C-B4F3-94E43943D571}" type="presParOf" srcId="{D09FB176-C899-4C34-A2EF-DF4099E3930B}" destId="{3666C14E-3FE7-4AB2-BA4F-4535D42C477E}" srcOrd="1" destOrd="0" presId="urn:microsoft.com/office/officeart/2005/8/layout/orgChart1"/>
    <dgm:cxn modelId="{FFE24CCB-7D7C-4593-B30B-AAC328B08AF9}" type="presParOf" srcId="{3666C14E-3FE7-4AB2-BA4F-4535D42C477E}" destId="{7E670A0B-4B6A-45AD-AE95-FAE9E52BA24F}" srcOrd="0" destOrd="0" presId="urn:microsoft.com/office/officeart/2005/8/layout/orgChart1"/>
    <dgm:cxn modelId="{0C0FAB76-982C-4032-B61C-F21DE78F3480}" type="presParOf" srcId="{3666C14E-3FE7-4AB2-BA4F-4535D42C477E}" destId="{781D4557-4BA2-4B53-85D2-D0A8E2F29ACB}" srcOrd="1" destOrd="0" presId="urn:microsoft.com/office/officeart/2005/8/layout/orgChart1"/>
    <dgm:cxn modelId="{EC9ADA1E-4CDD-4B7B-8128-44BEA2B29175}" type="presParOf" srcId="{781D4557-4BA2-4B53-85D2-D0A8E2F29ACB}" destId="{A1F0E8B8-00E6-43CE-8E1F-A9918B608453}" srcOrd="0" destOrd="0" presId="urn:microsoft.com/office/officeart/2005/8/layout/orgChart1"/>
    <dgm:cxn modelId="{4A9FB02D-5455-411D-B46C-662D5E2B02E2}" type="presParOf" srcId="{A1F0E8B8-00E6-43CE-8E1F-A9918B608453}" destId="{2C701CAE-D8F1-461E-8A0C-C57AEB1CD6C2}" srcOrd="0" destOrd="0" presId="urn:microsoft.com/office/officeart/2005/8/layout/orgChart1"/>
    <dgm:cxn modelId="{216AA0B1-7C23-4F76-A0F9-1C8EA6C14325}" type="presParOf" srcId="{A1F0E8B8-00E6-43CE-8E1F-A9918B608453}" destId="{0A55F855-E390-49C4-85C3-4EB5DC8DFEC3}" srcOrd="1" destOrd="0" presId="urn:microsoft.com/office/officeart/2005/8/layout/orgChart1"/>
    <dgm:cxn modelId="{CE208C5A-BF26-4C0E-AA57-D953518AF31A}" type="presParOf" srcId="{781D4557-4BA2-4B53-85D2-D0A8E2F29ACB}" destId="{8FDA77AA-02A8-4EBB-8954-A3306A125F11}" srcOrd="1" destOrd="0" presId="urn:microsoft.com/office/officeart/2005/8/layout/orgChart1"/>
    <dgm:cxn modelId="{7BB5B334-4D45-40F8-A484-C2E419150EDD}" type="presParOf" srcId="{781D4557-4BA2-4B53-85D2-D0A8E2F29ACB}" destId="{802B30D6-A884-4929-98EE-4DE3E2D91CB8}" srcOrd="2" destOrd="0" presId="urn:microsoft.com/office/officeart/2005/8/layout/orgChart1"/>
    <dgm:cxn modelId="{F060B382-9A3A-4E4F-A936-0DFB12DD9BF9}" type="presParOf" srcId="{3666C14E-3FE7-4AB2-BA4F-4535D42C477E}" destId="{4E5DB2E5-BC21-45FD-89CF-804EEEA73D92}" srcOrd="2" destOrd="0" presId="urn:microsoft.com/office/officeart/2005/8/layout/orgChart1"/>
    <dgm:cxn modelId="{97B8AB7A-C74A-4F49-A91B-83C08F61305F}" type="presParOf" srcId="{3666C14E-3FE7-4AB2-BA4F-4535D42C477E}" destId="{FEF5B6E2-22EA-4CFA-BF26-961399773F49}" srcOrd="3" destOrd="0" presId="urn:microsoft.com/office/officeart/2005/8/layout/orgChart1"/>
    <dgm:cxn modelId="{C14A13AB-E86E-411B-9C37-C0E07DDAF741}" type="presParOf" srcId="{FEF5B6E2-22EA-4CFA-BF26-961399773F49}" destId="{42BED641-FA4F-4D4B-9A19-A7D3C3BE1408}" srcOrd="0" destOrd="0" presId="urn:microsoft.com/office/officeart/2005/8/layout/orgChart1"/>
    <dgm:cxn modelId="{94B333DA-75F3-4626-8906-2592ED503B85}" type="presParOf" srcId="{42BED641-FA4F-4D4B-9A19-A7D3C3BE1408}" destId="{74487508-3D4F-4F35-9119-7335AA499C95}" srcOrd="0" destOrd="0" presId="urn:microsoft.com/office/officeart/2005/8/layout/orgChart1"/>
    <dgm:cxn modelId="{7CCAE25F-82DB-4C5F-809B-7587C3AA11C2}" type="presParOf" srcId="{42BED641-FA4F-4D4B-9A19-A7D3C3BE1408}" destId="{EA4E738B-1483-44D6-89EB-8256A9C3F87D}" srcOrd="1" destOrd="0" presId="urn:microsoft.com/office/officeart/2005/8/layout/orgChart1"/>
    <dgm:cxn modelId="{D39705BE-B934-49C4-BAB7-1BA4FAE31ABF}" type="presParOf" srcId="{FEF5B6E2-22EA-4CFA-BF26-961399773F49}" destId="{B5B7C6F2-824B-4B22-9513-4D47B87A1DEF}" srcOrd="1" destOrd="0" presId="urn:microsoft.com/office/officeart/2005/8/layout/orgChart1"/>
    <dgm:cxn modelId="{F9129E6B-0E75-4912-8113-F03EC53A79B9}" type="presParOf" srcId="{FEF5B6E2-22EA-4CFA-BF26-961399773F49}" destId="{AD4B3EEE-3AC5-44A5-8891-70C0728030DE}" srcOrd="2" destOrd="0" presId="urn:microsoft.com/office/officeart/2005/8/layout/orgChart1"/>
    <dgm:cxn modelId="{08910153-0011-45E4-8621-83EC86167565}" type="presParOf" srcId="{3666C14E-3FE7-4AB2-BA4F-4535D42C477E}" destId="{1A2BCB80-89E2-41EC-87D9-8650DA66AB8A}" srcOrd="4" destOrd="0" presId="urn:microsoft.com/office/officeart/2005/8/layout/orgChart1"/>
    <dgm:cxn modelId="{35542EA6-0D12-4A27-8EC0-963A763F7E55}" type="presParOf" srcId="{3666C14E-3FE7-4AB2-BA4F-4535D42C477E}" destId="{CD498E25-17A8-4592-A106-0BDE77F9F8BE}" srcOrd="5" destOrd="0" presId="urn:microsoft.com/office/officeart/2005/8/layout/orgChart1"/>
    <dgm:cxn modelId="{B2DDD087-22D2-4EEF-A01B-20D2A70000D5}" type="presParOf" srcId="{CD498E25-17A8-4592-A106-0BDE77F9F8BE}" destId="{1832CD07-F56C-4B75-9FC3-CEF6C2D6EA45}" srcOrd="0" destOrd="0" presId="urn:microsoft.com/office/officeart/2005/8/layout/orgChart1"/>
    <dgm:cxn modelId="{C22CF69A-5367-47EB-AF02-811F55BEBA01}" type="presParOf" srcId="{1832CD07-F56C-4B75-9FC3-CEF6C2D6EA45}" destId="{F7484F86-9514-4EEC-AAEC-65AD9B4B3D96}" srcOrd="0" destOrd="0" presId="urn:microsoft.com/office/officeart/2005/8/layout/orgChart1"/>
    <dgm:cxn modelId="{794586C5-6B70-402F-B06F-3944E7DA2E2B}" type="presParOf" srcId="{1832CD07-F56C-4B75-9FC3-CEF6C2D6EA45}" destId="{2F8AA862-E8D3-4043-95F3-7EBB33FDC237}" srcOrd="1" destOrd="0" presId="urn:microsoft.com/office/officeart/2005/8/layout/orgChart1"/>
    <dgm:cxn modelId="{2397CA08-50E3-4C32-BA20-1892F1ADAB86}" type="presParOf" srcId="{CD498E25-17A8-4592-A106-0BDE77F9F8BE}" destId="{D6D1B4BE-1E43-4CD4-965F-996A3963A4DE}" srcOrd="1" destOrd="0" presId="urn:microsoft.com/office/officeart/2005/8/layout/orgChart1"/>
    <dgm:cxn modelId="{A7719065-F35E-4024-9104-2CF5A51543AD}" type="presParOf" srcId="{CD498E25-17A8-4592-A106-0BDE77F9F8BE}" destId="{2585E360-1265-4DAF-8ED0-8CB30CFCA044}" srcOrd="2" destOrd="0" presId="urn:microsoft.com/office/officeart/2005/8/layout/orgChart1"/>
    <dgm:cxn modelId="{E1996D0B-D1B8-4AA7-98C5-90E688796320}" type="presParOf" srcId="{3666C14E-3FE7-4AB2-BA4F-4535D42C477E}" destId="{9AAB9F84-69DB-4974-8FB3-17FE16A42904}" srcOrd="6" destOrd="0" presId="urn:microsoft.com/office/officeart/2005/8/layout/orgChart1"/>
    <dgm:cxn modelId="{2DFB4EFE-442B-402F-AE5F-5706E2555EA5}" type="presParOf" srcId="{3666C14E-3FE7-4AB2-BA4F-4535D42C477E}" destId="{C3EE2C24-35C5-4383-8BA8-04718D61B1E3}" srcOrd="7" destOrd="0" presId="urn:microsoft.com/office/officeart/2005/8/layout/orgChart1"/>
    <dgm:cxn modelId="{6B99A2D7-B610-4C1A-8022-BF40D7F1AF69}" type="presParOf" srcId="{C3EE2C24-35C5-4383-8BA8-04718D61B1E3}" destId="{D76FB983-6AF4-4D17-803C-BE4F9D86E241}" srcOrd="0" destOrd="0" presId="urn:microsoft.com/office/officeart/2005/8/layout/orgChart1"/>
    <dgm:cxn modelId="{DECF558E-CAE9-4736-8F6F-BF075AA2956F}" type="presParOf" srcId="{D76FB983-6AF4-4D17-803C-BE4F9D86E241}" destId="{C95AECE2-07C4-42E7-90DA-5CD8EA216CFC}" srcOrd="0" destOrd="0" presId="urn:microsoft.com/office/officeart/2005/8/layout/orgChart1"/>
    <dgm:cxn modelId="{ACECEE74-300B-4808-972F-C7FE82D1C3BF}" type="presParOf" srcId="{D76FB983-6AF4-4D17-803C-BE4F9D86E241}" destId="{4704A764-F3E3-46A1-B698-AC3BCD85875D}" srcOrd="1" destOrd="0" presId="urn:microsoft.com/office/officeart/2005/8/layout/orgChart1"/>
    <dgm:cxn modelId="{F8005938-202C-4E39-9BD2-94399AFF59E1}" type="presParOf" srcId="{C3EE2C24-35C5-4383-8BA8-04718D61B1E3}" destId="{C07B020C-8290-4505-84E9-D8CD925D7B93}" srcOrd="1" destOrd="0" presId="urn:microsoft.com/office/officeart/2005/8/layout/orgChart1"/>
    <dgm:cxn modelId="{DF3A8122-66C4-464D-AF5E-3C65B45D1DB3}" type="presParOf" srcId="{C3EE2C24-35C5-4383-8BA8-04718D61B1E3}" destId="{97715D9E-A6B5-4BE2-9531-017E1F9F5E37}" srcOrd="2" destOrd="0" presId="urn:microsoft.com/office/officeart/2005/8/layout/orgChart1"/>
    <dgm:cxn modelId="{06577BE0-9BB2-485A-8A05-F0DD3B5AB6B0}" type="presParOf" srcId="{3666C14E-3FE7-4AB2-BA4F-4535D42C477E}" destId="{F8AA5B07-D62E-4BEF-A7F4-BB8154CE0161}" srcOrd="8" destOrd="0" presId="urn:microsoft.com/office/officeart/2005/8/layout/orgChart1"/>
    <dgm:cxn modelId="{AA9576AF-245D-4820-802F-AA2D2BBBD44D}" type="presParOf" srcId="{3666C14E-3FE7-4AB2-BA4F-4535D42C477E}" destId="{28D3CB32-FAA0-4273-8538-1EB307061468}" srcOrd="9" destOrd="0" presId="urn:microsoft.com/office/officeart/2005/8/layout/orgChart1"/>
    <dgm:cxn modelId="{D4135590-E354-45E2-8CE4-5405B84F4D7B}" type="presParOf" srcId="{28D3CB32-FAA0-4273-8538-1EB307061468}" destId="{4E6634D0-9CA1-4ACD-BF91-91BEE47E76EF}" srcOrd="0" destOrd="0" presId="urn:microsoft.com/office/officeart/2005/8/layout/orgChart1"/>
    <dgm:cxn modelId="{6811FCFB-594E-427D-832A-6663D2C8C5DD}" type="presParOf" srcId="{4E6634D0-9CA1-4ACD-BF91-91BEE47E76EF}" destId="{EE219807-47C8-4941-99AE-CE39076E53F5}" srcOrd="0" destOrd="0" presId="urn:microsoft.com/office/officeart/2005/8/layout/orgChart1"/>
    <dgm:cxn modelId="{502FA5D0-9402-40B6-9699-28F8A01ABAFB}" type="presParOf" srcId="{4E6634D0-9CA1-4ACD-BF91-91BEE47E76EF}" destId="{A8ED66CC-CBB3-4EB5-ADE1-6E062170315B}" srcOrd="1" destOrd="0" presId="urn:microsoft.com/office/officeart/2005/8/layout/orgChart1"/>
    <dgm:cxn modelId="{82B4A0AD-8265-40A9-B89C-119C34586530}" type="presParOf" srcId="{28D3CB32-FAA0-4273-8538-1EB307061468}" destId="{55A4A9B7-D2D2-4F27-9972-54B957F184B3}" srcOrd="1" destOrd="0" presId="urn:microsoft.com/office/officeart/2005/8/layout/orgChart1"/>
    <dgm:cxn modelId="{A390BEAA-B79B-4EAB-A6BF-326FC56FB60E}" type="presParOf" srcId="{28D3CB32-FAA0-4273-8538-1EB307061468}" destId="{A6D08738-8725-4BBB-8D6E-6E0F7F338F27}" srcOrd="2" destOrd="0" presId="urn:microsoft.com/office/officeart/2005/8/layout/orgChart1"/>
    <dgm:cxn modelId="{EB2DB5F9-0F76-46F4-85FE-C5285D979FA5}" type="presParOf" srcId="{D09FB176-C899-4C34-A2EF-DF4099E3930B}" destId="{10032A81-28F1-4589-A2C9-2F713826DB5B}" srcOrd="2" destOrd="0" presId="urn:microsoft.com/office/officeart/2005/8/layout/orgChart1"/>
    <dgm:cxn modelId="{DFF70C70-F922-4F30-880C-9E9FEE4CA300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7A55DD98-3B46-4EB8-A5D7-FB35326AB20F}" type="presOf" srcId="{D91152BC-9A33-44D3-AEBB-F20420DB430F}" destId="{30DA9891-B7C7-405D-9015-1C3DF0E9850F}" srcOrd="0" destOrd="0" presId="urn:microsoft.com/office/officeart/2005/8/layout/orgChart1"/>
    <dgm:cxn modelId="{62B7132D-78DD-4519-A731-A34285590741}" type="presOf" srcId="{BC7A14EC-7DD0-42E2-A28E-8428AF273F49}" destId="{4E5DB2E5-BC21-45FD-89CF-804EEEA73D92}" srcOrd="0" destOrd="0" presId="urn:microsoft.com/office/officeart/2005/8/layout/orgChart1"/>
    <dgm:cxn modelId="{790B95F9-48D4-4762-B883-647B7F092E30}" type="presOf" srcId="{49A41343-8942-4E0A-948C-7308CFEDA337}" destId="{F8AA5B07-D62E-4BEF-A7F4-BB8154CE0161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508E60DC-D37A-4862-9343-9733243E0499}" type="presOf" srcId="{032924AE-7BA3-4608-9D4D-A10FC22FA55B}" destId="{FCA2B357-06A1-4199-999C-BBE32872F828}" srcOrd="0" destOrd="0" presId="urn:microsoft.com/office/officeart/2005/8/layout/orgChart1"/>
    <dgm:cxn modelId="{665F351D-82E0-4778-86CF-69828C879470}" type="presOf" srcId="{8514C17C-35EC-4D14-92F7-13A577CAA5C4}" destId="{3AA4BA60-CAF3-4B65-8A7B-26648B565082}" srcOrd="1" destOrd="0" presId="urn:microsoft.com/office/officeart/2005/8/layout/orgChart1"/>
    <dgm:cxn modelId="{F61482C9-5076-4B68-9647-E72F1407EEA0}" type="presOf" srcId="{092024CE-8423-4E50-A34E-3122E05631CC}" destId="{0A55F855-E390-49C4-85C3-4EB5DC8DFEC3}" srcOrd="1" destOrd="0" presId="urn:microsoft.com/office/officeart/2005/8/layout/orgChart1"/>
    <dgm:cxn modelId="{4146F2DE-721C-45A3-8272-26B47C91AE8F}" type="presOf" srcId="{B40A1E99-819E-4C0D-B671-3D134F0F7163}" destId="{3A05D6AC-55D4-4F8B-831D-7528DBB5E857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C8974902-B49B-4515-9BF4-D846A47E5B70}" type="presOf" srcId="{B103CFD6-C2F2-4A76-8866-035FF64E5877}" destId="{D98E11BE-9177-4329-A5B4-B4B8653C2863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AFFB1457-91B2-48A4-9888-49F249144D6D}" type="presOf" srcId="{CBC98D67-7A4E-4DF5-AC0F-18B667594BB8}" destId="{D644628E-4C6F-4DF2-8C07-D2B66E3A4757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B75F17CE-BDF7-43A6-9A8D-7F356178CC64}" type="presOf" srcId="{57A44C0D-573F-44FB-BC9E-B18382ACCC39}" destId="{9AAB9F84-69DB-4974-8FB3-17FE16A42904}" srcOrd="0" destOrd="0" presId="urn:microsoft.com/office/officeart/2005/8/layout/orgChart1"/>
    <dgm:cxn modelId="{13535D32-0A41-41DD-A7C2-FE45BE8579C1}" type="presOf" srcId="{D5F013B3-4B4E-4E38-9BAF-4B34B2BB0C79}" destId="{14A5ABF2-8B49-4694-AC4C-1A898869B017}" srcOrd="1" destOrd="0" presId="urn:microsoft.com/office/officeart/2005/8/layout/orgChart1"/>
    <dgm:cxn modelId="{4D8A975F-6880-45A7-A201-1AD6C9D231B0}" type="presOf" srcId="{CE683E6A-A313-4F5C-8639-235783D1198F}" destId="{6C1B72B2-EE6C-495B-ADAD-8508CE8EB807}" srcOrd="0" destOrd="0" presId="urn:microsoft.com/office/officeart/2005/8/layout/orgChart1"/>
    <dgm:cxn modelId="{AD0BB949-406D-4EF5-9AB3-731101610F05}" type="presOf" srcId="{EDF4E25F-6E69-41B7-B57F-66E5D749104E}" destId="{CD65CBB6-B9A3-48AB-AFB3-4BE4B03553D3}" srcOrd="0" destOrd="0" presId="urn:microsoft.com/office/officeart/2005/8/layout/orgChart1"/>
    <dgm:cxn modelId="{BEDFC47E-5FF5-4FF9-8209-B59B6B81BE2B}" type="presOf" srcId="{69BEBD41-3545-40FD-BFDD-D21BD47C872E}" destId="{74487508-3D4F-4F35-9119-7335AA499C95}" srcOrd="0" destOrd="0" presId="urn:microsoft.com/office/officeart/2005/8/layout/orgChart1"/>
    <dgm:cxn modelId="{1C58BEA5-522F-4108-A109-4F94B7FA4F9C}" type="presOf" srcId="{B40A1E99-819E-4C0D-B671-3D134F0F7163}" destId="{179F0FCD-C306-4B84-A7DF-E34F9FAB6F56}" srcOrd="1" destOrd="0" presId="urn:microsoft.com/office/officeart/2005/8/layout/orgChart1"/>
    <dgm:cxn modelId="{42A0B303-312A-469B-B4B0-DA7690BEDE04}" type="presOf" srcId="{0ED209FE-B93C-493B-85A2-BA5863869AE7}" destId="{B4ADFA40-1DC3-4BD0-BAE4-D5BA4FDF2B3E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61F763F1-87C5-4AE5-BFED-56A3C1B7B7D3}" type="presOf" srcId="{DCB062A1-302A-48A6-BE81-96138548FF70}" destId="{1AE91293-7748-4E52-8855-7B838C555EB9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221D7488-DA27-4C61-B0E4-9C87389A19A6}" type="presOf" srcId="{032924AE-7BA3-4608-9D4D-A10FC22FA55B}" destId="{842224E6-60DA-412E-8A1B-7533C1377869}" srcOrd="1" destOrd="0" presId="urn:microsoft.com/office/officeart/2005/8/layout/orgChart1"/>
    <dgm:cxn modelId="{6EB470E0-D3DE-4380-BFAC-CAF52FAA209F}" type="presOf" srcId="{8514C17C-35EC-4D14-92F7-13A577CAA5C4}" destId="{079C46BA-E270-4C4F-9AA8-92E32A64D736}" srcOrd="0" destOrd="0" presId="urn:microsoft.com/office/officeart/2005/8/layout/orgChart1"/>
    <dgm:cxn modelId="{06FA82F3-3DFD-4366-B3EF-7FAF0DDB3412}" type="presOf" srcId="{43C964D4-3EA5-4709-BA45-DC9671707267}" destId="{87899BB1-A811-4B2D-8FA3-633A97B1A6A6}" srcOrd="1" destOrd="0" presId="urn:microsoft.com/office/officeart/2005/8/layout/orgChart1"/>
    <dgm:cxn modelId="{30E2F6EC-BE0F-4F82-8A77-0BEF612D051B}" type="presOf" srcId="{C7336B56-6975-43EE-AA11-2CF9D86F3B72}" destId="{2F8AA862-E8D3-4043-95F3-7EBB33FDC237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9323EA5B-F09D-454C-8DE9-9AEA2055A371}" type="presOf" srcId="{DCCE79F2-51DC-4E3A-8F3D-0CB311D1F14D}" destId="{EE219807-47C8-4941-99AE-CE39076E53F5}" srcOrd="0" destOrd="0" presId="urn:microsoft.com/office/officeart/2005/8/layout/orgChart1"/>
    <dgm:cxn modelId="{457FD5D3-D8DB-45FD-80DD-27F156DC140D}" type="presOf" srcId="{DCCE79F2-51DC-4E3A-8F3D-0CB311D1F14D}" destId="{A8ED66CC-CBB3-4EB5-ADE1-6E062170315B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FBB71405-055D-402D-9EA4-17267533F3DF}" type="presOf" srcId="{51AC05A3-5125-4631-8328-EE9742C5CE1F}" destId="{75DCBE71-7469-49E9-81E5-E6A43E3EC0DC}" srcOrd="1" destOrd="0" presId="urn:microsoft.com/office/officeart/2005/8/layout/orgChart1"/>
    <dgm:cxn modelId="{F00047D8-0E20-45B7-9AA7-8592902B7880}" type="presOf" srcId="{43C964D4-3EA5-4709-BA45-DC9671707267}" destId="{ABF5B3AF-9C3F-43AC-89B9-A4B84688B739}" srcOrd="0" destOrd="0" presId="urn:microsoft.com/office/officeart/2005/8/layout/orgChart1"/>
    <dgm:cxn modelId="{E7DDD3DD-4353-4C2D-B688-64DAEFAAE103}" type="presOf" srcId="{00B822AA-E50D-409C-8E77-78CE41F17C4F}" destId="{EE7467E8-D778-4C18-9C7C-925EF25B0DC2}" srcOrd="1" destOrd="0" presId="urn:microsoft.com/office/officeart/2005/8/layout/orgChart1"/>
    <dgm:cxn modelId="{5E7285DF-5DF1-44CE-99A0-0C2B511A9F03}" type="presOf" srcId="{844909A3-F2C8-49AE-869B-AFCA0AC709DF}" destId="{5A29D58D-62CC-4731-8120-CAD4354C3E03}" srcOrd="0" destOrd="0" presId="urn:microsoft.com/office/officeart/2005/8/layout/orgChart1"/>
    <dgm:cxn modelId="{94B7382A-4E17-4790-AE5C-006BD86DC963}" type="presOf" srcId="{092024CE-8423-4E50-A34E-3122E05631CC}" destId="{2C701CAE-D8F1-461E-8A0C-C57AEB1CD6C2}" srcOrd="0" destOrd="0" presId="urn:microsoft.com/office/officeart/2005/8/layout/orgChart1"/>
    <dgm:cxn modelId="{E6A3570F-F4A3-42D4-BE34-C912CB7E97B0}" type="presOf" srcId="{88B02B86-A182-47E8-98CE-5F03ED03FC83}" destId="{1A2BCB80-89E2-41EC-87D9-8650DA66AB8A}" srcOrd="0" destOrd="0" presId="urn:microsoft.com/office/officeart/2005/8/layout/orgChart1"/>
    <dgm:cxn modelId="{68927668-4274-47C0-A32C-502A072B0FE9}" type="presOf" srcId="{3837525C-9A2A-44D5-8B42-9C0820CF3FF9}" destId="{6AC59FBD-FAEA-42FA-8EB1-29A7CC044828}" srcOrd="0" destOrd="0" presId="urn:microsoft.com/office/officeart/2005/8/layout/orgChart1"/>
    <dgm:cxn modelId="{F5CD7DAF-2BC9-4166-9B76-4A20F93E90E5}" type="presOf" srcId="{E2FDDA39-0A56-4C19-9570-F6322A50CD7C}" destId="{4704A764-F3E3-46A1-B698-AC3BCD85875D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27320586-C2BB-40A6-B829-61D8931F07BF}" type="presOf" srcId="{1D03C52E-27F1-4CAD-B953-A57260381D87}" destId="{52D64095-8F0B-43C5-A134-4F8EB745D0AC}" srcOrd="0" destOrd="0" presId="urn:microsoft.com/office/officeart/2005/8/layout/orgChart1"/>
    <dgm:cxn modelId="{87438BFD-0507-4F3A-B4AD-A570275C83C4}" type="presOf" srcId="{BAA37ED3-8504-4718-82EA-2141E33A703B}" destId="{C6471DB4-9B93-437A-AEBE-F3B71F737DF8}" srcOrd="0" destOrd="0" presId="urn:microsoft.com/office/officeart/2005/8/layout/orgChart1"/>
    <dgm:cxn modelId="{771ACD77-6C00-44C6-84ED-CF04BCDA9158}" type="presOf" srcId="{1E17A9B5-1CC6-4BF4-A5EB-2099972243B8}" destId="{0044642D-BF6E-4946-989D-7BC76303D8B1}" srcOrd="1" destOrd="0" presId="urn:microsoft.com/office/officeart/2005/8/layout/orgChart1"/>
    <dgm:cxn modelId="{D0A13DE0-8B15-4238-8837-0D0E1B9232C6}" type="presOf" srcId="{BCA1F9C7-A2DE-4DA9-9030-581CAAE089DA}" destId="{7E670A0B-4B6A-45AD-AE95-FAE9E52BA24F}" srcOrd="0" destOrd="0" presId="urn:microsoft.com/office/officeart/2005/8/layout/orgChart1"/>
    <dgm:cxn modelId="{7FA5F933-348A-46AE-B30F-BE9CE0B4867E}" type="presOf" srcId="{D5F013B3-4B4E-4E38-9BAF-4B34B2BB0C79}" destId="{26E61D30-5696-4E05-9044-AF73EF27DAB2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ADAD1FBB-8522-4DB1-BF40-BB7117498CE7}" type="presOf" srcId="{00B822AA-E50D-409C-8E77-78CE41F17C4F}" destId="{86ECFBC0-6EDE-49D7-A5E4-E61CBAF4A092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D283FA02-43D5-484F-A3B4-671F20F9558D}" type="presOf" srcId="{DC9F82DD-39AD-486C-81D6-0E3C38A96BAD}" destId="{4F6F1802-D2DC-45F2-8B57-B9ACE00E096B}" srcOrd="0" destOrd="0" presId="urn:microsoft.com/office/officeart/2005/8/layout/orgChart1"/>
    <dgm:cxn modelId="{4FA58692-1C41-4EAB-9228-F86F9F6D7B23}" type="presOf" srcId="{382A9707-8CE9-4448-A732-795155023764}" destId="{40CBCC65-FD09-4B94-B9C9-3482617F2627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45A86A7F-2C51-449C-9513-724C232779C6}" type="presOf" srcId="{D656347E-658D-41DE-86E2-9688A1F66EB3}" destId="{D351E307-7A60-4733-B21C-CC6D6E5D051D}" srcOrd="0" destOrd="0" presId="urn:microsoft.com/office/officeart/2005/8/layout/orgChart1"/>
    <dgm:cxn modelId="{279D50BF-7651-418F-82CB-7B4E8D844397}" type="presOf" srcId="{D3B00EB5-7252-4C54-A138-4FDE2761BA89}" destId="{77FF546B-1ADB-4B35-B705-B48DE95D0A7F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42680BA2-7B6E-4DCE-BEAF-9FB967A2435A}" type="presOf" srcId="{88415C31-82DD-4EF9-9A7A-1D4D99FB6B9D}" destId="{ED956AEF-5A78-47DC-9D97-3B27A2E93095}" srcOrd="0" destOrd="0" presId="urn:microsoft.com/office/officeart/2005/8/layout/orgChart1"/>
    <dgm:cxn modelId="{9F00A9E6-ECBF-4C37-B57A-0D7C6ECE78D2}" type="presOf" srcId="{1E17A9B5-1CC6-4BF4-A5EB-2099972243B8}" destId="{F0DC39B6-0C64-430A-9FFB-4907B94E244D}" srcOrd="0" destOrd="0" presId="urn:microsoft.com/office/officeart/2005/8/layout/orgChart1"/>
    <dgm:cxn modelId="{19CEF8E9-0C04-47CE-96A9-4DD530EAD1A6}" type="presOf" srcId="{41CBE71F-8A1C-4046-8B51-627382F890A8}" destId="{BD53C961-9C2E-42B5-A825-EB1CD5AF2FE3}" srcOrd="0" destOrd="0" presId="urn:microsoft.com/office/officeart/2005/8/layout/orgChart1"/>
    <dgm:cxn modelId="{062E8817-DDA8-43CA-B292-9529473D1C65}" type="presOf" srcId="{51AC05A3-5125-4631-8328-EE9742C5CE1F}" destId="{7533127D-6F77-420D-9337-03A9B17677A7}" srcOrd="0" destOrd="0" presId="urn:microsoft.com/office/officeart/2005/8/layout/orgChart1"/>
    <dgm:cxn modelId="{1B4694C0-5C9F-4579-A19F-7CC93759FC21}" type="presOf" srcId="{C7336B56-6975-43EE-AA11-2CF9D86F3B72}" destId="{F7484F86-9514-4EEC-AAEC-65AD9B4B3D96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DE39B307-B524-4D6C-99DF-A3608052203A}" type="presOf" srcId="{382A9707-8CE9-4448-A732-795155023764}" destId="{C9EB4BFF-95DA-49B7-87A2-66A52A4FCDFA}" srcOrd="0" destOrd="0" presId="urn:microsoft.com/office/officeart/2005/8/layout/orgChart1"/>
    <dgm:cxn modelId="{7F9636D8-0CBB-4C51-BE98-8F214DCA8057}" type="presOf" srcId="{88415C31-82DD-4EF9-9A7A-1D4D99FB6B9D}" destId="{0936C29E-0ABE-4289-9453-F6DF249F454C}" srcOrd="1" destOrd="0" presId="urn:microsoft.com/office/officeart/2005/8/layout/orgChart1"/>
    <dgm:cxn modelId="{83B16A4E-3E9C-46F3-9632-B6613B89A80D}" type="presOf" srcId="{6A766238-49C0-489C-9759-5801318FB123}" destId="{8F3E2022-AB5E-4438-BDBE-146FD19E8285}" srcOrd="0" destOrd="0" presId="urn:microsoft.com/office/officeart/2005/8/layout/orgChart1"/>
    <dgm:cxn modelId="{B6B79F03-089C-492F-B65A-8D53AF370533}" type="presOf" srcId="{B103CFD6-C2F2-4A76-8866-035FF64E5877}" destId="{2FA1AE03-77C2-487B-948B-82122901556A}" srcOrd="1" destOrd="0" presId="urn:microsoft.com/office/officeart/2005/8/layout/orgChart1"/>
    <dgm:cxn modelId="{62E36BE6-1835-4BC4-A7B6-7EA286B686F0}" type="presOf" srcId="{D91152BC-9A33-44D3-AEBB-F20420DB430F}" destId="{5EC808F1-181C-42C2-975C-2B558EBCB7FE}" srcOrd="1" destOrd="0" presId="urn:microsoft.com/office/officeart/2005/8/layout/orgChart1"/>
    <dgm:cxn modelId="{BDE7497E-5472-4229-AF47-1AC8D66E6277}" type="presOf" srcId="{6A766238-49C0-489C-9759-5801318FB123}" destId="{F4F60A8B-BCFE-4E33-9289-BF4CA9206F7B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A53DFF3A-FE21-4BB0-AC4F-440355777CE7}" type="presOf" srcId="{69BEBD41-3545-40FD-BFDD-D21BD47C872E}" destId="{EA4E738B-1483-44D6-89EB-8256A9C3F87D}" srcOrd="1" destOrd="0" presId="urn:microsoft.com/office/officeart/2005/8/layout/orgChart1"/>
    <dgm:cxn modelId="{DC9A1665-B952-48DF-A0B6-F18799B69D51}" type="presOf" srcId="{E2FDDA39-0A56-4C19-9570-F6322A50CD7C}" destId="{C95AECE2-07C4-42E7-90DA-5CD8EA216CFC}" srcOrd="0" destOrd="0" presId="urn:microsoft.com/office/officeart/2005/8/layout/orgChart1"/>
    <dgm:cxn modelId="{C6955DDD-4D81-4C94-8151-9F6E96B29631}" type="presParOf" srcId="{6C1B72B2-EE6C-495B-ADAD-8508CE8EB807}" destId="{B9578B13-712D-4BAD-A28F-A7352074EDA6}" srcOrd="0" destOrd="0" presId="urn:microsoft.com/office/officeart/2005/8/layout/orgChart1"/>
    <dgm:cxn modelId="{0AD4261B-3BB5-41BE-8A80-0EA146E9AC28}" type="presParOf" srcId="{B9578B13-712D-4BAD-A28F-A7352074EDA6}" destId="{EA34C8C8-6EC1-483B-8E39-8E6926CED3CE}" srcOrd="0" destOrd="0" presId="urn:microsoft.com/office/officeart/2005/8/layout/orgChart1"/>
    <dgm:cxn modelId="{827EEAAD-BA43-4D67-8F75-ED9B6F0EC840}" type="presParOf" srcId="{EA34C8C8-6EC1-483B-8E39-8E6926CED3CE}" destId="{D98E11BE-9177-4329-A5B4-B4B8653C2863}" srcOrd="0" destOrd="0" presId="urn:microsoft.com/office/officeart/2005/8/layout/orgChart1"/>
    <dgm:cxn modelId="{E07D22BB-AA43-4DBD-97AE-7AF39F6A5CD7}" type="presParOf" srcId="{EA34C8C8-6EC1-483B-8E39-8E6926CED3CE}" destId="{2FA1AE03-77C2-487B-948B-82122901556A}" srcOrd="1" destOrd="0" presId="urn:microsoft.com/office/officeart/2005/8/layout/orgChart1"/>
    <dgm:cxn modelId="{0B58BB00-8136-410A-8AED-ED8A1C95069C}" type="presParOf" srcId="{B9578B13-712D-4BAD-A28F-A7352074EDA6}" destId="{9C5DF944-3D7A-473D-A789-5CA86652B8F8}" srcOrd="1" destOrd="0" presId="urn:microsoft.com/office/officeart/2005/8/layout/orgChart1"/>
    <dgm:cxn modelId="{9A8ED7A8-5E64-470F-A1D4-245C42F34906}" type="presParOf" srcId="{9C5DF944-3D7A-473D-A789-5CA86652B8F8}" destId="{D351E307-7A60-4733-B21C-CC6D6E5D051D}" srcOrd="0" destOrd="0" presId="urn:microsoft.com/office/officeart/2005/8/layout/orgChart1"/>
    <dgm:cxn modelId="{E669E1F0-CB35-4D32-8BA0-DE4080527CCD}" type="presParOf" srcId="{9C5DF944-3D7A-473D-A789-5CA86652B8F8}" destId="{60FE5B31-E82E-49E2-9469-B5D5674278BC}" srcOrd="1" destOrd="0" presId="urn:microsoft.com/office/officeart/2005/8/layout/orgChart1"/>
    <dgm:cxn modelId="{7048818C-42B8-40A1-9ACE-FA5EB926AB79}" type="presParOf" srcId="{60FE5B31-E82E-49E2-9469-B5D5674278BC}" destId="{CB88DD46-0D40-4A1B-9C97-26FA4C46EB15}" srcOrd="0" destOrd="0" presId="urn:microsoft.com/office/officeart/2005/8/layout/orgChart1"/>
    <dgm:cxn modelId="{F0B495C1-8B68-48DB-9E7A-95ADB95E8DD9}" type="presParOf" srcId="{CB88DD46-0D40-4A1B-9C97-26FA4C46EB15}" destId="{ABF5B3AF-9C3F-43AC-89B9-A4B84688B739}" srcOrd="0" destOrd="0" presId="urn:microsoft.com/office/officeart/2005/8/layout/orgChart1"/>
    <dgm:cxn modelId="{B1912E46-2545-4882-870B-B42464CBDBDF}" type="presParOf" srcId="{CB88DD46-0D40-4A1B-9C97-26FA4C46EB15}" destId="{87899BB1-A811-4B2D-8FA3-633A97B1A6A6}" srcOrd="1" destOrd="0" presId="urn:microsoft.com/office/officeart/2005/8/layout/orgChart1"/>
    <dgm:cxn modelId="{31544C7E-3FE0-484C-8AA3-83672D2A0412}" type="presParOf" srcId="{60FE5B31-E82E-49E2-9469-B5D5674278BC}" destId="{B6A20B03-CFA9-41D8-9956-9F0EB448DC4A}" srcOrd="1" destOrd="0" presId="urn:microsoft.com/office/officeart/2005/8/layout/orgChart1"/>
    <dgm:cxn modelId="{18067EEC-EE44-4A28-8637-C9A8E8B2A8E3}" type="presParOf" srcId="{B6A20B03-CFA9-41D8-9956-9F0EB448DC4A}" destId="{CD65CBB6-B9A3-48AB-AFB3-4BE4B03553D3}" srcOrd="0" destOrd="0" presId="urn:microsoft.com/office/officeart/2005/8/layout/orgChart1"/>
    <dgm:cxn modelId="{D759FCD3-3B94-4226-9388-6A5A2D2570E5}" type="presParOf" srcId="{B6A20B03-CFA9-41D8-9956-9F0EB448DC4A}" destId="{ED1F0A6D-21D1-431E-B021-19DC70288741}" srcOrd="1" destOrd="0" presId="urn:microsoft.com/office/officeart/2005/8/layout/orgChart1"/>
    <dgm:cxn modelId="{FBF4F930-17C4-4AC2-BAF3-A7C42E5E758A}" type="presParOf" srcId="{ED1F0A6D-21D1-431E-B021-19DC70288741}" destId="{3035FF76-B78F-49A4-AACF-E2FF3786028F}" srcOrd="0" destOrd="0" presId="urn:microsoft.com/office/officeart/2005/8/layout/orgChart1"/>
    <dgm:cxn modelId="{1462E16B-38A4-4264-9BD0-243D6F6A866B}" type="presParOf" srcId="{3035FF76-B78F-49A4-AACF-E2FF3786028F}" destId="{F0DC39B6-0C64-430A-9FFB-4907B94E244D}" srcOrd="0" destOrd="0" presId="urn:microsoft.com/office/officeart/2005/8/layout/orgChart1"/>
    <dgm:cxn modelId="{6AE2A7B0-B10B-4B69-AC9B-64E81124B9E0}" type="presParOf" srcId="{3035FF76-B78F-49A4-AACF-E2FF3786028F}" destId="{0044642D-BF6E-4946-989D-7BC76303D8B1}" srcOrd="1" destOrd="0" presId="urn:microsoft.com/office/officeart/2005/8/layout/orgChart1"/>
    <dgm:cxn modelId="{8375810B-7E25-4991-B065-B4C1B8F9858E}" type="presParOf" srcId="{ED1F0A6D-21D1-431E-B021-19DC70288741}" destId="{6F92EC3E-8AAE-41C7-BFFF-85E9DBCB215A}" srcOrd="1" destOrd="0" presId="urn:microsoft.com/office/officeart/2005/8/layout/orgChart1"/>
    <dgm:cxn modelId="{7948E6FC-D24D-4017-A609-57E9AE009BB8}" type="presParOf" srcId="{ED1F0A6D-21D1-431E-B021-19DC70288741}" destId="{C359BE23-B469-48EB-819D-6F6FDCDBB0A8}" srcOrd="2" destOrd="0" presId="urn:microsoft.com/office/officeart/2005/8/layout/orgChart1"/>
    <dgm:cxn modelId="{0B4AF0D1-DCB1-46C6-A0AD-F92E221A01AC}" type="presParOf" srcId="{B6A20B03-CFA9-41D8-9956-9F0EB448DC4A}" destId="{6AC59FBD-FAEA-42FA-8EB1-29A7CC044828}" srcOrd="2" destOrd="0" presId="urn:microsoft.com/office/officeart/2005/8/layout/orgChart1"/>
    <dgm:cxn modelId="{1A2FCFB7-DCAE-46E5-8116-603446C94115}" type="presParOf" srcId="{B6A20B03-CFA9-41D8-9956-9F0EB448DC4A}" destId="{F2E1EDE4-99F4-4CBC-BA6A-91AF00914823}" srcOrd="3" destOrd="0" presId="urn:microsoft.com/office/officeart/2005/8/layout/orgChart1"/>
    <dgm:cxn modelId="{C7147461-E4F0-4E88-BC18-C8A28C44864B}" type="presParOf" srcId="{F2E1EDE4-99F4-4CBC-BA6A-91AF00914823}" destId="{795B4B98-FEFB-4DAB-B785-2E28918B1C7E}" srcOrd="0" destOrd="0" presId="urn:microsoft.com/office/officeart/2005/8/layout/orgChart1"/>
    <dgm:cxn modelId="{D992FA12-E702-4032-94F2-EEE2B73BD70B}" type="presParOf" srcId="{795B4B98-FEFB-4DAB-B785-2E28918B1C7E}" destId="{C9EB4BFF-95DA-49B7-87A2-66A52A4FCDFA}" srcOrd="0" destOrd="0" presId="urn:microsoft.com/office/officeart/2005/8/layout/orgChart1"/>
    <dgm:cxn modelId="{7773B717-FC96-4129-BEC8-59AE618FD676}" type="presParOf" srcId="{795B4B98-FEFB-4DAB-B785-2E28918B1C7E}" destId="{40CBCC65-FD09-4B94-B9C9-3482617F2627}" srcOrd="1" destOrd="0" presId="urn:microsoft.com/office/officeart/2005/8/layout/orgChart1"/>
    <dgm:cxn modelId="{EB2B0109-C91F-4E39-83B5-8A6126F80E3C}" type="presParOf" srcId="{F2E1EDE4-99F4-4CBC-BA6A-91AF00914823}" destId="{6E67D5E8-91A3-4A9C-B70E-60777B0DD65E}" srcOrd="1" destOrd="0" presId="urn:microsoft.com/office/officeart/2005/8/layout/orgChart1"/>
    <dgm:cxn modelId="{31F14D00-642C-4EBE-BD02-EBA3970F8414}" type="presParOf" srcId="{F2E1EDE4-99F4-4CBC-BA6A-91AF00914823}" destId="{9041FCB5-DDBA-4A82-87F1-A20AE1F0ECFA}" srcOrd="2" destOrd="0" presId="urn:microsoft.com/office/officeart/2005/8/layout/orgChart1"/>
    <dgm:cxn modelId="{356A94EE-DF3E-447F-A1EA-DFD7EEC8F347}" type="presParOf" srcId="{B6A20B03-CFA9-41D8-9956-9F0EB448DC4A}" destId="{D644628E-4C6F-4DF2-8C07-D2B66E3A4757}" srcOrd="4" destOrd="0" presId="urn:microsoft.com/office/officeart/2005/8/layout/orgChart1"/>
    <dgm:cxn modelId="{1EC1ED5B-2E17-4D31-8B8B-43A4A23834B9}" type="presParOf" srcId="{B6A20B03-CFA9-41D8-9956-9F0EB448DC4A}" destId="{4C59CDCC-8171-42A8-836D-8A7ADEF309D0}" srcOrd="5" destOrd="0" presId="urn:microsoft.com/office/officeart/2005/8/layout/orgChart1"/>
    <dgm:cxn modelId="{347CC18D-0958-4A44-B712-36356F739B0B}" type="presParOf" srcId="{4C59CDCC-8171-42A8-836D-8A7ADEF309D0}" destId="{FED7DC99-D3B3-46B2-AE57-14D47B1F3671}" srcOrd="0" destOrd="0" presId="urn:microsoft.com/office/officeart/2005/8/layout/orgChart1"/>
    <dgm:cxn modelId="{C49AF836-88F3-4805-9312-9809F0307F6B}" type="presParOf" srcId="{FED7DC99-D3B3-46B2-AE57-14D47B1F3671}" destId="{8F3E2022-AB5E-4438-BDBE-146FD19E8285}" srcOrd="0" destOrd="0" presId="urn:microsoft.com/office/officeart/2005/8/layout/orgChart1"/>
    <dgm:cxn modelId="{22319D40-5160-45F1-8EBC-DD95AA06DF14}" type="presParOf" srcId="{FED7DC99-D3B3-46B2-AE57-14D47B1F3671}" destId="{F4F60A8B-BCFE-4E33-9289-BF4CA9206F7B}" srcOrd="1" destOrd="0" presId="urn:microsoft.com/office/officeart/2005/8/layout/orgChart1"/>
    <dgm:cxn modelId="{19D58AEA-9888-41BF-B14F-F1B82B604C5B}" type="presParOf" srcId="{4C59CDCC-8171-42A8-836D-8A7ADEF309D0}" destId="{0717BF70-BD3E-4FBF-92BE-2C7F71500E41}" srcOrd="1" destOrd="0" presId="urn:microsoft.com/office/officeart/2005/8/layout/orgChart1"/>
    <dgm:cxn modelId="{2D9EF8A9-0EEB-4B46-93F7-401F7407F17D}" type="presParOf" srcId="{4C59CDCC-8171-42A8-836D-8A7ADEF309D0}" destId="{0E63D1F7-0BB7-4B23-80D6-B69D7359A638}" srcOrd="2" destOrd="0" presId="urn:microsoft.com/office/officeart/2005/8/layout/orgChart1"/>
    <dgm:cxn modelId="{6DC27114-6957-4320-BEBF-3FD27C74A8F4}" type="presParOf" srcId="{B6A20B03-CFA9-41D8-9956-9F0EB448DC4A}" destId="{52D64095-8F0B-43C5-A134-4F8EB745D0AC}" srcOrd="6" destOrd="0" presId="urn:microsoft.com/office/officeart/2005/8/layout/orgChart1"/>
    <dgm:cxn modelId="{D69A0F53-A6BC-4494-B6D2-255421A20FAE}" type="presParOf" srcId="{B6A20B03-CFA9-41D8-9956-9F0EB448DC4A}" destId="{65175C4B-27F3-41C0-9093-49201195521B}" srcOrd="7" destOrd="0" presId="urn:microsoft.com/office/officeart/2005/8/layout/orgChart1"/>
    <dgm:cxn modelId="{37F7C84D-1BB6-4245-B013-11DC408D1A77}" type="presParOf" srcId="{65175C4B-27F3-41C0-9093-49201195521B}" destId="{418B0B64-07DF-4A86-8188-2B3D12FF0C1B}" srcOrd="0" destOrd="0" presId="urn:microsoft.com/office/officeart/2005/8/layout/orgChart1"/>
    <dgm:cxn modelId="{79D1CA85-6FE4-499E-A93B-0EBDCE707F33}" type="presParOf" srcId="{418B0B64-07DF-4A86-8188-2B3D12FF0C1B}" destId="{FCA2B357-06A1-4199-999C-BBE32872F828}" srcOrd="0" destOrd="0" presId="urn:microsoft.com/office/officeart/2005/8/layout/orgChart1"/>
    <dgm:cxn modelId="{36A67B83-38F5-4481-9747-F85755F57841}" type="presParOf" srcId="{418B0B64-07DF-4A86-8188-2B3D12FF0C1B}" destId="{842224E6-60DA-412E-8A1B-7533C1377869}" srcOrd="1" destOrd="0" presId="urn:microsoft.com/office/officeart/2005/8/layout/orgChart1"/>
    <dgm:cxn modelId="{65782067-4DFE-4055-B7CE-0AEC1A47668C}" type="presParOf" srcId="{65175C4B-27F3-41C0-9093-49201195521B}" destId="{5FEE9627-663F-4879-B764-2FCAC3BEDB01}" srcOrd="1" destOrd="0" presId="urn:microsoft.com/office/officeart/2005/8/layout/orgChart1"/>
    <dgm:cxn modelId="{1B6F5652-D313-4293-AC3E-409B0AF1BEA6}" type="presParOf" srcId="{65175C4B-27F3-41C0-9093-49201195521B}" destId="{D211A30E-3DD6-4F3B-A936-B6D9FD1B5AD6}" srcOrd="2" destOrd="0" presId="urn:microsoft.com/office/officeart/2005/8/layout/orgChart1"/>
    <dgm:cxn modelId="{A1F6A130-9E29-4256-ADFD-E2D87FD16D6E}" type="presParOf" srcId="{60FE5B31-E82E-49E2-9469-B5D5674278BC}" destId="{0A55CB08-0585-4E83-BB9C-6136411D5C97}" srcOrd="2" destOrd="0" presId="urn:microsoft.com/office/officeart/2005/8/layout/orgChart1"/>
    <dgm:cxn modelId="{1912010F-890B-4A0A-A7BA-154FC5492FEC}" type="presParOf" srcId="{9C5DF944-3D7A-473D-A789-5CA86652B8F8}" destId="{1AE91293-7748-4E52-8855-7B838C555EB9}" srcOrd="2" destOrd="0" presId="urn:microsoft.com/office/officeart/2005/8/layout/orgChart1"/>
    <dgm:cxn modelId="{5D0013BF-65C8-4644-B09F-55FAD4189B1F}" type="presParOf" srcId="{9C5DF944-3D7A-473D-A789-5CA86652B8F8}" destId="{8BAB2199-5159-41F9-8708-33820C9B03A9}" srcOrd="3" destOrd="0" presId="urn:microsoft.com/office/officeart/2005/8/layout/orgChart1"/>
    <dgm:cxn modelId="{DAA6AB6E-50DF-4208-B225-9DA825300EEE}" type="presParOf" srcId="{8BAB2199-5159-41F9-8708-33820C9B03A9}" destId="{4AEEF0FD-EB99-4BD5-89CD-011B1DDC19F8}" srcOrd="0" destOrd="0" presId="urn:microsoft.com/office/officeart/2005/8/layout/orgChart1"/>
    <dgm:cxn modelId="{A2617CF3-1A9F-484E-B983-4E0D1AC3B121}" type="presParOf" srcId="{4AEEF0FD-EB99-4BD5-89CD-011B1DDC19F8}" destId="{86ECFBC0-6EDE-49D7-A5E4-E61CBAF4A092}" srcOrd="0" destOrd="0" presId="urn:microsoft.com/office/officeart/2005/8/layout/orgChart1"/>
    <dgm:cxn modelId="{E4A99872-1ED4-4E8A-86BB-52F505ED2615}" type="presParOf" srcId="{4AEEF0FD-EB99-4BD5-89CD-011B1DDC19F8}" destId="{EE7467E8-D778-4C18-9C7C-925EF25B0DC2}" srcOrd="1" destOrd="0" presId="urn:microsoft.com/office/officeart/2005/8/layout/orgChart1"/>
    <dgm:cxn modelId="{12E275CA-905B-4BE4-B174-166347A9FD24}" type="presParOf" srcId="{8BAB2199-5159-41F9-8708-33820C9B03A9}" destId="{70B62D43-4B2E-478D-8091-7F950B36BC86}" srcOrd="1" destOrd="0" presId="urn:microsoft.com/office/officeart/2005/8/layout/orgChart1"/>
    <dgm:cxn modelId="{26D66ECE-112E-497E-A063-624CAB23282B}" type="presParOf" srcId="{70B62D43-4B2E-478D-8091-7F950B36BC86}" destId="{5A29D58D-62CC-4731-8120-CAD4354C3E03}" srcOrd="0" destOrd="0" presId="urn:microsoft.com/office/officeart/2005/8/layout/orgChart1"/>
    <dgm:cxn modelId="{6C31C1A6-8293-4077-A484-9CF72376A485}" type="presParOf" srcId="{70B62D43-4B2E-478D-8091-7F950B36BC86}" destId="{20684FA8-0955-4E86-9890-955AAE2FB70E}" srcOrd="1" destOrd="0" presId="urn:microsoft.com/office/officeart/2005/8/layout/orgChart1"/>
    <dgm:cxn modelId="{CEE4200E-0672-42D0-A53A-08A824CE7CD6}" type="presParOf" srcId="{20684FA8-0955-4E86-9890-955AAE2FB70E}" destId="{357DF0A8-BCC0-4D40-9A29-811D9B3E8CE1}" srcOrd="0" destOrd="0" presId="urn:microsoft.com/office/officeart/2005/8/layout/orgChart1"/>
    <dgm:cxn modelId="{1B152B2C-60B4-4C05-AB55-CF4075662339}" type="presParOf" srcId="{357DF0A8-BCC0-4D40-9A29-811D9B3E8CE1}" destId="{7533127D-6F77-420D-9337-03A9B17677A7}" srcOrd="0" destOrd="0" presId="urn:microsoft.com/office/officeart/2005/8/layout/orgChart1"/>
    <dgm:cxn modelId="{D84C2564-F889-4AE0-915B-588963D1210A}" type="presParOf" srcId="{357DF0A8-BCC0-4D40-9A29-811D9B3E8CE1}" destId="{75DCBE71-7469-49E9-81E5-E6A43E3EC0DC}" srcOrd="1" destOrd="0" presId="urn:microsoft.com/office/officeart/2005/8/layout/orgChart1"/>
    <dgm:cxn modelId="{0B821E6F-06F9-4690-A2DD-900A81BFCE2A}" type="presParOf" srcId="{20684FA8-0955-4E86-9890-955AAE2FB70E}" destId="{321B0D03-50FC-44EB-B561-D21A2CD4B482}" srcOrd="1" destOrd="0" presId="urn:microsoft.com/office/officeart/2005/8/layout/orgChart1"/>
    <dgm:cxn modelId="{0C7F7027-7DC3-462C-BB82-42D749BC638E}" type="presParOf" srcId="{20684FA8-0955-4E86-9890-955AAE2FB70E}" destId="{0654A2B9-B227-48A6-941C-DD027142ECCE}" srcOrd="2" destOrd="0" presId="urn:microsoft.com/office/officeart/2005/8/layout/orgChart1"/>
    <dgm:cxn modelId="{14BC1C81-FDA9-4394-8E76-BECF4CE5B5A4}" type="presParOf" srcId="{70B62D43-4B2E-478D-8091-7F950B36BC86}" destId="{77FF546B-1ADB-4B35-B705-B48DE95D0A7F}" srcOrd="2" destOrd="0" presId="urn:microsoft.com/office/officeart/2005/8/layout/orgChart1"/>
    <dgm:cxn modelId="{1D9B9440-F066-414A-A749-A81CB44F6AA0}" type="presParOf" srcId="{70B62D43-4B2E-478D-8091-7F950B36BC86}" destId="{69C13562-DBB8-42F8-AE39-8AFEF8ED4982}" srcOrd="3" destOrd="0" presId="urn:microsoft.com/office/officeart/2005/8/layout/orgChart1"/>
    <dgm:cxn modelId="{9EA49C46-A6A4-472E-BF93-27E8D7CA337F}" type="presParOf" srcId="{69C13562-DBB8-42F8-AE39-8AFEF8ED4982}" destId="{896D96FE-EA05-4066-8BE5-F7366BA3777A}" srcOrd="0" destOrd="0" presId="urn:microsoft.com/office/officeart/2005/8/layout/orgChart1"/>
    <dgm:cxn modelId="{A9A94FA3-1C3F-40DB-A8E4-4DB434DF592D}" type="presParOf" srcId="{896D96FE-EA05-4066-8BE5-F7366BA3777A}" destId="{079C46BA-E270-4C4F-9AA8-92E32A64D736}" srcOrd="0" destOrd="0" presId="urn:microsoft.com/office/officeart/2005/8/layout/orgChart1"/>
    <dgm:cxn modelId="{847136A0-FB50-40BA-B05B-1A30CAE1FC05}" type="presParOf" srcId="{896D96FE-EA05-4066-8BE5-F7366BA3777A}" destId="{3AA4BA60-CAF3-4B65-8A7B-26648B565082}" srcOrd="1" destOrd="0" presId="urn:microsoft.com/office/officeart/2005/8/layout/orgChart1"/>
    <dgm:cxn modelId="{A2DDC02F-2DE0-4757-A01F-5E0768A709B0}" type="presParOf" srcId="{69C13562-DBB8-42F8-AE39-8AFEF8ED4982}" destId="{54F082B5-2FAD-490F-B257-B96DCB3E19FC}" srcOrd="1" destOrd="0" presId="urn:microsoft.com/office/officeart/2005/8/layout/orgChart1"/>
    <dgm:cxn modelId="{BA73DF38-E5D5-4CCB-A8E2-FAD29D8CB7B8}" type="presParOf" srcId="{69C13562-DBB8-42F8-AE39-8AFEF8ED4982}" destId="{6C846A69-A00E-4FB9-80C7-DC7FE13BD4B5}" srcOrd="2" destOrd="0" presId="urn:microsoft.com/office/officeart/2005/8/layout/orgChart1"/>
    <dgm:cxn modelId="{D000F931-8053-40E0-890A-0C80056E28BD}" type="presParOf" srcId="{70B62D43-4B2E-478D-8091-7F950B36BC86}" destId="{C6471DB4-9B93-437A-AEBE-F3B71F737DF8}" srcOrd="4" destOrd="0" presId="urn:microsoft.com/office/officeart/2005/8/layout/orgChart1"/>
    <dgm:cxn modelId="{1EC9EBBB-2A11-4E48-B471-0902EFC84FD7}" type="presParOf" srcId="{70B62D43-4B2E-478D-8091-7F950B36BC86}" destId="{CD8B12E6-DD1E-4D70-BE7C-A5443A3D84D1}" srcOrd="5" destOrd="0" presId="urn:microsoft.com/office/officeart/2005/8/layout/orgChart1"/>
    <dgm:cxn modelId="{468DEBBB-FB28-4C96-8D78-3630B2FCAA9E}" type="presParOf" srcId="{CD8B12E6-DD1E-4D70-BE7C-A5443A3D84D1}" destId="{C0FBA54D-3A3D-42F4-B1C8-ADE0E74CCC4D}" srcOrd="0" destOrd="0" presId="urn:microsoft.com/office/officeart/2005/8/layout/orgChart1"/>
    <dgm:cxn modelId="{437E5350-174D-41B5-817D-ABAE30153FC6}" type="presParOf" srcId="{C0FBA54D-3A3D-42F4-B1C8-ADE0E74CCC4D}" destId="{30DA9891-B7C7-405D-9015-1C3DF0E9850F}" srcOrd="0" destOrd="0" presId="urn:microsoft.com/office/officeart/2005/8/layout/orgChart1"/>
    <dgm:cxn modelId="{187111F0-04D9-4D77-848C-D166B3D86B93}" type="presParOf" srcId="{C0FBA54D-3A3D-42F4-B1C8-ADE0E74CCC4D}" destId="{5EC808F1-181C-42C2-975C-2B558EBCB7FE}" srcOrd="1" destOrd="0" presId="urn:microsoft.com/office/officeart/2005/8/layout/orgChart1"/>
    <dgm:cxn modelId="{622760E4-0CC6-4059-8EBD-1F7D3E5E86BF}" type="presParOf" srcId="{CD8B12E6-DD1E-4D70-BE7C-A5443A3D84D1}" destId="{3C11D65F-2A65-4A7E-9C15-AA6406FE6F0B}" srcOrd="1" destOrd="0" presId="urn:microsoft.com/office/officeart/2005/8/layout/orgChart1"/>
    <dgm:cxn modelId="{34FD73AA-87F2-4B37-8425-1B0DEFB7E672}" type="presParOf" srcId="{CD8B12E6-DD1E-4D70-BE7C-A5443A3D84D1}" destId="{07414A68-C8A8-4CE7-984E-48064FC49AF5}" srcOrd="2" destOrd="0" presId="urn:microsoft.com/office/officeart/2005/8/layout/orgChart1"/>
    <dgm:cxn modelId="{A57AE356-DD3C-4F93-BE75-BB03E8381A1E}" type="presParOf" srcId="{70B62D43-4B2E-478D-8091-7F950B36BC86}" destId="{BD53C961-9C2E-42B5-A825-EB1CD5AF2FE3}" srcOrd="6" destOrd="0" presId="urn:microsoft.com/office/officeart/2005/8/layout/orgChart1"/>
    <dgm:cxn modelId="{5AB7744B-63C5-4F00-B9CB-D85496620280}" type="presParOf" srcId="{70B62D43-4B2E-478D-8091-7F950B36BC86}" destId="{2AD0F394-908E-4BF8-9902-81719C192207}" srcOrd="7" destOrd="0" presId="urn:microsoft.com/office/officeart/2005/8/layout/orgChart1"/>
    <dgm:cxn modelId="{77FC77ED-4D6B-4567-8082-D9A64D37897C}" type="presParOf" srcId="{2AD0F394-908E-4BF8-9902-81719C192207}" destId="{6508E9AA-32AD-45CE-ACB4-E452A2309B43}" srcOrd="0" destOrd="0" presId="urn:microsoft.com/office/officeart/2005/8/layout/orgChart1"/>
    <dgm:cxn modelId="{CDA49C69-69B0-49EB-919C-578E0209E2A4}" type="presParOf" srcId="{6508E9AA-32AD-45CE-ACB4-E452A2309B43}" destId="{26E61D30-5696-4E05-9044-AF73EF27DAB2}" srcOrd="0" destOrd="0" presId="urn:microsoft.com/office/officeart/2005/8/layout/orgChart1"/>
    <dgm:cxn modelId="{1EE6B06D-C67C-4719-B33F-8CD97063AC0E}" type="presParOf" srcId="{6508E9AA-32AD-45CE-ACB4-E452A2309B43}" destId="{14A5ABF2-8B49-4694-AC4C-1A898869B017}" srcOrd="1" destOrd="0" presId="urn:microsoft.com/office/officeart/2005/8/layout/orgChart1"/>
    <dgm:cxn modelId="{C352ADD5-141B-4544-88FE-1700E9E568CC}" type="presParOf" srcId="{2AD0F394-908E-4BF8-9902-81719C192207}" destId="{E95C75F7-7305-47DE-985C-550E435481C9}" srcOrd="1" destOrd="0" presId="urn:microsoft.com/office/officeart/2005/8/layout/orgChart1"/>
    <dgm:cxn modelId="{58580D8E-97BD-40C8-BF6C-6453CD27C8BC}" type="presParOf" srcId="{2AD0F394-908E-4BF8-9902-81719C192207}" destId="{ADFD56FF-A789-4A68-9B2D-8E4E857854C2}" srcOrd="2" destOrd="0" presId="urn:microsoft.com/office/officeart/2005/8/layout/orgChart1"/>
    <dgm:cxn modelId="{1A8F3006-85DA-4BCE-BBBE-015FF5B8B465}" type="presParOf" srcId="{70B62D43-4B2E-478D-8091-7F950B36BC86}" destId="{B4ADFA40-1DC3-4BD0-BAE4-D5BA4FDF2B3E}" srcOrd="8" destOrd="0" presId="urn:microsoft.com/office/officeart/2005/8/layout/orgChart1"/>
    <dgm:cxn modelId="{3ACA5053-5C27-47FB-BA3A-2F341C1DD91F}" type="presParOf" srcId="{70B62D43-4B2E-478D-8091-7F950B36BC86}" destId="{74623D81-D47A-4BDB-A76C-094846D41FA8}" srcOrd="9" destOrd="0" presId="urn:microsoft.com/office/officeart/2005/8/layout/orgChart1"/>
    <dgm:cxn modelId="{014E0533-BFB9-4852-83FC-8F80BA064305}" type="presParOf" srcId="{74623D81-D47A-4BDB-A76C-094846D41FA8}" destId="{A5AFB960-0B8B-4E03-885A-2579269F7DC1}" srcOrd="0" destOrd="0" presId="urn:microsoft.com/office/officeart/2005/8/layout/orgChart1"/>
    <dgm:cxn modelId="{DF47341C-DC79-425E-A237-E3441508361A}" type="presParOf" srcId="{A5AFB960-0B8B-4E03-885A-2579269F7DC1}" destId="{3A05D6AC-55D4-4F8B-831D-7528DBB5E857}" srcOrd="0" destOrd="0" presId="urn:microsoft.com/office/officeart/2005/8/layout/orgChart1"/>
    <dgm:cxn modelId="{9BB50719-94AA-4E65-B8D9-CA14AB49A35A}" type="presParOf" srcId="{A5AFB960-0B8B-4E03-885A-2579269F7DC1}" destId="{179F0FCD-C306-4B84-A7DF-E34F9FAB6F56}" srcOrd="1" destOrd="0" presId="urn:microsoft.com/office/officeart/2005/8/layout/orgChart1"/>
    <dgm:cxn modelId="{09FAC72B-B3DC-4CDA-AC6C-B274A7A22E2F}" type="presParOf" srcId="{74623D81-D47A-4BDB-A76C-094846D41FA8}" destId="{856F8CB3-7FD8-44A2-BD9F-D0A3BBBFD7B2}" srcOrd="1" destOrd="0" presId="urn:microsoft.com/office/officeart/2005/8/layout/orgChart1"/>
    <dgm:cxn modelId="{F8D8F48A-0728-477E-A706-45A367AF3689}" type="presParOf" srcId="{74623D81-D47A-4BDB-A76C-094846D41FA8}" destId="{E41C3208-7C36-4192-9EA5-1F0C4DB4A826}" srcOrd="2" destOrd="0" presId="urn:microsoft.com/office/officeart/2005/8/layout/orgChart1"/>
    <dgm:cxn modelId="{D751D57E-D291-45F0-AAC1-2980D358B926}" type="presParOf" srcId="{8BAB2199-5159-41F9-8708-33820C9B03A9}" destId="{FB705D8D-4B0F-418C-BE22-C9FC935B08A3}" srcOrd="2" destOrd="0" presId="urn:microsoft.com/office/officeart/2005/8/layout/orgChart1"/>
    <dgm:cxn modelId="{1F267F12-86DD-4AE8-A5D1-662DDD0C3EDC}" type="presParOf" srcId="{9C5DF944-3D7A-473D-A789-5CA86652B8F8}" destId="{4F6F1802-D2DC-45F2-8B57-B9ACE00E096B}" srcOrd="4" destOrd="0" presId="urn:microsoft.com/office/officeart/2005/8/layout/orgChart1"/>
    <dgm:cxn modelId="{51444C35-5085-4F37-84B6-2C4548700E0F}" type="presParOf" srcId="{9C5DF944-3D7A-473D-A789-5CA86652B8F8}" destId="{D09FB176-C899-4C34-A2EF-DF4099E3930B}" srcOrd="5" destOrd="0" presId="urn:microsoft.com/office/officeart/2005/8/layout/orgChart1"/>
    <dgm:cxn modelId="{D4E040F2-FC23-4573-84FC-CE85D72FDB3E}" type="presParOf" srcId="{D09FB176-C899-4C34-A2EF-DF4099E3930B}" destId="{EB3A78CF-8659-4E76-9BB6-78F8A7F8B535}" srcOrd="0" destOrd="0" presId="urn:microsoft.com/office/officeart/2005/8/layout/orgChart1"/>
    <dgm:cxn modelId="{B6B53C0B-8ACD-41B3-8B12-94F97A5CA5B2}" type="presParOf" srcId="{EB3A78CF-8659-4E76-9BB6-78F8A7F8B535}" destId="{ED956AEF-5A78-47DC-9D97-3B27A2E93095}" srcOrd="0" destOrd="0" presId="urn:microsoft.com/office/officeart/2005/8/layout/orgChart1"/>
    <dgm:cxn modelId="{333E2CBD-6F16-4489-B163-D1AA117AEB1D}" type="presParOf" srcId="{EB3A78CF-8659-4E76-9BB6-78F8A7F8B535}" destId="{0936C29E-0ABE-4289-9453-F6DF249F454C}" srcOrd="1" destOrd="0" presId="urn:microsoft.com/office/officeart/2005/8/layout/orgChart1"/>
    <dgm:cxn modelId="{645EDA73-6C00-4C89-842A-0C7818111085}" type="presParOf" srcId="{D09FB176-C899-4C34-A2EF-DF4099E3930B}" destId="{3666C14E-3FE7-4AB2-BA4F-4535D42C477E}" srcOrd="1" destOrd="0" presId="urn:microsoft.com/office/officeart/2005/8/layout/orgChart1"/>
    <dgm:cxn modelId="{4B0A4D8F-EA8F-4F4E-B2D0-7F32A27BD5C3}" type="presParOf" srcId="{3666C14E-3FE7-4AB2-BA4F-4535D42C477E}" destId="{7E670A0B-4B6A-45AD-AE95-FAE9E52BA24F}" srcOrd="0" destOrd="0" presId="urn:microsoft.com/office/officeart/2005/8/layout/orgChart1"/>
    <dgm:cxn modelId="{C123CBEC-7421-4A39-9213-76343ECDBCED}" type="presParOf" srcId="{3666C14E-3FE7-4AB2-BA4F-4535D42C477E}" destId="{781D4557-4BA2-4B53-85D2-D0A8E2F29ACB}" srcOrd="1" destOrd="0" presId="urn:microsoft.com/office/officeart/2005/8/layout/orgChart1"/>
    <dgm:cxn modelId="{95BC1331-B238-4440-AD90-6E865B512AA5}" type="presParOf" srcId="{781D4557-4BA2-4B53-85D2-D0A8E2F29ACB}" destId="{A1F0E8B8-00E6-43CE-8E1F-A9918B608453}" srcOrd="0" destOrd="0" presId="urn:microsoft.com/office/officeart/2005/8/layout/orgChart1"/>
    <dgm:cxn modelId="{9AD92872-B279-4B19-A600-017848127C34}" type="presParOf" srcId="{A1F0E8B8-00E6-43CE-8E1F-A9918B608453}" destId="{2C701CAE-D8F1-461E-8A0C-C57AEB1CD6C2}" srcOrd="0" destOrd="0" presId="urn:microsoft.com/office/officeart/2005/8/layout/orgChart1"/>
    <dgm:cxn modelId="{BE2D0EC1-F323-4171-BAAA-3DEB76333670}" type="presParOf" srcId="{A1F0E8B8-00E6-43CE-8E1F-A9918B608453}" destId="{0A55F855-E390-49C4-85C3-4EB5DC8DFEC3}" srcOrd="1" destOrd="0" presId="urn:microsoft.com/office/officeart/2005/8/layout/orgChart1"/>
    <dgm:cxn modelId="{582524EC-E48A-4609-912E-1CBE3D49D010}" type="presParOf" srcId="{781D4557-4BA2-4B53-85D2-D0A8E2F29ACB}" destId="{8FDA77AA-02A8-4EBB-8954-A3306A125F11}" srcOrd="1" destOrd="0" presId="urn:microsoft.com/office/officeart/2005/8/layout/orgChart1"/>
    <dgm:cxn modelId="{66250CC8-4CD4-40F8-BA86-CB3F40B8A74A}" type="presParOf" srcId="{781D4557-4BA2-4B53-85D2-D0A8E2F29ACB}" destId="{802B30D6-A884-4929-98EE-4DE3E2D91CB8}" srcOrd="2" destOrd="0" presId="urn:microsoft.com/office/officeart/2005/8/layout/orgChart1"/>
    <dgm:cxn modelId="{B7678794-AE93-4DED-A829-3D450729BCD9}" type="presParOf" srcId="{3666C14E-3FE7-4AB2-BA4F-4535D42C477E}" destId="{4E5DB2E5-BC21-45FD-89CF-804EEEA73D92}" srcOrd="2" destOrd="0" presId="urn:microsoft.com/office/officeart/2005/8/layout/orgChart1"/>
    <dgm:cxn modelId="{5AFC4BC9-7EEA-45D2-8171-89CC7231E91F}" type="presParOf" srcId="{3666C14E-3FE7-4AB2-BA4F-4535D42C477E}" destId="{FEF5B6E2-22EA-4CFA-BF26-961399773F49}" srcOrd="3" destOrd="0" presId="urn:microsoft.com/office/officeart/2005/8/layout/orgChart1"/>
    <dgm:cxn modelId="{E6B59154-7A70-425A-BD86-3450C1DCE779}" type="presParOf" srcId="{FEF5B6E2-22EA-4CFA-BF26-961399773F49}" destId="{42BED641-FA4F-4D4B-9A19-A7D3C3BE1408}" srcOrd="0" destOrd="0" presId="urn:microsoft.com/office/officeart/2005/8/layout/orgChart1"/>
    <dgm:cxn modelId="{93CB5E6F-8410-4AD5-BB61-87364AF264F0}" type="presParOf" srcId="{42BED641-FA4F-4D4B-9A19-A7D3C3BE1408}" destId="{74487508-3D4F-4F35-9119-7335AA499C95}" srcOrd="0" destOrd="0" presId="urn:microsoft.com/office/officeart/2005/8/layout/orgChart1"/>
    <dgm:cxn modelId="{738E60DF-78E2-45DA-9C3C-4F21575FC456}" type="presParOf" srcId="{42BED641-FA4F-4D4B-9A19-A7D3C3BE1408}" destId="{EA4E738B-1483-44D6-89EB-8256A9C3F87D}" srcOrd="1" destOrd="0" presId="urn:microsoft.com/office/officeart/2005/8/layout/orgChart1"/>
    <dgm:cxn modelId="{C66A5AA2-604F-4E75-B901-125E7C9606B5}" type="presParOf" srcId="{FEF5B6E2-22EA-4CFA-BF26-961399773F49}" destId="{B5B7C6F2-824B-4B22-9513-4D47B87A1DEF}" srcOrd="1" destOrd="0" presId="urn:microsoft.com/office/officeart/2005/8/layout/orgChart1"/>
    <dgm:cxn modelId="{A7AB66D3-3CCC-4037-B84F-F3E1A24712AD}" type="presParOf" srcId="{FEF5B6E2-22EA-4CFA-BF26-961399773F49}" destId="{AD4B3EEE-3AC5-44A5-8891-70C0728030DE}" srcOrd="2" destOrd="0" presId="urn:microsoft.com/office/officeart/2005/8/layout/orgChart1"/>
    <dgm:cxn modelId="{D15C8E46-4473-4D5B-B4A9-F2D602D1C793}" type="presParOf" srcId="{3666C14E-3FE7-4AB2-BA4F-4535D42C477E}" destId="{1A2BCB80-89E2-41EC-87D9-8650DA66AB8A}" srcOrd="4" destOrd="0" presId="urn:microsoft.com/office/officeart/2005/8/layout/orgChart1"/>
    <dgm:cxn modelId="{FB215A43-E8E1-4B2C-9C2E-04347196658F}" type="presParOf" srcId="{3666C14E-3FE7-4AB2-BA4F-4535D42C477E}" destId="{CD498E25-17A8-4592-A106-0BDE77F9F8BE}" srcOrd="5" destOrd="0" presId="urn:microsoft.com/office/officeart/2005/8/layout/orgChart1"/>
    <dgm:cxn modelId="{842C2046-B848-4AA8-81DF-733B0E998288}" type="presParOf" srcId="{CD498E25-17A8-4592-A106-0BDE77F9F8BE}" destId="{1832CD07-F56C-4B75-9FC3-CEF6C2D6EA45}" srcOrd="0" destOrd="0" presId="urn:microsoft.com/office/officeart/2005/8/layout/orgChart1"/>
    <dgm:cxn modelId="{BDCF5ED1-4D6A-49D9-BBB6-8AD7200B3D8A}" type="presParOf" srcId="{1832CD07-F56C-4B75-9FC3-CEF6C2D6EA45}" destId="{F7484F86-9514-4EEC-AAEC-65AD9B4B3D96}" srcOrd="0" destOrd="0" presId="urn:microsoft.com/office/officeart/2005/8/layout/orgChart1"/>
    <dgm:cxn modelId="{E9497430-8158-4CF9-BC9F-64EABFFCE76F}" type="presParOf" srcId="{1832CD07-F56C-4B75-9FC3-CEF6C2D6EA45}" destId="{2F8AA862-E8D3-4043-95F3-7EBB33FDC237}" srcOrd="1" destOrd="0" presId="urn:microsoft.com/office/officeart/2005/8/layout/orgChart1"/>
    <dgm:cxn modelId="{BE86922F-41D4-4870-AE40-01A17FA985DF}" type="presParOf" srcId="{CD498E25-17A8-4592-A106-0BDE77F9F8BE}" destId="{D6D1B4BE-1E43-4CD4-965F-996A3963A4DE}" srcOrd="1" destOrd="0" presId="urn:microsoft.com/office/officeart/2005/8/layout/orgChart1"/>
    <dgm:cxn modelId="{C7B26DFB-3F32-4EC4-B069-0D736E82F5C1}" type="presParOf" srcId="{CD498E25-17A8-4592-A106-0BDE77F9F8BE}" destId="{2585E360-1265-4DAF-8ED0-8CB30CFCA044}" srcOrd="2" destOrd="0" presId="urn:microsoft.com/office/officeart/2005/8/layout/orgChart1"/>
    <dgm:cxn modelId="{8C811581-CACA-4D15-941B-5C1EAC28AAE3}" type="presParOf" srcId="{3666C14E-3FE7-4AB2-BA4F-4535D42C477E}" destId="{9AAB9F84-69DB-4974-8FB3-17FE16A42904}" srcOrd="6" destOrd="0" presId="urn:microsoft.com/office/officeart/2005/8/layout/orgChart1"/>
    <dgm:cxn modelId="{8EECDA76-4074-4FA5-8297-AA7CFB7D92CB}" type="presParOf" srcId="{3666C14E-3FE7-4AB2-BA4F-4535D42C477E}" destId="{C3EE2C24-35C5-4383-8BA8-04718D61B1E3}" srcOrd="7" destOrd="0" presId="urn:microsoft.com/office/officeart/2005/8/layout/orgChart1"/>
    <dgm:cxn modelId="{B3AF89FF-1717-44F8-8CE5-8E35CCA83C74}" type="presParOf" srcId="{C3EE2C24-35C5-4383-8BA8-04718D61B1E3}" destId="{D76FB983-6AF4-4D17-803C-BE4F9D86E241}" srcOrd="0" destOrd="0" presId="urn:microsoft.com/office/officeart/2005/8/layout/orgChart1"/>
    <dgm:cxn modelId="{EF044ABD-B5EA-4F0B-836A-897A4395C4A4}" type="presParOf" srcId="{D76FB983-6AF4-4D17-803C-BE4F9D86E241}" destId="{C95AECE2-07C4-42E7-90DA-5CD8EA216CFC}" srcOrd="0" destOrd="0" presId="urn:microsoft.com/office/officeart/2005/8/layout/orgChart1"/>
    <dgm:cxn modelId="{30BF88F8-BA27-4CD4-A076-A521F0326885}" type="presParOf" srcId="{D76FB983-6AF4-4D17-803C-BE4F9D86E241}" destId="{4704A764-F3E3-46A1-B698-AC3BCD85875D}" srcOrd="1" destOrd="0" presId="urn:microsoft.com/office/officeart/2005/8/layout/orgChart1"/>
    <dgm:cxn modelId="{FE0B3A21-D0ED-43E3-B19E-F730ECB48606}" type="presParOf" srcId="{C3EE2C24-35C5-4383-8BA8-04718D61B1E3}" destId="{C07B020C-8290-4505-84E9-D8CD925D7B93}" srcOrd="1" destOrd="0" presId="urn:microsoft.com/office/officeart/2005/8/layout/orgChart1"/>
    <dgm:cxn modelId="{3718CF46-3B55-4F6C-82D4-B73E06BEE158}" type="presParOf" srcId="{C3EE2C24-35C5-4383-8BA8-04718D61B1E3}" destId="{97715D9E-A6B5-4BE2-9531-017E1F9F5E37}" srcOrd="2" destOrd="0" presId="urn:microsoft.com/office/officeart/2005/8/layout/orgChart1"/>
    <dgm:cxn modelId="{6636F0C6-6721-4D16-A040-A772EAA7E0C5}" type="presParOf" srcId="{3666C14E-3FE7-4AB2-BA4F-4535D42C477E}" destId="{F8AA5B07-D62E-4BEF-A7F4-BB8154CE0161}" srcOrd="8" destOrd="0" presId="urn:microsoft.com/office/officeart/2005/8/layout/orgChart1"/>
    <dgm:cxn modelId="{B075F8C3-CDE5-428D-96FC-EE8A59EDA83A}" type="presParOf" srcId="{3666C14E-3FE7-4AB2-BA4F-4535D42C477E}" destId="{28D3CB32-FAA0-4273-8538-1EB307061468}" srcOrd="9" destOrd="0" presId="urn:microsoft.com/office/officeart/2005/8/layout/orgChart1"/>
    <dgm:cxn modelId="{7820F7EE-3604-420B-BDCC-A72924E848A7}" type="presParOf" srcId="{28D3CB32-FAA0-4273-8538-1EB307061468}" destId="{4E6634D0-9CA1-4ACD-BF91-91BEE47E76EF}" srcOrd="0" destOrd="0" presId="urn:microsoft.com/office/officeart/2005/8/layout/orgChart1"/>
    <dgm:cxn modelId="{794BAC40-40F7-4954-8167-0AECE3D533DF}" type="presParOf" srcId="{4E6634D0-9CA1-4ACD-BF91-91BEE47E76EF}" destId="{EE219807-47C8-4941-99AE-CE39076E53F5}" srcOrd="0" destOrd="0" presId="urn:microsoft.com/office/officeart/2005/8/layout/orgChart1"/>
    <dgm:cxn modelId="{4D19D7C6-BD19-4D6C-82EB-7F69BC29345E}" type="presParOf" srcId="{4E6634D0-9CA1-4ACD-BF91-91BEE47E76EF}" destId="{A8ED66CC-CBB3-4EB5-ADE1-6E062170315B}" srcOrd="1" destOrd="0" presId="urn:microsoft.com/office/officeart/2005/8/layout/orgChart1"/>
    <dgm:cxn modelId="{A58A1136-A1EF-4FA2-8E97-87DC94F68194}" type="presParOf" srcId="{28D3CB32-FAA0-4273-8538-1EB307061468}" destId="{55A4A9B7-D2D2-4F27-9972-54B957F184B3}" srcOrd="1" destOrd="0" presId="urn:microsoft.com/office/officeart/2005/8/layout/orgChart1"/>
    <dgm:cxn modelId="{A3287F88-490D-435B-9D77-861615DF96B5}" type="presParOf" srcId="{28D3CB32-FAA0-4273-8538-1EB307061468}" destId="{A6D08738-8725-4BBB-8D6E-6E0F7F338F27}" srcOrd="2" destOrd="0" presId="urn:microsoft.com/office/officeart/2005/8/layout/orgChart1"/>
    <dgm:cxn modelId="{89703A9F-3137-4247-B472-4A872F5B5721}" type="presParOf" srcId="{D09FB176-C899-4C34-A2EF-DF4099E3930B}" destId="{10032A81-28F1-4589-A2C9-2F713826DB5B}" srcOrd="2" destOrd="0" presId="urn:microsoft.com/office/officeart/2005/8/layout/orgChart1"/>
    <dgm:cxn modelId="{5997F88B-85EE-4E9E-8268-9AE1F62DCD08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39904094-23A9-4057-ABFB-2C87062ECCDC}" type="presOf" srcId="{69BEBD41-3545-40FD-BFDD-D21BD47C872E}" destId="{74487508-3D4F-4F35-9119-7335AA499C95}" srcOrd="0" destOrd="0" presId="urn:microsoft.com/office/officeart/2005/8/layout/orgChart1"/>
    <dgm:cxn modelId="{3A0BBC92-4D7E-4D56-BE16-7ED0DDAA1B9D}" type="presOf" srcId="{D3B00EB5-7252-4C54-A138-4FDE2761BA89}" destId="{77FF546B-1ADB-4B35-B705-B48DE95D0A7F}" srcOrd="0" destOrd="0" presId="urn:microsoft.com/office/officeart/2005/8/layout/orgChart1"/>
    <dgm:cxn modelId="{09853C47-2616-432B-A233-907D38206F3E}" type="presOf" srcId="{51AC05A3-5125-4631-8328-EE9742C5CE1F}" destId="{7533127D-6F77-420D-9337-03A9B17677A7}" srcOrd="0" destOrd="0" presId="urn:microsoft.com/office/officeart/2005/8/layout/orgChart1"/>
    <dgm:cxn modelId="{0AA43775-DB0D-4EE7-A5C4-86967A6E7FA5}" type="presOf" srcId="{00B822AA-E50D-409C-8E77-78CE41F17C4F}" destId="{86ECFBC0-6EDE-49D7-A5E4-E61CBAF4A092}" srcOrd="0" destOrd="0" presId="urn:microsoft.com/office/officeart/2005/8/layout/orgChart1"/>
    <dgm:cxn modelId="{B74FFEB2-6D0C-4AF4-BB0C-3530BD72B43C}" type="presOf" srcId="{1D03C52E-27F1-4CAD-B953-A57260381D87}" destId="{52D64095-8F0B-43C5-A134-4F8EB745D0AC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3CBAAA69-8015-4536-84F9-51D89895E08E}" type="presOf" srcId="{B40A1E99-819E-4C0D-B671-3D134F0F7163}" destId="{179F0FCD-C306-4B84-A7DF-E34F9FAB6F56}" srcOrd="1" destOrd="0" presId="urn:microsoft.com/office/officeart/2005/8/layout/orgChart1"/>
    <dgm:cxn modelId="{BE22CA2D-FA75-4F9B-8F2A-29D7FD00A346}" type="presOf" srcId="{844909A3-F2C8-49AE-869B-AFCA0AC709DF}" destId="{5A29D58D-62CC-4731-8120-CAD4354C3E03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D9D44E35-0C27-4EBE-828F-787EAC813B3B}" type="presOf" srcId="{41CBE71F-8A1C-4046-8B51-627382F890A8}" destId="{BD53C961-9C2E-42B5-A825-EB1CD5AF2FE3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ED0B1A66-CC61-49C6-9872-F40A453FC48A}" type="presOf" srcId="{88B02B86-A182-47E8-98CE-5F03ED03FC83}" destId="{1A2BCB80-89E2-41EC-87D9-8650DA66AB8A}" srcOrd="0" destOrd="0" presId="urn:microsoft.com/office/officeart/2005/8/layout/orgChart1"/>
    <dgm:cxn modelId="{A69D267D-749A-438C-9A1A-BDC32943204C}" type="presOf" srcId="{092024CE-8423-4E50-A34E-3122E05631CC}" destId="{2C701CAE-D8F1-461E-8A0C-C57AEB1CD6C2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E8DD903F-343F-4AA0-800C-1DE348B75B0E}" type="presOf" srcId="{382A9707-8CE9-4448-A732-795155023764}" destId="{C9EB4BFF-95DA-49B7-87A2-66A52A4FCDFA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83CCDFE6-6FE4-440A-B370-3427D98BFC57}" type="presOf" srcId="{D5F013B3-4B4E-4E38-9BAF-4B34B2BB0C79}" destId="{14A5ABF2-8B49-4694-AC4C-1A898869B017}" srcOrd="1" destOrd="0" presId="urn:microsoft.com/office/officeart/2005/8/layout/orgChart1"/>
    <dgm:cxn modelId="{FE68F100-F5EA-44A3-BA36-3962D2B282DC}" type="presOf" srcId="{EDF4E25F-6E69-41B7-B57F-66E5D749104E}" destId="{CD65CBB6-B9A3-48AB-AFB3-4BE4B03553D3}" srcOrd="0" destOrd="0" presId="urn:microsoft.com/office/officeart/2005/8/layout/orgChart1"/>
    <dgm:cxn modelId="{CDE1BEFC-F45B-425B-ACBF-48A475DD55AA}" type="presOf" srcId="{1E17A9B5-1CC6-4BF4-A5EB-2099972243B8}" destId="{F0DC39B6-0C64-430A-9FFB-4907B94E244D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F4E4173E-21EF-400B-B366-8C2128CC23AB}" type="presOf" srcId="{6A766238-49C0-489C-9759-5801318FB123}" destId="{F4F60A8B-BCFE-4E33-9289-BF4CA9206F7B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39E03E83-0B37-4985-8F2A-95DC7D24FCA8}" type="presOf" srcId="{DCB062A1-302A-48A6-BE81-96138548FF70}" destId="{1AE91293-7748-4E52-8855-7B838C555EB9}" srcOrd="0" destOrd="0" presId="urn:microsoft.com/office/officeart/2005/8/layout/orgChart1"/>
    <dgm:cxn modelId="{CE73303F-F444-435A-B3D8-3F583D930293}" type="presOf" srcId="{00B822AA-E50D-409C-8E77-78CE41F17C4F}" destId="{EE7467E8-D778-4C18-9C7C-925EF25B0DC2}" srcOrd="1" destOrd="0" presId="urn:microsoft.com/office/officeart/2005/8/layout/orgChart1"/>
    <dgm:cxn modelId="{DBC91549-80D3-40B8-953C-699FCEBD56CB}" type="presOf" srcId="{1E17A9B5-1CC6-4BF4-A5EB-2099972243B8}" destId="{0044642D-BF6E-4946-989D-7BC76303D8B1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0FBA2014-A88F-4B4C-8C00-F0239ECAD3FA}" type="presOf" srcId="{C7336B56-6975-43EE-AA11-2CF9D86F3B72}" destId="{F7484F86-9514-4EEC-AAEC-65AD9B4B3D96}" srcOrd="0" destOrd="0" presId="urn:microsoft.com/office/officeart/2005/8/layout/orgChart1"/>
    <dgm:cxn modelId="{62C4D07C-DB23-445F-8B6F-745DACC44306}" type="presOf" srcId="{69BEBD41-3545-40FD-BFDD-D21BD47C872E}" destId="{EA4E738B-1483-44D6-89EB-8256A9C3F87D}" srcOrd="1" destOrd="0" presId="urn:microsoft.com/office/officeart/2005/8/layout/orgChart1"/>
    <dgm:cxn modelId="{135A5800-376B-4907-B09A-FCECFFB724DB}" type="presOf" srcId="{E2FDDA39-0A56-4C19-9570-F6322A50CD7C}" destId="{4704A764-F3E3-46A1-B698-AC3BCD85875D}" srcOrd="1" destOrd="0" presId="urn:microsoft.com/office/officeart/2005/8/layout/orgChart1"/>
    <dgm:cxn modelId="{DA27C4A5-0401-409A-9BEE-5FE5C14E6481}" type="presOf" srcId="{43C964D4-3EA5-4709-BA45-DC9671707267}" destId="{ABF5B3AF-9C3F-43AC-89B9-A4B84688B739}" srcOrd="0" destOrd="0" presId="urn:microsoft.com/office/officeart/2005/8/layout/orgChart1"/>
    <dgm:cxn modelId="{0316DCDE-004E-4E98-9422-E96060852BD9}" type="presOf" srcId="{D656347E-658D-41DE-86E2-9688A1F66EB3}" destId="{D351E307-7A60-4733-B21C-CC6D6E5D051D}" srcOrd="0" destOrd="0" presId="urn:microsoft.com/office/officeart/2005/8/layout/orgChart1"/>
    <dgm:cxn modelId="{DD22E69D-7621-4874-810F-7C8CC48A339B}" type="presOf" srcId="{88415C31-82DD-4EF9-9A7A-1D4D99FB6B9D}" destId="{0936C29E-0ABE-4289-9453-F6DF249F454C}" srcOrd="1" destOrd="0" presId="urn:microsoft.com/office/officeart/2005/8/layout/orgChart1"/>
    <dgm:cxn modelId="{A32F29EC-513E-478F-84CC-F986EEFADD03}" type="presOf" srcId="{88415C31-82DD-4EF9-9A7A-1D4D99FB6B9D}" destId="{ED956AEF-5A78-47DC-9D97-3B27A2E93095}" srcOrd="0" destOrd="0" presId="urn:microsoft.com/office/officeart/2005/8/layout/orgChart1"/>
    <dgm:cxn modelId="{5259E72B-B55B-4968-A03D-6FBD271E4BC2}" type="presOf" srcId="{B103CFD6-C2F2-4A76-8866-035FF64E5877}" destId="{2FA1AE03-77C2-487B-948B-82122901556A}" srcOrd="1" destOrd="0" presId="urn:microsoft.com/office/officeart/2005/8/layout/orgChart1"/>
    <dgm:cxn modelId="{6CB6C0BE-FB66-4DD2-B546-A0BBF05CF093}" type="presOf" srcId="{CBC98D67-7A4E-4DF5-AC0F-18B667594BB8}" destId="{D644628E-4C6F-4DF2-8C07-D2B66E3A4757}" srcOrd="0" destOrd="0" presId="urn:microsoft.com/office/officeart/2005/8/layout/orgChart1"/>
    <dgm:cxn modelId="{CEB32FE9-21BE-42D4-BA6E-0711D7074A1C}" type="presOf" srcId="{C7336B56-6975-43EE-AA11-2CF9D86F3B72}" destId="{2F8AA862-E8D3-4043-95F3-7EBB33FDC237}" srcOrd="1" destOrd="0" presId="urn:microsoft.com/office/officeart/2005/8/layout/orgChart1"/>
    <dgm:cxn modelId="{FE38ADA6-CD22-457A-98C4-AE783E8D6BC0}" type="presOf" srcId="{BCA1F9C7-A2DE-4DA9-9030-581CAAE089DA}" destId="{7E670A0B-4B6A-45AD-AE95-FAE9E52BA24F}" srcOrd="0" destOrd="0" presId="urn:microsoft.com/office/officeart/2005/8/layout/orgChart1"/>
    <dgm:cxn modelId="{8EA17630-33E9-4893-BD9A-E5D3B61696A2}" type="presOf" srcId="{43C964D4-3EA5-4709-BA45-DC9671707267}" destId="{87899BB1-A811-4B2D-8FA3-633A97B1A6A6}" srcOrd="1" destOrd="0" presId="urn:microsoft.com/office/officeart/2005/8/layout/orgChart1"/>
    <dgm:cxn modelId="{A653546E-4881-45FE-9417-EEDC615371E4}" type="presOf" srcId="{092024CE-8423-4E50-A34E-3122E05631CC}" destId="{0A55F855-E390-49C4-85C3-4EB5DC8DFEC3}" srcOrd="1" destOrd="0" presId="urn:microsoft.com/office/officeart/2005/8/layout/orgChart1"/>
    <dgm:cxn modelId="{F3873FD0-43FD-42BB-9CA2-BDBAB58C3718}" type="presOf" srcId="{8514C17C-35EC-4D14-92F7-13A577CAA5C4}" destId="{079C46BA-E270-4C4F-9AA8-92E32A64D736}" srcOrd="0" destOrd="0" presId="urn:microsoft.com/office/officeart/2005/8/layout/orgChart1"/>
    <dgm:cxn modelId="{539BCE6F-972B-433D-B68F-E10070918095}" type="presOf" srcId="{3837525C-9A2A-44D5-8B42-9C0820CF3FF9}" destId="{6AC59FBD-FAEA-42FA-8EB1-29A7CC044828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0BD04BF2-5187-4728-9997-33FF41D1DCFF}" type="presOf" srcId="{032924AE-7BA3-4608-9D4D-A10FC22FA55B}" destId="{FCA2B357-06A1-4199-999C-BBE32872F828}" srcOrd="0" destOrd="0" presId="urn:microsoft.com/office/officeart/2005/8/layout/orgChart1"/>
    <dgm:cxn modelId="{3E0F5FBE-F2D0-4A93-BCAE-4C8B0A2DC73E}" type="presOf" srcId="{6A766238-49C0-489C-9759-5801318FB123}" destId="{8F3E2022-AB5E-4438-BDBE-146FD19E8285}" srcOrd="0" destOrd="0" presId="urn:microsoft.com/office/officeart/2005/8/layout/orgChart1"/>
    <dgm:cxn modelId="{B69FD24B-1718-4ADE-BD64-7ACCEB2F597B}" type="presOf" srcId="{0ED209FE-B93C-493B-85A2-BA5863869AE7}" destId="{B4ADFA40-1DC3-4BD0-BAE4-D5BA4FDF2B3E}" srcOrd="0" destOrd="0" presId="urn:microsoft.com/office/officeart/2005/8/layout/orgChart1"/>
    <dgm:cxn modelId="{69A26123-F4CC-4880-9E29-7F473B9F7D30}" type="presOf" srcId="{D91152BC-9A33-44D3-AEBB-F20420DB430F}" destId="{30DA9891-B7C7-405D-9015-1C3DF0E9850F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E3B49CDA-78DB-4DFD-80EE-9A75570B5F90}" type="presOf" srcId="{E2FDDA39-0A56-4C19-9570-F6322A50CD7C}" destId="{C95AECE2-07C4-42E7-90DA-5CD8EA216CFC}" srcOrd="0" destOrd="0" presId="urn:microsoft.com/office/officeart/2005/8/layout/orgChart1"/>
    <dgm:cxn modelId="{BA9C48C7-5BF1-4429-9C88-6A8283094060}" type="presOf" srcId="{49A41343-8942-4E0A-948C-7308CFEDA337}" destId="{F8AA5B07-D62E-4BEF-A7F4-BB8154CE0161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0DB33239-7870-4BCF-81C6-EBEE17B8509A}" type="presOf" srcId="{BC7A14EC-7DD0-42E2-A28E-8428AF273F49}" destId="{4E5DB2E5-BC21-45FD-89CF-804EEEA73D92}" srcOrd="0" destOrd="0" presId="urn:microsoft.com/office/officeart/2005/8/layout/orgChart1"/>
    <dgm:cxn modelId="{45307B90-8ACD-4B6A-994F-FB1E1E31E7E6}" type="presOf" srcId="{D5F013B3-4B4E-4E38-9BAF-4B34B2BB0C79}" destId="{26E61D30-5696-4E05-9044-AF73EF27DAB2}" srcOrd="0" destOrd="0" presId="urn:microsoft.com/office/officeart/2005/8/layout/orgChart1"/>
    <dgm:cxn modelId="{0CB45D27-3B3C-4672-B0C4-DDCC0D11C6AC}" type="presOf" srcId="{CE683E6A-A313-4F5C-8639-235783D1198F}" destId="{6C1B72B2-EE6C-495B-ADAD-8508CE8EB807}" srcOrd="0" destOrd="0" presId="urn:microsoft.com/office/officeart/2005/8/layout/orgChart1"/>
    <dgm:cxn modelId="{FBFDE361-0FEB-4955-984F-0D2F30ACB9B0}" type="presOf" srcId="{D91152BC-9A33-44D3-AEBB-F20420DB430F}" destId="{5EC808F1-181C-42C2-975C-2B558EBCB7FE}" srcOrd="1" destOrd="0" presId="urn:microsoft.com/office/officeart/2005/8/layout/orgChart1"/>
    <dgm:cxn modelId="{B684083A-04C0-4E02-AF37-A805F922FB56}" type="presOf" srcId="{DCCE79F2-51DC-4E3A-8F3D-0CB311D1F14D}" destId="{A8ED66CC-CBB3-4EB5-ADE1-6E062170315B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7690FB69-AC05-41FC-8D81-792C9E985076}" type="presOf" srcId="{57A44C0D-573F-44FB-BC9E-B18382ACCC39}" destId="{9AAB9F84-69DB-4974-8FB3-17FE16A42904}" srcOrd="0" destOrd="0" presId="urn:microsoft.com/office/officeart/2005/8/layout/orgChart1"/>
    <dgm:cxn modelId="{1EE7D4B6-EA62-440D-AAA0-1785C19D9087}" type="presOf" srcId="{B40A1E99-819E-4C0D-B671-3D134F0F7163}" destId="{3A05D6AC-55D4-4F8B-831D-7528DBB5E857}" srcOrd="0" destOrd="0" presId="urn:microsoft.com/office/officeart/2005/8/layout/orgChart1"/>
    <dgm:cxn modelId="{EA853936-C690-41A3-979F-D48D3D5B01B8}" type="presOf" srcId="{032924AE-7BA3-4608-9D4D-A10FC22FA55B}" destId="{842224E6-60DA-412E-8A1B-7533C1377869}" srcOrd="1" destOrd="0" presId="urn:microsoft.com/office/officeart/2005/8/layout/orgChart1"/>
    <dgm:cxn modelId="{149350F8-02B0-46E5-9191-569F0D8DAC5A}" type="presOf" srcId="{382A9707-8CE9-4448-A732-795155023764}" destId="{40CBCC65-FD09-4B94-B9C9-3482617F2627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E5451091-13B3-40E8-B1CE-B9BE0A7CAE94}" type="presOf" srcId="{BAA37ED3-8504-4718-82EA-2141E33A703B}" destId="{C6471DB4-9B93-437A-AEBE-F3B71F737DF8}" srcOrd="0" destOrd="0" presId="urn:microsoft.com/office/officeart/2005/8/layout/orgChart1"/>
    <dgm:cxn modelId="{F8F94A28-A537-499E-936E-08BF9992C8DB}" type="presOf" srcId="{8514C17C-35EC-4D14-92F7-13A577CAA5C4}" destId="{3AA4BA60-CAF3-4B65-8A7B-26648B565082}" srcOrd="1" destOrd="0" presId="urn:microsoft.com/office/officeart/2005/8/layout/orgChart1"/>
    <dgm:cxn modelId="{E3EF6B4B-0854-479E-B805-BBB0170F723D}" type="presOf" srcId="{B103CFD6-C2F2-4A76-8866-035FF64E5877}" destId="{D98E11BE-9177-4329-A5B4-B4B8653C2863}" srcOrd="0" destOrd="0" presId="urn:microsoft.com/office/officeart/2005/8/layout/orgChart1"/>
    <dgm:cxn modelId="{2AEE1C1E-298E-44CA-956D-A84B855D777A}" type="presOf" srcId="{DC9F82DD-39AD-486C-81D6-0E3C38A96BAD}" destId="{4F6F1802-D2DC-45F2-8B57-B9ACE00E096B}" srcOrd="0" destOrd="0" presId="urn:microsoft.com/office/officeart/2005/8/layout/orgChart1"/>
    <dgm:cxn modelId="{94060708-E29F-4922-B161-5218E946BA6C}" type="presOf" srcId="{DCCE79F2-51DC-4E3A-8F3D-0CB311D1F14D}" destId="{EE219807-47C8-4941-99AE-CE39076E53F5}" srcOrd="0" destOrd="0" presId="urn:microsoft.com/office/officeart/2005/8/layout/orgChart1"/>
    <dgm:cxn modelId="{01CE34F9-1C51-4AEB-BAFC-E66374B54B82}" type="presOf" srcId="{51AC05A3-5125-4631-8328-EE9742C5CE1F}" destId="{75DCBE71-7469-49E9-81E5-E6A43E3EC0DC}" srcOrd="1" destOrd="0" presId="urn:microsoft.com/office/officeart/2005/8/layout/orgChart1"/>
    <dgm:cxn modelId="{8326329F-A2A0-42D2-9329-2BFFFBBE875D}" type="presParOf" srcId="{6C1B72B2-EE6C-495B-ADAD-8508CE8EB807}" destId="{B9578B13-712D-4BAD-A28F-A7352074EDA6}" srcOrd="0" destOrd="0" presId="urn:microsoft.com/office/officeart/2005/8/layout/orgChart1"/>
    <dgm:cxn modelId="{3AED9D93-F88D-49F3-9B2D-234F3991FBD1}" type="presParOf" srcId="{B9578B13-712D-4BAD-A28F-A7352074EDA6}" destId="{EA34C8C8-6EC1-483B-8E39-8E6926CED3CE}" srcOrd="0" destOrd="0" presId="urn:microsoft.com/office/officeart/2005/8/layout/orgChart1"/>
    <dgm:cxn modelId="{F3AF9582-05E7-4FD8-9366-69AA1EFD80B5}" type="presParOf" srcId="{EA34C8C8-6EC1-483B-8E39-8E6926CED3CE}" destId="{D98E11BE-9177-4329-A5B4-B4B8653C2863}" srcOrd="0" destOrd="0" presId="urn:microsoft.com/office/officeart/2005/8/layout/orgChart1"/>
    <dgm:cxn modelId="{6CA639ED-C8C7-4643-B6FF-53C2453BABF8}" type="presParOf" srcId="{EA34C8C8-6EC1-483B-8E39-8E6926CED3CE}" destId="{2FA1AE03-77C2-487B-948B-82122901556A}" srcOrd="1" destOrd="0" presId="urn:microsoft.com/office/officeart/2005/8/layout/orgChart1"/>
    <dgm:cxn modelId="{EE004AA0-B642-4E1C-9E6E-596DAEBACE29}" type="presParOf" srcId="{B9578B13-712D-4BAD-A28F-A7352074EDA6}" destId="{9C5DF944-3D7A-473D-A789-5CA86652B8F8}" srcOrd="1" destOrd="0" presId="urn:microsoft.com/office/officeart/2005/8/layout/orgChart1"/>
    <dgm:cxn modelId="{DA76AB48-F9B6-4ECC-AD38-F47C7C05C70D}" type="presParOf" srcId="{9C5DF944-3D7A-473D-A789-5CA86652B8F8}" destId="{D351E307-7A60-4733-B21C-CC6D6E5D051D}" srcOrd="0" destOrd="0" presId="urn:microsoft.com/office/officeart/2005/8/layout/orgChart1"/>
    <dgm:cxn modelId="{EE4ECD11-FDE5-45C7-8802-383C66D21887}" type="presParOf" srcId="{9C5DF944-3D7A-473D-A789-5CA86652B8F8}" destId="{60FE5B31-E82E-49E2-9469-B5D5674278BC}" srcOrd="1" destOrd="0" presId="urn:microsoft.com/office/officeart/2005/8/layout/orgChart1"/>
    <dgm:cxn modelId="{554BDDD5-3725-4B00-9F53-7F59F60D8022}" type="presParOf" srcId="{60FE5B31-E82E-49E2-9469-B5D5674278BC}" destId="{CB88DD46-0D40-4A1B-9C97-26FA4C46EB15}" srcOrd="0" destOrd="0" presId="urn:microsoft.com/office/officeart/2005/8/layout/orgChart1"/>
    <dgm:cxn modelId="{827CC4A2-6784-4A83-9EEC-EDAEA9FD984B}" type="presParOf" srcId="{CB88DD46-0D40-4A1B-9C97-26FA4C46EB15}" destId="{ABF5B3AF-9C3F-43AC-89B9-A4B84688B739}" srcOrd="0" destOrd="0" presId="urn:microsoft.com/office/officeart/2005/8/layout/orgChart1"/>
    <dgm:cxn modelId="{087F2083-063E-4B51-9E42-CA7C653CEEE5}" type="presParOf" srcId="{CB88DD46-0D40-4A1B-9C97-26FA4C46EB15}" destId="{87899BB1-A811-4B2D-8FA3-633A97B1A6A6}" srcOrd="1" destOrd="0" presId="urn:microsoft.com/office/officeart/2005/8/layout/orgChart1"/>
    <dgm:cxn modelId="{6CA1E414-05AF-46B7-A2F5-142F3461AD03}" type="presParOf" srcId="{60FE5B31-E82E-49E2-9469-B5D5674278BC}" destId="{B6A20B03-CFA9-41D8-9956-9F0EB448DC4A}" srcOrd="1" destOrd="0" presId="urn:microsoft.com/office/officeart/2005/8/layout/orgChart1"/>
    <dgm:cxn modelId="{3FA79048-8C7A-4174-834B-09C71FBAF991}" type="presParOf" srcId="{B6A20B03-CFA9-41D8-9956-9F0EB448DC4A}" destId="{CD65CBB6-B9A3-48AB-AFB3-4BE4B03553D3}" srcOrd="0" destOrd="0" presId="urn:microsoft.com/office/officeart/2005/8/layout/orgChart1"/>
    <dgm:cxn modelId="{74578878-4159-4CA2-B9F9-71523A2C086D}" type="presParOf" srcId="{B6A20B03-CFA9-41D8-9956-9F0EB448DC4A}" destId="{ED1F0A6D-21D1-431E-B021-19DC70288741}" srcOrd="1" destOrd="0" presId="urn:microsoft.com/office/officeart/2005/8/layout/orgChart1"/>
    <dgm:cxn modelId="{C1698374-C054-4C18-9583-F2FBB288D342}" type="presParOf" srcId="{ED1F0A6D-21D1-431E-B021-19DC70288741}" destId="{3035FF76-B78F-49A4-AACF-E2FF3786028F}" srcOrd="0" destOrd="0" presId="urn:microsoft.com/office/officeart/2005/8/layout/orgChart1"/>
    <dgm:cxn modelId="{CDB8A204-1B7A-45EA-B1D3-3E8A451A6CC5}" type="presParOf" srcId="{3035FF76-B78F-49A4-AACF-E2FF3786028F}" destId="{F0DC39B6-0C64-430A-9FFB-4907B94E244D}" srcOrd="0" destOrd="0" presId="urn:microsoft.com/office/officeart/2005/8/layout/orgChart1"/>
    <dgm:cxn modelId="{91397452-E0CD-4FDF-8510-F819301E7A69}" type="presParOf" srcId="{3035FF76-B78F-49A4-AACF-E2FF3786028F}" destId="{0044642D-BF6E-4946-989D-7BC76303D8B1}" srcOrd="1" destOrd="0" presId="urn:microsoft.com/office/officeart/2005/8/layout/orgChart1"/>
    <dgm:cxn modelId="{FBDF7338-0088-44BA-9359-A3795A92FA76}" type="presParOf" srcId="{ED1F0A6D-21D1-431E-B021-19DC70288741}" destId="{6F92EC3E-8AAE-41C7-BFFF-85E9DBCB215A}" srcOrd="1" destOrd="0" presId="urn:microsoft.com/office/officeart/2005/8/layout/orgChart1"/>
    <dgm:cxn modelId="{050B51FC-CFBC-4B12-98B9-8C9C1B69BDC8}" type="presParOf" srcId="{ED1F0A6D-21D1-431E-B021-19DC70288741}" destId="{C359BE23-B469-48EB-819D-6F6FDCDBB0A8}" srcOrd="2" destOrd="0" presId="urn:microsoft.com/office/officeart/2005/8/layout/orgChart1"/>
    <dgm:cxn modelId="{1A2ECD34-ACEB-4BC3-87B9-D20B565D2CC7}" type="presParOf" srcId="{B6A20B03-CFA9-41D8-9956-9F0EB448DC4A}" destId="{6AC59FBD-FAEA-42FA-8EB1-29A7CC044828}" srcOrd="2" destOrd="0" presId="urn:microsoft.com/office/officeart/2005/8/layout/orgChart1"/>
    <dgm:cxn modelId="{7FE0607C-0024-403A-B420-F1D84C0D5F66}" type="presParOf" srcId="{B6A20B03-CFA9-41D8-9956-9F0EB448DC4A}" destId="{F2E1EDE4-99F4-4CBC-BA6A-91AF00914823}" srcOrd="3" destOrd="0" presId="urn:microsoft.com/office/officeart/2005/8/layout/orgChart1"/>
    <dgm:cxn modelId="{61655F72-E126-46B0-BD3D-524BA8D1D5A1}" type="presParOf" srcId="{F2E1EDE4-99F4-4CBC-BA6A-91AF00914823}" destId="{795B4B98-FEFB-4DAB-B785-2E28918B1C7E}" srcOrd="0" destOrd="0" presId="urn:microsoft.com/office/officeart/2005/8/layout/orgChart1"/>
    <dgm:cxn modelId="{F7400C38-89A9-4F98-8E59-D045A08682F4}" type="presParOf" srcId="{795B4B98-FEFB-4DAB-B785-2E28918B1C7E}" destId="{C9EB4BFF-95DA-49B7-87A2-66A52A4FCDFA}" srcOrd="0" destOrd="0" presId="urn:microsoft.com/office/officeart/2005/8/layout/orgChart1"/>
    <dgm:cxn modelId="{51528B3F-BB5A-4BC0-8ECC-D6A635F042E1}" type="presParOf" srcId="{795B4B98-FEFB-4DAB-B785-2E28918B1C7E}" destId="{40CBCC65-FD09-4B94-B9C9-3482617F2627}" srcOrd="1" destOrd="0" presId="urn:microsoft.com/office/officeart/2005/8/layout/orgChart1"/>
    <dgm:cxn modelId="{F7185303-E495-4779-9BB0-C778F19933C6}" type="presParOf" srcId="{F2E1EDE4-99F4-4CBC-BA6A-91AF00914823}" destId="{6E67D5E8-91A3-4A9C-B70E-60777B0DD65E}" srcOrd="1" destOrd="0" presId="urn:microsoft.com/office/officeart/2005/8/layout/orgChart1"/>
    <dgm:cxn modelId="{8549B7DE-AE11-4485-8881-7BB84F131A37}" type="presParOf" srcId="{F2E1EDE4-99F4-4CBC-BA6A-91AF00914823}" destId="{9041FCB5-DDBA-4A82-87F1-A20AE1F0ECFA}" srcOrd="2" destOrd="0" presId="urn:microsoft.com/office/officeart/2005/8/layout/orgChart1"/>
    <dgm:cxn modelId="{32EDBD40-42D7-4D9B-A2D4-71D37F0E30A2}" type="presParOf" srcId="{B6A20B03-CFA9-41D8-9956-9F0EB448DC4A}" destId="{D644628E-4C6F-4DF2-8C07-D2B66E3A4757}" srcOrd="4" destOrd="0" presId="urn:microsoft.com/office/officeart/2005/8/layout/orgChart1"/>
    <dgm:cxn modelId="{516EB518-5A96-4B36-9560-79D300096116}" type="presParOf" srcId="{B6A20B03-CFA9-41D8-9956-9F0EB448DC4A}" destId="{4C59CDCC-8171-42A8-836D-8A7ADEF309D0}" srcOrd="5" destOrd="0" presId="urn:microsoft.com/office/officeart/2005/8/layout/orgChart1"/>
    <dgm:cxn modelId="{70618C6D-164C-4A73-B174-27099689A7C9}" type="presParOf" srcId="{4C59CDCC-8171-42A8-836D-8A7ADEF309D0}" destId="{FED7DC99-D3B3-46B2-AE57-14D47B1F3671}" srcOrd="0" destOrd="0" presId="urn:microsoft.com/office/officeart/2005/8/layout/orgChart1"/>
    <dgm:cxn modelId="{A741F7E3-D95D-4B08-B8AA-F1FF162B71ED}" type="presParOf" srcId="{FED7DC99-D3B3-46B2-AE57-14D47B1F3671}" destId="{8F3E2022-AB5E-4438-BDBE-146FD19E8285}" srcOrd="0" destOrd="0" presId="urn:microsoft.com/office/officeart/2005/8/layout/orgChart1"/>
    <dgm:cxn modelId="{64B852F4-911F-4085-9CC2-A2AED18EC1E0}" type="presParOf" srcId="{FED7DC99-D3B3-46B2-AE57-14D47B1F3671}" destId="{F4F60A8B-BCFE-4E33-9289-BF4CA9206F7B}" srcOrd="1" destOrd="0" presId="urn:microsoft.com/office/officeart/2005/8/layout/orgChart1"/>
    <dgm:cxn modelId="{3F0CD4FD-F44F-46EF-9DE8-75A07C1FEB72}" type="presParOf" srcId="{4C59CDCC-8171-42A8-836D-8A7ADEF309D0}" destId="{0717BF70-BD3E-4FBF-92BE-2C7F71500E41}" srcOrd="1" destOrd="0" presId="urn:microsoft.com/office/officeart/2005/8/layout/orgChart1"/>
    <dgm:cxn modelId="{66E8905F-24BB-4831-AB28-9B443353F38D}" type="presParOf" srcId="{4C59CDCC-8171-42A8-836D-8A7ADEF309D0}" destId="{0E63D1F7-0BB7-4B23-80D6-B69D7359A638}" srcOrd="2" destOrd="0" presId="urn:microsoft.com/office/officeart/2005/8/layout/orgChart1"/>
    <dgm:cxn modelId="{D46169F9-A82A-4D6B-9DF4-923964D940CA}" type="presParOf" srcId="{B6A20B03-CFA9-41D8-9956-9F0EB448DC4A}" destId="{52D64095-8F0B-43C5-A134-4F8EB745D0AC}" srcOrd="6" destOrd="0" presId="urn:microsoft.com/office/officeart/2005/8/layout/orgChart1"/>
    <dgm:cxn modelId="{479DF8EF-411B-4A68-80E9-0FF96B9D2854}" type="presParOf" srcId="{B6A20B03-CFA9-41D8-9956-9F0EB448DC4A}" destId="{65175C4B-27F3-41C0-9093-49201195521B}" srcOrd="7" destOrd="0" presId="urn:microsoft.com/office/officeart/2005/8/layout/orgChart1"/>
    <dgm:cxn modelId="{E0AF11AF-DA44-4353-9F9B-EB47D93B9194}" type="presParOf" srcId="{65175C4B-27F3-41C0-9093-49201195521B}" destId="{418B0B64-07DF-4A86-8188-2B3D12FF0C1B}" srcOrd="0" destOrd="0" presId="urn:microsoft.com/office/officeart/2005/8/layout/orgChart1"/>
    <dgm:cxn modelId="{03B5254E-6997-4E4F-B93F-811F6AD5C93F}" type="presParOf" srcId="{418B0B64-07DF-4A86-8188-2B3D12FF0C1B}" destId="{FCA2B357-06A1-4199-999C-BBE32872F828}" srcOrd="0" destOrd="0" presId="urn:microsoft.com/office/officeart/2005/8/layout/orgChart1"/>
    <dgm:cxn modelId="{8EFE7A08-D7FB-4E8F-AA1E-EE2586320584}" type="presParOf" srcId="{418B0B64-07DF-4A86-8188-2B3D12FF0C1B}" destId="{842224E6-60DA-412E-8A1B-7533C1377869}" srcOrd="1" destOrd="0" presId="urn:microsoft.com/office/officeart/2005/8/layout/orgChart1"/>
    <dgm:cxn modelId="{7613EF6E-FD42-44A1-9465-173968B407D0}" type="presParOf" srcId="{65175C4B-27F3-41C0-9093-49201195521B}" destId="{5FEE9627-663F-4879-B764-2FCAC3BEDB01}" srcOrd="1" destOrd="0" presId="urn:microsoft.com/office/officeart/2005/8/layout/orgChart1"/>
    <dgm:cxn modelId="{9582EAED-F883-41B8-8D7B-722FA4ED23CD}" type="presParOf" srcId="{65175C4B-27F3-41C0-9093-49201195521B}" destId="{D211A30E-3DD6-4F3B-A936-B6D9FD1B5AD6}" srcOrd="2" destOrd="0" presId="urn:microsoft.com/office/officeart/2005/8/layout/orgChart1"/>
    <dgm:cxn modelId="{0BA0FAE0-DCFA-4947-A68A-03016F4F4CA7}" type="presParOf" srcId="{60FE5B31-E82E-49E2-9469-B5D5674278BC}" destId="{0A55CB08-0585-4E83-BB9C-6136411D5C97}" srcOrd="2" destOrd="0" presId="urn:microsoft.com/office/officeart/2005/8/layout/orgChart1"/>
    <dgm:cxn modelId="{FB425A67-29A7-48DD-8D69-4329587D786F}" type="presParOf" srcId="{9C5DF944-3D7A-473D-A789-5CA86652B8F8}" destId="{1AE91293-7748-4E52-8855-7B838C555EB9}" srcOrd="2" destOrd="0" presId="urn:microsoft.com/office/officeart/2005/8/layout/orgChart1"/>
    <dgm:cxn modelId="{8151C235-EC4D-4118-A570-1B69A731F92D}" type="presParOf" srcId="{9C5DF944-3D7A-473D-A789-5CA86652B8F8}" destId="{8BAB2199-5159-41F9-8708-33820C9B03A9}" srcOrd="3" destOrd="0" presId="urn:microsoft.com/office/officeart/2005/8/layout/orgChart1"/>
    <dgm:cxn modelId="{CAFE3998-4075-48F1-8557-41F55E3CC465}" type="presParOf" srcId="{8BAB2199-5159-41F9-8708-33820C9B03A9}" destId="{4AEEF0FD-EB99-4BD5-89CD-011B1DDC19F8}" srcOrd="0" destOrd="0" presId="urn:microsoft.com/office/officeart/2005/8/layout/orgChart1"/>
    <dgm:cxn modelId="{80BE76C9-AB50-4B83-92A0-B219A4D42C39}" type="presParOf" srcId="{4AEEF0FD-EB99-4BD5-89CD-011B1DDC19F8}" destId="{86ECFBC0-6EDE-49D7-A5E4-E61CBAF4A092}" srcOrd="0" destOrd="0" presId="urn:microsoft.com/office/officeart/2005/8/layout/orgChart1"/>
    <dgm:cxn modelId="{675340EF-4611-4DF5-A3EC-4A01308D9BF6}" type="presParOf" srcId="{4AEEF0FD-EB99-4BD5-89CD-011B1DDC19F8}" destId="{EE7467E8-D778-4C18-9C7C-925EF25B0DC2}" srcOrd="1" destOrd="0" presId="urn:microsoft.com/office/officeart/2005/8/layout/orgChart1"/>
    <dgm:cxn modelId="{1675D265-6C8C-472B-B2D4-957A974818BC}" type="presParOf" srcId="{8BAB2199-5159-41F9-8708-33820C9B03A9}" destId="{70B62D43-4B2E-478D-8091-7F950B36BC86}" srcOrd="1" destOrd="0" presId="urn:microsoft.com/office/officeart/2005/8/layout/orgChart1"/>
    <dgm:cxn modelId="{DC3D9275-422E-4B8D-9D93-6A07F7E9AE56}" type="presParOf" srcId="{70B62D43-4B2E-478D-8091-7F950B36BC86}" destId="{5A29D58D-62CC-4731-8120-CAD4354C3E03}" srcOrd="0" destOrd="0" presId="urn:microsoft.com/office/officeart/2005/8/layout/orgChart1"/>
    <dgm:cxn modelId="{91E2DBA4-6F20-4DB0-A337-6D7F3C0037EE}" type="presParOf" srcId="{70B62D43-4B2E-478D-8091-7F950B36BC86}" destId="{20684FA8-0955-4E86-9890-955AAE2FB70E}" srcOrd="1" destOrd="0" presId="urn:microsoft.com/office/officeart/2005/8/layout/orgChart1"/>
    <dgm:cxn modelId="{C275FF89-D37C-4990-9C0B-EE74E078B5B0}" type="presParOf" srcId="{20684FA8-0955-4E86-9890-955AAE2FB70E}" destId="{357DF0A8-BCC0-4D40-9A29-811D9B3E8CE1}" srcOrd="0" destOrd="0" presId="urn:microsoft.com/office/officeart/2005/8/layout/orgChart1"/>
    <dgm:cxn modelId="{E2ADCEED-26C9-4815-ABF3-2C8D5E12AE6A}" type="presParOf" srcId="{357DF0A8-BCC0-4D40-9A29-811D9B3E8CE1}" destId="{7533127D-6F77-420D-9337-03A9B17677A7}" srcOrd="0" destOrd="0" presId="urn:microsoft.com/office/officeart/2005/8/layout/orgChart1"/>
    <dgm:cxn modelId="{D5DB6C9D-5852-4CBA-A1D5-5C9FCE38B626}" type="presParOf" srcId="{357DF0A8-BCC0-4D40-9A29-811D9B3E8CE1}" destId="{75DCBE71-7469-49E9-81E5-E6A43E3EC0DC}" srcOrd="1" destOrd="0" presId="urn:microsoft.com/office/officeart/2005/8/layout/orgChart1"/>
    <dgm:cxn modelId="{730E0395-2D9D-4FF6-ABE4-21DC29A95C3D}" type="presParOf" srcId="{20684FA8-0955-4E86-9890-955AAE2FB70E}" destId="{321B0D03-50FC-44EB-B561-D21A2CD4B482}" srcOrd="1" destOrd="0" presId="urn:microsoft.com/office/officeart/2005/8/layout/orgChart1"/>
    <dgm:cxn modelId="{526F96BF-8C78-4124-990F-2EEC93E62FC3}" type="presParOf" srcId="{20684FA8-0955-4E86-9890-955AAE2FB70E}" destId="{0654A2B9-B227-48A6-941C-DD027142ECCE}" srcOrd="2" destOrd="0" presId="urn:microsoft.com/office/officeart/2005/8/layout/orgChart1"/>
    <dgm:cxn modelId="{8A627C91-FF3B-42A4-9C5C-BE34EA41A16B}" type="presParOf" srcId="{70B62D43-4B2E-478D-8091-7F950B36BC86}" destId="{77FF546B-1ADB-4B35-B705-B48DE95D0A7F}" srcOrd="2" destOrd="0" presId="urn:microsoft.com/office/officeart/2005/8/layout/orgChart1"/>
    <dgm:cxn modelId="{858F3EEA-8283-432D-937A-6DC73AA065A4}" type="presParOf" srcId="{70B62D43-4B2E-478D-8091-7F950B36BC86}" destId="{69C13562-DBB8-42F8-AE39-8AFEF8ED4982}" srcOrd="3" destOrd="0" presId="urn:microsoft.com/office/officeart/2005/8/layout/orgChart1"/>
    <dgm:cxn modelId="{BCCD1E2F-4FBD-404F-908E-91269AB57C89}" type="presParOf" srcId="{69C13562-DBB8-42F8-AE39-8AFEF8ED4982}" destId="{896D96FE-EA05-4066-8BE5-F7366BA3777A}" srcOrd="0" destOrd="0" presId="urn:microsoft.com/office/officeart/2005/8/layout/orgChart1"/>
    <dgm:cxn modelId="{348BCCB2-A7BA-4897-AA2A-BFFADC418AAA}" type="presParOf" srcId="{896D96FE-EA05-4066-8BE5-F7366BA3777A}" destId="{079C46BA-E270-4C4F-9AA8-92E32A64D736}" srcOrd="0" destOrd="0" presId="urn:microsoft.com/office/officeart/2005/8/layout/orgChart1"/>
    <dgm:cxn modelId="{DFF1ED22-1CD9-4FC0-9FCC-72D085081EE4}" type="presParOf" srcId="{896D96FE-EA05-4066-8BE5-F7366BA3777A}" destId="{3AA4BA60-CAF3-4B65-8A7B-26648B565082}" srcOrd="1" destOrd="0" presId="urn:microsoft.com/office/officeart/2005/8/layout/orgChart1"/>
    <dgm:cxn modelId="{0E5AC4B2-737F-44AE-9738-A6293191A8BF}" type="presParOf" srcId="{69C13562-DBB8-42F8-AE39-8AFEF8ED4982}" destId="{54F082B5-2FAD-490F-B257-B96DCB3E19FC}" srcOrd="1" destOrd="0" presId="urn:microsoft.com/office/officeart/2005/8/layout/orgChart1"/>
    <dgm:cxn modelId="{1BDB14F6-A865-4209-891E-51DE53D5AC0F}" type="presParOf" srcId="{69C13562-DBB8-42F8-AE39-8AFEF8ED4982}" destId="{6C846A69-A00E-4FB9-80C7-DC7FE13BD4B5}" srcOrd="2" destOrd="0" presId="urn:microsoft.com/office/officeart/2005/8/layout/orgChart1"/>
    <dgm:cxn modelId="{5950FBAE-24B8-411C-99E1-B8508F00EF96}" type="presParOf" srcId="{70B62D43-4B2E-478D-8091-7F950B36BC86}" destId="{C6471DB4-9B93-437A-AEBE-F3B71F737DF8}" srcOrd="4" destOrd="0" presId="urn:microsoft.com/office/officeart/2005/8/layout/orgChart1"/>
    <dgm:cxn modelId="{76603D01-7C53-417B-9657-BDA00254587B}" type="presParOf" srcId="{70B62D43-4B2E-478D-8091-7F950B36BC86}" destId="{CD8B12E6-DD1E-4D70-BE7C-A5443A3D84D1}" srcOrd="5" destOrd="0" presId="urn:microsoft.com/office/officeart/2005/8/layout/orgChart1"/>
    <dgm:cxn modelId="{D3AF076F-6774-4724-9A7B-9777C85C11BC}" type="presParOf" srcId="{CD8B12E6-DD1E-4D70-BE7C-A5443A3D84D1}" destId="{C0FBA54D-3A3D-42F4-B1C8-ADE0E74CCC4D}" srcOrd="0" destOrd="0" presId="urn:microsoft.com/office/officeart/2005/8/layout/orgChart1"/>
    <dgm:cxn modelId="{445458F2-1335-477D-9FE1-02A77B40D26F}" type="presParOf" srcId="{C0FBA54D-3A3D-42F4-B1C8-ADE0E74CCC4D}" destId="{30DA9891-B7C7-405D-9015-1C3DF0E9850F}" srcOrd="0" destOrd="0" presId="urn:microsoft.com/office/officeart/2005/8/layout/orgChart1"/>
    <dgm:cxn modelId="{08DE70DF-1767-4B69-9456-FFA293341D98}" type="presParOf" srcId="{C0FBA54D-3A3D-42F4-B1C8-ADE0E74CCC4D}" destId="{5EC808F1-181C-42C2-975C-2B558EBCB7FE}" srcOrd="1" destOrd="0" presId="urn:microsoft.com/office/officeart/2005/8/layout/orgChart1"/>
    <dgm:cxn modelId="{0E179A6D-1194-4725-90AF-984C66EC3517}" type="presParOf" srcId="{CD8B12E6-DD1E-4D70-BE7C-A5443A3D84D1}" destId="{3C11D65F-2A65-4A7E-9C15-AA6406FE6F0B}" srcOrd="1" destOrd="0" presId="urn:microsoft.com/office/officeart/2005/8/layout/orgChart1"/>
    <dgm:cxn modelId="{259B5CF0-64A6-433E-B54B-1ABE5722702A}" type="presParOf" srcId="{CD8B12E6-DD1E-4D70-BE7C-A5443A3D84D1}" destId="{07414A68-C8A8-4CE7-984E-48064FC49AF5}" srcOrd="2" destOrd="0" presId="urn:microsoft.com/office/officeart/2005/8/layout/orgChart1"/>
    <dgm:cxn modelId="{9F72FE83-D946-4164-9E57-01A19E0BCFAF}" type="presParOf" srcId="{70B62D43-4B2E-478D-8091-7F950B36BC86}" destId="{BD53C961-9C2E-42B5-A825-EB1CD5AF2FE3}" srcOrd="6" destOrd="0" presId="urn:microsoft.com/office/officeart/2005/8/layout/orgChart1"/>
    <dgm:cxn modelId="{8C22A6B9-C5B9-4E5E-8322-E05636AC4A91}" type="presParOf" srcId="{70B62D43-4B2E-478D-8091-7F950B36BC86}" destId="{2AD0F394-908E-4BF8-9902-81719C192207}" srcOrd="7" destOrd="0" presId="urn:microsoft.com/office/officeart/2005/8/layout/orgChart1"/>
    <dgm:cxn modelId="{FB70B6C0-DDA1-4F16-BB44-08D246F6F35F}" type="presParOf" srcId="{2AD0F394-908E-4BF8-9902-81719C192207}" destId="{6508E9AA-32AD-45CE-ACB4-E452A2309B43}" srcOrd="0" destOrd="0" presId="urn:microsoft.com/office/officeart/2005/8/layout/orgChart1"/>
    <dgm:cxn modelId="{6A86D571-C191-417D-90CF-27DBB71E6F45}" type="presParOf" srcId="{6508E9AA-32AD-45CE-ACB4-E452A2309B43}" destId="{26E61D30-5696-4E05-9044-AF73EF27DAB2}" srcOrd="0" destOrd="0" presId="urn:microsoft.com/office/officeart/2005/8/layout/orgChart1"/>
    <dgm:cxn modelId="{E8DA0BC8-6791-49FA-9F16-1F1ED907DDC6}" type="presParOf" srcId="{6508E9AA-32AD-45CE-ACB4-E452A2309B43}" destId="{14A5ABF2-8B49-4694-AC4C-1A898869B017}" srcOrd="1" destOrd="0" presId="urn:microsoft.com/office/officeart/2005/8/layout/orgChart1"/>
    <dgm:cxn modelId="{7A1D25B3-B2D6-4C72-9B3F-A2658FB99C3C}" type="presParOf" srcId="{2AD0F394-908E-4BF8-9902-81719C192207}" destId="{E95C75F7-7305-47DE-985C-550E435481C9}" srcOrd="1" destOrd="0" presId="urn:microsoft.com/office/officeart/2005/8/layout/orgChart1"/>
    <dgm:cxn modelId="{BF9EBD57-F41B-46F9-8F8C-D63CBD82AB43}" type="presParOf" srcId="{2AD0F394-908E-4BF8-9902-81719C192207}" destId="{ADFD56FF-A789-4A68-9B2D-8E4E857854C2}" srcOrd="2" destOrd="0" presId="urn:microsoft.com/office/officeart/2005/8/layout/orgChart1"/>
    <dgm:cxn modelId="{9A9240B9-67EF-41E0-A07B-F54CDBC0BE72}" type="presParOf" srcId="{70B62D43-4B2E-478D-8091-7F950B36BC86}" destId="{B4ADFA40-1DC3-4BD0-BAE4-D5BA4FDF2B3E}" srcOrd="8" destOrd="0" presId="urn:microsoft.com/office/officeart/2005/8/layout/orgChart1"/>
    <dgm:cxn modelId="{41D4E405-A8B1-4A80-B8A6-56A0452282C7}" type="presParOf" srcId="{70B62D43-4B2E-478D-8091-7F950B36BC86}" destId="{74623D81-D47A-4BDB-A76C-094846D41FA8}" srcOrd="9" destOrd="0" presId="urn:microsoft.com/office/officeart/2005/8/layout/orgChart1"/>
    <dgm:cxn modelId="{6F56C11D-46FA-4753-AB1C-EEBFAD298622}" type="presParOf" srcId="{74623D81-D47A-4BDB-A76C-094846D41FA8}" destId="{A5AFB960-0B8B-4E03-885A-2579269F7DC1}" srcOrd="0" destOrd="0" presId="urn:microsoft.com/office/officeart/2005/8/layout/orgChart1"/>
    <dgm:cxn modelId="{5144DEEE-ED35-456E-81C4-A4BE21D63759}" type="presParOf" srcId="{A5AFB960-0B8B-4E03-885A-2579269F7DC1}" destId="{3A05D6AC-55D4-4F8B-831D-7528DBB5E857}" srcOrd="0" destOrd="0" presId="urn:microsoft.com/office/officeart/2005/8/layout/orgChart1"/>
    <dgm:cxn modelId="{B0E5951B-422D-4017-AE28-58A628509FB1}" type="presParOf" srcId="{A5AFB960-0B8B-4E03-885A-2579269F7DC1}" destId="{179F0FCD-C306-4B84-A7DF-E34F9FAB6F56}" srcOrd="1" destOrd="0" presId="urn:microsoft.com/office/officeart/2005/8/layout/orgChart1"/>
    <dgm:cxn modelId="{DB583B7A-73CB-4282-A4E3-EF3B00AF3FE6}" type="presParOf" srcId="{74623D81-D47A-4BDB-A76C-094846D41FA8}" destId="{856F8CB3-7FD8-44A2-BD9F-D0A3BBBFD7B2}" srcOrd="1" destOrd="0" presId="urn:microsoft.com/office/officeart/2005/8/layout/orgChart1"/>
    <dgm:cxn modelId="{487A6E0E-ABAB-4B55-BCD7-8D8E47068158}" type="presParOf" srcId="{74623D81-D47A-4BDB-A76C-094846D41FA8}" destId="{E41C3208-7C36-4192-9EA5-1F0C4DB4A826}" srcOrd="2" destOrd="0" presId="urn:microsoft.com/office/officeart/2005/8/layout/orgChart1"/>
    <dgm:cxn modelId="{EECAE796-A6B6-454E-BFB6-59F8F086EA41}" type="presParOf" srcId="{8BAB2199-5159-41F9-8708-33820C9B03A9}" destId="{FB705D8D-4B0F-418C-BE22-C9FC935B08A3}" srcOrd="2" destOrd="0" presId="urn:microsoft.com/office/officeart/2005/8/layout/orgChart1"/>
    <dgm:cxn modelId="{D6A8D39A-11A8-4E1D-964A-BDF9C99EB7B2}" type="presParOf" srcId="{9C5DF944-3D7A-473D-A789-5CA86652B8F8}" destId="{4F6F1802-D2DC-45F2-8B57-B9ACE00E096B}" srcOrd="4" destOrd="0" presId="urn:microsoft.com/office/officeart/2005/8/layout/orgChart1"/>
    <dgm:cxn modelId="{184CB83C-E71F-48E8-9275-007D7648B74B}" type="presParOf" srcId="{9C5DF944-3D7A-473D-A789-5CA86652B8F8}" destId="{D09FB176-C899-4C34-A2EF-DF4099E3930B}" srcOrd="5" destOrd="0" presId="urn:microsoft.com/office/officeart/2005/8/layout/orgChart1"/>
    <dgm:cxn modelId="{FF0E2419-B78B-40F8-944A-4EAFBE8B6915}" type="presParOf" srcId="{D09FB176-C899-4C34-A2EF-DF4099E3930B}" destId="{EB3A78CF-8659-4E76-9BB6-78F8A7F8B535}" srcOrd="0" destOrd="0" presId="urn:microsoft.com/office/officeart/2005/8/layout/orgChart1"/>
    <dgm:cxn modelId="{3B330A41-5A2D-4D9B-8807-A656E6E7538C}" type="presParOf" srcId="{EB3A78CF-8659-4E76-9BB6-78F8A7F8B535}" destId="{ED956AEF-5A78-47DC-9D97-3B27A2E93095}" srcOrd="0" destOrd="0" presId="urn:microsoft.com/office/officeart/2005/8/layout/orgChart1"/>
    <dgm:cxn modelId="{87935389-7CB0-4F62-8BD9-7D61D229C897}" type="presParOf" srcId="{EB3A78CF-8659-4E76-9BB6-78F8A7F8B535}" destId="{0936C29E-0ABE-4289-9453-F6DF249F454C}" srcOrd="1" destOrd="0" presId="urn:microsoft.com/office/officeart/2005/8/layout/orgChart1"/>
    <dgm:cxn modelId="{877F32E2-0FFF-4AA0-8277-B88412EEA714}" type="presParOf" srcId="{D09FB176-C899-4C34-A2EF-DF4099E3930B}" destId="{3666C14E-3FE7-4AB2-BA4F-4535D42C477E}" srcOrd="1" destOrd="0" presId="urn:microsoft.com/office/officeart/2005/8/layout/orgChart1"/>
    <dgm:cxn modelId="{4ECE0BA7-EDDE-478D-9F11-DE77271665DE}" type="presParOf" srcId="{3666C14E-3FE7-4AB2-BA4F-4535D42C477E}" destId="{7E670A0B-4B6A-45AD-AE95-FAE9E52BA24F}" srcOrd="0" destOrd="0" presId="urn:microsoft.com/office/officeart/2005/8/layout/orgChart1"/>
    <dgm:cxn modelId="{4536F45A-B969-46C9-9E10-CFB8C7037AF0}" type="presParOf" srcId="{3666C14E-3FE7-4AB2-BA4F-4535D42C477E}" destId="{781D4557-4BA2-4B53-85D2-D0A8E2F29ACB}" srcOrd="1" destOrd="0" presId="urn:microsoft.com/office/officeart/2005/8/layout/orgChart1"/>
    <dgm:cxn modelId="{EE6F7D09-1EB6-4A69-95FD-37E0A317A69E}" type="presParOf" srcId="{781D4557-4BA2-4B53-85D2-D0A8E2F29ACB}" destId="{A1F0E8B8-00E6-43CE-8E1F-A9918B608453}" srcOrd="0" destOrd="0" presId="urn:microsoft.com/office/officeart/2005/8/layout/orgChart1"/>
    <dgm:cxn modelId="{E6F46FE5-7610-46A4-B85B-E0B1C314119A}" type="presParOf" srcId="{A1F0E8B8-00E6-43CE-8E1F-A9918B608453}" destId="{2C701CAE-D8F1-461E-8A0C-C57AEB1CD6C2}" srcOrd="0" destOrd="0" presId="urn:microsoft.com/office/officeart/2005/8/layout/orgChart1"/>
    <dgm:cxn modelId="{37CFEB32-AB98-499C-B65A-9C66638BCDAF}" type="presParOf" srcId="{A1F0E8B8-00E6-43CE-8E1F-A9918B608453}" destId="{0A55F855-E390-49C4-85C3-4EB5DC8DFEC3}" srcOrd="1" destOrd="0" presId="urn:microsoft.com/office/officeart/2005/8/layout/orgChart1"/>
    <dgm:cxn modelId="{51507DC1-2443-4E21-908A-E0CCFF304547}" type="presParOf" srcId="{781D4557-4BA2-4B53-85D2-D0A8E2F29ACB}" destId="{8FDA77AA-02A8-4EBB-8954-A3306A125F11}" srcOrd="1" destOrd="0" presId="urn:microsoft.com/office/officeart/2005/8/layout/orgChart1"/>
    <dgm:cxn modelId="{F5EB8037-7F6C-40F2-B59B-88BD745259F3}" type="presParOf" srcId="{781D4557-4BA2-4B53-85D2-D0A8E2F29ACB}" destId="{802B30D6-A884-4929-98EE-4DE3E2D91CB8}" srcOrd="2" destOrd="0" presId="urn:microsoft.com/office/officeart/2005/8/layout/orgChart1"/>
    <dgm:cxn modelId="{801CC178-6EB1-4221-9932-662FFDF099D8}" type="presParOf" srcId="{3666C14E-3FE7-4AB2-BA4F-4535D42C477E}" destId="{4E5DB2E5-BC21-45FD-89CF-804EEEA73D92}" srcOrd="2" destOrd="0" presId="urn:microsoft.com/office/officeart/2005/8/layout/orgChart1"/>
    <dgm:cxn modelId="{245E781E-AE5F-4531-8594-A0EEAF1BB78E}" type="presParOf" srcId="{3666C14E-3FE7-4AB2-BA4F-4535D42C477E}" destId="{FEF5B6E2-22EA-4CFA-BF26-961399773F49}" srcOrd="3" destOrd="0" presId="urn:microsoft.com/office/officeart/2005/8/layout/orgChart1"/>
    <dgm:cxn modelId="{7DE3212E-357D-405A-9F76-2142259E055B}" type="presParOf" srcId="{FEF5B6E2-22EA-4CFA-BF26-961399773F49}" destId="{42BED641-FA4F-4D4B-9A19-A7D3C3BE1408}" srcOrd="0" destOrd="0" presId="urn:microsoft.com/office/officeart/2005/8/layout/orgChart1"/>
    <dgm:cxn modelId="{4EE36645-6689-4C53-B8EE-B1B5CFD5F0DB}" type="presParOf" srcId="{42BED641-FA4F-4D4B-9A19-A7D3C3BE1408}" destId="{74487508-3D4F-4F35-9119-7335AA499C95}" srcOrd="0" destOrd="0" presId="urn:microsoft.com/office/officeart/2005/8/layout/orgChart1"/>
    <dgm:cxn modelId="{28DD2744-526D-4251-ACE3-6F2C31610D62}" type="presParOf" srcId="{42BED641-FA4F-4D4B-9A19-A7D3C3BE1408}" destId="{EA4E738B-1483-44D6-89EB-8256A9C3F87D}" srcOrd="1" destOrd="0" presId="urn:microsoft.com/office/officeart/2005/8/layout/orgChart1"/>
    <dgm:cxn modelId="{92F343C8-65B4-4B20-830C-3DC0A09DA3D6}" type="presParOf" srcId="{FEF5B6E2-22EA-4CFA-BF26-961399773F49}" destId="{B5B7C6F2-824B-4B22-9513-4D47B87A1DEF}" srcOrd="1" destOrd="0" presId="urn:microsoft.com/office/officeart/2005/8/layout/orgChart1"/>
    <dgm:cxn modelId="{983FAEDE-DCFB-4D6E-801F-F40E8375FF05}" type="presParOf" srcId="{FEF5B6E2-22EA-4CFA-BF26-961399773F49}" destId="{AD4B3EEE-3AC5-44A5-8891-70C0728030DE}" srcOrd="2" destOrd="0" presId="urn:microsoft.com/office/officeart/2005/8/layout/orgChart1"/>
    <dgm:cxn modelId="{3388B787-9131-4B67-A21E-2B96A77E4FF0}" type="presParOf" srcId="{3666C14E-3FE7-4AB2-BA4F-4535D42C477E}" destId="{1A2BCB80-89E2-41EC-87D9-8650DA66AB8A}" srcOrd="4" destOrd="0" presId="urn:microsoft.com/office/officeart/2005/8/layout/orgChart1"/>
    <dgm:cxn modelId="{086786BD-86DC-4297-904C-70C70980E44B}" type="presParOf" srcId="{3666C14E-3FE7-4AB2-BA4F-4535D42C477E}" destId="{CD498E25-17A8-4592-A106-0BDE77F9F8BE}" srcOrd="5" destOrd="0" presId="urn:microsoft.com/office/officeart/2005/8/layout/orgChart1"/>
    <dgm:cxn modelId="{27052CA9-C1E7-4C36-9AF4-E450F47F807D}" type="presParOf" srcId="{CD498E25-17A8-4592-A106-0BDE77F9F8BE}" destId="{1832CD07-F56C-4B75-9FC3-CEF6C2D6EA45}" srcOrd="0" destOrd="0" presId="urn:microsoft.com/office/officeart/2005/8/layout/orgChart1"/>
    <dgm:cxn modelId="{0042EF35-6C39-43AE-819C-5B683086E78C}" type="presParOf" srcId="{1832CD07-F56C-4B75-9FC3-CEF6C2D6EA45}" destId="{F7484F86-9514-4EEC-AAEC-65AD9B4B3D96}" srcOrd="0" destOrd="0" presId="urn:microsoft.com/office/officeart/2005/8/layout/orgChart1"/>
    <dgm:cxn modelId="{9377377E-C210-4B01-8899-2D0A6A192734}" type="presParOf" srcId="{1832CD07-F56C-4B75-9FC3-CEF6C2D6EA45}" destId="{2F8AA862-E8D3-4043-95F3-7EBB33FDC237}" srcOrd="1" destOrd="0" presId="urn:microsoft.com/office/officeart/2005/8/layout/orgChart1"/>
    <dgm:cxn modelId="{A9C05199-76E8-4557-B085-5CC5BB3E248E}" type="presParOf" srcId="{CD498E25-17A8-4592-A106-0BDE77F9F8BE}" destId="{D6D1B4BE-1E43-4CD4-965F-996A3963A4DE}" srcOrd="1" destOrd="0" presId="urn:microsoft.com/office/officeart/2005/8/layout/orgChart1"/>
    <dgm:cxn modelId="{291DDD5F-31AF-429F-B6DE-142154053824}" type="presParOf" srcId="{CD498E25-17A8-4592-A106-0BDE77F9F8BE}" destId="{2585E360-1265-4DAF-8ED0-8CB30CFCA044}" srcOrd="2" destOrd="0" presId="urn:microsoft.com/office/officeart/2005/8/layout/orgChart1"/>
    <dgm:cxn modelId="{78E1DE44-0210-4351-BDF6-A7D04AC36B91}" type="presParOf" srcId="{3666C14E-3FE7-4AB2-BA4F-4535D42C477E}" destId="{9AAB9F84-69DB-4974-8FB3-17FE16A42904}" srcOrd="6" destOrd="0" presId="urn:microsoft.com/office/officeart/2005/8/layout/orgChart1"/>
    <dgm:cxn modelId="{F50C27D2-11B2-47F4-86F4-68908CA61B97}" type="presParOf" srcId="{3666C14E-3FE7-4AB2-BA4F-4535D42C477E}" destId="{C3EE2C24-35C5-4383-8BA8-04718D61B1E3}" srcOrd="7" destOrd="0" presId="urn:microsoft.com/office/officeart/2005/8/layout/orgChart1"/>
    <dgm:cxn modelId="{F30760E4-E005-4B59-9FEC-7410E220F5F0}" type="presParOf" srcId="{C3EE2C24-35C5-4383-8BA8-04718D61B1E3}" destId="{D76FB983-6AF4-4D17-803C-BE4F9D86E241}" srcOrd="0" destOrd="0" presId="urn:microsoft.com/office/officeart/2005/8/layout/orgChart1"/>
    <dgm:cxn modelId="{2B9CFAC3-D82B-47AC-BAC8-FB510424E037}" type="presParOf" srcId="{D76FB983-6AF4-4D17-803C-BE4F9D86E241}" destId="{C95AECE2-07C4-42E7-90DA-5CD8EA216CFC}" srcOrd="0" destOrd="0" presId="urn:microsoft.com/office/officeart/2005/8/layout/orgChart1"/>
    <dgm:cxn modelId="{C070840A-7411-41F5-8D79-B809EAD0AC96}" type="presParOf" srcId="{D76FB983-6AF4-4D17-803C-BE4F9D86E241}" destId="{4704A764-F3E3-46A1-B698-AC3BCD85875D}" srcOrd="1" destOrd="0" presId="urn:microsoft.com/office/officeart/2005/8/layout/orgChart1"/>
    <dgm:cxn modelId="{F550423A-F450-45CE-AE29-79B775E3A77A}" type="presParOf" srcId="{C3EE2C24-35C5-4383-8BA8-04718D61B1E3}" destId="{C07B020C-8290-4505-84E9-D8CD925D7B93}" srcOrd="1" destOrd="0" presId="urn:microsoft.com/office/officeart/2005/8/layout/orgChart1"/>
    <dgm:cxn modelId="{DA355CE4-47BE-4F1D-986A-AD90719A5E5A}" type="presParOf" srcId="{C3EE2C24-35C5-4383-8BA8-04718D61B1E3}" destId="{97715D9E-A6B5-4BE2-9531-017E1F9F5E37}" srcOrd="2" destOrd="0" presId="urn:microsoft.com/office/officeart/2005/8/layout/orgChart1"/>
    <dgm:cxn modelId="{66EDAF9F-3A4B-42B1-B1B5-F8C131DCEF36}" type="presParOf" srcId="{3666C14E-3FE7-4AB2-BA4F-4535D42C477E}" destId="{F8AA5B07-D62E-4BEF-A7F4-BB8154CE0161}" srcOrd="8" destOrd="0" presId="urn:microsoft.com/office/officeart/2005/8/layout/orgChart1"/>
    <dgm:cxn modelId="{547F152C-D94E-4580-9611-FF996D5BF0AA}" type="presParOf" srcId="{3666C14E-3FE7-4AB2-BA4F-4535D42C477E}" destId="{28D3CB32-FAA0-4273-8538-1EB307061468}" srcOrd="9" destOrd="0" presId="urn:microsoft.com/office/officeart/2005/8/layout/orgChart1"/>
    <dgm:cxn modelId="{6B83475F-20B9-446F-B4AF-DA88E9B4616E}" type="presParOf" srcId="{28D3CB32-FAA0-4273-8538-1EB307061468}" destId="{4E6634D0-9CA1-4ACD-BF91-91BEE47E76EF}" srcOrd="0" destOrd="0" presId="urn:microsoft.com/office/officeart/2005/8/layout/orgChart1"/>
    <dgm:cxn modelId="{4FDDE580-417A-47E4-B7E5-0B1C2E934001}" type="presParOf" srcId="{4E6634D0-9CA1-4ACD-BF91-91BEE47E76EF}" destId="{EE219807-47C8-4941-99AE-CE39076E53F5}" srcOrd="0" destOrd="0" presId="urn:microsoft.com/office/officeart/2005/8/layout/orgChart1"/>
    <dgm:cxn modelId="{C21BB6CF-0584-4D78-A57D-3FC14CFB3F3E}" type="presParOf" srcId="{4E6634D0-9CA1-4ACD-BF91-91BEE47E76EF}" destId="{A8ED66CC-CBB3-4EB5-ADE1-6E062170315B}" srcOrd="1" destOrd="0" presId="urn:microsoft.com/office/officeart/2005/8/layout/orgChart1"/>
    <dgm:cxn modelId="{680590CD-B120-4093-A2DC-97A752258F09}" type="presParOf" srcId="{28D3CB32-FAA0-4273-8538-1EB307061468}" destId="{55A4A9B7-D2D2-4F27-9972-54B957F184B3}" srcOrd="1" destOrd="0" presId="urn:microsoft.com/office/officeart/2005/8/layout/orgChart1"/>
    <dgm:cxn modelId="{624B6D47-A190-453B-8F44-310979C329E7}" type="presParOf" srcId="{28D3CB32-FAA0-4273-8538-1EB307061468}" destId="{A6D08738-8725-4BBB-8D6E-6E0F7F338F27}" srcOrd="2" destOrd="0" presId="urn:microsoft.com/office/officeart/2005/8/layout/orgChart1"/>
    <dgm:cxn modelId="{333AB8FD-6A7B-47A1-BEAC-5B08CD097A71}" type="presParOf" srcId="{D09FB176-C899-4C34-A2EF-DF4099E3930B}" destId="{10032A81-28F1-4589-A2C9-2F713826DB5B}" srcOrd="2" destOrd="0" presId="urn:microsoft.com/office/officeart/2005/8/layout/orgChart1"/>
    <dgm:cxn modelId="{DEB5DBA4-0582-448E-800E-C267D1F2176E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7A9FA495-6EB1-4FA9-964A-F6DA5993BF35}" type="presOf" srcId="{DCB062A1-302A-48A6-BE81-96138548FF70}" destId="{1AE91293-7748-4E52-8855-7B838C555EB9}" srcOrd="0" destOrd="0" presId="urn:microsoft.com/office/officeart/2005/8/layout/orgChart1"/>
    <dgm:cxn modelId="{EE500C3F-4386-437A-AD2F-5425EFB471E8}" type="presOf" srcId="{88415C31-82DD-4EF9-9A7A-1D4D99FB6B9D}" destId="{ED956AEF-5A78-47DC-9D97-3B27A2E93095}" srcOrd="0" destOrd="0" presId="urn:microsoft.com/office/officeart/2005/8/layout/orgChart1"/>
    <dgm:cxn modelId="{9B2D9E3C-8624-40E6-ADEF-AD506C530829}" type="presOf" srcId="{69BEBD41-3545-40FD-BFDD-D21BD47C872E}" destId="{EA4E738B-1483-44D6-89EB-8256A9C3F87D}" srcOrd="1" destOrd="0" presId="urn:microsoft.com/office/officeart/2005/8/layout/orgChart1"/>
    <dgm:cxn modelId="{36A82A30-8878-434F-B070-273B890EA6F8}" type="presOf" srcId="{D91152BC-9A33-44D3-AEBB-F20420DB430F}" destId="{30DA9891-B7C7-405D-9015-1C3DF0E9850F}" srcOrd="0" destOrd="0" presId="urn:microsoft.com/office/officeart/2005/8/layout/orgChart1"/>
    <dgm:cxn modelId="{33480E8B-EA16-4992-91F0-CEE414AB790D}" type="presOf" srcId="{43C964D4-3EA5-4709-BA45-DC9671707267}" destId="{ABF5B3AF-9C3F-43AC-89B9-A4B84688B739}" srcOrd="0" destOrd="0" presId="urn:microsoft.com/office/officeart/2005/8/layout/orgChart1"/>
    <dgm:cxn modelId="{30F9C66E-5598-4E99-AA3E-3A2D65984C8C}" type="presOf" srcId="{51AC05A3-5125-4631-8328-EE9742C5CE1F}" destId="{7533127D-6F77-420D-9337-03A9B17677A7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3120B81E-CE70-4B4C-A08E-BA05BFAF8A40}" type="presOf" srcId="{D656347E-658D-41DE-86E2-9688A1F66EB3}" destId="{D351E307-7A60-4733-B21C-CC6D6E5D051D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7C8B47D0-FF83-427A-95FE-3BE8ECB6D1C0}" type="presOf" srcId="{6A766238-49C0-489C-9759-5801318FB123}" destId="{8F3E2022-AB5E-4438-BDBE-146FD19E8285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E7C1BD6A-1662-47B1-9458-4A9B55956398}" type="presOf" srcId="{092024CE-8423-4E50-A34E-3122E05631CC}" destId="{2C701CAE-D8F1-461E-8A0C-C57AEB1CD6C2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864B6C7B-1E0E-4F15-B0FE-726B1AE5F355}" type="presOf" srcId="{BAA37ED3-8504-4718-82EA-2141E33A703B}" destId="{C6471DB4-9B93-437A-AEBE-F3B71F737DF8}" srcOrd="0" destOrd="0" presId="urn:microsoft.com/office/officeart/2005/8/layout/orgChart1"/>
    <dgm:cxn modelId="{819515BF-4C18-429E-B860-463F3C2CFE2B}" type="presOf" srcId="{B103CFD6-C2F2-4A76-8866-035FF64E5877}" destId="{D98E11BE-9177-4329-A5B4-B4B8653C2863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FEE163FD-505D-4F1E-8AC8-12A3A7558B2F}" type="presOf" srcId="{032924AE-7BA3-4608-9D4D-A10FC22FA55B}" destId="{842224E6-60DA-412E-8A1B-7533C1377869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2C9832CE-952C-4A02-8DC7-D8C50072CC0D}" type="presOf" srcId="{8514C17C-35EC-4D14-92F7-13A577CAA5C4}" destId="{079C46BA-E270-4C4F-9AA8-92E32A64D736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49CADDE7-B5F7-4717-B2A3-57DC33BA4BE6}" type="presOf" srcId="{C7336B56-6975-43EE-AA11-2CF9D86F3B72}" destId="{2F8AA862-E8D3-4043-95F3-7EBB33FDC237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73B26135-06A7-424D-B205-962926887133}" type="presOf" srcId="{B103CFD6-C2F2-4A76-8866-035FF64E5877}" destId="{2FA1AE03-77C2-487B-948B-82122901556A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47B5C2D6-4037-4D47-A16E-76E34560157B}" type="presOf" srcId="{BCA1F9C7-A2DE-4DA9-9030-581CAAE089DA}" destId="{7E670A0B-4B6A-45AD-AE95-FAE9E52BA24F}" srcOrd="0" destOrd="0" presId="urn:microsoft.com/office/officeart/2005/8/layout/orgChart1"/>
    <dgm:cxn modelId="{05C0F22E-AEFE-439C-AE54-5C570579259D}" type="presOf" srcId="{00B822AA-E50D-409C-8E77-78CE41F17C4F}" destId="{86ECFBC0-6EDE-49D7-A5E4-E61CBAF4A092}" srcOrd="0" destOrd="0" presId="urn:microsoft.com/office/officeart/2005/8/layout/orgChart1"/>
    <dgm:cxn modelId="{495ECB2B-4DAB-4B3D-8657-6C69FF8594A6}" type="presOf" srcId="{51AC05A3-5125-4631-8328-EE9742C5CE1F}" destId="{75DCBE71-7469-49E9-81E5-E6A43E3EC0DC}" srcOrd="1" destOrd="0" presId="urn:microsoft.com/office/officeart/2005/8/layout/orgChart1"/>
    <dgm:cxn modelId="{4D343B02-7DAC-43A5-BA38-A15EA366B73A}" type="presOf" srcId="{D91152BC-9A33-44D3-AEBB-F20420DB430F}" destId="{5EC808F1-181C-42C2-975C-2B558EBCB7FE}" srcOrd="1" destOrd="0" presId="urn:microsoft.com/office/officeart/2005/8/layout/orgChart1"/>
    <dgm:cxn modelId="{A0BAA00C-721F-4C22-8C5C-0ED1DFC058D1}" type="presOf" srcId="{E2FDDA39-0A56-4C19-9570-F6322A50CD7C}" destId="{C95AECE2-07C4-42E7-90DA-5CD8EA216CFC}" srcOrd="0" destOrd="0" presId="urn:microsoft.com/office/officeart/2005/8/layout/orgChart1"/>
    <dgm:cxn modelId="{0197BB35-3325-4652-841B-C84741225090}" type="presOf" srcId="{41CBE71F-8A1C-4046-8B51-627382F890A8}" destId="{BD53C961-9C2E-42B5-A825-EB1CD5AF2FE3}" srcOrd="0" destOrd="0" presId="urn:microsoft.com/office/officeart/2005/8/layout/orgChart1"/>
    <dgm:cxn modelId="{F3BE91F9-A371-4AE2-A46D-67FDCC65B7B2}" type="presOf" srcId="{EDF4E25F-6E69-41B7-B57F-66E5D749104E}" destId="{CD65CBB6-B9A3-48AB-AFB3-4BE4B03553D3}" srcOrd="0" destOrd="0" presId="urn:microsoft.com/office/officeart/2005/8/layout/orgChart1"/>
    <dgm:cxn modelId="{46E40217-4C25-44C5-BFF2-BEA0C989819C}" type="presOf" srcId="{00B822AA-E50D-409C-8E77-78CE41F17C4F}" destId="{EE7467E8-D778-4C18-9C7C-925EF25B0DC2}" srcOrd="1" destOrd="0" presId="urn:microsoft.com/office/officeart/2005/8/layout/orgChart1"/>
    <dgm:cxn modelId="{27A97414-0ABC-4879-87D0-23095714F73B}" type="presOf" srcId="{DC9F82DD-39AD-486C-81D6-0E3C38A96BAD}" destId="{4F6F1802-D2DC-45F2-8B57-B9ACE00E096B}" srcOrd="0" destOrd="0" presId="urn:microsoft.com/office/officeart/2005/8/layout/orgChart1"/>
    <dgm:cxn modelId="{C0128C89-0BA6-4BEA-8E87-FBFF00A83F04}" type="presOf" srcId="{88B02B86-A182-47E8-98CE-5F03ED03FC83}" destId="{1A2BCB80-89E2-41EC-87D9-8650DA66AB8A}" srcOrd="0" destOrd="0" presId="urn:microsoft.com/office/officeart/2005/8/layout/orgChart1"/>
    <dgm:cxn modelId="{B6756E1B-0457-46CA-89E5-872E67DC2809}" type="presOf" srcId="{E2FDDA39-0A56-4C19-9570-F6322A50CD7C}" destId="{4704A764-F3E3-46A1-B698-AC3BCD85875D}" srcOrd="1" destOrd="0" presId="urn:microsoft.com/office/officeart/2005/8/layout/orgChart1"/>
    <dgm:cxn modelId="{E989BDE1-15A3-4ED4-ADA6-4C0D781DC4B7}" type="presOf" srcId="{B40A1E99-819E-4C0D-B671-3D134F0F7163}" destId="{179F0FCD-C306-4B84-A7DF-E34F9FAB6F56}" srcOrd="1" destOrd="0" presId="urn:microsoft.com/office/officeart/2005/8/layout/orgChart1"/>
    <dgm:cxn modelId="{139F31CD-B18B-4AAC-AA20-D939599778E0}" type="presOf" srcId="{69BEBD41-3545-40FD-BFDD-D21BD47C872E}" destId="{74487508-3D4F-4F35-9119-7335AA499C95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8701776E-DDD0-4B15-98F9-1423C193607C}" type="presOf" srcId="{8514C17C-35EC-4D14-92F7-13A577CAA5C4}" destId="{3AA4BA60-CAF3-4B65-8A7B-26648B565082}" srcOrd="1" destOrd="0" presId="urn:microsoft.com/office/officeart/2005/8/layout/orgChart1"/>
    <dgm:cxn modelId="{37BCE8AF-FCD6-4E07-BBF7-D97F4ACE46E5}" type="presOf" srcId="{032924AE-7BA3-4608-9D4D-A10FC22FA55B}" destId="{FCA2B357-06A1-4199-999C-BBE32872F828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F0EE4C6-BC83-493D-B44F-0E9EEFD81C07}" type="presOf" srcId="{1D03C52E-27F1-4CAD-B953-A57260381D87}" destId="{52D64095-8F0B-43C5-A134-4F8EB745D0AC}" srcOrd="0" destOrd="0" presId="urn:microsoft.com/office/officeart/2005/8/layout/orgChart1"/>
    <dgm:cxn modelId="{0CD2ACB3-2C40-4155-8F4B-22AE085EE273}" type="presOf" srcId="{B40A1E99-819E-4C0D-B671-3D134F0F7163}" destId="{3A05D6AC-55D4-4F8B-831D-7528DBB5E857}" srcOrd="0" destOrd="0" presId="urn:microsoft.com/office/officeart/2005/8/layout/orgChart1"/>
    <dgm:cxn modelId="{12FCE551-5C2C-4007-944C-C0BF0535C4E5}" type="presOf" srcId="{6A766238-49C0-489C-9759-5801318FB123}" destId="{F4F60A8B-BCFE-4E33-9289-BF4CA9206F7B}" srcOrd="1" destOrd="0" presId="urn:microsoft.com/office/officeart/2005/8/layout/orgChart1"/>
    <dgm:cxn modelId="{DB323456-B5EC-4B7C-A637-83D90F89FAE2}" type="presOf" srcId="{D3B00EB5-7252-4C54-A138-4FDE2761BA89}" destId="{77FF546B-1ADB-4B35-B705-B48DE95D0A7F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17F1FB23-0E7C-4C69-B617-558BBB1AA219}" type="presOf" srcId="{844909A3-F2C8-49AE-869B-AFCA0AC709DF}" destId="{5A29D58D-62CC-4731-8120-CAD4354C3E03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BADC352D-D038-4E60-A64A-E1E9D9E04077}" type="presOf" srcId="{43C964D4-3EA5-4709-BA45-DC9671707267}" destId="{87899BB1-A811-4B2D-8FA3-633A97B1A6A6}" srcOrd="1" destOrd="0" presId="urn:microsoft.com/office/officeart/2005/8/layout/orgChart1"/>
    <dgm:cxn modelId="{A7DE53C8-9708-419D-A323-34909F3630A0}" type="presOf" srcId="{DCCE79F2-51DC-4E3A-8F3D-0CB311D1F14D}" destId="{EE219807-47C8-4941-99AE-CE39076E53F5}" srcOrd="0" destOrd="0" presId="urn:microsoft.com/office/officeart/2005/8/layout/orgChart1"/>
    <dgm:cxn modelId="{8C25B178-B21B-4B10-A474-78884CA36516}" type="presOf" srcId="{D5F013B3-4B4E-4E38-9BAF-4B34B2BB0C79}" destId="{26E61D30-5696-4E05-9044-AF73EF27DAB2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D76FD47D-4C8F-42F9-9721-32031CA8C6AE}" type="presOf" srcId="{382A9707-8CE9-4448-A732-795155023764}" destId="{40CBCC65-FD09-4B94-B9C9-3482617F2627}" srcOrd="1" destOrd="0" presId="urn:microsoft.com/office/officeart/2005/8/layout/orgChart1"/>
    <dgm:cxn modelId="{52BD929D-983D-4FA6-8D46-22CE9E8E4BCE}" type="presOf" srcId="{BC7A14EC-7DD0-42E2-A28E-8428AF273F49}" destId="{4E5DB2E5-BC21-45FD-89CF-804EEEA73D92}" srcOrd="0" destOrd="0" presId="urn:microsoft.com/office/officeart/2005/8/layout/orgChart1"/>
    <dgm:cxn modelId="{BF3B7B4C-C8B6-4028-9091-59A26E1A3109}" type="presOf" srcId="{CE683E6A-A313-4F5C-8639-235783D1198F}" destId="{6C1B72B2-EE6C-495B-ADAD-8508CE8EB807}" srcOrd="0" destOrd="0" presId="urn:microsoft.com/office/officeart/2005/8/layout/orgChart1"/>
    <dgm:cxn modelId="{7497990F-1B02-4E99-8D0B-58A74B17D424}" type="presOf" srcId="{CBC98D67-7A4E-4DF5-AC0F-18B667594BB8}" destId="{D644628E-4C6F-4DF2-8C07-D2B66E3A4757}" srcOrd="0" destOrd="0" presId="urn:microsoft.com/office/officeart/2005/8/layout/orgChart1"/>
    <dgm:cxn modelId="{9788BA17-3426-4628-81EE-95D8EA68C37B}" type="presOf" srcId="{49A41343-8942-4E0A-948C-7308CFEDA337}" destId="{F8AA5B07-D62E-4BEF-A7F4-BB8154CE0161}" srcOrd="0" destOrd="0" presId="urn:microsoft.com/office/officeart/2005/8/layout/orgChart1"/>
    <dgm:cxn modelId="{1E0DAB61-9CF6-460E-9266-05636A0B93C7}" type="presOf" srcId="{092024CE-8423-4E50-A34E-3122E05631CC}" destId="{0A55F855-E390-49C4-85C3-4EB5DC8DFEC3}" srcOrd="1" destOrd="0" presId="urn:microsoft.com/office/officeart/2005/8/layout/orgChart1"/>
    <dgm:cxn modelId="{B350019C-5206-4469-AFCC-170CE2BD1A65}" type="presOf" srcId="{1E17A9B5-1CC6-4BF4-A5EB-2099972243B8}" destId="{F0DC39B6-0C64-430A-9FFB-4907B94E244D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7E40CCCC-2F25-4C1D-83F6-48D50ECE9C17}" type="presOf" srcId="{D5F013B3-4B4E-4E38-9BAF-4B34B2BB0C79}" destId="{14A5ABF2-8B49-4694-AC4C-1A898869B017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567BDABE-9C32-4B01-A1B1-050A8DB87EF7}" type="presOf" srcId="{1E17A9B5-1CC6-4BF4-A5EB-2099972243B8}" destId="{0044642D-BF6E-4946-989D-7BC76303D8B1}" srcOrd="1" destOrd="0" presId="urn:microsoft.com/office/officeart/2005/8/layout/orgChart1"/>
    <dgm:cxn modelId="{7983D292-2B5B-4796-8948-7F40116A3F47}" type="presOf" srcId="{0ED209FE-B93C-493B-85A2-BA5863869AE7}" destId="{B4ADFA40-1DC3-4BD0-BAE4-D5BA4FDF2B3E}" srcOrd="0" destOrd="0" presId="urn:microsoft.com/office/officeart/2005/8/layout/orgChart1"/>
    <dgm:cxn modelId="{4D3E6D3D-FEBF-4BFC-886C-E6D0EEE74144}" type="presOf" srcId="{382A9707-8CE9-4448-A732-795155023764}" destId="{C9EB4BFF-95DA-49B7-87A2-66A52A4FCDFA}" srcOrd="0" destOrd="0" presId="urn:microsoft.com/office/officeart/2005/8/layout/orgChart1"/>
    <dgm:cxn modelId="{9BF4684F-9A98-46E2-A0CF-CDB9218D1B9E}" type="presOf" srcId="{57A44C0D-573F-44FB-BC9E-B18382ACCC39}" destId="{9AAB9F84-69DB-4974-8FB3-17FE16A42904}" srcOrd="0" destOrd="0" presId="urn:microsoft.com/office/officeart/2005/8/layout/orgChart1"/>
    <dgm:cxn modelId="{37F79385-DFDA-4D63-8827-EE94A6590272}" type="presOf" srcId="{C7336B56-6975-43EE-AA11-2CF9D86F3B72}" destId="{F7484F86-9514-4EEC-AAEC-65AD9B4B3D96}" srcOrd="0" destOrd="0" presId="urn:microsoft.com/office/officeart/2005/8/layout/orgChart1"/>
    <dgm:cxn modelId="{6869B73B-B5C1-424C-B367-D7CFC6BFBC73}" type="presOf" srcId="{DCCE79F2-51DC-4E3A-8F3D-0CB311D1F14D}" destId="{A8ED66CC-CBB3-4EB5-ADE1-6E062170315B}" srcOrd="1" destOrd="0" presId="urn:microsoft.com/office/officeart/2005/8/layout/orgChart1"/>
    <dgm:cxn modelId="{F23C6A53-FB27-4E55-907D-C5B1912C6B4F}" type="presOf" srcId="{88415C31-82DD-4EF9-9A7A-1D4D99FB6B9D}" destId="{0936C29E-0ABE-4289-9453-F6DF249F454C}" srcOrd="1" destOrd="0" presId="urn:microsoft.com/office/officeart/2005/8/layout/orgChart1"/>
    <dgm:cxn modelId="{12BEB824-5A23-4DD1-8A9A-45D8695AC8BB}" type="presOf" srcId="{3837525C-9A2A-44D5-8B42-9C0820CF3FF9}" destId="{6AC59FBD-FAEA-42FA-8EB1-29A7CC044828}" srcOrd="0" destOrd="0" presId="urn:microsoft.com/office/officeart/2005/8/layout/orgChart1"/>
    <dgm:cxn modelId="{2ADDD6E1-74C4-4E4A-9923-BCE79A66E5E8}" type="presParOf" srcId="{6C1B72B2-EE6C-495B-ADAD-8508CE8EB807}" destId="{B9578B13-712D-4BAD-A28F-A7352074EDA6}" srcOrd="0" destOrd="0" presId="urn:microsoft.com/office/officeart/2005/8/layout/orgChart1"/>
    <dgm:cxn modelId="{2A0DAEBA-1870-4DE7-B6A2-F9F9B609A894}" type="presParOf" srcId="{B9578B13-712D-4BAD-A28F-A7352074EDA6}" destId="{EA34C8C8-6EC1-483B-8E39-8E6926CED3CE}" srcOrd="0" destOrd="0" presId="urn:microsoft.com/office/officeart/2005/8/layout/orgChart1"/>
    <dgm:cxn modelId="{4A43BACD-D8BC-426F-AA7D-8B9D0B282E31}" type="presParOf" srcId="{EA34C8C8-6EC1-483B-8E39-8E6926CED3CE}" destId="{D98E11BE-9177-4329-A5B4-B4B8653C2863}" srcOrd="0" destOrd="0" presId="urn:microsoft.com/office/officeart/2005/8/layout/orgChart1"/>
    <dgm:cxn modelId="{E2860F52-F073-4F30-ACE4-0A5C2F96E616}" type="presParOf" srcId="{EA34C8C8-6EC1-483B-8E39-8E6926CED3CE}" destId="{2FA1AE03-77C2-487B-948B-82122901556A}" srcOrd="1" destOrd="0" presId="urn:microsoft.com/office/officeart/2005/8/layout/orgChart1"/>
    <dgm:cxn modelId="{02F6E813-99F6-4111-9A37-5A4CF1D6D1AB}" type="presParOf" srcId="{B9578B13-712D-4BAD-A28F-A7352074EDA6}" destId="{9C5DF944-3D7A-473D-A789-5CA86652B8F8}" srcOrd="1" destOrd="0" presId="urn:microsoft.com/office/officeart/2005/8/layout/orgChart1"/>
    <dgm:cxn modelId="{C528FF87-8003-4AA2-ACA7-4C1AD96BD4C2}" type="presParOf" srcId="{9C5DF944-3D7A-473D-A789-5CA86652B8F8}" destId="{D351E307-7A60-4733-B21C-CC6D6E5D051D}" srcOrd="0" destOrd="0" presId="urn:microsoft.com/office/officeart/2005/8/layout/orgChart1"/>
    <dgm:cxn modelId="{636AACC9-E3D6-4915-8FFC-9E6F2B3A6817}" type="presParOf" srcId="{9C5DF944-3D7A-473D-A789-5CA86652B8F8}" destId="{60FE5B31-E82E-49E2-9469-B5D5674278BC}" srcOrd="1" destOrd="0" presId="urn:microsoft.com/office/officeart/2005/8/layout/orgChart1"/>
    <dgm:cxn modelId="{969A2EC5-6A35-442B-99C6-6023DC91EB44}" type="presParOf" srcId="{60FE5B31-E82E-49E2-9469-B5D5674278BC}" destId="{CB88DD46-0D40-4A1B-9C97-26FA4C46EB15}" srcOrd="0" destOrd="0" presId="urn:microsoft.com/office/officeart/2005/8/layout/orgChart1"/>
    <dgm:cxn modelId="{83EC6EA9-72BE-473C-A12A-E425FD80F6F6}" type="presParOf" srcId="{CB88DD46-0D40-4A1B-9C97-26FA4C46EB15}" destId="{ABF5B3AF-9C3F-43AC-89B9-A4B84688B739}" srcOrd="0" destOrd="0" presId="urn:microsoft.com/office/officeart/2005/8/layout/orgChart1"/>
    <dgm:cxn modelId="{9945DA29-0147-43C7-9011-B62BDDA56719}" type="presParOf" srcId="{CB88DD46-0D40-4A1B-9C97-26FA4C46EB15}" destId="{87899BB1-A811-4B2D-8FA3-633A97B1A6A6}" srcOrd="1" destOrd="0" presId="urn:microsoft.com/office/officeart/2005/8/layout/orgChart1"/>
    <dgm:cxn modelId="{27FBFD9E-8E80-40F0-A889-61FBBEC615C3}" type="presParOf" srcId="{60FE5B31-E82E-49E2-9469-B5D5674278BC}" destId="{B6A20B03-CFA9-41D8-9956-9F0EB448DC4A}" srcOrd="1" destOrd="0" presId="urn:microsoft.com/office/officeart/2005/8/layout/orgChart1"/>
    <dgm:cxn modelId="{A674736D-1BBE-4C35-B4D8-1D97D0DD75D1}" type="presParOf" srcId="{B6A20B03-CFA9-41D8-9956-9F0EB448DC4A}" destId="{CD65CBB6-B9A3-48AB-AFB3-4BE4B03553D3}" srcOrd="0" destOrd="0" presId="urn:microsoft.com/office/officeart/2005/8/layout/orgChart1"/>
    <dgm:cxn modelId="{316B3C72-C984-4063-91C1-8885C98D8C07}" type="presParOf" srcId="{B6A20B03-CFA9-41D8-9956-9F0EB448DC4A}" destId="{ED1F0A6D-21D1-431E-B021-19DC70288741}" srcOrd="1" destOrd="0" presId="urn:microsoft.com/office/officeart/2005/8/layout/orgChart1"/>
    <dgm:cxn modelId="{3B3A454F-E175-47AF-973C-D324AB4FC1DF}" type="presParOf" srcId="{ED1F0A6D-21D1-431E-B021-19DC70288741}" destId="{3035FF76-B78F-49A4-AACF-E2FF3786028F}" srcOrd="0" destOrd="0" presId="urn:microsoft.com/office/officeart/2005/8/layout/orgChart1"/>
    <dgm:cxn modelId="{75C018D2-6308-400F-9030-1FFF7BE4799D}" type="presParOf" srcId="{3035FF76-B78F-49A4-AACF-E2FF3786028F}" destId="{F0DC39B6-0C64-430A-9FFB-4907B94E244D}" srcOrd="0" destOrd="0" presId="urn:microsoft.com/office/officeart/2005/8/layout/orgChart1"/>
    <dgm:cxn modelId="{A10FE6E9-A517-4D4A-B527-715FE81EC46D}" type="presParOf" srcId="{3035FF76-B78F-49A4-AACF-E2FF3786028F}" destId="{0044642D-BF6E-4946-989D-7BC76303D8B1}" srcOrd="1" destOrd="0" presId="urn:microsoft.com/office/officeart/2005/8/layout/orgChart1"/>
    <dgm:cxn modelId="{02FE1665-E7B9-45A8-99A7-567C1EE5D370}" type="presParOf" srcId="{ED1F0A6D-21D1-431E-B021-19DC70288741}" destId="{6F92EC3E-8AAE-41C7-BFFF-85E9DBCB215A}" srcOrd="1" destOrd="0" presId="urn:microsoft.com/office/officeart/2005/8/layout/orgChart1"/>
    <dgm:cxn modelId="{30DAAED0-8151-446D-BF3B-E92922840C71}" type="presParOf" srcId="{ED1F0A6D-21D1-431E-B021-19DC70288741}" destId="{C359BE23-B469-48EB-819D-6F6FDCDBB0A8}" srcOrd="2" destOrd="0" presId="urn:microsoft.com/office/officeart/2005/8/layout/orgChart1"/>
    <dgm:cxn modelId="{41DBD6D7-049B-4974-B0C7-18FFBC81BD63}" type="presParOf" srcId="{B6A20B03-CFA9-41D8-9956-9F0EB448DC4A}" destId="{6AC59FBD-FAEA-42FA-8EB1-29A7CC044828}" srcOrd="2" destOrd="0" presId="urn:microsoft.com/office/officeart/2005/8/layout/orgChart1"/>
    <dgm:cxn modelId="{9F7ED51E-69F6-49C5-9BA0-24F88D640F05}" type="presParOf" srcId="{B6A20B03-CFA9-41D8-9956-9F0EB448DC4A}" destId="{F2E1EDE4-99F4-4CBC-BA6A-91AF00914823}" srcOrd="3" destOrd="0" presId="urn:microsoft.com/office/officeart/2005/8/layout/orgChart1"/>
    <dgm:cxn modelId="{489E29AC-A6C7-450C-B7A7-2ECD30AEB216}" type="presParOf" srcId="{F2E1EDE4-99F4-4CBC-BA6A-91AF00914823}" destId="{795B4B98-FEFB-4DAB-B785-2E28918B1C7E}" srcOrd="0" destOrd="0" presId="urn:microsoft.com/office/officeart/2005/8/layout/orgChart1"/>
    <dgm:cxn modelId="{E8EF56FE-713C-4806-841F-B268CD1AAC3A}" type="presParOf" srcId="{795B4B98-FEFB-4DAB-B785-2E28918B1C7E}" destId="{C9EB4BFF-95DA-49B7-87A2-66A52A4FCDFA}" srcOrd="0" destOrd="0" presId="urn:microsoft.com/office/officeart/2005/8/layout/orgChart1"/>
    <dgm:cxn modelId="{48B6540D-6356-4AA5-8BDD-CE796C6FB6E5}" type="presParOf" srcId="{795B4B98-FEFB-4DAB-B785-2E28918B1C7E}" destId="{40CBCC65-FD09-4B94-B9C9-3482617F2627}" srcOrd="1" destOrd="0" presId="urn:microsoft.com/office/officeart/2005/8/layout/orgChart1"/>
    <dgm:cxn modelId="{7FBEA5ED-4A87-4B58-AB8B-BD67CDAEBBD9}" type="presParOf" srcId="{F2E1EDE4-99F4-4CBC-BA6A-91AF00914823}" destId="{6E67D5E8-91A3-4A9C-B70E-60777B0DD65E}" srcOrd="1" destOrd="0" presId="urn:microsoft.com/office/officeart/2005/8/layout/orgChart1"/>
    <dgm:cxn modelId="{16F75E75-8696-407D-9B85-6D56A5D90090}" type="presParOf" srcId="{F2E1EDE4-99F4-4CBC-BA6A-91AF00914823}" destId="{9041FCB5-DDBA-4A82-87F1-A20AE1F0ECFA}" srcOrd="2" destOrd="0" presId="urn:microsoft.com/office/officeart/2005/8/layout/orgChart1"/>
    <dgm:cxn modelId="{7D08C7AB-DA14-4855-8BC6-D4194C82F4D5}" type="presParOf" srcId="{B6A20B03-CFA9-41D8-9956-9F0EB448DC4A}" destId="{D644628E-4C6F-4DF2-8C07-D2B66E3A4757}" srcOrd="4" destOrd="0" presId="urn:microsoft.com/office/officeart/2005/8/layout/orgChart1"/>
    <dgm:cxn modelId="{914B76FF-F533-4A19-B617-EC5996626BCC}" type="presParOf" srcId="{B6A20B03-CFA9-41D8-9956-9F0EB448DC4A}" destId="{4C59CDCC-8171-42A8-836D-8A7ADEF309D0}" srcOrd="5" destOrd="0" presId="urn:microsoft.com/office/officeart/2005/8/layout/orgChart1"/>
    <dgm:cxn modelId="{25D10E96-773F-4EA1-BB36-E81F711C5075}" type="presParOf" srcId="{4C59CDCC-8171-42A8-836D-8A7ADEF309D0}" destId="{FED7DC99-D3B3-46B2-AE57-14D47B1F3671}" srcOrd="0" destOrd="0" presId="urn:microsoft.com/office/officeart/2005/8/layout/orgChart1"/>
    <dgm:cxn modelId="{B3E5A9E6-4DE8-4858-9362-8B0EC8F53370}" type="presParOf" srcId="{FED7DC99-D3B3-46B2-AE57-14D47B1F3671}" destId="{8F3E2022-AB5E-4438-BDBE-146FD19E8285}" srcOrd="0" destOrd="0" presId="urn:microsoft.com/office/officeart/2005/8/layout/orgChart1"/>
    <dgm:cxn modelId="{DEB346B1-AF08-45C3-B682-2EF6BAC3AE34}" type="presParOf" srcId="{FED7DC99-D3B3-46B2-AE57-14D47B1F3671}" destId="{F4F60A8B-BCFE-4E33-9289-BF4CA9206F7B}" srcOrd="1" destOrd="0" presId="urn:microsoft.com/office/officeart/2005/8/layout/orgChart1"/>
    <dgm:cxn modelId="{C8559324-2610-4649-9D8F-EA9F00426F64}" type="presParOf" srcId="{4C59CDCC-8171-42A8-836D-8A7ADEF309D0}" destId="{0717BF70-BD3E-4FBF-92BE-2C7F71500E41}" srcOrd="1" destOrd="0" presId="urn:microsoft.com/office/officeart/2005/8/layout/orgChart1"/>
    <dgm:cxn modelId="{F7F4074B-2E64-4277-A206-D8147DD84B0F}" type="presParOf" srcId="{4C59CDCC-8171-42A8-836D-8A7ADEF309D0}" destId="{0E63D1F7-0BB7-4B23-80D6-B69D7359A638}" srcOrd="2" destOrd="0" presId="urn:microsoft.com/office/officeart/2005/8/layout/orgChart1"/>
    <dgm:cxn modelId="{E3E85756-B114-4582-8A1B-6B681F3EDB82}" type="presParOf" srcId="{B6A20B03-CFA9-41D8-9956-9F0EB448DC4A}" destId="{52D64095-8F0B-43C5-A134-4F8EB745D0AC}" srcOrd="6" destOrd="0" presId="urn:microsoft.com/office/officeart/2005/8/layout/orgChart1"/>
    <dgm:cxn modelId="{9329B11A-A876-42DF-AE24-E82231F7D226}" type="presParOf" srcId="{B6A20B03-CFA9-41D8-9956-9F0EB448DC4A}" destId="{65175C4B-27F3-41C0-9093-49201195521B}" srcOrd="7" destOrd="0" presId="urn:microsoft.com/office/officeart/2005/8/layout/orgChart1"/>
    <dgm:cxn modelId="{2BD1C1C0-F522-4DCD-A086-1FB0F0B055C3}" type="presParOf" srcId="{65175C4B-27F3-41C0-9093-49201195521B}" destId="{418B0B64-07DF-4A86-8188-2B3D12FF0C1B}" srcOrd="0" destOrd="0" presId="urn:microsoft.com/office/officeart/2005/8/layout/orgChart1"/>
    <dgm:cxn modelId="{2F77B453-3CE4-412B-A73F-A685F5E440B1}" type="presParOf" srcId="{418B0B64-07DF-4A86-8188-2B3D12FF0C1B}" destId="{FCA2B357-06A1-4199-999C-BBE32872F828}" srcOrd="0" destOrd="0" presId="urn:microsoft.com/office/officeart/2005/8/layout/orgChart1"/>
    <dgm:cxn modelId="{A66552C5-0389-4358-9812-2C49D22195C3}" type="presParOf" srcId="{418B0B64-07DF-4A86-8188-2B3D12FF0C1B}" destId="{842224E6-60DA-412E-8A1B-7533C1377869}" srcOrd="1" destOrd="0" presId="urn:microsoft.com/office/officeart/2005/8/layout/orgChart1"/>
    <dgm:cxn modelId="{1C3F64F9-B4D9-4C16-B98B-BCF02C87255C}" type="presParOf" srcId="{65175C4B-27F3-41C0-9093-49201195521B}" destId="{5FEE9627-663F-4879-B764-2FCAC3BEDB01}" srcOrd="1" destOrd="0" presId="urn:microsoft.com/office/officeart/2005/8/layout/orgChart1"/>
    <dgm:cxn modelId="{FE3B7B2E-0A3D-4568-984E-8856EBAAED92}" type="presParOf" srcId="{65175C4B-27F3-41C0-9093-49201195521B}" destId="{D211A30E-3DD6-4F3B-A936-B6D9FD1B5AD6}" srcOrd="2" destOrd="0" presId="urn:microsoft.com/office/officeart/2005/8/layout/orgChart1"/>
    <dgm:cxn modelId="{49476D98-C049-422C-80D9-47C780654268}" type="presParOf" srcId="{60FE5B31-E82E-49E2-9469-B5D5674278BC}" destId="{0A55CB08-0585-4E83-BB9C-6136411D5C97}" srcOrd="2" destOrd="0" presId="urn:microsoft.com/office/officeart/2005/8/layout/orgChart1"/>
    <dgm:cxn modelId="{E232456D-4CA0-4C3E-B4DB-D7CE24989371}" type="presParOf" srcId="{9C5DF944-3D7A-473D-A789-5CA86652B8F8}" destId="{1AE91293-7748-4E52-8855-7B838C555EB9}" srcOrd="2" destOrd="0" presId="urn:microsoft.com/office/officeart/2005/8/layout/orgChart1"/>
    <dgm:cxn modelId="{F3B1E4DD-1522-4549-8CD7-1CC4D973E58F}" type="presParOf" srcId="{9C5DF944-3D7A-473D-A789-5CA86652B8F8}" destId="{8BAB2199-5159-41F9-8708-33820C9B03A9}" srcOrd="3" destOrd="0" presId="urn:microsoft.com/office/officeart/2005/8/layout/orgChart1"/>
    <dgm:cxn modelId="{6859B81A-E65D-4C12-B937-DBE01FCA2A18}" type="presParOf" srcId="{8BAB2199-5159-41F9-8708-33820C9B03A9}" destId="{4AEEF0FD-EB99-4BD5-89CD-011B1DDC19F8}" srcOrd="0" destOrd="0" presId="urn:microsoft.com/office/officeart/2005/8/layout/orgChart1"/>
    <dgm:cxn modelId="{536CAA16-637F-42E4-9CEA-7429389212E3}" type="presParOf" srcId="{4AEEF0FD-EB99-4BD5-89CD-011B1DDC19F8}" destId="{86ECFBC0-6EDE-49D7-A5E4-E61CBAF4A092}" srcOrd="0" destOrd="0" presId="urn:microsoft.com/office/officeart/2005/8/layout/orgChart1"/>
    <dgm:cxn modelId="{DAEFF701-96B0-4B62-BDBB-9572D43E5374}" type="presParOf" srcId="{4AEEF0FD-EB99-4BD5-89CD-011B1DDC19F8}" destId="{EE7467E8-D778-4C18-9C7C-925EF25B0DC2}" srcOrd="1" destOrd="0" presId="urn:microsoft.com/office/officeart/2005/8/layout/orgChart1"/>
    <dgm:cxn modelId="{CFBC462B-73DD-4A7C-BCFD-46064CB3AD3E}" type="presParOf" srcId="{8BAB2199-5159-41F9-8708-33820C9B03A9}" destId="{70B62D43-4B2E-478D-8091-7F950B36BC86}" srcOrd="1" destOrd="0" presId="urn:microsoft.com/office/officeart/2005/8/layout/orgChart1"/>
    <dgm:cxn modelId="{53B3458B-0842-4DFA-A40E-7000578E7A4F}" type="presParOf" srcId="{70B62D43-4B2E-478D-8091-7F950B36BC86}" destId="{5A29D58D-62CC-4731-8120-CAD4354C3E03}" srcOrd="0" destOrd="0" presId="urn:microsoft.com/office/officeart/2005/8/layout/orgChart1"/>
    <dgm:cxn modelId="{A9B887EB-1AFA-4215-A90F-A259E1E796F6}" type="presParOf" srcId="{70B62D43-4B2E-478D-8091-7F950B36BC86}" destId="{20684FA8-0955-4E86-9890-955AAE2FB70E}" srcOrd="1" destOrd="0" presId="urn:microsoft.com/office/officeart/2005/8/layout/orgChart1"/>
    <dgm:cxn modelId="{869527AB-74E9-4AA2-8289-706E9103630E}" type="presParOf" srcId="{20684FA8-0955-4E86-9890-955AAE2FB70E}" destId="{357DF0A8-BCC0-4D40-9A29-811D9B3E8CE1}" srcOrd="0" destOrd="0" presId="urn:microsoft.com/office/officeart/2005/8/layout/orgChart1"/>
    <dgm:cxn modelId="{BE7B756E-1E58-4E0F-8B36-9F149EF954F2}" type="presParOf" srcId="{357DF0A8-BCC0-4D40-9A29-811D9B3E8CE1}" destId="{7533127D-6F77-420D-9337-03A9B17677A7}" srcOrd="0" destOrd="0" presId="urn:microsoft.com/office/officeart/2005/8/layout/orgChart1"/>
    <dgm:cxn modelId="{B6FB1C89-7A64-4CFF-8A29-BD6E629F283D}" type="presParOf" srcId="{357DF0A8-BCC0-4D40-9A29-811D9B3E8CE1}" destId="{75DCBE71-7469-49E9-81E5-E6A43E3EC0DC}" srcOrd="1" destOrd="0" presId="urn:microsoft.com/office/officeart/2005/8/layout/orgChart1"/>
    <dgm:cxn modelId="{F4B8C5BB-EDF4-4532-845F-6E1F6EC73E5F}" type="presParOf" srcId="{20684FA8-0955-4E86-9890-955AAE2FB70E}" destId="{321B0D03-50FC-44EB-B561-D21A2CD4B482}" srcOrd="1" destOrd="0" presId="urn:microsoft.com/office/officeart/2005/8/layout/orgChart1"/>
    <dgm:cxn modelId="{EE0DAB2B-CDA3-4313-A1F5-28272A2721EA}" type="presParOf" srcId="{20684FA8-0955-4E86-9890-955AAE2FB70E}" destId="{0654A2B9-B227-48A6-941C-DD027142ECCE}" srcOrd="2" destOrd="0" presId="urn:microsoft.com/office/officeart/2005/8/layout/orgChart1"/>
    <dgm:cxn modelId="{F1F22867-AA81-451F-B78B-9BC9CA753E69}" type="presParOf" srcId="{70B62D43-4B2E-478D-8091-7F950B36BC86}" destId="{77FF546B-1ADB-4B35-B705-B48DE95D0A7F}" srcOrd="2" destOrd="0" presId="urn:microsoft.com/office/officeart/2005/8/layout/orgChart1"/>
    <dgm:cxn modelId="{8904B81D-06A1-41B4-A7D1-B7DC28DB1496}" type="presParOf" srcId="{70B62D43-4B2E-478D-8091-7F950B36BC86}" destId="{69C13562-DBB8-42F8-AE39-8AFEF8ED4982}" srcOrd="3" destOrd="0" presId="urn:microsoft.com/office/officeart/2005/8/layout/orgChart1"/>
    <dgm:cxn modelId="{95AB6363-A9A5-4EDB-ABA0-F0E7ECDC8FEB}" type="presParOf" srcId="{69C13562-DBB8-42F8-AE39-8AFEF8ED4982}" destId="{896D96FE-EA05-4066-8BE5-F7366BA3777A}" srcOrd="0" destOrd="0" presId="urn:microsoft.com/office/officeart/2005/8/layout/orgChart1"/>
    <dgm:cxn modelId="{431FD803-2EE9-437F-AE70-C144626EE263}" type="presParOf" srcId="{896D96FE-EA05-4066-8BE5-F7366BA3777A}" destId="{079C46BA-E270-4C4F-9AA8-92E32A64D736}" srcOrd="0" destOrd="0" presId="urn:microsoft.com/office/officeart/2005/8/layout/orgChart1"/>
    <dgm:cxn modelId="{F463ED9B-7266-472F-B8F7-330FD02473D9}" type="presParOf" srcId="{896D96FE-EA05-4066-8BE5-F7366BA3777A}" destId="{3AA4BA60-CAF3-4B65-8A7B-26648B565082}" srcOrd="1" destOrd="0" presId="urn:microsoft.com/office/officeart/2005/8/layout/orgChart1"/>
    <dgm:cxn modelId="{FC6EAE16-3613-4B3F-A937-EECB69F27C47}" type="presParOf" srcId="{69C13562-DBB8-42F8-AE39-8AFEF8ED4982}" destId="{54F082B5-2FAD-490F-B257-B96DCB3E19FC}" srcOrd="1" destOrd="0" presId="urn:microsoft.com/office/officeart/2005/8/layout/orgChart1"/>
    <dgm:cxn modelId="{7BDD37E2-D194-4BB2-B5D1-C40059E3FA2A}" type="presParOf" srcId="{69C13562-DBB8-42F8-AE39-8AFEF8ED4982}" destId="{6C846A69-A00E-4FB9-80C7-DC7FE13BD4B5}" srcOrd="2" destOrd="0" presId="urn:microsoft.com/office/officeart/2005/8/layout/orgChart1"/>
    <dgm:cxn modelId="{EFF009ED-86E7-45EB-8DEB-99B80A3E54F9}" type="presParOf" srcId="{70B62D43-4B2E-478D-8091-7F950B36BC86}" destId="{C6471DB4-9B93-437A-AEBE-F3B71F737DF8}" srcOrd="4" destOrd="0" presId="urn:microsoft.com/office/officeart/2005/8/layout/orgChart1"/>
    <dgm:cxn modelId="{E5FB1A4C-66E8-4775-8DCF-76B9E60F907D}" type="presParOf" srcId="{70B62D43-4B2E-478D-8091-7F950B36BC86}" destId="{CD8B12E6-DD1E-4D70-BE7C-A5443A3D84D1}" srcOrd="5" destOrd="0" presId="urn:microsoft.com/office/officeart/2005/8/layout/orgChart1"/>
    <dgm:cxn modelId="{E1D49377-DDB9-4184-B919-74B69048DAF0}" type="presParOf" srcId="{CD8B12E6-DD1E-4D70-BE7C-A5443A3D84D1}" destId="{C0FBA54D-3A3D-42F4-B1C8-ADE0E74CCC4D}" srcOrd="0" destOrd="0" presId="urn:microsoft.com/office/officeart/2005/8/layout/orgChart1"/>
    <dgm:cxn modelId="{72DB73E0-B6F7-4684-8862-CAA22E3B06F2}" type="presParOf" srcId="{C0FBA54D-3A3D-42F4-B1C8-ADE0E74CCC4D}" destId="{30DA9891-B7C7-405D-9015-1C3DF0E9850F}" srcOrd="0" destOrd="0" presId="urn:microsoft.com/office/officeart/2005/8/layout/orgChart1"/>
    <dgm:cxn modelId="{DBD43177-C5B7-4A78-B4AB-1531F8C1C0B2}" type="presParOf" srcId="{C0FBA54D-3A3D-42F4-B1C8-ADE0E74CCC4D}" destId="{5EC808F1-181C-42C2-975C-2B558EBCB7FE}" srcOrd="1" destOrd="0" presId="urn:microsoft.com/office/officeart/2005/8/layout/orgChart1"/>
    <dgm:cxn modelId="{D8A2537C-7400-4E53-A5D7-C58F9B768489}" type="presParOf" srcId="{CD8B12E6-DD1E-4D70-BE7C-A5443A3D84D1}" destId="{3C11D65F-2A65-4A7E-9C15-AA6406FE6F0B}" srcOrd="1" destOrd="0" presId="urn:microsoft.com/office/officeart/2005/8/layout/orgChart1"/>
    <dgm:cxn modelId="{46945AC4-8064-4111-BF03-A513FDADD4ED}" type="presParOf" srcId="{CD8B12E6-DD1E-4D70-BE7C-A5443A3D84D1}" destId="{07414A68-C8A8-4CE7-984E-48064FC49AF5}" srcOrd="2" destOrd="0" presId="urn:microsoft.com/office/officeart/2005/8/layout/orgChart1"/>
    <dgm:cxn modelId="{3CB78EAA-BACF-42EC-8A1B-2CE18E743333}" type="presParOf" srcId="{70B62D43-4B2E-478D-8091-7F950B36BC86}" destId="{BD53C961-9C2E-42B5-A825-EB1CD5AF2FE3}" srcOrd="6" destOrd="0" presId="urn:microsoft.com/office/officeart/2005/8/layout/orgChart1"/>
    <dgm:cxn modelId="{D5C7E4EE-22B8-4167-919A-9D439CF49D69}" type="presParOf" srcId="{70B62D43-4B2E-478D-8091-7F950B36BC86}" destId="{2AD0F394-908E-4BF8-9902-81719C192207}" srcOrd="7" destOrd="0" presId="urn:microsoft.com/office/officeart/2005/8/layout/orgChart1"/>
    <dgm:cxn modelId="{6F7E3911-45B0-4BC4-92B0-7AAE7BDA1A90}" type="presParOf" srcId="{2AD0F394-908E-4BF8-9902-81719C192207}" destId="{6508E9AA-32AD-45CE-ACB4-E452A2309B43}" srcOrd="0" destOrd="0" presId="urn:microsoft.com/office/officeart/2005/8/layout/orgChart1"/>
    <dgm:cxn modelId="{3C07EF5D-963B-4AA0-9E61-F7CB1F115939}" type="presParOf" srcId="{6508E9AA-32AD-45CE-ACB4-E452A2309B43}" destId="{26E61D30-5696-4E05-9044-AF73EF27DAB2}" srcOrd="0" destOrd="0" presId="urn:microsoft.com/office/officeart/2005/8/layout/orgChart1"/>
    <dgm:cxn modelId="{CE27D573-F6A3-4C9E-934B-B40D19819818}" type="presParOf" srcId="{6508E9AA-32AD-45CE-ACB4-E452A2309B43}" destId="{14A5ABF2-8B49-4694-AC4C-1A898869B017}" srcOrd="1" destOrd="0" presId="urn:microsoft.com/office/officeart/2005/8/layout/orgChart1"/>
    <dgm:cxn modelId="{F8DAC845-F4C1-44DC-B4F8-400B4D18F889}" type="presParOf" srcId="{2AD0F394-908E-4BF8-9902-81719C192207}" destId="{E95C75F7-7305-47DE-985C-550E435481C9}" srcOrd="1" destOrd="0" presId="urn:microsoft.com/office/officeart/2005/8/layout/orgChart1"/>
    <dgm:cxn modelId="{2E51C2D7-C12D-41A8-8DD7-B7D4BE630DBE}" type="presParOf" srcId="{2AD0F394-908E-4BF8-9902-81719C192207}" destId="{ADFD56FF-A789-4A68-9B2D-8E4E857854C2}" srcOrd="2" destOrd="0" presId="urn:microsoft.com/office/officeart/2005/8/layout/orgChart1"/>
    <dgm:cxn modelId="{359F1E24-5948-4B38-972B-7C2A0D76BB2D}" type="presParOf" srcId="{70B62D43-4B2E-478D-8091-7F950B36BC86}" destId="{B4ADFA40-1DC3-4BD0-BAE4-D5BA4FDF2B3E}" srcOrd="8" destOrd="0" presId="urn:microsoft.com/office/officeart/2005/8/layout/orgChart1"/>
    <dgm:cxn modelId="{F952150D-2591-4F0E-8124-CC8BD94707CB}" type="presParOf" srcId="{70B62D43-4B2E-478D-8091-7F950B36BC86}" destId="{74623D81-D47A-4BDB-A76C-094846D41FA8}" srcOrd="9" destOrd="0" presId="urn:microsoft.com/office/officeart/2005/8/layout/orgChart1"/>
    <dgm:cxn modelId="{D1AFF3BC-B753-4B09-8155-0C81C906DFC1}" type="presParOf" srcId="{74623D81-D47A-4BDB-A76C-094846D41FA8}" destId="{A5AFB960-0B8B-4E03-885A-2579269F7DC1}" srcOrd="0" destOrd="0" presId="urn:microsoft.com/office/officeart/2005/8/layout/orgChart1"/>
    <dgm:cxn modelId="{7BF9E3DD-E885-4EBC-99F6-4689F0664D96}" type="presParOf" srcId="{A5AFB960-0B8B-4E03-885A-2579269F7DC1}" destId="{3A05D6AC-55D4-4F8B-831D-7528DBB5E857}" srcOrd="0" destOrd="0" presId="urn:microsoft.com/office/officeart/2005/8/layout/orgChart1"/>
    <dgm:cxn modelId="{E6D26E7A-E4A0-4615-AF23-6997B6CC76FE}" type="presParOf" srcId="{A5AFB960-0B8B-4E03-885A-2579269F7DC1}" destId="{179F0FCD-C306-4B84-A7DF-E34F9FAB6F56}" srcOrd="1" destOrd="0" presId="urn:microsoft.com/office/officeart/2005/8/layout/orgChart1"/>
    <dgm:cxn modelId="{ECD7F6B1-D117-4648-A64D-FBB7B2CFBD4E}" type="presParOf" srcId="{74623D81-D47A-4BDB-A76C-094846D41FA8}" destId="{856F8CB3-7FD8-44A2-BD9F-D0A3BBBFD7B2}" srcOrd="1" destOrd="0" presId="urn:microsoft.com/office/officeart/2005/8/layout/orgChart1"/>
    <dgm:cxn modelId="{0583BCF7-F33F-427F-BD0E-A3F2BC6B29FF}" type="presParOf" srcId="{74623D81-D47A-4BDB-A76C-094846D41FA8}" destId="{E41C3208-7C36-4192-9EA5-1F0C4DB4A826}" srcOrd="2" destOrd="0" presId="urn:microsoft.com/office/officeart/2005/8/layout/orgChart1"/>
    <dgm:cxn modelId="{664C5AC4-AB4F-4547-9410-420DA20BB23B}" type="presParOf" srcId="{8BAB2199-5159-41F9-8708-33820C9B03A9}" destId="{FB705D8D-4B0F-418C-BE22-C9FC935B08A3}" srcOrd="2" destOrd="0" presId="urn:microsoft.com/office/officeart/2005/8/layout/orgChart1"/>
    <dgm:cxn modelId="{8DD006FD-1CC4-4E8F-A39B-C86BBCEAEF71}" type="presParOf" srcId="{9C5DF944-3D7A-473D-A789-5CA86652B8F8}" destId="{4F6F1802-D2DC-45F2-8B57-B9ACE00E096B}" srcOrd="4" destOrd="0" presId="urn:microsoft.com/office/officeart/2005/8/layout/orgChart1"/>
    <dgm:cxn modelId="{ADCEAFD7-B9CE-40A2-860C-C6E082473126}" type="presParOf" srcId="{9C5DF944-3D7A-473D-A789-5CA86652B8F8}" destId="{D09FB176-C899-4C34-A2EF-DF4099E3930B}" srcOrd="5" destOrd="0" presId="urn:microsoft.com/office/officeart/2005/8/layout/orgChart1"/>
    <dgm:cxn modelId="{A2E2A134-01D7-4BF4-B5B4-C0CF39B871ED}" type="presParOf" srcId="{D09FB176-C899-4C34-A2EF-DF4099E3930B}" destId="{EB3A78CF-8659-4E76-9BB6-78F8A7F8B535}" srcOrd="0" destOrd="0" presId="urn:microsoft.com/office/officeart/2005/8/layout/orgChart1"/>
    <dgm:cxn modelId="{4CF8911D-5E6B-4304-A4F1-A8491D67A52D}" type="presParOf" srcId="{EB3A78CF-8659-4E76-9BB6-78F8A7F8B535}" destId="{ED956AEF-5A78-47DC-9D97-3B27A2E93095}" srcOrd="0" destOrd="0" presId="urn:microsoft.com/office/officeart/2005/8/layout/orgChart1"/>
    <dgm:cxn modelId="{5D609118-25AF-47C2-9C38-BC8280ED3835}" type="presParOf" srcId="{EB3A78CF-8659-4E76-9BB6-78F8A7F8B535}" destId="{0936C29E-0ABE-4289-9453-F6DF249F454C}" srcOrd="1" destOrd="0" presId="urn:microsoft.com/office/officeart/2005/8/layout/orgChart1"/>
    <dgm:cxn modelId="{5A2E62B4-FE36-4EAF-A7BE-3C03802E584C}" type="presParOf" srcId="{D09FB176-C899-4C34-A2EF-DF4099E3930B}" destId="{3666C14E-3FE7-4AB2-BA4F-4535D42C477E}" srcOrd="1" destOrd="0" presId="urn:microsoft.com/office/officeart/2005/8/layout/orgChart1"/>
    <dgm:cxn modelId="{CE0C6B35-C14A-42AE-8EDE-507E33256A0C}" type="presParOf" srcId="{3666C14E-3FE7-4AB2-BA4F-4535D42C477E}" destId="{7E670A0B-4B6A-45AD-AE95-FAE9E52BA24F}" srcOrd="0" destOrd="0" presId="urn:microsoft.com/office/officeart/2005/8/layout/orgChart1"/>
    <dgm:cxn modelId="{17DEBFC2-DC09-48D8-A1DB-D0C4D31EDBF9}" type="presParOf" srcId="{3666C14E-3FE7-4AB2-BA4F-4535D42C477E}" destId="{781D4557-4BA2-4B53-85D2-D0A8E2F29ACB}" srcOrd="1" destOrd="0" presId="urn:microsoft.com/office/officeart/2005/8/layout/orgChart1"/>
    <dgm:cxn modelId="{AB70B015-1960-4727-8EF9-8B9A5A005863}" type="presParOf" srcId="{781D4557-4BA2-4B53-85D2-D0A8E2F29ACB}" destId="{A1F0E8B8-00E6-43CE-8E1F-A9918B608453}" srcOrd="0" destOrd="0" presId="urn:microsoft.com/office/officeart/2005/8/layout/orgChart1"/>
    <dgm:cxn modelId="{44421EA0-6CB9-4B42-89F7-FC3705E8A404}" type="presParOf" srcId="{A1F0E8B8-00E6-43CE-8E1F-A9918B608453}" destId="{2C701CAE-D8F1-461E-8A0C-C57AEB1CD6C2}" srcOrd="0" destOrd="0" presId="urn:microsoft.com/office/officeart/2005/8/layout/orgChart1"/>
    <dgm:cxn modelId="{8956E8C8-6391-4D81-BDAA-E5D5430D731C}" type="presParOf" srcId="{A1F0E8B8-00E6-43CE-8E1F-A9918B608453}" destId="{0A55F855-E390-49C4-85C3-4EB5DC8DFEC3}" srcOrd="1" destOrd="0" presId="urn:microsoft.com/office/officeart/2005/8/layout/orgChart1"/>
    <dgm:cxn modelId="{6D3DF277-22BD-46F3-B4C7-D73B7EDE744A}" type="presParOf" srcId="{781D4557-4BA2-4B53-85D2-D0A8E2F29ACB}" destId="{8FDA77AA-02A8-4EBB-8954-A3306A125F11}" srcOrd="1" destOrd="0" presId="urn:microsoft.com/office/officeart/2005/8/layout/orgChart1"/>
    <dgm:cxn modelId="{0F8B6990-7327-4814-ADBB-341D7B56EEED}" type="presParOf" srcId="{781D4557-4BA2-4B53-85D2-D0A8E2F29ACB}" destId="{802B30D6-A884-4929-98EE-4DE3E2D91CB8}" srcOrd="2" destOrd="0" presId="urn:microsoft.com/office/officeart/2005/8/layout/orgChart1"/>
    <dgm:cxn modelId="{C2F40A7C-DB1D-4837-ABD7-BB15CA2909D5}" type="presParOf" srcId="{3666C14E-3FE7-4AB2-BA4F-4535D42C477E}" destId="{4E5DB2E5-BC21-45FD-89CF-804EEEA73D92}" srcOrd="2" destOrd="0" presId="urn:microsoft.com/office/officeart/2005/8/layout/orgChart1"/>
    <dgm:cxn modelId="{40E9654B-8FBB-47BF-A80B-3EEDE9B630BB}" type="presParOf" srcId="{3666C14E-3FE7-4AB2-BA4F-4535D42C477E}" destId="{FEF5B6E2-22EA-4CFA-BF26-961399773F49}" srcOrd="3" destOrd="0" presId="urn:microsoft.com/office/officeart/2005/8/layout/orgChart1"/>
    <dgm:cxn modelId="{A81ECEC7-96B6-4E1E-81C4-CCCD6E3D5AC3}" type="presParOf" srcId="{FEF5B6E2-22EA-4CFA-BF26-961399773F49}" destId="{42BED641-FA4F-4D4B-9A19-A7D3C3BE1408}" srcOrd="0" destOrd="0" presId="urn:microsoft.com/office/officeart/2005/8/layout/orgChart1"/>
    <dgm:cxn modelId="{94E1E797-6B67-491F-91E9-8550D65A60EC}" type="presParOf" srcId="{42BED641-FA4F-4D4B-9A19-A7D3C3BE1408}" destId="{74487508-3D4F-4F35-9119-7335AA499C95}" srcOrd="0" destOrd="0" presId="urn:microsoft.com/office/officeart/2005/8/layout/orgChart1"/>
    <dgm:cxn modelId="{3C58111F-8881-426E-AA31-53257FA7E360}" type="presParOf" srcId="{42BED641-FA4F-4D4B-9A19-A7D3C3BE1408}" destId="{EA4E738B-1483-44D6-89EB-8256A9C3F87D}" srcOrd="1" destOrd="0" presId="urn:microsoft.com/office/officeart/2005/8/layout/orgChart1"/>
    <dgm:cxn modelId="{BA8D5E50-7EC2-48A0-9FF3-F3998062C0EB}" type="presParOf" srcId="{FEF5B6E2-22EA-4CFA-BF26-961399773F49}" destId="{B5B7C6F2-824B-4B22-9513-4D47B87A1DEF}" srcOrd="1" destOrd="0" presId="urn:microsoft.com/office/officeart/2005/8/layout/orgChart1"/>
    <dgm:cxn modelId="{C00F41AC-0530-4CC5-8EF4-4DE9B3DEBB24}" type="presParOf" srcId="{FEF5B6E2-22EA-4CFA-BF26-961399773F49}" destId="{AD4B3EEE-3AC5-44A5-8891-70C0728030DE}" srcOrd="2" destOrd="0" presId="urn:microsoft.com/office/officeart/2005/8/layout/orgChart1"/>
    <dgm:cxn modelId="{EEB3F33E-045B-477E-964F-9E16728CAEDD}" type="presParOf" srcId="{3666C14E-3FE7-4AB2-BA4F-4535D42C477E}" destId="{1A2BCB80-89E2-41EC-87D9-8650DA66AB8A}" srcOrd="4" destOrd="0" presId="urn:microsoft.com/office/officeart/2005/8/layout/orgChart1"/>
    <dgm:cxn modelId="{F51137C4-497B-4AD8-948B-2C4A0E99A4E9}" type="presParOf" srcId="{3666C14E-3FE7-4AB2-BA4F-4535D42C477E}" destId="{CD498E25-17A8-4592-A106-0BDE77F9F8BE}" srcOrd="5" destOrd="0" presId="urn:microsoft.com/office/officeart/2005/8/layout/orgChart1"/>
    <dgm:cxn modelId="{ACE88ABC-064C-426D-9C52-7595677D5AEC}" type="presParOf" srcId="{CD498E25-17A8-4592-A106-0BDE77F9F8BE}" destId="{1832CD07-F56C-4B75-9FC3-CEF6C2D6EA45}" srcOrd="0" destOrd="0" presId="urn:microsoft.com/office/officeart/2005/8/layout/orgChart1"/>
    <dgm:cxn modelId="{4A4CA58A-2F83-493D-8EF1-C37E55911412}" type="presParOf" srcId="{1832CD07-F56C-4B75-9FC3-CEF6C2D6EA45}" destId="{F7484F86-9514-4EEC-AAEC-65AD9B4B3D96}" srcOrd="0" destOrd="0" presId="urn:microsoft.com/office/officeart/2005/8/layout/orgChart1"/>
    <dgm:cxn modelId="{4FD30926-DEC8-4E9B-8702-3C05107EF261}" type="presParOf" srcId="{1832CD07-F56C-4B75-9FC3-CEF6C2D6EA45}" destId="{2F8AA862-E8D3-4043-95F3-7EBB33FDC237}" srcOrd="1" destOrd="0" presId="urn:microsoft.com/office/officeart/2005/8/layout/orgChart1"/>
    <dgm:cxn modelId="{B7984C4D-5F72-45EF-BDD2-3D5C72AD8A58}" type="presParOf" srcId="{CD498E25-17A8-4592-A106-0BDE77F9F8BE}" destId="{D6D1B4BE-1E43-4CD4-965F-996A3963A4DE}" srcOrd="1" destOrd="0" presId="urn:microsoft.com/office/officeart/2005/8/layout/orgChart1"/>
    <dgm:cxn modelId="{FF9C61D5-369F-4A46-9E5C-A0CBC567DC35}" type="presParOf" srcId="{CD498E25-17A8-4592-A106-0BDE77F9F8BE}" destId="{2585E360-1265-4DAF-8ED0-8CB30CFCA044}" srcOrd="2" destOrd="0" presId="urn:microsoft.com/office/officeart/2005/8/layout/orgChart1"/>
    <dgm:cxn modelId="{B0BBD72B-B7F5-413A-B3A1-874699AFCE71}" type="presParOf" srcId="{3666C14E-3FE7-4AB2-BA4F-4535D42C477E}" destId="{9AAB9F84-69DB-4974-8FB3-17FE16A42904}" srcOrd="6" destOrd="0" presId="urn:microsoft.com/office/officeart/2005/8/layout/orgChart1"/>
    <dgm:cxn modelId="{CB8CF4EC-7F96-409C-B095-1092091D5617}" type="presParOf" srcId="{3666C14E-3FE7-4AB2-BA4F-4535D42C477E}" destId="{C3EE2C24-35C5-4383-8BA8-04718D61B1E3}" srcOrd="7" destOrd="0" presId="urn:microsoft.com/office/officeart/2005/8/layout/orgChart1"/>
    <dgm:cxn modelId="{21098D51-BDC5-48AB-8F13-BFE193AB6B6F}" type="presParOf" srcId="{C3EE2C24-35C5-4383-8BA8-04718D61B1E3}" destId="{D76FB983-6AF4-4D17-803C-BE4F9D86E241}" srcOrd="0" destOrd="0" presId="urn:microsoft.com/office/officeart/2005/8/layout/orgChart1"/>
    <dgm:cxn modelId="{132F86AE-72AC-4C1C-8715-DBA0659099DD}" type="presParOf" srcId="{D76FB983-6AF4-4D17-803C-BE4F9D86E241}" destId="{C95AECE2-07C4-42E7-90DA-5CD8EA216CFC}" srcOrd="0" destOrd="0" presId="urn:microsoft.com/office/officeart/2005/8/layout/orgChart1"/>
    <dgm:cxn modelId="{84E3BB21-CC91-41C7-B605-6B3530295AEC}" type="presParOf" srcId="{D76FB983-6AF4-4D17-803C-BE4F9D86E241}" destId="{4704A764-F3E3-46A1-B698-AC3BCD85875D}" srcOrd="1" destOrd="0" presId="urn:microsoft.com/office/officeart/2005/8/layout/orgChart1"/>
    <dgm:cxn modelId="{F37972A9-2BE8-4745-A06D-D04EF7A48940}" type="presParOf" srcId="{C3EE2C24-35C5-4383-8BA8-04718D61B1E3}" destId="{C07B020C-8290-4505-84E9-D8CD925D7B93}" srcOrd="1" destOrd="0" presId="urn:microsoft.com/office/officeart/2005/8/layout/orgChart1"/>
    <dgm:cxn modelId="{31AEFE2A-C155-4AC1-8181-2B50B3F12363}" type="presParOf" srcId="{C3EE2C24-35C5-4383-8BA8-04718D61B1E3}" destId="{97715D9E-A6B5-4BE2-9531-017E1F9F5E37}" srcOrd="2" destOrd="0" presId="urn:microsoft.com/office/officeart/2005/8/layout/orgChart1"/>
    <dgm:cxn modelId="{D36DD3CD-BAB8-47E9-B229-7642CB88AAD9}" type="presParOf" srcId="{3666C14E-3FE7-4AB2-BA4F-4535D42C477E}" destId="{F8AA5B07-D62E-4BEF-A7F4-BB8154CE0161}" srcOrd="8" destOrd="0" presId="urn:microsoft.com/office/officeart/2005/8/layout/orgChart1"/>
    <dgm:cxn modelId="{A571DB31-110A-401D-AA12-315C8E566D21}" type="presParOf" srcId="{3666C14E-3FE7-4AB2-BA4F-4535D42C477E}" destId="{28D3CB32-FAA0-4273-8538-1EB307061468}" srcOrd="9" destOrd="0" presId="urn:microsoft.com/office/officeart/2005/8/layout/orgChart1"/>
    <dgm:cxn modelId="{F7910306-E5F3-43A1-B688-9C11DDA70F16}" type="presParOf" srcId="{28D3CB32-FAA0-4273-8538-1EB307061468}" destId="{4E6634D0-9CA1-4ACD-BF91-91BEE47E76EF}" srcOrd="0" destOrd="0" presId="urn:microsoft.com/office/officeart/2005/8/layout/orgChart1"/>
    <dgm:cxn modelId="{31169DCC-BC78-4590-99DC-C1E0EC3ADD03}" type="presParOf" srcId="{4E6634D0-9CA1-4ACD-BF91-91BEE47E76EF}" destId="{EE219807-47C8-4941-99AE-CE39076E53F5}" srcOrd="0" destOrd="0" presId="urn:microsoft.com/office/officeart/2005/8/layout/orgChart1"/>
    <dgm:cxn modelId="{800B1EE5-0F5E-4B2E-AEF4-21E8B89F5636}" type="presParOf" srcId="{4E6634D0-9CA1-4ACD-BF91-91BEE47E76EF}" destId="{A8ED66CC-CBB3-4EB5-ADE1-6E062170315B}" srcOrd="1" destOrd="0" presId="urn:microsoft.com/office/officeart/2005/8/layout/orgChart1"/>
    <dgm:cxn modelId="{0F781938-E8FB-4397-B961-95F95F1D90E9}" type="presParOf" srcId="{28D3CB32-FAA0-4273-8538-1EB307061468}" destId="{55A4A9B7-D2D2-4F27-9972-54B957F184B3}" srcOrd="1" destOrd="0" presId="urn:microsoft.com/office/officeart/2005/8/layout/orgChart1"/>
    <dgm:cxn modelId="{D699B506-BA59-4D23-9AF1-AE2F7C8D994A}" type="presParOf" srcId="{28D3CB32-FAA0-4273-8538-1EB307061468}" destId="{A6D08738-8725-4BBB-8D6E-6E0F7F338F27}" srcOrd="2" destOrd="0" presId="urn:microsoft.com/office/officeart/2005/8/layout/orgChart1"/>
    <dgm:cxn modelId="{6F8ECA4C-9B3B-4454-93C2-E10EE34E4A05}" type="presParOf" srcId="{D09FB176-C899-4C34-A2EF-DF4099E3930B}" destId="{10032A81-28F1-4589-A2C9-2F713826DB5B}" srcOrd="2" destOrd="0" presId="urn:microsoft.com/office/officeart/2005/8/layout/orgChart1"/>
    <dgm:cxn modelId="{AD0E9C34-1609-407A-86E2-11F8CD369616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34731CAD-E6AD-4BFB-B0B1-C34DD0FD10B6}" type="presOf" srcId="{844909A3-F2C8-49AE-869B-AFCA0AC709DF}" destId="{5A29D58D-62CC-4731-8120-CAD4354C3E03}" srcOrd="0" destOrd="0" presId="urn:microsoft.com/office/officeart/2005/8/layout/orgChart1"/>
    <dgm:cxn modelId="{C0D9D565-EB4B-44F4-8327-D516058D75A0}" type="presOf" srcId="{41CBE71F-8A1C-4046-8B51-627382F890A8}" destId="{BD53C961-9C2E-42B5-A825-EB1CD5AF2FE3}" srcOrd="0" destOrd="0" presId="urn:microsoft.com/office/officeart/2005/8/layout/orgChart1"/>
    <dgm:cxn modelId="{7D7F69AD-ADF7-4C27-BFD0-6CCCB49173E2}" type="presOf" srcId="{1D03C52E-27F1-4CAD-B953-A57260381D87}" destId="{52D64095-8F0B-43C5-A134-4F8EB745D0AC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ED4BCC4E-4836-4160-932A-C727D0A28080}" type="presOf" srcId="{BCA1F9C7-A2DE-4DA9-9030-581CAAE089DA}" destId="{7E670A0B-4B6A-45AD-AE95-FAE9E52BA24F}" srcOrd="0" destOrd="0" presId="urn:microsoft.com/office/officeart/2005/8/layout/orgChart1"/>
    <dgm:cxn modelId="{FDDCBF77-AC68-4909-B2DC-6C2208EAB481}" type="presOf" srcId="{032924AE-7BA3-4608-9D4D-A10FC22FA55B}" destId="{FCA2B357-06A1-4199-999C-BBE32872F828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2B604148-883B-4002-8FB5-8E74B33A4E0F}" type="presOf" srcId="{B40A1E99-819E-4C0D-B671-3D134F0F7163}" destId="{3A05D6AC-55D4-4F8B-831D-7528DBB5E857}" srcOrd="0" destOrd="0" presId="urn:microsoft.com/office/officeart/2005/8/layout/orgChart1"/>
    <dgm:cxn modelId="{1A37F8DC-466B-4253-B6ED-BBD080E5C93A}" type="presOf" srcId="{69BEBD41-3545-40FD-BFDD-D21BD47C872E}" destId="{74487508-3D4F-4F35-9119-7335AA499C95}" srcOrd="0" destOrd="0" presId="urn:microsoft.com/office/officeart/2005/8/layout/orgChart1"/>
    <dgm:cxn modelId="{FFDE042F-7269-42E8-9060-6866B5D5AFB3}" type="presOf" srcId="{BAA37ED3-8504-4718-82EA-2141E33A703B}" destId="{C6471DB4-9B93-437A-AEBE-F3B71F737DF8}" srcOrd="0" destOrd="0" presId="urn:microsoft.com/office/officeart/2005/8/layout/orgChart1"/>
    <dgm:cxn modelId="{88D596C0-EC21-4F7F-BB65-64D5FF6DE470}" type="presOf" srcId="{D3B00EB5-7252-4C54-A138-4FDE2761BA89}" destId="{77FF546B-1ADB-4B35-B705-B48DE95D0A7F}" srcOrd="0" destOrd="0" presId="urn:microsoft.com/office/officeart/2005/8/layout/orgChart1"/>
    <dgm:cxn modelId="{3E9DF6EB-97CA-439F-A92A-DD434143175A}" type="presOf" srcId="{B103CFD6-C2F2-4A76-8866-035FF64E5877}" destId="{D98E11BE-9177-4329-A5B4-B4B8653C2863}" srcOrd="0" destOrd="0" presId="urn:microsoft.com/office/officeart/2005/8/layout/orgChart1"/>
    <dgm:cxn modelId="{EB382159-2ACA-4E83-ACA3-CBC870A3D36B}" type="presOf" srcId="{D656347E-658D-41DE-86E2-9688A1F66EB3}" destId="{D351E307-7A60-4733-B21C-CC6D6E5D051D}" srcOrd="0" destOrd="0" presId="urn:microsoft.com/office/officeart/2005/8/layout/orgChart1"/>
    <dgm:cxn modelId="{BAC16303-EB1A-411B-8234-5C5A77F5C946}" type="presOf" srcId="{6A766238-49C0-489C-9759-5801318FB123}" destId="{F4F60A8B-BCFE-4E33-9289-BF4CA9206F7B}" srcOrd="1" destOrd="0" presId="urn:microsoft.com/office/officeart/2005/8/layout/orgChart1"/>
    <dgm:cxn modelId="{63B7B4A6-8DCB-4659-85E2-B503A7D6E0D9}" type="presOf" srcId="{EDF4E25F-6E69-41B7-B57F-66E5D749104E}" destId="{CD65CBB6-B9A3-48AB-AFB3-4BE4B03553D3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ECF3C576-55EE-4BF1-996A-E021E42AB8FB}" type="presOf" srcId="{8514C17C-35EC-4D14-92F7-13A577CAA5C4}" destId="{3AA4BA60-CAF3-4B65-8A7B-26648B565082}" srcOrd="1" destOrd="0" presId="urn:microsoft.com/office/officeart/2005/8/layout/orgChart1"/>
    <dgm:cxn modelId="{104DB740-EA31-411C-A3A2-D7CEE1F70F31}" type="presOf" srcId="{E2FDDA39-0A56-4C19-9570-F6322A50CD7C}" destId="{4704A764-F3E3-46A1-B698-AC3BCD85875D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DDA922E1-D6DA-4B8C-854B-89323642D980}" type="presOf" srcId="{00B822AA-E50D-409C-8E77-78CE41F17C4F}" destId="{EE7467E8-D778-4C18-9C7C-925EF25B0DC2}" srcOrd="1" destOrd="0" presId="urn:microsoft.com/office/officeart/2005/8/layout/orgChart1"/>
    <dgm:cxn modelId="{94C425D2-96B1-4B8E-8E9E-F2A8FAA981E2}" type="presOf" srcId="{00B822AA-E50D-409C-8E77-78CE41F17C4F}" destId="{86ECFBC0-6EDE-49D7-A5E4-E61CBAF4A092}" srcOrd="0" destOrd="0" presId="urn:microsoft.com/office/officeart/2005/8/layout/orgChart1"/>
    <dgm:cxn modelId="{49DA3DE0-6A5F-417E-B7B8-7CCE3F2FA733}" type="presOf" srcId="{B103CFD6-C2F2-4A76-8866-035FF64E5877}" destId="{2FA1AE03-77C2-487B-948B-82122901556A}" srcOrd="1" destOrd="0" presId="urn:microsoft.com/office/officeart/2005/8/layout/orgChart1"/>
    <dgm:cxn modelId="{5CA635F9-A104-4520-8F25-C83ACF71A5CB}" type="presOf" srcId="{DCCE79F2-51DC-4E3A-8F3D-0CB311D1F14D}" destId="{A8ED66CC-CBB3-4EB5-ADE1-6E062170315B}" srcOrd="1" destOrd="0" presId="urn:microsoft.com/office/officeart/2005/8/layout/orgChart1"/>
    <dgm:cxn modelId="{C4DC513A-3913-4188-917E-D6CE9D9120C5}" type="presOf" srcId="{382A9707-8CE9-4448-A732-795155023764}" destId="{C9EB4BFF-95DA-49B7-87A2-66A52A4FCDFA}" srcOrd="0" destOrd="0" presId="urn:microsoft.com/office/officeart/2005/8/layout/orgChart1"/>
    <dgm:cxn modelId="{E2FC11CB-F81E-421A-8ED1-996BE0EACACA}" type="presOf" srcId="{51AC05A3-5125-4631-8328-EE9742C5CE1F}" destId="{7533127D-6F77-420D-9337-03A9B17677A7}" srcOrd="0" destOrd="0" presId="urn:microsoft.com/office/officeart/2005/8/layout/orgChart1"/>
    <dgm:cxn modelId="{F8C79915-B958-4DBD-B24F-8F18E4BAFB00}" type="presOf" srcId="{BC7A14EC-7DD0-42E2-A28E-8428AF273F49}" destId="{4E5DB2E5-BC21-45FD-89CF-804EEEA73D92}" srcOrd="0" destOrd="0" presId="urn:microsoft.com/office/officeart/2005/8/layout/orgChart1"/>
    <dgm:cxn modelId="{A641505C-F6FF-4ED7-BDC8-08AFFB895ED8}" type="presOf" srcId="{B40A1E99-819E-4C0D-B671-3D134F0F7163}" destId="{179F0FCD-C306-4B84-A7DF-E34F9FAB6F56}" srcOrd="1" destOrd="0" presId="urn:microsoft.com/office/officeart/2005/8/layout/orgChart1"/>
    <dgm:cxn modelId="{07D3D3E3-A213-4876-81E8-E80F4B7FEC99}" type="presOf" srcId="{DC9F82DD-39AD-486C-81D6-0E3C38A96BAD}" destId="{4F6F1802-D2DC-45F2-8B57-B9ACE00E096B}" srcOrd="0" destOrd="0" presId="urn:microsoft.com/office/officeart/2005/8/layout/orgChart1"/>
    <dgm:cxn modelId="{BE1495ED-ACAB-400D-92E2-C4EA89806FD1}" type="presOf" srcId="{092024CE-8423-4E50-A34E-3122E05631CC}" destId="{0A55F855-E390-49C4-85C3-4EB5DC8DFEC3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422A89E6-9599-4F89-9EC8-3932663CC143}" type="presOf" srcId="{CE683E6A-A313-4F5C-8639-235783D1198F}" destId="{6C1B72B2-EE6C-495B-ADAD-8508CE8EB807}" srcOrd="0" destOrd="0" presId="urn:microsoft.com/office/officeart/2005/8/layout/orgChart1"/>
    <dgm:cxn modelId="{8D1B1B25-346D-4905-B333-B578F011DAE3}" type="presOf" srcId="{092024CE-8423-4E50-A34E-3122E05631CC}" destId="{2C701CAE-D8F1-461E-8A0C-C57AEB1CD6C2}" srcOrd="0" destOrd="0" presId="urn:microsoft.com/office/officeart/2005/8/layout/orgChart1"/>
    <dgm:cxn modelId="{ADB2594C-F9DE-483C-B8D0-0B84DEB89016}" type="presOf" srcId="{0ED209FE-B93C-493B-85A2-BA5863869AE7}" destId="{B4ADFA40-1DC3-4BD0-BAE4-D5BA4FDF2B3E}" srcOrd="0" destOrd="0" presId="urn:microsoft.com/office/officeart/2005/8/layout/orgChart1"/>
    <dgm:cxn modelId="{C686DE8F-E099-4415-845E-D114D566ACD3}" type="presOf" srcId="{D91152BC-9A33-44D3-AEBB-F20420DB430F}" destId="{30DA9891-B7C7-405D-9015-1C3DF0E9850F}" srcOrd="0" destOrd="0" presId="urn:microsoft.com/office/officeart/2005/8/layout/orgChart1"/>
    <dgm:cxn modelId="{7C520BF4-CCB9-42AE-960C-3804CE76460C}" type="presOf" srcId="{49A41343-8942-4E0A-948C-7308CFEDA337}" destId="{F8AA5B07-D62E-4BEF-A7F4-BB8154CE0161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94BDEAC3-4FFF-4719-9887-B9AC2641447D}" type="presOf" srcId="{E2FDDA39-0A56-4C19-9570-F6322A50CD7C}" destId="{C95AECE2-07C4-42E7-90DA-5CD8EA216CFC}" srcOrd="0" destOrd="0" presId="urn:microsoft.com/office/officeart/2005/8/layout/orgChart1"/>
    <dgm:cxn modelId="{8795619D-FE5C-48DD-916D-F7DD4BE7D7AA}" type="presOf" srcId="{D91152BC-9A33-44D3-AEBB-F20420DB430F}" destId="{5EC808F1-181C-42C2-975C-2B558EBCB7FE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63D5EEB2-CFCC-4177-A642-7859E728A614}" type="presOf" srcId="{382A9707-8CE9-4448-A732-795155023764}" destId="{40CBCC65-FD09-4B94-B9C9-3482617F2627}" srcOrd="1" destOrd="0" presId="urn:microsoft.com/office/officeart/2005/8/layout/orgChart1"/>
    <dgm:cxn modelId="{53B72C7E-7232-4463-BA6A-4EE781F05C1B}" type="presOf" srcId="{88415C31-82DD-4EF9-9A7A-1D4D99FB6B9D}" destId="{ED956AEF-5A78-47DC-9D97-3B27A2E93095}" srcOrd="0" destOrd="0" presId="urn:microsoft.com/office/officeart/2005/8/layout/orgChart1"/>
    <dgm:cxn modelId="{A0AFD6CF-7D17-4180-98C8-786E74C69AD8}" type="presOf" srcId="{032924AE-7BA3-4608-9D4D-A10FC22FA55B}" destId="{842224E6-60DA-412E-8A1B-7533C1377869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E490FAA4-5CFE-4DFD-90C9-8266633F932E}" type="presOf" srcId="{57A44C0D-573F-44FB-BC9E-B18382ACCC39}" destId="{9AAB9F84-69DB-4974-8FB3-17FE16A42904}" srcOrd="0" destOrd="0" presId="urn:microsoft.com/office/officeart/2005/8/layout/orgChart1"/>
    <dgm:cxn modelId="{C2D09DBA-4082-4956-A823-FCFE6BEDA70B}" type="presOf" srcId="{3837525C-9A2A-44D5-8B42-9C0820CF3FF9}" destId="{6AC59FBD-FAEA-42FA-8EB1-29A7CC044828}" srcOrd="0" destOrd="0" presId="urn:microsoft.com/office/officeart/2005/8/layout/orgChart1"/>
    <dgm:cxn modelId="{35917E77-4066-4E21-83A3-2E01286A16E2}" type="presOf" srcId="{1E17A9B5-1CC6-4BF4-A5EB-2099972243B8}" destId="{F0DC39B6-0C64-430A-9FFB-4907B94E244D}" srcOrd="0" destOrd="0" presId="urn:microsoft.com/office/officeart/2005/8/layout/orgChart1"/>
    <dgm:cxn modelId="{9DB12AB0-F509-491F-9BF4-6663B3D38BD4}" type="presOf" srcId="{D5F013B3-4B4E-4E38-9BAF-4B34B2BB0C79}" destId="{26E61D30-5696-4E05-9044-AF73EF27DAB2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C861E325-A88D-4B5B-9A11-E2642F42D3EE}" type="presOf" srcId="{DCCE79F2-51DC-4E3A-8F3D-0CB311D1F14D}" destId="{EE219807-47C8-4941-99AE-CE39076E53F5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36EE5760-4791-4BA0-AB9A-EAB6FFF71852}" type="presOf" srcId="{CBC98D67-7A4E-4DF5-AC0F-18B667594BB8}" destId="{D644628E-4C6F-4DF2-8C07-D2B66E3A4757}" srcOrd="0" destOrd="0" presId="urn:microsoft.com/office/officeart/2005/8/layout/orgChart1"/>
    <dgm:cxn modelId="{7517BEDF-9B05-4E98-B1C7-BECE936D1252}" type="presOf" srcId="{51AC05A3-5125-4631-8328-EE9742C5CE1F}" destId="{75DCBE71-7469-49E9-81E5-E6A43E3EC0DC}" srcOrd="1" destOrd="0" presId="urn:microsoft.com/office/officeart/2005/8/layout/orgChart1"/>
    <dgm:cxn modelId="{05192F3E-7580-439B-8ACA-92B40FDC2D4D}" type="presOf" srcId="{88B02B86-A182-47E8-98CE-5F03ED03FC83}" destId="{1A2BCB80-89E2-41EC-87D9-8650DA66AB8A}" srcOrd="0" destOrd="0" presId="urn:microsoft.com/office/officeart/2005/8/layout/orgChart1"/>
    <dgm:cxn modelId="{F3B4B6E7-5AAB-4883-B881-A0A253393C51}" type="presOf" srcId="{43C964D4-3EA5-4709-BA45-DC9671707267}" destId="{87899BB1-A811-4B2D-8FA3-633A97B1A6A6}" srcOrd="1" destOrd="0" presId="urn:microsoft.com/office/officeart/2005/8/layout/orgChart1"/>
    <dgm:cxn modelId="{DB97BECB-A53A-4F64-870E-C8C0DC16785B}" type="presOf" srcId="{C7336B56-6975-43EE-AA11-2CF9D86F3B72}" destId="{F7484F86-9514-4EEC-AAEC-65AD9B4B3D96}" srcOrd="0" destOrd="0" presId="urn:microsoft.com/office/officeart/2005/8/layout/orgChart1"/>
    <dgm:cxn modelId="{465F3063-7962-4B7E-A9F3-41316D7BC33C}" type="presOf" srcId="{43C964D4-3EA5-4709-BA45-DC9671707267}" destId="{ABF5B3AF-9C3F-43AC-89B9-A4B84688B739}" srcOrd="0" destOrd="0" presId="urn:microsoft.com/office/officeart/2005/8/layout/orgChart1"/>
    <dgm:cxn modelId="{62A39E13-CFF1-4587-AD8C-D4A7BC528F26}" type="presOf" srcId="{1E17A9B5-1CC6-4BF4-A5EB-2099972243B8}" destId="{0044642D-BF6E-4946-989D-7BC76303D8B1}" srcOrd="1" destOrd="0" presId="urn:microsoft.com/office/officeart/2005/8/layout/orgChart1"/>
    <dgm:cxn modelId="{D5014A66-EA54-47DA-9483-FB4A45D0C040}" type="presOf" srcId="{8514C17C-35EC-4D14-92F7-13A577CAA5C4}" destId="{079C46BA-E270-4C4F-9AA8-92E32A64D736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C16E097F-9EFF-4E31-823E-ED36759F403C}" type="presOf" srcId="{D5F013B3-4B4E-4E38-9BAF-4B34B2BB0C79}" destId="{14A5ABF2-8B49-4694-AC4C-1A898869B017}" srcOrd="1" destOrd="0" presId="urn:microsoft.com/office/officeart/2005/8/layout/orgChart1"/>
    <dgm:cxn modelId="{7B745D99-244C-4324-94C3-04312CE2AE24}" type="presOf" srcId="{69BEBD41-3545-40FD-BFDD-D21BD47C872E}" destId="{EA4E738B-1483-44D6-89EB-8256A9C3F87D}" srcOrd="1" destOrd="0" presId="urn:microsoft.com/office/officeart/2005/8/layout/orgChart1"/>
    <dgm:cxn modelId="{08E8605A-9CC3-4BEC-97AD-7F6F599A88BB}" type="presOf" srcId="{DCB062A1-302A-48A6-BE81-96138548FF70}" destId="{1AE91293-7748-4E52-8855-7B838C555EB9}" srcOrd="0" destOrd="0" presId="urn:microsoft.com/office/officeart/2005/8/layout/orgChart1"/>
    <dgm:cxn modelId="{F765E752-891A-4ECC-AF78-54E7CF3B552C}" type="presOf" srcId="{88415C31-82DD-4EF9-9A7A-1D4D99FB6B9D}" destId="{0936C29E-0ABE-4289-9453-F6DF249F454C}" srcOrd="1" destOrd="0" presId="urn:microsoft.com/office/officeart/2005/8/layout/orgChart1"/>
    <dgm:cxn modelId="{F2ABE667-FBE6-4325-9F69-770141FE93BD}" type="presOf" srcId="{C7336B56-6975-43EE-AA11-2CF9D86F3B72}" destId="{2F8AA862-E8D3-4043-95F3-7EBB33FDC237}" srcOrd="1" destOrd="0" presId="urn:microsoft.com/office/officeart/2005/8/layout/orgChart1"/>
    <dgm:cxn modelId="{B07805FA-A2E7-4593-A8C6-11F454195D3F}" type="presOf" srcId="{6A766238-49C0-489C-9759-5801318FB123}" destId="{8F3E2022-AB5E-4438-BDBE-146FD19E8285}" srcOrd="0" destOrd="0" presId="urn:microsoft.com/office/officeart/2005/8/layout/orgChart1"/>
    <dgm:cxn modelId="{4E4AF457-191F-4E45-80E7-4C348D5669EC}" type="presParOf" srcId="{6C1B72B2-EE6C-495B-ADAD-8508CE8EB807}" destId="{B9578B13-712D-4BAD-A28F-A7352074EDA6}" srcOrd="0" destOrd="0" presId="urn:microsoft.com/office/officeart/2005/8/layout/orgChart1"/>
    <dgm:cxn modelId="{7D860FE0-8C92-4EB9-902E-23B5DA62445B}" type="presParOf" srcId="{B9578B13-712D-4BAD-A28F-A7352074EDA6}" destId="{EA34C8C8-6EC1-483B-8E39-8E6926CED3CE}" srcOrd="0" destOrd="0" presId="urn:microsoft.com/office/officeart/2005/8/layout/orgChart1"/>
    <dgm:cxn modelId="{1862C3EE-EE38-4CE6-AFFE-DAD4FAF7DF5E}" type="presParOf" srcId="{EA34C8C8-6EC1-483B-8E39-8E6926CED3CE}" destId="{D98E11BE-9177-4329-A5B4-B4B8653C2863}" srcOrd="0" destOrd="0" presId="urn:microsoft.com/office/officeart/2005/8/layout/orgChart1"/>
    <dgm:cxn modelId="{99D40A3E-749E-4FD3-9E90-4BDDC82D0099}" type="presParOf" srcId="{EA34C8C8-6EC1-483B-8E39-8E6926CED3CE}" destId="{2FA1AE03-77C2-487B-948B-82122901556A}" srcOrd="1" destOrd="0" presId="urn:microsoft.com/office/officeart/2005/8/layout/orgChart1"/>
    <dgm:cxn modelId="{344B53CD-AE81-443F-8516-B774A03D41F2}" type="presParOf" srcId="{B9578B13-712D-4BAD-A28F-A7352074EDA6}" destId="{9C5DF944-3D7A-473D-A789-5CA86652B8F8}" srcOrd="1" destOrd="0" presId="urn:microsoft.com/office/officeart/2005/8/layout/orgChart1"/>
    <dgm:cxn modelId="{139C1242-50A3-4CBF-92B4-1CDDB62F974A}" type="presParOf" srcId="{9C5DF944-3D7A-473D-A789-5CA86652B8F8}" destId="{D351E307-7A60-4733-B21C-CC6D6E5D051D}" srcOrd="0" destOrd="0" presId="urn:microsoft.com/office/officeart/2005/8/layout/orgChart1"/>
    <dgm:cxn modelId="{17CE8465-C70E-4B5E-975D-C7836BEE98CA}" type="presParOf" srcId="{9C5DF944-3D7A-473D-A789-5CA86652B8F8}" destId="{60FE5B31-E82E-49E2-9469-B5D5674278BC}" srcOrd="1" destOrd="0" presId="urn:microsoft.com/office/officeart/2005/8/layout/orgChart1"/>
    <dgm:cxn modelId="{8F20E028-7D14-435B-BE78-A85CA91B4930}" type="presParOf" srcId="{60FE5B31-E82E-49E2-9469-B5D5674278BC}" destId="{CB88DD46-0D40-4A1B-9C97-26FA4C46EB15}" srcOrd="0" destOrd="0" presId="urn:microsoft.com/office/officeart/2005/8/layout/orgChart1"/>
    <dgm:cxn modelId="{B7FDA766-2920-462B-8E3F-DEBDF46F2A9C}" type="presParOf" srcId="{CB88DD46-0D40-4A1B-9C97-26FA4C46EB15}" destId="{ABF5B3AF-9C3F-43AC-89B9-A4B84688B739}" srcOrd="0" destOrd="0" presId="urn:microsoft.com/office/officeart/2005/8/layout/orgChart1"/>
    <dgm:cxn modelId="{FBB5A9B9-B862-44BC-B66F-A657A9B0396C}" type="presParOf" srcId="{CB88DD46-0D40-4A1B-9C97-26FA4C46EB15}" destId="{87899BB1-A811-4B2D-8FA3-633A97B1A6A6}" srcOrd="1" destOrd="0" presId="urn:microsoft.com/office/officeart/2005/8/layout/orgChart1"/>
    <dgm:cxn modelId="{D5ED2456-BEC7-4706-9B7A-BFEC582AFA8F}" type="presParOf" srcId="{60FE5B31-E82E-49E2-9469-B5D5674278BC}" destId="{B6A20B03-CFA9-41D8-9956-9F0EB448DC4A}" srcOrd="1" destOrd="0" presId="urn:microsoft.com/office/officeart/2005/8/layout/orgChart1"/>
    <dgm:cxn modelId="{52C56128-8216-4481-B868-802F32BF030B}" type="presParOf" srcId="{B6A20B03-CFA9-41D8-9956-9F0EB448DC4A}" destId="{CD65CBB6-B9A3-48AB-AFB3-4BE4B03553D3}" srcOrd="0" destOrd="0" presId="urn:microsoft.com/office/officeart/2005/8/layout/orgChart1"/>
    <dgm:cxn modelId="{BDB0C574-2B8B-441C-BE9D-5108B2465121}" type="presParOf" srcId="{B6A20B03-CFA9-41D8-9956-9F0EB448DC4A}" destId="{ED1F0A6D-21D1-431E-B021-19DC70288741}" srcOrd="1" destOrd="0" presId="urn:microsoft.com/office/officeart/2005/8/layout/orgChart1"/>
    <dgm:cxn modelId="{90AAE2C8-1F2E-459E-8246-C3E87B0FE4A8}" type="presParOf" srcId="{ED1F0A6D-21D1-431E-B021-19DC70288741}" destId="{3035FF76-B78F-49A4-AACF-E2FF3786028F}" srcOrd="0" destOrd="0" presId="urn:microsoft.com/office/officeart/2005/8/layout/orgChart1"/>
    <dgm:cxn modelId="{B09609A3-F4DE-4FA7-A5E2-AF07EE2866E2}" type="presParOf" srcId="{3035FF76-B78F-49A4-AACF-E2FF3786028F}" destId="{F0DC39B6-0C64-430A-9FFB-4907B94E244D}" srcOrd="0" destOrd="0" presId="urn:microsoft.com/office/officeart/2005/8/layout/orgChart1"/>
    <dgm:cxn modelId="{E46CD4EF-E57E-49B6-A6BA-864200EEA9FF}" type="presParOf" srcId="{3035FF76-B78F-49A4-AACF-E2FF3786028F}" destId="{0044642D-BF6E-4946-989D-7BC76303D8B1}" srcOrd="1" destOrd="0" presId="urn:microsoft.com/office/officeart/2005/8/layout/orgChart1"/>
    <dgm:cxn modelId="{7E9CBD70-7F09-4AF4-A112-49BAA0F4D52A}" type="presParOf" srcId="{ED1F0A6D-21D1-431E-B021-19DC70288741}" destId="{6F92EC3E-8AAE-41C7-BFFF-85E9DBCB215A}" srcOrd="1" destOrd="0" presId="urn:microsoft.com/office/officeart/2005/8/layout/orgChart1"/>
    <dgm:cxn modelId="{A070D665-2B58-46D0-B1A0-1465B7B53820}" type="presParOf" srcId="{ED1F0A6D-21D1-431E-B021-19DC70288741}" destId="{C359BE23-B469-48EB-819D-6F6FDCDBB0A8}" srcOrd="2" destOrd="0" presId="urn:microsoft.com/office/officeart/2005/8/layout/orgChart1"/>
    <dgm:cxn modelId="{B31A36CA-7557-441C-AD83-5C7E7F0D33A5}" type="presParOf" srcId="{B6A20B03-CFA9-41D8-9956-9F0EB448DC4A}" destId="{6AC59FBD-FAEA-42FA-8EB1-29A7CC044828}" srcOrd="2" destOrd="0" presId="urn:microsoft.com/office/officeart/2005/8/layout/orgChart1"/>
    <dgm:cxn modelId="{70241774-CDEF-4108-8672-2590F6381AC7}" type="presParOf" srcId="{B6A20B03-CFA9-41D8-9956-9F0EB448DC4A}" destId="{F2E1EDE4-99F4-4CBC-BA6A-91AF00914823}" srcOrd="3" destOrd="0" presId="urn:microsoft.com/office/officeart/2005/8/layout/orgChart1"/>
    <dgm:cxn modelId="{E4169E22-A821-483B-B08E-5262B9528331}" type="presParOf" srcId="{F2E1EDE4-99F4-4CBC-BA6A-91AF00914823}" destId="{795B4B98-FEFB-4DAB-B785-2E28918B1C7E}" srcOrd="0" destOrd="0" presId="urn:microsoft.com/office/officeart/2005/8/layout/orgChart1"/>
    <dgm:cxn modelId="{2EBB69D2-E751-46EC-AB3D-ED266647A9CA}" type="presParOf" srcId="{795B4B98-FEFB-4DAB-B785-2E28918B1C7E}" destId="{C9EB4BFF-95DA-49B7-87A2-66A52A4FCDFA}" srcOrd="0" destOrd="0" presId="urn:microsoft.com/office/officeart/2005/8/layout/orgChart1"/>
    <dgm:cxn modelId="{17D7ED25-2651-472D-926D-69B356B36D70}" type="presParOf" srcId="{795B4B98-FEFB-4DAB-B785-2E28918B1C7E}" destId="{40CBCC65-FD09-4B94-B9C9-3482617F2627}" srcOrd="1" destOrd="0" presId="urn:microsoft.com/office/officeart/2005/8/layout/orgChart1"/>
    <dgm:cxn modelId="{D6247A4C-7184-4AE3-8EBE-CE9C019FAE54}" type="presParOf" srcId="{F2E1EDE4-99F4-4CBC-BA6A-91AF00914823}" destId="{6E67D5E8-91A3-4A9C-B70E-60777B0DD65E}" srcOrd="1" destOrd="0" presId="urn:microsoft.com/office/officeart/2005/8/layout/orgChart1"/>
    <dgm:cxn modelId="{EF6B2A64-EA09-4B44-ACA5-774D656FEBF8}" type="presParOf" srcId="{F2E1EDE4-99F4-4CBC-BA6A-91AF00914823}" destId="{9041FCB5-DDBA-4A82-87F1-A20AE1F0ECFA}" srcOrd="2" destOrd="0" presId="urn:microsoft.com/office/officeart/2005/8/layout/orgChart1"/>
    <dgm:cxn modelId="{5306D002-3BAC-47CB-9323-1BB1A791F882}" type="presParOf" srcId="{B6A20B03-CFA9-41D8-9956-9F0EB448DC4A}" destId="{D644628E-4C6F-4DF2-8C07-D2B66E3A4757}" srcOrd="4" destOrd="0" presId="urn:microsoft.com/office/officeart/2005/8/layout/orgChart1"/>
    <dgm:cxn modelId="{9A330403-541B-4E34-B4BE-842A44215369}" type="presParOf" srcId="{B6A20B03-CFA9-41D8-9956-9F0EB448DC4A}" destId="{4C59CDCC-8171-42A8-836D-8A7ADEF309D0}" srcOrd="5" destOrd="0" presId="urn:microsoft.com/office/officeart/2005/8/layout/orgChart1"/>
    <dgm:cxn modelId="{1939B82C-0844-4C14-8805-23D60A822F60}" type="presParOf" srcId="{4C59CDCC-8171-42A8-836D-8A7ADEF309D0}" destId="{FED7DC99-D3B3-46B2-AE57-14D47B1F3671}" srcOrd="0" destOrd="0" presId="urn:microsoft.com/office/officeart/2005/8/layout/orgChart1"/>
    <dgm:cxn modelId="{EA56A105-B3B8-4566-9525-B1FB6669B93A}" type="presParOf" srcId="{FED7DC99-D3B3-46B2-AE57-14D47B1F3671}" destId="{8F3E2022-AB5E-4438-BDBE-146FD19E8285}" srcOrd="0" destOrd="0" presId="urn:microsoft.com/office/officeart/2005/8/layout/orgChart1"/>
    <dgm:cxn modelId="{0C683D97-40DB-4EC8-ABAA-8F4F49B173B5}" type="presParOf" srcId="{FED7DC99-D3B3-46B2-AE57-14D47B1F3671}" destId="{F4F60A8B-BCFE-4E33-9289-BF4CA9206F7B}" srcOrd="1" destOrd="0" presId="urn:microsoft.com/office/officeart/2005/8/layout/orgChart1"/>
    <dgm:cxn modelId="{281B9CAE-5BA9-4057-B06F-C76229959049}" type="presParOf" srcId="{4C59CDCC-8171-42A8-836D-8A7ADEF309D0}" destId="{0717BF70-BD3E-4FBF-92BE-2C7F71500E41}" srcOrd="1" destOrd="0" presId="urn:microsoft.com/office/officeart/2005/8/layout/orgChart1"/>
    <dgm:cxn modelId="{C623A741-8E76-4B30-A348-55444AD52131}" type="presParOf" srcId="{4C59CDCC-8171-42A8-836D-8A7ADEF309D0}" destId="{0E63D1F7-0BB7-4B23-80D6-B69D7359A638}" srcOrd="2" destOrd="0" presId="urn:microsoft.com/office/officeart/2005/8/layout/orgChart1"/>
    <dgm:cxn modelId="{96182A6A-DA5C-450B-AD57-29B5FFB68EE7}" type="presParOf" srcId="{B6A20B03-CFA9-41D8-9956-9F0EB448DC4A}" destId="{52D64095-8F0B-43C5-A134-4F8EB745D0AC}" srcOrd="6" destOrd="0" presId="urn:microsoft.com/office/officeart/2005/8/layout/orgChart1"/>
    <dgm:cxn modelId="{E5DA3085-A0FE-463A-BA36-9E7B44C7FEB9}" type="presParOf" srcId="{B6A20B03-CFA9-41D8-9956-9F0EB448DC4A}" destId="{65175C4B-27F3-41C0-9093-49201195521B}" srcOrd="7" destOrd="0" presId="urn:microsoft.com/office/officeart/2005/8/layout/orgChart1"/>
    <dgm:cxn modelId="{FC2301ED-9BBC-41D1-9122-D3DED7F7545E}" type="presParOf" srcId="{65175C4B-27F3-41C0-9093-49201195521B}" destId="{418B0B64-07DF-4A86-8188-2B3D12FF0C1B}" srcOrd="0" destOrd="0" presId="urn:microsoft.com/office/officeart/2005/8/layout/orgChart1"/>
    <dgm:cxn modelId="{D4CBBF16-42FA-4A96-A0F9-B74593063712}" type="presParOf" srcId="{418B0B64-07DF-4A86-8188-2B3D12FF0C1B}" destId="{FCA2B357-06A1-4199-999C-BBE32872F828}" srcOrd="0" destOrd="0" presId="urn:microsoft.com/office/officeart/2005/8/layout/orgChart1"/>
    <dgm:cxn modelId="{3CB63FE3-FC60-452A-AADD-66FC38DE0810}" type="presParOf" srcId="{418B0B64-07DF-4A86-8188-2B3D12FF0C1B}" destId="{842224E6-60DA-412E-8A1B-7533C1377869}" srcOrd="1" destOrd="0" presId="urn:microsoft.com/office/officeart/2005/8/layout/orgChart1"/>
    <dgm:cxn modelId="{E2A04016-29E4-4703-B19C-D2A715261CB0}" type="presParOf" srcId="{65175C4B-27F3-41C0-9093-49201195521B}" destId="{5FEE9627-663F-4879-B764-2FCAC3BEDB01}" srcOrd="1" destOrd="0" presId="urn:microsoft.com/office/officeart/2005/8/layout/orgChart1"/>
    <dgm:cxn modelId="{F03027B1-BE77-45FB-8151-532A771446FD}" type="presParOf" srcId="{65175C4B-27F3-41C0-9093-49201195521B}" destId="{D211A30E-3DD6-4F3B-A936-B6D9FD1B5AD6}" srcOrd="2" destOrd="0" presId="urn:microsoft.com/office/officeart/2005/8/layout/orgChart1"/>
    <dgm:cxn modelId="{40CC7884-5CB6-407E-9841-62EFC08652AC}" type="presParOf" srcId="{60FE5B31-E82E-49E2-9469-B5D5674278BC}" destId="{0A55CB08-0585-4E83-BB9C-6136411D5C97}" srcOrd="2" destOrd="0" presId="urn:microsoft.com/office/officeart/2005/8/layout/orgChart1"/>
    <dgm:cxn modelId="{A1B03AAA-C779-49C0-A21A-9C378EAB9BA3}" type="presParOf" srcId="{9C5DF944-3D7A-473D-A789-5CA86652B8F8}" destId="{1AE91293-7748-4E52-8855-7B838C555EB9}" srcOrd="2" destOrd="0" presId="urn:microsoft.com/office/officeart/2005/8/layout/orgChart1"/>
    <dgm:cxn modelId="{4914280A-2285-4701-B606-C9CF72EB34F1}" type="presParOf" srcId="{9C5DF944-3D7A-473D-A789-5CA86652B8F8}" destId="{8BAB2199-5159-41F9-8708-33820C9B03A9}" srcOrd="3" destOrd="0" presId="urn:microsoft.com/office/officeart/2005/8/layout/orgChart1"/>
    <dgm:cxn modelId="{7BF913FD-4443-4329-A384-E6AE9741D550}" type="presParOf" srcId="{8BAB2199-5159-41F9-8708-33820C9B03A9}" destId="{4AEEF0FD-EB99-4BD5-89CD-011B1DDC19F8}" srcOrd="0" destOrd="0" presId="urn:microsoft.com/office/officeart/2005/8/layout/orgChart1"/>
    <dgm:cxn modelId="{198DD446-FA7D-4210-9672-174F82D92361}" type="presParOf" srcId="{4AEEF0FD-EB99-4BD5-89CD-011B1DDC19F8}" destId="{86ECFBC0-6EDE-49D7-A5E4-E61CBAF4A092}" srcOrd="0" destOrd="0" presId="urn:microsoft.com/office/officeart/2005/8/layout/orgChart1"/>
    <dgm:cxn modelId="{0E71DAE5-581B-43DE-9DF9-CFB6060269C8}" type="presParOf" srcId="{4AEEF0FD-EB99-4BD5-89CD-011B1DDC19F8}" destId="{EE7467E8-D778-4C18-9C7C-925EF25B0DC2}" srcOrd="1" destOrd="0" presId="urn:microsoft.com/office/officeart/2005/8/layout/orgChart1"/>
    <dgm:cxn modelId="{3F89B63D-F916-4A24-A4C4-09E7AA974931}" type="presParOf" srcId="{8BAB2199-5159-41F9-8708-33820C9B03A9}" destId="{70B62D43-4B2E-478D-8091-7F950B36BC86}" srcOrd="1" destOrd="0" presId="urn:microsoft.com/office/officeart/2005/8/layout/orgChart1"/>
    <dgm:cxn modelId="{249BCD0D-3837-41DC-A405-6FEBCD923387}" type="presParOf" srcId="{70B62D43-4B2E-478D-8091-7F950B36BC86}" destId="{5A29D58D-62CC-4731-8120-CAD4354C3E03}" srcOrd="0" destOrd="0" presId="urn:microsoft.com/office/officeart/2005/8/layout/orgChart1"/>
    <dgm:cxn modelId="{3CDB4BC7-5418-4A36-9747-A33A4F640391}" type="presParOf" srcId="{70B62D43-4B2E-478D-8091-7F950B36BC86}" destId="{20684FA8-0955-4E86-9890-955AAE2FB70E}" srcOrd="1" destOrd="0" presId="urn:microsoft.com/office/officeart/2005/8/layout/orgChart1"/>
    <dgm:cxn modelId="{CB25E131-2F22-43BB-B01D-D8145A2ED0E4}" type="presParOf" srcId="{20684FA8-0955-4E86-9890-955AAE2FB70E}" destId="{357DF0A8-BCC0-4D40-9A29-811D9B3E8CE1}" srcOrd="0" destOrd="0" presId="urn:microsoft.com/office/officeart/2005/8/layout/orgChart1"/>
    <dgm:cxn modelId="{D6C3B11E-E6F9-4E07-8B31-7E6A00D58A2B}" type="presParOf" srcId="{357DF0A8-BCC0-4D40-9A29-811D9B3E8CE1}" destId="{7533127D-6F77-420D-9337-03A9B17677A7}" srcOrd="0" destOrd="0" presId="urn:microsoft.com/office/officeart/2005/8/layout/orgChart1"/>
    <dgm:cxn modelId="{8BDADC46-6630-4F2A-BB4F-302A70C8FA3F}" type="presParOf" srcId="{357DF0A8-BCC0-4D40-9A29-811D9B3E8CE1}" destId="{75DCBE71-7469-49E9-81E5-E6A43E3EC0DC}" srcOrd="1" destOrd="0" presId="urn:microsoft.com/office/officeart/2005/8/layout/orgChart1"/>
    <dgm:cxn modelId="{95AF80E9-366C-44B9-906A-A0D16D0F9D6F}" type="presParOf" srcId="{20684FA8-0955-4E86-9890-955AAE2FB70E}" destId="{321B0D03-50FC-44EB-B561-D21A2CD4B482}" srcOrd="1" destOrd="0" presId="urn:microsoft.com/office/officeart/2005/8/layout/orgChart1"/>
    <dgm:cxn modelId="{C8E13D4A-CECE-4131-AF35-876F456A7352}" type="presParOf" srcId="{20684FA8-0955-4E86-9890-955AAE2FB70E}" destId="{0654A2B9-B227-48A6-941C-DD027142ECCE}" srcOrd="2" destOrd="0" presId="urn:microsoft.com/office/officeart/2005/8/layout/orgChart1"/>
    <dgm:cxn modelId="{A9EE89DE-142B-40C6-86D3-EB37B9D2480D}" type="presParOf" srcId="{70B62D43-4B2E-478D-8091-7F950B36BC86}" destId="{77FF546B-1ADB-4B35-B705-B48DE95D0A7F}" srcOrd="2" destOrd="0" presId="urn:microsoft.com/office/officeart/2005/8/layout/orgChart1"/>
    <dgm:cxn modelId="{CF2783F1-CCBA-4AE4-8F79-B1ACCD711D16}" type="presParOf" srcId="{70B62D43-4B2E-478D-8091-7F950B36BC86}" destId="{69C13562-DBB8-42F8-AE39-8AFEF8ED4982}" srcOrd="3" destOrd="0" presId="urn:microsoft.com/office/officeart/2005/8/layout/orgChart1"/>
    <dgm:cxn modelId="{4C4F092F-53FF-48D4-B0D5-DAE2E868C3F9}" type="presParOf" srcId="{69C13562-DBB8-42F8-AE39-8AFEF8ED4982}" destId="{896D96FE-EA05-4066-8BE5-F7366BA3777A}" srcOrd="0" destOrd="0" presId="urn:microsoft.com/office/officeart/2005/8/layout/orgChart1"/>
    <dgm:cxn modelId="{72DA2307-6DE1-4D68-B4AD-489123C38F91}" type="presParOf" srcId="{896D96FE-EA05-4066-8BE5-F7366BA3777A}" destId="{079C46BA-E270-4C4F-9AA8-92E32A64D736}" srcOrd="0" destOrd="0" presId="urn:microsoft.com/office/officeart/2005/8/layout/orgChart1"/>
    <dgm:cxn modelId="{7F55786F-8962-4CE4-B5D3-AFE665F0D6F1}" type="presParOf" srcId="{896D96FE-EA05-4066-8BE5-F7366BA3777A}" destId="{3AA4BA60-CAF3-4B65-8A7B-26648B565082}" srcOrd="1" destOrd="0" presId="urn:microsoft.com/office/officeart/2005/8/layout/orgChart1"/>
    <dgm:cxn modelId="{67E6FB1F-2030-4F93-BE90-FFDEFD366312}" type="presParOf" srcId="{69C13562-DBB8-42F8-AE39-8AFEF8ED4982}" destId="{54F082B5-2FAD-490F-B257-B96DCB3E19FC}" srcOrd="1" destOrd="0" presId="urn:microsoft.com/office/officeart/2005/8/layout/orgChart1"/>
    <dgm:cxn modelId="{4CB686B3-B880-419F-86A4-8BF42C5AEA61}" type="presParOf" srcId="{69C13562-DBB8-42F8-AE39-8AFEF8ED4982}" destId="{6C846A69-A00E-4FB9-80C7-DC7FE13BD4B5}" srcOrd="2" destOrd="0" presId="urn:microsoft.com/office/officeart/2005/8/layout/orgChart1"/>
    <dgm:cxn modelId="{88824560-CC55-45CB-A0FD-CB147F208A54}" type="presParOf" srcId="{70B62D43-4B2E-478D-8091-7F950B36BC86}" destId="{C6471DB4-9B93-437A-AEBE-F3B71F737DF8}" srcOrd="4" destOrd="0" presId="urn:microsoft.com/office/officeart/2005/8/layout/orgChart1"/>
    <dgm:cxn modelId="{08B8F834-F0F5-4C77-B3B0-4BB5358E863F}" type="presParOf" srcId="{70B62D43-4B2E-478D-8091-7F950B36BC86}" destId="{CD8B12E6-DD1E-4D70-BE7C-A5443A3D84D1}" srcOrd="5" destOrd="0" presId="urn:microsoft.com/office/officeart/2005/8/layout/orgChart1"/>
    <dgm:cxn modelId="{B399388C-6E5E-4A5C-ADD7-93702C5FB59E}" type="presParOf" srcId="{CD8B12E6-DD1E-4D70-BE7C-A5443A3D84D1}" destId="{C0FBA54D-3A3D-42F4-B1C8-ADE0E74CCC4D}" srcOrd="0" destOrd="0" presId="urn:microsoft.com/office/officeart/2005/8/layout/orgChart1"/>
    <dgm:cxn modelId="{5141349B-4A73-48C7-97A5-88D5BC395B3E}" type="presParOf" srcId="{C0FBA54D-3A3D-42F4-B1C8-ADE0E74CCC4D}" destId="{30DA9891-B7C7-405D-9015-1C3DF0E9850F}" srcOrd="0" destOrd="0" presId="urn:microsoft.com/office/officeart/2005/8/layout/orgChart1"/>
    <dgm:cxn modelId="{95D47EAC-1C2F-4F87-8871-416C3BC5C820}" type="presParOf" srcId="{C0FBA54D-3A3D-42F4-B1C8-ADE0E74CCC4D}" destId="{5EC808F1-181C-42C2-975C-2B558EBCB7FE}" srcOrd="1" destOrd="0" presId="urn:microsoft.com/office/officeart/2005/8/layout/orgChart1"/>
    <dgm:cxn modelId="{5E2A4346-41CD-48B5-94AB-E09780C0B6ED}" type="presParOf" srcId="{CD8B12E6-DD1E-4D70-BE7C-A5443A3D84D1}" destId="{3C11D65F-2A65-4A7E-9C15-AA6406FE6F0B}" srcOrd="1" destOrd="0" presId="urn:microsoft.com/office/officeart/2005/8/layout/orgChart1"/>
    <dgm:cxn modelId="{0DC0B831-5AB2-4C8C-BEE4-6D46D18E79E6}" type="presParOf" srcId="{CD8B12E6-DD1E-4D70-BE7C-A5443A3D84D1}" destId="{07414A68-C8A8-4CE7-984E-48064FC49AF5}" srcOrd="2" destOrd="0" presId="urn:microsoft.com/office/officeart/2005/8/layout/orgChart1"/>
    <dgm:cxn modelId="{9FA1B0B7-21F9-44F4-A748-9CDA30C43DA8}" type="presParOf" srcId="{70B62D43-4B2E-478D-8091-7F950B36BC86}" destId="{BD53C961-9C2E-42B5-A825-EB1CD5AF2FE3}" srcOrd="6" destOrd="0" presId="urn:microsoft.com/office/officeart/2005/8/layout/orgChart1"/>
    <dgm:cxn modelId="{8798C368-8B0C-4DF1-9961-4AB09A797950}" type="presParOf" srcId="{70B62D43-4B2E-478D-8091-7F950B36BC86}" destId="{2AD0F394-908E-4BF8-9902-81719C192207}" srcOrd="7" destOrd="0" presId="urn:microsoft.com/office/officeart/2005/8/layout/orgChart1"/>
    <dgm:cxn modelId="{BA62E09C-FA3D-41BD-9307-3C51604055C1}" type="presParOf" srcId="{2AD0F394-908E-4BF8-9902-81719C192207}" destId="{6508E9AA-32AD-45CE-ACB4-E452A2309B43}" srcOrd="0" destOrd="0" presId="urn:microsoft.com/office/officeart/2005/8/layout/orgChart1"/>
    <dgm:cxn modelId="{2B5D01DB-1AD0-47BE-AA2F-924A9B7D2117}" type="presParOf" srcId="{6508E9AA-32AD-45CE-ACB4-E452A2309B43}" destId="{26E61D30-5696-4E05-9044-AF73EF27DAB2}" srcOrd="0" destOrd="0" presId="urn:microsoft.com/office/officeart/2005/8/layout/orgChart1"/>
    <dgm:cxn modelId="{D685FD80-680C-449A-9951-18A5E9210C34}" type="presParOf" srcId="{6508E9AA-32AD-45CE-ACB4-E452A2309B43}" destId="{14A5ABF2-8B49-4694-AC4C-1A898869B017}" srcOrd="1" destOrd="0" presId="urn:microsoft.com/office/officeart/2005/8/layout/orgChart1"/>
    <dgm:cxn modelId="{2BA02F1D-2D6A-47B0-AF3E-94B43A548138}" type="presParOf" srcId="{2AD0F394-908E-4BF8-9902-81719C192207}" destId="{E95C75F7-7305-47DE-985C-550E435481C9}" srcOrd="1" destOrd="0" presId="urn:microsoft.com/office/officeart/2005/8/layout/orgChart1"/>
    <dgm:cxn modelId="{3022A892-2182-4914-8EDA-31E4BD05D4BB}" type="presParOf" srcId="{2AD0F394-908E-4BF8-9902-81719C192207}" destId="{ADFD56FF-A789-4A68-9B2D-8E4E857854C2}" srcOrd="2" destOrd="0" presId="urn:microsoft.com/office/officeart/2005/8/layout/orgChart1"/>
    <dgm:cxn modelId="{3F6EE3AF-F7AB-4152-AF4F-4EF4224BBC79}" type="presParOf" srcId="{70B62D43-4B2E-478D-8091-7F950B36BC86}" destId="{B4ADFA40-1DC3-4BD0-BAE4-D5BA4FDF2B3E}" srcOrd="8" destOrd="0" presId="urn:microsoft.com/office/officeart/2005/8/layout/orgChart1"/>
    <dgm:cxn modelId="{C0C5327E-1C6D-420D-AB28-523F851E4831}" type="presParOf" srcId="{70B62D43-4B2E-478D-8091-7F950B36BC86}" destId="{74623D81-D47A-4BDB-A76C-094846D41FA8}" srcOrd="9" destOrd="0" presId="urn:microsoft.com/office/officeart/2005/8/layout/orgChart1"/>
    <dgm:cxn modelId="{D1F5FC54-59C5-4135-9804-CDE0E72C5757}" type="presParOf" srcId="{74623D81-D47A-4BDB-A76C-094846D41FA8}" destId="{A5AFB960-0B8B-4E03-885A-2579269F7DC1}" srcOrd="0" destOrd="0" presId="urn:microsoft.com/office/officeart/2005/8/layout/orgChart1"/>
    <dgm:cxn modelId="{B5EA7AFD-CC8D-4765-A208-4E6882050724}" type="presParOf" srcId="{A5AFB960-0B8B-4E03-885A-2579269F7DC1}" destId="{3A05D6AC-55D4-4F8B-831D-7528DBB5E857}" srcOrd="0" destOrd="0" presId="urn:microsoft.com/office/officeart/2005/8/layout/orgChart1"/>
    <dgm:cxn modelId="{461AC6BC-0047-42FE-997B-A0A6DABC3280}" type="presParOf" srcId="{A5AFB960-0B8B-4E03-885A-2579269F7DC1}" destId="{179F0FCD-C306-4B84-A7DF-E34F9FAB6F56}" srcOrd="1" destOrd="0" presId="urn:microsoft.com/office/officeart/2005/8/layout/orgChart1"/>
    <dgm:cxn modelId="{65275148-3D48-4FDD-A2D1-CB9D8818A8BA}" type="presParOf" srcId="{74623D81-D47A-4BDB-A76C-094846D41FA8}" destId="{856F8CB3-7FD8-44A2-BD9F-D0A3BBBFD7B2}" srcOrd="1" destOrd="0" presId="urn:microsoft.com/office/officeart/2005/8/layout/orgChart1"/>
    <dgm:cxn modelId="{458ED74B-FDEB-4D3C-9E29-2FBD24826D44}" type="presParOf" srcId="{74623D81-D47A-4BDB-A76C-094846D41FA8}" destId="{E41C3208-7C36-4192-9EA5-1F0C4DB4A826}" srcOrd="2" destOrd="0" presId="urn:microsoft.com/office/officeart/2005/8/layout/orgChart1"/>
    <dgm:cxn modelId="{81A4B0CB-1000-4CB3-B8B2-DCC1D972BB21}" type="presParOf" srcId="{8BAB2199-5159-41F9-8708-33820C9B03A9}" destId="{FB705D8D-4B0F-418C-BE22-C9FC935B08A3}" srcOrd="2" destOrd="0" presId="urn:microsoft.com/office/officeart/2005/8/layout/orgChart1"/>
    <dgm:cxn modelId="{7773DACB-5202-4275-ACEF-E33F9440439F}" type="presParOf" srcId="{9C5DF944-3D7A-473D-A789-5CA86652B8F8}" destId="{4F6F1802-D2DC-45F2-8B57-B9ACE00E096B}" srcOrd="4" destOrd="0" presId="urn:microsoft.com/office/officeart/2005/8/layout/orgChart1"/>
    <dgm:cxn modelId="{614EC12C-B650-409F-B71C-B6ACBCAEE2CC}" type="presParOf" srcId="{9C5DF944-3D7A-473D-A789-5CA86652B8F8}" destId="{D09FB176-C899-4C34-A2EF-DF4099E3930B}" srcOrd="5" destOrd="0" presId="urn:microsoft.com/office/officeart/2005/8/layout/orgChart1"/>
    <dgm:cxn modelId="{C185AD7F-4166-4043-96CE-C271E30DD0A0}" type="presParOf" srcId="{D09FB176-C899-4C34-A2EF-DF4099E3930B}" destId="{EB3A78CF-8659-4E76-9BB6-78F8A7F8B535}" srcOrd="0" destOrd="0" presId="urn:microsoft.com/office/officeart/2005/8/layout/orgChart1"/>
    <dgm:cxn modelId="{DA7B4695-0998-4115-8DB1-2AE973833221}" type="presParOf" srcId="{EB3A78CF-8659-4E76-9BB6-78F8A7F8B535}" destId="{ED956AEF-5A78-47DC-9D97-3B27A2E93095}" srcOrd="0" destOrd="0" presId="urn:microsoft.com/office/officeart/2005/8/layout/orgChart1"/>
    <dgm:cxn modelId="{F3DB135A-6578-4AC0-B8B3-DD722919561D}" type="presParOf" srcId="{EB3A78CF-8659-4E76-9BB6-78F8A7F8B535}" destId="{0936C29E-0ABE-4289-9453-F6DF249F454C}" srcOrd="1" destOrd="0" presId="urn:microsoft.com/office/officeart/2005/8/layout/orgChart1"/>
    <dgm:cxn modelId="{14C53A09-80A0-43FE-8858-3A908835C650}" type="presParOf" srcId="{D09FB176-C899-4C34-A2EF-DF4099E3930B}" destId="{3666C14E-3FE7-4AB2-BA4F-4535D42C477E}" srcOrd="1" destOrd="0" presId="urn:microsoft.com/office/officeart/2005/8/layout/orgChart1"/>
    <dgm:cxn modelId="{E43F132D-419F-4F7C-9DA2-FC15D7587630}" type="presParOf" srcId="{3666C14E-3FE7-4AB2-BA4F-4535D42C477E}" destId="{7E670A0B-4B6A-45AD-AE95-FAE9E52BA24F}" srcOrd="0" destOrd="0" presId="urn:microsoft.com/office/officeart/2005/8/layout/orgChart1"/>
    <dgm:cxn modelId="{38184AA3-8778-4FFB-A051-528C0B1FD838}" type="presParOf" srcId="{3666C14E-3FE7-4AB2-BA4F-4535D42C477E}" destId="{781D4557-4BA2-4B53-85D2-D0A8E2F29ACB}" srcOrd="1" destOrd="0" presId="urn:microsoft.com/office/officeart/2005/8/layout/orgChart1"/>
    <dgm:cxn modelId="{9F44C959-F7CC-44CC-9536-EFEB9DA742EF}" type="presParOf" srcId="{781D4557-4BA2-4B53-85D2-D0A8E2F29ACB}" destId="{A1F0E8B8-00E6-43CE-8E1F-A9918B608453}" srcOrd="0" destOrd="0" presId="urn:microsoft.com/office/officeart/2005/8/layout/orgChart1"/>
    <dgm:cxn modelId="{FF66F4E2-57F5-45DF-A3CA-DC5E4C19BC33}" type="presParOf" srcId="{A1F0E8B8-00E6-43CE-8E1F-A9918B608453}" destId="{2C701CAE-D8F1-461E-8A0C-C57AEB1CD6C2}" srcOrd="0" destOrd="0" presId="urn:microsoft.com/office/officeart/2005/8/layout/orgChart1"/>
    <dgm:cxn modelId="{7191E908-D700-47C5-B495-ADE9678E2029}" type="presParOf" srcId="{A1F0E8B8-00E6-43CE-8E1F-A9918B608453}" destId="{0A55F855-E390-49C4-85C3-4EB5DC8DFEC3}" srcOrd="1" destOrd="0" presId="urn:microsoft.com/office/officeart/2005/8/layout/orgChart1"/>
    <dgm:cxn modelId="{1305CAC7-B4E7-4425-AD7F-CCF23AA861A1}" type="presParOf" srcId="{781D4557-4BA2-4B53-85D2-D0A8E2F29ACB}" destId="{8FDA77AA-02A8-4EBB-8954-A3306A125F11}" srcOrd="1" destOrd="0" presId="urn:microsoft.com/office/officeart/2005/8/layout/orgChart1"/>
    <dgm:cxn modelId="{74BD7BE5-74F6-4E4B-AAFF-4249892D15CE}" type="presParOf" srcId="{781D4557-4BA2-4B53-85D2-D0A8E2F29ACB}" destId="{802B30D6-A884-4929-98EE-4DE3E2D91CB8}" srcOrd="2" destOrd="0" presId="urn:microsoft.com/office/officeart/2005/8/layout/orgChart1"/>
    <dgm:cxn modelId="{E6A8682D-AAA0-4759-9CDC-6CC3CC70CD6F}" type="presParOf" srcId="{3666C14E-3FE7-4AB2-BA4F-4535D42C477E}" destId="{4E5DB2E5-BC21-45FD-89CF-804EEEA73D92}" srcOrd="2" destOrd="0" presId="urn:microsoft.com/office/officeart/2005/8/layout/orgChart1"/>
    <dgm:cxn modelId="{C8782C08-4183-4956-925C-241219D9885C}" type="presParOf" srcId="{3666C14E-3FE7-4AB2-BA4F-4535D42C477E}" destId="{FEF5B6E2-22EA-4CFA-BF26-961399773F49}" srcOrd="3" destOrd="0" presId="urn:microsoft.com/office/officeart/2005/8/layout/orgChart1"/>
    <dgm:cxn modelId="{958B15B7-5216-468A-81F8-19A75D5061EA}" type="presParOf" srcId="{FEF5B6E2-22EA-4CFA-BF26-961399773F49}" destId="{42BED641-FA4F-4D4B-9A19-A7D3C3BE1408}" srcOrd="0" destOrd="0" presId="urn:microsoft.com/office/officeart/2005/8/layout/orgChart1"/>
    <dgm:cxn modelId="{03B71257-CF71-4994-9BE0-FA2578761AC1}" type="presParOf" srcId="{42BED641-FA4F-4D4B-9A19-A7D3C3BE1408}" destId="{74487508-3D4F-4F35-9119-7335AA499C95}" srcOrd="0" destOrd="0" presId="urn:microsoft.com/office/officeart/2005/8/layout/orgChart1"/>
    <dgm:cxn modelId="{691C9738-959F-49FA-A98D-40597410BFA2}" type="presParOf" srcId="{42BED641-FA4F-4D4B-9A19-A7D3C3BE1408}" destId="{EA4E738B-1483-44D6-89EB-8256A9C3F87D}" srcOrd="1" destOrd="0" presId="urn:microsoft.com/office/officeart/2005/8/layout/orgChart1"/>
    <dgm:cxn modelId="{5DBD4C0D-4CA0-4816-B66D-62A9B66BE928}" type="presParOf" srcId="{FEF5B6E2-22EA-4CFA-BF26-961399773F49}" destId="{B5B7C6F2-824B-4B22-9513-4D47B87A1DEF}" srcOrd="1" destOrd="0" presId="urn:microsoft.com/office/officeart/2005/8/layout/orgChart1"/>
    <dgm:cxn modelId="{6989B573-5A74-4E3B-9CD8-10F5F7037A28}" type="presParOf" srcId="{FEF5B6E2-22EA-4CFA-BF26-961399773F49}" destId="{AD4B3EEE-3AC5-44A5-8891-70C0728030DE}" srcOrd="2" destOrd="0" presId="urn:microsoft.com/office/officeart/2005/8/layout/orgChart1"/>
    <dgm:cxn modelId="{059F05F8-C00C-4675-A72D-2D25559C48E7}" type="presParOf" srcId="{3666C14E-3FE7-4AB2-BA4F-4535D42C477E}" destId="{1A2BCB80-89E2-41EC-87D9-8650DA66AB8A}" srcOrd="4" destOrd="0" presId="urn:microsoft.com/office/officeart/2005/8/layout/orgChart1"/>
    <dgm:cxn modelId="{2C35EE03-F680-475C-AE5D-B1D54CC08047}" type="presParOf" srcId="{3666C14E-3FE7-4AB2-BA4F-4535D42C477E}" destId="{CD498E25-17A8-4592-A106-0BDE77F9F8BE}" srcOrd="5" destOrd="0" presId="urn:microsoft.com/office/officeart/2005/8/layout/orgChart1"/>
    <dgm:cxn modelId="{DC02E80D-9C65-4431-BF42-C7A44ED669E3}" type="presParOf" srcId="{CD498E25-17A8-4592-A106-0BDE77F9F8BE}" destId="{1832CD07-F56C-4B75-9FC3-CEF6C2D6EA45}" srcOrd="0" destOrd="0" presId="urn:microsoft.com/office/officeart/2005/8/layout/orgChart1"/>
    <dgm:cxn modelId="{FCAF2F3A-0BC8-4F7E-9F05-65ABF698D5E1}" type="presParOf" srcId="{1832CD07-F56C-4B75-9FC3-CEF6C2D6EA45}" destId="{F7484F86-9514-4EEC-AAEC-65AD9B4B3D96}" srcOrd="0" destOrd="0" presId="urn:microsoft.com/office/officeart/2005/8/layout/orgChart1"/>
    <dgm:cxn modelId="{2F6AEBD0-70B6-4456-B51F-3E4A3E708D8D}" type="presParOf" srcId="{1832CD07-F56C-4B75-9FC3-CEF6C2D6EA45}" destId="{2F8AA862-E8D3-4043-95F3-7EBB33FDC237}" srcOrd="1" destOrd="0" presId="urn:microsoft.com/office/officeart/2005/8/layout/orgChart1"/>
    <dgm:cxn modelId="{F59CC3DC-2C22-444E-98B2-6622146F3942}" type="presParOf" srcId="{CD498E25-17A8-4592-A106-0BDE77F9F8BE}" destId="{D6D1B4BE-1E43-4CD4-965F-996A3963A4DE}" srcOrd="1" destOrd="0" presId="urn:microsoft.com/office/officeart/2005/8/layout/orgChart1"/>
    <dgm:cxn modelId="{3E031745-84F5-4BE6-905B-D36C3B1FD370}" type="presParOf" srcId="{CD498E25-17A8-4592-A106-0BDE77F9F8BE}" destId="{2585E360-1265-4DAF-8ED0-8CB30CFCA044}" srcOrd="2" destOrd="0" presId="urn:microsoft.com/office/officeart/2005/8/layout/orgChart1"/>
    <dgm:cxn modelId="{6A9F4D22-5CBA-4F05-8CD7-50C482D55A51}" type="presParOf" srcId="{3666C14E-3FE7-4AB2-BA4F-4535D42C477E}" destId="{9AAB9F84-69DB-4974-8FB3-17FE16A42904}" srcOrd="6" destOrd="0" presId="urn:microsoft.com/office/officeart/2005/8/layout/orgChart1"/>
    <dgm:cxn modelId="{E676ACFC-A91A-431F-BAA3-28A6472BC79A}" type="presParOf" srcId="{3666C14E-3FE7-4AB2-BA4F-4535D42C477E}" destId="{C3EE2C24-35C5-4383-8BA8-04718D61B1E3}" srcOrd="7" destOrd="0" presId="urn:microsoft.com/office/officeart/2005/8/layout/orgChart1"/>
    <dgm:cxn modelId="{0073DF23-546A-46DE-B9D1-CC565E9CFDB4}" type="presParOf" srcId="{C3EE2C24-35C5-4383-8BA8-04718D61B1E3}" destId="{D76FB983-6AF4-4D17-803C-BE4F9D86E241}" srcOrd="0" destOrd="0" presId="urn:microsoft.com/office/officeart/2005/8/layout/orgChart1"/>
    <dgm:cxn modelId="{BD9CFD71-BD48-46C7-890C-A5531BD1051A}" type="presParOf" srcId="{D76FB983-6AF4-4D17-803C-BE4F9D86E241}" destId="{C95AECE2-07C4-42E7-90DA-5CD8EA216CFC}" srcOrd="0" destOrd="0" presId="urn:microsoft.com/office/officeart/2005/8/layout/orgChart1"/>
    <dgm:cxn modelId="{13AEDA17-4F6F-4DCB-AE3C-DAA54B4A3C21}" type="presParOf" srcId="{D76FB983-6AF4-4D17-803C-BE4F9D86E241}" destId="{4704A764-F3E3-46A1-B698-AC3BCD85875D}" srcOrd="1" destOrd="0" presId="urn:microsoft.com/office/officeart/2005/8/layout/orgChart1"/>
    <dgm:cxn modelId="{4973E674-16D0-4C24-8ABD-E8D8973506B1}" type="presParOf" srcId="{C3EE2C24-35C5-4383-8BA8-04718D61B1E3}" destId="{C07B020C-8290-4505-84E9-D8CD925D7B93}" srcOrd="1" destOrd="0" presId="urn:microsoft.com/office/officeart/2005/8/layout/orgChart1"/>
    <dgm:cxn modelId="{94ED0647-FAB8-4490-9048-6B86BA5E210A}" type="presParOf" srcId="{C3EE2C24-35C5-4383-8BA8-04718D61B1E3}" destId="{97715D9E-A6B5-4BE2-9531-017E1F9F5E37}" srcOrd="2" destOrd="0" presId="urn:microsoft.com/office/officeart/2005/8/layout/orgChart1"/>
    <dgm:cxn modelId="{D5F23E9F-32DD-4A61-8A7D-836DD7218678}" type="presParOf" srcId="{3666C14E-3FE7-4AB2-BA4F-4535D42C477E}" destId="{F8AA5B07-D62E-4BEF-A7F4-BB8154CE0161}" srcOrd="8" destOrd="0" presId="urn:microsoft.com/office/officeart/2005/8/layout/orgChart1"/>
    <dgm:cxn modelId="{7BE70AD8-1CCF-44CC-8A5A-DD4BA83AA11E}" type="presParOf" srcId="{3666C14E-3FE7-4AB2-BA4F-4535D42C477E}" destId="{28D3CB32-FAA0-4273-8538-1EB307061468}" srcOrd="9" destOrd="0" presId="urn:microsoft.com/office/officeart/2005/8/layout/orgChart1"/>
    <dgm:cxn modelId="{AD636E13-326C-4B57-839B-2BFBA29F8DBC}" type="presParOf" srcId="{28D3CB32-FAA0-4273-8538-1EB307061468}" destId="{4E6634D0-9CA1-4ACD-BF91-91BEE47E76EF}" srcOrd="0" destOrd="0" presId="urn:microsoft.com/office/officeart/2005/8/layout/orgChart1"/>
    <dgm:cxn modelId="{C40928A6-7474-4959-AA68-2ADF49377DEC}" type="presParOf" srcId="{4E6634D0-9CA1-4ACD-BF91-91BEE47E76EF}" destId="{EE219807-47C8-4941-99AE-CE39076E53F5}" srcOrd="0" destOrd="0" presId="urn:microsoft.com/office/officeart/2005/8/layout/orgChart1"/>
    <dgm:cxn modelId="{A7264F5F-B75C-4982-A61D-C76DB1AEEC72}" type="presParOf" srcId="{4E6634D0-9CA1-4ACD-BF91-91BEE47E76EF}" destId="{A8ED66CC-CBB3-4EB5-ADE1-6E062170315B}" srcOrd="1" destOrd="0" presId="urn:microsoft.com/office/officeart/2005/8/layout/orgChart1"/>
    <dgm:cxn modelId="{FDB9BB5F-4C62-4238-909B-5C22B11BFCF3}" type="presParOf" srcId="{28D3CB32-FAA0-4273-8538-1EB307061468}" destId="{55A4A9B7-D2D2-4F27-9972-54B957F184B3}" srcOrd="1" destOrd="0" presId="urn:microsoft.com/office/officeart/2005/8/layout/orgChart1"/>
    <dgm:cxn modelId="{357521DF-BF3F-4407-8FB6-1CA0086DF1CA}" type="presParOf" srcId="{28D3CB32-FAA0-4273-8538-1EB307061468}" destId="{A6D08738-8725-4BBB-8D6E-6E0F7F338F27}" srcOrd="2" destOrd="0" presId="urn:microsoft.com/office/officeart/2005/8/layout/orgChart1"/>
    <dgm:cxn modelId="{52FA3B17-9138-4282-8645-64F4866CA8AF}" type="presParOf" srcId="{D09FB176-C899-4C34-A2EF-DF4099E3930B}" destId="{10032A81-28F1-4589-A2C9-2F713826DB5B}" srcOrd="2" destOrd="0" presId="urn:microsoft.com/office/officeart/2005/8/layout/orgChart1"/>
    <dgm:cxn modelId="{23886F51-87BC-4FE7-8C05-9A671997FBE4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878A4805-CAE3-4B5B-98BD-84253B6740B1}" type="presOf" srcId="{0ED209FE-B93C-493B-85A2-BA5863869AE7}" destId="{B4ADFA40-1DC3-4BD0-BAE4-D5BA4FDF2B3E}" srcOrd="0" destOrd="0" presId="urn:microsoft.com/office/officeart/2005/8/layout/orgChart1"/>
    <dgm:cxn modelId="{4B4CE7BA-1A1B-4ED1-A45C-75C33222385D}" type="presOf" srcId="{032924AE-7BA3-4608-9D4D-A10FC22FA55B}" destId="{FCA2B357-06A1-4199-999C-BBE32872F828}" srcOrd="0" destOrd="0" presId="urn:microsoft.com/office/officeart/2005/8/layout/orgChart1"/>
    <dgm:cxn modelId="{34AE117C-754F-4CE8-B677-19E917D02022}" type="presOf" srcId="{D91152BC-9A33-44D3-AEBB-F20420DB430F}" destId="{30DA9891-B7C7-405D-9015-1C3DF0E9850F}" srcOrd="0" destOrd="0" presId="urn:microsoft.com/office/officeart/2005/8/layout/orgChart1"/>
    <dgm:cxn modelId="{4F73CFAC-68E1-4EB5-80AF-F47DAB622B07}" type="presOf" srcId="{BC7A14EC-7DD0-42E2-A28E-8428AF273F49}" destId="{4E5DB2E5-BC21-45FD-89CF-804EEEA73D92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1BF79C5B-3A12-4586-8395-893C8EC56EBC}" type="presOf" srcId="{DCCE79F2-51DC-4E3A-8F3D-0CB311D1F14D}" destId="{EE219807-47C8-4941-99AE-CE39076E53F5}" srcOrd="0" destOrd="0" presId="urn:microsoft.com/office/officeart/2005/8/layout/orgChart1"/>
    <dgm:cxn modelId="{024EB573-45E4-4AF6-B5C0-032E188609D8}" type="presOf" srcId="{8514C17C-35EC-4D14-92F7-13A577CAA5C4}" destId="{079C46BA-E270-4C4F-9AA8-92E32A64D736}" srcOrd="0" destOrd="0" presId="urn:microsoft.com/office/officeart/2005/8/layout/orgChart1"/>
    <dgm:cxn modelId="{FF422805-2A21-4D4F-B7FF-53ED42F745B3}" type="presOf" srcId="{844909A3-F2C8-49AE-869B-AFCA0AC709DF}" destId="{5A29D58D-62CC-4731-8120-CAD4354C3E03}" srcOrd="0" destOrd="0" presId="urn:microsoft.com/office/officeart/2005/8/layout/orgChart1"/>
    <dgm:cxn modelId="{4BB22B04-2D74-4F72-9500-236DC71AB830}" type="presOf" srcId="{CE683E6A-A313-4F5C-8639-235783D1198F}" destId="{6C1B72B2-EE6C-495B-ADAD-8508CE8EB807}" srcOrd="0" destOrd="0" presId="urn:microsoft.com/office/officeart/2005/8/layout/orgChart1"/>
    <dgm:cxn modelId="{3CDA0329-B192-44AB-9D13-286821D4B6F6}" type="presOf" srcId="{CBC98D67-7A4E-4DF5-AC0F-18B667594BB8}" destId="{D644628E-4C6F-4DF2-8C07-D2B66E3A4757}" srcOrd="0" destOrd="0" presId="urn:microsoft.com/office/officeart/2005/8/layout/orgChart1"/>
    <dgm:cxn modelId="{D3226F86-59E3-477A-9B27-7908544F641A}" type="presOf" srcId="{DCCE79F2-51DC-4E3A-8F3D-0CB311D1F14D}" destId="{A8ED66CC-CBB3-4EB5-ADE1-6E062170315B}" srcOrd="1" destOrd="0" presId="urn:microsoft.com/office/officeart/2005/8/layout/orgChart1"/>
    <dgm:cxn modelId="{C980BCC0-5459-4011-958B-53A1D80486BD}" type="presOf" srcId="{49A41343-8942-4E0A-948C-7308CFEDA337}" destId="{F8AA5B07-D62E-4BEF-A7F4-BB8154CE0161}" srcOrd="0" destOrd="0" presId="urn:microsoft.com/office/officeart/2005/8/layout/orgChart1"/>
    <dgm:cxn modelId="{AF7F1254-8E13-4009-B577-E6F1533C1F64}" type="presOf" srcId="{B103CFD6-C2F2-4A76-8866-035FF64E5877}" destId="{D98E11BE-9177-4329-A5B4-B4B8653C2863}" srcOrd="0" destOrd="0" presId="urn:microsoft.com/office/officeart/2005/8/layout/orgChart1"/>
    <dgm:cxn modelId="{01CB1DBC-5B7F-4EF6-9E8D-65C340D70501}" type="presOf" srcId="{D91152BC-9A33-44D3-AEBB-F20420DB430F}" destId="{5EC808F1-181C-42C2-975C-2B558EBCB7FE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03A1B6F8-30CA-4602-B805-859A6F294471}" type="presOf" srcId="{382A9707-8CE9-4448-A732-795155023764}" destId="{40CBCC65-FD09-4B94-B9C9-3482617F2627}" srcOrd="1" destOrd="0" presId="urn:microsoft.com/office/officeart/2005/8/layout/orgChart1"/>
    <dgm:cxn modelId="{CCAFC9D1-0D17-4B7A-90B6-43F85D2AD3E1}" type="presOf" srcId="{51AC05A3-5125-4631-8328-EE9742C5CE1F}" destId="{75DCBE71-7469-49E9-81E5-E6A43E3EC0DC}" srcOrd="1" destOrd="0" presId="urn:microsoft.com/office/officeart/2005/8/layout/orgChart1"/>
    <dgm:cxn modelId="{02DC5853-2D1F-44AB-B65F-ACE4FD1E64C4}" type="presOf" srcId="{D656347E-658D-41DE-86E2-9688A1F66EB3}" destId="{D351E307-7A60-4733-B21C-CC6D6E5D051D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A0C861BF-ECA2-43EF-A462-CA041FE0C663}" type="presOf" srcId="{DC9F82DD-39AD-486C-81D6-0E3C38A96BAD}" destId="{4F6F1802-D2DC-45F2-8B57-B9ACE00E096B}" srcOrd="0" destOrd="0" presId="urn:microsoft.com/office/officeart/2005/8/layout/orgChart1"/>
    <dgm:cxn modelId="{AFDAC4F9-A5D5-48EF-AE07-FFA492E890BE}" type="presOf" srcId="{00B822AA-E50D-409C-8E77-78CE41F17C4F}" destId="{86ECFBC0-6EDE-49D7-A5E4-E61CBAF4A092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FCB7A4FA-9715-4354-9E74-2E9BE1913987}" type="presOf" srcId="{69BEBD41-3545-40FD-BFDD-D21BD47C872E}" destId="{74487508-3D4F-4F35-9119-7335AA499C95}" srcOrd="0" destOrd="0" presId="urn:microsoft.com/office/officeart/2005/8/layout/orgChart1"/>
    <dgm:cxn modelId="{5FC8FDB2-4373-4A2D-A8AE-E550F4048515}" type="presOf" srcId="{BAA37ED3-8504-4718-82EA-2141E33A703B}" destId="{C6471DB4-9B93-437A-AEBE-F3B71F737DF8}" srcOrd="0" destOrd="0" presId="urn:microsoft.com/office/officeart/2005/8/layout/orgChart1"/>
    <dgm:cxn modelId="{E473E45A-9CB1-48BE-8581-EC96A0F412BF}" type="presOf" srcId="{D5F013B3-4B4E-4E38-9BAF-4B34B2BB0C79}" destId="{26E61D30-5696-4E05-9044-AF73EF27DAB2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DC1459CB-F962-461C-8DEE-7E3F707A53B8}" type="presOf" srcId="{00B822AA-E50D-409C-8E77-78CE41F17C4F}" destId="{EE7467E8-D778-4C18-9C7C-925EF25B0DC2}" srcOrd="1" destOrd="0" presId="urn:microsoft.com/office/officeart/2005/8/layout/orgChart1"/>
    <dgm:cxn modelId="{E90F1045-16BB-4ADA-AB37-B5BB7F0D6E5A}" type="presOf" srcId="{B103CFD6-C2F2-4A76-8866-035FF64E5877}" destId="{2FA1AE03-77C2-487B-948B-82122901556A}" srcOrd="1" destOrd="0" presId="urn:microsoft.com/office/officeart/2005/8/layout/orgChart1"/>
    <dgm:cxn modelId="{291EF1F7-EE00-4CD5-A775-31EFDCE3BD73}" type="presOf" srcId="{C7336B56-6975-43EE-AA11-2CF9D86F3B72}" destId="{2F8AA862-E8D3-4043-95F3-7EBB33FDC237}" srcOrd="1" destOrd="0" presId="urn:microsoft.com/office/officeart/2005/8/layout/orgChart1"/>
    <dgm:cxn modelId="{A1D8265C-1015-4800-A025-389FA0F8C85F}" type="presOf" srcId="{6A766238-49C0-489C-9759-5801318FB123}" destId="{F4F60A8B-BCFE-4E33-9289-BF4CA9206F7B}" srcOrd="1" destOrd="0" presId="urn:microsoft.com/office/officeart/2005/8/layout/orgChart1"/>
    <dgm:cxn modelId="{9FD8626F-6AF3-404D-B02D-A7BFDCF4B3DC}" type="presOf" srcId="{DCB062A1-302A-48A6-BE81-96138548FF70}" destId="{1AE91293-7748-4E52-8855-7B838C555EB9}" srcOrd="0" destOrd="0" presId="urn:microsoft.com/office/officeart/2005/8/layout/orgChart1"/>
    <dgm:cxn modelId="{552ED189-0747-4A41-924A-0DEA5953D57A}" type="presOf" srcId="{88415C31-82DD-4EF9-9A7A-1D4D99FB6B9D}" destId="{ED956AEF-5A78-47DC-9D97-3B27A2E93095}" srcOrd="0" destOrd="0" presId="urn:microsoft.com/office/officeart/2005/8/layout/orgChart1"/>
    <dgm:cxn modelId="{51E3D2F8-F84B-4230-B207-3BD3CF539AB1}" type="presOf" srcId="{D3B00EB5-7252-4C54-A138-4FDE2761BA89}" destId="{77FF546B-1ADB-4B35-B705-B48DE95D0A7F}" srcOrd="0" destOrd="0" presId="urn:microsoft.com/office/officeart/2005/8/layout/orgChart1"/>
    <dgm:cxn modelId="{0AF68C47-1493-4C14-AE03-740F0A9CFF74}" type="presOf" srcId="{3837525C-9A2A-44D5-8B42-9C0820CF3FF9}" destId="{6AC59FBD-FAEA-42FA-8EB1-29A7CC044828}" srcOrd="0" destOrd="0" presId="urn:microsoft.com/office/officeart/2005/8/layout/orgChart1"/>
    <dgm:cxn modelId="{BC7877EE-63D2-417B-AE0A-AB05DA91E60C}" type="presOf" srcId="{1E17A9B5-1CC6-4BF4-A5EB-2099972243B8}" destId="{0044642D-BF6E-4946-989D-7BC76303D8B1}" srcOrd="1" destOrd="0" presId="urn:microsoft.com/office/officeart/2005/8/layout/orgChart1"/>
    <dgm:cxn modelId="{2BC6C1D3-386A-4C88-AE85-B637DA7CE882}" type="presOf" srcId="{E2FDDA39-0A56-4C19-9570-F6322A50CD7C}" destId="{4704A764-F3E3-46A1-B698-AC3BCD85875D}" srcOrd="1" destOrd="0" presId="urn:microsoft.com/office/officeart/2005/8/layout/orgChart1"/>
    <dgm:cxn modelId="{97387618-3E06-40D3-B31A-CC0CFA589242}" type="presOf" srcId="{41CBE71F-8A1C-4046-8B51-627382F890A8}" destId="{BD53C961-9C2E-42B5-A825-EB1CD5AF2FE3}" srcOrd="0" destOrd="0" presId="urn:microsoft.com/office/officeart/2005/8/layout/orgChart1"/>
    <dgm:cxn modelId="{04B3A43C-9E89-46E9-9514-16F063BE41A9}" type="presOf" srcId="{88B02B86-A182-47E8-98CE-5F03ED03FC83}" destId="{1A2BCB80-89E2-41EC-87D9-8650DA66AB8A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B35F4359-4A5C-4CA5-B8ED-7D200231B48A}" type="presOf" srcId="{69BEBD41-3545-40FD-BFDD-D21BD47C872E}" destId="{EA4E738B-1483-44D6-89EB-8256A9C3F87D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F345EB5C-C2E7-4A6D-8112-0D027351D10F}" type="presOf" srcId="{43C964D4-3EA5-4709-BA45-DC9671707267}" destId="{87899BB1-A811-4B2D-8FA3-633A97B1A6A6}" srcOrd="1" destOrd="0" presId="urn:microsoft.com/office/officeart/2005/8/layout/orgChart1"/>
    <dgm:cxn modelId="{0AB0B8F4-90C4-48AE-A414-A53EDCF95140}" type="presOf" srcId="{D5F013B3-4B4E-4E38-9BAF-4B34B2BB0C79}" destId="{14A5ABF2-8B49-4694-AC4C-1A898869B017}" srcOrd="1" destOrd="0" presId="urn:microsoft.com/office/officeart/2005/8/layout/orgChart1"/>
    <dgm:cxn modelId="{F0318754-21B9-4C5D-9A18-4D36CEA81285}" type="presOf" srcId="{BCA1F9C7-A2DE-4DA9-9030-581CAAE089DA}" destId="{7E670A0B-4B6A-45AD-AE95-FAE9E52BA24F}" srcOrd="0" destOrd="0" presId="urn:microsoft.com/office/officeart/2005/8/layout/orgChart1"/>
    <dgm:cxn modelId="{8644EF0A-34DF-4C24-8F48-8C8E60B9F70D}" type="presOf" srcId="{57A44C0D-573F-44FB-BC9E-B18382ACCC39}" destId="{9AAB9F84-69DB-4974-8FB3-17FE16A42904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94240E59-1CB2-4036-BBEE-699236143C14}" type="presOf" srcId="{092024CE-8423-4E50-A34E-3122E05631CC}" destId="{0A55F855-E390-49C4-85C3-4EB5DC8DFEC3}" srcOrd="1" destOrd="0" presId="urn:microsoft.com/office/officeart/2005/8/layout/orgChart1"/>
    <dgm:cxn modelId="{E044EA7F-FD99-4950-AA1F-CE2AD7BF6FFD}" type="presOf" srcId="{C7336B56-6975-43EE-AA11-2CF9D86F3B72}" destId="{F7484F86-9514-4EEC-AAEC-65AD9B4B3D96}" srcOrd="0" destOrd="0" presId="urn:microsoft.com/office/officeart/2005/8/layout/orgChart1"/>
    <dgm:cxn modelId="{F4FCE3A0-8A4E-470C-982D-998A6D1D45D1}" type="presOf" srcId="{EDF4E25F-6E69-41B7-B57F-66E5D749104E}" destId="{CD65CBB6-B9A3-48AB-AFB3-4BE4B03553D3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02018E59-94AD-456B-9357-CC7036AC5CC1}" type="presOf" srcId="{092024CE-8423-4E50-A34E-3122E05631CC}" destId="{2C701CAE-D8F1-461E-8A0C-C57AEB1CD6C2}" srcOrd="0" destOrd="0" presId="urn:microsoft.com/office/officeart/2005/8/layout/orgChart1"/>
    <dgm:cxn modelId="{B581983A-3C3F-45FB-841E-3B639ED348AD}" type="presOf" srcId="{B40A1E99-819E-4C0D-B671-3D134F0F7163}" destId="{3A05D6AC-55D4-4F8B-831D-7528DBB5E857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4BE02707-1FDB-477C-8334-0ABD33BEEA04}" type="presOf" srcId="{88415C31-82DD-4EF9-9A7A-1D4D99FB6B9D}" destId="{0936C29E-0ABE-4289-9453-F6DF249F454C}" srcOrd="1" destOrd="0" presId="urn:microsoft.com/office/officeart/2005/8/layout/orgChart1"/>
    <dgm:cxn modelId="{CE0D3301-0C23-424F-8893-D1DB8BE60135}" type="presOf" srcId="{032924AE-7BA3-4608-9D4D-A10FC22FA55B}" destId="{842224E6-60DA-412E-8A1B-7533C1377869}" srcOrd="1" destOrd="0" presId="urn:microsoft.com/office/officeart/2005/8/layout/orgChart1"/>
    <dgm:cxn modelId="{081F5913-2298-43FD-80A1-AB32C52DCAD8}" type="presOf" srcId="{B40A1E99-819E-4C0D-B671-3D134F0F7163}" destId="{179F0FCD-C306-4B84-A7DF-E34F9FAB6F56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F777608C-E3A3-43BD-90E2-FC12478CD33A}" type="presOf" srcId="{43C964D4-3EA5-4709-BA45-DC9671707267}" destId="{ABF5B3AF-9C3F-43AC-89B9-A4B84688B739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F16EF547-6158-45B0-B7A8-C8F3F01851C5}" type="presOf" srcId="{6A766238-49C0-489C-9759-5801318FB123}" destId="{8F3E2022-AB5E-4438-BDBE-146FD19E8285}" srcOrd="0" destOrd="0" presId="urn:microsoft.com/office/officeart/2005/8/layout/orgChart1"/>
    <dgm:cxn modelId="{3835EA5C-8454-4ADD-8889-58BEF505D3E6}" type="presOf" srcId="{1E17A9B5-1CC6-4BF4-A5EB-2099972243B8}" destId="{F0DC39B6-0C64-430A-9FFB-4907B94E244D}" srcOrd="0" destOrd="0" presId="urn:microsoft.com/office/officeart/2005/8/layout/orgChart1"/>
    <dgm:cxn modelId="{35F31634-A3B5-42E2-ACEA-4BDFA7115C3F}" type="presOf" srcId="{51AC05A3-5125-4631-8328-EE9742C5CE1F}" destId="{7533127D-6F77-420D-9337-03A9B17677A7}" srcOrd="0" destOrd="0" presId="urn:microsoft.com/office/officeart/2005/8/layout/orgChart1"/>
    <dgm:cxn modelId="{97A74B10-A7FA-47F1-81D7-A883F282E6B2}" type="presOf" srcId="{E2FDDA39-0A56-4C19-9570-F6322A50CD7C}" destId="{C95AECE2-07C4-42E7-90DA-5CD8EA216CFC}" srcOrd="0" destOrd="0" presId="urn:microsoft.com/office/officeart/2005/8/layout/orgChart1"/>
    <dgm:cxn modelId="{F3A112E3-114D-4974-ABFD-44958668D77B}" type="presOf" srcId="{382A9707-8CE9-4448-A732-795155023764}" destId="{C9EB4BFF-95DA-49B7-87A2-66A52A4FCDFA}" srcOrd="0" destOrd="0" presId="urn:microsoft.com/office/officeart/2005/8/layout/orgChart1"/>
    <dgm:cxn modelId="{BB5F7A0F-BE75-4EF0-A1A8-EB16E166FCEF}" type="presOf" srcId="{8514C17C-35EC-4D14-92F7-13A577CAA5C4}" destId="{3AA4BA60-CAF3-4B65-8A7B-26648B565082}" srcOrd="1" destOrd="0" presId="urn:microsoft.com/office/officeart/2005/8/layout/orgChart1"/>
    <dgm:cxn modelId="{B59F71E1-D85D-4FC2-889B-C36DC3EB907B}" type="presOf" srcId="{1D03C52E-27F1-4CAD-B953-A57260381D87}" destId="{52D64095-8F0B-43C5-A134-4F8EB745D0AC}" srcOrd="0" destOrd="0" presId="urn:microsoft.com/office/officeart/2005/8/layout/orgChart1"/>
    <dgm:cxn modelId="{F31A8DFD-C4F5-4F30-8AEE-F01AF53B2F46}" type="presParOf" srcId="{6C1B72B2-EE6C-495B-ADAD-8508CE8EB807}" destId="{B9578B13-712D-4BAD-A28F-A7352074EDA6}" srcOrd="0" destOrd="0" presId="urn:microsoft.com/office/officeart/2005/8/layout/orgChart1"/>
    <dgm:cxn modelId="{7D082A04-7DBD-4F3D-B61B-15248B5B2CB5}" type="presParOf" srcId="{B9578B13-712D-4BAD-A28F-A7352074EDA6}" destId="{EA34C8C8-6EC1-483B-8E39-8E6926CED3CE}" srcOrd="0" destOrd="0" presId="urn:microsoft.com/office/officeart/2005/8/layout/orgChart1"/>
    <dgm:cxn modelId="{2CC3464C-9A40-4749-958B-6B5D0B69C87D}" type="presParOf" srcId="{EA34C8C8-6EC1-483B-8E39-8E6926CED3CE}" destId="{D98E11BE-9177-4329-A5B4-B4B8653C2863}" srcOrd="0" destOrd="0" presId="urn:microsoft.com/office/officeart/2005/8/layout/orgChart1"/>
    <dgm:cxn modelId="{DD805C43-28A8-4DB2-AD61-2B19B0158924}" type="presParOf" srcId="{EA34C8C8-6EC1-483B-8E39-8E6926CED3CE}" destId="{2FA1AE03-77C2-487B-948B-82122901556A}" srcOrd="1" destOrd="0" presId="urn:microsoft.com/office/officeart/2005/8/layout/orgChart1"/>
    <dgm:cxn modelId="{D26A9E69-3924-4542-B66D-9EBD7C60E117}" type="presParOf" srcId="{B9578B13-712D-4BAD-A28F-A7352074EDA6}" destId="{9C5DF944-3D7A-473D-A789-5CA86652B8F8}" srcOrd="1" destOrd="0" presId="urn:microsoft.com/office/officeart/2005/8/layout/orgChart1"/>
    <dgm:cxn modelId="{3F91F0E7-BF1E-4F8E-ABEF-23B035B1DEBD}" type="presParOf" srcId="{9C5DF944-3D7A-473D-A789-5CA86652B8F8}" destId="{D351E307-7A60-4733-B21C-CC6D6E5D051D}" srcOrd="0" destOrd="0" presId="urn:microsoft.com/office/officeart/2005/8/layout/orgChart1"/>
    <dgm:cxn modelId="{A5BC6B80-CBB2-421A-8757-9DD338A788BF}" type="presParOf" srcId="{9C5DF944-3D7A-473D-A789-5CA86652B8F8}" destId="{60FE5B31-E82E-49E2-9469-B5D5674278BC}" srcOrd="1" destOrd="0" presId="urn:microsoft.com/office/officeart/2005/8/layout/orgChart1"/>
    <dgm:cxn modelId="{59CB4907-79EC-4DB5-B3E4-6327C006F893}" type="presParOf" srcId="{60FE5B31-E82E-49E2-9469-B5D5674278BC}" destId="{CB88DD46-0D40-4A1B-9C97-26FA4C46EB15}" srcOrd="0" destOrd="0" presId="urn:microsoft.com/office/officeart/2005/8/layout/orgChart1"/>
    <dgm:cxn modelId="{164993D3-7BB6-4B5F-806C-8DB1BC606430}" type="presParOf" srcId="{CB88DD46-0D40-4A1B-9C97-26FA4C46EB15}" destId="{ABF5B3AF-9C3F-43AC-89B9-A4B84688B739}" srcOrd="0" destOrd="0" presId="urn:microsoft.com/office/officeart/2005/8/layout/orgChart1"/>
    <dgm:cxn modelId="{C72E39C3-D423-4CED-BF63-A0844296C3E0}" type="presParOf" srcId="{CB88DD46-0D40-4A1B-9C97-26FA4C46EB15}" destId="{87899BB1-A811-4B2D-8FA3-633A97B1A6A6}" srcOrd="1" destOrd="0" presId="urn:microsoft.com/office/officeart/2005/8/layout/orgChart1"/>
    <dgm:cxn modelId="{D6C912EA-2D26-4E3F-91E2-FD073941A4CE}" type="presParOf" srcId="{60FE5B31-E82E-49E2-9469-B5D5674278BC}" destId="{B6A20B03-CFA9-41D8-9956-9F0EB448DC4A}" srcOrd="1" destOrd="0" presId="urn:microsoft.com/office/officeart/2005/8/layout/orgChart1"/>
    <dgm:cxn modelId="{6E98A9D1-8F1D-4C15-9984-3BA53D55EA76}" type="presParOf" srcId="{B6A20B03-CFA9-41D8-9956-9F0EB448DC4A}" destId="{CD65CBB6-B9A3-48AB-AFB3-4BE4B03553D3}" srcOrd="0" destOrd="0" presId="urn:microsoft.com/office/officeart/2005/8/layout/orgChart1"/>
    <dgm:cxn modelId="{F6A263AE-5E3E-4E5E-902A-F3D7126550D7}" type="presParOf" srcId="{B6A20B03-CFA9-41D8-9956-9F0EB448DC4A}" destId="{ED1F0A6D-21D1-431E-B021-19DC70288741}" srcOrd="1" destOrd="0" presId="urn:microsoft.com/office/officeart/2005/8/layout/orgChart1"/>
    <dgm:cxn modelId="{A109026B-09EC-48AF-A82A-ECF59B927392}" type="presParOf" srcId="{ED1F0A6D-21D1-431E-B021-19DC70288741}" destId="{3035FF76-B78F-49A4-AACF-E2FF3786028F}" srcOrd="0" destOrd="0" presId="urn:microsoft.com/office/officeart/2005/8/layout/orgChart1"/>
    <dgm:cxn modelId="{1800E6FF-7615-4BE5-AA8B-B04A5ED95FA9}" type="presParOf" srcId="{3035FF76-B78F-49A4-AACF-E2FF3786028F}" destId="{F0DC39B6-0C64-430A-9FFB-4907B94E244D}" srcOrd="0" destOrd="0" presId="urn:microsoft.com/office/officeart/2005/8/layout/orgChart1"/>
    <dgm:cxn modelId="{FF97D1D0-B75C-4413-B9D8-71FBE7DCD0D7}" type="presParOf" srcId="{3035FF76-B78F-49A4-AACF-E2FF3786028F}" destId="{0044642D-BF6E-4946-989D-7BC76303D8B1}" srcOrd="1" destOrd="0" presId="urn:microsoft.com/office/officeart/2005/8/layout/orgChart1"/>
    <dgm:cxn modelId="{92DEFBD6-3D04-4776-8FF0-D9ADF2B1CD4B}" type="presParOf" srcId="{ED1F0A6D-21D1-431E-B021-19DC70288741}" destId="{6F92EC3E-8AAE-41C7-BFFF-85E9DBCB215A}" srcOrd="1" destOrd="0" presId="urn:microsoft.com/office/officeart/2005/8/layout/orgChart1"/>
    <dgm:cxn modelId="{4D110FA7-7471-48AC-95D9-98779430E975}" type="presParOf" srcId="{ED1F0A6D-21D1-431E-B021-19DC70288741}" destId="{C359BE23-B469-48EB-819D-6F6FDCDBB0A8}" srcOrd="2" destOrd="0" presId="urn:microsoft.com/office/officeart/2005/8/layout/orgChart1"/>
    <dgm:cxn modelId="{2DD77B1B-3994-49BC-A15D-69428C02D5A5}" type="presParOf" srcId="{B6A20B03-CFA9-41D8-9956-9F0EB448DC4A}" destId="{6AC59FBD-FAEA-42FA-8EB1-29A7CC044828}" srcOrd="2" destOrd="0" presId="urn:microsoft.com/office/officeart/2005/8/layout/orgChart1"/>
    <dgm:cxn modelId="{7C3C6887-A685-472A-8745-75D5C7BD324A}" type="presParOf" srcId="{B6A20B03-CFA9-41D8-9956-9F0EB448DC4A}" destId="{F2E1EDE4-99F4-4CBC-BA6A-91AF00914823}" srcOrd="3" destOrd="0" presId="urn:microsoft.com/office/officeart/2005/8/layout/orgChart1"/>
    <dgm:cxn modelId="{7009E5BB-2468-4DCA-AF27-B8AC5E764E01}" type="presParOf" srcId="{F2E1EDE4-99F4-4CBC-BA6A-91AF00914823}" destId="{795B4B98-FEFB-4DAB-B785-2E28918B1C7E}" srcOrd="0" destOrd="0" presId="urn:microsoft.com/office/officeart/2005/8/layout/orgChart1"/>
    <dgm:cxn modelId="{2B8889B1-910C-4A3D-92DD-2770EA4289B3}" type="presParOf" srcId="{795B4B98-FEFB-4DAB-B785-2E28918B1C7E}" destId="{C9EB4BFF-95DA-49B7-87A2-66A52A4FCDFA}" srcOrd="0" destOrd="0" presId="urn:microsoft.com/office/officeart/2005/8/layout/orgChart1"/>
    <dgm:cxn modelId="{003911F2-B538-4DC5-94B4-C2A78CCAEB30}" type="presParOf" srcId="{795B4B98-FEFB-4DAB-B785-2E28918B1C7E}" destId="{40CBCC65-FD09-4B94-B9C9-3482617F2627}" srcOrd="1" destOrd="0" presId="urn:microsoft.com/office/officeart/2005/8/layout/orgChart1"/>
    <dgm:cxn modelId="{3123854C-8E92-4434-8A47-EF66E594B8E0}" type="presParOf" srcId="{F2E1EDE4-99F4-4CBC-BA6A-91AF00914823}" destId="{6E67D5E8-91A3-4A9C-B70E-60777B0DD65E}" srcOrd="1" destOrd="0" presId="urn:microsoft.com/office/officeart/2005/8/layout/orgChart1"/>
    <dgm:cxn modelId="{0731A60D-EA16-4763-94F1-E9B24361140F}" type="presParOf" srcId="{F2E1EDE4-99F4-4CBC-BA6A-91AF00914823}" destId="{9041FCB5-DDBA-4A82-87F1-A20AE1F0ECFA}" srcOrd="2" destOrd="0" presId="urn:microsoft.com/office/officeart/2005/8/layout/orgChart1"/>
    <dgm:cxn modelId="{99EF0B46-0C97-4789-B3AC-EB948C712C8A}" type="presParOf" srcId="{B6A20B03-CFA9-41D8-9956-9F0EB448DC4A}" destId="{D644628E-4C6F-4DF2-8C07-D2B66E3A4757}" srcOrd="4" destOrd="0" presId="urn:microsoft.com/office/officeart/2005/8/layout/orgChart1"/>
    <dgm:cxn modelId="{0BB27351-9D24-490B-91CA-3A91C07DFCA0}" type="presParOf" srcId="{B6A20B03-CFA9-41D8-9956-9F0EB448DC4A}" destId="{4C59CDCC-8171-42A8-836D-8A7ADEF309D0}" srcOrd="5" destOrd="0" presId="urn:microsoft.com/office/officeart/2005/8/layout/orgChart1"/>
    <dgm:cxn modelId="{FB900980-5CFF-4B89-AD75-57E77B67AB1B}" type="presParOf" srcId="{4C59CDCC-8171-42A8-836D-8A7ADEF309D0}" destId="{FED7DC99-D3B3-46B2-AE57-14D47B1F3671}" srcOrd="0" destOrd="0" presId="urn:microsoft.com/office/officeart/2005/8/layout/orgChart1"/>
    <dgm:cxn modelId="{24ACE4F7-1CC8-4045-870E-BBF609C608BC}" type="presParOf" srcId="{FED7DC99-D3B3-46B2-AE57-14D47B1F3671}" destId="{8F3E2022-AB5E-4438-BDBE-146FD19E8285}" srcOrd="0" destOrd="0" presId="urn:microsoft.com/office/officeart/2005/8/layout/orgChart1"/>
    <dgm:cxn modelId="{28C8F244-7028-4027-B128-D2C186FB53A9}" type="presParOf" srcId="{FED7DC99-D3B3-46B2-AE57-14D47B1F3671}" destId="{F4F60A8B-BCFE-4E33-9289-BF4CA9206F7B}" srcOrd="1" destOrd="0" presId="urn:microsoft.com/office/officeart/2005/8/layout/orgChart1"/>
    <dgm:cxn modelId="{D3E9E1CC-724E-4398-BA6E-ED4646B2D0E5}" type="presParOf" srcId="{4C59CDCC-8171-42A8-836D-8A7ADEF309D0}" destId="{0717BF70-BD3E-4FBF-92BE-2C7F71500E41}" srcOrd="1" destOrd="0" presId="urn:microsoft.com/office/officeart/2005/8/layout/orgChart1"/>
    <dgm:cxn modelId="{64FBA914-1C1F-40F3-B7B4-B9849482CAB4}" type="presParOf" srcId="{4C59CDCC-8171-42A8-836D-8A7ADEF309D0}" destId="{0E63D1F7-0BB7-4B23-80D6-B69D7359A638}" srcOrd="2" destOrd="0" presId="urn:microsoft.com/office/officeart/2005/8/layout/orgChart1"/>
    <dgm:cxn modelId="{5E8A76C1-E3F5-45CB-9D18-7C3BB3723056}" type="presParOf" srcId="{B6A20B03-CFA9-41D8-9956-9F0EB448DC4A}" destId="{52D64095-8F0B-43C5-A134-4F8EB745D0AC}" srcOrd="6" destOrd="0" presId="urn:microsoft.com/office/officeart/2005/8/layout/orgChart1"/>
    <dgm:cxn modelId="{F09C7684-550F-4268-B4EB-4092FD294D1F}" type="presParOf" srcId="{B6A20B03-CFA9-41D8-9956-9F0EB448DC4A}" destId="{65175C4B-27F3-41C0-9093-49201195521B}" srcOrd="7" destOrd="0" presId="urn:microsoft.com/office/officeart/2005/8/layout/orgChart1"/>
    <dgm:cxn modelId="{11EDDB96-76AC-43C0-997C-FD319877F612}" type="presParOf" srcId="{65175C4B-27F3-41C0-9093-49201195521B}" destId="{418B0B64-07DF-4A86-8188-2B3D12FF0C1B}" srcOrd="0" destOrd="0" presId="urn:microsoft.com/office/officeart/2005/8/layout/orgChart1"/>
    <dgm:cxn modelId="{A4651892-4FE7-46E2-A561-20D2936118C0}" type="presParOf" srcId="{418B0B64-07DF-4A86-8188-2B3D12FF0C1B}" destId="{FCA2B357-06A1-4199-999C-BBE32872F828}" srcOrd="0" destOrd="0" presId="urn:microsoft.com/office/officeart/2005/8/layout/orgChart1"/>
    <dgm:cxn modelId="{31CE9504-4500-4630-817E-0B19E50CF993}" type="presParOf" srcId="{418B0B64-07DF-4A86-8188-2B3D12FF0C1B}" destId="{842224E6-60DA-412E-8A1B-7533C1377869}" srcOrd="1" destOrd="0" presId="urn:microsoft.com/office/officeart/2005/8/layout/orgChart1"/>
    <dgm:cxn modelId="{5451899A-A01B-4B1D-B6D4-29B9036F8735}" type="presParOf" srcId="{65175C4B-27F3-41C0-9093-49201195521B}" destId="{5FEE9627-663F-4879-B764-2FCAC3BEDB01}" srcOrd="1" destOrd="0" presId="urn:microsoft.com/office/officeart/2005/8/layout/orgChart1"/>
    <dgm:cxn modelId="{733513CE-D0F8-416D-9D04-AFE82794966B}" type="presParOf" srcId="{65175C4B-27F3-41C0-9093-49201195521B}" destId="{D211A30E-3DD6-4F3B-A936-B6D9FD1B5AD6}" srcOrd="2" destOrd="0" presId="urn:microsoft.com/office/officeart/2005/8/layout/orgChart1"/>
    <dgm:cxn modelId="{CE6B45CB-277F-4617-AA1A-976A8E092367}" type="presParOf" srcId="{60FE5B31-E82E-49E2-9469-B5D5674278BC}" destId="{0A55CB08-0585-4E83-BB9C-6136411D5C97}" srcOrd="2" destOrd="0" presId="urn:microsoft.com/office/officeart/2005/8/layout/orgChart1"/>
    <dgm:cxn modelId="{2403446F-3C0C-43F5-A103-531EB231794E}" type="presParOf" srcId="{9C5DF944-3D7A-473D-A789-5CA86652B8F8}" destId="{1AE91293-7748-4E52-8855-7B838C555EB9}" srcOrd="2" destOrd="0" presId="urn:microsoft.com/office/officeart/2005/8/layout/orgChart1"/>
    <dgm:cxn modelId="{A39E6B2C-21BA-4840-AA7C-6EA48B239924}" type="presParOf" srcId="{9C5DF944-3D7A-473D-A789-5CA86652B8F8}" destId="{8BAB2199-5159-41F9-8708-33820C9B03A9}" srcOrd="3" destOrd="0" presId="urn:microsoft.com/office/officeart/2005/8/layout/orgChart1"/>
    <dgm:cxn modelId="{91E1418F-2898-49AB-AE19-B02CD278D78B}" type="presParOf" srcId="{8BAB2199-5159-41F9-8708-33820C9B03A9}" destId="{4AEEF0FD-EB99-4BD5-89CD-011B1DDC19F8}" srcOrd="0" destOrd="0" presId="urn:microsoft.com/office/officeart/2005/8/layout/orgChart1"/>
    <dgm:cxn modelId="{95274CB2-46FD-4360-B294-74BB95E5CEE7}" type="presParOf" srcId="{4AEEF0FD-EB99-4BD5-89CD-011B1DDC19F8}" destId="{86ECFBC0-6EDE-49D7-A5E4-E61CBAF4A092}" srcOrd="0" destOrd="0" presId="urn:microsoft.com/office/officeart/2005/8/layout/orgChart1"/>
    <dgm:cxn modelId="{3CF38138-EA93-43CD-8EBC-809D5BD3B7B8}" type="presParOf" srcId="{4AEEF0FD-EB99-4BD5-89CD-011B1DDC19F8}" destId="{EE7467E8-D778-4C18-9C7C-925EF25B0DC2}" srcOrd="1" destOrd="0" presId="urn:microsoft.com/office/officeart/2005/8/layout/orgChart1"/>
    <dgm:cxn modelId="{33807A76-C234-4E6B-8136-4335A35B2819}" type="presParOf" srcId="{8BAB2199-5159-41F9-8708-33820C9B03A9}" destId="{70B62D43-4B2E-478D-8091-7F950B36BC86}" srcOrd="1" destOrd="0" presId="urn:microsoft.com/office/officeart/2005/8/layout/orgChart1"/>
    <dgm:cxn modelId="{BB52CA5A-CD9B-4BEF-888E-7039EA480B32}" type="presParOf" srcId="{70B62D43-4B2E-478D-8091-7F950B36BC86}" destId="{5A29D58D-62CC-4731-8120-CAD4354C3E03}" srcOrd="0" destOrd="0" presId="urn:microsoft.com/office/officeart/2005/8/layout/orgChart1"/>
    <dgm:cxn modelId="{88AC27AB-BE06-4471-B270-676BFA352C23}" type="presParOf" srcId="{70B62D43-4B2E-478D-8091-7F950B36BC86}" destId="{20684FA8-0955-4E86-9890-955AAE2FB70E}" srcOrd="1" destOrd="0" presId="urn:microsoft.com/office/officeart/2005/8/layout/orgChart1"/>
    <dgm:cxn modelId="{E1E81360-2802-4F57-94FA-50271E77D659}" type="presParOf" srcId="{20684FA8-0955-4E86-9890-955AAE2FB70E}" destId="{357DF0A8-BCC0-4D40-9A29-811D9B3E8CE1}" srcOrd="0" destOrd="0" presId="urn:microsoft.com/office/officeart/2005/8/layout/orgChart1"/>
    <dgm:cxn modelId="{DBC9B935-A1CD-4DA0-BB5A-A041BAFE86B3}" type="presParOf" srcId="{357DF0A8-BCC0-4D40-9A29-811D9B3E8CE1}" destId="{7533127D-6F77-420D-9337-03A9B17677A7}" srcOrd="0" destOrd="0" presId="urn:microsoft.com/office/officeart/2005/8/layout/orgChart1"/>
    <dgm:cxn modelId="{423BFBD5-BCBF-4E20-A0FB-BFB2C682EF47}" type="presParOf" srcId="{357DF0A8-BCC0-4D40-9A29-811D9B3E8CE1}" destId="{75DCBE71-7469-49E9-81E5-E6A43E3EC0DC}" srcOrd="1" destOrd="0" presId="urn:microsoft.com/office/officeart/2005/8/layout/orgChart1"/>
    <dgm:cxn modelId="{84933450-D1E0-4EEA-95FD-231D0C503DD1}" type="presParOf" srcId="{20684FA8-0955-4E86-9890-955AAE2FB70E}" destId="{321B0D03-50FC-44EB-B561-D21A2CD4B482}" srcOrd="1" destOrd="0" presId="urn:microsoft.com/office/officeart/2005/8/layout/orgChart1"/>
    <dgm:cxn modelId="{E6E7349A-C74E-4720-99E8-0156FA094FE7}" type="presParOf" srcId="{20684FA8-0955-4E86-9890-955AAE2FB70E}" destId="{0654A2B9-B227-48A6-941C-DD027142ECCE}" srcOrd="2" destOrd="0" presId="urn:microsoft.com/office/officeart/2005/8/layout/orgChart1"/>
    <dgm:cxn modelId="{C8AA19F1-F0CE-49D2-B59F-6A9E824798DC}" type="presParOf" srcId="{70B62D43-4B2E-478D-8091-7F950B36BC86}" destId="{77FF546B-1ADB-4B35-B705-B48DE95D0A7F}" srcOrd="2" destOrd="0" presId="urn:microsoft.com/office/officeart/2005/8/layout/orgChart1"/>
    <dgm:cxn modelId="{2E359D72-C4CD-4566-B89E-F7FD56E6A325}" type="presParOf" srcId="{70B62D43-4B2E-478D-8091-7F950B36BC86}" destId="{69C13562-DBB8-42F8-AE39-8AFEF8ED4982}" srcOrd="3" destOrd="0" presId="urn:microsoft.com/office/officeart/2005/8/layout/orgChart1"/>
    <dgm:cxn modelId="{1C0BF0F4-7027-4710-89B2-884C61A8C2F3}" type="presParOf" srcId="{69C13562-DBB8-42F8-AE39-8AFEF8ED4982}" destId="{896D96FE-EA05-4066-8BE5-F7366BA3777A}" srcOrd="0" destOrd="0" presId="urn:microsoft.com/office/officeart/2005/8/layout/orgChart1"/>
    <dgm:cxn modelId="{84FC03BA-3A78-447C-9041-8B644BB03B88}" type="presParOf" srcId="{896D96FE-EA05-4066-8BE5-F7366BA3777A}" destId="{079C46BA-E270-4C4F-9AA8-92E32A64D736}" srcOrd="0" destOrd="0" presId="urn:microsoft.com/office/officeart/2005/8/layout/orgChart1"/>
    <dgm:cxn modelId="{097D486D-0174-4C0C-9ECA-D71431C5A1FF}" type="presParOf" srcId="{896D96FE-EA05-4066-8BE5-F7366BA3777A}" destId="{3AA4BA60-CAF3-4B65-8A7B-26648B565082}" srcOrd="1" destOrd="0" presId="urn:microsoft.com/office/officeart/2005/8/layout/orgChart1"/>
    <dgm:cxn modelId="{1D95D85C-1CCD-4E11-9008-C028C4AB9EF9}" type="presParOf" srcId="{69C13562-DBB8-42F8-AE39-8AFEF8ED4982}" destId="{54F082B5-2FAD-490F-B257-B96DCB3E19FC}" srcOrd="1" destOrd="0" presId="urn:microsoft.com/office/officeart/2005/8/layout/orgChart1"/>
    <dgm:cxn modelId="{8ACE7A18-C3F5-4060-BD79-FD51E300A9F3}" type="presParOf" srcId="{69C13562-DBB8-42F8-AE39-8AFEF8ED4982}" destId="{6C846A69-A00E-4FB9-80C7-DC7FE13BD4B5}" srcOrd="2" destOrd="0" presId="urn:microsoft.com/office/officeart/2005/8/layout/orgChart1"/>
    <dgm:cxn modelId="{BB27A569-252D-44C6-A667-4189A7316622}" type="presParOf" srcId="{70B62D43-4B2E-478D-8091-7F950B36BC86}" destId="{C6471DB4-9B93-437A-AEBE-F3B71F737DF8}" srcOrd="4" destOrd="0" presId="urn:microsoft.com/office/officeart/2005/8/layout/orgChart1"/>
    <dgm:cxn modelId="{75DF7B0F-9558-49F3-8D6C-55C947987838}" type="presParOf" srcId="{70B62D43-4B2E-478D-8091-7F950B36BC86}" destId="{CD8B12E6-DD1E-4D70-BE7C-A5443A3D84D1}" srcOrd="5" destOrd="0" presId="urn:microsoft.com/office/officeart/2005/8/layout/orgChart1"/>
    <dgm:cxn modelId="{768EBEFF-016C-4CC9-97C5-9EAC86D8A2EC}" type="presParOf" srcId="{CD8B12E6-DD1E-4D70-BE7C-A5443A3D84D1}" destId="{C0FBA54D-3A3D-42F4-B1C8-ADE0E74CCC4D}" srcOrd="0" destOrd="0" presId="urn:microsoft.com/office/officeart/2005/8/layout/orgChart1"/>
    <dgm:cxn modelId="{691E0DEC-672E-46F2-BAD7-0FF722EA80BC}" type="presParOf" srcId="{C0FBA54D-3A3D-42F4-B1C8-ADE0E74CCC4D}" destId="{30DA9891-B7C7-405D-9015-1C3DF0E9850F}" srcOrd="0" destOrd="0" presId="urn:microsoft.com/office/officeart/2005/8/layout/orgChart1"/>
    <dgm:cxn modelId="{EC60BB63-633A-4439-A7E7-D593EC2997D1}" type="presParOf" srcId="{C0FBA54D-3A3D-42F4-B1C8-ADE0E74CCC4D}" destId="{5EC808F1-181C-42C2-975C-2B558EBCB7FE}" srcOrd="1" destOrd="0" presId="urn:microsoft.com/office/officeart/2005/8/layout/orgChart1"/>
    <dgm:cxn modelId="{352C9160-9D6C-49E8-851A-01C3D6121B16}" type="presParOf" srcId="{CD8B12E6-DD1E-4D70-BE7C-A5443A3D84D1}" destId="{3C11D65F-2A65-4A7E-9C15-AA6406FE6F0B}" srcOrd="1" destOrd="0" presId="urn:microsoft.com/office/officeart/2005/8/layout/orgChart1"/>
    <dgm:cxn modelId="{62E8F784-F529-4A09-A1B4-E475D1D6E897}" type="presParOf" srcId="{CD8B12E6-DD1E-4D70-BE7C-A5443A3D84D1}" destId="{07414A68-C8A8-4CE7-984E-48064FC49AF5}" srcOrd="2" destOrd="0" presId="urn:microsoft.com/office/officeart/2005/8/layout/orgChart1"/>
    <dgm:cxn modelId="{F43F1516-202E-4B6A-A02B-A0E934EE6E67}" type="presParOf" srcId="{70B62D43-4B2E-478D-8091-7F950B36BC86}" destId="{BD53C961-9C2E-42B5-A825-EB1CD5AF2FE3}" srcOrd="6" destOrd="0" presId="urn:microsoft.com/office/officeart/2005/8/layout/orgChart1"/>
    <dgm:cxn modelId="{723C3C31-DCD2-4F75-8191-11ECC9CD30CF}" type="presParOf" srcId="{70B62D43-4B2E-478D-8091-7F950B36BC86}" destId="{2AD0F394-908E-4BF8-9902-81719C192207}" srcOrd="7" destOrd="0" presId="urn:microsoft.com/office/officeart/2005/8/layout/orgChart1"/>
    <dgm:cxn modelId="{8E8042FF-6065-4DD2-AD6F-23DD2C9F53AD}" type="presParOf" srcId="{2AD0F394-908E-4BF8-9902-81719C192207}" destId="{6508E9AA-32AD-45CE-ACB4-E452A2309B43}" srcOrd="0" destOrd="0" presId="urn:microsoft.com/office/officeart/2005/8/layout/orgChart1"/>
    <dgm:cxn modelId="{89F572CE-B786-439E-9EAA-FE4AAEA0837A}" type="presParOf" srcId="{6508E9AA-32AD-45CE-ACB4-E452A2309B43}" destId="{26E61D30-5696-4E05-9044-AF73EF27DAB2}" srcOrd="0" destOrd="0" presId="urn:microsoft.com/office/officeart/2005/8/layout/orgChart1"/>
    <dgm:cxn modelId="{0B6FE436-0191-44DD-B5FF-E070C0BC228E}" type="presParOf" srcId="{6508E9AA-32AD-45CE-ACB4-E452A2309B43}" destId="{14A5ABF2-8B49-4694-AC4C-1A898869B017}" srcOrd="1" destOrd="0" presId="urn:microsoft.com/office/officeart/2005/8/layout/orgChart1"/>
    <dgm:cxn modelId="{95FA3DD4-0317-46AE-B830-6F751803A13F}" type="presParOf" srcId="{2AD0F394-908E-4BF8-9902-81719C192207}" destId="{E95C75F7-7305-47DE-985C-550E435481C9}" srcOrd="1" destOrd="0" presId="urn:microsoft.com/office/officeart/2005/8/layout/orgChart1"/>
    <dgm:cxn modelId="{42D2AF71-5BD6-4A51-AB66-859F26FC3C59}" type="presParOf" srcId="{2AD0F394-908E-4BF8-9902-81719C192207}" destId="{ADFD56FF-A789-4A68-9B2D-8E4E857854C2}" srcOrd="2" destOrd="0" presId="urn:microsoft.com/office/officeart/2005/8/layout/orgChart1"/>
    <dgm:cxn modelId="{CF67AA82-62BB-4A30-B3B9-932CE6544986}" type="presParOf" srcId="{70B62D43-4B2E-478D-8091-7F950B36BC86}" destId="{B4ADFA40-1DC3-4BD0-BAE4-D5BA4FDF2B3E}" srcOrd="8" destOrd="0" presId="urn:microsoft.com/office/officeart/2005/8/layout/orgChart1"/>
    <dgm:cxn modelId="{3C3C1E9F-405F-4D16-9BBA-7DC2D22DA446}" type="presParOf" srcId="{70B62D43-4B2E-478D-8091-7F950B36BC86}" destId="{74623D81-D47A-4BDB-A76C-094846D41FA8}" srcOrd="9" destOrd="0" presId="urn:microsoft.com/office/officeart/2005/8/layout/orgChart1"/>
    <dgm:cxn modelId="{9227AB43-1FC6-4712-B574-A66DBF08C7C0}" type="presParOf" srcId="{74623D81-D47A-4BDB-A76C-094846D41FA8}" destId="{A5AFB960-0B8B-4E03-885A-2579269F7DC1}" srcOrd="0" destOrd="0" presId="urn:microsoft.com/office/officeart/2005/8/layout/orgChart1"/>
    <dgm:cxn modelId="{02EE05D0-963D-4A93-BE5B-7EABB173BB2B}" type="presParOf" srcId="{A5AFB960-0B8B-4E03-885A-2579269F7DC1}" destId="{3A05D6AC-55D4-4F8B-831D-7528DBB5E857}" srcOrd="0" destOrd="0" presId="urn:microsoft.com/office/officeart/2005/8/layout/orgChart1"/>
    <dgm:cxn modelId="{145A200E-DBBE-4A30-ABA5-3E1D1FEAF37B}" type="presParOf" srcId="{A5AFB960-0B8B-4E03-885A-2579269F7DC1}" destId="{179F0FCD-C306-4B84-A7DF-E34F9FAB6F56}" srcOrd="1" destOrd="0" presId="urn:microsoft.com/office/officeart/2005/8/layout/orgChart1"/>
    <dgm:cxn modelId="{89EC7935-552D-4852-A641-39DA0A0C8EA8}" type="presParOf" srcId="{74623D81-D47A-4BDB-A76C-094846D41FA8}" destId="{856F8CB3-7FD8-44A2-BD9F-D0A3BBBFD7B2}" srcOrd="1" destOrd="0" presId="urn:microsoft.com/office/officeart/2005/8/layout/orgChart1"/>
    <dgm:cxn modelId="{15160B1A-C73B-4671-B752-F9D1668F9306}" type="presParOf" srcId="{74623D81-D47A-4BDB-A76C-094846D41FA8}" destId="{E41C3208-7C36-4192-9EA5-1F0C4DB4A826}" srcOrd="2" destOrd="0" presId="urn:microsoft.com/office/officeart/2005/8/layout/orgChart1"/>
    <dgm:cxn modelId="{05786311-E48D-42E4-8B52-FAF19076C0A4}" type="presParOf" srcId="{8BAB2199-5159-41F9-8708-33820C9B03A9}" destId="{FB705D8D-4B0F-418C-BE22-C9FC935B08A3}" srcOrd="2" destOrd="0" presId="urn:microsoft.com/office/officeart/2005/8/layout/orgChart1"/>
    <dgm:cxn modelId="{1F3036EF-CC71-4875-B250-EDEC3AE2F38E}" type="presParOf" srcId="{9C5DF944-3D7A-473D-A789-5CA86652B8F8}" destId="{4F6F1802-D2DC-45F2-8B57-B9ACE00E096B}" srcOrd="4" destOrd="0" presId="urn:microsoft.com/office/officeart/2005/8/layout/orgChart1"/>
    <dgm:cxn modelId="{80E89382-12CB-44EE-98B7-83BA1CFA8CBF}" type="presParOf" srcId="{9C5DF944-3D7A-473D-A789-5CA86652B8F8}" destId="{D09FB176-C899-4C34-A2EF-DF4099E3930B}" srcOrd="5" destOrd="0" presId="urn:microsoft.com/office/officeart/2005/8/layout/orgChart1"/>
    <dgm:cxn modelId="{6DD7092B-FB42-4691-A4A8-89BAEBF0481F}" type="presParOf" srcId="{D09FB176-C899-4C34-A2EF-DF4099E3930B}" destId="{EB3A78CF-8659-4E76-9BB6-78F8A7F8B535}" srcOrd="0" destOrd="0" presId="urn:microsoft.com/office/officeart/2005/8/layout/orgChart1"/>
    <dgm:cxn modelId="{9CFC92F9-FDFC-4C7E-9A8E-0DB393DD5796}" type="presParOf" srcId="{EB3A78CF-8659-4E76-9BB6-78F8A7F8B535}" destId="{ED956AEF-5A78-47DC-9D97-3B27A2E93095}" srcOrd="0" destOrd="0" presId="urn:microsoft.com/office/officeart/2005/8/layout/orgChart1"/>
    <dgm:cxn modelId="{35F021A3-8554-4288-AFAA-1B050F9E7B62}" type="presParOf" srcId="{EB3A78CF-8659-4E76-9BB6-78F8A7F8B535}" destId="{0936C29E-0ABE-4289-9453-F6DF249F454C}" srcOrd="1" destOrd="0" presId="urn:microsoft.com/office/officeart/2005/8/layout/orgChart1"/>
    <dgm:cxn modelId="{0A35E2BE-32EF-4DA4-B9DA-9640FC48E3B0}" type="presParOf" srcId="{D09FB176-C899-4C34-A2EF-DF4099E3930B}" destId="{3666C14E-3FE7-4AB2-BA4F-4535D42C477E}" srcOrd="1" destOrd="0" presId="urn:microsoft.com/office/officeart/2005/8/layout/orgChart1"/>
    <dgm:cxn modelId="{066063E1-08FF-4E29-B07C-DE678AEAA456}" type="presParOf" srcId="{3666C14E-3FE7-4AB2-BA4F-4535D42C477E}" destId="{7E670A0B-4B6A-45AD-AE95-FAE9E52BA24F}" srcOrd="0" destOrd="0" presId="urn:microsoft.com/office/officeart/2005/8/layout/orgChart1"/>
    <dgm:cxn modelId="{EAC9C529-9785-4431-8D31-F5812C457CEF}" type="presParOf" srcId="{3666C14E-3FE7-4AB2-BA4F-4535D42C477E}" destId="{781D4557-4BA2-4B53-85D2-D0A8E2F29ACB}" srcOrd="1" destOrd="0" presId="urn:microsoft.com/office/officeart/2005/8/layout/orgChart1"/>
    <dgm:cxn modelId="{BFAD28C1-C181-4411-A04A-5F24318A6A76}" type="presParOf" srcId="{781D4557-4BA2-4B53-85D2-D0A8E2F29ACB}" destId="{A1F0E8B8-00E6-43CE-8E1F-A9918B608453}" srcOrd="0" destOrd="0" presId="urn:microsoft.com/office/officeart/2005/8/layout/orgChart1"/>
    <dgm:cxn modelId="{BBBFFD84-C162-4229-BD27-22F84049BC44}" type="presParOf" srcId="{A1F0E8B8-00E6-43CE-8E1F-A9918B608453}" destId="{2C701CAE-D8F1-461E-8A0C-C57AEB1CD6C2}" srcOrd="0" destOrd="0" presId="urn:microsoft.com/office/officeart/2005/8/layout/orgChart1"/>
    <dgm:cxn modelId="{9A54C32C-C4E3-4CC9-A8AC-CBA88BA2315D}" type="presParOf" srcId="{A1F0E8B8-00E6-43CE-8E1F-A9918B608453}" destId="{0A55F855-E390-49C4-85C3-4EB5DC8DFEC3}" srcOrd="1" destOrd="0" presId="urn:microsoft.com/office/officeart/2005/8/layout/orgChart1"/>
    <dgm:cxn modelId="{4909921A-A946-43A5-9D04-B8CCF8AFA498}" type="presParOf" srcId="{781D4557-4BA2-4B53-85D2-D0A8E2F29ACB}" destId="{8FDA77AA-02A8-4EBB-8954-A3306A125F11}" srcOrd="1" destOrd="0" presId="urn:microsoft.com/office/officeart/2005/8/layout/orgChart1"/>
    <dgm:cxn modelId="{0F0F871B-1C6E-457B-8DD5-5D23F2B7C598}" type="presParOf" srcId="{781D4557-4BA2-4B53-85D2-D0A8E2F29ACB}" destId="{802B30D6-A884-4929-98EE-4DE3E2D91CB8}" srcOrd="2" destOrd="0" presId="urn:microsoft.com/office/officeart/2005/8/layout/orgChart1"/>
    <dgm:cxn modelId="{44F8877E-A344-4132-A2F3-05BBC98676DD}" type="presParOf" srcId="{3666C14E-3FE7-4AB2-BA4F-4535D42C477E}" destId="{4E5DB2E5-BC21-45FD-89CF-804EEEA73D92}" srcOrd="2" destOrd="0" presId="urn:microsoft.com/office/officeart/2005/8/layout/orgChart1"/>
    <dgm:cxn modelId="{36CD03DB-DB39-4AD4-8991-6F5A72011933}" type="presParOf" srcId="{3666C14E-3FE7-4AB2-BA4F-4535D42C477E}" destId="{FEF5B6E2-22EA-4CFA-BF26-961399773F49}" srcOrd="3" destOrd="0" presId="urn:microsoft.com/office/officeart/2005/8/layout/orgChart1"/>
    <dgm:cxn modelId="{3A1F9157-C38C-48E5-A859-F3A55DFCAC41}" type="presParOf" srcId="{FEF5B6E2-22EA-4CFA-BF26-961399773F49}" destId="{42BED641-FA4F-4D4B-9A19-A7D3C3BE1408}" srcOrd="0" destOrd="0" presId="urn:microsoft.com/office/officeart/2005/8/layout/orgChart1"/>
    <dgm:cxn modelId="{4867991C-3296-4212-BF13-DD49ECD402A2}" type="presParOf" srcId="{42BED641-FA4F-4D4B-9A19-A7D3C3BE1408}" destId="{74487508-3D4F-4F35-9119-7335AA499C95}" srcOrd="0" destOrd="0" presId="urn:microsoft.com/office/officeart/2005/8/layout/orgChart1"/>
    <dgm:cxn modelId="{C6C5581C-1C8A-45B7-8ACE-BE45BA629D6B}" type="presParOf" srcId="{42BED641-FA4F-4D4B-9A19-A7D3C3BE1408}" destId="{EA4E738B-1483-44D6-89EB-8256A9C3F87D}" srcOrd="1" destOrd="0" presId="urn:microsoft.com/office/officeart/2005/8/layout/orgChart1"/>
    <dgm:cxn modelId="{E55334BD-333A-4D30-9FF3-77AA8102D4ED}" type="presParOf" srcId="{FEF5B6E2-22EA-4CFA-BF26-961399773F49}" destId="{B5B7C6F2-824B-4B22-9513-4D47B87A1DEF}" srcOrd="1" destOrd="0" presId="urn:microsoft.com/office/officeart/2005/8/layout/orgChart1"/>
    <dgm:cxn modelId="{A36E791A-2B41-4F72-B9A5-DE11DBF6044C}" type="presParOf" srcId="{FEF5B6E2-22EA-4CFA-BF26-961399773F49}" destId="{AD4B3EEE-3AC5-44A5-8891-70C0728030DE}" srcOrd="2" destOrd="0" presId="urn:microsoft.com/office/officeart/2005/8/layout/orgChart1"/>
    <dgm:cxn modelId="{4B024FE6-457E-42E5-B9C8-205ADD81A0D8}" type="presParOf" srcId="{3666C14E-3FE7-4AB2-BA4F-4535D42C477E}" destId="{1A2BCB80-89E2-41EC-87D9-8650DA66AB8A}" srcOrd="4" destOrd="0" presId="urn:microsoft.com/office/officeart/2005/8/layout/orgChart1"/>
    <dgm:cxn modelId="{FC88A477-9665-4421-A2EA-55F86143346E}" type="presParOf" srcId="{3666C14E-3FE7-4AB2-BA4F-4535D42C477E}" destId="{CD498E25-17A8-4592-A106-0BDE77F9F8BE}" srcOrd="5" destOrd="0" presId="urn:microsoft.com/office/officeart/2005/8/layout/orgChart1"/>
    <dgm:cxn modelId="{370A3474-7B86-4951-A39F-5FD9ABF31312}" type="presParOf" srcId="{CD498E25-17A8-4592-A106-0BDE77F9F8BE}" destId="{1832CD07-F56C-4B75-9FC3-CEF6C2D6EA45}" srcOrd="0" destOrd="0" presId="urn:microsoft.com/office/officeart/2005/8/layout/orgChart1"/>
    <dgm:cxn modelId="{CEE821C5-F457-4265-A92E-C1660A30660D}" type="presParOf" srcId="{1832CD07-F56C-4B75-9FC3-CEF6C2D6EA45}" destId="{F7484F86-9514-4EEC-AAEC-65AD9B4B3D96}" srcOrd="0" destOrd="0" presId="urn:microsoft.com/office/officeart/2005/8/layout/orgChart1"/>
    <dgm:cxn modelId="{EB1034EE-959B-4494-BC28-B0113B51FFE5}" type="presParOf" srcId="{1832CD07-F56C-4B75-9FC3-CEF6C2D6EA45}" destId="{2F8AA862-E8D3-4043-95F3-7EBB33FDC237}" srcOrd="1" destOrd="0" presId="urn:microsoft.com/office/officeart/2005/8/layout/orgChart1"/>
    <dgm:cxn modelId="{6CBDF717-0717-4CEE-891F-418920AD91C2}" type="presParOf" srcId="{CD498E25-17A8-4592-A106-0BDE77F9F8BE}" destId="{D6D1B4BE-1E43-4CD4-965F-996A3963A4DE}" srcOrd="1" destOrd="0" presId="urn:microsoft.com/office/officeart/2005/8/layout/orgChart1"/>
    <dgm:cxn modelId="{500F7800-82EE-4E41-A5CA-1F71B6907815}" type="presParOf" srcId="{CD498E25-17A8-4592-A106-0BDE77F9F8BE}" destId="{2585E360-1265-4DAF-8ED0-8CB30CFCA044}" srcOrd="2" destOrd="0" presId="urn:microsoft.com/office/officeart/2005/8/layout/orgChart1"/>
    <dgm:cxn modelId="{0C0C522D-3222-419A-9753-C4E220B0A934}" type="presParOf" srcId="{3666C14E-3FE7-4AB2-BA4F-4535D42C477E}" destId="{9AAB9F84-69DB-4974-8FB3-17FE16A42904}" srcOrd="6" destOrd="0" presId="urn:microsoft.com/office/officeart/2005/8/layout/orgChart1"/>
    <dgm:cxn modelId="{353C244A-07ED-4C98-8C24-50900B46341B}" type="presParOf" srcId="{3666C14E-3FE7-4AB2-BA4F-4535D42C477E}" destId="{C3EE2C24-35C5-4383-8BA8-04718D61B1E3}" srcOrd="7" destOrd="0" presId="urn:microsoft.com/office/officeart/2005/8/layout/orgChart1"/>
    <dgm:cxn modelId="{242B8AC1-C65C-4CE0-9594-E63811FC8089}" type="presParOf" srcId="{C3EE2C24-35C5-4383-8BA8-04718D61B1E3}" destId="{D76FB983-6AF4-4D17-803C-BE4F9D86E241}" srcOrd="0" destOrd="0" presId="urn:microsoft.com/office/officeart/2005/8/layout/orgChart1"/>
    <dgm:cxn modelId="{DEC5D247-E6A0-467A-BE34-A3516EC6F5B8}" type="presParOf" srcId="{D76FB983-6AF4-4D17-803C-BE4F9D86E241}" destId="{C95AECE2-07C4-42E7-90DA-5CD8EA216CFC}" srcOrd="0" destOrd="0" presId="urn:microsoft.com/office/officeart/2005/8/layout/orgChart1"/>
    <dgm:cxn modelId="{CEC4A364-C8BB-428A-8ED2-112FDDE26579}" type="presParOf" srcId="{D76FB983-6AF4-4D17-803C-BE4F9D86E241}" destId="{4704A764-F3E3-46A1-B698-AC3BCD85875D}" srcOrd="1" destOrd="0" presId="urn:microsoft.com/office/officeart/2005/8/layout/orgChart1"/>
    <dgm:cxn modelId="{2F58143D-8D94-4F12-AF3C-D94556091694}" type="presParOf" srcId="{C3EE2C24-35C5-4383-8BA8-04718D61B1E3}" destId="{C07B020C-8290-4505-84E9-D8CD925D7B93}" srcOrd="1" destOrd="0" presId="urn:microsoft.com/office/officeart/2005/8/layout/orgChart1"/>
    <dgm:cxn modelId="{58A90BBF-1D3B-4D1D-93B3-E05ED0D18605}" type="presParOf" srcId="{C3EE2C24-35C5-4383-8BA8-04718D61B1E3}" destId="{97715D9E-A6B5-4BE2-9531-017E1F9F5E37}" srcOrd="2" destOrd="0" presId="urn:microsoft.com/office/officeart/2005/8/layout/orgChart1"/>
    <dgm:cxn modelId="{38F32464-8B55-4D74-9168-C4F77A10C286}" type="presParOf" srcId="{3666C14E-3FE7-4AB2-BA4F-4535D42C477E}" destId="{F8AA5B07-D62E-4BEF-A7F4-BB8154CE0161}" srcOrd="8" destOrd="0" presId="urn:microsoft.com/office/officeart/2005/8/layout/orgChart1"/>
    <dgm:cxn modelId="{CAAD8089-F20B-4F9E-B8B6-E39BABF0A2D4}" type="presParOf" srcId="{3666C14E-3FE7-4AB2-BA4F-4535D42C477E}" destId="{28D3CB32-FAA0-4273-8538-1EB307061468}" srcOrd="9" destOrd="0" presId="urn:microsoft.com/office/officeart/2005/8/layout/orgChart1"/>
    <dgm:cxn modelId="{9D48B19E-FCC3-4628-AD01-FACD95D10B3E}" type="presParOf" srcId="{28D3CB32-FAA0-4273-8538-1EB307061468}" destId="{4E6634D0-9CA1-4ACD-BF91-91BEE47E76EF}" srcOrd="0" destOrd="0" presId="urn:microsoft.com/office/officeart/2005/8/layout/orgChart1"/>
    <dgm:cxn modelId="{D3CB02E2-AEA0-4675-8C1D-39BEE22A67D4}" type="presParOf" srcId="{4E6634D0-9CA1-4ACD-BF91-91BEE47E76EF}" destId="{EE219807-47C8-4941-99AE-CE39076E53F5}" srcOrd="0" destOrd="0" presId="urn:microsoft.com/office/officeart/2005/8/layout/orgChart1"/>
    <dgm:cxn modelId="{356A86B3-59AF-437E-9191-93670239D4CB}" type="presParOf" srcId="{4E6634D0-9CA1-4ACD-BF91-91BEE47E76EF}" destId="{A8ED66CC-CBB3-4EB5-ADE1-6E062170315B}" srcOrd="1" destOrd="0" presId="urn:microsoft.com/office/officeart/2005/8/layout/orgChart1"/>
    <dgm:cxn modelId="{A828322C-2E9D-4F8A-83EA-24389DA514EC}" type="presParOf" srcId="{28D3CB32-FAA0-4273-8538-1EB307061468}" destId="{55A4A9B7-D2D2-4F27-9972-54B957F184B3}" srcOrd="1" destOrd="0" presId="urn:microsoft.com/office/officeart/2005/8/layout/orgChart1"/>
    <dgm:cxn modelId="{E2409B6E-E582-4CD5-A412-BAEE7BEBF158}" type="presParOf" srcId="{28D3CB32-FAA0-4273-8538-1EB307061468}" destId="{A6D08738-8725-4BBB-8D6E-6E0F7F338F27}" srcOrd="2" destOrd="0" presId="urn:microsoft.com/office/officeart/2005/8/layout/orgChart1"/>
    <dgm:cxn modelId="{3F64FFDA-90D3-44A6-B91F-D9FA5FD375FF}" type="presParOf" srcId="{D09FB176-C899-4C34-A2EF-DF4099E3930B}" destId="{10032A81-28F1-4589-A2C9-2F713826DB5B}" srcOrd="2" destOrd="0" presId="urn:microsoft.com/office/officeart/2005/8/layout/orgChart1"/>
    <dgm:cxn modelId="{6DB0C89A-E0CB-4500-AD85-888B00CBBC9E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F9DD2FBC-38A2-4199-8DC0-4CC0884A8903}" type="presOf" srcId="{8514C17C-35EC-4D14-92F7-13A577CAA5C4}" destId="{3AA4BA60-CAF3-4B65-8A7B-26648B565082}" srcOrd="1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DA1167B1-50B1-417F-B0D6-8F706EFDA4D8}" type="presOf" srcId="{D91152BC-9A33-44D3-AEBB-F20420DB430F}" destId="{30DA9891-B7C7-405D-9015-1C3DF0E9850F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4DD711C5-777C-4F27-AB87-B8E62B75483A}" type="presOf" srcId="{D91152BC-9A33-44D3-AEBB-F20420DB430F}" destId="{5EC808F1-181C-42C2-975C-2B558EBCB7FE}" srcOrd="1" destOrd="0" presId="urn:microsoft.com/office/officeart/2005/8/layout/orgChart1"/>
    <dgm:cxn modelId="{B3F817DE-E0EF-4FD7-9763-D92EC992AE36}" type="presOf" srcId="{69BEBD41-3545-40FD-BFDD-D21BD47C872E}" destId="{EA4E738B-1483-44D6-89EB-8256A9C3F87D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B40E5D05-3AEB-4B7F-B71C-6BB00D031F78}" type="presOf" srcId="{00B822AA-E50D-409C-8E77-78CE41F17C4F}" destId="{EE7467E8-D778-4C18-9C7C-925EF25B0DC2}" srcOrd="1" destOrd="0" presId="urn:microsoft.com/office/officeart/2005/8/layout/orgChart1"/>
    <dgm:cxn modelId="{EC195D83-9A40-476A-934D-BFE33E4F177A}" type="presOf" srcId="{BC7A14EC-7DD0-42E2-A28E-8428AF273F49}" destId="{4E5DB2E5-BC21-45FD-89CF-804EEEA73D92}" srcOrd="0" destOrd="0" presId="urn:microsoft.com/office/officeart/2005/8/layout/orgChart1"/>
    <dgm:cxn modelId="{C43AE0B9-C4A0-443B-AE6B-8F500F45E47F}" type="presOf" srcId="{1D03C52E-27F1-4CAD-B953-A57260381D87}" destId="{52D64095-8F0B-43C5-A134-4F8EB745D0AC}" srcOrd="0" destOrd="0" presId="urn:microsoft.com/office/officeart/2005/8/layout/orgChart1"/>
    <dgm:cxn modelId="{39153B5B-4A21-4026-BA5F-D9AFA7B5E26B}" type="presOf" srcId="{B40A1E99-819E-4C0D-B671-3D134F0F7163}" destId="{3A05D6AC-55D4-4F8B-831D-7528DBB5E857}" srcOrd="0" destOrd="0" presId="urn:microsoft.com/office/officeart/2005/8/layout/orgChart1"/>
    <dgm:cxn modelId="{93472C3F-D76C-4691-B478-ABFD50081BB7}" type="presOf" srcId="{D3B00EB5-7252-4C54-A138-4FDE2761BA89}" destId="{77FF546B-1ADB-4B35-B705-B48DE95D0A7F}" srcOrd="0" destOrd="0" presId="urn:microsoft.com/office/officeart/2005/8/layout/orgChart1"/>
    <dgm:cxn modelId="{00F2820A-0E1E-4CFC-B1FE-8E73764EB889}" type="presOf" srcId="{EDF4E25F-6E69-41B7-B57F-66E5D749104E}" destId="{CD65CBB6-B9A3-48AB-AFB3-4BE4B03553D3}" srcOrd="0" destOrd="0" presId="urn:microsoft.com/office/officeart/2005/8/layout/orgChart1"/>
    <dgm:cxn modelId="{99C99367-C0E9-4735-A620-29B4CCC9AE20}" type="presOf" srcId="{1E17A9B5-1CC6-4BF4-A5EB-2099972243B8}" destId="{0044642D-BF6E-4946-989D-7BC76303D8B1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A7EDF838-0261-482C-83E7-AB9BB949D805}" type="presOf" srcId="{B40A1E99-819E-4C0D-B671-3D134F0F7163}" destId="{179F0FCD-C306-4B84-A7DF-E34F9FAB6F56}" srcOrd="1" destOrd="0" presId="urn:microsoft.com/office/officeart/2005/8/layout/orgChart1"/>
    <dgm:cxn modelId="{6E5CFFE6-683C-4517-BFC1-1346A650DB0D}" type="presOf" srcId="{8514C17C-35EC-4D14-92F7-13A577CAA5C4}" destId="{079C46BA-E270-4C4F-9AA8-92E32A64D736}" srcOrd="0" destOrd="0" presId="urn:microsoft.com/office/officeart/2005/8/layout/orgChart1"/>
    <dgm:cxn modelId="{0C5DEDA7-C0D8-4F3F-B492-8C0AB89CDC2A}" type="presOf" srcId="{88415C31-82DD-4EF9-9A7A-1D4D99FB6B9D}" destId="{0936C29E-0ABE-4289-9453-F6DF249F454C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1E73D441-10C0-4177-BA10-CF4C16B17560}" type="presOf" srcId="{51AC05A3-5125-4631-8328-EE9742C5CE1F}" destId="{7533127D-6F77-420D-9337-03A9B17677A7}" srcOrd="0" destOrd="0" presId="urn:microsoft.com/office/officeart/2005/8/layout/orgChart1"/>
    <dgm:cxn modelId="{1EA0DFE8-67CD-4B11-A1A1-4A8AC1B8D8B9}" type="presOf" srcId="{51AC05A3-5125-4631-8328-EE9742C5CE1F}" destId="{75DCBE71-7469-49E9-81E5-E6A43E3EC0DC}" srcOrd="1" destOrd="0" presId="urn:microsoft.com/office/officeart/2005/8/layout/orgChart1"/>
    <dgm:cxn modelId="{BCD6DBC8-7007-42E1-AFC2-776E8B2714CD}" type="presOf" srcId="{B103CFD6-C2F2-4A76-8866-035FF64E5877}" destId="{D98E11BE-9177-4329-A5B4-B4B8653C2863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7CE74093-A986-4C48-B926-39AA71C19A45}" type="presOf" srcId="{43C964D4-3EA5-4709-BA45-DC9671707267}" destId="{87899BB1-A811-4B2D-8FA3-633A97B1A6A6}" srcOrd="1" destOrd="0" presId="urn:microsoft.com/office/officeart/2005/8/layout/orgChart1"/>
    <dgm:cxn modelId="{DA28AD73-D4B3-4998-965E-40AED1A57015}" type="presOf" srcId="{032924AE-7BA3-4608-9D4D-A10FC22FA55B}" destId="{FCA2B357-06A1-4199-999C-BBE32872F828}" srcOrd="0" destOrd="0" presId="urn:microsoft.com/office/officeart/2005/8/layout/orgChart1"/>
    <dgm:cxn modelId="{CB3F813A-8673-46F0-B495-0361CF9AE008}" type="presOf" srcId="{57A44C0D-573F-44FB-BC9E-B18382ACCC39}" destId="{9AAB9F84-69DB-4974-8FB3-17FE16A42904}" srcOrd="0" destOrd="0" presId="urn:microsoft.com/office/officeart/2005/8/layout/orgChart1"/>
    <dgm:cxn modelId="{664BBFCB-CF39-49E6-8F85-94E5F5685848}" type="presOf" srcId="{49A41343-8942-4E0A-948C-7308CFEDA337}" destId="{F8AA5B07-D62E-4BEF-A7F4-BB8154CE0161}" srcOrd="0" destOrd="0" presId="urn:microsoft.com/office/officeart/2005/8/layout/orgChart1"/>
    <dgm:cxn modelId="{31E500CA-BECB-4E5A-A063-3BC88271E4E4}" type="presOf" srcId="{BCA1F9C7-A2DE-4DA9-9030-581CAAE089DA}" destId="{7E670A0B-4B6A-45AD-AE95-FAE9E52BA24F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A8D68DE3-0383-4724-B658-B6E39A6DCE7A}" type="presOf" srcId="{6A766238-49C0-489C-9759-5801318FB123}" destId="{F4F60A8B-BCFE-4E33-9289-BF4CA9206F7B}" srcOrd="1" destOrd="0" presId="urn:microsoft.com/office/officeart/2005/8/layout/orgChart1"/>
    <dgm:cxn modelId="{E3CCF3B4-1251-48C0-B912-73F18E4F7C96}" type="presOf" srcId="{41CBE71F-8A1C-4046-8B51-627382F890A8}" destId="{BD53C961-9C2E-42B5-A825-EB1CD5AF2FE3}" srcOrd="0" destOrd="0" presId="urn:microsoft.com/office/officeart/2005/8/layout/orgChart1"/>
    <dgm:cxn modelId="{F1842CE8-6229-480A-B7B5-45181F0F3B24}" type="presOf" srcId="{CE683E6A-A313-4F5C-8639-235783D1198F}" destId="{6C1B72B2-EE6C-495B-ADAD-8508CE8EB807}" srcOrd="0" destOrd="0" presId="urn:microsoft.com/office/officeart/2005/8/layout/orgChart1"/>
    <dgm:cxn modelId="{4863BEE1-3CBF-417A-B601-0E432D6D0608}" type="presOf" srcId="{E2FDDA39-0A56-4C19-9570-F6322A50CD7C}" destId="{C95AECE2-07C4-42E7-90DA-5CD8EA216CFC}" srcOrd="0" destOrd="0" presId="urn:microsoft.com/office/officeart/2005/8/layout/orgChart1"/>
    <dgm:cxn modelId="{E67143F8-405B-40A9-A0BD-2955DE6FC2EE}" type="presOf" srcId="{DCB062A1-302A-48A6-BE81-96138548FF70}" destId="{1AE91293-7748-4E52-8855-7B838C555EB9}" srcOrd="0" destOrd="0" presId="urn:microsoft.com/office/officeart/2005/8/layout/orgChart1"/>
    <dgm:cxn modelId="{EC687CF8-4717-4BA6-B5A2-9E8DA5A53002}" type="presOf" srcId="{E2FDDA39-0A56-4C19-9570-F6322A50CD7C}" destId="{4704A764-F3E3-46A1-B698-AC3BCD85875D}" srcOrd="1" destOrd="0" presId="urn:microsoft.com/office/officeart/2005/8/layout/orgChart1"/>
    <dgm:cxn modelId="{591798A5-F6B2-4DD6-9096-7B4980A032FD}" type="presOf" srcId="{DCCE79F2-51DC-4E3A-8F3D-0CB311D1F14D}" destId="{EE219807-47C8-4941-99AE-CE39076E53F5}" srcOrd="0" destOrd="0" presId="urn:microsoft.com/office/officeart/2005/8/layout/orgChart1"/>
    <dgm:cxn modelId="{DDA9B04E-E81C-4ACA-BF3D-C47CF54F3846}" type="presOf" srcId="{092024CE-8423-4E50-A34E-3122E05631CC}" destId="{0A55F855-E390-49C4-85C3-4EB5DC8DFEC3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79091A27-5EC5-46DA-94E1-8DAEEC6B2F0F}" type="presOf" srcId="{3837525C-9A2A-44D5-8B42-9C0820CF3FF9}" destId="{6AC59FBD-FAEA-42FA-8EB1-29A7CC044828}" srcOrd="0" destOrd="0" presId="urn:microsoft.com/office/officeart/2005/8/layout/orgChart1"/>
    <dgm:cxn modelId="{04DAAC3A-125E-4DEE-A29A-D73832AEBAD2}" type="presOf" srcId="{BAA37ED3-8504-4718-82EA-2141E33A703B}" destId="{C6471DB4-9B93-437A-AEBE-F3B71F737DF8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64A56479-F222-4789-AB15-9B9A019F838E}" type="presOf" srcId="{88B02B86-A182-47E8-98CE-5F03ED03FC83}" destId="{1A2BCB80-89E2-41EC-87D9-8650DA66AB8A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4D7D05AE-A518-44B0-A240-6FB223F1F220}" type="presOf" srcId="{CBC98D67-7A4E-4DF5-AC0F-18B667594BB8}" destId="{D644628E-4C6F-4DF2-8C07-D2B66E3A4757}" srcOrd="0" destOrd="0" presId="urn:microsoft.com/office/officeart/2005/8/layout/orgChart1"/>
    <dgm:cxn modelId="{C3F7B153-76CD-4F51-9AA4-436E788A64F1}" type="presOf" srcId="{1E17A9B5-1CC6-4BF4-A5EB-2099972243B8}" destId="{F0DC39B6-0C64-430A-9FFB-4907B94E244D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50860830-D791-468A-B705-4685635119FB}" type="presOf" srcId="{DC9F82DD-39AD-486C-81D6-0E3C38A96BAD}" destId="{4F6F1802-D2DC-45F2-8B57-B9ACE00E096B}" srcOrd="0" destOrd="0" presId="urn:microsoft.com/office/officeart/2005/8/layout/orgChart1"/>
    <dgm:cxn modelId="{27BEFFBA-699A-481D-8E94-E23A6AEB47E2}" type="presOf" srcId="{B103CFD6-C2F2-4A76-8866-035FF64E5877}" destId="{2FA1AE03-77C2-487B-948B-82122901556A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5F018AC0-9ECA-4A2B-B6CC-47C2B6370AB0}" type="presOf" srcId="{382A9707-8CE9-4448-A732-795155023764}" destId="{C9EB4BFF-95DA-49B7-87A2-66A52A4FCDFA}" srcOrd="0" destOrd="0" presId="urn:microsoft.com/office/officeart/2005/8/layout/orgChart1"/>
    <dgm:cxn modelId="{D777F358-27DB-48FC-990D-8EEDDC23D81A}" type="presOf" srcId="{382A9707-8CE9-4448-A732-795155023764}" destId="{40CBCC65-FD09-4B94-B9C9-3482617F2627}" srcOrd="1" destOrd="0" presId="urn:microsoft.com/office/officeart/2005/8/layout/orgChart1"/>
    <dgm:cxn modelId="{A8E0642B-B279-472F-B179-6EE662463F87}" type="presOf" srcId="{88415C31-82DD-4EF9-9A7A-1D4D99FB6B9D}" destId="{ED956AEF-5A78-47DC-9D97-3B27A2E93095}" srcOrd="0" destOrd="0" presId="urn:microsoft.com/office/officeart/2005/8/layout/orgChart1"/>
    <dgm:cxn modelId="{27CC5C49-1191-4619-A78E-8B04DB38C762}" type="presOf" srcId="{C7336B56-6975-43EE-AA11-2CF9D86F3B72}" destId="{2F8AA862-E8D3-4043-95F3-7EBB33FDC237}" srcOrd="1" destOrd="0" presId="urn:microsoft.com/office/officeart/2005/8/layout/orgChart1"/>
    <dgm:cxn modelId="{1DEA2AAD-1DB2-415A-A432-61C691DCB251}" type="presOf" srcId="{D656347E-658D-41DE-86E2-9688A1F66EB3}" destId="{D351E307-7A60-4733-B21C-CC6D6E5D051D}" srcOrd="0" destOrd="0" presId="urn:microsoft.com/office/officeart/2005/8/layout/orgChart1"/>
    <dgm:cxn modelId="{0FAE66E0-4F86-45FB-AB61-20FAAA48D732}" type="presOf" srcId="{092024CE-8423-4E50-A34E-3122E05631CC}" destId="{2C701CAE-D8F1-461E-8A0C-C57AEB1CD6C2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1622FEF9-7E17-41BE-A679-DF2C63F49BC5}" type="presOf" srcId="{0ED209FE-B93C-493B-85A2-BA5863869AE7}" destId="{B4ADFA40-1DC3-4BD0-BAE4-D5BA4FDF2B3E}" srcOrd="0" destOrd="0" presId="urn:microsoft.com/office/officeart/2005/8/layout/orgChart1"/>
    <dgm:cxn modelId="{F71C889D-C5C3-4472-88EB-10B7D4983D72}" type="presOf" srcId="{6A766238-49C0-489C-9759-5801318FB123}" destId="{8F3E2022-AB5E-4438-BDBE-146FD19E8285}" srcOrd="0" destOrd="0" presId="urn:microsoft.com/office/officeart/2005/8/layout/orgChart1"/>
    <dgm:cxn modelId="{38CBF64D-1B04-4CB8-A235-5DC7C2635638}" type="presOf" srcId="{43C964D4-3EA5-4709-BA45-DC9671707267}" destId="{ABF5B3AF-9C3F-43AC-89B9-A4B84688B739}" srcOrd="0" destOrd="0" presId="urn:microsoft.com/office/officeart/2005/8/layout/orgChart1"/>
    <dgm:cxn modelId="{F300C427-CBC4-4747-9EB3-D5706645D22A}" type="presOf" srcId="{DCCE79F2-51DC-4E3A-8F3D-0CB311D1F14D}" destId="{A8ED66CC-CBB3-4EB5-ADE1-6E062170315B}" srcOrd="1" destOrd="0" presId="urn:microsoft.com/office/officeart/2005/8/layout/orgChart1"/>
    <dgm:cxn modelId="{592885DA-F16C-4969-89A6-F514794B5D2B}" type="presOf" srcId="{844909A3-F2C8-49AE-869B-AFCA0AC709DF}" destId="{5A29D58D-62CC-4731-8120-CAD4354C3E03}" srcOrd="0" destOrd="0" presId="urn:microsoft.com/office/officeart/2005/8/layout/orgChart1"/>
    <dgm:cxn modelId="{3069EB32-765D-4A6D-BA3E-28A56B4577DD}" type="presOf" srcId="{D5F013B3-4B4E-4E38-9BAF-4B34B2BB0C79}" destId="{26E61D30-5696-4E05-9044-AF73EF27DAB2}" srcOrd="0" destOrd="0" presId="urn:microsoft.com/office/officeart/2005/8/layout/orgChart1"/>
    <dgm:cxn modelId="{3C244A43-E1EF-4D6C-AC63-252EB92E67E7}" type="presOf" srcId="{69BEBD41-3545-40FD-BFDD-D21BD47C872E}" destId="{74487508-3D4F-4F35-9119-7335AA499C95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7E8B8810-030A-4EB8-A057-C6BA939F3DF1}" type="presOf" srcId="{00B822AA-E50D-409C-8E77-78CE41F17C4F}" destId="{86ECFBC0-6EDE-49D7-A5E4-E61CBAF4A092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F1703B4A-92A8-4A98-8A3B-1E10042C80CF}" type="presOf" srcId="{D5F013B3-4B4E-4E38-9BAF-4B34B2BB0C79}" destId="{14A5ABF2-8B49-4694-AC4C-1A898869B017}" srcOrd="1" destOrd="0" presId="urn:microsoft.com/office/officeart/2005/8/layout/orgChart1"/>
    <dgm:cxn modelId="{B8840093-CB0F-4028-9F07-B0F5A7C74465}" type="presOf" srcId="{032924AE-7BA3-4608-9D4D-A10FC22FA55B}" destId="{842224E6-60DA-412E-8A1B-7533C1377869}" srcOrd="1" destOrd="0" presId="urn:microsoft.com/office/officeart/2005/8/layout/orgChart1"/>
    <dgm:cxn modelId="{B75A4B8B-8F55-46E8-9462-8292BE36652E}" type="presOf" srcId="{C7336B56-6975-43EE-AA11-2CF9D86F3B72}" destId="{F7484F86-9514-4EEC-AAEC-65AD9B4B3D96}" srcOrd="0" destOrd="0" presId="urn:microsoft.com/office/officeart/2005/8/layout/orgChart1"/>
    <dgm:cxn modelId="{E2D7B8CB-1536-47B4-AC82-8A84D6F2B16A}" type="presParOf" srcId="{6C1B72B2-EE6C-495B-ADAD-8508CE8EB807}" destId="{B9578B13-712D-4BAD-A28F-A7352074EDA6}" srcOrd="0" destOrd="0" presId="urn:microsoft.com/office/officeart/2005/8/layout/orgChart1"/>
    <dgm:cxn modelId="{201D22B4-5F9C-4682-BA8F-32EA483E87FE}" type="presParOf" srcId="{B9578B13-712D-4BAD-A28F-A7352074EDA6}" destId="{EA34C8C8-6EC1-483B-8E39-8E6926CED3CE}" srcOrd="0" destOrd="0" presId="urn:microsoft.com/office/officeart/2005/8/layout/orgChart1"/>
    <dgm:cxn modelId="{20D6BC8B-0886-4434-ABB5-31A785135424}" type="presParOf" srcId="{EA34C8C8-6EC1-483B-8E39-8E6926CED3CE}" destId="{D98E11BE-9177-4329-A5B4-B4B8653C2863}" srcOrd="0" destOrd="0" presId="urn:microsoft.com/office/officeart/2005/8/layout/orgChart1"/>
    <dgm:cxn modelId="{3C755CC2-7AD8-4307-8230-7B14CDE831A7}" type="presParOf" srcId="{EA34C8C8-6EC1-483B-8E39-8E6926CED3CE}" destId="{2FA1AE03-77C2-487B-948B-82122901556A}" srcOrd="1" destOrd="0" presId="urn:microsoft.com/office/officeart/2005/8/layout/orgChart1"/>
    <dgm:cxn modelId="{F0656668-0960-435E-B753-ACDFBED78881}" type="presParOf" srcId="{B9578B13-712D-4BAD-A28F-A7352074EDA6}" destId="{9C5DF944-3D7A-473D-A789-5CA86652B8F8}" srcOrd="1" destOrd="0" presId="urn:microsoft.com/office/officeart/2005/8/layout/orgChart1"/>
    <dgm:cxn modelId="{A930265F-7202-433B-B27E-CACD0A39B21A}" type="presParOf" srcId="{9C5DF944-3D7A-473D-A789-5CA86652B8F8}" destId="{D351E307-7A60-4733-B21C-CC6D6E5D051D}" srcOrd="0" destOrd="0" presId="urn:microsoft.com/office/officeart/2005/8/layout/orgChart1"/>
    <dgm:cxn modelId="{31C541A7-699F-4BC8-977F-14838C8B53C7}" type="presParOf" srcId="{9C5DF944-3D7A-473D-A789-5CA86652B8F8}" destId="{60FE5B31-E82E-49E2-9469-B5D5674278BC}" srcOrd="1" destOrd="0" presId="urn:microsoft.com/office/officeart/2005/8/layout/orgChart1"/>
    <dgm:cxn modelId="{73691807-DD40-41E4-84DD-4416CC66609C}" type="presParOf" srcId="{60FE5B31-E82E-49E2-9469-B5D5674278BC}" destId="{CB88DD46-0D40-4A1B-9C97-26FA4C46EB15}" srcOrd="0" destOrd="0" presId="urn:microsoft.com/office/officeart/2005/8/layout/orgChart1"/>
    <dgm:cxn modelId="{30D26EDC-6E8F-4C03-8283-84A14C987F0D}" type="presParOf" srcId="{CB88DD46-0D40-4A1B-9C97-26FA4C46EB15}" destId="{ABF5B3AF-9C3F-43AC-89B9-A4B84688B739}" srcOrd="0" destOrd="0" presId="urn:microsoft.com/office/officeart/2005/8/layout/orgChart1"/>
    <dgm:cxn modelId="{CBD4DC8F-386A-4971-8489-2D700961D7E9}" type="presParOf" srcId="{CB88DD46-0D40-4A1B-9C97-26FA4C46EB15}" destId="{87899BB1-A811-4B2D-8FA3-633A97B1A6A6}" srcOrd="1" destOrd="0" presId="urn:microsoft.com/office/officeart/2005/8/layout/orgChart1"/>
    <dgm:cxn modelId="{89782AEB-3709-4ECC-BEC2-0DEE5339D738}" type="presParOf" srcId="{60FE5B31-E82E-49E2-9469-B5D5674278BC}" destId="{B6A20B03-CFA9-41D8-9956-9F0EB448DC4A}" srcOrd="1" destOrd="0" presId="urn:microsoft.com/office/officeart/2005/8/layout/orgChart1"/>
    <dgm:cxn modelId="{CA5DAF4C-4DAB-400D-84D5-B74A1058BEA6}" type="presParOf" srcId="{B6A20B03-CFA9-41D8-9956-9F0EB448DC4A}" destId="{CD65CBB6-B9A3-48AB-AFB3-4BE4B03553D3}" srcOrd="0" destOrd="0" presId="urn:microsoft.com/office/officeart/2005/8/layout/orgChart1"/>
    <dgm:cxn modelId="{BF0C036D-799D-4D38-846B-B22757DAB0EA}" type="presParOf" srcId="{B6A20B03-CFA9-41D8-9956-9F0EB448DC4A}" destId="{ED1F0A6D-21D1-431E-B021-19DC70288741}" srcOrd="1" destOrd="0" presId="urn:microsoft.com/office/officeart/2005/8/layout/orgChart1"/>
    <dgm:cxn modelId="{6FF364D5-71A1-43B5-BBF9-471C072C29DA}" type="presParOf" srcId="{ED1F0A6D-21D1-431E-B021-19DC70288741}" destId="{3035FF76-B78F-49A4-AACF-E2FF3786028F}" srcOrd="0" destOrd="0" presId="urn:microsoft.com/office/officeart/2005/8/layout/orgChart1"/>
    <dgm:cxn modelId="{AB128B83-1001-43CE-A26D-DAC4172E4150}" type="presParOf" srcId="{3035FF76-B78F-49A4-AACF-E2FF3786028F}" destId="{F0DC39B6-0C64-430A-9FFB-4907B94E244D}" srcOrd="0" destOrd="0" presId="urn:microsoft.com/office/officeart/2005/8/layout/orgChart1"/>
    <dgm:cxn modelId="{74D7F4DA-FB48-443E-AB87-0A2E42C47936}" type="presParOf" srcId="{3035FF76-B78F-49A4-AACF-E2FF3786028F}" destId="{0044642D-BF6E-4946-989D-7BC76303D8B1}" srcOrd="1" destOrd="0" presId="urn:microsoft.com/office/officeart/2005/8/layout/orgChart1"/>
    <dgm:cxn modelId="{F35BB9B7-9D2D-40FC-BB49-5CAB69034527}" type="presParOf" srcId="{ED1F0A6D-21D1-431E-B021-19DC70288741}" destId="{6F92EC3E-8AAE-41C7-BFFF-85E9DBCB215A}" srcOrd="1" destOrd="0" presId="urn:microsoft.com/office/officeart/2005/8/layout/orgChart1"/>
    <dgm:cxn modelId="{7C80998D-FC71-4370-9BD4-DC188DA843B5}" type="presParOf" srcId="{ED1F0A6D-21D1-431E-B021-19DC70288741}" destId="{C359BE23-B469-48EB-819D-6F6FDCDBB0A8}" srcOrd="2" destOrd="0" presId="urn:microsoft.com/office/officeart/2005/8/layout/orgChart1"/>
    <dgm:cxn modelId="{A8D8C311-8DBB-464C-91D0-894D4C2323EA}" type="presParOf" srcId="{B6A20B03-CFA9-41D8-9956-9F0EB448DC4A}" destId="{6AC59FBD-FAEA-42FA-8EB1-29A7CC044828}" srcOrd="2" destOrd="0" presId="urn:microsoft.com/office/officeart/2005/8/layout/orgChart1"/>
    <dgm:cxn modelId="{87F2158D-92A0-4740-B353-78E1F4310E52}" type="presParOf" srcId="{B6A20B03-CFA9-41D8-9956-9F0EB448DC4A}" destId="{F2E1EDE4-99F4-4CBC-BA6A-91AF00914823}" srcOrd="3" destOrd="0" presId="urn:microsoft.com/office/officeart/2005/8/layout/orgChart1"/>
    <dgm:cxn modelId="{53740F4E-A414-4701-B54D-72014447F4B3}" type="presParOf" srcId="{F2E1EDE4-99F4-4CBC-BA6A-91AF00914823}" destId="{795B4B98-FEFB-4DAB-B785-2E28918B1C7E}" srcOrd="0" destOrd="0" presId="urn:microsoft.com/office/officeart/2005/8/layout/orgChart1"/>
    <dgm:cxn modelId="{DD284A4B-B87E-4195-8589-9857B0692674}" type="presParOf" srcId="{795B4B98-FEFB-4DAB-B785-2E28918B1C7E}" destId="{C9EB4BFF-95DA-49B7-87A2-66A52A4FCDFA}" srcOrd="0" destOrd="0" presId="urn:microsoft.com/office/officeart/2005/8/layout/orgChart1"/>
    <dgm:cxn modelId="{8329E65B-B318-41AB-BACE-1CBEA224D349}" type="presParOf" srcId="{795B4B98-FEFB-4DAB-B785-2E28918B1C7E}" destId="{40CBCC65-FD09-4B94-B9C9-3482617F2627}" srcOrd="1" destOrd="0" presId="urn:microsoft.com/office/officeart/2005/8/layout/orgChart1"/>
    <dgm:cxn modelId="{B6E826C9-8CD6-4C92-8BBC-86CE70448E1C}" type="presParOf" srcId="{F2E1EDE4-99F4-4CBC-BA6A-91AF00914823}" destId="{6E67D5E8-91A3-4A9C-B70E-60777B0DD65E}" srcOrd="1" destOrd="0" presId="urn:microsoft.com/office/officeart/2005/8/layout/orgChart1"/>
    <dgm:cxn modelId="{57C965F3-C191-4AC7-8D26-C50FF884AA17}" type="presParOf" srcId="{F2E1EDE4-99F4-4CBC-BA6A-91AF00914823}" destId="{9041FCB5-DDBA-4A82-87F1-A20AE1F0ECFA}" srcOrd="2" destOrd="0" presId="urn:microsoft.com/office/officeart/2005/8/layout/orgChart1"/>
    <dgm:cxn modelId="{6A785C6D-B6C8-4A1D-A8FB-51E5C236A57F}" type="presParOf" srcId="{B6A20B03-CFA9-41D8-9956-9F0EB448DC4A}" destId="{D644628E-4C6F-4DF2-8C07-D2B66E3A4757}" srcOrd="4" destOrd="0" presId="urn:microsoft.com/office/officeart/2005/8/layout/orgChart1"/>
    <dgm:cxn modelId="{388F7744-BA50-4185-B783-4B1C32C27C20}" type="presParOf" srcId="{B6A20B03-CFA9-41D8-9956-9F0EB448DC4A}" destId="{4C59CDCC-8171-42A8-836D-8A7ADEF309D0}" srcOrd="5" destOrd="0" presId="urn:microsoft.com/office/officeart/2005/8/layout/orgChart1"/>
    <dgm:cxn modelId="{8422CB2C-8AD9-4DEB-80D0-B909AF40E1E5}" type="presParOf" srcId="{4C59CDCC-8171-42A8-836D-8A7ADEF309D0}" destId="{FED7DC99-D3B3-46B2-AE57-14D47B1F3671}" srcOrd="0" destOrd="0" presId="urn:microsoft.com/office/officeart/2005/8/layout/orgChart1"/>
    <dgm:cxn modelId="{63FDA786-8512-40FD-8890-46C5AF663CF8}" type="presParOf" srcId="{FED7DC99-D3B3-46B2-AE57-14D47B1F3671}" destId="{8F3E2022-AB5E-4438-BDBE-146FD19E8285}" srcOrd="0" destOrd="0" presId="urn:microsoft.com/office/officeart/2005/8/layout/orgChart1"/>
    <dgm:cxn modelId="{78A4F1F5-F783-4186-81B3-7CAC8A14D497}" type="presParOf" srcId="{FED7DC99-D3B3-46B2-AE57-14D47B1F3671}" destId="{F4F60A8B-BCFE-4E33-9289-BF4CA9206F7B}" srcOrd="1" destOrd="0" presId="urn:microsoft.com/office/officeart/2005/8/layout/orgChart1"/>
    <dgm:cxn modelId="{51F0CB73-4DD3-4F2E-9627-628858ECF9BE}" type="presParOf" srcId="{4C59CDCC-8171-42A8-836D-8A7ADEF309D0}" destId="{0717BF70-BD3E-4FBF-92BE-2C7F71500E41}" srcOrd="1" destOrd="0" presId="urn:microsoft.com/office/officeart/2005/8/layout/orgChart1"/>
    <dgm:cxn modelId="{FB9996E2-A9F7-4EA3-A8F4-2F7CC44EBEC1}" type="presParOf" srcId="{4C59CDCC-8171-42A8-836D-8A7ADEF309D0}" destId="{0E63D1F7-0BB7-4B23-80D6-B69D7359A638}" srcOrd="2" destOrd="0" presId="urn:microsoft.com/office/officeart/2005/8/layout/orgChart1"/>
    <dgm:cxn modelId="{C671F71E-7EE5-4437-8C33-C94C63FE97E4}" type="presParOf" srcId="{B6A20B03-CFA9-41D8-9956-9F0EB448DC4A}" destId="{52D64095-8F0B-43C5-A134-4F8EB745D0AC}" srcOrd="6" destOrd="0" presId="urn:microsoft.com/office/officeart/2005/8/layout/orgChart1"/>
    <dgm:cxn modelId="{6F262E8B-3072-456E-A5E0-0753A73AADE3}" type="presParOf" srcId="{B6A20B03-CFA9-41D8-9956-9F0EB448DC4A}" destId="{65175C4B-27F3-41C0-9093-49201195521B}" srcOrd="7" destOrd="0" presId="urn:microsoft.com/office/officeart/2005/8/layout/orgChart1"/>
    <dgm:cxn modelId="{991379F5-DF86-428A-9367-9B56E2D28BA0}" type="presParOf" srcId="{65175C4B-27F3-41C0-9093-49201195521B}" destId="{418B0B64-07DF-4A86-8188-2B3D12FF0C1B}" srcOrd="0" destOrd="0" presId="urn:microsoft.com/office/officeart/2005/8/layout/orgChart1"/>
    <dgm:cxn modelId="{9505D267-1F70-430F-B22E-75A09C8A7570}" type="presParOf" srcId="{418B0B64-07DF-4A86-8188-2B3D12FF0C1B}" destId="{FCA2B357-06A1-4199-999C-BBE32872F828}" srcOrd="0" destOrd="0" presId="urn:microsoft.com/office/officeart/2005/8/layout/orgChart1"/>
    <dgm:cxn modelId="{066CC084-7FF0-4F68-9838-8EAB36C4BE09}" type="presParOf" srcId="{418B0B64-07DF-4A86-8188-2B3D12FF0C1B}" destId="{842224E6-60DA-412E-8A1B-7533C1377869}" srcOrd="1" destOrd="0" presId="urn:microsoft.com/office/officeart/2005/8/layout/orgChart1"/>
    <dgm:cxn modelId="{B277125F-BFA8-4EEE-BA96-EB180CB33082}" type="presParOf" srcId="{65175C4B-27F3-41C0-9093-49201195521B}" destId="{5FEE9627-663F-4879-B764-2FCAC3BEDB01}" srcOrd="1" destOrd="0" presId="urn:microsoft.com/office/officeart/2005/8/layout/orgChart1"/>
    <dgm:cxn modelId="{B2A455EC-E174-4D48-A331-7101F2BDC2C8}" type="presParOf" srcId="{65175C4B-27F3-41C0-9093-49201195521B}" destId="{D211A30E-3DD6-4F3B-A936-B6D9FD1B5AD6}" srcOrd="2" destOrd="0" presId="urn:microsoft.com/office/officeart/2005/8/layout/orgChart1"/>
    <dgm:cxn modelId="{BB7E71DB-FD3C-402B-B4D0-A3EAD7FD24C1}" type="presParOf" srcId="{60FE5B31-E82E-49E2-9469-B5D5674278BC}" destId="{0A55CB08-0585-4E83-BB9C-6136411D5C97}" srcOrd="2" destOrd="0" presId="urn:microsoft.com/office/officeart/2005/8/layout/orgChart1"/>
    <dgm:cxn modelId="{A6E16C0F-EE21-465E-B23F-245DFFD5C6B3}" type="presParOf" srcId="{9C5DF944-3D7A-473D-A789-5CA86652B8F8}" destId="{1AE91293-7748-4E52-8855-7B838C555EB9}" srcOrd="2" destOrd="0" presId="urn:microsoft.com/office/officeart/2005/8/layout/orgChart1"/>
    <dgm:cxn modelId="{A91AC673-1589-4054-8BF1-BB5CBD077BD7}" type="presParOf" srcId="{9C5DF944-3D7A-473D-A789-5CA86652B8F8}" destId="{8BAB2199-5159-41F9-8708-33820C9B03A9}" srcOrd="3" destOrd="0" presId="urn:microsoft.com/office/officeart/2005/8/layout/orgChart1"/>
    <dgm:cxn modelId="{D5936D51-B4C2-4D91-98A7-87EE1CB02E2C}" type="presParOf" srcId="{8BAB2199-5159-41F9-8708-33820C9B03A9}" destId="{4AEEF0FD-EB99-4BD5-89CD-011B1DDC19F8}" srcOrd="0" destOrd="0" presId="urn:microsoft.com/office/officeart/2005/8/layout/orgChart1"/>
    <dgm:cxn modelId="{ADEE43A0-9A1E-4E71-89C8-4B61E32CB6EF}" type="presParOf" srcId="{4AEEF0FD-EB99-4BD5-89CD-011B1DDC19F8}" destId="{86ECFBC0-6EDE-49D7-A5E4-E61CBAF4A092}" srcOrd="0" destOrd="0" presId="urn:microsoft.com/office/officeart/2005/8/layout/orgChart1"/>
    <dgm:cxn modelId="{B438F928-55AA-472C-9656-ABB5D47E7375}" type="presParOf" srcId="{4AEEF0FD-EB99-4BD5-89CD-011B1DDC19F8}" destId="{EE7467E8-D778-4C18-9C7C-925EF25B0DC2}" srcOrd="1" destOrd="0" presId="urn:microsoft.com/office/officeart/2005/8/layout/orgChart1"/>
    <dgm:cxn modelId="{36C72DE1-0C20-4A0D-BA45-EE937EE3CF8E}" type="presParOf" srcId="{8BAB2199-5159-41F9-8708-33820C9B03A9}" destId="{70B62D43-4B2E-478D-8091-7F950B36BC86}" srcOrd="1" destOrd="0" presId="urn:microsoft.com/office/officeart/2005/8/layout/orgChart1"/>
    <dgm:cxn modelId="{E56CD97B-6C8F-43ED-AAA5-2AA98E714F17}" type="presParOf" srcId="{70B62D43-4B2E-478D-8091-7F950B36BC86}" destId="{5A29D58D-62CC-4731-8120-CAD4354C3E03}" srcOrd="0" destOrd="0" presId="urn:microsoft.com/office/officeart/2005/8/layout/orgChart1"/>
    <dgm:cxn modelId="{595BDF22-7046-4385-8D93-CEF8EE722F04}" type="presParOf" srcId="{70B62D43-4B2E-478D-8091-7F950B36BC86}" destId="{20684FA8-0955-4E86-9890-955AAE2FB70E}" srcOrd="1" destOrd="0" presId="urn:microsoft.com/office/officeart/2005/8/layout/orgChart1"/>
    <dgm:cxn modelId="{4C8B6D96-B19B-4AB7-90F4-810809506DB3}" type="presParOf" srcId="{20684FA8-0955-4E86-9890-955AAE2FB70E}" destId="{357DF0A8-BCC0-4D40-9A29-811D9B3E8CE1}" srcOrd="0" destOrd="0" presId="urn:microsoft.com/office/officeart/2005/8/layout/orgChart1"/>
    <dgm:cxn modelId="{46842A72-39B7-4706-B338-5713D5C89348}" type="presParOf" srcId="{357DF0A8-BCC0-4D40-9A29-811D9B3E8CE1}" destId="{7533127D-6F77-420D-9337-03A9B17677A7}" srcOrd="0" destOrd="0" presId="urn:microsoft.com/office/officeart/2005/8/layout/orgChart1"/>
    <dgm:cxn modelId="{11B8D9B8-B11D-4215-8454-D744FCDE5779}" type="presParOf" srcId="{357DF0A8-BCC0-4D40-9A29-811D9B3E8CE1}" destId="{75DCBE71-7469-49E9-81E5-E6A43E3EC0DC}" srcOrd="1" destOrd="0" presId="urn:microsoft.com/office/officeart/2005/8/layout/orgChart1"/>
    <dgm:cxn modelId="{323EC9DE-78B7-4D25-B39A-3CA78A3C518D}" type="presParOf" srcId="{20684FA8-0955-4E86-9890-955AAE2FB70E}" destId="{321B0D03-50FC-44EB-B561-D21A2CD4B482}" srcOrd="1" destOrd="0" presId="urn:microsoft.com/office/officeart/2005/8/layout/orgChart1"/>
    <dgm:cxn modelId="{7786B387-6895-4E0B-B70E-02F8D89D4C4B}" type="presParOf" srcId="{20684FA8-0955-4E86-9890-955AAE2FB70E}" destId="{0654A2B9-B227-48A6-941C-DD027142ECCE}" srcOrd="2" destOrd="0" presId="urn:microsoft.com/office/officeart/2005/8/layout/orgChart1"/>
    <dgm:cxn modelId="{F896DA55-61CD-4ADE-BA51-7B0481A09C4B}" type="presParOf" srcId="{70B62D43-4B2E-478D-8091-7F950B36BC86}" destId="{77FF546B-1ADB-4B35-B705-B48DE95D0A7F}" srcOrd="2" destOrd="0" presId="urn:microsoft.com/office/officeart/2005/8/layout/orgChart1"/>
    <dgm:cxn modelId="{B9C45901-2460-44B7-BA51-39884982B005}" type="presParOf" srcId="{70B62D43-4B2E-478D-8091-7F950B36BC86}" destId="{69C13562-DBB8-42F8-AE39-8AFEF8ED4982}" srcOrd="3" destOrd="0" presId="urn:microsoft.com/office/officeart/2005/8/layout/orgChart1"/>
    <dgm:cxn modelId="{073387B4-5921-4E11-B6C9-482BB0FDCEEF}" type="presParOf" srcId="{69C13562-DBB8-42F8-AE39-8AFEF8ED4982}" destId="{896D96FE-EA05-4066-8BE5-F7366BA3777A}" srcOrd="0" destOrd="0" presId="urn:microsoft.com/office/officeart/2005/8/layout/orgChart1"/>
    <dgm:cxn modelId="{0E608A39-83BE-43C6-AC2C-D63E470C6D66}" type="presParOf" srcId="{896D96FE-EA05-4066-8BE5-F7366BA3777A}" destId="{079C46BA-E270-4C4F-9AA8-92E32A64D736}" srcOrd="0" destOrd="0" presId="urn:microsoft.com/office/officeart/2005/8/layout/orgChart1"/>
    <dgm:cxn modelId="{8F1420D7-A35A-4E57-8863-F58820618B9A}" type="presParOf" srcId="{896D96FE-EA05-4066-8BE5-F7366BA3777A}" destId="{3AA4BA60-CAF3-4B65-8A7B-26648B565082}" srcOrd="1" destOrd="0" presId="urn:microsoft.com/office/officeart/2005/8/layout/orgChart1"/>
    <dgm:cxn modelId="{D454F7B0-2899-4E12-A623-2BB512B5B60F}" type="presParOf" srcId="{69C13562-DBB8-42F8-AE39-8AFEF8ED4982}" destId="{54F082B5-2FAD-490F-B257-B96DCB3E19FC}" srcOrd="1" destOrd="0" presId="urn:microsoft.com/office/officeart/2005/8/layout/orgChart1"/>
    <dgm:cxn modelId="{5E433565-1116-4047-ABA6-0E2E63AA930E}" type="presParOf" srcId="{69C13562-DBB8-42F8-AE39-8AFEF8ED4982}" destId="{6C846A69-A00E-4FB9-80C7-DC7FE13BD4B5}" srcOrd="2" destOrd="0" presId="urn:microsoft.com/office/officeart/2005/8/layout/orgChart1"/>
    <dgm:cxn modelId="{037D42CF-AE72-43B9-96DC-DD749B48655C}" type="presParOf" srcId="{70B62D43-4B2E-478D-8091-7F950B36BC86}" destId="{C6471DB4-9B93-437A-AEBE-F3B71F737DF8}" srcOrd="4" destOrd="0" presId="urn:microsoft.com/office/officeart/2005/8/layout/orgChart1"/>
    <dgm:cxn modelId="{994251E7-5113-41E8-B9E0-F4503CC4FAFF}" type="presParOf" srcId="{70B62D43-4B2E-478D-8091-7F950B36BC86}" destId="{CD8B12E6-DD1E-4D70-BE7C-A5443A3D84D1}" srcOrd="5" destOrd="0" presId="urn:microsoft.com/office/officeart/2005/8/layout/orgChart1"/>
    <dgm:cxn modelId="{4B6B194F-16BB-479B-A0F4-07400BB2FAFB}" type="presParOf" srcId="{CD8B12E6-DD1E-4D70-BE7C-A5443A3D84D1}" destId="{C0FBA54D-3A3D-42F4-B1C8-ADE0E74CCC4D}" srcOrd="0" destOrd="0" presId="urn:microsoft.com/office/officeart/2005/8/layout/orgChart1"/>
    <dgm:cxn modelId="{4361B582-D618-4179-B04A-E64F0863A2A2}" type="presParOf" srcId="{C0FBA54D-3A3D-42F4-B1C8-ADE0E74CCC4D}" destId="{30DA9891-B7C7-405D-9015-1C3DF0E9850F}" srcOrd="0" destOrd="0" presId="urn:microsoft.com/office/officeart/2005/8/layout/orgChart1"/>
    <dgm:cxn modelId="{73396B3B-210C-4AB0-91D6-8F2011836AE2}" type="presParOf" srcId="{C0FBA54D-3A3D-42F4-B1C8-ADE0E74CCC4D}" destId="{5EC808F1-181C-42C2-975C-2B558EBCB7FE}" srcOrd="1" destOrd="0" presId="urn:microsoft.com/office/officeart/2005/8/layout/orgChart1"/>
    <dgm:cxn modelId="{6D47C3A0-7E03-4B27-AB31-69E78E57DEA5}" type="presParOf" srcId="{CD8B12E6-DD1E-4D70-BE7C-A5443A3D84D1}" destId="{3C11D65F-2A65-4A7E-9C15-AA6406FE6F0B}" srcOrd="1" destOrd="0" presId="urn:microsoft.com/office/officeart/2005/8/layout/orgChart1"/>
    <dgm:cxn modelId="{24B6FE65-E8B2-4498-B576-63CF3C7A066D}" type="presParOf" srcId="{CD8B12E6-DD1E-4D70-BE7C-A5443A3D84D1}" destId="{07414A68-C8A8-4CE7-984E-48064FC49AF5}" srcOrd="2" destOrd="0" presId="urn:microsoft.com/office/officeart/2005/8/layout/orgChart1"/>
    <dgm:cxn modelId="{F9C14EB5-65D2-4303-B1AB-FCBE86AC4258}" type="presParOf" srcId="{70B62D43-4B2E-478D-8091-7F950B36BC86}" destId="{BD53C961-9C2E-42B5-A825-EB1CD5AF2FE3}" srcOrd="6" destOrd="0" presId="urn:microsoft.com/office/officeart/2005/8/layout/orgChart1"/>
    <dgm:cxn modelId="{FE600811-BC92-4B1F-8BFD-D0D7B73EBDF2}" type="presParOf" srcId="{70B62D43-4B2E-478D-8091-7F950B36BC86}" destId="{2AD0F394-908E-4BF8-9902-81719C192207}" srcOrd="7" destOrd="0" presId="urn:microsoft.com/office/officeart/2005/8/layout/orgChart1"/>
    <dgm:cxn modelId="{2AC9A258-907C-4121-95BC-3EF89438432E}" type="presParOf" srcId="{2AD0F394-908E-4BF8-9902-81719C192207}" destId="{6508E9AA-32AD-45CE-ACB4-E452A2309B43}" srcOrd="0" destOrd="0" presId="urn:microsoft.com/office/officeart/2005/8/layout/orgChart1"/>
    <dgm:cxn modelId="{DDF4D865-727C-40A5-9BCE-20BC47A35C12}" type="presParOf" srcId="{6508E9AA-32AD-45CE-ACB4-E452A2309B43}" destId="{26E61D30-5696-4E05-9044-AF73EF27DAB2}" srcOrd="0" destOrd="0" presId="urn:microsoft.com/office/officeart/2005/8/layout/orgChart1"/>
    <dgm:cxn modelId="{C8533451-E527-4AE4-8B51-D5CA6D66850C}" type="presParOf" srcId="{6508E9AA-32AD-45CE-ACB4-E452A2309B43}" destId="{14A5ABF2-8B49-4694-AC4C-1A898869B017}" srcOrd="1" destOrd="0" presId="urn:microsoft.com/office/officeart/2005/8/layout/orgChart1"/>
    <dgm:cxn modelId="{48200C53-52CB-4560-AAAB-9B193A7C4130}" type="presParOf" srcId="{2AD0F394-908E-4BF8-9902-81719C192207}" destId="{E95C75F7-7305-47DE-985C-550E435481C9}" srcOrd="1" destOrd="0" presId="urn:microsoft.com/office/officeart/2005/8/layout/orgChart1"/>
    <dgm:cxn modelId="{3EF2DAF0-CD58-4015-B253-AFED5D6F0786}" type="presParOf" srcId="{2AD0F394-908E-4BF8-9902-81719C192207}" destId="{ADFD56FF-A789-4A68-9B2D-8E4E857854C2}" srcOrd="2" destOrd="0" presId="urn:microsoft.com/office/officeart/2005/8/layout/orgChart1"/>
    <dgm:cxn modelId="{35F16777-7B53-4B4D-B81D-D64386092FFD}" type="presParOf" srcId="{70B62D43-4B2E-478D-8091-7F950B36BC86}" destId="{B4ADFA40-1DC3-4BD0-BAE4-D5BA4FDF2B3E}" srcOrd="8" destOrd="0" presId="urn:microsoft.com/office/officeart/2005/8/layout/orgChart1"/>
    <dgm:cxn modelId="{11FD61A6-791B-4FDE-84C0-0786775002E4}" type="presParOf" srcId="{70B62D43-4B2E-478D-8091-7F950B36BC86}" destId="{74623D81-D47A-4BDB-A76C-094846D41FA8}" srcOrd="9" destOrd="0" presId="urn:microsoft.com/office/officeart/2005/8/layout/orgChart1"/>
    <dgm:cxn modelId="{87BCC9FE-338A-45A0-AC98-BF226D203B32}" type="presParOf" srcId="{74623D81-D47A-4BDB-A76C-094846D41FA8}" destId="{A5AFB960-0B8B-4E03-885A-2579269F7DC1}" srcOrd="0" destOrd="0" presId="urn:microsoft.com/office/officeart/2005/8/layout/orgChart1"/>
    <dgm:cxn modelId="{4498E4C0-4B59-4738-907E-29BDD9631E45}" type="presParOf" srcId="{A5AFB960-0B8B-4E03-885A-2579269F7DC1}" destId="{3A05D6AC-55D4-4F8B-831D-7528DBB5E857}" srcOrd="0" destOrd="0" presId="urn:microsoft.com/office/officeart/2005/8/layout/orgChart1"/>
    <dgm:cxn modelId="{FC1F76A7-1069-494D-B93C-A6E3613A3EF9}" type="presParOf" srcId="{A5AFB960-0B8B-4E03-885A-2579269F7DC1}" destId="{179F0FCD-C306-4B84-A7DF-E34F9FAB6F56}" srcOrd="1" destOrd="0" presId="urn:microsoft.com/office/officeart/2005/8/layout/orgChart1"/>
    <dgm:cxn modelId="{3CB53E85-2FF1-4E99-9BE0-B91A8453F590}" type="presParOf" srcId="{74623D81-D47A-4BDB-A76C-094846D41FA8}" destId="{856F8CB3-7FD8-44A2-BD9F-D0A3BBBFD7B2}" srcOrd="1" destOrd="0" presId="urn:microsoft.com/office/officeart/2005/8/layout/orgChart1"/>
    <dgm:cxn modelId="{109C7117-163C-4B8A-A98C-B2ED8C950FBC}" type="presParOf" srcId="{74623D81-D47A-4BDB-A76C-094846D41FA8}" destId="{E41C3208-7C36-4192-9EA5-1F0C4DB4A826}" srcOrd="2" destOrd="0" presId="urn:microsoft.com/office/officeart/2005/8/layout/orgChart1"/>
    <dgm:cxn modelId="{71C2E591-A0C1-4D36-8624-7E5836A3C38D}" type="presParOf" srcId="{8BAB2199-5159-41F9-8708-33820C9B03A9}" destId="{FB705D8D-4B0F-418C-BE22-C9FC935B08A3}" srcOrd="2" destOrd="0" presId="urn:microsoft.com/office/officeart/2005/8/layout/orgChart1"/>
    <dgm:cxn modelId="{EF169101-3333-4239-BF8F-6F32AB253696}" type="presParOf" srcId="{9C5DF944-3D7A-473D-A789-5CA86652B8F8}" destId="{4F6F1802-D2DC-45F2-8B57-B9ACE00E096B}" srcOrd="4" destOrd="0" presId="urn:microsoft.com/office/officeart/2005/8/layout/orgChart1"/>
    <dgm:cxn modelId="{E01C090A-6FEB-4515-B325-6C48BADF0323}" type="presParOf" srcId="{9C5DF944-3D7A-473D-A789-5CA86652B8F8}" destId="{D09FB176-C899-4C34-A2EF-DF4099E3930B}" srcOrd="5" destOrd="0" presId="urn:microsoft.com/office/officeart/2005/8/layout/orgChart1"/>
    <dgm:cxn modelId="{37538A10-1FDF-4346-B951-19B1449E94A4}" type="presParOf" srcId="{D09FB176-C899-4C34-A2EF-DF4099E3930B}" destId="{EB3A78CF-8659-4E76-9BB6-78F8A7F8B535}" srcOrd="0" destOrd="0" presId="urn:microsoft.com/office/officeart/2005/8/layout/orgChart1"/>
    <dgm:cxn modelId="{9D79C7FD-8F10-495E-86D8-E69A0412FE60}" type="presParOf" srcId="{EB3A78CF-8659-4E76-9BB6-78F8A7F8B535}" destId="{ED956AEF-5A78-47DC-9D97-3B27A2E93095}" srcOrd="0" destOrd="0" presId="urn:microsoft.com/office/officeart/2005/8/layout/orgChart1"/>
    <dgm:cxn modelId="{39D61983-F17A-4C87-9703-BE5DE539C899}" type="presParOf" srcId="{EB3A78CF-8659-4E76-9BB6-78F8A7F8B535}" destId="{0936C29E-0ABE-4289-9453-F6DF249F454C}" srcOrd="1" destOrd="0" presId="urn:microsoft.com/office/officeart/2005/8/layout/orgChart1"/>
    <dgm:cxn modelId="{733FDC1F-3E2D-4D25-BEE0-B275BEE654D5}" type="presParOf" srcId="{D09FB176-C899-4C34-A2EF-DF4099E3930B}" destId="{3666C14E-3FE7-4AB2-BA4F-4535D42C477E}" srcOrd="1" destOrd="0" presId="urn:microsoft.com/office/officeart/2005/8/layout/orgChart1"/>
    <dgm:cxn modelId="{D13EB163-3B01-4752-A73E-2E522ADA1C61}" type="presParOf" srcId="{3666C14E-3FE7-4AB2-BA4F-4535D42C477E}" destId="{7E670A0B-4B6A-45AD-AE95-FAE9E52BA24F}" srcOrd="0" destOrd="0" presId="urn:microsoft.com/office/officeart/2005/8/layout/orgChart1"/>
    <dgm:cxn modelId="{4D54AD27-58E8-44B6-B343-3286BB18CA78}" type="presParOf" srcId="{3666C14E-3FE7-4AB2-BA4F-4535D42C477E}" destId="{781D4557-4BA2-4B53-85D2-D0A8E2F29ACB}" srcOrd="1" destOrd="0" presId="urn:microsoft.com/office/officeart/2005/8/layout/orgChart1"/>
    <dgm:cxn modelId="{09CA6C00-D3F3-43BB-A52F-4E99548B323A}" type="presParOf" srcId="{781D4557-4BA2-4B53-85D2-D0A8E2F29ACB}" destId="{A1F0E8B8-00E6-43CE-8E1F-A9918B608453}" srcOrd="0" destOrd="0" presId="urn:microsoft.com/office/officeart/2005/8/layout/orgChart1"/>
    <dgm:cxn modelId="{D450FA83-45FE-4289-A190-D6E832F7E020}" type="presParOf" srcId="{A1F0E8B8-00E6-43CE-8E1F-A9918B608453}" destId="{2C701CAE-D8F1-461E-8A0C-C57AEB1CD6C2}" srcOrd="0" destOrd="0" presId="urn:microsoft.com/office/officeart/2005/8/layout/orgChart1"/>
    <dgm:cxn modelId="{DCF1576A-E7D3-4853-9E96-BE796CE76376}" type="presParOf" srcId="{A1F0E8B8-00E6-43CE-8E1F-A9918B608453}" destId="{0A55F855-E390-49C4-85C3-4EB5DC8DFEC3}" srcOrd="1" destOrd="0" presId="urn:microsoft.com/office/officeart/2005/8/layout/orgChart1"/>
    <dgm:cxn modelId="{21E3956A-C60C-4BC5-8B00-9191011AD0BA}" type="presParOf" srcId="{781D4557-4BA2-4B53-85D2-D0A8E2F29ACB}" destId="{8FDA77AA-02A8-4EBB-8954-A3306A125F11}" srcOrd="1" destOrd="0" presId="urn:microsoft.com/office/officeart/2005/8/layout/orgChart1"/>
    <dgm:cxn modelId="{B60EA20A-33A7-40FE-9944-E3F19029FB7D}" type="presParOf" srcId="{781D4557-4BA2-4B53-85D2-D0A8E2F29ACB}" destId="{802B30D6-A884-4929-98EE-4DE3E2D91CB8}" srcOrd="2" destOrd="0" presId="urn:microsoft.com/office/officeart/2005/8/layout/orgChart1"/>
    <dgm:cxn modelId="{E92041E8-49B0-4C23-BA63-B23BB727EC1D}" type="presParOf" srcId="{3666C14E-3FE7-4AB2-BA4F-4535D42C477E}" destId="{4E5DB2E5-BC21-45FD-89CF-804EEEA73D92}" srcOrd="2" destOrd="0" presId="urn:microsoft.com/office/officeart/2005/8/layout/orgChart1"/>
    <dgm:cxn modelId="{7D85EEF5-86B8-4A52-93AF-71AD1C1CC452}" type="presParOf" srcId="{3666C14E-3FE7-4AB2-BA4F-4535D42C477E}" destId="{FEF5B6E2-22EA-4CFA-BF26-961399773F49}" srcOrd="3" destOrd="0" presId="urn:microsoft.com/office/officeart/2005/8/layout/orgChart1"/>
    <dgm:cxn modelId="{2BA6A7E7-B700-425C-B3F1-B31A59539DB6}" type="presParOf" srcId="{FEF5B6E2-22EA-4CFA-BF26-961399773F49}" destId="{42BED641-FA4F-4D4B-9A19-A7D3C3BE1408}" srcOrd="0" destOrd="0" presId="urn:microsoft.com/office/officeart/2005/8/layout/orgChart1"/>
    <dgm:cxn modelId="{56D11AC5-BBEA-41BD-B2E0-DCAAF025CC36}" type="presParOf" srcId="{42BED641-FA4F-4D4B-9A19-A7D3C3BE1408}" destId="{74487508-3D4F-4F35-9119-7335AA499C95}" srcOrd="0" destOrd="0" presId="urn:microsoft.com/office/officeart/2005/8/layout/orgChart1"/>
    <dgm:cxn modelId="{42DE51BC-9A36-44D0-95F3-C53D8528ABA9}" type="presParOf" srcId="{42BED641-FA4F-4D4B-9A19-A7D3C3BE1408}" destId="{EA4E738B-1483-44D6-89EB-8256A9C3F87D}" srcOrd="1" destOrd="0" presId="urn:microsoft.com/office/officeart/2005/8/layout/orgChart1"/>
    <dgm:cxn modelId="{A5090D54-CDCF-47FA-BFAF-A11CC0D847FB}" type="presParOf" srcId="{FEF5B6E2-22EA-4CFA-BF26-961399773F49}" destId="{B5B7C6F2-824B-4B22-9513-4D47B87A1DEF}" srcOrd="1" destOrd="0" presId="urn:microsoft.com/office/officeart/2005/8/layout/orgChart1"/>
    <dgm:cxn modelId="{ABF68D4F-352D-42AF-8780-E69D6DD874D3}" type="presParOf" srcId="{FEF5B6E2-22EA-4CFA-BF26-961399773F49}" destId="{AD4B3EEE-3AC5-44A5-8891-70C0728030DE}" srcOrd="2" destOrd="0" presId="urn:microsoft.com/office/officeart/2005/8/layout/orgChart1"/>
    <dgm:cxn modelId="{3498FA48-E322-4B64-B1AA-88454E84E089}" type="presParOf" srcId="{3666C14E-3FE7-4AB2-BA4F-4535D42C477E}" destId="{1A2BCB80-89E2-41EC-87D9-8650DA66AB8A}" srcOrd="4" destOrd="0" presId="urn:microsoft.com/office/officeart/2005/8/layout/orgChart1"/>
    <dgm:cxn modelId="{E89FD481-476F-42C9-BCBF-E5FA0780758C}" type="presParOf" srcId="{3666C14E-3FE7-4AB2-BA4F-4535D42C477E}" destId="{CD498E25-17A8-4592-A106-0BDE77F9F8BE}" srcOrd="5" destOrd="0" presId="urn:microsoft.com/office/officeart/2005/8/layout/orgChart1"/>
    <dgm:cxn modelId="{91D0F7D2-AEDA-44BB-83E9-E55DD8773074}" type="presParOf" srcId="{CD498E25-17A8-4592-A106-0BDE77F9F8BE}" destId="{1832CD07-F56C-4B75-9FC3-CEF6C2D6EA45}" srcOrd="0" destOrd="0" presId="urn:microsoft.com/office/officeart/2005/8/layout/orgChart1"/>
    <dgm:cxn modelId="{E70B6054-F926-44EA-BBF5-10BA8F423AE0}" type="presParOf" srcId="{1832CD07-F56C-4B75-9FC3-CEF6C2D6EA45}" destId="{F7484F86-9514-4EEC-AAEC-65AD9B4B3D96}" srcOrd="0" destOrd="0" presId="urn:microsoft.com/office/officeart/2005/8/layout/orgChart1"/>
    <dgm:cxn modelId="{AA791E52-DC03-4FEA-8421-EF2462BC592B}" type="presParOf" srcId="{1832CD07-F56C-4B75-9FC3-CEF6C2D6EA45}" destId="{2F8AA862-E8D3-4043-95F3-7EBB33FDC237}" srcOrd="1" destOrd="0" presId="urn:microsoft.com/office/officeart/2005/8/layout/orgChart1"/>
    <dgm:cxn modelId="{65BAAC8B-E522-41CC-9493-5449ED42167F}" type="presParOf" srcId="{CD498E25-17A8-4592-A106-0BDE77F9F8BE}" destId="{D6D1B4BE-1E43-4CD4-965F-996A3963A4DE}" srcOrd="1" destOrd="0" presId="urn:microsoft.com/office/officeart/2005/8/layout/orgChart1"/>
    <dgm:cxn modelId="{75C0DE8D-0498-490E-905E-0C5DAF451A70}" type="presParOf" srcId="{CD498E25-17A8-4592-A106-0BDE77F9F8BE}" destId="{2585E360-1265-4DAF-8ED0-8CB30CFCA044}" srcOrd="2" destOrd="0" presId="urn:microsoft.com/office/officeart/2005/8/layout/orgChart1"/>
    <dgm:cxn modelId="{FAE6886E-75B9-491C-BBCA-F424180C997F}" type="presParOf" srcId="{3666C14E-3FE7-4AB2-BA4F-4535D42C477E}" destId="{9AAB9F84-69DB-4974-8FB3-17FE16A42904}" srcOrd="6" destOrd="0" presId="urn:microsoft.com/office/officeart/2005/8/layout/orgChart1"/>
    <dgm:cxn modelId="{282CE034-16D0-449D-B02C-21B777D9AD81}" type="presParOf" srcId="{3666C14E-3FE7-4AB2-BA4F-4535D42C477E}" destId="{C3EE2C24-35C5-4383-8BA8-04718D61B1E3}" srcOrd="7" destOrd="0" presId="urn:microsoft.com/office/officeart/2005/8/layout/orgChart1"/>
    <dgm:cxn modelId="{28A96863-DE4F-4B2C-AE28-306191641726}" type="presParOf" srcId="{C3EE2C24-35C5-4383-8BA8-04718D61B1E3}" destId="{D76FB983-6AF4-4D17-803C-BE4F9D86E241}" srcOrd="0" destOrd="0" presId="urn:microsoft.com/office/officeart/2005/8/layout/orgChart1"/>
    <dgm:cxn modelId="{74FF3C82-E3D1-4DF4-823C-2E5B75C48EC9}" type="presParOf" srcId="{D76FB983-6AF4-4D17-803C-BE4F9D86E241}" destId="{C95AECE2-07C4-42E7-90DA-5CD8EA216CFC}" srcOrd="0" destOrd="0" presId="urn:microsoft.com/office/officeart/2005/8/layout/orgChart1"/>
    <dgm:cxn modelId="{B78A2455-6A68-494D-A2C5-FCDEC82857AF}" type="presParOf" srcId="{D76FB983-6AF4-4D17-803C-BE4F9D86E241}" destId="{4704A764-F3E3-46A1-B698-AC3BCD85875D}" srcOrd="1" destOrd="0" presId="urn:microsoft.com/office/officeart/2005/8/layout/orgChart1"/>
    <dgm:cxn modelId="{7256B1BA-C584-46EA-8FFA-909CB174AEAE}" type="presParOf" srcId="{C3EE2C24-35C5-4383-8BA8-04718D61B1E3}" destId="{C07B020C-8290-4505-84E9-D8CD925D7B93}" srcOrd="1" destOrd="0" presId="urn:microsoft.com/office/officeart/2005/8/layout/orgChart1"/>
    <dgm:cxn modelId="{ED88E28C-08E6-4A07-833C-29F02EB5B3CD}" type="presParOf" srcId="{C3EE2C24-35C5-4383-8BA8-04718D61B1E3}" destId="{97715D9E-A6B5-4BE2-9531-017E1F9F5E37}" srcOrd="2" destOrd="0" presId="urn:microsoft.com/office/officeart/2005/8/layout/orgChart1"/>
    <dgm:cxn modelId="{058583C9-271B-4761-855C-55FD29E22B48}" type="presParOf" srcId="{3666C14E-3FE7-4AB2-BA4F-4535D42C477E}" destId="{F8AA5B07-D62E-4BEF-A7F4-BB8154CE0161}" srcOrd="8" destOrd="0" presId="urn:microsoft.com/office/officeart/2005/8/layout/orgChart1"/>
    <dgm:cxn modelId="{4B63FA40-F920-4817-96CB-3281C699E819}" type="presParOf" srcId="{3666C14E-3FE7-4AB2-BA4F-4535D42C477E}" destId="{28D3CB32-FAA0-4273-8538-1EB307061468}" srcOrd="9" destOrd="0" presId="urn:microsoft.com/office/officeart/2005/8/layout/orgChart1"/>
    <dgm:cxn modelId="{FA96519C-6A13-46E5-91D8-ED5D8D4CCC17}" type="presParOf" srcId="{28D3CB32-FAA0-4273-8538-1EB307061468}" destId="{4E6634D0-9CA1-4ACD-BF91-91BEE47E76EF}" srcOrd="0" destOrd="0" presId="urn:microsoft.com/office/officeart/2005/8/layout/orgChart1"/>
    <dgm:cxn modelId="{7547D13D-A594-4427-9856-11D63E9146FF}" type="presParOf" srcId="{4E6634D0-9CA1-4ACD-BF91-91BEE47E76EF}" destId="{EE219807-47C8-4941-99AE-CE39076E53F5}" srcOrd="0" destOrd="0" presId="urn:microsoft.com/office/officeart/2005/8/layout/orgChart1"/>
    <dgm:cxn modelId="{FD2F3906-E865-482F-A000-6B2AD7C98F1E}" type="presParOf" srcId="{4E6634D0-9CA1-4ACD-BF91-91BEE47E76EF}" destId="{A8ED66CC-CBB3-4EB5-ADE1-6E062170315B}" srcOrd="1" destOrd="0" presId="urn:microsoft.com/office/officeart/2005/8/layout/orgChart1"/>
    <dgm:cxn modelId="{7B464C56-60F0-487C-AEDE-ED6B748BCB5E}" type="presParOf" srcId="{28D3CB32-FAA0-4273-8538-1EB307061468}" destId="{55A4A9B7-D2D2-4F27-9972-54B957F184B3}" srcOrd="1" destOrd="0" presId="urn:microsoft.com/office/officeart/2005/8/layout/orgChart1"/>
    <dgm:cxn modelId="{1D56D5DF-8FD3-442D-BA18-CC361464BDA9}" type="presParOf" srcId="{28D3CB32-FAA0-4273-8538-1EB307061468}" destId="{A6D08738-8725-4BBB-8D6E-6E0F7F338F27}" srcOrd="2" destOrd="0" presId="urn:microsoft.com/office/officeart/2005/8/layout/orgChart1"/>
    <dgm:cxn modelId="{7E746E0E-5BD2-4031-930F-565F6F13C5ED}" type="presParOf" srcId="{D09FB176-C899-4C34-A2EF-DF4099E3930B}" destId="{10032A81-28F1-4589-A2C9-2F713826DB5B}" srcOrd="2" destOrd="0" presId="urn:microsoft.com/office/officeart/2005/8/layout/orgChart1"/>
    <dgm:cxn modelId="{1094EFD8-7378-4B4C-8C09-10F08E449BAA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4506F42D-5238-487D-9AAD-645839D8677F}" type="presOf" srcId="{49A41343-8942-4E0A-948C-7308CFEDA337}" destId="{F8AA5B07-D62E-4BEF-A7F4-BB8154CE0161}" srcOrd="0" destOrd="0" presId="urn:microsoft.com/office/officeart/2005/8/layout/orgChart1"/>
    <dgm:cxn modelId="{7E961E26-FAC4-4E7C-8B21-524A34832716}" type="presOf" srcId="{D91152BC-9A33-44D3-AEBB-F20420DB430F}" destId="{5EC808F1-181C-42C2-975C-2B558EBCB7FE}" srcOrd="1" destOrd="0" presId="urn:microsoft.com/office/officeart/2005/8/layout/orgChart1"/>
    <dgm:cxn modelId="{91BD3F3F-3252-42BC-9A39-2921BB7DE68A}" type="presOf" srcId="{CBC98D67-7A4E-4DF5-AC0F-18B667594BB8}" destId="{D644628E-4C6F-4DF2-8C07-D2B66E3A4757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776851BE-3834-48C3-97A9-79774F72BB2B}" type="presOf" srcId="{00B822AA-E50D-409C-8E77-78CE41F17C4F}" destId="{86ECFBC0-6EDE-49D7-A5E4-E61CBAF4A092}" srcOrd="0" destOrd="0" presId="urn:microsoft.com/office/officeart/2005/8/layout/orgChart1"/>
    <dgm:cxn modelId="{3F748A58-3CE0-42E5-8194-8F8F223A1422}" type="presOf" srcId="{1D03C52E-27F1-4CAD-B953-A57260381D87}" destId="{52D64095-8F0B-43C5-A134-4F8EB745D0AC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19C1EFE0-1A6F-48C9-9228-065A879D4C59}" type="presOf" srcId="{D656347E-658D-41DE-86E2-9688A1F66EB3}" destId="{D351E307-7A60-4733-B21C-CC6D6E5D051D}" srcOrd="0" destOrd="0" presId="urn:microsoft.com/office/officeart/2005/8/layout/orgChart1"/>
    <dgm:cxn modelId="{79A43BEB-C812-4163-BB14-6A639DCED9FF}" type="presOf" srcId="{EDF4E25F-6E69-41B7-B57F-66E5D749104E}" destId="{CD65CBB6-B9A3-48AB-AFB3-4BE4B03553D3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247C57F4-7D56-49AC-9704-73F0192C0B5A}" type="presOf" srcId="{69BEBD41-3545-40FD-BFDD-D21BD47C872E}" destId="{EA4E738B-1483-44D6-89EB-8256A9C3F87D}" srcOrd="1" destOrd="0" presId="urn:microsoft.com/office/officeart/2005/8/layout/orgChart1"/>
    <dgm:cxn modelId="{C30C79F0-1580-445D-97EE-34D94648BC42}" type="presOf" srcId="{B40A1E99-819E-4C0D-B671-3D134F0F7163}" destId="{179F0FCD-C306-4B84-A7DF-E34F9FAB6F56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FEDC384A-1313-41B1-AFC1-32DA0C88FAE1}" type="presOf" srcId="{C7336B56-6975-43EE-AA11-2CF9D86F3B72}" destId="{2F8AA862-E8D3-4043-95F3-7EBB33FDC237}" srcOrd="1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569A1D0E-C474-495C-B905-2A255CC7001A}" type="presOf" srcId="{BCA1F9C7-A2DE-4DA9-9030-581CAAE089DA}" destId="{7E670A0B-4B6A-45AD-AE95-FAE9E52BA24F}" srcOrd="0" destOrd="0" presId="urn:microsoft.com/office/officeart/2005/8/layout/orgChart1"/>
    <dgm:cxn modelId="{0F2BC2E4-891B-4A5F-A74F-5FD09BC7D179}" type="presOf" srcId="{51AC05A3-5125-4631-8328-EE9742C5CE1F}" destId="{7533127D-6F77-420D-9337-03A9B17677A7}" srcOrd="0" destOrd="0" presId="urn:microsoft.com/office/officeart/2005/8/layout/orgChart1"/>
    <dgm:cxn modelId="{88A09A31-626D-446D-A2DB-852E6B4FD11D}" type="presOf" srcId="{1E17A9B5-1CC6-4BF4-A5EB-2099972243B8}" destId="{F0DC39B6-0C64-430A-9FFB-4907B94E244D}" srcOrd="0" destOrd="0" presId="urn:microsoft.com/office/officeart/2005/8/layout/orgChart1"/>
    <dgm:cxn modelId="{544096A0-2818-471A-B1E6-49373B35F9C2}" type="presOf" srcId="{DCB062A1-302A-48A6-BE81-96138548FF70}" destId="{1AE91293-7748-4E52-8855-7B838C555EB9}" srcOrd="0" destOrd="0" presId="urn:microsoft.com/office/officeart/2005/8/layout/orgChart1"/>
    <dgm:cxn modelId="{CFA742C8-0603-4C9E-9986-45FED4A41878}" type="presOf" srcId="{D91152BC-9A33-44D3-AEBB-F20420DB430F}" destId="{30DA9891-B7C7-405D-9015-1C3DF0E9850F}" srcOrd="0" destOrd="0" presId="urn:microsoft.com/office/officeart/2005/8/layout/orgChart1"/>
    <dgm:cxn modelId="{9A57D234-A6D9-49EC-BB53-F9CEAB45620C}" type="presOf" srcId="{092024CE-8423-4E50-A34E-3122E05631CC}" destId="{2C701CAE-D8F1-461E-8A0C-C57AEB1CD6C2}" srcOrd="0" destOrd="0" presId="urn:microsoft.com/office/officeart/2005/8/layout/orgChart1"/>
    <dgm:cxn modelId="{DD6461F7-4F04-4B93-9286-B6EE5776372C}" type="presOf" srcId="{3837525C-9A2A-44D5-8B42-9C0820CF3FF9}" destId="{6AC59FBD-FAEA-42FA-8EB1-29A7CC044828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96390481-3597-4700-88EE-4709AD9A8D8A}" type="presOf" srcId="{51AC05A3-5125-4631-8328-EE9742C5CE1F}" destId="{75DCBE71-7469-49E9-81E5-E6A43E3EC0DC}" srcOrd="1" destOrd="0" presId="urn:microsoft.com/office/officeart/2005/8/layout/orgChart1"/>
    <dgm:cxn modelId="{262018CA-2545-462F-8ED6-F5ADC096923E}" type="presOf" srcId="{88415C31-82DD-4EF9-9A7A-1D4D99FB6B9D}" destId="{ED956AEF-5A78-47DC-9D97-3B27A2E93095}" srcOrd="0" destOrd="0" presId="urn:microsoft.com/office/officeart/2005/8/layout/orgChart1"/>
    <dgm:cxn modelId="{530C509B-B095-427B-9598-893A5F1279E0}" type="presOf" srcId="{032924AE-7BA3-4608-9D4D-A10FC22FA55B}" destId="{842224E6-60DA-412E-8A1B-7533C1377869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08586A2F-323B-4B80-88D1-63CA283D9A04}" type="presOf" srcId="{6A766238-49C0-489C-9759-5801318FB123}" destId="{F4F60A8B-BCFE-4E33-9289-BF4CA9206F7B}" srcOrd="1" destOrd="0" presId="urn:microsoft.com/office/officeart/2005/8/layout/orgChart1"/>
    <dgm:cxn modelId="{03D955DB-BFED-4BB3-ADFF-05F450769C54}" type="presOf" srcId="{0ED209FE-B93C-493B-85A2-BA5863869AE7}" destId="{B4ADFA40-1DC3-4BD0-BAE4-D5BA4FDF2B3E}" srcOrd="0" destOrd="0" presId="urn:microsoft.com/office/officeart/2005/8/layout/orgChart1"/>
    <dgm:cxn modelId="{2F64B01C-4035-4EE7-BA9D-B105BB3E633A}" type="presOf" srcId="{41CBE71F-8A1C-4046-8B51-627382F890A8}" destId="{BD53C961-9C2E-42B5-A825-EB1CD5AF2FE3}" srcOrd="0" destOrd="0" presId="urn:microsoft.com/office/officeart/2005/8/layout/orgChart1"/>
    <dgm:cxn modelId="{379C9566-3858-44A3-9719-B705C298EA84}" type="presOf" srcId="{D3B00EB5-7252-4C54-A138-4FDE2761BA89}" destId="{77FF546B-1ADB-4B35-B705-B48DE95D0A7F}" srcOrd="0" destOrd="0" presId="urn:microsoft.com/office/officeart/2005/8/layout/orgChart1"/>
    <dgm:cxn modelId="{1A44028F-F71A-406E-B1BC-72FDE99E4CCC}" type="presOf" srcId="{844909A3-F2C8-49AE-869B-AFCA0AC709DF}" destId="{5A29D58D-62CC-4731-8120-CAD4354C3E03}" srcOrd="0" destOrd="0" presId="urn:microsoft.com/office/officeart/2005/8/layout/orgChart1"/>
    <dgm:cxn modelId="{DD561EC3-76CE-4099-8151-8FDE2585A260}" type="presOf" srcId="{092024CE-8423-4E50-A34E-3122E05631CC}" destId="{0A55F855-E390-49C4-85C3-4EB5DC8DFEC3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C3A71C8E-9FF2-4714-BA5E-15287D504898}" type="presOf" srcId="{88B02B86-A182-47E8-98CE-5F03ED03FC83}" destId="{1A2BCB80-89E2-41EC-87D9-8650DA66AB8A}" srcOrd="0" destOrd="0" presId="urn:microsoft.com/office/officeart/2005/8/layout/orgChart1"/>
    <dgm:cxn modelId="{08CB8195-EF54-44F2-A928-53636F391CEA}" type="presOf" srcId="{B40A1E99-819E-4C0D-B671-3D134F0F7163}" destId="{3A05D6AC-55D4-4F8B-831D-7528DBB5E857}" srcOrd="0" destOrd="0" presId="urn:microsoft.com/office/officeart/2005/8/layout/orgChart1"/>
    <dgm:cxn modelId="{BECB3387-DBFE-4178-A6B1-8C0F52D4A726}" type="presOf" srcId="{B103CFD6-C2F2-4A76-8866-035FF64E5877}" destId="{2FA1AE03-77C2-487B-948B-82122901556A}" srcOrd="1" destOrd="0" presId="urn:microsoft.com/office/officeart/2005/8/layout/orgChart1"/>
    <dgm:cxn modelId="{84A647DE-6153-4624-AFDE-4CF5D47463A7}" type="presOf" srcId="{43C964D4-3EA5-4709-BA45-DC9671707267}" destId="{ABF5B3AF-9C3F-43AC-89B9-A4B84688B739}" srcOrd="0" destOrd="0" presId="urn:microsoft.com/office/officeart/2005/8/layout/orgChart1"/>
    <dgm:cxn modelId="{5D36AECF-E411-4AB2-98CF-BCD61E1F21A6}" type="presOf" srcId="{D5F013B3-4B4E-4E38-9BAF-4B34B2BB0C79}" destId="{26E61D30-5696-4E05-9044-AF73EF27DAB2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90CCDA7A-D1DA-463C-A9DA-B274E058E23F}" type="presOf" srcId="{B103CFD6-C2F2-4A76-8866-035FF64E5877}" destId="{D98E11BE-9177-4329-A5B4-B4B8653C2863}" srcOrd="0" destOrd="0" presId="urn:microsoft.com/office/officeart/2005/8/layout/orgChart1"/>
    <dgm:cxn modelId="{A8A10326-6AC7-4764-885F-16C208F46580}" type="presOf" srcId="{69BEBD41-3545-40FD-BFDD-D21BD47C872E}" destId="{74487508-3D4F-4F35-9119-7335AA499C95}" srcOrd="0" destOrd="0" presId="urn:microsoft.com/office/officeart/2005/8/layout/orgChart1"/>
    <dgm:cxn modelId="{6D93C30C-6B47-417A-97CD-38510778827A}" type="presOf" srcId="{43C964D4-3EA5-4709-BA45-DC9671707267}" destId="{87899BB1-A811-4B2D-8FA3-633A97B1A6A6}" srcOrd="1" destOrd="0" presId="urn:microsoft.com/office/officeart/2005/8/layout/orgChart1"/>
    <dgm:cxn modelId="{6C061954-ABFF-4E65-BAB5-0EE4B8E91313}" type="presOf" srcId="{E2FDDA39-0A56-4C19-9570-F6322A50CD7C}" destId="{C95AECE2-07C4-42E7-90DA-5CD8EA216CFC}" srcOrd="0" destOrd="0" presId="urn:microsoft.com/office/officeart/2005/8/layout/orgChart1"/>
    <dgm:cxn modelId="{A1677A7B-3CB1-4E69-8417-2A8B3047B23A}" type="presOf" srcId="{C7336B56-6975-43EE-AA11-2CF9D86F3B72}" destId="{F7484F86-9514-4EEC-AAEC-65AD9B4B3D96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5043740B-BD1E-4D7C-B7B9-022E2BA4D41A}" type="presOf" srcId="{BC7A14EC-7DD0-42E2-A28E-8428AF273F49}" destId="{4E5DB2E5-BC21-45FD-89CF-804EEEA73D92}" srcOrd="0" destOrd="0" presId="urn:microsoft.com/office/officeart/2005/8/layout/orgChart1"/>
    <dgm:cxn modelId="{F1239400-1E4F-478B-995D-35719A020D77}" type="presOf" srcId="{1E17A9B5-1CC6-4BF4-A5EB-2099972243B8}" destId="{0044642D-BF6E-4946-989D-7BC76303D8B1}" srcOrd="1" destOrd="0" presId="urn:microsoft.com/office/officeart/2005/8/layout/orgChart1"/>
    <dgm:cxn modelId="{EB7A3B37-2F38-4953-AC26-BE1CBBB4E262}" type="presOf" srcId="{6A766238-49C0-489C-9759-5801318FB123}" destId="{8F3E2022-AB5E-4438-BDBE-146FD19E8285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A8CBAA8B-05A7-488D-97BF-1C35182073E5}" type="presOf" srcId="{00B822AA-E50D-409C-8E77-78CE41F17C4F}" destId="{EE7467E8-D778-4C18-9C7C-925EF25B0DC2}" srcOrd="1" destOrd="0" presId="urn:microsoft.com/office/officeart/2005/8/layout/orgChart1"/>
    <dgm:cxn modelId="{2E7F16D5-E402-437C-82D1-1D094D1C70BD}" type="presOf" srcId="{BAA37ED3-8504-4718-82EA-2141E33A703B}" destId="{C6471DB4-9B93-437A-AEBE-F3B71F737DF8}" srcOrd="0" destOrd="0" presId="urn:microsoft.com/office/officeart/2005/8/layout/orgChart1"/>
    <dgm:cxn modelId="{8D9EEE7E-B7C6-47B6-8C6E-4DDA3970DA5F}" type="presOf" srcId="{E2FDDA39-0A56-4C19-9570-F6322A50CD7C}" destId="{4704A764-F3E3-46A1-B698-AC3BCD85875D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7529180A-8020-44D4-B2A8-EFE61F06065F}" type="presOf" srcId="{CE683E6A-A313-4F5C-8639-235783D1198F}" destId="{6C1B72B2-EE6C-495B-ADAD-8508CE8EB807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8E4C9EAA-E600-4A28-86BD-273F2D58BA28}" type="presOf" srcId="{8514C17C-35EC-4D14-92F7-13A577CAA5C4}" destId="{3AA4BA60-CAF3-4B65-8A7B-26648B565082}" srcOrd="1" destOrd="0" presId="urn:microsoft.com/office/officeart/2005/8/layout/orgChart1"/>
    <dgm:cxn modelId="{A1883335-4C7D-44AC-9FB0-96D3C7AEA612}" type="presOf" srcId="{88415C31-82DD-4EF9-9A7A-1D4D99FB6B9D}" destId="{0936C29E-0ABE-4289-9453-F6DF249F454C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1E1BC3C1-F2A8-4622-8EF9-2911CAA7E78A}" type="presOf" srcId="{382A9707-8CE9-4448-A732-795155023764}" destId="{C9EB4BFF-95DA-49B7-87A2-66A52A4FCDFA}" srcOrd="0" destOrd="0" presId="urn:microsoft.com/office/officeart/2005/8/layout/orgChart1"/>
    <dgm:cxn modelId="{F59B8AF7-3CAE-4395-8911-A2AC3CDD41C1}" type="presOf" srcId="{DCCE79F2-51DC-4E3A-8F3D-0CB311D1F14D}" destId="{A8ED66CC-CBB3-4EB5-ADE1-6E062170315B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A0A0C3F6-4FE7-4CCD-A029-9EE06C2BB0CE}" type="presOf" srcId="{032924AE-7BA3-4608-9D4D-A10FC22FA55B}" destId="{FCA2B357-06A1-4199-999C-BBE32872F828}" srcOrd="0" destOrd="0" presId="urn:microsoft.com/office/officeart/2005/8/layout/orgChart1"/>
    <dgm:cxn modelId="{180DE628-D837-4FA6-9066-B42607908D9F}" type="presOf" srcId="{DC9F82DD-39AD-486C-81D6-0E3C38A96BAD}" destId="{4F6F1802-D2DC-45F2-8B57-B9ACE00E096B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180B7A59-C009-47EB-9000-15E24427C93B}" type="presOf" srcId="{DCCE79F2-51DC-4E3A-8F3D-0CB311D1F14D}" destId="{EE219807-47C8-4941-99AE-CE39076E53F5}" srcOrd="0" destOrd="0" presId="urn:microsoft.com/office/officeart/2005/8/layout/orgChart1"/>
    <dgm:cxn modelId="{56119505-FDB6-4F11-8ACE-DE1C86EF94E9}" type="presOf" srcId="{57A44C0D-573F-44FB-BC9E-B18382ACCC39}" destId="{9AAB9F84-69DB-4974-8FB3-17FE16A42904}" srcOrd="0" destOrd="0" presId="urn:microsoft.com/office/officeart/2005/8/layout/orgChart1"/>
    <dgm:cxn modelId="{84ED5BC0-61CB-410C-8F9C-0F18DED1CD09}" type="presOf" srcId="{D5F013B3-4B4E-4E38-9BAF-4B34B2BB0C79}" destId="{14A5ABF2-8B49-4694-AC4C-1A898869B017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6B066DAE-9410-4533-AF04-A6230E3CB45D}" type="presOf" srcId="{8514C17C-35EC-4D14-92F7-13A577CAA5C4}" destId="{079C46BA-E270-4C4F-9AA8-92E32A64D736}" srcOrd="0" destOrd="0" presId="urn:microsoft.com/office/officeart/2005/8/layout/orgChart1"/>
    <dgm:cxn modelId="{3241506A-F4CE-44BA-B5DE-21592B8F80C5}" type="presOf" srcId="{382A9707-8CE9-4448-A732-795155023764}" destId="{40CBCC65-FD09-4B94-B9C9-3482617F2627}" srcOrd="1" destOrd="0" presId="urn:microsoft.com/office/officeart/2005/8/layout/orgChart1"/>
    <dgm:cxn modelId="{61F194BB-E4BE-4576-964E-DFF972D3690E}" type="presParOf" srcId="{6C1B72B2-EE6C-495B-ADAD-8508CE8EB807}" destId="{B9578B13-712D-4BAD-A28F-A7352074EDA6}" srcOrd="0" destOrd="0" presId="urn:microsoft.com/office/officeart/2005/8/layout/orgChart1"/>
    <dgm:cxn modelId="{AAF67DD5-811A-4357-AD3C-2FC56BA5E126}" type="presParOf" srcId="{B9578B13-712D-4BAD-A28F-A7352074EDA6}" destId="{EA34C8C8-6EC1-483B-8E39-8E6926CED3CE}" srcOrd="0" destOrd="0" presId="urn:microsoft.com/office/officeart/2005/8/layout/orgChart1"/>
    <dgm:cxn modelId="{9A401FED-33DD-4589-A875-F08E9304C691}" type="presParOf" srcId="{EA34C8C8-6EC1-483B-8E39-8E6926CED3CE}" destId="{D98E11BE-9177-4329-A5B4-B4B8653C2863}" srcOrd="0" destOrd="0" presId="urn:microsoft.com/office/officeart/2005/8/layout/orgChart1"/>
    <dgm:cxn modelId="{40C9427C-ADA7-4B9A-A14B-63DBA62BFB1E}" type="presParOf" srcId="{EA34C8C8-6EC1-483B-8E39-8E6926CED3CE}" destId="{2FA1AE03-77C2-487B-948B-82122901556A}" srcOrd="1" destOrd="0" presId="urn:microsoft.com/office/officeart/2005/8/layout/orgChart1"/>
    <dgm:cxn modelId="{5A1A2B7E-8314-4D98-9852-59977509509D}" type="presParOf" srcId="{B9578B13-712D-4BAD-A28F-A7352074EDA6}" destId="{9C5DF944-3D7A-473D-A789-5CA86652B8F8}" srcOrd="1" destOrd="0" presId="urn:microsoft.com/office/officeart/2005/8/layout/orgChart1"/>
    <dgm:cxn modelId="{B34AAE8E-5681-42EA-8854-664C319C7A55}" type="presParOf" srcId="{9C5DF944-3D7A-473D-A789-5CA86652B8F8}" destId="{D351E307-7A60-4733-B21C-CC6D6E5D051D}" srcOrd="0" destOrd="0" presId="urn:microsoft.com/office/officeart/2005/8/layout/orgChart1"/>
    <dgm:cxn modelId="{296A3188-FAF7-4008-9312-ECB0CFDF4162}" type="presParOf" srcId="{9C5DF944-3D7A-473D-A789-5CA86652B8F8}" destId="{60FE5B31-E82E-49E2-9469-B5D5674278BC}" srcOrd="1" destOrd="0" presId="urn:microsoft.com/office/officeart/2005/8/layout/orgChart1"/>
    <dgm:cxn modelId="{3A9A77EA-5B30-4722-B3E7-D244AD7A69EF}" type="presParOf" srcId="{60FE5B31-E82E-49E2-9469-B5D5674278BC}" destId="{CB88DD46-0D40-4A1B-9C97-26FA4C46EB15}" srcOrd="0" destOrd="0" presId="urn:microsoft.com/office/officeart/2005/8/layout/orgChart1"/>
    <dgm:cxn modelId="{FCB7A27F-9578-4A22-BDBE-558BDCE05306}" type="presParOf" srcId="{CB88DD46-0D40-4A1B-9C97-26FA4C46EB15}" destId="{ABF5B3AF-9C3F-43AC-89B9-A4B84688B739}" srcOrd="0" destOrd="0" presId="urn:microsoft.com/office/officeart/2005/8/layout/orgChart1"/>
    <dgm:cxn modelId="{2F870A0B-D79F-488C-BFFD-F56BE1EE83A0}" type="presParOf" srcId="{CB88DD46-0D40-4A1B-9C97-26FA4C46EB15}" destId="{87899BB1-A811-4B2D-8FA3-633A97B1A6A6}" srcOrd="1" destOrd="0" presId="urn:microsoft.com/office/officeart/2005/8/layout/orgChart1"/>
    <dgm:cxn modelId="{0BC0599C-6336-481B-BF15-A28E1E2084E6}" type="presParOf" srcId="{60FE5B31-E82E-49E2-9469-B5D5674278BC}" destId="{B6A20B03-CFA9-41D8-9956-9F0EB448DC4A}" srcOrd="1" destOrd="0" presId="urn:microsoft.com/office/officeart/2005/8/layout/orgChart1"/>
    <dgm:cxn modelId="{9735F54F-EFFF-4D56-978B-E813B3D9242C}" type="presParOf" srcId="{B6A20B03-CFA9-41D8-9956-9F0EB448DC4A}" destId="{CD65CBB6-B9A3-48AB-AFB3-4BE4B03553D3}" srcOrd="0" destOrd="0" presId="urn:microsoft.com/office/officeart/2005/8/layout/orgChart1"/>
    <dgm:cxn modelId="{A19A80DF-C84F-40DB-9E1B-851439EF306A}" type="presParOf" srcId="{B6A20B03-CFA9-41D8-9956-9F0EB448DC4A}" destId="{ED1F0A6D-21D1-431E-B021-19DC70288741}" srcOrd="1" destOrd="0" presId="urn:microsoft.com/office/officeart/2005/8/layout/orgChart1"/>
    <dgm:cxn modelId="{EB31DCAB-373C-43AD-8FB8-79CDCB56C618}" type="presParOf" srcId="{ED1F0A6D-21D1-431E-B021-19DC70288741}" destId="{3035FF76-B78F-49A4-AACF-E2FF3786028F}" srcOrd="0" destOrd="0" presId="urn:microsoft.com/office/officeart/2005/8/layout/orgChart1"/>
    <dgm:cxn modelId="{827E5DDC-9BDB-4B0F-8D87-444426D4626C}" type="presParOf" srcId="{3035FF76-B78F-49A4-AACF-E2FF3786028F}" destId="{F0DC39B6-0C64-430A-9FFB-4907B94E244D}" srcOrd="0" destOrd="0" presId="urn:microsoft.com/office/officeart/2005/8/layout/orgChart1"/>
    <dgm:cxn modelId="{06572BF8-8937-4EA5-A07F-862CBD2EA636}" type="presParOf" srcId="{3035FF76-B78F-49A4-AACF-E2FF3786028F}" destId="{0044642D-BF6E-4946-989D-7BC76303D8B1}" srcOrd="1" destOrd="0" presId="urn:microsoft.com/office/officeart/2005/8/layout/orgChart1"/>
    <dgm:cxn modelId="{DB4171BE-6F8B-44D0-A443-DE3420D8CAE4}" type="presParOf" srcId="{ED1F0A6D-21D1-431E-B021-19DC70288741}" destId="{6F92EC3E-8AAE-41C7-BFFF-85E9DBCB215A}" srcOrd="1" destOrd="0" presId="urn:microsoft.com/office/officeart/2005/8/layout/orgChart1"/>
    <dgm:cxn modelId="{0B6CD3E5-216B-4C01-9853-066C8015B080}" type="presParOf" srcId="{ED1F0A6D-21D1-431E-B021-19DC70288741}" destId="{C359BE23-B469-48EB-819D-6F6FDCDBB0A8}" srcOrd="2" destOrd="0" presId="urn:microsoft.com/office/officeart/2005/8/layout/orgChart1"/>
    <dgm:cxn modelId="{60A157DD-5335-4F35-AE14-6E898A2C61A1}" type="presParOf" srcId="{B6A20B03-CFA9-41D8-9956-9F0EB448DC4A}" destId="{6AC59FBD-FAEA-42FA-8EB1-29A7CC044828}" srcOrd="2" destOrd="0" presId="urn:microsoft.com/office/officeart/2005/8/layout/orgChart1"/>
    <dgm:cxn modelId="{4D8E96FB-352A-468C-830F-0B870B503E80}" type="presParOf" srcId="{B6A20B03-CFA9-41D8-9956-9F0EB448DC4A}" destId="{F2E1EDE4-99F4-4CBC-BA6A-91AF00914823}" srcOrd="3" destOrd="0" presId="urn:microsoft.com/office/officeart/2005/8/layout/orgChart1"/>
    <dgm:cxn modelId="{3104A483-9B60-4B94-A0CE-2B434B53B065}" type="presParOf" srcId="{F2E1EDE4-99F4-4CBC-BA6A-91AF00914823}" destId="{795B4B98-FEFB-4DAB-B785-2E28918B1C7E}" srcOrd="0" destOrd="0" presId="urn:microsoft.com/office/officeart/2005/8/layout/orgChart1"/>
    <dgm:cxn modelId="{7F536C35-6671-47BB-90EA-67A6F006B2DF}" type="presParOf" srcId="{795B4B98-FEFB-4DAB-B785-2E28918B1C7E}" destId="{C9EB4BFF-95DA-49B7-87A2-66A52A4FCDFA}" srcOrd="0" destOrd="0" presId="urn:microsoft.com/office/officeart/2005/8/layout/orgChart1"/>
    <dgm:cxn modelId="{99E83CAB-EBA1-4599-AC2F-6E054E535BA9}" type="presParOf" srcId="{795B4B98-FEFB-4DAB-B785-2E28918B1C7E}" destId="{40CBCC65-FD09-4B94-B9C9-3482617F2627}" srcOrd="1" destOrd="0" presId="urn:microsoft.com/office/officeart/2005/8/layout/orgChart1"/>
    <dgm:cxn modelId="{0542EDC2-D2F3-4308-B3F8-8F8F422C8F80}" type="presParOf" srcId="{F2E1EDE4-99F4-4CBC-BA6A-91AF00914823}" destId="{6E67D5E8-91A3-4A9C-B70E-60777B0DD65E}" srcOrd="1" destOrd="0" presId="urn:microsoft.com/office/officeart/2005/8/layout/orgChart1"/>
    <dgm:cxn modelId="{7CDAB49F-7429-4882-96D2-18C4F43C2962}" type="presParOf" srcId="{F2E1EDE4-99F4-4CBC-BA6A-91AF00914823}" destId="{9041FCB5-DDBA-4A82-87F1-A20AE1F0ECFA}" srcOrd="2" destOrd="0" presId="urn:microsoft.com/office/officeart/2005/8/layout/orgChart1"/>
    <dgm:cxn modelId="{296C346C-6F46-4631-8B6D-3366DA1F0383}" type="presParOf" srcId="{B6A20B03-CFA9-41D8-9956-9F0EB448DC4A}" destId="{D644628E-4C6F-4DF2-8C07-D2B66E3A4757}" srcOrd="4" destOrd="0" presId="urn:microsoft.com/office/officeart/2005/8/layout/orgChart1"/>
    <dgm:cxn modelId="{02197445-E5F0-46A9-B0CF-AD3DC03BD0B1}" type="presParOf" srcId="{B6A20B03-CFA9-41D8-9956-9F0EB448DC4A}" destId="{4C59CDCC-8171-42A8-836D-8A7ADEF309D0}" srcOrd="5" destOrd="0" presId="urn:microsoft.com/office/officeart/2005/8/layout/orgChart1"/>
    <dgm:cxn modelId="{695B440A-18A7-465C-B9F3-67FF258DFE44}" type="presParOf" srcId="{4C59CDCC-8171-42A8-836D-8A7ADEF309D0}" destId="{FED7DC99-D3B3-46B2-AE57-14D47B1F3671}" srcOrd="0" destOrd="0" presId="urn:microsoft.com/office/officeart/2005/8/layout/orgChart1"/>
    <dgm:cxn modelId="{1E817815-3279-436B-A002-DBEB78E05916}" type="presParOf" srcId="{FED7DC99-D3B3-46B2-AE57-14D47B1F3671}" destId="{8F3E2022-AB5E-4438-BDBE-146FD19E8285}" srcOrd="0" destOrd="0" presId="urn:microsoft.com/office/officeart/2005/8/layout/orgChart1"/>
    <dgm:cxn modelId="{96CEADD5-2E22-4A65-ADBA-2126D6EDFB05}" type="presParOf" srcId="{FED7DC99-D3B3-46B2-AE57-14D47B1F3671}" destId="{F4F60A8B-BCFE-4E33-9289-BF4CA9206F7B}" srcOrd="1" destOrd="0" presId="urn:microsoft.com/office/officeart/2005/8/layout/orgChart1"/>
    <dgm:cxn modelId="{1D3CADD2-202F-4131-81C1-BD1A0FCB1027}" type="presParOf" srcId="{4C59CDCC-8171-42A8-836D-8A7ADEF309D0}" destId="{0717BF70-BD3E-4FBF-92BE-2C7F71500E41}" srcOrd="1" destOrd="0" presId="urn:microsoft.com/office/officeart/2005/8/layout/orgChart1"/>
    <dgm:cxn modelId="{E90BEE30-4DAC-4632-B59F-95A6E2AEE827}" type="presParOf" srcId="{4C59CDCC-8171-42A8-836D-8A7ADEF309D0}" destId="{0E63D1F7-0BB7-4B23-80D6-B69D7359A638}" srcOrd="2" destOrd="0" presId="urn:microsoft.com/office/officeart/2005/8/layout/orgChart1"/>
    <dgm:cxn modelId="{9F24CF7B-C56B-412D-86D9-0EC7A0D29ACD}" type="presParOf" srcId="{B6A20B03-CFA9-41D8-9956-9F0EB448DC4A}" destId="{52D64095-8F0B-43C5-A134-4F8EB745D0AC}" srcOrd="6" destOrd="0" presId="urn:microsoft.com/office/officeart/2005/8/layout/orgChart1"/>
    <dgm:cxn modelId="{D4CEFF7A-B385-4D5F-91E8-761D9DBBE13A}" type="presParOf" srcId="{B6A20B03-CFA9-41D8-9956-9F0EB448DC4A}" destId="{65175C4B-27F3-41C0-9093-49201195521B}" srcOrd="7" destOrd="0" presId="urn:microsoft.com/office/officeart/2005/8/layout/orgChart1"/>
    <dgm:cxn modelId="{3F92B2FB-D789-4770-9858-DA14467ECCA4}" type="presParOf" srcId="{65175C4B-27F3-41C0-9093-49201195521B}" destId="{418B0B64-07DF-4A86-8188-2B3D12FF0C1B}" srcOrd="0" destOrd="0" presId="urn:microsoft.com/office/officeart/2005/8/layout/orgChart1"/>
    <dgm:cxn modelId="{EB718FB9-1E1D-4C13-AB64-98D72F1BFD7D}" type="presParOf" srcId="{418B0B64-07DF-4A86-8188-2B3D12FF0C1B}" destId="{FCA2B357-06A1-4199-999C-BBE32872F828}" srcOrd="0" destOrd="0" presId="urn:microsoft.com/office/officeart/2005/8/layout/orgChart1"/>
    <dgm:cxn modelId="{7BB2C270-0CAC-4C4C-BAC8-62F9ED2C371E}" type="presParOf" srcId="{418B0B64-07DF-4A86-8188-2B3D12FF0C1B}" destId="{842224E6-60DA-412E-8A1B-7533C1377869}" srcOrd="1" destOrd="0" presId="urn:microsoft.com/office/officeart/2005/8/layout/orgChart1"/>
    <dgm:cxn modelId="{76EBE623-BBE7-4315-9F06-D40086E107C7}" type="presParOf" srcId="{65175C4B-27F3-41C0-9093-49201195521B}" destId="{5FEE9627-663F-4879-B764-2FCAC3BEDB01}" srcOrd="1" destOrd="0" presId="urn:microsoft.com/office/officeart/2005/8/layout/orgChart1"/>
    <dgm:cxn modelId="{9921FD0F-58C4-49FA-808D-98EB1226B17B}" type="presParOf" srcId="{65175C4B-27F3-41C0-9093-49201195521B}" destId="{D211A30E-3DD6-4F3B-A936-B6D9FD1B5AD6}" srcOrd="2" destOrd="0" presId="urn:microsoft.com/office/officeart/2005/8/layout/orgChart1"/>
    <dgm:cxn modelId="{18798E58-9E2C-4F4A-A563-EFB2A8483540}" type="presParOf" srcId="{60FE5B31-E82E-49E2-9469-B5D5674278BC}" destId="{0A55CB08-0585-4E83-BB9C-6136411D5C97}" srcOrd="2" destOrd="0" presId="urn:microsoft.com/office/officeart/2005/8/layout/orgChart1"/>
    <dgm:cxn modelId="{7019B195-3C45-4F64-B7A5-1F10E8F90596}" type="presParOf" srcId="{9C5DF944-3D7A-473D-A789-5CA86652B8F8}" destId="{1AE91293-7748-4E52-8855-7B838C555EB9}" srcOrd="2" destOrd="0" presId="urn:microsoft.com/office/officeart/2005/8/layout/orgChart1"/>
    <dgm:cxn modelId="{23E07151-6096-4425-AB76-F841A4F03857}" type="presParOf" srcId="{9C5DF944-3D7A-473D-A789-5CA86652B8F8}" destId="{8BAB2199-5159-41F9-8708-33820C9B03A9}" srcOrd="3" destOrd="0" presId="urn:microsoft.com/office/officeart/2005/8/layout/orgChart1"/>
    <dgm:cxn modelId="{C00C03D7-305C-4651-961F-CB6E34691CEF}" type="presParOf" srcId="{8BAB2199-5159-41F9-8708-33820C9B03A9}" destId="{4AEEF0FD-EB99-4BD5-89CD-011B1DDC19F8}" srcOrd="0" destOrd="0" presId="urn:microsoft.com/office/officeart/2005/8/layout/orgChart1"/>
    <dgm:cxn modelId="{836275F4-49A2-4512-AABB-E56A6CF8A880}" type="presParOf" srcId="{4AEEF0FD-EB99-4BD5-89CD-011B1DDC19F8}" destId="{86ECFBC0-6EDE-49D7-A5E4-E61CBAF4A092}" srcOrd="0" destOrd="0" presId="urn:microsoft.com/office/officeart/2005/8/layout/orgChart1"/>
    <dgm:cxn modelId="{AA5B34FA-45FD-41D7-BE77-E7F8434B899A}" type="presParOf" srcId="{4AEEF0FD-EB99-4BD5-89CD-011B1DDC19F8}" destId="{EE7467E8-D778-4C18-9C7C-925EF25B0DC2}" srcOrd="1" destOrd="0" presId="urn:microsoft.com/office/officeart/2005/8/layout/orgChart1"/>
    <dgm:cxn modelId="{7D6F4573-2299-4E01-8E9E-447B5A7F3A59}" type="presParOf" srcId="{8BAB2199-5159-41F9-8708-33820C9B03A9}" destId="{70B62D43-4B2E-478D-8091-7F950B36BC86}" srcOrd="1" destOrd="0" presId="urn:microsoft.com/office/officeart/2005/8/layout/orgChart1"/>
    <dgm:cxn modelId="{06506357-B8AF-4401-9D25-19154D711991}" type="presParOf" srcId="{70B62D43-4B2E-478D-8091-7F950B36BC86}" destId="{5A29D58D-62CC-4731-8120-CAD4354C3E03}" srcOrd="0" destOrd="0" presId="urn:microsoft.com/office/officeart/2005/8/layout/orgChart1"/>
    <dgm:cxn modelId="{149C90C2-E3C3-4C4E-89DD-BDF8712519EA}" type="presParOf" srcId="{70B62D43-4B2E-478D-8091-7F950B36BC86}" destId="{20684FA8-0955-4E86-9890-955AAE2FB70E}" srcOrd="1" destOrd="0" presId="urn:microsoft.com/office/officeart/2005/8/layout/orgChart1"/>
    <dgm:cxn modelId="{8BEBB994-1C76-47A5-9B3C-6711E14EE270}" type="presParOf" srcId="{20684FA8-0955-4E86-9890-955AAE2FB70E}" destId="{357DF0A8-BCC0-4D40-9A29-811D9B3E8CE1}" srcOrd="0" destOrd="0" presId="urn:microsoft.com/office/officeart/2005/8/layout/orgChart1"/>
    <dgm:cxn modelId="{B1BE660A-58EC-45ED-8502-CC64B3A6FEB6}" type="presParOf" srcId="{357DF0A8-BCC0-4D40-9A29-811D9B3E8CE1}" destId="{7533127D-6F77-420D-9337-03A9B17677A7}" srcOrd="0" destOrd="0" presId="urn:microsoft.com/office/officeart/2005/8/layout/orgChart1"/>
    <dgm:cxn modelId="{4F845E25-A8CA-455B-ABA9-8B254E807DF0}" type="presParOf" srcId="{357DF0A8-BCC0-4D40-9A29-811D9B3E8CE1}" destId="{75DCBE71-7469-49E9-81E5-E6A43E3EC0DC}" srcOrd="1" destOrd="0" presId="urn:microsoft.com/office/officeart/2005/8/layout/orgChart1"/>
    <dgm:cxn modelId="{4FE3FD15-32D3-4EB8-A13F-3B88C97D4F30}" type="presParOf" srcId="{20684FA8-0955-4E86-9890-955AAE2FB70E}" destId="{321B0D03-50FC-44EB-B561-D21A2CD4B482}" srcOrd="1" destOrd="0" presId="urn:microsoft.com/office/officeart/2005/8/layout/orgChart1"/>
    <dgm:cxn modelId="{99A5D8A3-A46F-4006-AAE4-BB9057F2EB0F}" type="presParOf" srcId="{20684FA8-0955-4E86-9890-955AAE2FB70E}" destId="{0654A2B9-B227-48A6-941C-DD027142ECCE}" srcOrd="2" destOrd="0" presId="urn:microsoft.com/office/officeart/2005/8/layout/orgChart1"/>
    <dgm:cxn modelId="{0B8F6D4C-C897-4006-8736-C93A6CF8997B}" type="presParOf" srcId="{70B62D43-4B2E-478D-8091-7F950B36BC86}" destId="{77FF546B-1ADB-4B35-B705-B48DE95D0A7F}" srcOrd="2" destOrd="0" presId="urn:microsoft.com/office/officeart/2005/8/layout/orgChart1"/>
    <dgm:cxn modelId="{5D5366A0-B7BF-482F-ACBD-B35882BB0BFC}" type="presParOf" srcId="{70B62D43-4B2E-478D-8091-7F950B36BC86}" destId="{69C13562-DBB8-42F8-AE39-8AFEF8ED4982}" srcOrd="3" destOrd="0" presId="urn:microsoft.com/office/officeart/2005/8/layout/orgChart1"/>
    <dgm:cxn modelId="{49C6CEA8-C51B-4DC0-A234-79988C933ED8}" type="presParOf" srcId="{69C13562-DBB8-42F8-AE39-8AFEF8ED4982}" destId="{896D96FE-EA05-4066-8BE5-F7366BA3777A}" srcOrd="0" destOrd="0" presId="urn:microsoft.com/office/officeart/2005/8/layout/orgChart1"/>
    <dgm:cxn modelId="{3F100DDE-8A35-4A84-8096-3E6DDC970DAA}" type="presParOf" srcId="{896D96FE-EA05-4066-8BE5-F7366BA3777A}" destId="{079C46BA-E270-4C4F-9AA8-92E32A64D736}" srcOrd="0" destOrd="0" presId="urn:microsoft.com/office/officeart/2005/8/layout/orgChart1"/>
    <dgm:cxn modelId="{8C44536A-802B-471C-BAF6-9B478A3643BE}" type="presParOf" srcId="{896D96FE-EA05-4066-8BE5-F7366BA3777A}" destId="{3AA4BA60-CAF3-4B65-8A7B-26648B565082}" srcOrd="1" destOrd="0" presId="urn:microsoft.com/office/officeart/2005/8/layout/orgChart1"/>
    <dgm:cxn modelId="{CBE0249E-933E-4E77-B2DD-8E5D60EF49D3}" type="presParOf" srcId="{69C13562-DBB8-42F8-AE39-8AFEF8ED4982}" destId="{54F082B5-2FAD-490F-B257-B96DCB3E19FC}" srcOrd="1" destOrd="0" presId="urn:microsoft.com/office/officeart/2005/8/layout/orgChart1"/>
    <dgm:cxn modelId="{6C995082-10FC-4DAC-8341-09DB12423B89}" type="presParOf" srcId="{69C13562-DBB8-42F8-AE39-8AFEF8ED4982}" destId="{6C846A69-A00E-4FB9-80C7-DC7FE13BD4B5}" srcOrd="2" destOrd="0" presId="urn:microsoft.com/office/officeart/2005/8/layout/orgChart1"/>
    <dgm:cxn modelId="{2AE59B68-FDC4-47CB-B2D3-A2FE0A65EC32}" type="presParOf" srcId="{70B62D43-4B2E-478D-8091-7F950B36BC86}" destId="{C6471DB4-9B93-437A-AEBE-F3B71F737DF8}" srcOrd="4" destOrd="0" presId="urn:microsoft.com/office/officeart/2005/8/layout/orgChart1"/>
    <dgm:cxn modelId="{1FC37614-30F6-4F8B-B10F-D6D0AC01105D}" type="presParOf" srcId="{70B62D43-4B2E-478D-8091-7F950B36BC86}" destId="{CD8B12E6-DD1E-4D70-BE7C-A5443A3D84D1}" srcOrd="5" destOrd="0" presId="urn:microsoft.com/office/officeart/2005/8/layout/orgChart1"/>
    <dgm:cxn modelId="{2F128A08-375B-415B-BE95-6D2E8CC4B871}" type="presParOf" srcId="{CD8B12E6-DD1E-4D70-BE7C-A5443A3D84D1}" destId="{C0FBA54D-3A3D-42F4-B1C8-ADE0E74CCC4D}" srcOrd="0" destOrd="0" presId="urn:microsoft.com/office/officeart/2005/8/layout/orgChart1"/>
    <dgm:cxn modelId="{48E191BC-0B2B-4604-8AC3-B1224C55DA1C}" type="presParOf" srcId="{C0FBA54D-3A3D-42F4-B1C8-ADE0E74CCC4D}" destId="{30DA9891-B7C7-405D-9015-1C3DF0E9850F}" srcOrd="0" destOrd="0" presId="urn:microsoft.com/office/officeart/2005/8/layout/orgChart1"/>
    <dgm:cxn modelId="{395DDB25-EC18-4E44-9CF3-35404FA8FB77}" type="presParOf" srcId="{C0FBA54D-3A3D-42F4-B1C8-ADE0E74CCC4D}" destId="{5EC808F1-181C-42C2-975C-2B558EBCB7FE}" srcOrd="1" destOrd="0" presId="urn:microsoft.com/office/officeart/2005/8/layout/orgChart1"/>
    <dgm:cxn modelId="{366DC7E0-D1CA-4251-949C-BE799FA261EE}" type="presParOf" srcId="{CD8B12E6-DD1E-4D70-BE7C-A5443A3D84D1}" destId="{3C11D65F-2A65-4A7E-9C15-AA6406FE6F0B}" srcOrd="1" destOrd="0" presId="urn:microsoft.com/office/officeart/2005/8/layout/orgChart1"/>
    <dgm:cxn modelId="{21F084F0-8E61-461E-98D8-D2655A64AFF4}" type="presParOf" srcId="{CD8B12E6-DD1E-4D70-BE7C-A5443A3D84D1}" destId="{07414A68-C8A8-4CE7-984E-48064FC49AF5}" srcOrd="2" destOrd="0" presId="urn:microsoft.com/office/officeart/2005/8/layout/orgChart1"/>
    <dgm:cxn modelId="{3679C3FE-B7A4-419F-A494-901F0E76CDC2}" type="presParOf" srcId="{70B62D43-4B2E-478D-8091-7F950B36BC86}" destId="{BD53C961-9C2E-42B5-A825-EB1CD5AF2FE3}" srcOrd="6" destOrd="0" presId="urn:microsoft.com/office/officeart/2005/8/layout/orgChart1"/>
    <dgm:cxn modelId="{C146F940-EAEE-4DD2-AEDF-6A2234C7278C}" type="presParOf" srcId="{70B62D43-4B2E-478D-8091-7F950B36BC86}" destId="{2AD0F394-908E-4BF8-9902-81719C192207}" srcOrd="7" destOrd="0" presId="urn:microsoft.com/office/officeart/2005/8/layout/orgChart1"/>
    <dgm:cxn modelId="{A69A5983-9622-47D3-A2F2-6658F3CA5832}" type="presParOf" srcId="{2AD0F394-908E-4BF8-9902-81719C192207}" destId="{6508E9AA-32AD-45CE-ACB4-E452A2309B43}" srcOrd="0" destOrd="0" presId="urn:microsoft.com/office/officeart/2005/8/layout/orgChart1"/>
    <dgm:cxn modelId="{5D172CE5-B1C0-4FFA-AFC0-490E38AE771E}" type="presParOf" srcId="{6508E9AA-32AD-45CE-ACB4-E452A2309B43}" destId="{26E61D30-5696-4E05-9044-AF73EF27DAB2}" srcOrd="0" destOrd="0" presId="urn:microsoft.com/office/officeart/2005/8/layout/orgChart1"/>
    <dgm:cxn modelId="{84F24151-A759-45DD-A1B3-BDD2E85A33CD}" type="presParOf" srcId="{6508E9AA-32AD-45CE-ACB4-E452A2309B43}" destId="{14A5ABF2-8B49-4694-AC4C-1A898869B017}" srcOrd="1" destOrd="0" presId="urn:microsoft.com/office/officeart/2005/8/layout/orgChart1"/>
    <dgm:cxn modelId="{D6A12ACE-A4E0-4EB7-93E4-7F30F4432C08}" type="presParOf" srcId="{2AD0F394-908E-4BF8-9902-81719C192207}" destId="{E95C75F7-7305-47DE-985C-550E435481C9}" srcOrd="1" destOrd="0" presId="urn:microsoft.com/office/officeart/2005/8/layout/orgChart1"/>
    <dgm:cxn modelId="{1C15FC9F-9313-4A88-9283-8659EE3D2EC9}" type="presParOf" srcId="{2AD0F394-908E-4BF8-9902-81719C192207}" destId="{ADFD56FF-A789-4A68-9B2D-8E4E857854C2}" srcOrd="2" destOrd="0" presId="urn:microsoft.com/office/officeart/2005/8/layout/orgChart1"/>
    <dgm:cxn modelId="{4AFC681D-02B9-466A-BC40-B83948C141BA}" type="presParOf" srcId="{70B62D43-4B2E-478D-8091-7F950B36BC86}" destId="{B4ADFA40-1DC3-4BD0-BAE4-D5BA4FDF2B3E}" srcOrd="8" destOrd="0" presId="urn:microsoft.com/office/officeart/2005/8/layout/orgChart1"/>
    <dgm:cxn modelId="{4FEF5BCB-597A-419A-92D7-FF241CEDA9FD}" type="presParOf" srcId="{70B62D43-4B2E-478D-8091-7F950B36BC86}" destId="{74623D81-D47A-4BDB-A76C-094846D41FA8}" srcOrd="9" destOrd="0" presId="urn:microsoft.com/office/officeart/2005/8/layout/orgChart1"/>
    <dgm:cxn modelId="{ACB0AD57-C69A-4F3E-ABC1-774F24DC7591}" type="presParOf" srcId="{74623D81-D47A-4BDB-A76C-094846D41FA8}" destId="{A5AFB960-0B8B-4E03-885A-2579269F7DC1}" srcOrd="0" destOrd="0" presId="urn:microsoft.com/office/officeart/2005/8/layout/orgChart1"/>
    <dgm:cxn modelId="{197F527A-2168-4BB5-882E-57520DC0069D}" type="presParOf" srcId="{A5AFB960-0B8B-4E03-885A-2579269F7DC1}" destId="{3A05D6AC-55D4-4F8B-831D-7528DBB5E857}" srcOrd="0" destOrd="0" presId="urn:microsoft.com/office/officeart/2005/8/layout/orgChart1"/>
    <dgm:cxn modelId="{6C1500FA-A2D8-4323-8D77-A5ED59B5A34C}" type="presParOf" srcId="{A5AFB960-0B8B-4E03-885A-2579269F7DC1}" destId="{179F0FCD-C306-4B84-A7DF-E34F9FAB6F56}" srcOrd="1" destOrd="0" presId="urn:microsoft.com/office/officeart/2005/8/layout/orgChart1"/>
    <dgm:cxn modelId="{D4884869-1E64-4A8F-B6F3-97F7E1B44C27}" type="presParOf" srcId="{74623D81-D47A-4BDB-A76C-094846D41FA8}" destId="{856F8CB3-7FD8-44A2-BD9F-D0A3BBBFD7B2}" srcOrd="1" destOrd="0" presId="urn:microsoft.com/office/officeart/2005/8/layout/orgChart1"/>
    <dgm:cxn modelId="{C20AA221-F8E7-4AAA-A367-F28902DB0CC1}" type="presParOf" srcId="{74623D81-D47A-4BDB-A76C-094846D41FA8}" destId="{E41C3208-7C36-4192-9EA5-1F0C4DB4A826}" srcOrd="2" destOrd="0" presId="urn:microsoft.com/office/officeart/2005/8/layout/orgChart1"/>
    <dgm:cxn modelId="{35998B0B-D747-48F9-9867-15ACB7EB0F3C}" type="presParOf" srcId="{8BAB2199-5159-41F9-8708-33820C9B03A9}" destId="{FB705D8D-4B0F-418C-BE22-C9FC935B08A3}" srcOrd="2" destOrd="0" presId="urn:microsoft.com/office/officeart/2005/8/layout/orgChart1"/>
    <dgm:cxn modelId="{26601AA2-379E-49D7-854D-0A20859C5842}" type="presParOf" srcId="{9C5DF944-3D7A-473D-A789-5CA86652B8F8}" destId="{4F6F1802-D2DC-45F2-8B57-B9ACE00E096B}" srcOrd="4" destOrd="0" presId="urn:microsoft.com/office/officeart/2005/8/layout/orgChart1"/>
    <dgm:cxn modelId="{7CEEAE14-A42B-41C8-95DC-F67CB6508DB8}" type="presParOf" srcId="{9C5DF944-3D7A-473D-A789-5CA86652B8F8}" destId="{D09FB176-C899-4C34-A2EF-DF4099E3930B}" srcOrd="5" destOrd="0" presId="urn:microsoft.com/office/officeart/2005/8/layout/orgChart1"/>
    <dgm:cxn modelId="{111B70B4-8AB9-4992-A4FC-71850D4D908B}" type="presParOf" srcId="{D09FB176-C899-4C34-A2EF-DF4099E3930B}" destId="{EB3A78CF-8659-4E76-9BB6-78F8A7F8B535}" srcOrd="0" destOrd="0" presId="urn:microsoft.com/office/officeart/2005/8/layout/orgChart1"/>
    <dgm:cxn modelId="{DD87DA72-921D-4AFC-A0CA-AF9036DED82B}" type="presParOf" srcId="{EB3A78CF-8659-4E76-9BB6-78F8A7F8B535}" destId="{ED956AEF-5A78-47DC-9D97-3B27A2E93095}" srcOrd="0" destOrd="0" presId="urn:microsoft.com/office/officeart/2005/8/layout/orgChart1"/>
    <dgm:cxn modelId="{BE3CF52A-AEE4-4316-AC12-9811925FEAD4}" type="presParOf" srcId="{EB3A78CF-8659-4E76-9BB6-78F8A7F8B535}" destId="{0936C29E-0ABE-4289-9453-F6DF249F454C}" srcOrd="1" destOrd="0" presId="urn:microsoft.com/office/officeart/2005/8/layout/orgChart1"/>
    <dgm:cxn modelId="{77B37553-BF9E-4B23-B147-5DE72E9185FF}" type="presParOf" srcId="{D09FB176-C899-4C34-A2EF-DF4099E3930B}" destId="{3666C14E-3FE7-4AB2-BA4F-4535D42C477E}" srcOrd="1" destOrd="0" presId="urn:microsoft.com/office/officeart/2005/8/layout/orgChart1"/>
    <dgm:cxn modelId="{22C9B29A-0E39-4A56-BEBE-29E0B86049D8}" type="presParOf" srcId="{3666C14E-3FE7-4AB2-BA4F-4535D42C477E}" destId="{7E670A0B-4B6A-45AD-AE95-FAE9E52BA24F}" srcOrd="0" destOrd="0" presId="urn:microsoft.com/office/officeart/2005/8/layout/orgChart1"/>
    <dgm:cxn modelId="{12CDD532-A54D-4CDD-8C01-E2F9420F8EBA}" type="presParOf" srcId="{3666C14E-3FE7-4AB2-BA4F-4535D42C477E}" destId="{781D4557-4BA2-4B53-85D2-D0A8E2F29ACB}" srcOrd="1" destOrd="0" presId="urn:microsoft.com/office/officeart/2005/8/layout/orgChart1"/>
    <dgm:cxn modelId="{A9A535BB-CDE7-4089-8F15-718C60F39B40}" type="presParOf" srcId="{781D4557-4BA2-4B53-85D2-D0A8E2F29ACB}" destId="{A1F0E8B8-00E6-43CE-8E1F-A9918B608453}" srcOrd="0" destOrd="0" presId="urn:microsoft.com/office/officeart/2005/8/layout/orgChart1"/>
    <dgm:cxn modelId="{3CA3ACFD-A17A-4B82-87C3-C540C30E13A9}" type="presParOf" srcId="{A1F0E8B8-00E6-43CE-8E1F-A9918B608453}" destId="{2C701CAE-D8F1-461E-8A0C-C57AEB1CD6C2}" srcOrd="0" destOrd="0" presId="urn:microsoft.com/office/officeart/2005/8/layout/orgChart1"/>
    <dgm:cxn modelId="{4DF0F867-AC93-42B3-9E2A-7FDE927EB0BA}" type="presParOf" srcId="{A1F0E8B8-00E6-43CE-8E1F-A9918B608453}" destId="{0A55F855-E390-49C4-85C3-4EB5DC8DFEC3}" srcOrd="1" destOrd="0" presId="urn:microsoft.com/office/officeart/2005/8/layout/orgChart1"/>
    <dgm:cxn modelId="{8DF964B0-2883-492B-876E-BAD2F18A63DC}" type="presParOf" srcId="{781D4557-4BA2-4B53-85D2-D0A8E2F29ACB}" destId="{8FDA77AA-02A8-4EBB-8954-A3306A125F11}" srcOrd="1" destOrd="0" presId="urn:microsoft.com/office/officeart/2005/8/layout/orgChart1"/>
    <dgm:cxn modelId="{67327EBF-7320-4E95-B7EF-16E8326C391B}" type="presParOf" srcId="{781D4557-4BA2-4B53-85D2-D0A8E2F29ACB}" destId="{802B30D6-A884-4929-98EE-4DE3E2D91CB8}" srcOrd="2" destOrd="0" presId="urn:microsoft.com/office/officeart/2005/8/layout/orgChart1"/>
    <dgm:cxn modelId="{73A7E299-AADD-4331-B29C-E43EAB74C68B}" type="presParOf" srcId="{3666C14E-3FE7-4AB2-BA4F-4535D42C477E}" destId="{4E5DB2E5-BC21-45FD-89CF-804EEEA73D92}" srcOrd="2" destOrd="0" presId="urn:microsoft.com/office/officeart/2005/8/layout/orgChart1"/>
    <dgm:cxn modelId="{A44D7150-207A-4FC8-8A5B-EC35785E9D75}" type="presParOf" srcId="{3666C14E-3FE7-4AB2-BA4F-4535D42C477E}" destId="{FEF5B6E2-22EA-4CFA-BF26-961399773F49}" srcOrd="3" destOrd="0" presId="urn:microsoft.com/office/officeart/2005/8/layout/orgChart1"/>
    <dgm:cxn modelId="{6B8E5C34-32A5-4382-B314-D998CB4DBE6C}" type="presParOf" srcId="{FEF5B6E2-22EA-4CFA-BF26-961399773F49}" destId="{42BED641-FA4F-4D4B-9A19-A7D3C3BE1408}" srcOrd="0" destOrd="0" presId="urn:microsoft.com/office/officeart/2005/8/layout/orgChart1"/>
    <dgm:cxn modelId="{86FEAD9B-4D54-4B33-AEC8-B5EAE0ECDEB6}" type="presParOf" srcId="{42BED641-FA4F-4D4B-9A19-A7D3C3BE1408}" destId="{74487508-3D4F-4F35-9119-7335AA499C95}" srcOrd="0" destOrd="0" presId="urn:microsoft.com/office/officeart/2005/8/layout/orgChart1"/>
    <dgm:cxn modelId="{F2FC8D1E-DA4C-45F2-BB77-F378B05555C4}" type="presParOf" srcId="{42BED641-FA4F-4D4B-9A19-A7D3C3BE1408}" destId="{EA4E738B-1483-44D6-89EB-8256A9C3F87D}" srcOrd="1" destOrd="0" presId="urn:microsoft.com/office/officeart/2005/8/layout/orgChart1"/>
    <dgm:cxn modelId="{AD51800C-1120-4CFD-B1B6-07C67DCEAB72}" type="presParOf" srcId="{FEF5B6E2-22EA-4CFA-BF26-961399773F49}" destId="{B5B7C6F2-824B-4B22-9513-4D47B87A1DEF}" srcOrd="1" destOrd="0" presId="urn:microsoft.com/office/officeart/2005/8/layout/orgChart1"/>
    <dgm:cxn modelId="{89B867D4-953E-476C-B03E-23D1604C8444}" type="presParOf" srcId="{FEF5B6E2-22EA-4CFA-BF26-961399773F49}" destId="{AD4B3EEE-3AC5-44A5-8891-70C0728030DE}" srcOrd="2" destOrd="0" presId="urn:microsoft.com/office/officeart/2005/8/layout/orgChart1"/>
    <dgm:cxn modelId="{6190DC96-E462-4186-B6C4-490BA6910E8E}" type="presParOf" srcId="{3666C14E-3FE7-4AB2-BA4F-4535D42C477E}" destId="{1A2BCB80-89E2-41EC-87D9-8650DA66AB8A}" srcOrd="4" destOrd="0" presId="urn:microsoft.com/office/officeart/2005/8/layout/orgChart1"/>
    <dgm:cxn modelId="{FB678AF2-4B0D-41C6-98CA-36314E1E1058}" type="presParOf" srcId="{3666C14E-3FE7-4AB2-BA4F-4535D42C477E}" destId="{CD498E25-17A8-4592-A106-0BDE77F9F8BE}" srcOrd="5" destOrd="0" presId="urn:microsoft.com/office/officeart/2005/8/layout/orgChart1"/>
    <dgm:cxn modelId="{30B1EF0B-DCC6-48E0-96D8-E1753D2D3970}" type="presParOf" srcId="{CD498E25-17A8-4592-A106-0BDE77F9F8BE}" destId="{1832CD07-F56C-4B75-9FC3-CEF6C2D6EA45}" srcOrd="0" destOrd="0" presId="urn:microsoft.com/office/officeart/2005/8/layout/orgChart1"/>
    <dgm:cxn modelId="{3B1B067D-DE06-4233-97D0-BFF47E8A8FB6}" type="presParOf" srcId="{1832CD07-F56C-4B75-9FC3-CEF6C2D6EA45}" destId="{F7484F86-9514-4EEC-AAEC-65AD9B4B3D96}" srcOrd="0" destOrd="0" presId="urn:microsoft.com/office/officeart/2005/8/layout/orgChart1"/>
    <dgm:cxn modelId="{9102A33B-1142-459F-8BF5-BF37FA280761}" type="presParOf" srcId="{1832CD07-F56C-4B75-9FC3-CEF6C2D6EA45}" destId="{2F8AA862-E8D3-4043-95F3-7EBB33FDC237}" srcOrd="1" destOrd="0" presId="urn:microsoft.com/office/officeart/2005/8/layout/orgChart1"/>
    <dgm:cxn modelId="{F4A2051B-540D-44FA-B028-BB712554A007}" type="presParOf" srcId="{CD498E25-17A8-4592-A106-0BDE77F9F8BE}" destId="{D6D1B4BE-1E43-4CD4-965F-996A3963A4DE}" srcOrd="1" destOrd="0" presId="urn:microsoft.com/office/officeart/2005/8/layout/orgChart1"/>
    <dgm:cxn modelId="{EB112764-2FF4-4B83-8E05-395C714B33D2}" type="presParOf" srcId="{CD498E25-17A8-4592-A106-0BDE77F9F8BE}" destId="{2585E360-1265-4DAF-8ED0-8CB30CFCA044}" srcOrd="2" destOrd="0" presId="urn:microsoft.com/office/officeart/2005/8/layout/orgChart1"/>
    <dgm:cxn modelId="{C5D96460-03F8-4722-BF86-3A087B71815A}" type="presParOf" srcId="{3666C14E-3FE7-4AB2-BA4F-4535D42C477E}" destId="{9AAB9F84-69DB-4974-8FB3-17FE16A42904}" srcOrd="6" destOrd="0" presId="urn:microsoft.com/office/officeart/2005/8/layout/orgChart1"/>
    <dgm:cxn modelId="{3E1BCBBD-CFF9-445D-9100-916A96388795}" type="presParOf" srcId="{3666C14E-3FE7-4AB2-BA4F-4535D42C477E}" destId="{C3EE2C24-35C5-4383-8BA8-04718D61B1E3}" srcOrd="7" destOrd="0" presId="urn:microsoft.com/office/officeart/2005/8/layout/orgChart1"/>
    <dgm:cxn modelId="{AEF0DD1F-7FD9-4BE8-B7B5-8ECBCCDBEDE7}" type="presParOf" srcId="{C3EE2C24-35C5-4383-8BA8-04718D61B1E3}" destId="{D76FB983-6AF4-4D17-803C-BE4F9D86E241}" srcOrd="0" destOrd="0" presId="urn:microsoft.com/office/officeart/2005/8/layout/orgChart1"/>
    <dgm:cxn modelId="{ABD3D753-525E-4E21-A921-1280157E23A8}" type="presParOf" srcId="{D76FB983-6AF4-4D17-803C-BE4F9D86E241}" destId="{C95AECE2-07C4-42E7-90DA-5CD8EA216CFC}" srcOrd="0" destOrd="0" presId="urn:microsoft.com/office/officeart/2005/8/layout/orgChart1"/>
    <dgm:cxn modelId="{F1BEB826-972E-417C-92CC-A706AC4D86C7}" type="presParOf" srcId="{D76FB983-6AF4-4D17-803C-BE4F9D86E241}" destId="{4704A764-F3E3-46A1-B698-AC3BCD85875D}" srcOrd="1" destOrd="0" presId="urn:microsoft.com/office/officeart/2005/8/layout/orgChart1"/>
    <dgm:cxn modelId="{77CC7EBA-A7B6-4CEF-994A-12C036D064D0}" type="presParOf" srcId="{C3EE2C24-35C5-4383-8BA8-04718D61B1E3}" destId="{C07B020C-8290-4505-84E9-D8CD925D7B93}" srcOrd="1" destOrd="0" presId="urn:microsoft.com/office/officeart/2005/8/layout/orgChart1"/>
    <dgm:cxn modelId="{492E1D3E-14FE-4628-AE55-222B171CEBD9}" type="presParOf" srcId="{C3EE2C24-35C5-4383-8BA8-04718D61B1E3}" destId="{97715D9E-A6B5-4BE2-9531-017E1F9F5E37}" srcOrd="2" destOrd="0" presId="urn:microsoft.com/office/officeart/2005/8/layout/orgChart1"/>
    <dgm:cxn modelId="{095DB779-EB9F-4072-AA14-AE36D7743204}" type="presParOf" srcId="{3666C14E-3FE7-4AB2-BA4F-4535D42C477E}" destId="{F8AA5B07-D62E-4BEF-A7F4-BB8154CE0161}" srcOrd="8" destOrd="0" presId="urn:microsoft.com/office/officeart/2005/8/layout/orgChart1"/>
    <dgm:cxn modelId="{E2AC1A2A-DD40-42CD-ACA1-9EE61080F6EE}" type="presParOf" srcId="{3666C14E-3FE7-4AB2-BA4F-4535D42C477E}" destId="{28D3CB32-FAA0-4273-8538-1EB307061468}" srcOrd="9" destOrd="0" presId="urn:microsoft.com/office/officeart/2005/8/layout/orgChart1"/>
    <dgm:cxn modelId="{8E5CF1FE-3894-4CE0-ADA6-3BB9430D0C79}" type="presParOf" srcId="{28D3CB32-FAA0-4273-8538-1EB307061468}" destId="{4E6634D0-9CA1-4ACD-BF91-91BEE47E76EF}" srcOrd="0" destOrd="0" presId="urn:microsoft.com/office/officeart/2005/8/layout/orgChart1"/>
    <dgm:cxn modelId="{1AEE7DCE-127B-4FC9-8DE9-78D69CB00703}" type="presParOf" srcId="{4E6634D0-9CA1-4ACD-BF91-91BEE47E76EF}" destId="{EE219807-47C8-4941-99AE-CE39076E53F5}" srcOrd="0" destOrd="0" presId="urn:microsoft.com/office/officeart/2005/8/layout/orgChart1"/>
    <dgm:cxn modelId="{F1F86747-D699-4B72-8AA5-C4E0037F24D3}" type="presParOf" srcId="{4E6634D0-9CA1-4ACD-BF91-91BEE47E76EF}" destId="{A8ED66CC-CBB3-4EB5-ADE1-6E062170315B}" srcOrd="1" destOrd="0" presId="urn:microsoft.com/office/officeart/2005/8/layout/orgChart1"/>
    <dgm:cxn modelId="{AF891268-8C3C-42DA-A170-B23E90A662B3}" type="presParOf" srcId="{28D3CB32-FAA0-4273-8538-1EB307061468}" destId="{55A4A9B7-D2D2-4F27-9972-54B957F184B3}" srcOrd="1" destOrd="0" presId="urn:microsoft.com/office/officeart/2005/8/layout/orgChart1"/>
    <dgm:cxn modelId="{4F2C5E65-00BC-4CB1-AB9A-003493DF621E}" type="presParOf" srcId="{28D3CB32-FAA0-4273-8538-1EB307061468}" destId="{A6D08738-8725-4BBB-8D6E-6E0F7F338F27}" srcOrd="2" destOrd="0" presId="urn:microsoft.com/office/officeart/2005/8/layout/orgChart1"/>
    <dgm:cxn modelId="{CD492165-37A4-45CB-87B2-C2E754C664DE}" type="presParOf" srcId="{D09FB176-C899-4C34-A2EF-DF4099E3930B}" destId="{10032A81-28F1-4589-A2C9-2F713826DB5B}" srcOrd="2" destOrd="0" presId="urn:microsoft.com/office/officeart/2005/8/layout/orgChart1"/>
    <dgm:cxn modelId="{79D5BC16-B560-4F08-BB42-77F2BE9096EA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cxnId="{62D3D611-F7F7-48F8-818D-97E3036B4661}" type="parTrans">
      <dgm:prSet/>
      <dgm:spPr/>
      <dgm:t>
        <a:bodyPr/>
        <a:lstStyle/>
        <a:p>
          <a:endParaRPr lang="en-US"/>
        </a:p>
      </dgm:t>
    </dgm:pt>
    <dgm:pt modelId="{2BB24C7C-03A9-467E-B195-815F3F9D728A}" cxnId="{62D3D611-F7F7-48F8-818D-97E3036B4661}" type="sibTrans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cxnId="{0A95BE57-5B99-44FA-9C7B-D3C8BF81262C}" type="parTrans">
      <dgm:prSet/>
      <dgm:spPr/>
      <dgm:t>
        <a:bodyPr/>
        <a:lstStyle/>
        <a:p>
          <a:endParaRPr lang="en-US"/>
        </a:p>
      </dgm:t>
    </dgm:pt>
    <dgm:pt modelId="{0375E773-CE61-4D48-ABA9-9ECD5EC1B0AF}" cxnId="{0A95BE57-5B99-44FA-9C7B-D3C8BF81262C}" type="sibTrans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cxnId="{4AFE04D0-F60A-4DE7-BE84-6DFBEC648F99}" type="parTrans">
      <dgm:prSet/>
      <dgm:spPr/>
      <dgm:t>
        <a:bodyPr/>
        <a:lstStyle/>
        <a:p>
          <a:endParaRPr lang="en-US"/>
        </a:p>
      </dgm:t>
    </dgm:pt>
    <dgm:pt modelId="{5188A0D4-B27F-406F-A4D0-92D1418347AA}" cxnId="{4AFE04D0-F60A-4DE7-BE84-6DFBEC648F99}" type="sibTrans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cxnId="{3534BC46-7AC1-4C3C-AF31-12BC549EBAC6}" type="parTrans">
      <dgm:prSet/>
      <dgm:spPr/>
      <dgm:t>
        <a:bodyPr/>
        <a:lstStyle/>
        <a:p>
          <a:endParaRPr lang="en-US"/>
        </a:p>
      </dgm:t>
    </dgm:pt>
    <dgm:pt modelId="{022B1737-D658-4470-AFC8-A1A7DC2269CF}" cxnId="{3534BC46-7AC1-4C3C-AF31-12BC549EBAC6}" type="sibTrans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cxnId="{A5D42D30-8BBB-47C1-820D-B0F5B8A4D038}" type="parTrans">
      <dgm:prSet/>
      <dgm:spPr/>
      <dgm:t>
        <a:bodyPr/>
        <a:lstStyle/>
        <a:p>
          <a:endParaRPr lang="en-US"/>
        </a:p>
      </dgm:t>
    </dgm:pt>
    <dgm:pt modelId="{05D9770A-7F49-49EB-8F2F-083A9541BD56}" cxnId="{A5D42D30-8BBB-47C1-820D-B0F5B8A4D038}" type="sibTrans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cxnId="{719A483F-C205-4BB1-A678-1BEB349FEF1A}" type="parTrans">
      <dgm:prSet/>
      <dgm:spPr/>
      <dgm:t>
        <a:bodyPr/>
        <a:lstStyle/>
        <a:p>
          <a:endParaRPr lang="en-US"/>
        </a:p>
      </dgm:t>
    </dgm:pt>
    <dgm:pt modelId="{F44A0280-D48E-4F84-9012-DEBE8E5A64CB}" cxnId="{719A483F-C205-4BB1-A678-1BEB349FEF1A}" type="sibTrans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/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cxnId="{F67A366D-13B3-43B7-929E-D479156FF46D}" type="parTrans">
      <dgm:prSet/>
      <dgm:spPr/>
      <dgm:t>
        <a:bodyPr/>
        <a:lstStyle/>
        <a:p>
          <a:endParaRPr lang="en-US"/>
        </a:p>
      </dgm:t>
    </dgm:pt>
    <dgm:pt modelId="{193B2A18-641D-4273-9C4D-1CAB56A9F9C4}" cxnId="{F67A366D-13B3-43B7-929E-D479156FF46D}" type="sibTrans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cxnId="{2F09A822-1F9F-4736-8100-A72B203EAFD5}" type="parTrans">
      <dgm:prSet/>
      <dgm:spPr/>
      <dgm:t>
        <a:bodyPr/>
        <a:lstStyle/>
        <a:p>
          <a:endParaRPr lang="en-US"/>
        </a:p>
      </dgm:t>
    </dgm:pt>
    <dgm:pt modelId="{23313101-1841-452C-B345-25B453F1C5FB}" cxnId="{2F09A822-1F9F-4736-8100-A72B203EAFD5}" type="sibTrans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cxnId="{1EB78B0D-4E0E-4F8E-A755-D40B8F078319}" type="parTrans">
      <dgm:prSet/>
      <dgm:spPr/>
      <dgm:t>
        <a:bodyPr/>
        <a:lstStyle/>
        <a:p>
          <a:endParaRPr lang="en-US"/>
        </a:p>
      </dgm:t>
    </dgm:pt>
    <dgm:pt modelId="{D3410E9C-65F8-4E5D-A91D-C77768955C26}" cxnId="{1EB78B0D-4E0E-4F8E-A755-D40B8F078319}" type="sibTrans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cxnId="{F93F7D88-5081-458B-87AE-738BADF69E2D}" type="parTrans">
      <dgm:prSet/>
      <dgm:spPr/>
      <dgm:t>
        <a:bodyPr/>
        <a:lstStyle/>
        <a:p>
          <a:endParaRPr lang="en-US"/>
        </a:p>
      </dgm:t>
    </dgm:pt>
    <dgm:pt modelId="{7CCF9A5F-02C8-4869-8B0F-982990BAC5A8}" cxnId="{F93F7D88-5081-458B-87AE-738BADF69E2D}" type="sibTrans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cxnId="{A3323239-6160-4FFC-A4FF-65905DE02548}" type="parTrans">
      <dgm:prSet/>
      <dgm:spPr/>
      <dgm:t>
        <a:bodyPr/>
        <a:lstStyle/>
        <a:p>
          <a:endParaRPr lang="en-US"/>
        </a:p>
      </dgm:t>
    </dgm:pt>
    <dgm:pt modelId="{42EC7760-387A-4B9D-B05C-86184DD90216}" cxnId="{A3323239-6160-4FFC-A4FF-65905DE02548}" type="sibTrans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cxnId="{41607B5C-242B-43B1-AAE9-3469DF896A48}" type="parTrans">
      <dgm:prSet/>
      <dgm:spPr/>
      <dgm:t>
        <a:bodyPr/>
        <a:lstStyle/>
        <a:p>
          <a:endParaRPr lang="en-US"/>
        </a:p>
      </dgm:t>
    </dgm:pt>
    <dgm:pt modelId="{18A0654F-56A6-4BF5-A2AA-4D910294ECA7}" cxnId="{41607B5C-242B-43B1-AAE9-3469DF896A48}" type="sibTrans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cxnId="{80240499-6018-490B-97D2-B8F841E00417}" type="parTrans">
      <dgm:prSet/>
      <dgm:spPr/>
      <dgm:t>
        <a:bodyPr/>
        <a:lstStyle/>
        <a:p>
          <a:endParaRPr lang="en-US"/>
        </a:p>
      </dgm:t>
    </dgm:pt>
    <dgm:pt modelId="{3152A623-71FC-46BA-B163-B2CB884C1950}" cxnId="{80240499-6018-490B-97D2-B8F841E00417}" type="sibTrans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cxnId="{D95B5EC6-1086-4F07-B7AA-7D42011840F1}" type="parTrans">
      <dgm:prSet/>
      <dgm:spPr/>
      <dgm:t>
        <a:bodyPr/>
        <a:lstStyle/>
        <a:p>
          <a:endParaRPr lang="en-US"/>
        </a:p>
      </dgm:t>
    </dgm:pt>
    <dgm:pt modelId="{97500BCB-9496-42E6-85B7-F43988AE5A2B}" cxnId="{D95B5EC6-1086-4F07-B7AA-7D42011840F1}" type="sibTrans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cxnId="{6C6376CE-1309-441D-9511-7B47F6FE40FD}" type="parTrans">
      <dgm:prSet/>
      <dgm:spPr/>
      <dgm:t>
        <a:bodyPr/>
        <a:lstStyle/>
        <a:p>
          <a:endParaRPr lang="en-US"/>
        </a:p>
      </dgm:t>
    </dgm:pt>
    <dgm:pt modelId="{69C218C4-B39A-4EBE-86ED-43E9EA397A3F}" cxnId="{6C6376CE-1309-441D-9511-7B47F6FE40FD}" type="sibTrans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cxnId="{34057DA2-0171-4A6A-913F-43A45C99C628}" type="parTrans">
      <dgm:prSet/>
      <dgm:spPr/>
      <dgm:t>
        <a:bodyPr/>
        <a:lstStyle/>
        <a:p>
          <a:endParaRPr lang="en-US"/>
        </a:p>
      </dgm:t>
    </dgm:pt>
    <dgm:pt modelId="{857D8994-6BF3-4045-8D92-F3715E49F675}" cxnId="{34057DA2-0171-4A6A-913F-43A45C99C628}" type="sibTrans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cxnId="{CFD40B4D-5EC0-4B94-959C-706B913F55C5}" type="parTrans">
      <dgm:prSet/>
      <dgm:spPr/>
      <dgm:t>
        <a:bodyPr/>
        <a:lstStyle/>
        <a:p>
          <a:endParaRPr lang="en-US"/>
        </a:p>
      </dgm:t>
    </dgm:pt>
    <dgm:pt modelId="{ED809CED-2E1C-47AD-8EE6-96AF01FAC231}" cxnId="{CFD40B4D-5EC0-4B94-959C-706B913F55C5}" type="sibTrans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cxnId="{36A3CCD9-A34E-4D94-B842-D9C245213396}" type="parTrans">
      <dgm:prSet/>
      <dgm:spPr/>
      <dgm:t>
        <a:bodyPr/>
        <a:lstStyle/>
        <a:p>
          <a:endParaRPr lang="en-US"/>
        </a:p>
      </dgm:t>
    </dgm:pt>
    <dgm:pt modelId="{978D9EE4-67DA-4450-A323-BED4E4CBA624}" cxnId="{36A3CCD9-A34E-4D94-B842-D9C245213396}" type="sibTrans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3EF93C60-AEDA-4D00-BE08-70E89EFFC0FC}" type="presOf" srcId="{88415C31-82DD-4EF9-9A7A-1D4D99FB6B9D}" destId="{ED956AEF-5A78-47DC-9D97-3B27A2E93095}" srcOrd="0" destOrd="0" presId="urn:microsoft.com/office/officeart/2005/8/layout/orgChart1"/>
    <dgm:cxn modelId="{ED58C9C3-BE5D-4C66-BFFE-51E3AD55CD72}" type="presOf" srcId="{8514C17C-35EC-4D14-92F7-13A577CAA5C4}" destId="{079C46BA-E270-4C4F-9AA8-92E32A64D736}" srcOrd="0" destOrd="0" presId="urn:microsoft.com/office/officeart/2005/8/layout/orgChart1"/>
    <dgm:cxn modelId="{3AB5CD87-7265-43AD-AE57-871C66559938}" type="presOf" srcId="{CBC98D67-7A4E-4DF5-AC0F-18B667594BB8}" destId="{D644628E-4C6F-4DF2-8C07-D2B66E3A4757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81957DC8-8288-461D-8176-1CB9E285D6F5}" type="presOf" srcId="{D5F013B3-4B4E-4E38-9BAF-4B34B2BB0C79}" destId="{14A5ABF2-8B49-4694-AC4C-1A898869B017}" srcOrd="1" destOrd="0" presId="urn:microsoft.com/office/officeart/2005/8/layout/orgChart1"/>
    <dgm:cxn modelId="{C82BBE66-29D6-42F2-8EBD-79759F3B6AA8}" type="presOf" srcId="{41CBE71F-8A1C-4046-8B51-627382F890A8}" destId="{BD53C961-9C2E-42B5-A825-EB1CD5AF2FE3}" srcOrd="0" destOrd="0" presId="urn:microsoft.com/office/officeart/2005/8/layout/orgChart1"/>
    <dgm:cxn modelId="{CF436783-64B1-4FB8-86A1-D6844ACF7F7E}" type="presOf" srcId="{B40A1E99-819E-4C0D-B671-3D134F0F7163}" destId="{179F0FCD-C306-4B84-A7DF-E34F9FAB6F56}" srcOrd="1" destOrd="0" presId="urn:microsoft.com/office/officeart/2005/8/layout/orgChart1"/>
    <dgm:cxn modelId="{9C608971-7804-4D1E-B33B-594867E04D31}" type="presOf" srcId="{BAA37ED3-8504-4718-82EA-2141E33A703B}" destId="{C6471DB4-9B93-437A-AEBE-F3B71F737DF8}" srcOrd="0" destOrd="0" presId="urn:microsoft.com/office/officeart/2005/8/layout/orgChart1"/>
    <dgm:cxn modelId="{F6D9568E-F81E-4E52-AAC8-FD3618B3A193}" type="presOf" srcId="{DCCE79F2-51DC-4E3A-8F3D-0CB311D1F14D}" destId="{EE219807-47C8-4941-99AE-CE39076E53F5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1F2D2201-DF64-4D93-A5BD-849B5EFCBF55}" type="presOf" srcId="{BCA1F9C7-A2DE-4DA9-9030-581CAAE089DA}" destId="{7E670A0B-4B6A-45AD-AE95-FAE9E52BA24F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D8072818-2B36-4882-AB7B-858F645ED423}" type="presOf" srcId="{D91152BC-9A33-44D3-AEBB-F20420DB430F}" destId="{5EC808F1-181C-42C2-975C-2B558EBCB7FE}" srcOrd="1" destOrd="0" presId="urn:microsoft.com/office/officeart/2005/8/layout/orgChart1"/>
    <dgm:cxn modelId="{BFC4C8C7-6650-4439-85DA-047DBFF08AF0}" type="presOf" srcId="{1E17A9B5-1CC6-4BF4-A5EB-2099972243B8}" destId="{0044642D-BF6E-4946-989D-7BC76303D8B1}" srcOrd="1" destOrd="0" presId="urn:microsoft.com/office/officeart/2005/8/layout/orgChart1"/>
    <dgm:cxn modelId="{05BDB89D-A519-4A07-9E72-5E8AE4B2E267}" type="presOf" srcId="{844909A3-F2C8-49AE-869B-AFCA0AC709DF}" destId="{5A29D58D-62CC-4731-8120-CAD4354C3E03}" srcOrd="0" destOrd="0" presId="urn:microsoft.com/office/officeart/2005/8/layout/orgChart1"/>
    <dgm:cxn modelId="{FA1A17A2-5B65-4B3B-9572-1347FC20691D}" type="presOf" srcId="{88415C31-82DD-4EF9-9A7A-1D4D99FB6B9D}" destId="{0936C29E-0ABE-4289-9453-F6DF249F454C}" srcOrd="1" destOrd="0" presId="urn:microsoft.com/office/officeart/2005/8/layout/orgChart1"/>
    <dgm:cxn modelId="{4ABDE0E4-3E88-4D7E-B6E5-B287A2BF91B3}" type="presOf" srcId="{BC7A14EC-7DD0-42E2-A28E-8428AF273F49}" destId="{4E5DB2E5-BC21-45FD-89CF-804EEEA73D92}" srcOrd="0" destOrd="0" presId="urn:microsoft.com/office/officeart/2005/8/layout/orgChart1"/>
    <dgm:cxn modelId="{62D86E4C-85FA-4BC1-806B-65EFD83D81A4}" type="presOf" srcId="{B103CFD6-C2F2-4A76-8866-035FF64E5877}" destId="{D98E11BE-9177-4329-A5B4-B4B8653C2863}" srcOrd="0" destOrd="0" presId="urn:microsoft.com/office/officeart/2005/8/layout/orgChart1"/>
    <dgm:cxn modelId="{90EFCB8F-D6F6-46F0-BA78-5116AC08BDCD}" type="presOf" srcId="{51AC05A3-5125-4631-8328-EE9742C5CE1F}" destId="{75DCBE71-7469-49E9-81E5-E6A43E3EC0DC}" srcOrd="1" destOrd="0" presId="urn:microsoft.com/office/officeart/2005/8/layout/orgChart1"/>
    <dgm:cxn modelId="{6EE11F51-C5FC-4EB2-90D2-45A9B851BF6C}" type="presOf" srcId="{092024CE-8423-4E50-A34E-3122E05631CC}" destId="{0A55F855-E390-49C4-85C3-4EB5DC8DFEC3}" srcOrd="1" destOrd="0" presId="urn:microsoft.com/office/officeart/2005/8/layout/orgChart1"/>
    <dgm:cxn modelId="{2F2FF4FB-610E-4E0B-B7D5-5D2D959A5D26}" type="presOf" srcId="{00B822AA-E50D-409C-8E77-78CE41F17C4F}" destId="{EE7467E8-D778-4C18-9C7C-925EF25B0DC2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3B28A755-633B-4222-A6CD-306E3C431556}" type="presOf" srcId="{DC9F82DD-39AD-486C-81D6-0E3C38A96BAD}" destId="{4F6F1802-D2DC-45F2-8B57-B9ACE00E096B}" srcOrd="0" destOrd="0" presId="urn:microsoft.com/office/officeart/2005/8/layout/orgChart1"/>
    <dgm:cxn modelId="{3ECCE241-5D84-488E-AAC1-8285A5397D35}" type="presOf" srcId="{B103CFD6-C2F2-4A76-8866-035FF64E5877}" destId="{2FA1AE03-77C2-487B-948B-82122901556A}" srcOrd="1" destOrd="0" presId="urn:microsoft.com/office/officeart/2005/8/layout/orgChart1"/>
    <dgm:cxn modelId="{E0F10FC9-56F6-4A2E-ACFB-2D84B90B4545}" type="presOf" srcId="{88B02B86-A182-47E8-98CE-5F03ED03FC83}" destId="{1A2BCB80-89E2-41EC-87D9-8650DA66AB8A}" srcOrd="0" destOrd="0" presId="urn:microsoft.com/office/officeart/2005/8/layout/orgChart1"/>
    <dgm:cxn modelId="{0A258389-5B27-4C43-BAB2-1A04ACE8B4FD}" type="presOf" srcId="{69BEBD41-3545-40FD-BFDD-D21BD47C872E}" destId="{74487508-3D4F-4F35-9119-7335AA499C95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A930088C-5A83-4454-918D-5998499B0162}" type="presOf" srcId="{6A766238-49C0-489C-9759-5801318FB123}" destId="{F4F60A8B-BCFE-4E33-9289-BF4CA9206F7B}" srcOrd="1" destOrd="0" presId="urn:microsoft.com/office/officeart/2005/8/layout/orgChart1"/>
    <dgm:cxn modelId="{EE0E5625-59C6-4FC1-857E-C08E79CC3C71}" type="presOf" srcId="{DCCE79F2-51DC-4E3A-8F3D-0CB311D1F14D}" destId="{A8ED66CC-CBB3-4EB5-ADE1-6E062170315B}" srcOrd="1" destOrd="0" presId="urn:microsoft.com/office/officeart/2005/8/layout/orgChart1"/>
    <dgm:cxn modelId="{D810ACB0-709B-472B-BCA5-D2F4FC36C772}" type="presOf" srcId="{E2FDDA39-0A56-4C19-9570-F6322A50CD7C}" destId="{4704A764-F3E3-46A1-B698-AC3BCD85875D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48E4352E-C552-4B38-B4E1-A19C00437F66}" type="presOf" srcId="{6A766238-49C0-489C-9759-5801318FB123}" destId="{8F3E2022-AB5E-4438-BDBE-146FD19E8285}" srcOrd="0" destOrd="0" presId="urn:microsoft.com/office/officeart/2005/8/layout/orgChart1"/>
    <dgm:cxn modelId="{036B68A3-E0E7-4EFD-A6D5-F7F3B86935F8}" type="presOf" srcId="{57A44C0D-573F-44FB-BC9E-B18382ACCC39}" destId="{9AAB9F84-69DB-4974-8FB3-17FE16A42904}" srcOrd="0" destOrd="0" presId="urn:microsoft.com/office/officeart/2005/8/layout/orgChart1"/>
    <dgm:cxn modelId="{508624D4-6BEB-42F8-99EF-202A4DB27EC0}" type="presOf" srcId="{382A9707-8CE9-4448-A732-795155023764}" destId="{C9EB4BFF-95DA-49B7-87A2-66A52A4FCDFA}" srcOrd="0" destOrd="0" presId="urn:microsoft.com/office/officeart/2005/8/layout/orgChart1"/>
    <dgm:cxn modelId="{131DD6C9-ACE5-4DFE-AE1F-329B5F174782}" type="presOf" srcId="{0ED209FE-B93C-493B-85A2-BA5863869AE7}" destId="{B4ADFA40-1DC3-4BD0-BAE4-D5BA4FDF2B3E}" srcOrd="0" destOrd="0" presId="urn:microsoft.com/office/officeart/2005/8/layout/orgChart1"/>
    <dgm:cxn modelId="{0FB018F9-0510-4C4D-A7FB-2EE7505283A6}" type="presOf" srcId="{8514C17C-35EC-4D14-92F7-13A577CAA5C4}" destId="{3AA4BA60-CAF3-4B65-8A7B-26648B565082}" srcOrd="1" destOrd="0" presId="urn:microsoft.com/office/officeart/2005/8/layout/orgChart1"/>
    <dgm:cxn modelId="{0CB062D9-D553-423C-B247-D540F3191329}" type="presOf" srcId="{032924AE-7BA3-4608-9D4D-A10FC22FA55B}" destId="{FCA2B357-06A1-4199-999C-BBE32872F828}" srcOrd="0" destOrd="0" presId="urn:microsoft.com/office/officeart/2005/8/layout/orgChart1"/>
    <dgm:cxn modelId="{D6768E26-F052-4621-8394-D595C90CCD37}" type="presOf" srcId="{C7336B56-6975-43EE-AA11-2CF9D86F3B72}" destId="{F7484F86-9514-4EEC-AAEC-65AD9B4B3D96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D7FAD7C5-44D1-4536-993D-97FEAE3D855D}" type="presOf" srcId="{D91152BC-9A33-44D3-AEBB-F20420DB430F}" destId="{30DA9891-B7C7-405D-9015-1C3DF0E9850F}" srcOrd="0" destOrd="0" presId="urn:microsoft.com/office/officeart/2005/8/layout/orgChart1"/>
    <dgm:cxn modelId="{AFA072E9-806B-4C6B-A7C6-FDC3D5394275}" type="presOf" srcId="{C7336B56-6975-43EE-AA11-2CF9D86F3B72}" destId="{2F8AA862-E8D3-4043-95F3-7EBB33FDC237}" srcOrd="1" destOrd="0" presId="urn:microsoft.com/office/officeart/2005/8/layout/orgChart1"/>
    <dgm:cxn modelId="{86442D6D-FED2-441B-AB58-C53C391B082B}" type="presOf" srcId="{D3B00EB5-7252-4C54-A138-4FDE2761BA89}" destId="{77FF546B-1ADB-4B35-B705-B48DE95D0A7F}" srcOrd="0" destOrd="0" presId="urn:microsoft.com/office/officeart/2005/8/layout/orgChart1"/>
    <dgm:cxn modelId="{A3EDB890-4A3D-4BB6-A4DB-C78FE3C2A8A1}" type="presOf" srcId="{EDF4E25F-6E69-41B7-B57F-66E5D749104E}" destId="{CD65CBB6-B9A3-48AB-AFB3-4BE4B03553D3}" srcOrd="0" destOrd="0" presId="urn:microsoft.com/office/officeart/2005/8/layout/orgChart1"/>
    <dgm:cxn modelId="{A7CF0FF4-CA54-46FB-B152-F7E977430F2B}" type="presOf" srcId="{032924AE-7BA3-4608-9D4D-A10FC22FA55B}" destId="{842224E6-60DA-412E-8A1B-7533C1377869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CDBE3BB2-9A46-4C7C-8450-C77DF8CB5303}" type="presOf" srcId="{3837525C-9A2A-44D5-8B42-9C0820CF3FF9}" destId="{6AC59FBD-FAEA-42FA-8EB1-29A7CC044828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402B3ECD-A1A4-4644-939B-7A5A95485E88}" type="presOf" srcId="{43C964D4-3EA5-4709-BA45-DC9671707267}" destId="{87899BB1-A811-4B2D-8FA3-633A97B1A6A6}" srcOrd="1" destOrd="0" presId="urn:microsoft.com/office/officeart/2005/8/layout/orgChart1"/>
    <dgm:cxn modelId="{F070DA04-A1F8-400B-A394-5ABDE81EE420}" type="presOf" srcId="{D5F013B3-4B4E-4E38-9BAF-4B34B2BB0C79}" destId="{26E61D30-5696-4E05-9044-AF73EF27DAB2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A14B48F4-5807-4BF5-B90F-3FB3BB31FB4F}" type="presOf" srcId="{49A41343-8942-4E0A-948C-7308CFEDA337}" destId="{F8AA5B07-D62E-4BEF-A7F4-BB8154CE0161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D107CA27-77F7-4438-A740-1CE30C064841}" type="presOf" srcId="{D656347E-658D-41DE-86E2-9688A1F66EB3}" destId="{D351E307-7A60-4733-B21C-CC6D6E5D051D}" srcOrd="0" destOrd="0" presId="urn:microsoft.com/office/officeart/2005/8/layout/orgChart1"/>
    <dgm:cxn modelId="{BA842824-F4DD-4F5B-AB97-80EA673AFD65}" type="presOf" srcId="{DCB062A1-302A-48A6-BE81-96138548FF70}" destId="{1AE91293-7748-4E52-8855-7B838C555EB9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15C9AA23-946A-4C51-926E-9BA27D18679A}" type="presOf" srcId="{69BEBD41-3545-40FD-BFDD-D21BD47C872E}" destId="{EA4E738B-1483-44D6-89EB-8256A9C3F87D}" srcOrd="1" destOrd="0" presId="urn:microsoft.com/office/officeart/2005/8/layout/orgChart1"/>
    <dgm:cxn modelId="{7596818B-F3BC-4DE2-8574-180E4BF682E4}" type="presOf" srcId="{00B822AA-E50D-409C-8E77-78CE41F17C4F}" destId="{86ECFBC0-6EDE-49D7-A5E4-E61CBAF4A092}" srcOrd="0" destOrd="0" presId="urn:microsoft.com/office/officeart/2005/8/layout/orgChart1"/>
    <dgm:cxn modelId="{7B8FF905-46C2-4C4F-8175-CB2D5AE88626}" type="presOf" srcId="{092024CE-8423-4E50-A34E-3122E05631CC}" destId="{2C701CAE-D8F1-461E-8A0C-C57AEB1CD6C2}" srcOrd="0" destOrd="0" presId="urn:microsoft.com/office/officeart/2005/8/layout/orgChart1"/>
    <dgm:cxn modelId="{80F1739B-60BC-4CFE-9A15-3E807F178B96}" type="presOf" srcId="{1E17A9B5-1CC6-4BF4-A5EB-2099972243B8}" destId="{F0DC39B6-0C64-430A-9FFB-4907B94E244D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2F55F0C2-3C45-4C69-BD64-3649F38AE1D9}" type="presOf" srcId="{43C964D4-3EA5-4709-BA45-DC9671707267}" destId="{ABF5B3AF-9C3F-43AC-89B9-A4B84688B739}" srcOrd="0" destOrd="0" presId="urn:microsoft.com/office/officeart/2005/8/layout/orgChart1"/>
    <dgm:cxn modelId="{084BB98A-140E-4141-A0FF-03487D965A72}" type="presOf" srcId="{B40A1E99-819E-4C0D-B671-3D134F0F7163}" destId="{3A05D6AC-55D4-4F8B-831D-7528DBB5E857}" srcOrd="0" destOrd="0" presId="urn:microsoft.com/office/officeart/2005/8/layout/orgChart1"/>
    <dgm:cxn modelId="{C5AF049A-EF2E-45DE-A932-D0BFE6D3B448}" type="presOf" srcId="{382A9707-8CE9-4448-A732-795155023764}" destId="{40CBCC65-FD09-4B94-B9C9-3482617F2627}" srcOrd="1" destOrd="0" presId="urn:microsoft.com/office/officeart/2005/8/layout/orgChart1"/>
    <dgm:cxn modelId="{44084D52-47DA-4809-98C4-2B84CF54960C}" type="presOf" srcId="{CE683E6A-A313-4F5C-8639-235783D1198F}" destId="{6C1B72B2-EE6C-495B-ADAD-8508CE8EB807}" srcOrd="0" destOrd="0" presId="urn:microsoft.com/office/officeart/2005/8/layout/orgChart1"/>
    <dgm:cxn modelId="{A797A90F-B4B6-4290-AEF8-51C53FE9E330}" type="presOf" srcId="{1D03C52E-27F1-4CAD-B953-A57260381D87}" destId="{52D64095-8F0B-43C5-A134-4F8EB745D0AC}" srcOrd="0" destOrd="0" presId="urn:microsoft.com/office/officeart/2005/8/layout/orgChart1"/>
    <dgm:cxn modelId="{2ADEAF54-F166-4289-9F9E-4AE50ACE73C0}" type="presOf" srcId="{E2FDDA39-0A56-4C19-9570-F6322A50CD7C}" destId="{C95AECE2-07C4-42E7-90DA-5CD8EA216CFC}" srcOrd="0" destOrd="0" presId="urn:microsoft.com/office/officeart/2005/8/layout/orgChart1"/>
    <dgm:cxn modelId="{CA15E061-5B2A-4C3A-85DA-CB4C72C1A54D}" type="presOf" srcId="{51AC05A3-5125-4631-8328-EE9742C5CE1F}" destId="{7533127D-6F77-420D-9337-03A9B17677A7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241A6CF5-1992-44C3-A365-AFFE6BADEAD8}" type="presParOf" srcId="{6C1B72B2-EE6C-495B-ADAD-8508CE8EB807}" destId="{B9578B13-712D-4BAD-A28F-A7352074EDA6}" srcOrd="0" destOrd="0" presId="urn:microsoft.com/office/officeart/2005/8/layout/orgChart1"/>
    <dgm:cxn modelId="{55CA413F-7AA9-4881-9BDF-C743D85EED2B}" type="presParOf" srcId="{B9578B13-712D-4BAD-A28F-A7352074EDA6}" destId="{EA34C8C8-6EC1-483B-8E39-8E6926CED3CE}" srcOrd="0" destOrd="0" presId="urn:microsoft.com/office/officeart/2005/8/layout/orgChart1"/>
    <dgm:cxn modelId="{D9008FBA-2F92-4772-8675-B492B9D591DD}" type="presParOf" srcId="{EA34C8C8-6EC1-483B-8E39-8E6926CED3CE}" destId="{D98E11BE-9177-4329-A5B4-B4B8653C2863}" srcOrd="0" destOrd="0" presId="urn:microsoft.com/office/officeart/2005/8/layout/orgChart1"/>
    <dgm:cxn modelId="{AEA67AAB-FEA8-4489-B879-BBF5B043D4B7}" type="presParOf" srcId="{EA34C8C8-6EC1-483B-8E39-8E6926CED3CE}" destId="{2FA1AE03-77C2-487B-948B-82122901556A}" srcOrd="1" destOrd="0" presId="urn:microsoft.com/office/officeart/2005/8/layout/orgChart1"/>
    <dgm:cxn modelId="{A1587F20-040A-4426-AA71-94855553FCAC}" type="presParOf" srcId="{B9578B13-712D-4BAD-A28F-A7352074EDA6}" destId="{9C5DF944-3D7A-473D-A789-5CA86652B8F8}" srcOrd="1" destOrd="0" presId="urn:microsoft.com/office/officeart/2005/8/layout/orgChart1"/>
    <dgm:cxn modelId="{C27AC353-6EFC-4C6F-8B14-C39C112BB371}" type="presParOf" srcId="{9C5DF944-3D7A-473D-A789-5CA86652B8F8}" destId="{D351E307-7A60-4733-B21C-CC6D6E5D051D}" srcOrd="0" destOrd="0" presId="urn:microsoft.com/office/officeart/2005/8/layout/orgChart1"/>
    <dgm:cxn modelId="{C19EBF10-558A-4B8E-94E9-7D20F12399B7}" type="presParOf" srcId="{9C5DF944-3D7A-473D-A789-5CA86652B8F8}" destId="{60FE5B31-E82E-49E2-9469-B5D5674278BC}" srcOrd="1" destOrd="0" presId="urn:microsoft.com/office/officeart/2005/8/layout/orgChart1"/>
    <dgm:cxn modelId="{5939131B-33BA-4985-8542-84858658C5A0}" type="presParOf" srcId="{60FE5B31-E82E-49E2-9469-B5D5674278BC}" destId="{CB88DD46-0D40-4A1B-9C97-26FA4C46EB15}" srcOrd="0" destOrd="0" presId="urn:microsoft.com/office/officeart/2005/8/layout/orgChart1"/>
    <dgm:cxn modelId="{E3FF08C7-A766-466F-BA5E-1E6B494E05CC}" type="presParOf" srcId="{CB88DD46-0D40-4A1B-9C97-26FA4C46EB15}" destId="{ABF5B3AF-9C3F-43AC-89B9-A4B84688B739}" srcOrd="0" destOrd="0" presId="urn:microsoft.com/office/officeart/2005/8/layout/orgChart1"/>
    <dgm:cxn modelId="{30F7501B-A3EB-4C79-802E-FEFF8916F19A}" type="presParOf" srcId="{CB88DD46-0D40-4A1B-9C97-26FA4C46EB15}" destId="{87899BB1-A811-4B2D-8FA3-633A97B1A6A6}" srcOrd="1" destOrd="0" presId="urn:microsoft.com/office/officeart/2005/8/layout/orgChart1"/>
    <dgm:cxn modelId="{755FAEAB-EE60-4FA7-9677-0EC6A4BD1A9B}" type="presParOf" srcId="{60FE5B31-E82E-49E2-9469-B5D5674278BC}" destId="{B6A20B03-CFA9-41D8-9956-9F0EB448DC4A}" srcOrd="1" destOrd="0" presId="urn:microsoft.com/office/officeart/2005/8/layout/orgChart1"/>
    <dgm:cxn modelId="{505B4344-E7F1-4B13-9C53-23C1CF588E4C}" type="presParOf" srcId="{B6A20B03-CFA9-41D8-9956-9F0EB448DC4A}" destId="{CD65CBB6-B9A3-48AB-AFB3-4BE4B03553D3}" srcOrd="0" destOrd="0" presId="urn:microsoft.com/office/officeart/2005/8/layout/orgChart1"/>
    <dgm:cxn modelId="{5447031C-9975-4FAB-BB16-EC71D8B28F79}" type="presParOf" srcId="{B6A20B03-CFA9-41D8-9956-9F0EB448DC4A}" destId="{ED1F0A6D-21D1-431E-B021-19DC70288741}" srcOrd="1" destOrd="0" presId="urn:microsoft.com/office/officeart/2005/8/layout/orgChart1"/>
    <dgm:cxn modelId="{34294EAD-89A4-4A90-AF91-C3AB46A8CC71}" type="presParOf" srcId="{ED1F0A6D-21D1-431E-B021-19DC70288741}" destId="{3035FF76-B78F-49A4-AACF-E2FF3786028F}" srcOrd="0" destOrd="0" presId="urn:microsoft.com/office/officeart/2005/8/layout/orgChart1"/>
    <dgm:cxn modelId="{9893069C-8489-48E4-A43A-F81BFEAC6C9E}" type="presParOf" srcId="{3035FF76-B78F-49A4-AACF-E2FF3786028F}" destId="{F0DC39B6-0C64-430A-9FFB-4907B94E244D}" srcOrd="0" destOrd="0" presId="urn:microsoft.com/office/officeart/2005/8/layout/orgChart1"/>
    <dgm:cxn modelId="{7A52A750-9DD5-4D16-87A9-F8436EED2038}" type="presParOf" srcId="{3035FF76-B78F-49A4-AACF-E2FF3786028F}" destId="{0044642D-BF6E-4946-989D-7BC76303D8B1}" srcOrd="1" destOrd="0" presId="urn:microsoft.com/office/officeart/2005/8/layout/orgChart1"/>
    <dgm:cxn modelId="{B2ECAAC6-70C9-4509-87F9-F88C9E3BB9D7}" type="presParOf" srcId="{ED1F0A6D-21D1-431E-B021-19DC70288741}" destId="{6F92EC3E-8AAE-41C7-BFFF-85E9DBCB215A}" srcOrd="1" destOrd="0" presId="urn:microsoft.com/office/officeart/2005/8/layout/orgChart1"/>
    <dgm:cxn modelId="{6C4D18B6-672E-442C-8C5D-AD5540D710FE}" type="presParOf" srcId="{ED1F0A6D-21D1-431E-B021-19DC70288741}" destId="{C359BE23-B469-48EB-819D-6F6FDCDBB0A8}" srcOrd="2" destOrd="0" presId="urn:microsoft.com/office/officeart/2005/8/layout/orgChart1"/>
    <dgm:cxn modelId="{B8CAC09D-B839-417A-9B36-62E15C7EBDD8}" type="presParOf" srcId="{B6A20B03-CFA9-41D8-9956-9F0EB448DC4A}" destId="{6AC59FBD-FAEA-42FA-8EB1-29A7CC044828}" srcOrd="2" destOrd="0" presId="urn:microsoft.com/office/officeart/2005/8/layout/orgChart1"/>
    <dgm:cxn modelId="{EAF174C8-763F-4D0A-8684-EF9AFD812642}" type="presParOf" srcId="{B6A20B03-CFA9-41D8-9956-9F0EB448DC4A}" destId="{F2E1EDE4-99F4-4CBC-BA6A-91AF00914823}" srcOrd="3" destOrd="0" presId="urn:microsoft.com/office/officeart/2005/8/layout/orgChart1"/>
    <dgm:cxn modelId="{A6E031CD-BF18-4AFB-9522-E5B9BADF1FC3}" type="presParOf" srcId="{F2E1EDE4-99F4-4CBC-BA6A-91AF00914823}" destId="{795B4B98-FEFB-4DAB-B785-2E28918B1C7E}" srcOrd="0" destOrd="0" presId="urn:microsoft.com/office/officeart/2005/8/layout/orgChart1"/>
    <dgm:cxn modelId="{948225A3-672F-4E50-A3B5-AB3878F3EB50}" type="presParOf" srcId="{795B4B98-FEFB-4DAB-B785-2E28918B1C7E}" destId="{C9EB4BFF-95DA-49B7-87A2-66A52A4FCDFA}" srcOrd="0" destOrd="0" presId="urn:microsoft.com/office/officeart/2005/8/layout/orgChart1"/>
    <dgm:cxn modelId="{4A86428B-2D8D-4E86-B1BA-4FD659F602E1}" type="presParOf" srcId="{795B4B98-FEFB-4DAB-B785-2E28918B1C7E}" destId="{40CBCC65-FD09-4B94-B9C9-3482617F2627}" srcOrd="1" destOrd="0" presId="urn:microsoft.com/office/officeart/2005/8/layout/orgChart1"/>
    <dgm:cxn modelId="{E3DA00ED-65F8-4F4E-97BA-F584AB65A26F}" type="presParOf" srcId="{F2E1EDE4-99F4-4CBC-BA6A-91AF00914823}" destId="{6E67D5E8-91A3-4A9C-B70E-60777B0DD65E}" srcOrd="1" destOrd="0" presId="urn:microsoft.com/office/officeart/2005/8/layout/orgChart1"/>
    <dgm:cxn modelId="{C125B8FE-C34E-4BC2-9A1A-51A7842A6859}" type="presParOf" srcId="{F2E1EDE4-99F4-4CBC-BA6A-91AF00914823}" destId="{9041FCB5-DDBA-4A82-87F1-A20AE1F0ECFA}" srcOrd="2" destOrd="0" presId="urn:microsoft.com/office/officeart/2005/8/layout/orgChart1"/>
    <dgm:cxn modelId="{F9D7B321-0262-445D-91DE-C4DE5A5DD69B}" type="presParOf" srcId="{B6A20B03-CFA9-41D8-9956-9F0EB448DC4A}" destId="{D644628E-4C6F-4DF2-8C07-D2B66E3A4757}" srcOrd="4" destOrd="0" presId="urn:microsoft.com/office/officeart/2005/8/layout/orgChart1"/>
    <dgm:cxn modelId="{8D114FF5-47FA-4962-AFF7-31F224929B25}" type="presParOf" srcId="{B6A20B03-CFA9-41D8-9956-9F0EB448DC4A}" destId="{4C59CDCC-8171-42A8-836D-8A7ADEF309D0}" srcOrd="5" destOrd="0" presId="urn:microsoft.com/office/officeart/2005/8/layout/orgChart1"/>
    <dgm:cxn modelId="{082FABF3-4837-4788-8134-8A7153695A1D}" type="presParOf" srcId="{4C59CDCC-8171-42A8-836D-8A7ADEF309D0}" destId="{FED7DC99-D3B3-46B2-AE57-14D47B1F3671}" srcOrd="0" destOrd="0" presId="urn:microsoft.com/office/officeart/2005/8/layout/orgChart1"/>
    <dgm:cxn modelId="{83830135-07C3-405E-8F38-8ADEFEE51325}" type="presParOf" srcId="{FED7DC99-D3B3-46B2-AE57-14D47B1F3671}" destId="{8F3E2022-AB5E-4438-BDBE-146FD19E8285}" srcOrd="0" destOrd="0" presId="urn:microsoft.com/office/officeart/2005/8/layout/orgChart1"/>
    <dgm:cxn modelId="{C8E014EB-DD31-40CE-949C-F404C52C6756}" type="presParOf" srcId="{FED7DC99-D3B3-46B2-AE57-14D47B1F3671}" destId="{F4F60A8B-BCFE-4E33-9289-BF4CA9206F7B}" srcOrd="1" destOrd="0" presId="urn:microsoft.com/office/officeart/2005/8/layout/orgChart1"/>
    <dgm:cxn modelId="{CA3F6B75-8612-4B91-8204-3569C81ED630}" type="presParOf" srcId="{4C59CDCC-8171-42A8-836D-8A7ADEF309D0}" destId="{0717BF70-BD3E-4FBF-92BE-2C7F71500E41}" srcOrd="1" destOrd="0" presId="urn:microsoft.com/office/officeart/2005/8/layout/orgChart1"/>
    <dgm:cxn modelId="{FD8841B7-4940-45FF-A5E1-8DBDBE64DCD5}" type="presParOf" srcId="{4C59CDCC-8171-42A8-836D-8A7ADEF309D0}" destId="{0E63D1F7-0BB7-4B23-80D6-B69D7359A638}" srcOrd="2" destOrd="0" presId="urn:microsoft.com/office/officeart/2005/8/layout/orgChart1"/>
    <dgm:cxn modelId="{720B4D14-FE83-4E92-B51D-8374FBB04D55}" type="presParOf" srcId="{B6A20B03-CFA9-41D8-9956-9F0EB448DC4A}" destId="{52D64095-8F0B-43C5-A134-4F8EB745D0AC}" srcOrd="6" destOrd="0" presId="urn:microsoft.com/office/officeart/2005/8/layout/orgChart1"/>
    <dgm:cxn modelId="{AD5365A7-E05A-47F6-94D9-4A5FCB93BD1B}" type="presParOf" srcId="{B6A20B03-CFA9-41D8-9956-9F0EB448DC4A}" destId="{65175C4B-27F3-41C0-9093-49201195521B}" srcOrd="7" destOrd="0" presId="urn:microsoft.com/office/officeart/2005/8/layout/orgChart1"/>
    <dgm:cxn modelId="{2047318E-8E41-40D8-98B2-4B24FC2FC226}" type="presParOf" srcId="{65175C4B-27F3-41C0-9093-49201195521B}" destId="{418B0B64-07DF-4A86-8188-2B3D12FF0C1B}" srcOrd="0" destOrd="0" presId="urn:microsoft.com/office/officeart/2005/8/layout/orgChart1"/>
    <dgm:cxn modelId="{E57A1545-5957-4F22-AD09-88E064C95B31}" type="presParOf" srcId="{418B0B64-07DF-4A86-8188-2B3D12FF0C1B}" destId="{FCA2B357-06A1-4199-999C-BBE32872F828}" srcOrd="0" destOrd="0" presId="urn:microsoft.com/office/officeart/2005/8/layout/orgChart1"/>
    <dgm:cxn modelId="{F93A6C6D-8980-4EA2-B360-AA243FC9DDA8}" type="presParOf" srcId="{418B0B64-07DF-4A86-8188-2B3D12FF0C1B}" destId="{842224E6-60DA-412E-8A1B-7533C1377869}" srcOrd="1" destOrd="0" presId="urn:microsoft.com/office/officeart/2005/8/layout/orgChart1"/>
    <dgm:cxn modelId="{1CEE6018-3355-4687-B6ED-9200E79F46A3}" type="presParOf" srcId="{65175C4B-27F3-41C0-9093-49201195521B}" destId="{5FEE9627-663F-4879-B764-2FCAC3BEDB01}" srcOrd="1" destOrd="0" presId="urn:microsoft.com/office/officeart/2005/8/layout/orgChart1"/>
    <dgm:cxn modelId="{4C4D155C-D9D8-4808-87B0-9F3673DC8D06}" type="presParOf" srcId="{65175C4B-27F3-41C0-9093-49201195521B}" destId="{D211A30E-3DD6-4F3B-A936-B6D9FD1B5AD6}" srcOrd="2" destOrd="0" presId="urn:microsoft.com/office/officeart/2005/8/layout/orgChart1"/>
    <dgm:cxn modelId="{B4BF79F5-0819-4EEC-8388-99A545085361}" type="presParOf" srcId="{60FE5B31-E82E-49E2-9469-B5D5674278BC}" destId="{0A55CB08-0585-4E83-BB9C-6136411D5C97}" srcOrd="2" destOrd="0" presId="urn:microsoft.com/office/officeart/2005/8/layout/orgChart1"/>
    <dgm:cxn modelId="{2D31A548-5428-46AD-8772-09AC27AAC187}" type="presParOf" srcId="{9C5DF944-3D7A-473D-A789-5CA86652B8F8}" destId="{1AE91293-7748-4E52-8855-7B838C555EB9}" srcOrd="2" destOrd="0" presId="urn:microsoft.com/office/officeart/2005/8/layout/orgChart1"/>
    <dgm:cxn modelId="{52303080-78D0-4CC8-BAE4-97DD4262A2D2}" type="presParOf" srcId="{9C5DF944-3D7A-473D-A789-5CA86652B8F8}" destId="{8BAB2199-5159-41F9-8708-33820C9B03A9}" srcOrd="3" destOrd="0" presId="urn:microsoft.com/office/officeart/2005/8/layout/orgChart1"/>
    <dgm:cxn modelId="{15DBD765-37DB-4520-8E24-D01D04A4DCA6}" type="presParOf" srcId="{8BAB2199-5159-41F9-8708-33820C9B03A9}" destId="{4AEEF0FD-EB99-4BD5-89CD-011B1DDC19F8}" srcOrd="0" destOrd="0" presId="urn:microsoft.com/office/officeart/2005/8/layout/orgChart1"/>
    <dgm:cxn modelId="{5FC8CFD1-D160-41A8-A65E-EFED17FC8E5A}" type="presParOf" srcId="{4AEEF0FD-EB99-4BD5-89CD-011B1DDC19F8}" destId="{86ECFBC0-6EDE-49D7-A5E4-E61CBAF4A092}" srcOrd="0" destOrd="0" presId="urn:microsoft.com/office/officeart/2005/8/layout/orgChart1"/>
    <dgm:cxn modelId="{38A47A11-3016-4D9B-8EE8-F86ECDC54C65}" type="presParOf" srcId="{4AEEF0FD-EB99-4BD5-89CD-011B1DDC19F8}" destId="{EE7467E8-D778-4C18-9C7C-925EF25B0DC2}" srcOrd="1" destOrd="0" presId="urn:microsoft.com/office/officeart/2005/8/layout/orgChart1"/>
    <dgm:cxn modelId="{1E487200-4288-4921-A210-1BC67A95DADD}" type="presParOf" srcId="{8BAB2199-5159-41F9-8708-33820C9B03A9}" destId="{70B62D43-4B2E-478D-8091-7F950B36BC86}" srcOrd="1" destOrd="0" presId="urn:microsoft.com/office/officeart/2005/8/layout/orgChart1"/>
    <dgm:cxn modelId="{0BF10B31-D4DC-430D-B925-2D0B84ABF4B6}" type="presParOf" srcId="{70B62D43-4B2E-478D-8091-7F950B36BC86}" destId="{5A29D58D-62CC-4731-8120-CAD4354C3E03}" srcOrd="0" destOrd="0" presId="urn:microsoft.com/office/officeart/2005/8/layout/orgChart1"/>
    <dgm:cxn modelId="{B3F34BF5-CA42-4334-9CDF-59EA78E3DE59}" type="presParOf" srcId="{70B62D43-4B2E-478D-8091-7F950B36BC86}" destId="{20684FA8-0955-4E86-9890-955AAE2FB70E}" srcOrd="1" destOrd="0" presId="urn:microsoft.com/office/officeart/2005/8/layout/orgChart1"/>
    <dgm:cxn modelId="{74515281-F644-4908-9A8F-A4B8314E1FF9}" type="presParOf" srcId="{20684FA8-0955-4E86-9890-955AAE2FB70E}" destId="{357DF0A8-BCC0-4D40-9A29-811D9B3E8CE1}" srcOrd="0" destOrd="0" presId="urn:microsoft.com/office/officeart/2005/8/layout/orgChart1"/>
    <dgm:cxn modelId="{AB1B8CDA-84FE-433B-A0DB-F29D8F24F7E5}" type="presParOf" srcId="{357DF0A8-BCC0-4D40-9A29-811D9B3E8CE1}" destId="{7533127D-6F77-420D-9337-03A9B17677A7}" srcOrd="0" destOrd="0" presId="urn:microsoft.com/office/officeart/2005/8/layout/orgChart1"/>
    <dgm:cxn modelId="{3BD1E644-22DA-4CBE-AE65-B06327462706}" type="presParOf" srcId="{357DF0A8-BCC0-4D40-9A29-811D9B3E8CE1}" destId="{75DCBE71-7469-49E9-81E5-E6A43E3EC0DC}" srcOrd="1" destOrd="0" presId="urn:microsoft.com/office/officeart/2005/8/layout/orgChart1"/>
    <dgm:cxn modelId="{3707C852-EA79-459E-B9ED-1484EF8DBA2C}" type="presParOf" srcId="{20684FA8-0955-4E86-9890-955AAE2FB70E}" destId="{321B0D03-50FC-44EB-B561-D21A2CD4B482}" srcOrd="1" destOrd="0" presId="urn:microsoft.com/office/officeart/2005/8/layout/orgChart1"/>
    <dgm:cxn modelId="{97918825-A276-4501-9C74-B83C2E033D3A}" type="presParOf" srcId="{20684FA8-0955-4E86-9890-955AAE2FB70E}" destId="{0654A2B9-B227-48A6-941C-DD027142ECCE}" srcOrd="2" destOrd="0" presId="urn:microsoft.com/office/officeart/2005/8/layout/orgChart1"/>
    <dgm:cxn modelId="{FDC2F83A-AB35-4CA7-84DE-3F0B314BB44D}" type="presParOf" srcId="{70B62D43-4B2E-478D-8091-7F950B36BC86}" destId="{77FF546B-1ADB-4B35-B705-B48DE95D0A7F}" srcOrd="2" destOrd="0" presId="urn:microsoft.com/office/officeart/2005/8/layout/orgChart1"/>
    <dgm:cxn modelId="{8BD4ECD8-BFD7-4C33-ABEA-F838F689BD9F}" type="presParOf" srcId="{70B62D43-4B2E-478D-8091-7F950B36BC86}" destId="{69C13562-DBB8-42F8-AE39-8AFEF8ED4982}" srcOrd="3" destOrd="0" presId="urn:microsoft.com/office/officeart/2005/8/layout/orgChart1"/>
    <dgm:cxn modelId="{D3068CAB-A8C7-4EB8-9CE8-CFE142898EC3}" type="presParOf" srcId="{69C13562-DBB8-42F8-AE39-8AFEF8ED4982}" destId="{896D96FE-EA05-4066-8BE5-F7366BA3777A}" srcOrd="0" destOrd="0" presId="urn:microsoft.com/office/officeart/2005/8/layout/orgChart1"/>
    <dgm:cxn modelId="{1750AA03-862F-4963-B7BE-74EFAC55144E}" type="presParOf" srcId="{896D96FE-EA05-4066-8BE5-F7366BA3777A}" destId="{079C46BA-E270-4C4F-9AA8-92E32A64D736}" srcOrd="0" destOrd="0" presId="urn:microsoft.com/office/officeart/2005/8/layout/orgChart1"/>
    <dgm:cxn modelId="{655CFA96-2264-48E0-9AA4-F99B172134D8}" type="presParOf" srcId="{896D96FE-EA05-4066-8BE5-F7366BA3777A}" destId="{3AA4BA60-CAF3-4B65-8A7B-26648B565082}" srcOrd="1" destOrd="0" presId="urn:microsoft.com/office/officeart/2005/8/layout/orgChart1"/>
    <dgm:cxn modelId="{61D8E713-79FD-449F-8A22-802C9C360967}" type="presParOf" srcId="{69C13562-DBB8-42F8-AE39-8AFEF8ED4982}" destId="{54F082B5-2FAD-490F-B257-B96DCB3E19FC}" srcOrd="1" destOrd="0" presId="urn:microsoft.com/office/officeart/2005/8/layout/orgChart1"/>
    <dgm:cxn modelId="{04F0BFEF-7FD9-444C-94F7-EF05102512A6}" type="presParOf" srcId="{69C13562-DBB8-42F8-AE39-8AFEF8ED4982}" destId="{6C846A69-A00E-4FB9-80C7-DC7FE13BD4B5}" srcOrd="2" destOrd="0" presId="urn:microsoft.com/office/officeart/2005/8/layout/orgChart1"/>
    <dgm:cxn modelId="{6D855040-18C7-4224-B877-2C5BF082F897}" type="presParOf" srcId="{70B62D43-4B2E-478D-8091-7F950B36BC86}" destId="{C6471DB4-9B93-437A-AEBE-F3B71F737DF8}" srcOrd="4" destOrd="0" presId="urn:microsoft.com/office/officeart/2005/8/layout/orgChart1"/>
    <dgm:cxn modelId="{0533863D-998F-42A2-97E9-66DEC4A657EB}" type="presParOf" srcId="{70B62D43-4B2E-478D-8091-7F950B36BC86}" destId="{CD8B12E6-DD1E-4D70-BE7C-A5443A3D84D1}" srcOrd="5" destOrd="0" presId="urn:microsoft.com/office/officeart/2005/8/layout/orgChart1"/>
    <dgm:cxn modelId="{C973E4CC-ED32-4E65-B6A7-A8676BF0CCD4}" type="presParOf" srcId="{CD8B12E6-DD1E-4D70-BE7C-A5443A3D84D1}" destId="{C0FBA54D-3A3D-42F4-B1C8-ADE0E74CCC4D}" srcOrd="0" destOrd="0" presId="urn:microsoft.com/office/officeart/2005/8/layout/orgChart1"/>
    <dgm:cxn modelId="{12EC7907-C737-4797-8D71-4CDB22E71DBD}" type="presParOf" srcId="{C0FBA54D-3A3D-42F4-B1C8-ADE0E74CCC4D}" destId="{30DA9891-B7C7-405D-9015-1C3DF0E9850F}" srcOrd="0" destOrd="0" presId="urn:microsoft.com/office/officeart/2005/8/layout/orgChart1"/>
    <dgm:cxn modelId="{B7AB9908-0183-4698-9007-56EFD685B946}" type="presParOf" srcId="{C0FBA54D-3A3D-42F4-B1C8-ADE0E74CCC4D}" destId="{5EC808F1-181C-42C2-975C-2B558EBCB7FE}" srcOrd="1" destOrd="0" presId="urn:microsoft.com/office/officeart/2005/8/layout/orgChart1"/>
    <dgm:cxn modelId="{FD31A909-0330-45AC-91CA-73DE489FBEC9}" type="presParOf" srcId="{CD8B12E6-DD1E-4D70-BE7C-A5443A3D84D1}" destId="{3C11D65F-2A65-4A7E-9C15-AA6406FE6F0B}" srcOrd="1" destOrd="0" presId="urn:microsoft.com/office/officeart/2005/8/layout/orgChart1"/>
    <dgm:cxn modelId="{BC83669A-56AE-45CE-AB63-1DBCD2A9D097}" type="presParOf" srcId="{CD8B12E6-DD1E-4D70-BE7C-A5443A3D84D1}" destId="{07414A68-C8A8-4CE7-984E-48064FC49AF5}" srcOrd="2" destOrd="0" presId="urn:microsoft.com/office/officeart/2005/8/layout/orgChart1"/>
    <dgm:cxn modelId="{54AD6B83-B8C7-4263-9F36-7430098F2A1D}" type="presParOf" srcId="{70B62D43-4B2E-478D-8091-7F950B36BC86}" destId="{BD53C961-9C2E-42B5-A825-EB1CD5AF2FE3}" srcOrd="6" destOrd="0" presId="urn:microsoft.com/office/officeart/2005/8/layout/orgChart1"/>
    <dgm:cxn modelId="{53BDF642-C004-460B-A99F-877F8008A816}" type="presParOf" srcId="{70B62D43-4B2E-478D-8091-7F950B36BC86}" destId="{2AD0F394-908E-4BF8-9902-81719C192207}" srcOrd="7" destOrd="0" presId="urn:microsoft.com/office/officeart/2005/8/layout/orgChart1"/>
    <dgm:cxn modelId="{A9DBF8C0-9BBF-4771-9E37-3BFC6D7D7CD4}" type="presParOf" srcId="{2AD0F394-908E-4BF8-9902-81719C192207}" destId="{6508E9AA-32AD-45CE-ACB4-E452A2309B43}" srcOrd="0" destOrd="0" presId="urn:microsoft.com/office/officeart/2005/8/layout/orgChart1"/>
    <dgm:cxn modelId="{837976F8-D7B4-46E8-B137-C92A75CCE6C2}" type="presParOf" srcId="{6508E9AA-32AD-45CE-ACB4-E452A2309B43}" destId="{26E61D30-5696-4E05-9044-AF73EF27DAB2}" srcOrd="0" destOrd="0" presId="urn:microsoft.com/office/officeart/2005/8/layout/orgChart1"/>
    <dgm:cxn modelId="{22AFCEBB-9DB3-4101-848F-1EE09004C986}" type="presParOf" srcId="{6508E9AA-32AD-45CE-ACB4-E452A2309B43}" destId="{14A5ABF2-8B49-4694-AC4C-1A898869B017}" srcOrd="1" destOrd="0" presId="urn:microsoft.com/office/officeart/2005/8/layout/orgChart1"/>
    <dgm:cxn modelId="{1E8AC3B5-4E03-4DA3-98D0-EBFA5DA6BCD0}" type="presParOf" srcId="{2AD0F394-908E-4BF8-9902-81719C192207}" destId="{E95C75F7-7305-47DE-985C-550E435481C9}" srcOrd="1" destOrd="0" presId="urn:microsoft.com/office/officeart/2005/8/layout/orgChart1"/>
    <dgm:cxn modelId="{1122D6F3-D86C-4DE3-89B3-304B0EEDF321}" type="presParOf" srcId="{2AD0F394-908E-4BF8-9902-81719C192207}" destId="{ADFD56FF-A789-4A68-9B2D-8E4E857854C2}" srcOrd="2" destOrd="0" presId="urn:microsoft.com/office/officeart/2005/8/layout/orgChart1"/>
    <dgm:cxn modelId="{9F7F40B1-E7EE-4795-9BE7-294407272741}" type="presParOf" srcId="{70B62D43-4B2E-478D-8091-7F950B36BC86}" destId="{B4ADFA40-1DC3-4BD0-BAE4-D5BA4FDF2B3E}" srcOrd="8" destOrd="0" presId="urn:microsoft.com/office/officeart/2005/8/layout/orgChart1"/>
    <dgm:cxn modelId="{DB6F8315-DCE6-474B-96B7-922CC0B3BA28}" type="presParOf" srcId="{70B62D43-4B2E-478D-8091-7F950B36BC86}" destId="{74623D81-D47A-4BDB-A76C-094846D41FA8}" srcOrd="9" destOrd="0" presId="urn:microsoft.com/office/officeart/2005/8/layout/orgChart1"/>
    <dgm:cxn modelId="{94B3E6BB-4C14-45EF-BBD2-4B0937868EA4}" type="presParOf" srcId="{74623D81-D47A-4BDB-A76C-094846D41FA8}" destId="{A5AFB960-0B8B-4E03-885A-2579269F7DC1}" srcOrd="0" destOrd="0" presId="urn:microsoft.com/office/officeart/2005/8/layout/orgChart1"/>
    <dgm:cxn modelId="{18308EE1-B2E7-40AD-8A0A-9A3B2E6A54DC}" type="presParOf" srcId="{A5AFB960-0B8B-4E03-885A-2579269F7DC1}" destId="{3A05D6AC-55D4-4F8B-831D-7528DBB5E857}" srcOrd="0" destOrd="0" presId="urn:microsoft.com/office/officeart/2005/8/layout/orgChart1"/>
    <dgm:cxn modelId="{2E62C973-8D70-4439-A435-C72D0967F7EC}" type="presParOf" srcId="{A5AFB960-0B8B-4E03-885A-2579269F7DC1}" destId="{179F0FCD-C306-4B84-A7DF-E34F9FAB6F56}" srcOrd="1" destOrd="0" presId="urn:microsoft.com/office/officeart/2005/8/layout/orgChart1"/>
    <dgm:cxn modelId="{25D67971-50DF-404F-BF51-103D1AE56F6C}" type="presParOf" srcId="{74623D81-D47A-4BDB-A76C-094846D41FA8}" destId="{856F8CB3-7FD8-44A2-BD9F-D0A3BBBFD7B2}" srcOrd="1" destOrd="0" presId="urn:microsoft.com/office/officeart/2005/8/layout/orgChart1"/>
    <dgm:cxn modelId="{7FF313FC-99B2-46FD-8313-16551ADF1188}" type="presParOf" srcId="{74623D81-D47A-4BDB-A76C-094846D41FA8}" destId="{E41C3208-7C36-4192-9EA5-1F0C4DB4A826}" srcOrd="2" destOrd="0" presId="urn:microsoft.com/office/officeart/2005/8/layout/orgChart1"/>
    <dgm:cxn modelId="{478C579B-E145-48B4-BA33-4F946E2A7F88}" type="presParOf" srcId="{8BAB2199-5159-41F9-8708-33820C9B03A9}" destId="{FB705D8D-4B0F-418C-BE22-C9FC935B08A3}" srcOrd="2" destOrd="0" presId="urn:microsoft.com/office/officeart/2005/8/layout/orgChart1"/>
    <dgm:cxn modelId="{58C332CE-993C-4BAD-AB4D-49D953CBB955}" type="presParOf" srcId="{9C5DF944-3D7A-473D-A789-5CA86652B8F8}" destId="{4F6F1802-D2DC-45F2-8B57-B9ACE00E096B}" srcOrd="4" destOrd="0" presId="urn:microsoft.com/office/officeart/2005/8/layout/orgChart1"/>
    <dgm:cxn modelId="{301B6837-B8B8-49B3-B605-34FC624DFB0D}" type="presParOf" srcId="{9C5DF944-3D7A-473D-A789-5CA86652B8F8}" destId="{D09FB176-C899-4C34-A2EF-DF4099E3930B}" srcOrd="5" destOrd="0" presId="urn:microsoft.com/office/officeart/2005/8/layout/orgChart1"/>
    <dgm:cxn modelId="{2D6FAC4A-E691-470C-9AEA-9C541FD262AD}" type="presParOf" srcId="{D09FB176-C899-4C34-A2EF-DF4099E3930B}" destId="{EB3A78CF-8659-4E76-9BB6-78F8A7F8B535}" srcOrd="0" destOrd="0" presId="urn:microsoft.com/office/officeart/2005/8/layout/orgChart1"/>
    <dgm:cxn modelId="{5CC505AA-7459-4843-998B-F2ACC5C14C63}" type="presParOf" srcId="{EB3A78CF-8659-4E76-9BB6-78F8A7F8B535}" destId="{ED956AEF-5A78-47DC-9D97-3B27A2E93095}" srcOrd="0" destOrd="0" presId="urn:microsoft.com/office/officeart/2005/8/layout/orgChart1"/>
    <dgm:cxn modelId="{094E33B6-BDA8-4BEC-A581-A9F2BA795311}" type="presParOf" srcId="{EB3A78CF-8659-4E76-9BB6-78F8A7F8B535}" destId="{0936C29E-0ABE-4289-9453-F6DF249F454C}" srcOrd="1" destOrd="0" presId="urn:microsoft.com/office/officeart/2005/8/layout/orgChart1"/>
    <dgm:cxn modelId="{43644173-FBB3-47CA-B0F4-732039CD8CFA}" type="presParOf" srcId="{D09FB176-C899-4C34-A2EF-DF4099E3930B}" destId="{3666C14E-3FE7-4AB2-BA4F-4535D42C477E}" srcOrd="1" destOrd="0" presId="urn:microsoft.com/office/officeart/2005/8/layout/orgChart1"/>
    <dgm:cxn modelId="{37BB50F7-D1C3-440B-A6CE-DF529CC6E3DD}" type="presParOf" srcId="{3666C14E-3FE7-4AB2-BA4F-4535D42C477E}" destId="{7E670A0B-4B6A-45AD-AE95-FAE9E52BA24F}" srcOrd="0" destOrd="0" presId="urn:microsoft.com/office/officeart/2005/8/layout/orgChart1"/>
    <dgm:cxn modelId="{27589389-0A79-4679-A47A-636739F300A7}" type="presParOf" srcId="{3666C14E-3FE7-4AB2-BA4F-4535D42C477E}" destId="{781D4557-4BA2-4B53-85D2-D0A8E2F29ACB}" srcOrd="1" destOrd="0" presId="urn:microsoft.com/office/officeart/2005/8/layout/orgChart1"/>
    <dgm:cxn modelId="{E9660599-C027-439A-8CDC-2002ECA2D8D1}" type="presParOf" srcId="{781D4557-4BA2-4B53-85D2-D0A8E2F29ACB}" destId="{A1F0E8B8-00E6-43CE-8E1F-A9918B608453}" srcOrd="0" destOrd="0" presId="urn:microsoft.com/office/officeart/2005/8/layout/orgChart1"/>
    <dgm:cxn modelId="{1660DD0E-C00B-483E-B5D9-E1196873BD14}" type="presParOf" srcId="{A1F0E8B8-00E6-43CE-8E1F-A9918B608453}" destId="{2C701CAE-D8F1-461E-8A0C-C57AEB1CD6C2}" srcOrd="0" destOrd="0" presId="urn:microsoft.com/office/officeart/2005/8/layout/orgChart1"/>
    <dgm:cxn modelId="{43112EAB-FC58-497D-B745-5CCBB5BEA141}" type="presParOf" srcId="{A1F0E8B8-00E6-43CE-8E1F-A9918B608453}" destId="{0A55F855-E390-49C4-85C3-4EB5DC8DFEC3}" srcOrd="1" destOrd="0" presId="urn:microsoft.com/office/officeart/2005/8/layout/orgChart1"/>
    <dgm:cxn modelId="{23485EA5-3139-4DF8-B46C-24C97FD7433A}" type="presParOf" srcId="{781D4557-4BA2-4B53-85D2-D0A8E2F29ACB}" destId="{8FDA77AA-02A8-4EBB-8954-A3306A125F11}" srcOrd="1" destOrd="0" presId="urn:microsoft.com/office/officeart/2005/8/layout/orgChart1"/>
    <dgm:cxn modelId="{968934F6-16EF-4634-89F1-A0B3DF7EC537}" type="presParOf" srcId="{781D4557-4BA2-4B53-85D2-D0A8E2F29ACB}" destId="{802B30D6-A884-4929-98EE-4DE3E2D91CB8}" srcOrd="2" destOrd="0" presId="urn:microsoft.com/office/officeart/2005/8/layout/orgChart1"/>
    <dgm:cxn modelId="{44F9CF26-0E75-41FA-9A3E-89B6D93F33F1}" type="presParOf" srcId="{3666C14E-3FE7-4AB2-BA4F-4535D42C477E}" destId="{4E5DB2E5-BC21-45FD-89CF-804EEEA73D92}" srcOrd="2" destOrd="0" presId="urn:microsoft.com/office/officeart/2005/8/layout/orgChart1"/>
    <dgm:cxn modelId="{B9F1D7D7-DE2F-4B8B-90D1-B7B582494310}" type="presParOf" srcId="{3666C14E-3FE7-4AB2-BA4F-4535D42C477E}" destId="{FEF5B6E2-22EA-4CFA-BF26-961399773F49}" srcOrd="3" destOrd="0" presId="urn:microsoft.com/office/officeart/2005/8/layout/orgChart1"/>
    <dgm:cxn modelId="{B3DEA8E0-DF22-46FF-BA47-E310FD943399}" type="presParOf" srcId="{FEF5B6E2-22EA-4CFA-BF26-961399773F49}" destId="{42BED641-FA4F-4D4B-9A19-A7D3C3BE1408}" srcOrd="0" destOrd="0" presId="urn:microsoft.com/office/officeart/2005/8/layout/orgChart1"/>
    <dgm:cxn modelId="{F755059A-4086-4365-B66F-1F4592DEAD67}" type="presParOf" srcId="{42BED641-FA4F-4D4B-9A19-A7D3C3BE1408}" destId="{74487508-3D4F-4F35-9119-7335AA499C95}" srcOrd="0" destOrd="0" presId="urn:microsoft.com/office/officeart/2005/8/layout/orgChart1"/>
    <dgm:cxn modelId="{012A88C5-05CC-4194-B026-A29C4A4EC7E6}" type="presParOf" srcId="{42BED641-FA4F-4D4B-9A19-A7D3C3BE1408}" destId="{EA4E738B-1483-44D6-89EB-8256A9C3F87D}" srcOrd="1" destOrd="0" presId="urn:microsoft.com/office/officeart/2005/8/layout/orgChart1"/>
    <dgm:cxn modelId="{A0AFA69D-268A-4F6E-BC7A-7836F535803F}" type="presParOf" srcId="{FEF5B6E2-22EA-4CFA-BF26-961399773F49}" destId="{B5B7C6F2-824B-4B22-9513-4D47B87A1DEF}" srcOrd="1" destOrd="0" presId="urn:microsoft.com/office/officeart/2005/8/layout/orgChart1"/>
    <dgm:cxn modelId="{2856BA43-7398-486B-8782-9D4376AF7FBF}" type="presParOf" srcId="{FEF5B6E2-22EA-4CFA-BF26-961399773F49}" destId="{AD4B3EEE-3AC5-44A5-8891-70C0728030DE}" srcOrd="2" destOrd="0" presId="urn:microsoft.com/office/officeart/2005/8/layout/orgChart1"/>
    <dgm:cxn modelId="{5C049D24-6D51-42E9-B24D-50BA4805DB7E}" type="presParOf" srcId="{3666C14E-3FE7-4AB2-BA4F-4535D42C477E}" destId="{1A2BCB80-89E2-41EC-87D9-8650DA66AB8A}" srcOrd="4" destOrd="0" presId="urn:microsoft.com/office/officeart/2005/8/layout/orgChart1"/>
    <dgm:cxn modelId="{327E45F2-B668-4245-9395-C73334CE2D68}" type="presParOf" srcId="{3666C14E-3FE7-4AB2-BA4F-4535D42C477E}" destId="{CD498E25-17A8-4592-A106-0BDE77F9F8BE}" srcOrd="5" destOrd="0" presId="urn:microsoft.com/office/officeart/2005/8/layout/orgChart1"/>
    <dgm:cxn modelId="{B4B253A2-2052-441B-804E-D1BF5A68238E}" type="presParOf" srcId="{CD498E25-17A8-4592-A106-0BDE77F9F8BE}" destId="{1832CD07-F56C-4B75-9FC3-CEF6C2D6EA45}" srcOrd="0" destOrd="0" presId="urn:microsoft.com/office/officeart/2005/8/layout/orgChart1"/>
    <dgm:cxn modelId="{265C6977-3F55-4066-B218-3F32CC9C8F62}" type="presParOf" srcId="{1832CD07-F56C-4B75-9FC3-CEF6C2D6EA45}" destId="{F7484F86-9514-4EEC-AAEC-65AD9B4B3D96}" srcOrd="0" destOrd="0" presId="urn:microsoft.com/office/officeart/2005/8/layout/orgChart1"/>
    <dgm:cxn modelId="{2ED0BB76-88E5-4844-8424-3D89863599CD}" type="presParOf" srcId="{1832CD07-F56C-4B75-9FC3-CEF6C2D6EA45}" destId="{2F8AA862-E8D3-4043-95F3-7EBB33FDC237}" srcOrd="1" destOrd="0" presId="urn:microsoft.com/office/officeart/2005/8/layout/orgChart1"/>
    <dgm:cxn modelId="{28C16CAE-61B4-48C7-8C53-1B9B98F06A13}" type="presParOf" srcId="{CD498E25-17A8-4592-A106-0BDE77F9F8BE}" destId="{D6D1B4BE-1E43-4CD4-965F-996A3963A4DE}" srcOrd="1" destOrd="0" presId="urn:microsoft.com/office/officeart/2005/8/layout/orgChart1"/>
    <dgm:cxn modelId="{B38E7991-0E55-420E-B10A-18E0F6103A63}" type="presParOf" srcId="{CD498E25-17A8-4592-A106-0BDE77F9F8BE}" destId="{2585E360-1265-4DAF-8ED0-8CB30CFCA044}" srcOrd="2" destOrd="0" presId="urn:microsoft.com/office/officeart/2005/8/layout/orgChart1"/>
    <dgm:cxn modelId="{B41622CF-27C0-4D97-B3CC-F84C74F6AA2C}" type="presParOf" srcId="{3666C14E-3FE7-4AB2-BA4F-4535D42C477E}" destId="{9AAB9F84-69DB-4974-8FB3-17FE16A42904}" srcOrd="6" destOrd="0" presId="urn:microsoft.com/office/officeart/2005/8/layout/orgChart1"/>
    <dgm:cxn modelId="{0B2C54FE-EC3D-4CD5-92AA-1656B73514E3}" type="presParOf" srcId="{3666C14E-3FE7-4AB2-BA4F-4535D42C477E}" destId="{C3EE2C24-35C5-4383-8BA8-04718D61B1E3}" srcOrd="7" destOrd="0" presId="urn:microsoft.com/office/officeart/2005/8/layout/orgChart1"/>
    <dgm:cxn modelId="{83C0AA87-6F4E-4DE0-A618-8CC26DA77002}" type="presParOf" srcId="{C3EE2C24-35C5-4383-8BA8-04718D61B1E3}" destId="{D76FB983-6AF4-4D17-803C-BE4F9D86E241}" srcOrd="0" destOrd="0" presId="urn:microsoft.com/office/officeart/2005/8/layout/orgChart1"/>
    <dgm:cxn modelId="{6D2B21E3-6B5D-4D85-A4BF-38311E14D63C}" type="presParOf" srcId="{D76FB983-6AF4-4D17-803C-BE4F9D86E241}" destId="{C95AECE2-07C4-42E7-90DA-5CD8EA216CFC}" srcOrd="0" destOrd="0" presId="urn:microsoft.com/office/officeart/2005/8/layout/orgChart1"/>
    <dgm:cxn modelId="{5AB50BE7-917B-4B5E-918B-1C1F22C013EE}" type="presParOf" srcId="{D76FB983-6AF4-4D17-803C-BE4F9D86E241}" destId="{4704A764-F3E3-46A1-B698-AC3BCD85875D}" srcOrd="1" destOrd="0" presId="urn:microsoft.com/office/officeart/2005/8/layout/orgChart1"/>
    <dgm:cxn modelId="{055CB29D-BE06-4A22-94E2-A4351F201EE1}" type="presParOf" srcId="{C3EE2C24-35C5-4383-8BA8-04718D61B1E3}" destId="{C07B020C-8290-4505-84E9-D8CD925D7B93}" srcOrd="1" destOrd="0" presId="urn:microsoft.com/office/officeart/2005/8/layout/orgChart1"/>
    <dgm:cxn modelId="{D248319E-3461-4990-B0E7-A26744065147}" type="presParOf" srcId="{C3EE2C24-35C5-4383-8BA8-04718D61B1E3}" destId="{97715D9E-A6B5-4BE2-9531-017E1F9F5E37}" srcOrd="2" destOrd="0" presId="urn:microsoft.com/office/officeart/2005/8/layout/orgChart1"/>
    <dgm:cxn modelId="{A2021F21-215A-4911-8740-896331F0AC8D}" type="presParOf" srcId="{3666C14E-3FE7-4AB2-BA4F-4535D42C477E}" destId="{F8AA5B07-D62E-4BEF-A7F4-BB8154CE0161}" srcOrd="8" destOrd="0" presId="urn:microsoft.com/office/officeart/2005/8/layout/orgChart1"/>
    <dgm:cxn modelId="{35CA33D3-83EA-48EC-A09C-DB0A720ADD6D}" type="presParOf" srcId="{3666C14E-3FE7-4AB2-BA4F-4535D42C477E}" destId="{28D3CB32-FAA0-4273-8538-1EB307061468}" srcOrd="9" destOrd="0" presId="urn:microsoft.com/office/officeart/2005/8/layout/orgChart1"/>
    <dgm:cxn modelId="{2F2E64B9-1713-4A18-98FF-F4260A12F02A}" type="presParOf" srcId="{28D3CB32-FAA0-4273-8538-1EB307061468}" destId="{4E6634D0-9CA1-4ACD-BF91-91BEE47E76EF}" srcOrd="0" destOrd="0" presId="urn:microsoft.com/office/officeart/2005/8/layout/orgChart1"/>
    <dgm:cxn modelId="{04134399-743B-4B7B-9BCC-E313F58B2C9F}" type="presParOf" srcId="{4E6634D0-9CA1-4ACD-BF91-91BEE47E76EF}" destId="{EE219807-47C8-4941-99AE-CE39076E53F5}" srcOrd="0" destOrd="0" presId="urn:microsoft.com/office/officeart/2005/8/layout/orgChart1"/>
    <dgm:cxn modelId="{AD2F9623-F779-4034-BD68-7BE8F27E4227}" type="presParOf" srcId="{4E6634D0-9CA1-4ACD-BF91-91BEE47E76EF}" destId="{A8ED66CC-CBB3-4EB5-ADE1-6E062170315B}" srcOrd="1" destOrd="0" presId="urn:microsoft.com/office/officeart/2005/8/layout/orgChart1"/>
    <dgm:cxn modelId="{489A6C26-D3C0-4E7A-8A3F-C9D396355BF5}" type="presParOf" srcId="{28D3CB32-FAA0-4273-8538-1EB307061468}" destId="{55A4A9B7-D2D2-4F27-9972-54B957F184B3}" srcOrd="1" destOrd="0" presId="urn:microsoft.com/office/officeart/2005/8/layout/orgChart1"/>
    <dgm:cxn modelId="{38A7E7A3-DF0E-4DDB-A749-92FA48CB7CF6}" type="presParOf" srcId="{28D3CB32-FAA0-4273-8538-1EB307061468}" destId="{A6D08738-8725-4BBB-8D6E-6E0F7F338F27}" srcOrd="2" destOrd="0" presId="urn:microsoft.com/office/officeart/2005/8/layout/orgChart1"/>
    <dgm:cxn modelId="{39F3A19B-02CE-4554-9CCD-D390B58CE3EA}" type="presParOf" srcId="{D09FB176-C899-4C34-A2EF-DF4099E3930B}" destId="{10032A81-28F1-4589-A2C9-2F713826DB5B}" srcOrd="2" destOrd="0" presId="urn:microsoft.com/office/officeart/2005/8/layout/orgChart1"/>
    <dgm:cxn modelId="{25AA58DA-2A31-490E-A25B-9C8E51F8B8A0}" type="presParOf" srcId="{B9578B13-712D-4BAD-A28F-A7352074EDA6}" destId="{32FB19E3-A600-4FF8-A94D-C01CD3811C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447800" cy="1981200"/>
        <a:chOff x="0" y="0"/>
        <a:chExt cx="1447800" cy="1981200"/>
      </a:xfrm>
    </dsp:grpSpPr>
    <dsp:sp>
      <dsp:nvSpPr>
        <dsp:cNvPr id="5" name="Freeform 4"/>
        <dsp:cNvSpPr/>
      </dsp:nvSpPr>
      <dsp:spPr bwMode="white">
        <a:xfrm>
          <a:off x="19724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752" y="0"/>
              </a:moveTo>
              <a:lnTo>
                <a:pt x="752" y="65"/>
              </a:lnTo>
              <a:lnTo>
                <a:pt x="0" y="65"/>
              </a:ln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7248" y="248948"/>
        <a:ext cx="477340" cy="82844"/>
      </dsp:txXfrm>
    </dsp:sp>
    <dsp:sp>
      <dsp:nvSpPr>
        <dsp:cNvPr id="8" name="Freeform 7"/>
        <dsp:cNvSpPr/>
      </dsp:nvSpPr>
      <dsp:spPr bwMode="white">
        <a:xfrm>
          <a:off x="3945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81468"/>
      </dsp:txXfrm>
    </dsp:sp>
    <dsp:sp>
      <dsp:nvSpPr>
        <dsp:cNvPr id="11" name="Freeform 10"/>
        <dsp:cNvSpPr/>
      </dsp:nvSpPr>
      <dsp:spPr bwMode="white">
        <a:xfrm>
          <a:off x="3945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461560"/>
      </dsp:txXfrm>
    </dsp:sp>
    <dsp:sp>
      <dsp:nvSpPr>
        <dsp:cNvPr id="14" name="Freeform 13"/>
        <dsp:cNvSpPr/>
      </dsp:nvSpPr>
      <dsp:spPr bwMode="white">
        <a:xfrm>
          <a:off x="3945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741652"/>
      </dsp:txXfrm>
    </dsp:sp>
    <dsp:sp>
      <dsp:nvSpPr>
        <dsp:cNvPr id="17" name="Freeform 16"/>
        <dsp:cNvSpPr/>
      </dsp:nvSpPr>
      <dsp:spPr bwMode="white">
        <a:xfrm>
          <a:off x="3945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021744"/>
      </dsp:txXfrm>
    </dsp:sp>
    <dsp:sp>
      <dsp:nvSpPr>
        <dsp:cNvPr id="20" name="Freeform 19"/>
        <dsp:cNvSpPr/>
      </dsp:nvSpPr>
      <dsp:spPr bwMode="white">
        <a:xfrm>
          <a:off x="674588" y="248948"/>
          <a:ext cx="0" cy="82844"/>
        </a:xfrm>
        <a:custGeom>
          <a:avLst/>
          <a:gdLst/>
          <a:ahLst/>
          <a:cxnLst/>
          <a:pathLst>
            <a:path h="130">
              <a:moveTo>
                <a:pt x="0" y="0"/>
              </a:move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0" cy="82844"/>
      </dsp:txXfrm>
    </dsp:sp>
    <dsp:sp>
      <dsp:nvSpPr>
        <dsp:cNvPr id="23" name="Freeform 22"/>
        <dsp:cNvSpPr/>
      </dsp:nvSpPr>
      <dsp:spPr bwMode="white">
        <a:xfrm>
          <a:off x="51679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81468"/>
      </dsp:txXfrm>
    </dsp:sp>
    <dsp:sp>
      <dsp:nvSpPr>
        <dsp:cNvPr id="26" name="Freeform 25"/>
        <dsp:cNvSpPr/>
      </dsp:nvSpPr>
      <dsp:spPr bwMode="white">
        <a:xfrm>
          <a:off x="51679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461560"/>
      </dsp:txXfrm>
    </dsp:sp>
    <dsp:sp>
      <dsp:nvSpPr>
        <dsp:cNvPr id="29" name="Freeform 28"/>
        <dsp:cNvSpPr/>
      </dsp:nvSpPr>
      <dsp:spPr bwMode="white">
        <a:xfrm>
          <a:off x="51679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741652"/>
      </dsp:txXfrm>
    </dsp:sp>
    <dsp:sp>
      <dsp:nvSpPr>
        <dsp:cNvPr id="32" name="Freeform 31"/>
        <dsp:cNvSpPr/>
      </dsp:nvSpPr>
      <dsp:spPr bwMode="white">
        <a:xfrm>
          <a:off x="51679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021744"/>
      </dsp:txXfrm>
    </dsp:sp>
    <dsp:sp>
      <dsp:nvSpPr>
        <dsp:cNvPr id="35" name="Freeform 34"/>
        <dsp:cNvSpPr/>
      </dsp:nvSpPr>
      <dsp:spPr bwMode="white">
        <a:xfrm>
          <a:off x="51679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301837"/>
      </dsp:txXfrm>
    </dsp:sp>
    <dsp:sp>
      <dsp:nvSpPr>
        <dsp:cNvPr id="38" name="Freeform 37"/>
        <dsp:cNvSpPr/>
      </dsp:nvSpPr>
      <dsp:spPr bwMode="white">
        <a:xfrm>
          <a:off x="67458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0" y="0"/>
              </a:moveTo>
              <a:lnTo>
                <a:pt x="0" y="65"/>
              </a:lnTo>
              <a:lnTo>
                <a:pt x="752" y="65"/>
              </a:lnTo>
              <a:lnTo>
                <a:pt x="752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477340" cy="82844"/>
      </dsp:txXfrm>
    </dsp:sp>
    <dsp:sp>
      <dsp:nvSpPr>
        <dsp:cNvPr id="41" name="Freeform 40"/>
        <dsp:cNvSpPr/>
      </dsp:nvSpPr>
      <dsp:spPr bwMode="white">
        <a:xfrm>
          <a:off x="99413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81468"/>
      </dsp:txXfrm>
    </dsp:sp>
    <dsp:sp>
      <dsp:nvSpPr>
        <dsp:cNvPr id="44" name="Freeform 43"/>
        <dsp:cNvSpPr/>
      </dsp:nvSpPr>
      <dsp:spPr bwMode="white">
        <a:xfrm>
          <a:off x="99413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461560"/>
      </dsp:txXfrm>
    </dsp:sp>
    <dsp:sp>
      <dsp:nvSpPr>
        <dsp:cNvPr id="47" name="Freeform 46"/>
        <dsp:cNvSpPr/>
      </dsp:nvSpPr>
      <dsp:spPr bwMode="white">
        <a:xfrm>
          <a:off x="99413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741652"/>
      </dsp:txXfrm>
    </dsp:sp>
    <dsp:sp>
      <dsp:nvSpPr>
        <dsp:cNvPr id="50" name="Freeform 49"/>
        <dsp:cNvSpPr/>
      </dsp:nvSpPr>
      <dsp:spPr bwMode="white">
        <a:xfrm>
          <a:off x="99413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021744"/>
      </dsp:txXfrm>
    </dsp:sp>
    <dsp:sp>
      <dsp:nvSpPr>
        <dsp:cNvPr id="53" name="Freeform 52"/>
        <dsp:cNvSpPr/>
      </dsp:nvSpPr>
      <dsp:spPr bwMode="white">
        <a:xfrm>
          <a:off x="99413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301837"/>
      </dsp:txXfrm>
    </dsp:sp>
    <dsp:sp>
      <dsp:nvSpPr>
        <dsp:cNvPr id="3" name="Rectangle 2"/>
        <dsp:cNvSpPr/>
      </dsp:nvSpPr>
      <dsp:spPr bwMode="white">
        <a:xfrm>
          <a:off x="108402" y="51700"/>
          <a:ext cx="1132373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Geometric/PARAMETRIC Modeling</a:t>
          </a:r>
          <a:endParaRPr lang="en-US" dirty="0"/>
        </a:p>
      </dsp:txBody>
      <dsp:txXfrm>
        <a:off x="108402" y="51700"/>
        <a:ext cx="1132373" cy="197248"/>
      </dsp:txXfrm>
    </dsp:sp>
    <dsp:sp>
      <dsp:nvSpPr>
        <dsp:cNvPr id="6" name="Rectangle 5"/>
        <dsp:cNvSpPr/>
      </dsp:nvSpPr>
      <dsp:spPr bwMode="white">
        <a:xfrm>
          <a:off x="0" y="331792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</a:t>
          </a:r>
          <a:endParaRPr lang="en-US" dirty="0"/>
        </a:p>
      </dsp:txBody>
      <dsp:txXfrm>
        <a:off x="0" y="331792"/>
        <a:ext cx="394496" cy="197248"/>
      </dsp:txXfrm>
    </dsp:sp>
    <dsp:sp>
      <dsp:nvSpPr>
        <dsp:cNvPr id="9" name="Rectangle 8"/>
        <dsp:cNvSpPr/>
      </dsp:nvSpPr>
      <dsp:spPr bwMode="white">
        <a:xfrm>
          <a:off x="98624" y="611884"/>
          <a:ext cx="394496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Perception of Solids</a:t>
          </a:r>
          <a:endParaRPr lang="en-US" dirty="0"/>
        </a:p>
      </dsp:txBody>
      <dsp:txXfrm>
        <a:off x="98624" y="611884"/>
        <a:ext cx="394496" cy="197248"/>
      </dsp:txXfrm>
    </dsp:sp>
    <dsp:sp>
      <dsp:nvSpPr>
        <dsp:cNvPr id="12" name="Rectangle 11"/>
        <dsp:cNvSpPr/>
      </dsp:nvSpPr>
      <dsp:spPr bwMode="white">
        <a:xfrm>
          <a:off x="98624" y="891976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Topology and Solids</a:t>
          </a:r>
          <a:endParaRPr lang="en-US" dirty="0"/>
        </a:p>
      </dsp:txBody>
      <dsp:txXfrm>
        <a:off x="98624" y="891976"/>
        <a:ext cx="394496" cy="197248"/>
      </dsp:txXfrm>
    </dsp:sp>
    <dsp:sp>
      <dsp:nvSpPr>
        <dsp:cNvPr id="15" name="Rectangle 14"/>
        <dsp:cNvSpPr/>
      </dsp:nvSpPr>
      <dsp:spPr bwMode="white">
        <a:xfrm>
          <a:off x="9862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 1-2</a:t>
          </a:r>
          <a:endParaRPr lang="en-US" dirty="0"/>
        </a:p>
      </dsp:txBody>
      <dsp:txXfrm>
        <a:off x="98624" y="1172068"/>
        <a:ext cx="394496" cy="197248"/>
      </dsp:txXfrm>
    </dsp:sp>
    <dsp:sp>
      <dsp:nvSpPr>
        <dsp:cNvPr id="18" name="Rectangle 17"/>
        <dsp:cNvSpPr/>
      </dsp:nvSpPr>
      <dsp:spPr bwMode="white">
        <a:xfrm>
          <a:off x="9862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Transformations and Projections 1-2</a:t>
          </a:r>
          <a:endParaRPr lang="en-US" dirty="0"/>
        </a:p>
      </dsp:txBody>
      <dsp:txXfrm>
        <a:off x="98624" y="1452160"/>
        <a:ext cx="394496" cy="197248"/>
      </dsp:txXfrm>
    </dsp:sp>
    <dsp:sp>
      <dsp:nvSpPr>
        <dsp:cNvPr id="21" name="Rectangle 20"/>
        <dsp:cNvSpPr/>
      </dsp:nvSpPr>
      <dsp:spPr bwMode="white">
        <a:xfrm>
          <a:off x="47734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Curves</a:t>
          </a:r>
          <a:endParaRPr lang="en-US" dirty="0"/>
        </a:p>
      </dsp:txBody>
      <dsp:txXfrm>
        <a:off x="477340" y="331792"/>
        <a:ext cx="394496" cy="197248"/>
      </dsp:txXfrm>
    </dsp:sp>
    <dsp:sp>
      <dsp:nvSpPr>
        <dsp:cNvPr id="24" name="Rectangle 23"/>
        <dsp:cNvSpPr/>
      </dsp:nvSpPr>
      <dsp:spPr bwMode="white">
        <a:xfrm>
          <a:off x="57596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Representation, Differential Geometry</a:t>
          </a:r>
          <a:endParaRPr lang="en-US" dirty="0"/>
        </a:p>
      </dsp:txBody>
      <dsp:txXfrm>
        <a:off x="575964" y="611884"/>
        <a:ext cx="394496" cy="197248"/>
      </dsp:txXfrm>
    </dsp:sp>
    <dsp:sp>
      <dsp:nvSpPr>
        <dsp:cNvPr id="27" name="Rectangle 26"/>
        <dsp:cNvSpPr/>
      </dsp:nvSpPr>
      <dsp:spPr bwMode="white">
        <a:xfrm>
          <a:off x="57596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Ferguson Segments</a:t>
          </a:r>
          <a:endParaRPr lang="en-US" dirty="0"/>
        </a:p>
      </dsp:txBody>
      <dsp:txXfrm>
        <a:off x="575964" y="891976"/>
        <a:ext cx="394496" cy="197248"/>
      </dsp:txXfrm>
    </dsp:sp>
    <dsp:sp>
      <dsp:nvSpPr>
        <dsp:cNvPr id="30" name="Rectangle 29"/>
        <dsp:cNvSpPr/>
      </dsp:nvSpPr>
      <dsp:spPr bwMode="white">
        <a:xfrm>
          <a:off x="57596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Bezier Segments 1-2</a:t>
          </a:r>
          <a:endParaRPr lang="en-US" dirty="0"/>
        </a:p>
      </dsp:txBody>
      <dsp:txXfrm>
        <a:off x="575964" y="1172068"/>
        <a:ext cx="394496" cy="197248"/>
      </dsp:txXfrm>
    </dsp:sp>
    <dsp:sp>
      <dsp:nvSpPr>
        <dsp:cNvPr id="33" name="Rectangle 32"/>
        <dsp:cNvSpPr/>
      </dsp:nvSpPr>
      <dsp:spPr bwMode="white">
        <a:xfrm>
          <a:off x="57596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sp:txBody>
      <dsp:txXfrm>
        <a:off x="575964" y="1452160"/>
        <a:ext cx="394496" cy="197248"/>
      </dsp:txXfrm>
    </dsp:sp>
    <dsp:sp>
      <dsp:nvSpPr>
        <dsp:cNvPr id="36" name="Rectangle 35"/>
        <dsp:cNvSpPr/>
      </dsp:nvSpPr>
      <dsp:spPr bwMode="white">
        <a:xfrm>
          <a:off x="57596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575964" y="1732252"/>
        <a:ext cx="394496" cy="197248"/>
      </dsp:txXfrm>
    </dsp:sp>
    <dsp:sp>
      <dsp:nvSpPr>
        <dsp:cNvPr id="39" name="Rectangle 38"/>
        <dsp:cNvSpPr/>
      </dsp:nvSpPr>
      <dsp:spPr bwMode="white">
        <a:xfrm>
          <a:off x="95468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Surfaces (Patches)</a:t>
          </a:r>
          <a:endParaRPr lang="en-US" dirty="0"/>
        </a:p>
      </dsp:txBody>
      <dsp:txXfrm>
        <a:off x="954680" y="331792"/>
        <a:ext cx="394496" cy="197248"/>
      </dsp:txXfrm>
    </dsp:sp>
    <dsp:sp>
      <dsp:nvSpPr>
        <dsp:cNvPr id="42" name="Rectangle 41"/>
        <dsp:cNvSpPr/>
      </dsp:nvSpPr>
      <dsp:spPr bwMode="white">
        <a:xfrm>
          <a:off x="105330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Differential Geometry</a:t>
          </a:r>
          <a:endParaRPr lang="en-US" dirty="0"/>
        </a:p>
      </dsp:txBody>
      <dsp:txXfrm>
        <a:off x="1053304" y="611884"/>
        <a:ext cx="394496" cy="197248"/>
      </dsp:txXfrm>
    </dsp:sp>
    <dsp:sp>
      <dsp:nvSpPr>
        <dsp:cNvPr id="45" name="Rectangle 44"/>
        <dsp:cNvSpPr/>
      </dsp:nvSpPr>
      <dsp:spPr bwMode="white">
        <a:xfrm>
          <a:off x="105330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Tensor Product</a:t>
          </a:r>
          <a:endParaRPr lang="en-US" dirty="0"/>
        </a:p>
      </dsp:txBody>
      <dsp:txXfrm>
        <a:off x="1053304" y="891976"/>
        <a:ext cx="394496" cy="197248"/>
      </dsp:txXfrm>
    </dsp:sp>
    <dsp:sp>
      <dsp:nvSpPr>
        <dsp:cNvPr id="48" name="Rectangle 47"/>
        <dsp:cNvSpPr/>
      </dsp:nvSpPr>
      <dsp:spPr bwMode="white">
        <a:xfrm>
          <a:off x="105330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Boundary Interpolating </a:t>
          </a:r>
          <a:endParaRPr lang="en-US" dirty="0"/>
        </a:p>
      </dsp:txBody>
      <dsp:txXfrm>
        <a:off x="1053304" y="1172068"/>
        <a:ext cx="394496" cy="197248"/>
      </dsp:txXfrm>
    </dsp:sp>
    <dsp:sp>
      <dsp:nvSpPr>
        <dsp:cNvPr id="51" name="Rectangle 50"/>
        <dsp:cNvSpPr/>
      </dsp:nvSpPr>
      <dsp:spPr bwMode="white">
        <a:xfrm>
          <a:off x="105330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Composite</a:t>
          </a:r>
          <a:endParaRPr lang="en-US" dirty="0"/>
        </a:p>
      </dsp:txBody>
      <dsp:txXfrm>
        <a:off x="1053304" y="1452160"/>
        <a:ext cx="394496" cy="197248"/>
      </dsp:txXfrm>
    </dsp:sp>
    <dsp:sp>
      <dsp:nvSpPr>
        <dsp:cNvPr id="54" name="Rectangle 53"/>
        <dsp:cNvSpPr/>
      </dsp:nvSpPr>
      <dsp:spPr bwMode="white">
        <a:xfrm>
          <a:off x="105330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1053304" y="1732252"/>
        <a:ext cx="394496" cy="197248"/>
      </dsp:txXfrm>
    </dsp:sp>
    <dsp:sp>
      <dsp:nvSpPr>
        <dsp:cNvPr id="4" name="Rectangle 3" hidden="1"/>
        <dsp:cNvSpPr/>
      </dsp:nvSpPr>
      <dsp:spPr bwMode="white">
        <a:xfrm>
          <a:off x="108402" y="51700"/>
          <a:ext cx="226475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8402" y="51700"/>
        <a:ext cx="226475" cy="197248"/>
      </dsp:txXfrm>
    </dsp:sp>
    <dsp:sp>
      <dsp:nvSpPr>
        <dsp:cNvPr id="7" name="Rectangle 6" hidden="1"/>
        <dsp:cNvSpPr/>
      </dsp:nvSpPr>
      <dsp:spPr bwMode="white">
        <a:xfrm>
          <a:off x="0" y="331792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331792"/>
        <a:ext cx="78899" cy="197248"/>
      </dsp:txXfrm>
    </dsp:sp>
    <dsp:sp>
      <dsp:nvSpPr>
        <dsp:cNvPr id="10" name="Rectangle 9" hidden="1"/>
        <dsp:cNvSpPr/>
      </dsp:nvSpPr>
      <dsp:spPr bwMode="white">
        <a:xfrm>
          <a:off x="98624" y="611884"/>
          <a:ext cx="78899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611884"/>
        <a:ext cx="78899" cy="197248"/>
      </dsp:txXfrm>
    </dsp:sp>
    <dsp:sp>
      <dsp:nvSpPr>
        <dsp:cNvPr id="13" name="Rectangle 12" hidden="1"/>
        <dsp:cNvSpPr/>
      </dsp:nvSpPr>
      <dsp:spPr bwMode="white">
        <a:xfrm>
          <a:off x="98624" y="891976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891976"/>
        <a:ext cx="78899" cy="197248"/>
      </dsp:txXfrm>
    </dsp:sp>
    <dsp:sp>
      <dsp:nvSpPr>
        <dsp:cNvPr id="16" name="Rectangle 15" hidden="1"/>
        <dsp:cNvSpPr/>
      </dsp:nvSpPr>
      <dsp:spPr bwMode="white">
        <a:xfrm>
          <a:off x="9862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172068"/>
        <a:ext cx="78899" cy="197248"/>
      </dsp:txXfrm>
    </dsp:sp>
    <dsp:sp>
      <dsp:nvSpPr>
        <dsp:cNvPr id="19" name="Rectangle 18" hidden="1"/>
        <dsp:cNvSpPr/>
      </dsp:nvSpPr>
      <dsp:spPr bwMode="white">
        <a:xfrm>
          <a:off x="9862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452160"/>
        <a:ext cx="78899" cy="197248"/>
      </dsp:txXfrm>
    </dsp:sp>
    <dsp:sp>
      <dsp:nvSpPr>
        <dsp:cNvPr id="22" name="Rectangle 21" hidden="1"/>
        <dsp:cNvSpPr/>
      </dsp:nvSpPr>
      <dsp:spPr bwMode="white">
        <a:xfrm>
          <a:off x="47734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477340" y="331792"/>
        <a:ext cx="78899" cy="197248"/>
      </dsp:txXfrm>
    </dsp:sp>
    <dsp:sp>
      <dsp:nvSpPr>
        <dsp:cNvPr id="25" name="Rectangle 24" hidden="1"/>
        <dsp:cNvSpPr/>
      </dsp:nvSpPr>
      <dsp:spPr bwMode="white">
        <a:xfrm>
          <a:off x="57596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611884"/>
        <a:ext cx="78899" cy="197248"/>
      </dsp:txXfrm>
    </dsp:sp>
    <dsp:sp>
      <dsp:nvSpPr>
        <dsp:cNvPr id="28" name="Rectangle 27" hidden="1"/>
        <dsp:cNvSpPr/>
      </dsp:nvSpPr>
      <dsp:spPr bwMode="white">
        <a:xfrm>
          <a:off x="57596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891976"/>
        <a:ext cx="78899" cy="197248"/>
      </dsp:txXfrm>
    </dsp:sp>
    <dsp:sp>
      <dsp:nvSpPr>
        <dsp:cNvPr id="31" name="Rectangle 30" hidden="1"/>
        <dsp:cNvSpPr/>
      </dsp:nvSpPr>
      <dsp:spPr bwMode="white">
        <a:xfrm>
          <a:off x="57596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172068"/>
        <a:ext cx="78899" cy="197248"/>
      </dsp:txXfrm>
    </dsp:sp>
    <dsp:sp>
      <dsp:nvSpPr>
        <dsp:cNvPr id="34" name="Rectangle 33" hidden="1"/>
        <dsp:cNvSpPr/>
      </dsp:nvSpPr>
      <dsp:spPr bwMode="white">
        <a:xfrm>
          <a:off x="57596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452160"/>
        <a:ext cx="78899" cy="197248"/>
      </dsp:txXfrm>
    </dsp:sp>
    <dsp:sp>
      <dsp:nvSpPr>
        <dsp:cNvPr id="37" name="Rectangle 36" hidden="1"/>
        <dsp:cNvSpPr/>
      </dsp:nvSpPr>
      <dsp:spPr bwMode="white">
        <a:xfrm>
          <a:off x="57596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732252"/>
        <a:ext cx="78899" cy="197248"/>
      </dsp:txXfrm>
    </dsp:sp>
    <dsp:sp>
      <dsp:nvSpPr>
        <dsp:cNvPr id="40" name="Rectangle 39" hidden="1"/>
        <dsp:cNvSpPr/>
      </dsp:nvSpPr>
      <dsp:spPr bwMode="white">
        <a:xfrm>
          <a:off x="95468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54680" y="331792"/>
        <a:ext cx="78899" cy="197248"/>
      </dsp:txXfrm>
    </dsp:sp>
    <dsp:sp>
      <dsp:nvSpPr>
        <dsp:cNvPr id="43" name="Rectangle 42" hidden="1"/>
        <dsp:cNvSpPr/>
      </dsp:nvSpPr>
      <dsp:spPr bwMode="white">
        <a:xfrm>
          <a:off x="105330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611884"/>
        <a:ext cx="78899" cy="197248"/>
      </dsp:txXfrm>
    </dsp:sp>
    <dsp:sp>
      <dsp:nvSpPr>
        <dsp:cNvPr id="46" name="Rectangle 45" hidden="1"/>
        <dsp:cNvSpPr/>
      </dsp:nvSpPr>
      <dsp:spPr bwMode="white">
        <a:xfrm>
          <a:off x="105330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891976"/>
        <a:ext cx="78899" cy="197248"/>
      </dsp:txXfrm>
    </dsp:sp>
    <dsp:sp>
      <dsp:nvSpPr>
        <dsp:cNvPr id="49" name="Rectangle 48" hidden="1"/>
        <dsp:cNvSpPr/>
      </dsp:nvSpPr>
      <dsp:spPr bwMode="white">
        <a:xfrm>
          <a:off x="105330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172068"/>
        <a:ext cx="78899" cy="197248"/>
      </dsp:txXfrm>
    </dsp:sp>
    <dsp:sp>
      <dsp:nvSpPr>
        <dsp:cNvPr id="52" name="Rectangle 51" hidden="1"/>
        <dsp:cNvSpPr/>
      </dsp:nvSpPr>
      <dsp:spPr bwMode="white">
        <a:xfrm>
          <a:off x="105330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452160"/>
        <a:ext cx="78899" cy="197248"/>
      </dsp:txXfrm>
    </dsp:sp>
    <dsp:sp>
      <dsp:nvSpPr>
        <dsp:cNvPr id="55" name="Rectangle 54" hidden="1"/>
        <dsp:cNvSpPr/>
      </dsp:nvSpPr>
      <dsp:spPr bwMode="white">
        <a:xfrm>
          <a:off x="105330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732252"/>
        <a:ext cx="78899" cy="197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447800" cy="1981200"/>
        <a:chOff x="0" y="0"/>
        <a:chExt cx="1447800" cy="1981200"/>
      </a:xfrm>
    </dsp:grpSpPr>
    <dsp:sp>
      <dsp:nvSpPr>
        <dsp:cNvPr id="5" name="Freeform 4"/>
        <dsp:cNvSpPr/>
      </dsp:nvSpPr>
      <dsp:spPr bwMode="white">
        <a:xfrm>
          <a:off x="19724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752" y="0"/>
              </a:moveTo>
              <a:lnTo>
                <a:pt x="752" y="65"/>
              </a:lnTo>
              <a:lnTo>
                <a:pt x="0" y="65"/>
              </a:ln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7248" y="248948"/>
        <a:ext cx="477340" cy="82844"/>
      </dsp:txXfrm>
    </dsp:sp>
    <dsp:sp>
      <dsp:nvSpPr>
        <dsp:cNvPr id="8" name="Freeform 7"/>
        <dsp:cNvSpPr/>
      </dsp:nvSpPr>
      <dsp:spPr bwMode="white">
        <a:xfrm>
          <a:off x="3945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81468"/>
      </dsp:txXfrm>
    </dsp:sp>
    <dsp:sp>
      <dsp:nvSpPr>
        <dsp:cNvPr id="11" name="Freeform 10"/>
        <dsp:cNvSpPr/>
      </dsp:nvSpPr>
      <dsp:spPr bwMode="white">
        <a:xfrm>
          <a:off x="3945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461560"/>
      </dsp:txXfrm>
    </dsp:sp>
    <dsp:sp>
      <dsp:nvSpPr>
        <dsp:cNvPr id="14" name="Freeform 13"/>
        <dsp:cNvSpPr/>
      </dsp:nvSpPr>
      <dsp:spPr bwMode="white">
        <a:xfrm>
          <a:off x="3945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741652"/>
      </dsp:txXfrm>
    </dsp:sp>
    <dsp:sp>
      <dsp:nvSpPr>
        <dsp:cNvPr id="17" name="Freeform 16"/>
        <dsp:cNvSpPr/>
      </dsp:nvSpPr>
      <dsp:spPr bwMode="white">
        <a:xfrm>
          <a:off x="3945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021744"/>
      </dsp:txXfrm>
    </dsp:sp>
    <dsp:sp>
      <dsp:nvSpPr>
        <dsp:cNvPr id="20" name="Freeform 19"/>
        <dsp:cNvSpPr/>
      </dsp:nvSpPr>
      <dsp:spPr bwMode="white">
        <a:xfrm>
          <a:off x="674588" y="248948"/>
          <a:ext cx="0" cy="82844"/>
        </a:xfrm>
        <a:custGeom>
          <a:avLst/>
          <a:gdLst/>
          <a:ahLst/>
          <a:cxnLst/>
          <a:pathLst>
            <a:path h="130">
              <a:moveTo>
                <a:pt x="0" y="0"/>
              </a:move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0" cy="82844"/>
      </dsp:txXfrm>
    </dsp:sp>
    <dsp:sp>
      <dsp:nvSpPr>
        <dsp:cNvPr id="23" name="Freeform 22"/>
        <dsp:cNvSpPr/>
      </dsp:nvSpPr>
      <dsp:spPr bwMode="white">
        <a:xfrm>
          <a:off x="51679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81468"/>
      </dsp:txXfrm>
    </dsp:sp>
    <dsp:sp>
      <dsp:nvSpPr>
        <dsp:cNvPr id="26" name="Freeform 25"/>
        <dsp:cNvSpPr/>
      </dsp:nvSpPr>
      <dsp:spPr bwMode="white">
        <a:xfrm>
          <a:off x="51679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461560"/>
      </dsp:txXfrm>
    </dsp:sp>
    <dsp:sp>
      <dsp:nvSpPr>
        <dsp:cNvPr id="29" name="Freeform 28"/>
        <dsp:cNvSpPr/>
      </dsp:nvSpPr>
      <dsp:spPr bwMode="white">
        <a:xfrm>
          <a:off x="51679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741652"/>
      </dsp:txXfrm>
    </dsp:sp>
    <dsp:sp>
      <dsp:nvSpPr>
        <dsp:cNvPr id="32" name="Freeform 31"/>
        <dsp:cNvSpPr/>
      </dsp:nvSpPr>
      <dsp:spPr bwMode="white">
        <a:xfrm>
          <a:off x="51679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021744"/>
      </dsp:txXfrm>
    </dsp:sp>
    <dsp:sp>
      <dsp:nvSpPr>
        <dsp:cNvPr id="35" name="Freeform 34"/>
        <dsp:cNvSpPr/>
      </dsp:nvSpPr>
      <dsp:spPr bwMode="white">
        <a:xfrm>
          <a:off x="51679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301837"/>
      </dsp:txXfrm>
    </dsp:sp>
    <dsp:sp>
      <dsp:nvSpPr>
        <dsp:cNvPr id="38" name="Freeform 37"/>
        <dsp:cNvSpPr/>
      </dsp:nvSpPr>
      <dsp:spPr bwMode="white">
        <a:xfrm>
          <a:off x="67458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0" y="0"/>
              </a:moveTo>
              <a:lnTo>
                <a:pt x="0" y="65"/>
              </a:lnTo>
              <a:lnTo>
                <a:pt x="752" y="65"/>
              </a:lnTo>
              <a:lnTo>
                <a:pt x="752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477340" cy="82844"/>
      </dsp:txXfrm>
    </dsp:sp>
    <dsp:sp>
      <dsp:nvSpPr>
        <dsp:cNvPr id="41" name="Freeform 40"/>
        <dsp:cNvSpPr/>
      </dsp:nvSpPr>
      <dsp:spPr bwMode="white">
        <a:xfrm>
          <a:off x="99413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81468"/>
      </dsp:txXfrm>
    </dsp:sp>
    <dsp:sp>
      <dsp:nvSpPr>
        <dsp:cNvPr id="44" name="Freeform 43"/>
        <dsp:cNvSpPr/>
      </dsp:nvSpPr>
      <dsp:spPr bwMode="white">
        <a:xfrm>
          <a:off x="99413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461560"/>
      </dsp:txXfrm>
    </dsp:sp>
    <dsp:sp>
      <dsp:nvSpPr>
        <dsp:cNvPr id="47" name="Freeform 46"/>
        <dsp:cNvSpPr/>
      </dsp:nvSpPr>
      <dsp:spPr bwMode="white">
        <a:xfrm>
          <a:off x="99413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741652"/>
      </dsp:txXfrm>
    </dsp:sp>
    <dsp:sp>
      <dsp:nvSpPr>
        <dsp:cNvPr id="50" name="Freeform 49"/>
        <dsp:cNvSpPr/>
      </dsp:nvSpPr>
      <dsp:spPr bwMode="white">
        <a:xfrm>
          <a:off x="99413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021744"/>
      </dsp:txXfrm>
    </dsp:sp>
    <dsp:sp>
      <dsp:nvSpPr>
        <dsp:cNvPr id="53" name="Freeform 52"/>
        <dsp:cNvSpPr/>
      </dsp:nvSpPr>
      <dsp:spPr bwMode="white">
        <a:xfrm>
          <a:off x="99413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301837"/>
      </dsp:txXfrm>
    </dsp:sp>
    <dsp:sp>
      <dsp:nvSpPr>
        <dsp:cNvPr id="3" name="Rectangle 2"/>
        <dsp:cNvSpPr/>
      </dsp:nvSpPr>
      <dsp:spPr bwMode="white">
        <a:xfrm>
          <a:off x="108402" y="51700"/>
          <a:ext cx="1132373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Geometric/PARAMETRIC Modeling</a:t>
          </a:r>
          <a:endParaRPr lang="en-US" dirty="0"/>
        </a:p>
      </dsp:txBody>
      <dsp:txXfrm>
        <a:off x="108402" y="51700"/>
        <a:ext cx="1132373" cy="197248"/>
      </dsp:txXfrm>
    </dsp:sp>
    <dsp:sp>
      <dsp:nvSpPr>
        <dsp:cNvPr id="6" name="Rectangle 5"/>
        <dsp:cNvSpPr/>
      </dsp:nvSpPr>
      <dsp:spPr bwMode="white">
        <a:xfrm>
          <a:off x="0" y="331792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</a:t>
          </a:r>
          <a:endParaRPr lang="en-US" dirty="0"/>
        </a:p>
      </dsp:txBody>
      <dsp:txXfrm>
        <a:off x="0" y="331792"/>
        <a:ext cx="394496" cy="197248"/>
      </dsp:txXfrm>
    </dsp:sp>
    <dsp:sp>
      <dsp:nvSpPr>
        <dsp:cNvPr id="9" name="Rectangle 8"/>
        <dsp:cNvSpPr/>
      </dsp:nvSpPr>
      <dsp:spPr bwMode="white">
        <a:xfrm>
          <a:off x="98624" y="611884"/>
          <a:ext cx="394496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Perception of Solids</a:t>
          </a:r>
          <a:endParaRPr lang="en-US" dirty="0"/>
        </a:p>
      </dsp:txBody>
      <dsp:txXfrm>
        <a:off x="98624" y="611884"/>
        <a:ext cx="394496" cy="197248"/>
      </dsp:txXfrm>
    </dsp:sp>
    <dsp:sp>
      <dsp:nvSpPr>
        <dsp:cNvPr id="12" name="Rectangle 11"/>
        <dsp:cNvSpPr/>
      </dsp:nvSpPr>
      <dsp:spPr bwMode="white">
        <a:xfrm>
          <a:off x="98624" y="891976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Topology and Solids</a:t>
          </a:r>
          <a:endParaRPr lang="en-US" dirty="0"/>
        </a:p>
      </dsp:txBody>
      <dsp:txXfrm>
        <a:off x="98624" y="891976"/>
        <a:ext cx="394496" cy="197248"/>
      </dsp:txXfrm>
    </dsp:sp>
    <dsp:sp>
      <dsp:nvSpPr>
        <dsp:cNvPr id="15" name="Rectangle 14"/>
        <dsp:cNvSpPr/>
      </dsp:nvSpPr>
      <dsp:spPr bwMode="white">
        <a:xfrm>
          <a:off x="9862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 1-2</a:t>
          </a:r>
          <a:endParaRPr lang="en-US" dirty="0"/>
        </a:p>
      </dsp:txBody>
      <dsp:txXfrm>
        <a:off x="98624" y="1172068"/>
        <a:ext cx="394496" cy="197248"/>
      </dsp:txXfrm>
    </dsp:sp>
    <dsp:sp>
      <dsp:nvSpPr>
        <dsp:cNvPr id="18" name="Rectangle 17"/>
        <dsp:cNvSpPr/>
      </dsp:nvSpPr>
      <dsp:spPr bwMode="white">
        <a:xfrm>
          <a:off x="9862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Transformations and Projections 1-2</a:t>
          </a:r>
          <a:endParaRPr lang="en-US" dirty="0"/>
        </a:p>
      </dsp:txBody>
      <dsp:txXfrm>
        <a:off x="98624" y="1452160"/>
        <a:ext cx="394496" cy="197248"/>
      </dsp:txXfrm>
    </dsp:sp>
    <dsp:sp>
      <dsp:nvSpPr>
        <dsp:cNvPr id="21" name="Rectangle 20"/>
        <dsp:cNvSpPr/>
      </dsp:nvSpPr>
      <dsp:spPr bwMode="white">
        <a:xfrm>
          <a:off x="47734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Curves</a:t>
          </a:r>
          <a:endParaRPr lang="en-US" dirty="0"/>
        </a:p>
      </dsp:txBody>
      <dsp:txXfrm>
        <a:off x="477340" y="331792"/>
        <a:ext cx="394496" cy="197248"/>
      </dsp:txXfrm>
    </dsp:sp>
    <dsp:sp>
      <dsp:nvSpPr>
        <dsp:cNvPr id="24" name="Rectangle 23"/>
        <dsp:cNvSpPr/>
      </dsp:nvSpPr>
      <dsp:spPr bwMode="white">
        <a:xfrm>
          <a:off x="57596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Representation, Differential Geometry</a:t>
          </a:r>
          <a:endParaRPr lang="en-US" dirty="0"/>
        </a:p>
      </dsp:txBody>
      <dsp:txXfrm>
        <a:off x="575964" y="611884"/>
        <a:ext cx="394496" cy="197248"/>
      </dsp:txXfrm>
    </dsp:sp>
    <dsp:sp>
      <dsp:nvSpPr>
        <dsp:cNvPr id="27" name="Rectangle 26"/>
        <dsp:cNvSpPr/>
      </dsp:nvSpPr>
      <dsp:spPr bwMode="white">
        <a:xfrm>
          <a:off x="57596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Ferguson Segments</a:t>
          </a:r>
          <a:endParaRPr lang="en-US" dirty="0"/>
        </a:p>
      </dsp:txBody>
      <dsp:txXfrm>
        <a:off x="575964" y="891976"/>
        <a:ext cx="394496" cy="197248"/>
      </dsp:txXfrm>
    </dsp:sp>
    <dsp:sp>
      <dsp:nvSpPr>
        <dsp:cNvPr id="30" name="Rectangle 29"/>
        <dsp:cNvSpPr/>
      </dsp:nvSpPr>
      <dsp:spPr bwMode="white">
        <a:xfrm>
          <a:off x="57596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Bezier Segments 1-2</a:t>
          </a:r>
          <a:endParaRPr lang="en-US" dirty="0"/>
        </a:p>
      </dsp:txBody>
      <dsp:txXfrm>
        <a:off x="575964" y="1172068"/>
        <a:ext cx="394496" cy="197248"/>
      </dsp:txXfrm>
    </dsp:sp>
    <dsp:sp>
      <dsp:nvSpPr>
        <dsp:cNvPr id="33" name="Rectangle 32"/>
        <dsp:cNvSpPr/>
      </dsp:nvSpPr>
      <dsp:spPr bwMode="white">
        <a:xfrm>
          <a:off x="57596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sp:txBody>
      <dsp:txXfrm>
        <a:off x="575964" y="1452160"/>
        <a:ext cx="394496" cy="197248"/>
      </dsp:txXfrm>
    </dsp:sp>
    <dsp:sp>
      <dsp:nvSpPr>
        <dsp:cNvPr id="36" name="Rectangle 35"/>
        <dsp:cNvSpPr/>
      </dsp:nvSpPr>
      <dsp:spPr bwMode="white">
        <a:xfrm>
          <a:off x="57596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575964" y="1732252"/>
        <a:ext cx="394496" cy="197248"/>
      </dsp:txXfrm>
    </dsp:sp>
    <dsp:sp>
      <dsp:nvSpPr>
        <dsp:cNvPr id="39" name="Rectangle 38"/>
        <dsp:cNvSpPr/>
      </dsp:nvSpPr>
      <dsp:spPr bwMode="white">
        <a:xfrm>
          <a:off x="95468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Surfaces (Patches)</a:t>
          </a:r>
          <a:endParaRPr lang="en-US" dirty="0"/>
        </a:p>
      </dsp:txBody>
      <dsp:txXfrm>
        <a:off x="954680" y="331792"/>
        <a:ext cx="394496" cy="197248"/>
      </dsp:txXfrm>
    </dsp:sp>
    <dsp:sp>
      <dsp:nvSpPr>
        <dsp:cNvPr id="42" name="Rectangle 41"/>
        <dsp:cNvSpPr/>
      </dsp:nvSpPr>
      <dsp:spPr bwMode="white">
        <a:xfrm>
          <a:off x="105330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Differential Geometry</a:t>
          </a:r>
          <a:endParaRPr lang="en-US" dirty="0"/>
        </a:p>
      </dsp:txBody>
      <dsp:txXfrm>
        <a:off x="1053304" y="611884"/>
        <a:ext cx="394496" cy="197248"/>
      </dsp:txXfrm>
    </dsp:sp>
    <dsp:sp>
      <dsp:nvSpPr>
        <dsp:cNvPr id="45" name="Rectangle 44"/>
        <dsp:cNvSpPr/>
      </dsp:nvSpPr>
      <dsp:spPr bwMode="white">
        <a:xfrm>
          <a:off x="105330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Tensor Product</a:t>
          </a:r>
          <a:endParaRPr lang="en-US" dirty="0"/>
        </a:p>
      </dsp:txBody>
      <dsp:txXfrm>
        <a:off x="1053304" y="891976"/>
        <a:ext cx="394496" cy="197248"/>
      </dsp:txXfrm>
    </dsp:sp>
    <dsp:sp>
      <dsp:nvSpPr>
        <dsp:cNvPr id="48" name="Rectangle 47"/>
        <dsp:cNvSpPr/>
      </dsp:nvSpPr>
      <dsp:spPr bwMode="white">
        <a:xfrm>
          <a:off x="105330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Boundary Interpolating </a:t>
          </a:r>
          <a:endParaRPr lang="en-US" dirty="0"/>
        </a:p>
      </dsp:txBody>
      <dsp:txXfrm>
        <a:off x="1053304" y="1172068"/>
        <a:ext cx="394496" cy="197248"/>
      </dsp:txXfrm>
    </dsp:sp>
    <dsp:sp>
      <dsp:nvSpPr>
        <dsp:cNvPr id="51" name="Rectangle 50"/>
        <dsp:cNvSpPr/>
      </dsp:nvSpPr>
      <dsp:spPr bwMode="white">
        <a:xfrm>
          <a:off x="105330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Composite</a:t>
          </a:r>
          <a:endParaRPr lang="en-US" dirty="0"/>
        </a:p>
      </dsp:txBody>
      <dsp:txXfrm>
        <a:off x="1053304" y="1452160"/>
        <a:ext cx="394496" cy="197248"/>
      </dsp:txXfrm>
    </dsp:sp>
    <dsp:sp>
      <dsp:nvSpPr>
        <dsp:cNvPr id="54" name="Rectangle 53"/>
        <dsp:cNvSpPr/>
      </dsp:nvSpPr>
      <dsp:spPr bwMode="white">
        <a:xfrm>
          <a:off x="105330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1053304" y="1732252"/>
        <a:ext cx="394496" cy="197248"/>
      </dsp:txXfrm>
    </dsp:sp>
    <dsp:sp>
      <dsp:nvSpPr>
        <dsp:cNvPr id="4" name="Rectangle 3" hidden="1"/>
        <dsp:cNvSpPr/>
      </dsp:nvSpPr>
      <dsp:spPr bwMode="white">
        <a:xfrm>
          <a:off x="108402" y="51700"/>
          <a:ext cx="226475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8402" y="51700"/>
        <a:ext cx="226475" cy="197248"/>
      </dsp:txXfrm>
    </dsp:sp>
    <dsp:sp>
      <dsp:nvSpPr>
        <dsp:cNvPr id="7" name="Rectangle 6" hidden="1"/>
        <dsp:cNvSpPr/>
      </dsp:nvSpPr>
      <dsp:spPr bwMode="white">
        <a:xfrm>
          <a:off x="0" y="331792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331792"/>
        <a:ext cx="78899" cy="197248"/>
      </dsp:txXfrm>
    </dsp:sp>
    <dsp:sp>
      <dsp:nvSpPr>
        <dsp:cNvPr id="10" name="Rectangle 9" hidden="1"/>
        <dsp:cNvSpPr/>
      </dsp:nvSpPr>
      <dsp:spPr bwMode="white">
        <a:xfrm>
          <a:off x="98624" y="611884"/>
          <a:ext cx="78899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611884"/>
        <a:ext cx="78899" cy="197248"/>
      </dsp:txXfrm>
    </dsp:sp>
    <dsp:sp>
      <dsp:nvSpPr>
        <dsp:cNvPr id="13" name="Rectangle 12" hidden="1"/>
        <dsp:cNvSpPr/>
      </dsp:nvSpPr>
      <dsp:spPr bwMode="white">
        <a:xfrm>
          <a:off x="98624" y="891976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891976"/>
        <a:ext cx="78899" cy="197248"/>
      </dsp:txXfrm>
    </dsp:sp>
    <dsp:sp>
      <dsp:nvSpPr>
        <dsp:cNvPr id="16" name="Rectangle 15" hidden="1"/>
        <dsp:cNvSpPr/>
      </dsp:nvSpPr>
      <dsp:spPr bwMode="white">
        <a:xfrm>
          <a:off x="9862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172068"/>
        <a:ext cx="78899" cy="197248"/>
      </dsp:txXfrm>
    </dsp:sp>
    <dsp:sp>
      <dsp:nvSpPr>
        <dsp:cNvPr id="19" name="Rectangle 18" hidden="1"/>
        <dsp:cNvSpPr/>
      </dsp:nvSpPr>
      <dsp:spPr bwMode="white">
        <a:xfrm>
          <a:off x="9862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452160"/>
        <a:ext cx="78899" cy="197248"/>
      </dsp:txXfrm>
    </dsp:sp>
    <dsp:sp>
      <dsp:nvSpPr>
        <dsp:cNvPr id="22" name="Rectangle 21" hidden="1"/>
        <dsp:cNvSpPr/>
      </dsp:nvSpPr>
      <dsp:spPr bwMode="white">
        <a:xfrm>
          <a:off x="47734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477340" y="331792"/>
        <a:ext cx="78899" cy="197248"/>
      </dsp:txXfrm>
    </dsp:sp>
    <dsp:sp>
      <dsp:nvSpPr>
        <dsp:cNvPr id="25" name="Rectangle 24" hidden="1"/>
        <dsp:cNvSpPr/>
      </dsp:nvSpPr>
      <dsp:spPr bwMode="white">
        <a:xfrm>
          <a:off x="57596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611884"/>
        <a:ext cx="78899" cy="197248"/>
      </dsp:txXfrm>
    </dsp:sp>
    <dsp:sp>
      <dsp:nvSpPr>
        <dsp:cNvPr id="28" name="Rectangle 27" hidden="1"/>
        <dsp:cNvSpPr/>
      </dsp:nvSpPr>
      <dsp:spPr bwMode="white">
        <a:xfrm>
          <a:off x="57596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891976"/>
        <a:ext cx="78899" cy="197248"/>
      </dsp:txXfrm>
    </dsp:sp>
    <dsp:sp>
      <dsp:nvSpPr>
        <dsp:cNvPr id="31" name="Rectangle 30" hidden="1"/>
        <dsp:cNvSpPr/>
      </dsp:nvSpPr>
      <dsp:spPr bwMode="white">
        <a:xfrm>
          <a:off x="57596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172068"/>
        <a:ext cx="78899" cy="197248"/>
      </dsp:txXfrm>
    </dsp:sp>
    <dsp:sp>
      <dsp:nvSpPr>
        <dsp:cNvPr id="34" name="Rectangle 33" hidden="1"/>
        <dsp:cNvSpPr/>
      </dsp:nvSpPr>
      <dsp:spPr bwMode="white">
        <a:xfrm>
          <a:off x="57596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452160"/>
        <a:ext cx="78899" cy="197248"/>
      </dsp:txXfrm>
    </dsp:sp>
    <dsp:sp>
      <dsp:nvSpPr>
        <dsp:cNvPr id="37" name="Rectangle 36" hidden="1"/>
        <dsp:cNvSpPr/>
      </dsp:nvSpPr>
      <dsp:spPr bwMode="white">
        <a:xfrm>
          <a:off x="57596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732252"/>
        <a:ext cx="78899" cy="197248"/>
      </dsp:txXfrm>
    </dsp:sp>
    <dsp:sp>
      <dsp:nvSpPr>
        <dsp:cNvPr id="40" name="Rectangle 39" hidden="1"/>
        <dsp:cNvSpPr/>
      </dsp:nvSpPr>
      <dsp:spPr bwMode="white">
        <a:xfrm>
          <a:off x="95468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54680" y="331792"/>
        <a:ext cx="78899" cy="197248"/>
      </dsp:txXfrm>
    </dsp:sp>
    <dsp:sp>
      <dsp:nvSpPr>
        <dsp:cNvPr id="43" name="Rectangle 42" hidden="1"/>
        <dsp:cNvSpPr/>
      </dsp:nvSpPr>
      <dsp:spPr bwMode="white">
        <a:xfrm>
          <a:off x="105330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611884"/>
        <a:ext cx="78899" cy="197248"/>
      </dsp:txXfrm>
    </dsp:sp>
    <dsp:sp>
      <dsp:nvSpPr>
        <dsp:cNvPr id="46" name="Rectangle 45" hidden="1"/>
        <dsp:cNvSpPr/>
      </dsp:nvSpPr>
      <dsp:spPr bwMode="white">
        <a:xfrm>
          <a:off x="105330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891976"/>
        <a:ext cx="78899" cy="197248"/>
      </dsp:txXfrm>
    </dsp:sp>
    <dsp:sp>
      <dsp:nvSpPr>
        <dsp:cNvPr id="49" name="Rectangle 48" hidden="1"/>
        <dsp:cNvSpPr/>
      </dsp:nvSpPr>
      <dsp:spPr bwMode="white">
        <a:xfrm>
          <a:off x="105330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172068"/>
        <a:ext cx="78899" cy="197248"/>
      </dsp:txXfrm>
    </dsp:sp>
    <dsp:sp>
      <dsp:nvSpPr>
        <dsp:cNvPr id="52" name="Rectangle 51" hidden="1"/>
        <dsp:cNvSpPr/>
      </dsp:nvSpPr>
      <dsp:spPr bwMode="white">
        <a:xfrm>
          <a:off x="105330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452160"/>
        <a:ext cx="78899" cy="197248"/>
      </dsp:txXfrm>
    </dsp:sp>
    <dsp:sp>
      <dsp:nvSpPr>
        <dsp:cNvPr id="55" name="Rectangle 54" hidden="1"/>
        <dsp:cNvSpPr/>
      </dsp:nvSpPr>
      <dsp:spPr bwMode="white">
        <a:xfrm>
          <a:off x="105330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732252"/>
        <a:ext cx="78899" cy="197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447800" cy="1981200"/>
        <a:chOff x="0" y="0"/>
        <a:chExt cx="1447800" cy="1981200"/>
      </a:xfrm>
    </dsp:grpSpPr>
    <dsp:sp>
      <dsp:nvSpPr>
        <dsp:cNvPr id="5" name="Freeform 4"/>
        <dsp:cNvSpPr/>
      </dsp:nvSpPr>
      <dsp:spPr bwMode="white">
        <a:xfrm>
          <a:off x="19724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752" y="0"/>
              </a:moveTo>
              <a:lnTo>
                <a:pt x="752" y="65"/>
              </a:lnTo>
              <a:lnTo>
                <a:pt x="0" y="65"/>
              </a:ln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7248" y="248948"/>
        <a:ext cx="477340" cy="82844"/>
      </dsp:txXfrm>
    </dsp:sp>
    <dsp:sp>
      <dsp:nvSpPr>
        <dsp:cNvPr id="8" name="Freeform 7"/>
        <dsp:cNvSpPr/>
      </dsp:nvSpPr>
      <dsp:spPr bwMode="white">
        <a:xfrm>
          <a:off x="3945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81468"/>
      </dsp:txXfrm>
    </dsp:sp>
    <dsp:sp>
      <dsp:nvSpPr>
        <dsp:cNvPr id="11" name="Freeform 10"/>
        <dsp:cNvSpPr/>
      </dsp:nvSpPr>
      <dsp:spPr bwMode="white">
        <a:xfrm>
          <a:off x="3945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461560"/>
      </dsp:txXfrm>
    </dsp:sp>
    <dsp:sp>
      <dsp:nvSpPr>
        <dsp:cNvPr id="14" name="Freeform 13"/>
        <dsp:cNvSpPr/>
      </dsp:nvSpPr>
      <dsp:spPr bwMode="white">
        <a:xfrm>
          <a:off x="3945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741652"/>
      </dsp:txXfrm>
    </dsp:sp>
    <dsp:sp>
      <dsp:nvSpPr>
        <dsp:cNvPr id="17" name="Freeform 16"/>
        <dsp:cNvSpPr/>
      </dsp:nvSpPr>
      <dsp:spPr bwMode="white">
        <a:xfrm>
          <a:off x="3945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021744"/>
      </dsp:txXfrm>
    </dsp:sp>
    <dsp:sp>
      <dsp:nvSpPr>
        <dsp:cNvPr id="20" name="Freeform 19"/>
        <dsp:cNvSpPr/>
      </dsp:nvSpPr>
      <dsp:spPr bwMode="white">
        <a:xfrm>
          <a:off x="674588" y="248948"/>
          <a:ext cx="0" cy="82844"/>
        </a:xfrm>
        <a:custGeom>
          <a:avLst/>
          <a:gdLst/>
          <a:ahLst/>
          <a:cxnLst/>
          <a:pathLst>
            <a:path h="130">
              <a:moveTo>
                <a:pt x="0" y="0"/>
              </a:move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0" cy="82844"/>
      </dsp:txXfrm>
    </dsp:sp>
    <dsp:sp>
      <dsp:nvSpPr>
        <dsp:cNvPr id="23" name="Freeform 22"/>
        <dsp:cNvSpPr/>
      </dsp:nvSpPr>
      <dsp:spPr bwMode="white">
        <a:xfrm>
          <a:off x="51679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81468"/>
      </dsp:txXfrm>
    </dsp:sp>
    <dsp:sp>
      <dsp:nvSpPr>
        <dsp:cNvPr id="26" name="Freeform 25"/>
        <dsp:cNvSpPr/>
      </dsp:nvSpPr>
      <dsp:spPr bwMode="white">
        <a:xfrm>
          <a:off x="51679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461560"/>
      </dsp:txXfrm>
    </dsp:sp>
    <dsp:sp>
      <dsp:nvSpPr>
        <dsp:cNvPr id="29" name="Freeform 28"/>
        <dsp:cNvSpPr/>
      </dsp:nvSpPr>
      <dsp:spPr bwMode="white">
        <a:xfrm>
          <a:off x="51679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741652"/>
      </dsp:txXfrm>
    </dsp:sp>
    <dsp:sp>
      <dsp:nvSpPr>
        <dsp:cNvPr id="32" name="Freeform 31"/>
        <dsp:cNvSpPr/>
      </dsp:nvSpPr>
      <dsp:spPr bwMode="white">
        <a:xfrm>
          <a:off x="51679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021744"/>
      </dsp:txXfrm>
    </dsp:sp>
    <dsp:sp>
      <dsp:nvSpPr>
        <dsp:cNvPr id="35" name="Freeform 34"/>
        <dsp:cNvSpPr/>
      </dsp:nvSpPr>
      <dsp:spPr bwMode="white">
        <a:xfrm>
          <a:off x="51679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301837"/>
      </dsp:txXfrm>
    </dsp:sp>
    <dsp:sp>
      <dsp:nvSpPr>
        <dsp:cNvPr id="38" name="Freeform 37"/>
        <dsp:cNvSpPr/>
      </dsp:nvSpPr>
      <dsp:spPr bwMode="white">
        <a:xfrm>
          <a:off x="67458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0" y="0"/>
              </a:moveTo>
              <a:lnTo>
                <a:pt x="0" y="65"/>
              </a:lnTo>
              <a:lnTo>
                <a:pt x="752" y="65"/>
              </a:lnTo>
              <a:lnTo>
                <a:pt x="752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477340" cy="82844"/>
      </dsp:txXfrm>
    </dsp:sp>
    <dsp:sp>
      <dsp:nvSpPr>
        <dsp:cNvPr id="41" name="Freeform 40"/>
        <dsp:cNvSpPr/>
      </dsp:nvSpPr>
      <dsp:spPr bwMode="white">
        <a:xfrm>
          <a:off x="99413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81468"/>
      </dsp:txXfrm>
    </dsp:sp>
    <dsp:sp>
      <dsp:nvSpPr>
        <dsp:cNvPr id="44" name="Freeform 43"/>
        <dsp:cNvSpPr/>
      </dsp:nvSpPr>
      <dsp:spPr bwMode="white">
        <a:xfrm>
          <a:off x="99413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461560"/>
      </dsp:txXfrm>
    </dsp:sp>
    <dsp:sp>
      <dsp:nvSpPr>
        <dsp:cNvPr id="47" name="Freeform 46"/>
        <dsp:cNvSpPr/>
      </dsp:nvSpPr>
      <dsp:spPr bwMode="white">
        <a:xfrm>
          <a:off x="99413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741652"/>
      </dsp:txXfrm>
    </dsp:sp>
    <dsp:sp>
      <dsp:nvSpPr>
        <dsp:cNvPr id="50" name="Freeform 49"/>
        <dsp:cNvSpPr/>
      </dsp:nvSpPr>
      <dsp:spPr bwMode="white">
        <a:xfrm>
          <a:off x="99413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021744"/>
      </dsp:txXfrm>
    </dsp:sp>
    <dsp:sp>
      <dsp:nvSpPr>
        <dsp:cNvPr id="53" name="Freeform 52"/>
        <dsp:cNvSpPr/>
      </dsp:nvSpPr>
      <dsp:spPr bwMode="white">
        <a:xfrm>
          <a:off x="99413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301837"/>
      </dsp:txXfrm>
    </dsp:sp>
    <dsp:sp>
      <dsp:nvSpPr>
        <dsp:cNvPr id="3" name="Rectangle 2"/>
        <dsp:cNvSpPr/>
      </dsp:nvSpPr>
      <dsp:spPr bwMode="white">
        <a:xfrm>
          <a:off x="108402" y="51700"/>
          <a:ext cx="1132373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Geometric/PARAMETRIC Modeling</a:t>
          </a:r>
          <a:endParaRPr lang="en-US" dirty="0"/>
        </a:p>
      </dsp:txBody>
      <dsp:txXfrm>
        <a:off x="108402" y="51700"/>
        <a:ext cx="1132373" cy="197248"/>
      </dsp:txXfrm>
    </dsp:sp>
    <dsp:sp>
      <dsp:nvSpPr>
        <dsp:cNvPr id="6" name="Rectangle 5"/>
        <dsp:cNvSpPr/>
      </dsp:nvSpPr>
      <dsp:spPr bwMode="white">
        <a:xfrm>
          <a:off x="0" y="331792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</a:t>
          </a:r>
          <a:endParaRPr lang="en-US" dirty="0"/>
        </a:p>
      </dsp:txBody>
      <dsp:txXfrm>
        <a:off x="0" y="331792"/>
        <a:ext cx="394496" cy="197248"/>
      </dsp:txXfrm>
    </dsp:sp>
    <dsp:sp>
      <dsp:nvSpPr>
        <dsp:cNvPr id="9" name="Rectangle 8"/>
        <dsp:cNvSpPr/>
      </dsp:nvSpPr>
      <dsp:spPr bwMode="white">
        <a:xfrm>
          <a:off x="98624" y="611884"/>
          <a:ext cx="394496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Perception of Solids</a:t>
          </a:r>
          <a:endParaRPr lang="en-US" dirty="0"/>
        </a:p>
      </dsp:txBody>
      <dsp:txXfrm>
        <a:off x="98624" y="611884"/>
        <a:ext cx="394496" cy="197248"/>
      </dsp:txXfrm>
    </dsp:sp>
    <dsp:sp>
      <dsp:nvSpPr>
        <dsp:cNvPr id="12" name="Rectangle 11"/>
        <dsp:cNvSpPr/>
      </dsp:nvSpPr>
      <dsp:spPr bwMode="white">
        <a:xfrm>
          <a:off x="98624" y="891976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Topology and Solids</a:t>
          </a:r>
          <a:endParaRPr lang="en-US" dirty="0"/>
        </a:p>
      </dsp:txBody>
      <dsp:txXfrm>
        <a:off x="98624" y="891976"/>
        <a:ext cx="394496" cy="197248"/>
      </dsp:txXfrm>
    </dsp:sp>
    <dsp:sp>
      <dsp:nvSpPr>
        <dsp:cNvPr id="15" name="Rectangle 14"/>
        <dsp:cNvSpPr/>
      </dsp:nvSpPr>
      <dsp:spPr bwMode="white">
        <a:xfrm>
          <a:off x="9862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 1-2</a:t>
          </a:r>
          <a:endParaRPr lang="en-US" dirty="0"/>
        </a:p>
      </dsp:txBody>
      <dsp:txXfrm>
        <a:off x="98624" y="1172068"/>
        <a:ext cx="394496" cy="197248"/>
      </dsp:txXfrm>
    </dsp:sp>
    <dsp:sp>
      <dsp:nvSpPr>
        <dsp:cNvPr id="18" name="Rectangle 17"/>
        <dsp:cNvSpPr/>
      </dsp:nvSpPr>
      <dsp:spPr bwMode="white">
        <a:xfrm>
          <a:off x="9862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Transformations and Projections 1-2</a:t>
          </a:r>
          <a:endParaRPr lang="en-US" dirty="0"/>
        </a:p>
      </dsp:txBody>
      <dsp:txXfrm>
        <a:off x="98624" y="1452160"/>
        <a:ext cx="394496" cy="197248"/>
      </dsp:txXfrm>
    </dsp:sp>
    <dsp:sp>
      <dsp:nvSpPr>
        <dsp:cNvPr id="21" name="Rectangle 20"/>
        <dsp:cNvSpPr/>
      </dsp:nvSpPr>
      <dsp:spPr bwMode="white">
        <a:xfrm>
          <a:off x="47734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Curves</a:t>
          </a:r>
          <a:endParaRPr lang="en-US" dirty="0"/>
        </a:p>
      </dsp:txBody>
      <dsp:txXfrm>
        <a:off x="477340" y="331792"/>
        <a:ext cx="394496" cy="197248"/>
      </dsp:txXfrm>
    </dsp:sp>
    <dsp:sp>
      <dsp:nvSpPr>
        <dsp:cNvPr id="24" name="Rectangle 23"/>
        <dsp:cNvSpPr/>
      </dsp:nvSpPr>
      <dsp:spPr bwMode="white">
        <a:xfrm>
          <a:off x="57596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Representation, Differential Geometry</a:t>
          </a:r>
          <a:endParaRPr lang="en-US" dirty="0"/>
        </a:p>
      </dsp:txBody>
      <dsp:txXfrm>
        <a:off x="575964" y="611884"/>
        <a:ext cx="394496" cy="197248"/>
      </dsp:txXfrm>
    </dsp:sp>
    <dsp:sp>
      <dsp:nvSpPr>
        <dsp:cNvPr id="27" name="Rectangle 26"/>
        <dsp:cNvSpPr/>
      </dsp:nvSpPr>
      <dsp:spPr bwMode="white">
        <a:xfrm>
          <a:off x="57596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Ferguson Segments</a:t>
          </a:r>
          <a:endParaRPr lang="en-US" dirty="0"/>
        </a:p>
      </dsp:txBody>
      <dsp:txXfrm>
        <a:off x="575964" y="891976"/>
        <a:ext cx="394496" cy="197248"/>
      </dsp:txXfrm>
    </dsp:sp>
    <dsp:sp>
      <dsp:nvSpPr>
        <dsp:cNvPr id="30" name="Rectangle 29"/>
        <dsp:cNvSpPr/>
      </dsp:nvSpPr>
      <dsp:spPr bwMode="white">
        <a:xfrm>
          <a:off x="57596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Bezier Segments 1-2</a:t>
          </a:r>
          <a:endParaRPr lang="en-US" dirty="0"/>
        </a:p>
      </dsp:txBody>
      <dsp:txXfrm>
        <a:off x="575964" y="1172068"/>
        <a:ext cx="394496" cy="197248"/>
      </dsp:txXfrm>
    </dsp:sp>
    <dsp:sp>
      <dsp:nvSpPr>
        <dsp:cNvPr id="33" name="Rectangle 32"/>
        <dsp:cNvSpPr/>
      </dsp:nvSpPr>
      <dsp:spPr bwMode="white">
        <a:xfrm>
          <a:off x="57596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sp:txBody>
      <dsp:txXfrm>
        <a:off x="575964" y="1452160"/>
        <a:ext cx="394496" cy="197248"/>
      </dsp:txXfrm>
    </dsp:sp>
    <dsp:sp>
      <dsp:nvSpPr>
        <dsp:cNvPr id="36" name="Rectangle 35"/>
        <dsp:cNvSpPr/>
      </dsp:nvSpPr>
      <dsp:spPr bwMode="white">
        <a:xfrm>
          <a:off x="57596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575964" y="1732252"/>
        <a:ext cx="394496" cy="197248"/>
      </dsp:txXfrm>
    </dsp:sp>
    <dsp:sp>
      <dsp:nvSpPr>
        <dsp:cNvPr id="39" name="Rectangle 38"/>
        <dsp:cNvSpPr/>
      </dsp:nvSpPr>
      <dsp:spPr bwMode="white">
        <a:xfrm>
          <a:off x="95468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Surfaces (Patches)</a:t>
          </a:r>
          <a:endParaRPr lang="en-US" dirty="0"/>
        </a:p>
      </dsp:txBody>
      <dsp:txXfrm>
        <a:off x="954680" y="331792"/>
        <a:ext cx="394496" cy="197248"/>
      </dsp:txXfrm>
    </dsp:sp>
    <dsp:sp>
      <dsp:nvSpPr>
        <dsp:cNvPr id="42" name="Rectangle 41"/>
        <dsp:cNvSpPr/>
      </dsp:nvSpPr>
      <dsp:spPr bwMode="white">
        <a:xfrm>
          <a:off x="105330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Differential Geometry</a:t>
          </a:r>
          <a:endParaRPr lang="en-US" dirty="0"/>
        </a:p>
      </dsp:txBody>
      <dsp:txXfrm>
        <a:off x="1053304" y="611884"/>
        <a:ext cx="394496" cy="197248"/>
      </dsp:txXfrm>
    </dsp:sp>
    <dsp:sp>
      <dsp:nvSpPr>
        <dsp:cNvPr id="45" name="Rectangle 44"/>
        <dsp:cNvSpPr/>
      </dsp:nvSpPr>
      <dsp:spPr bwMode="white">
        <a:xfrm>
          <a:off x="105330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Tensor Product</a:t>
          </a:r>
          <a:endParaRPr lang="en-US" dirty="0"/>
        </a:p>
      </dsp:txBody>
      <dsp:txXfrm>
        <a:off x="1053304" y="891976"/>
        <a:ext cx="394496" cy="197248"/>
      </dsp:txXfrm>
    </dsp:sp>
    <dsp:sp>
      <dsp:nvSpPr>
        <dsp:cNvPr id="48" name="Rectangle 47"/>
        <dsp:cNvSpPr/>
      </dsp:nvSpPr>
      <dsp:spPr bwMode="white">
        <a:xfrm>
          <a:off x="105330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Boundary Interpolating </a:t>
          </a:r>
          <a:endParaRPr lang="en-US" dirty="0"/>
        </a:p>
      </dsp:txBody>
      <dsp:txXfrm>
        <a:off x="1053304" y="1172068"/>
        <a:ext cx="394496" cy="197248"/>
      </dsp:txXfrm>
    </dsp:sp>
    <dsp:sp>
      <dsp:nvSpPr>
        <dsp:cNvPr id="51" name="Rectangle 50"/>
        <dsp:cNvSpPr/>
      </dsp:nvSpPr>
      <dsp:spPr bwMode="white">
        <a:xfrm>
          <a:off x="105330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Composite</a:t>
          </a:r>
          <a:endParaRPr lang="en-US" dirty="0"/>
        </a:p>
      </dsp:txBody>
      <dsp:txXfrm>
        <a:off x="1053304" y="1452160"/>
        <a:ext cx="394496" cy="197248"/>
      </dsp:txXfrm>
    </dsp:sp>
    <dsp:sp>
      <dsp:nvSpPr>
        <dsp:cNvPr id="54" name="Rectangle 53"/>
        <dsp:cNvSpPr/>
      </dsp:nvSpPr>
      <dsp:spPr bwMode="white">
        <a:xfrm>
          <a:off x="105330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1053304" y="1732252"/>
        <a:ext cx="394496" cy="197248"/>
      </dsp:txXfrm>
    </dsp:sp>
    <dsp:sp>
      <dsp:nvSpPr>
        <dsp:cNvPr id="4" name="Rectangle 3" hidden="1"/>
        <dsp:cNvSpPr/>
      </dsp:nvSpPr>
      <dsp:spPr bwMode="white">
        <a:xfrm>
          <a:off x="108402" y="51700"/>
          <a:ext cx="226475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8402" y="51700"/>
        <a:ext cx="226475" cy="197248"/>
      </dsp:txXfrm>
    </dsp:sp>
    <dsp:sp>
      <dsp:nvSpPr>
        <dsp:cNvPr id="7" name="Rectangle 6" hidden="1"/>
        <dsp:cNvSpPr/>
      </dsp:nvSpPr>
      <dsp:spPr bwMode="white">
        <a:xfrm>
          <a:off x="0" y="331792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331792"/>
        <a:ext cx="78899" cy="197248"/>
      </dsp:txXfrm>
    </dsp:sp>
    <dsp:sp>
      <dsp:nvSpPr>
        <dsp:cNvPr id="10" name="Rectangle 9" hidden="1"/>
        <dsp:cNvSpPr/>
      </dsp:nvSpPr>
      <dsp:spPr bwMode="white">
        <a:xfrm>
          <a:off x="98624" y="611884"/>
          <a:ext cx="78899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611884"/>
        <a:ext cx="78899" cy="197248"/>
      </dsp:txXfrm>
    </dsp:sp>
    <dsp:sp>
      <dsp:nvSpPr>
        <dsp:cNvPr id="13" name="Rectangle 12" hidden="1"/>
        <dsp:cNvSpPr/>
      </dsp:nvSpPr>
      <dsp:spPr bwMode="white">
        <a:xfrm>
          <a:off x="98624" y="891976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891976"/>
        <a:ext cx="78899" cy="197248"/>
      </dsp:txXfrm>
    </dsp:sp>
    <dsp:sp>
      <dsp:nvSpPr>
        <dsp:cNvPr id="16" name="Rectangle 15" hidden="1"/>
        <dsp:cNvSpPr/>
      </dsp:nvSpPr>
      <dsp:spPr bwMode="white">
        <a:xfrm>
          <a:off x="9862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172068"/>
        <a:ext cx="78899" cy="197248"/>
      </dsp:txXfrm>
    </dsp:sp>
    <dsp:sp>
      <dsp:nvSpPr>
        <dsp:cNvPr id="19" name="Rectangle 18" hidden="1"/>
        <dsp:cNvSpPr/>
      </dsp:nvSpPr>
      <dsp:spPr bwMode="white">
        <a:xfrm>
          <a:off x="9862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452160"/>
        <a:ext cx="78899" cy="197248"/>
      </dsp:txXfrm>
    </dsp:sp>
    <dsp:sp>
      <dsp:nvSpPr>
        <dsp:cNvPr id="22" name="Rectangle 21" hidden="1"/>
        <dsp:cNvSpPr/>
      </dsp:nvSpPr>
      <dsp:spPr bwMode="white">
        <a:xfrm>
          <a:off x="47734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477340" y="331792"/>
        <a:ext cx="78899" cy="197248"/>
      </dsp:txXfrm>
    </dsp:sp>
    <dsp:sp>
      <dsp:nvSpPr>
        <dsp:cNvPr id="25" name="Rectangle 24" hidden="1"/>
        <dsp:cNvSpPr/>
      </dsp:nvSpPr>
      <dsp:spPr bwMode="white">
        <a:xfrm>
          <a:off x="57596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611884"/>
        <a:ext cx="78899" cy="197248"/>
      </dsp:txXfrm>
    </dsp:sp>
    <dsp:sp>
      <dsp:nvSpPr>
        <dsp:cNvPr id="28" name="Rectangle 27" hidden="1"/>
        <dsp:cNvSpPr/>
      </dsp:nvSpPr>
      <dsp:spPr bwMode="white">
        <a:xfrm>
          <a:off x="57596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891976"/>
        <a:ext cx="78899" cy="197248"/>
      </dsp:txXfrm>
    </dsp:sp>
    <dsp:sp>
      <dsp:nvSpPr>
        <dsp:cNvPr id="31" name="Rectangle 30" hidden="1"/>
        <dsp:cNvSpPr/>
      </dsp:nvSpPr>
      <dsp:spPr bwMode="white">
        <a:xfrm>
          <a:off x="57596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172068"/>
        <a:ext cx="78899" cy="197248"/>
      </dsp:txXfrm>
    </dsp:sp>
    <dsp:sp>
      <dsp:nvSpPr>
        <dsp:cNvPr id="34" name="Rectangle 33" hidden="1"/>
        <dsp:cNvSpPr/>
      </dsp:nvSpPr>
      <dsp:spPr bwMode="white">
        <a:xfrm>
          <a:off x="57596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452160"/>
        <a:ext cx="78899" cy="197248"/>
      </dsp:txXfrm>
    </dsp:sp>
    <dsp:sp>
      <dsp:nvSpPr>
        <dsp:cNvPr id="37" name="Rectangle 36" hidden="1"/>
        <dsp:cNvSpPr/>
      </dsp:nvSpPr>
      <dsp:spPr bwMode="white">
        <a:xfrm>
          <a:off x="57596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732252"/>
        <a:ext cx="78899" cy="197248"/>
      </dsp:txXfrm>
    </dsp:sp>
    <dsp:sp>
      <dsp:nvSpPr>
        <dsp:cNvPr id="40" name="Rectangle 39" hidden="1"/>
        <dsp:cNvSpPr/>
      </dsp:nvSpPr>
      <dsp:spPr bwMode="white">
        <a:xfrm>
          <a:off x="95468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54680" y="331792"/>
        <a:ext cx="78899" cy="197248"/>
      </dsp:txXfrm>
    </dsp:sp>
    <dsp:sp>
      <dsp:nvSpPr>
        <dsp:cNvPr id="43" name="Rectangle 42" hidden="1"/>
        <dsp:cNvSpPr/>
      </dsp:nvSpPr>
      <dsp:spPr bwMode="white">
        <a:xfrm>
          <a:off x="105330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611884"/>
        <a:ext cx="78899" cy="197248"/>
      </dsp:txXfrm>
    </dsp:sp>
    <dsp:sp>
      <dsp:nvSpPr>
        <dsp:cNvPr id="46" name="Rectangle 45" hidden="1"/>
        <dsp:cNvSpPr/>
      </dsp:nvSpPr>
      <dsp:spPr bwMode="white">
        <a:xfrm>
          <a:off x="105330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891976"/>
        <a:ext cx="78899" cy="197248"/>
      </dsp:txXfrm>
    </dsp:sp>
    <dsp:sp>
      <dsp:nvSpPr>
        <dsp:cNvPr id="49" name="Rectangle 48" hidden="1"/>
        <dsp:cNvSpPr/>
      </dsp:nvSpPr>
      <dsp:spPr bwMode="white">
        <a:xfrm>
          <a:off x="105330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172068"/>
        <a:ext cx="78899" cy="197248"/>
      </dsp:txXfrm>
    </dsp:sp>
    <dsp:sp>
      <dsp:nvSpPr>
        <dsp:cNvPr id="52" name="Rectangle 51" hidden="1"/>
        <dsp:cNvSpPr/>
      </dsp:nvSpPr>
      <dsp:spPr bwMode="white">
        <a:xfrm>
          <a:off x="105330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452160"/>
        <a:ext cx="78899" cy="197248"/>
      </dsp:txXfrm>
    </dsp:sp>
    <dsp:sp>
      <dsp:nvSpPr>
        <dsp:cNvPr id="55" name="Rectangle 54" hidden="1"/>
        <dsp:cNvSpPr/>
      </dsp:nvSpPr>
      <dsp:spPr bwMode="white">
        <a:xfrm>
          <a:off x="105330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732252"/>
        <a:ext cx="78899" cy="197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447800" cy="1981200"/>
        <a:chOff x="0" y="0"/>
        <a:chExt cx="1447800" cy="1981200"/>
      </a:xfrm>
    </dsp:grpSpPr>
    <dsp:sp>
      <dsp:nvSpPr>
        <dsp:cNvPr id="5" name="Freeform 4"/>
        <dsp:cNvSpPr/>
      </dsp:nvSpPr>
      <dsp:spPr bwMode="white">
        <a:xfrm>
          <a:off x="19724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752" y="0"/>
              </a:moveTo>
              <a:lnTo>
                <a:pt x="752" y="65"/>
              </a:lnTo>
              <a:lnTo>
                <a:pt x="0" y="65"/>
              </a:ln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7248" y="248948"/>
        <a:ext cx="477340" cy="82844"/>
      </dsp:txXfrm>
    </dsp:sp>
    <dsp:sp>
      <dsp:nvSpPr>
        <dsp:cNvPr id="8" name="Freeform 7"/>
        <dsp:cNvSpPr/>
      </dsp:nvSpPr>
      <dsp:spPr bwMode="white">
        <a:xfrm>
          <a:off x="3945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81468"/>
      </dsp:txXfrm>
    </dsp:sp>
    <dsp:sp>
      <dsp:nvSpPr>
        <dsp:cNvPr id="11" name="Freeform 10"/>
        <dsp:cNvSpPr/>
      </dsp:nvSpPr>
      <dsp:spPr bwMode="white">
        <a:xfrm>
          <a:off x="3945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461560"/>
      </dsp:txXfrm>
    </dsp:sp>
    <dsp:sp>
      <dsp:nvSpPr>
        <dsp:cNvPr id="14" name="Freeform 13"/>
        <dsp:cNvSpPr/>
      </dsp:nvSpPr>
      <dsp:spPr bwMode="white">
        <a:xfrm>
          <a:off x="3945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741652"/>
      </dsp:txXfrm>
    </dsp:sp>
    <dsp:sp>
      <dsp:nvSpPr>
        <dsp:cNvPr id="17" name="Freeform 16"/>
        <dsp:cNvSpPr/>
      </dsp:nvSpPr>
      <dsp:spPr bwMode="white">
        <a:xfrm>
          <a:off x="3945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021744"/>
      </dsp:txXfrm>
    </dsp:sp>
    <dsp:sp>
      <dsp:nvSpPr>
        <dsp:cNvPr id="20" name="Freeform 19"/>
        <dsp:cNvSpPr/>
      </dsp:nvSpPr>
      <dsp:spPr bwMode="white">
        <a:xfrm>
          <a:off x="674588" y="248948"/>
          <a:ext cx="0" cy="82844"/>
        </a:xfrm>
        <a:custGeom>
          <a:avLst/>
          <a:gdLst/>
          <a:ahLst/>
          <a:cxnLst/>
          <a:pathLst>
            <a:path h="130">
              <a:moveTo>
                <a:pt x="0" y="0"/>
              </a:move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0" cy="82844"/>
      </dsp:txXfrm>
    </dsp:sp>
    <dsp:sp>
      <dsp:nvSpPr>
        <dsp:cNvPr id="23" name="Freeform 22"/>
        <dsp:cNvSpPr/>
      </dsp:nvSpPr>
      <dsp:spPr bwMode="white">
        <a:xfrm>
          <a:off x="51679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81468"/>
      </dsp:txXfrm>
    </dsp:sp>
    <dsp:sp>
      <dsp:nvSpPr>
        <dsp:cNvPr id="26" name="Freeform 25"/>
        <dsp:cNvSpPr/>
      </dsp:nvSpPr>
      <dsp:spPr bwMode="white">
        <a:xfrm>
          <a:off x="51679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461560"/>
      </dsp:txXfrm>
    </dsp:sp>
    <dsp:sp>
      <dsp:nvSpPr>
        <dsp:cNvPr id="29" name="Freeform 28"/>
        <dsp:cNvSpPr/>
      </dsp:nvSpPr>
      <dsp:spPr bwMode="white">
        <a:xfrm>
          <a:off x="51679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741652"/>
      </dsp:txXfrm>
    </dsp:sp>
    <dsp:sp>
      <dsp:nvSpPr>
        <dsp:cNvPr id="32" name="Freeform 31"/>
        <dsp:cNvSpPr/>
      </dsp:nvSpPr>
      <dsp:spPr bwMode="white">
        <a:xfrm>
          <a:off x="51679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021744"/>
      </dsp:txXfrm>
    </dsp:sp>
    <dsp:sp>
      <dsp:nvSpPr>
        <dsp:cNvPr id="35" name="Freeform 34"/>
        <dsp:cNvSpPr/>
      </dsp:nvSpPr>
      <dsp:spPr bwMode="white">
        <a:xfrm>
          <a:off x="51679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301837"/>
      </dsp:txXfrm>
    </dsp:sp>
    <dsp:sp>
      <dsp:nvSpPr>
        <dsp:cNvPr id="38" name="Freeform 37"/>
        <dsp:cNvSpPr/>
      </dsp:nvSpPr>
      <dsp:spPr bwMode="white">
        <a:xfrm>
          <a:off x="67458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0" y="0"/>
              </a:moveTo>
              <a:lnTo>
                <a:pt x="0" y="65"/>
              </a:lnTo>
              <a:lnTo>
                <a:pt x="752" y="65"/>
              </a:lnTo>
              <a:lnTo>
                <a:pt x="752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477340" cy="82844"/>
      </dsp:txXfrm>
    </dsp:sp>
    <dsp:sp>
      <dsp:nvSpPr>
        <dsp:cNvPr id="41" name="Freeform 40"/>
        <dsp:cNvSpPr/>
      </dsp:nvSpPr>
      <dsp:spPr bwMode="white">
        <a:xfrm>
          <a:off x="99413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81468"/>
      </dsp:txXfrm>
    </dsp:sp>
    <dsp:sp>
      <dsp:nvSpPr>
        <dsp:cNvPr id="44" name="Freeform 43"/>
        <dsp:cNvSpPr/>
      </dsp:nvSpPr>
      <dsp:spPr bwMode="white">
        <a:xfrm>
          <a:off x="99413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461560"/>
      </dsp:txXfrm>
    </dsp:sp>
    <dsp:sp>
      <dsp:nvSpPr>
        <dsp:cNvPr id="47" name="Freeform 46"/>
        <dsp:cNvSpPr/>
      </dsp:nvSpPr>
      <dsp:spPr bwMode="white">
        <a:xfrm>
          <a:off x="99413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741652"/>
      </dsp:txXfrm>
    </dsp:sp>
    <dsp:sp>
      <dsp:nvSpPr>
        <dsp:cNvPr id="50" name="Freeform 49"/>
        <dsp:cNvSpPr/>
      </dsp:nvSpPr>
      <dsp:spPr bwMode="white">
        <a:xfrm>
          <a:off x="99413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021744"/>
      </dsp:txXfrm>
    </dsp:sp>
    <dsp:sp>
      <dsp:nvSpPr>
        <dsp:cNvPr id="53" name="Freeform 52"/>
        <dsp:cNvSpPr/>
      </dsp:nvSpPr>
      <dsp:spPr bwMode="white">
        <a:xfrm>
          <a:off x="99413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301837"/>
      </dsp:txXfrm>
    </dsp:sp>
    <dsp:sp>
      <dsp:nvSpPr>
        <dsp:cNvPr id="3" name="Rectangle 2"/>
        <dsp:cNvSpPr/>
      </dsp:nvSpPr>
      <dsp:spPr bwMode="white">
        <a:xfrm>
          <a:off x="108402" y="51700"/>
          <a:ext cx="1132373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Geometric/PARAMETRIC Modeling</a:t>
          </a:r>
          <a:endParaRPr lang="en-US" dirty="0"/>
        </a:p>
      </dsp:txBody>
      <dsp:txXfrm>
        <a:off x="108402" y="51700"/>
        <a:ext cx="1132373" cy="197248"/>
      </dsp:txXfrm>
    </dsp:sp>
    <dsp:sp>
      <dsp:nvSpPr>
        <dsp:cNvPr id="6" name="Rectangle 5"/>
        <dsp:cNvSpPr/>
      </dsp:nvSpPr>
      <dsp:spPr bwMode="white">
        <a:xfrm>
          <a:off x="0" y="331792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</a:t>
          </a:r>
          <a:endParaRPr lang="en-US" dirty="0"/>
        </a:p>
      </dsp:txBody>
      <dsp:txXfrm>
        <a:off x="0" y="331792"/>
        <a:ext cx="394496" cy="197248"/>
      </dsp:txXfrm>
    </dsp:sp>
    <dsp:sp>
      <dsp:nvSpPr>
        <dsp:cNvPr id="9" name="Rectangle 8"/>
        <dsp:cNvSpPr/>
      </dsp:nvSpPr>
      <dsp:spPr bwMode="white">
        <a:xfrm>
          <a:off x="98624" y="611884"/>
          <a:ext cx="394496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Perception of Solids</a:t>
          </a:r>
          <a:endParaRPr lang="en-US" dirty="0"/>
        </a:p>
      </dsp:txBody>
      <dsp:txXfrm>
        <a:off x="98624" y="611884"/>
        <a:ext cx="394496" cy="197248"/>
      </dsp:txXfrm>
    </dsp:sp>
    <dsp:sp>
      <dsp:nvSpPr>
        <dsp:cNvPr id="12" name="Rectangle 11"/>
        <dsp:cNvSpPr/>
      </dsp:nvSpPr>
      <dsp:spPr bwMode="white">
        <a:xfrm>
          <a:off x="98624" y="891976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Topology and Solids</a:t>
          </a:r>
          <a:endParaRPr lang="en-US" dirty="0"/>
        </a:p>
      </dsp:txBody>
      <dsp:txXfrm>
        <a:off x="98624" y="891976"/>
        <a:ext cx="394496" cy="197248"/>
      </dsp:txXfrm>
    </dsp:sp>
    <dsp:sp>
      <dsp:nvSpPr>
        <dsp:cNvPr id="15" name="Rectangle 14"/>
        <dsp:cNvSpPr/>
      </dsp:nvSpPr>
      <dsp:spPr bwMode="white">
        <a:xfrm>
          <a:off x="9862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 1-2</a:t>
          </a:r>
          <a:endParaRPr lang="en-US" dirty="0"/>
        </a:p>
      </dsp:txBody>
      <dsp:txXfrm>
        <a:off x="98624" y="1172068"/>
        <a:ext cx="394496" cy="197248"/>
      </dsp:txXfrm>
    </dsp:sp>
    <dsp:sp>
      <dsp:nvSpPr>
        <dsp:cNvPr id="18" name="Rectangle 17"/>
        <dsp:cNvSpPr/>
      </dsp:nvSpPr>
      <dsp:spPr bwMode="white">
        <a:xfrm>
          <a:off x="9862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Transformations and Projections 1-2</a:t>
          </a:r>
          <a:endParaRPr lang="en-US" dirty="0"/>
        </a:p>
      </dsp:txBody>
      <dsp:txXfrm>
        <a:off x="98624" y="1452160"/>
        <a:ext cx="394496" cy="197248"/>
      </dsp:txXfrm>
    </dsp:sp>
    <dsp:sp>
      <dsp:nvSpPr>
        <dsp:cNvPr id="21" name="Rectangle 20"/>
        <dsp:cNvSpPr/>
      </dsp:nvSpPr>
      <dsp:spPr bwMode="white">
        <a:xfrm>
          <a:off x="47734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Curves</a:t>
          </a:r>
          <a:endParaRPr lang="en-US" dirty="0"/>
        </a:p>
      </dsp:txBody>
      <dsp:txXfrm>
        <a:off x="477340" y="331792"/>
        <a:ext cx="394496" cy="197248"/>
      </dsp:txXfrm>
    </dsp:sp>
    <dsp:sp>
      <dsp:nvSpPr>
        <dsp:cNvPr id="24" name="Rectangle 23"/>
        <dsp:cNvSpPr/>
      </dsp:nvSpPr>
      <dsp:spPr bwMode="white">
        <a:xfrm>
          <a:off x="57596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Representation, Differential Geometry</a:t>
          </a:r>
          <a:endParaRPr lang="en-US" dirty="0"/>
        </a:p>
      </dsp:txBody>
      <dsp:txXfrm>
        <a:off x="575964" y="611884"/>
        <a:ext cx="394496" cy="197248"/>
      </dsp:txXfrm>
    </dsp:sp>
    <dsp:sp>
      <dsp:nvSpPr>
        <dsp:cNvPr id="27" name="Rectangle 26"/>
        <dsp:cNvSpPr/>
      </dsp:nvSpPr>
      <dsp:spPr bwMode="white">
        <a:xfrm>
          <a:off x="57596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Ferguson Segments</a:t>
          </a:r>
          <a:endParaRPr lang="en-US" dirty="0"/>
        </a:p>
      </dsp:txBody>
      <dsp:txXfrm>
        <a:off x="575964" y="891976"/>
        <a:ext cx="394496" cy="197248"/>
      </dsp:txXfrm>
    </dsp:sp>
    <dsp:sp>
      <dsp:nvSpPr>
        <dsp:cNvPr id="30" name="Rectangle 29"/>
        <dsp:cNvSpPr/>
      </dsp:nvSpPr>
      <dsp:spPr bwMode="white">
        <a:xfrm>
          <a:off x="57596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Bezier Segments 1-2</a:t>
          </a:r>
          <a:endParaRPr lang="en-US" dirty="0"/>
        </a:p>
      </dsp:txBody>
      <dsp:txXfrm>
        <a:off x="575964" y="1172068"/>
        <a:ext cx="394496" cy="197248"/>
      </dsp:txXfrm>
    </dsp:sp>
    <dsp:sp>
      <dsp:nvSpPr>
        <dsp:cNvPr id="33" name="Rectangle 32"/>
        <dsp:cNvSpPr/>
      </dsp:nvSpPr>
      <dsp:spPr bwMode="white">
        <a:xfrm>
          <a:off x="57596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sp:txBody>
      <dsp:txXfrm>
        <a:off x="575964" y="1452160"/>
        <a:ext cx="394496" cy="197248"/>
      </dsp:txXfrm>
    </dsp:sp>
    <dsp:sp>
      <dsp:nvSpPr>
        <dsp:cNvPr id="36" name="Rectangle 35"/>
        <dsp:cNvSpPr/>
      </dsp:nvSpPr>
      <dsp:spPr bwMode="white">
        <a:xfrm>
          <a:off x="57596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575964" y="1732252"/>
        <a:ext cx="394496" cy="197248"/>
      </dsp:txXfrm>
    </dsp:sp>
    <dsp:sp>
      <dsp:nvSpPr>
        <dsp:cNvPr id="39" name="Rectangle 38"/>
        <dsp:cNvSpPr/>
      </dsp:nvSpPr>
      <dsp:spPr bwMode="white">
        <a:xfrm>
          <a:off x="95468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Surfaces (Patches)</a:t>
          </a:r>
          <a:endParaRPr lang="en-US" dirty="0"/>
        </a:p>
      </dsp:txBody>
      <dsp:txXfrm>
        <a:off x="954680" y="331792"/>
        <a:ext cx="394496" cy="197248"/>
      </dsp:txXfrm>
    </dsp:sp>
    <dsp:sp>
      <dsp:nvSpPr>
        <dsp:cNvPr id="42" name="Rectangle 41"/>
        <dsp:cNvSpPr/>
      </dsp:nvSpPr>
      <dsp:spPr bwMode="white">
        <a:xfrm>
          <a:off x="105330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Differential Geometry</a:t>
          </a:r>
          <a:endParaRPr lang="en-US" dirty="0"/>
        </a:p>
      </dsp:txBody>
      <dsp:txXfrm>
        <a:off x="1053304" y="611884"/>
        <a:ext cx="394496" cy="197248"/>
      </dsp:txXfrm>
    </dsp:sp>
    <dsp:sp>
      <dsp:nvSpPr>
        <dsp:cNvPr id="45" name="Rectangle 44"/>
        <dsp:cNvSpPr/>
      </dsp:nvSpPr>
      <dsp:spPr bwMode="white">
        <a:xfrm>
          <a:off x="105330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Tensor Product</a:t>
          </a:r>
          <a:endParaRPr lang="en-US" dirty="0"/>
        </a:p>
      </dsp:txBody>
      <dsp:txXfrm>
        <a:off x="1053304" y="891976"/>
        <a:ext cx="394496" cy="197248"/>
      </dsp:txXfrm>
    </dsp:sp>
    <dsp:sp>
      <dsp:nvSpPr>
        <dsp:cNvPr id="48" name="Rectangle 47"/>
        <dsp:cNvSpPr/>
      </dsp:nvSpPr>
      <dsp:spPr bwMode="white">
        <a:xfrm>
          <a:off x="105330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Boundary Interpolating </a:t>
          </a:r>
          <a:endParaRPr lang="en-US" dirty="0"/>
        </a:p>
      </dsp:txBody>
      <dsp:txXfrm>
        <a:off x="1053304" y="1172068"/>
        <a:ext cx="394496" cy="197248"/>
      </dsp:txXfrm>
    </dsp:sp>
    <dsp:sp>
      <dsp:nvSpPr>
        <dsp:cNvPr id="51" name="Rectangle 50"/>
        <dsp:cNvSpPr/>
      </dsp:nvSpPr>
      <dsp:spPr bwMode="white">
        <a:xfrm>
          <a:off x="105330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Composite</a:t>
          </a:r>
          <a:endParaRPr lang="en-US" dirty="0"/>
        </a:p>
      </dsp:txBody>
      <dsp:txXfrm>
        <a:off x="1053304" y="1452160"/>
        <a:ext cx="394496" cy="197248"/>
      </dsp:txXfrm>
    </dsp:sp>
    <dsp:sp>
      <dsp:nvSpPr>
        <dsp:cNvPr id="54" name="Rectangle 53"/>
        <dsp:cNvSpPr/>
      </dsp:nvSpPr>
      <dsp:spPr bwMode="white">
        <a:xfrm>
          <a:off x="105330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1053304" y="1732252"/>
        <a:ext cx="394496" cy="197248"/>
      </dsp:txXfrm>
    </dsp:sp>
    <dsp:sp>
      <dsp:nvSpPr>
        <dsp:cNvPr id="4" name="Rectangle 3" hidden="1"/>
        <dsp:cNvSpPr/>
      </dsp:nvSpPr>
      <dsp:spPr bwMode="white">
        <a:xfrm>
          <a:off x="108402" y="51700"/>
          <a:ext cx="226475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8402" y="51700"/>
        <a:ext cx="226475" cy="197248"/>
      </dsp:txXfrm>
    </dsp:sp>
    <dsp:sp>
      <dsp:nvSpPr>
        <dsp:cNvPr id="7" name="Rectangle 6" hidden="1"/>
        <dsp:cNvSpPr/>
      </dsp:nvSpPr>
      <dsp:spPr bwMode="white">
        <a:xfrm>
          <a:off x="0" y="331792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331792"/>
        <a:ext cx="78899" cy="197248"/>
      </dsp:txXfrm>
    </dsp:sp>
    <dsp:sp>
      <dsp:nvSpPr>
        <dsp:cNvPr id="10" name="Rectangle 9" hidden="1"/>
        <dsp:cNvSpPr/>
      </dsp:nvSpPr>
      <dsp:spPr bwMode="white">
        <a:xfrm>
          <a:off x="98624" y="611884"/>
          <a:ext cx="78899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611884"/>
        <a:ext cx="78899" cy="197248"/>
      </dsp:txXfrm>
    </dsp:sp>
    <dsp:sp>
      <dsp:nvSpPr>
        <dsp:cNvPr id="13" name="Rectangle 12" hidden="1"/>
        <dsp:cNvSpPr/>
      </dsp:nvSpPr>
      <dsp:spPr bwMode="white">
        <a:xfrm>
          <a:off x="98624" y="891976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891976"/>
        <a:ext cx="78899" cy="197248"/>
      </dsp:txXfrm>
    </dsp:sp>
    <dsp:sp>
      <dsp:nvSpPr>
        <dsp:cNvPr id="16" name="Rectangle 15" hidden="1"/>
        <dsp:cNvSpPr/>
      </dsp:nvSpPr>
      <dsp:spPr bwMode="white">
        <a:xfrm>
          <a:off x="9862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172068"/>
        <a:ext cx="78899" cy="197248"/>
      </dsp:txXfrm>
    </dsp:sp>
    <dsp:sp>
      <dsp:nvSpPr>
        <dsp:cNvPr id="19" name="Rectangle 18" hidden="1"/>
        <dsp:cNvSpPr/>
      </dsp:nvSpPr>
      <dsp:spPr bwMode="white">
        <a:xfrm>
          <a:off x="9862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452160"/>
        <a:ext cx="78899" cy="197248"/>
      </dsp:txXfrm>
    </dsp:sp>
    <dsp:sp>
      <dsp:nvSpPr>
        <dsp:cNvPr id="22" name="Rectangle 21" hidden="1"/>
        <dsp:cNvSpPr/>
      </dsp:nvSpPr>
      <dsp:spPr bwMode="white">
        <a:xfrm>
          <a:off x="47734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477340" y="331792"/>
        <a:ext cx="78899" cy="197248"/>
      </dsp:txXfrm>
    </dsp:sp>
    <dsp:sp>
      <dsp:nvSpPr>
        <dsp:cNvPr id="25" name="Rectangle 24" hidden="1"/>
        <dsp:cNvSpPr/>
      </dsp:nvSpPr>
      <dsp:spPr bwMode="white">
        <a:xfrm>
          <a:off x="57596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611884"/>
        <a:ext cx="78899" cy="197248"/>
      </dsp:txXfrm>
    </dsp:sp>
    <dsp:sp>
      <dsp:nvSpPr>
        <dsp:cNvPr id="28" name="Rectangle 27" hidden="1"/>
        <dsp:cNvSpPr/>
      </dsp:nvSpPr>
      <dsp:spPr bwMode="white">
        <a:xfrm>
          <a:off x="57596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891976"/>
        <a:ext cx="78899" cy="197248"/>
      </dsp:txXfrm>
    </dsp:sp>
    <dsp:sp>
      <dsp:nvSpPr>
        <dsp:cNvPr id="31" name="Rectangle 30" hidden="1"/>
        <dsp:cNvSpPr/>
      </dsp:nvSpPr>
      <dsp:spPr bwMode="white">
        <a:xfrm>
          <a:off x="57596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172068"/>
        <a:ext cx="78899" cy="197248"/>
      </dsp:txXfrm>
    </dsp:sp>
    <dsp:sp>
      <dsp:nvSpPr>
        <dsp:cNvPr id="34" name="Rectangle 33" hidden="1"/>
        <dsp:cNvSpPr/>
      </dsp:nvSpPr>
      <dsp:spPr bwMode="white">
        <a:xfrm>
          <a:off x="57596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452160"/>
        <a:ext cx="78899" cy="197248"/>
      </dsp:txXfrm>
    </dsp:sp>
    <dsp:sp>
      <dsp:nvSpPr>
        <dsp:cNvPr id="37" name="Rectangle 36" hidden="1"/>
        <dsp:cNvSpPr/>
      </dsp:nvSpPr>
      <dsp:spPr bwMode="white">
        <a:xfrm>
          <a:off x="57596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732252"/>
        <a:ext cx="78899" cy="197248"/>
      </dsp:txXfrm>
    </dsp:sp>
    <dsp:sp>
      <dsp:nvSpPr>
        <dsp:cNvPr id="40" name="Rectangle 39" hidden="1"/>
        <dsp:cNvSpPr/>
      </dsp:nvSpPr>
      <dsp:spPr bwMode="white">
        <a:xfrm>
          <a:off x="95468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54680" y="331792"/>
        <a:ext cx="78899" cy="197248"/>
      </dsp:txXfrm>
    </dsp:sp>
    <dsp:sp>
      <dsp:nvSpPr>
        <dsp:cNvPr id="43" name="Rectangle 42" hidden="1"/>
        <dsp:cNvSpPr/>
      </dsp:nvSpPr>
      <dsp:spPr bwMode="white">
        <a:xfrm>
          <a:off x="105330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611884"/>
        <a:ext cx="78899" cy="197248"/>
      </dsp:txXfrm>
    </dsp:sp>
    <dsp:sp>
      <dsp:nvSpPr>
        <dsp:cNvPr id="46" name="Rectangle 45" hidden="1"/>
        <dsp:cNvSpPr/>
      </dsp:nvSpPr>
      <dsp:spPr bwMode="white">
        <a:xfrm>
          <a:off x="105330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891976"/>
        <a:ext cx="78899" cy="197248"/>
      </dsp:txXfrm>
    </dsp:sp>
    <dsp:sp>
      <dsp:nvSpPr>
        <dsp:cNvPr id="49" name="Rectangle 48" hidden="1"/>
        <dsp:cNvSpPr/>
      </dsp:nvSpPr>
      <dsp:spPr bwMode="white">
        <a:xfrm>
          <a:off x="105330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172068"/>
        <a:ext cx="78899" cy="197248"/>
      </dsp:txXfrm>
    </dsp:sp>
    <dsp:sp>
      <dsp:nvSpPr>
        <dsp:cNvPr id="52" name="Rectangle 51" hidden="1"/>
        <dsp:cNvSpPr/>
      </dsp:nvSpPr>
      <dsp:spPr bwMode="white">
        <a:xfrm>
          <a:off x="105330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452160"/>
        <a:ext cx="78899" cy="197248"/>
      </dsp:txXfrm>
    </dsp:sp>
    <dsp:sp>
      <dsp:nvSpPr>
        <dsp:cNvPr id="55" name="Rectangle 54" hidden="1"/>
        <dsp:cNvSpPr/>
      </dsp:nvSpPr>
      <dsp:spPr bwMode="white">
        <a:xfrm>
          <a:off x="105330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732252"/>
        <a:ext cx="78899" cy="1972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447800" cy="1981200"/>
        <a:chOff x="0" y="0"/>
        <a:chExt cx="1447800" cy="1981200"/>
      </a:xfrm>
    </dsp:grpSpPr>
    <dsp:sp>
      <dsp:nvSpPr>
        <dsp:cNvPr id="5" name="Freeform 4"/>
        <dsp:cNvSpPr/>
      </dsp:nvSpPr>
      <dsp:spPr bwMode="white">
        <a:xfrm>
          <a:off x="19724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752" y="0"/>
              </a:moveTo>
              <a:lnTo>
                <a:pt x="752" y="65"/>
              </a:lnTo>
              <a:lnTo>
                <a:pt x="0" y="65"/>
              </a:ln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7248" y="248948"/>
        <a:ext cx="477340" cy="82844"/>
      </dsp:txXfrm>
    </dsp:sp>
    <dsp:sp>
      <dsp:nvSpPr>
        <dsp:cNvPr id="8" name="Freeform 7"/>
        <dsp:cNvSpPr/>
      </dsp:nvSpPr>
      <dsp:spPr bwMode="white">
        <a:xfrm>
          <a:off x="3945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81468"/>
      </dsp:txXfrm>
    </dsp:sp>
    <dsp:sp>
      <dsp:nvSpPr>
        <dsp:cNvPr id="11" name="Freeform 10"/>
        <dsp:cNvSpPr/>
      </dsp:nvSpPr>
      <dsp:spPr bwMode="white">
        <a:xfrm>
          <a:off x="3945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461560"/>
      </dsp:txXfrm>
    </dsp:sp>
    <dsp:sp>
      <dsp:nvSpPr>
        <dsp:cNvPr id="14" name="Freeform 13"/>
        <dsp:cNvSpPr/>
      </dsp:nvSpPr>
      <dsp:spPr bwMode="white">
        <a:xfrm>
          <a:off x="3945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741652"/>
      </dsp:txXfrm>
    </dsp:sp>
    <dsp:sp>
      <dsp:nvSpPr>
        <dsp:cNvPr id="17" name="Freeform 16"/>
        <dsp:cNvSpPr/>
      </dsp:nvSpPr>
      <dsp:spPr bwMode="white">
        <a:xfrm>
          <a:off x="3945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021744"/>
      </dsp:txXfrm>
    </dsp:sp>
    <dsp:sp>
      <dsp:nvSpPr>
        <dsp:cNvPr id="20" name="Freeform 19"/>
        <dsp:cNvSpPr/>
      </dsp:nvSpPr>
      <dsp:spPr bwMode="white">
        <a:xfrm>
          <a:off x="674588" y="248948"/>
          <a:ext cx="0" cy="82844"/>
        </a:xfrm>
        <a:custGeom>
          <a:avLst/>
          <a:gdLst/>
          <a:ahLst/>
          <a:cxnLst/>
          <a:pathLst>
            <a:path h="130">
              <a:moveTo>
                <a:pt x="0" y="0"/>
              </a:move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0" cy="82844"/>
      </dsp:txXfrm>
    </dsp:sp>
    <dsp:sp>
      <dsp:nvSpPr>
        <dsp:cNvPr id="23" name="Freeform 22"/>
        <dsp:cNvSpPr/>
      </dsp:nvSpPr>
      <dsp:spPr bwMode="white">
        <a:xfrm>
          <a:off x="51679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81468"/>
      </dsp:txXfrm>
    </dsp:sp>
    <dsp:sp>
      <dsp:nvSpPr>
        <dsp:cNvPr id="26" name="Freeform 25"/>
        <dsp:cNvSpPr/>
      </dsp:nvSpPr>
      <dsp:spPr bwMode="white">
        <a:xfrm>
          <a:off x="51679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461560"/>
      </dsp:txXfrm>
    </dsp:sp>
    <dsp:sp>
      <dsp:nvSpPr>
        <dsp:cNvPr id="29" name="Freeform 28"/>
        <dsp:cNvSpPr/>
      </dsp:nvSpPr>
      <dsp:spPr bwMode="white">
        <a:xfrm>
          <a:off x="51679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741652"/>
      </dsp:txXfrm>
    </dsp:sp>
    <dsp:sp>
      <dsp:nvSpPr>
        <dsp:cNvPr id="32" name="Freeform 31"/>
        <dsp:cNvSpPr/>
      </dsp:nvSpPr>
      <dsp:spPr bwMode="white">
        <a:xfrm>
          <a:off x="51679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021744"/>
      </dsp:txXfrm>
    </dsp:sp>
    <dsp:sp>
      <dsp:nvSpPr>
        <dsp:cNvPr id="35" name="Freeform 34"/>
        <dsp:cNvSpPr/>
      </dsp:nvSpPr>
      <dsp:spPr bwMode="white">
        <a:xfrm>
          <a:off x="51679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301837"/>
      </dsp:txXfrm>
    </dsp:sp>
    <dsp:sp>
      <dsp:nvSpPr>
        <dsp:cNvPr id="38" name="Freeform 37"/>
        <dsp:cNvSpPr/>
      </dsp:nvSpPr>
      <dsp:spPr bwMode="white">
        <a:xfrm>
          <a:off x="67458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0" y="0"/>
              </a:moveTo>
              <a:lnTo>
                <a:pt x="0" y="65"/>
              </a:lnTo>
              <a:lnTo>
                <a:pt x="752" y="65"/>
              </a:lnTo>
              <a:lnTo>
                <a:pt x="752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477340" cy="82844"/>
      </dsp:txXfrm>
    </dsp:sp>
    <dsp:sp>
      <dsp:nvSpPr>
        <dsp:cNvPr id="41" name="Freeform 40"/>
        <dsp:cNvSpPr/>
      </dsp:nvSpPr>
      <dsp:spPr bwMode="white">
        <a:xfrm>
          <a:off x="99413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81468"/>
      </dsp:txXfrm>
    </dsp:sp>
    <dsp:sp>
      <dsp:nvSpPr>
        <dsp:cNvPr id="44" name="Freeform 43"/>
        <dsp:cNvSpPr/>
      </dsp:nvSpPr>
      <dsp:spPr bwMode="white">
        <a:xfrm>
          <a:off x="99413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461560"/>
      </dsp:txXfrm>
    </dsp:sp>
    <dsp:sp>
      <dsp:nvSpPr>
        <dsp:cNvPr id="47" name="Freeform 46"/>
        <dsp:cNvSpPr/>
      </dsp:nvSpPr>
      <dsp:spPr bwMode="white">
        <a:xfrm>
          <a:off x="99413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741652"/>
      </dsp:txXfrm>
    </dsp:sp>
    <dsp:sp>
      <dsp:nvSpPr>
        <dsp:cNvPr id="50" name="Freeform 49"/>
        <dsp:cNvSpPr/>
      </dsp:nvSpPr>
      <dsp:spPr bwMode="white">
        <a:xfrm>
          <a:off x="99413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021744"/>
      </dsp:txXfrm>
    </dsp:sp>
    <dsp:sp>
      <dsp:nvSpPr>
        <dsp:cNvPr id="53" name="Freeform 52"/>
        <dsp:cNvSpPr/>
      </dsp:nvSpPr>
      <dsp:spPr bwMode="white">
        <a:xfrm>
          <a:off x="99413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301837"/>
      </dsp:txXfrm>
    </dsp:sp>
    <dsp:sp>
      <dsp:nvSpPr>
        <dsp:cNvPr id="3" name="Rectangle 2"/>
        <dsp:cNvSpPr/>
      </dsp:nvSpPr>
      <dsp:spPr bwMode="white">
        <a:xfrm>
          <a:off x="108402" y="51700"/>
          <a:ext cx="1132373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Geometric/PARAMETRIC Modeling</a:t>
          </a:r>
          <a:endParaRPr lang="en-US" dirty="0"/>
        </a:p>
      </dsp:txBody>
      <dsp:txXfrm>
        <a:off x="108402" y="51700"/>
        <a:ext cx="1132373" cy="197248"/>
      </dsp:txXfrm>
    </dsp:sp>
    <dsp:sp>
      <dsp:nvSpPr>
        <dsp:cNvPr id="6" name="Rectangle 5"/>
        <dsp:cNvSpPr/>
      </dsp:nvSpPr>
      <dsp:spPr bwMode="white">
        <a:xfrm>
          <a:off x="0" y="331792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</a:t>
          </a:r>
          <a:endParaRPr lang="en-US" dirty="0"/>
        </a:p>
      </dsp:txBody>
      <dsp:txXfrm>
        <a:off x="0" y="331792"/>
        <a:ext cx="394496" cy="197248"/>
      </dsp:txXfrm>
    </dsp:sp>
    <dsp:sp>
      <dsp:nvSpPr>
        <dsp:cNvPr id="9" name="Rectangle 8"/>
        <dsp:cNvSpPr/>
      </dsp:nvSpPr>
      <dsp:spPr bwMode="white">
        <a:xfrm>
          <a:off x="98624" y="611884"/>
          <a:ext cx="394496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Perception of Solids</a:t>
          </a:r>
          <a:endParaRPr lang="en-US" dirty="0"/>
        </a:p>
      </dsp:txBody>
      <dsp:txXfrm>
        <a:off x="98624" y="611884"/>
        <a:ext cx="394496" cy="197248"/>
      </dsp:txXfrm>
    </dsp:sp>
    <dsp:sp>
      <dsp:nvSpPr>
        <dsp:cNvPr id="12" name="Rectangle 11"/>
        <dsp:cNvSpPr/>
      </dsp:nvSpPr>
      <dsp:spPr bwMode="white">
        <a:xfrm>
          <a:off x="98624" y="891976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Topology and Solids</a:t>
          </a:r>
          <a:endParaRPr lang="en-US" dirty="0"/>
        </a:p>
      </dsp:txBody>
      <dsp:txXfrm>
        <a:off x="98624" y="891976"/>
        <a:ext cx="394496" cy="197248"/>
      </dsp:txXfrm>
    </dsp:sp>
    <dsp:sp>
      <dsp:nvSpPr>
        <dsp:cNvPr id="15" name="Rectangle 14"/>
        <dsp:cNvSpPr/>
      </dsp:nvSpPr>
      <dsp:spPr bwMode="white">
        <a:xfrm>
          <a:off x="9862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 1-2</a:t>
          </a:r>
          <a:endParaRPr lang="en-US" dirty="0"/>
        </a:p>
      </dsp:txBody>
      <dsp:txXfrm>
        <a:off x="98624" y="1172068"/>
        <a:ext cx="394496" cy="197248"/>
      </dsp:txXfrm>
    </dsp:sp>
    <dsp:sp>
      <dsp:nvSpPr>
        <dsp:cNvPr id="18" name="Rectangle 17"/>
        <dsp:cNvSpPr/>
      </dsp:nvSpPr>
      <dsp:spPr bwMode="white">
        <a:xfrm>
          <a:off x="9862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Transformations and Projections 1-2</a:t>
          </a:r>
          <a:endParaRPr lang="en-US" dirty="0"/>
        </a:p>
      </dsp:txBody>
      <dsp:txXfrm>
        <a:off x="98624" y="1452160"/>
        <a:ext cx="394496" cy="197248"/>
      </dsp:txXfrm>
    </dsp:sp>
    <dsp:sp>
      <dsp:nvSpPr>
        <dsp:cNvPr id="21" name="Rectangle 20"/>
        <dsp:cNvSpPr/>
      </dsp:nvSpPr>
      <dsp:spPr bwMode="white">
        <a:xfrm>
          <a:off x="47734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Curves</a:t>
          </a:r>
          <a:endParaRPr lang="en-US" dirty="0"/>
        </a:p>
      </dsp:txBody>
      <dsp:txXfrm>
        <a:off x="477340" y="331792"/>
        <a:ext cx="394496" cy="197248"/>
      </dsp:txXfrm>
    </dsp:sp>
    <dsp:sp>
      <dsp:nvSpPr>
        <dsp:cNvPr id="24" name="Rectangle 23"/>
        <dsp:cNvSpPr/>
      </dsp:nvSpPr>
      <dsp:spPr bwMode="white">
        <a:xfrm>
          <a:off x="57596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Representation, Differential Geometry</a:t>
          </a:r>
          <a:endParaRPr lang="en-US" dirty="0"/>
        </a:p>
      </dsp:txBody>
      <dsp:txXfrm>
        <a:off x="575964" y="611884"/>
        <a:ext cx="394496" cy="197248"/>
      </dsp:txXfrm>
    </dsp:sp>
    <dsp:sp>
      <dsp:nvSpPr>
        <dsp:cNvPr id="27" name="Rectangle 26"/>
        <dsp:cNvSpPr/>
      </dsp:nvSpPr>
      <dsp:spPr bwMode="white">
        <a:xfrm>
          <a:off x="57596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Ferguson Segments</a:t>
          </a:r>
          <a:endParaRPr lang="en-US" dirty="0"/>
        </a:p>
      </dsp:txBody>
      <dsp:txXfrm>
        <a:off x="575964" y="891976"/>
        <a:ext cx="394496" cy="197248"/>
      </dsp:txXfrm>
    </dsp:sp>
    <dsp:sp>
      <dsp:nvSpPr>
        <dsp:cNvPr id="30" name="Rectangle 29"/>
        <dsp:cNvSpPr/>
      </dsp:nvSpPr>
      <dsp:spPr bwMode="white">
        <a:xfrm>
          <a:off x="57596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Bezier Segments 1-2</a:t>
          </a:r>
          <a:endParaRPr lang="en-US" dirty="0"/>
        </a:p>
      </dsp:txBody>
      <dsp:txXfrm>
        <a:off x="575964" y="1172068"/>
        <a:ext cx="394496" cy="197248"/>
      </dsp:txXfrm>
    </dsp:sp>
    <dsp:sp>
      <dsp:nvSpPr>
        <dsp:cNvPr id="33" name="Rectangle 32"/>
        <dsp:cNvSpPr/>
      </dsp:nvSpPr>
      <dsp:spPr bwMode="white">
        <a:xfrm>
          <a:off x="57596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sp:txBody>
      <dsp:txXfrm>
        <a:off x="575964" y="1452160"/>
        <a:ext cx="394496" cy="197248"/>
      </dsp:txXfrm>
    </dsp:sp>
    <dsp:sp>
      <dsp:nvSpPr>
        <dsp:cNvPr id="36" name="Rectangle 35"/>
        <dsp:cNvSpPr/>
      </dsp:nvSpPr>
      <dsp:spPr bwMode="white">
        <a:xfrm>
          <a:off x="57596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575964" y="1732252"/>
        <a:ext cx="394496" cy="197248"/>
      </dsp:txXfrm>
    </dsp:sp>
    <dsp:sp>
      <dsp:nvSpPr>
        <dsp:cNvPr id="39" name="Rectangle 38"/>
        <dsp:cNvSpPr/>
      </dsp:nvSpPr>
      <dsp:spPr bwMode="white">
        <a:xfrm>
          <a:off x="95468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Surfaces (Patches)</a:t>
          </a:r>
          <a:endParaRPr lang="en-US" dirty="0"/>
        </a:p>
      </dsp:txBody>
      <dsp:txXfrm>
        <a:off x="954680" y="331792"/>
        <a:ext cx="394496" cy="197248"/>
      </dsp:txXfrm>
    </dsp:sp>
    <dsp:sp>
      <dsp:nvSpPr>
        <dsp:cNvPr id="42" name="Rectangle 41"/>
        <dsp:cNvSpPr/>
      </dsp:nvSpPr>
      <dsp:spPr bwMode="white">
        <a:xfrm>
          <a:off x="105330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Differential Geometry</a:t>
          </a:r>
          <a:endParaRPr lang="en-US" dirty="0"/>
        </a:p>
      </dsp:txBody>
      <dsp:txXfrm>
        <a:off x="1053304" y="611884"/>
        <a:ext cx="394496" cy="197248"/>
      </dsp:txXfrm>
    </dsp:sp>
    <dsp:sp>
      <dsp:nvSpPr>
        <dsp:cNvPr id="45" name="Rectangle 44"/>
        <dsp:cNvSpPr/>
      </dsp:nvSpPr>
      <dsp:spPr bwMode="white">
        <a:xfrm>
          <a:off x="105330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Tensor Product</a:t>
          </a:r>
          <a:endParaRPr lang="en-US" dirty="0"/>
        </a:p>
      </dsp:txBody>
      <dsp:txXfrm>
        <a:off x="1053304" y="891976"/>
        <a:ext cx="394496" cy="197248"/>
      </dsp:txXfrm>
    </dsp:sp>
    <dsp:sp>
      <dsp:nvSpPr>
        <dsp:cNvPr id="48" name="Rectangle 47"/>
        <dsp:cNvSpPr/>
      </dsp:nvSpPr>
      <dsp:spPr bwMode="white">
        <a:xfrm>
          <a:off x="105330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Boundary Interpolating </a:t>
          </a:r>
          <a:endParaRPr lang="en-US" dirty="0"/>
        </a:p>
      </dsp:txBody>
      <dsp:txXfrm>
        <a:off x="1053304" y="1172068"/>
        <a:ext cx="394496" cy="197248"/>
      </dsp:txXfrm>
    </dsp:sp>
    <dsp:sp>
      <dsp:nvSpPr>
        <dsp:cNvPr id="51" name="Rectangle 50"/>
        <dsp:cNvSpPr/>
      </dsp:nvSpPr>
      <dsp:spPr bwMode="white">
        <a:xfrm>
          <a:off x="105330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Composite</a:t>
          </a:r>
          <a:endParaRPr lang="en-US" dirty="0"/>
        </a:p>
      </dsp:txBody>
      <dsp:txXfrm>
        <a:off x="1053304" y="1452160"/>
        <a:ext cx="394496" cy="197248"/>
      </dsp:txXfrm>
    </dsp:sp>
    <dsp:sp>
      <dsp:nvSpPr>
        <dsp:cNvPr id="54" name="Rectangle 53"/>
        <dsp:cNvSpPr/>
      </dsp:nvSpPr>
      <dsp:spPr bwMode="white">
        <a:xfrm>
          <a:off x="105330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1053304" y="1732252"/>
        <a:ext cx="394496" cy="197248"/>
      </dsp:txXfrm>
    </dsp:sp>
    <dsp:sp>
      <dsp:nvSpPr>
        <dsp:cNvPr id="4" name="Rectangle 3" hidden="1"/>
        <dsp:cNvSpPr/>
      </dsp:nvSpPr>
      <dsp:spPr bwMode="white">
        <a:xfrm>
          <a:off x="108402" y="51700"/>
          <a:ext cx="226475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8402" y="51700"/>
        <a:ext cx="226475" cy="197248"/>
      </dsp:txXfrm>
    </dsp:sp>
    <dsp:sp>
      <dsp:nvSpPr>
        <dsp:cNvPr id="7" name="Rectangle 6" hidden="1"/>
        <dsp:cNvSpPr/>
      </dsp:nvSpPr>
      <dsp:spPr bwMode="white">
        <a:xfrm>
          <a:off x="0" y="331792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331792"/>
        <a:ext cx="78899" cy="197248"/>
      </dsp:txXfrm>
    </dsp:sp>
    <dsp:sp>
      <dsp:nvSpPr>
        <dsp:cNvPr id="10" name="Rectangle 9" hidden="1"/>
        <dsp:cNvSpPr/>
      </dsp:nvSpPr>
      <dsp:spPr bwMode="white">
        <a:xfrm>
          <a:off x="98624" y="611884"/>
          <a:ext cx="78899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611884"/>
        <a:ext cx="78899" cy="197248"/>
      </dsp:txXfrm>
    </dsp:sp>
    <dsp:sp>
      <dsp:nvSpPr>
        <dsp:cNvPr id="13" name="Rectangle 12" hidden="1"/>
        <dsp:cNvSpPr/>
      </dsp:nvSpPr>
      <dsp:spPr bwMode="white">
        <a:xfrm>
          <a:off x="98624" y="891976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891976"/>
        <a:ext cx="78899" cy="197248"/>
      </dsp:txXfrm>
    </dsp:sp>
    <dsp:sp>
      <dsp:nvSpPr>
        <dsp:cNvPr id="16" name="Rectangle 15" hidden="1"/>
        <dsp:cNvSpPr/>
      </dsp:nvSpPr>
      <dsp:spPr bwMode="white">
        <a:xfrm>
          <a:off x="9862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172068"/>
        <a:ext cx="78899" cy="197248"/>
      </dsp:txXfrm>
    </dsp:sp>
    <dsp:sp>
      <dsp:nvSpPr>
        <dsp:cNvPr id="19" name="Rectangle 18" hidden="1"/>
        <dsp:cNvSpPr/>
      </dsp:nvSpPr>
      <dsp:spPr bwMode="white">
        <a:xfrm>
          <a:off x="9862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452160"/>
        <a:ext cx="78899" cy="197248"/>
      </dsp:txXfrm>
    </dsp:sp>
    <dsp:sp>
      <dsp:nvSpPr>
        <dsp:cNvPr id="22" name="Rectangle 21" hidden="1"/>
        <dsp:cNvSpPr/>
      </dsp:nvSpPr>
      <dsp:spPr bwMode="white">
        <a:xfrm>
          <a:off x="47734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477340" y="331792"/>
        <a:ext cx="78899" cy="197248"/>
      </dsp:txXfrm>
    </dsp:sp>
    <dsp:sp>
      <dsp:nvSpPr>
        <dsp:cNvPr id="25" name="Rectangle 24" hidden="1"/>
        <dsp:cNvSpPr/>
      </dsp:nvSpPr>
      <dsp:spPr bwMode="white">
        <a:xfrm>
          <a:off x="57596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611884"/>
        <a:ext cx="78899" cy="197248"/>
      </dsp:txXfrm>
    </dsp:sp>
    <dsp:sp>
      <dsp:nvSpPr>
        <dsp:cNvPr id="28" name="Rectangle 27" hidden="1"/>
        <dsp:cNvSpPr/>
      </dsp:nvSpPr>
      <dsp:spPr bwMode="white">
        <a:xfrm>
          <a:off x="57596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891976"/>
        <a:ext cx="78899" cy="197248"/>
      </dsp:txXfrm>
    </dsp:sp>
    <dsp:sp>
      <dsp:nvSpPr>
        <dsp:cNvPr id="31" name="Rectangle 30" hidden="1"/>
        <dsp:cNvSpPr/>
      </dsp:nvSpPr>
      <dsp:spPr bwMode="white">
        <a:xfrm>
          <a:off x="57596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172068"/>
        <a:ext cx="78899" cy="197248"/>
      </dsp:txXfrm>
    </dsp:sp>
    <dsp:sp>
      <dsp:nvSpPr>
        <dsp:cNvPr id="34" name="Rectangle 33" hidden="1"/>
        <dsp:cNvSpPr/>
      </dsp:nvSpPr>
      <dsp:spPr bwMode="white">
        <a:xfrm>
          <a:off x="57596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452160"/>
        <a:ext cx="78899" cy="197248"/>
      </dsp:txXfrm>
    </dsp:sp>
    <dsp:sp>
      <dsp:nvSpPr>
        <dsp:cNvPr id="37" name="Rectangle 36" hidden="1"/>
        <dsp:cNvSpPr/>
      </dsp:nvSpPr>
      <dsp:spPr bwMode="white">
        <a:xfrm>
          <a:off x="57596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732252"/>
        <a:ext cx="78899" cy="197248"/>
      </dsp:txXfrm>
    </dsp:sp>
    <dsp:sp>
      <dsp:nvSpPr>
        <dsp:cNvPr id="40" name="Rectangle 39" hidden="1"/>
        <dsp:cNvSpPr/>
      </dsp:nvSpPr>
      <dsp:spPr bwMode="white">
        <a:xfrm>
          <a:off x="95468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54680" y="331792"/>
        <a:ext cx="78899" cy="197248"/>
      </dsp:txXfrm>
    </dsp:sp>
    <dsp:sp>
      <dsp:nvSpPr>
        <dsp:cNvPr id="43" name="Rectangle 42" hidden="1"/>
        <dsp:cNvSpPr/>
      </dsp:nvSpPr>
      <dsp:spPr bwMode="white">
        <a:xfrm>
          <a:off x="105330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611884"/>
        <a:ext cx="78899" cy="197248"/>
      </dsp:txXfrm>
    </dsp:sp>
    <dsp:sp>
      <dsp:nvSpPr>
        <dsp:cNvPr id="46" name="Rectangle 45" hidden="1"/>
        <dsp:cNvSpPr/>
      </dsp:nvSpPr>
      <dsp:spPr bwMode="white">
        <a:xfrm>
          <a:off x="105330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891976"/>
        <a:ext cx="78899" cy="197248"/>
      </dsp:txXfrm>
    </dsp:sp>
    <dsp:sp>
      <dsp:nvSpPr>
        <dsp:cNvPr id="49" name="Rectangle 48" hidden="1"/>
        <dsp:cNvSpPr/>
      </dsp:nvSpPr>
      <dsp:spPr bwMode="white">
        <a:xfrm>
          <a:off x="105330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172068"/>
        <a:ext cx="78899" cy="197248"/>
      </dsp:txXfrm>
    </dsp:sp>
    <dsp:sp>
      <dsp:nvSpPr>
        <dsp:cNvPr id="52" name="Rectangle 51" hidden="1"/>
        <dsp:cNvSpPr/>
      </dsp:nvSpPr>
      <dsp:spPr bwMode="white">
        <a:xfrm>
          <a:off x="105330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452160"/>
        <a:ext cx="78899" cy="197248"/>
      </dsp:txXfrm>
    </dsp:sp>
    <dsp:sp>
      <dsp:nvSpPr>
        <dsp:cNvPr id="55" name="Rectangle 54" hidden="1"/>
        <dsp:cNvSpPr/>
      </dsp:nvSpPr>
      <dsp:spPr bwMode="white">
        <a:xfrm>
          <a:off x="105330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732252"/>
        <a:ext cx="78899" cy="1972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447800" cy="1981200"/>
        <a:chOff x="0" y="0"/>
        <a:chExt cx="1447800" cy="1981200"/>
      </a:xfrm>
    </dsp:grpSpPr>
    <dsp:sp>
      <dsp:nvSpPr>
        <dsp:cNvPr id="5" name="Freeform 4"/>
        <dsp:cNvSpPr/>
      </dsp:nvSpPr>
      <dsp:spPr bwMode="white">
        <a:xfrm>
          <a:off x="19724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752" y="0"/>
              </a:moveTo>
              <a:lnTo>
                <a:pt x="752" y="65"/>
              </a:lnTo>
              <a:lnTo>
                <a:pt x="0" y="65"/>
              </a:ln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7248" y="248948"/>
        <a:ext cx="477340" cy="82844"/>
      </dsp:txXfrm>
    </dsp:sp>
    <dsp:sp>
      <dsp:nvSpPr>
        <dsp:cNvPr id="8" name="Freeform 7"/>
        <dsp:cNvSpPr/>
      </dsp:nvSpPr>
      <dsp:spPr bwMode="white">
        <a:xfrm>
          <a:off x="3945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81468"/>
      </dsp:txXfrm>
    </dsp:sp>
    <dsp:sp>
      <dsp:nvSpPr>
        <dsp:cNvPr id="11" name="Freeform 10"/>
        <dsp:cNvSpPr/>
      </dsp:nvSpPr>
      <dsp:spPr bwMode="white">
        <a:xfrm>
          <a:off x="3945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461560"/>
      </dsp:txXfrm>
    </dsp:sp>
    <dsp:sp>
      <dsp:nvSpPr>
        <dsp:cNvPr id="14" name="Freeform 13"/>
        <dsp:cNvSpPr/>
      </dsp:nvSpPr>
      <dsp:spPr bwMode="white">
        <a:xfrm>
          <a:off x="3945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741652"/>
      </dsp:txXfrm>
    </dsp:sp>
    <dsp:sp>
      <dsp:nvSpPr>
        <dsp:cNvPr id="17" name="Freeform 16"/>
        <dsp:cNvSpPr/>
      </dsp:nvSpPr>
      <dsp:spPr bwMode="white">
        <a:xfrm>
          <a:off x="3945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021744"/>
      </dsp:txXfrm>
    </dsp:sp>
    <dsp:sp>
      <dsp:nvSpPr>
        <dsp:cNvPr id="20" name="Freeform 19"/>
        <dsp:cNvSpPr/>
      </dsp:nvSpPr>
      <dsp:spPr bwMode="white">
        <a:xfrm>
          <a:off x="674588" y="248948"/>
          <a:ext cx="0" cy="82844"/>
        </a:xfrm>
        <a:custGeom>
          <a:avLst/>
          <a:gdLst/>
          <a:ahLst/>
          <a:cxnLst/>
          <a:pathLst>
            <a:path h="130">
              <a:moveTo>
                <a:pt x="0" y="0"/>
              </a:move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0" cy="82844"/>
      </dsp:txXfrm>
    </dsp:sp>
    <dsp:sp>
      <dsp:nvSpPr>
        <dsp:cNvPr id="23" name="Freeform 22"/>
        <dsp:cNvSpPr/>
      </dsp:nvSpPr>
      <dsp:spPr bwMode="white">
        <a:xfrm>
          <a:off x="51679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81468"/>
      </dsp:txXfrm>
    </dsp:sp>
    <dsp:sp>
      <dsp:nvSpPr>
        <dsp:cNvPr id="26" name="Freeform 25"/>
        <dsp:cNvSpPr/>
      </dsp:nvSpPr>
      <dsp:spPr bwMode="white">
        <a:xfrm>
          <a:off x="51679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461560"/>
      </dsp:txXfrm>
    </dsp:sp>
    <dsp:sp>
      <dsp:nvSpPr>
        <dsp:cNvPr id="29" name="Freeform 28"/>
        <dsp:cNvSpPr/>
      </dsp:nvSpPr>
      <dsp:spPr bwMode="white">
        <a:xfrm>
          <a:off x="51679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741652"/>
      </dsp:txXfrm>
    </dsp:sp>
    <dsp:sp>
      <dsp:nvSpPr>
        <dsp:cNvPr id="32" name="Freeform 31"/>
        <dsp:cNvSpPr/>
      </dsp:nvSpPr>
      <dsp:spPr bwMode="white">
        <a:xfrm>
          <a:off x="51679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021744"/>
      </dsp:txXfrm>
    </dsp:sp>
    <dsp:sp>
      <dsp:nvSpPr>
        <dsp:cNvPr id="35" name="Freeform 34"/>
        <dsp:cNvSpPr/>
      </dsp:nvSpPr>
      <dsp:spPr bwMode="white">
        <a:xfrm>
          <a:off x="51679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301837"/>
      </dsp:txXfrm>
    </dsp:sp>
    <dsp:sp>
      <dsp:nvSpPr>
        <dsp:cNvPr id="38" name="Freeform 37"/>
        <dsp:cNvSpPr/>
      </dsp:nvSpPr>
      <dsp:spPr bwMode="white">
        <a:xfrm>
          <a:off x="67458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0" y="0"/>
              </a:moveTo>
              <a:lnTo>
                <a:pt x="0" y="65"/>
              </a:lnTo>
              <a:lnTo>
                <a:pt x="752" y="65"/>
              </a:lnTo>
              <a:lnTo>
                <a:pt x="752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477340" cy="82844"/>
      </dsp:txXfrm>
    </dsp:sp>
    <dsp:sp>
      <dsp:nvSpPr>
        <dsp:cNvPr id="41" name="Freeform 40"/>
        <dsp:cNvSpPr/>
      </dsp:nvSpPr>
      <dsp:spPr bwMode="white">
        <a:xfrm>
          <a:off x="99413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81468"/>
      </dsp:txXfrm>
    </dsp:sp>
    <dsp:sp>
      <dsp:nvSpPr>
        <dsp:cNvPr id="44" name="Freeform 43"/>
        <dsp:cNvSpPr/>
      </dsp:nvSpPr>
      <dsp:spPr bwMode="white">
        <a:xfrm>
          <a:off x="99413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461560"/>
      </dsp:txXfrm>
    </dsp:sp>
    <dsp:sp>
      <dsp:nvSpPr>
        <dsp:cNvPr id="47" name="Freeform 46"/>
        <dsp:cNvSpPr/>
      </dsp:nvSpPr>
      <dsp:spPr bwMode="white">
        <a:xfrm>
          <a:off x="99413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741652"/>
      </dsp:txXfrm>
    </dsp:sp>
    <dsp:sp>
      <dsp:nvSpPr>
        <dsp:cNvPr id="50" name="Freeform 49"/>
        <dsp:cNvSpPr/>
      </dsp:nvSpPr>
      <dsp:spPr bwMode="white">
        <a:xfrm>
          <a:off x="99413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021744"/>
      </dsp:txXfrm>
    </dsp:sp>
    <dsp:sp>
      <dsp:nvSpPr>
        <dsp:cNvPr id="53" name="Freeform 52"/>
        <dsp:cNvSpPr/>
      </dsp:nvSpPr>
      <dsp:spPr bwMode="white">
        <a:xfrm>
          <a:off x="99413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301837"/>
      </dsp:txXfrm>
    </dsp:sp>
    <dsp:sp>
      <dsp:nvSpPr>
        <dsp:cNvPr id="3" name="Rectangle 2"/>
        <dsp:cNvSpPr/>
      </dsp:nvSpPr>
      <dsp:spPr bwMode="white">
        <a:xfrm>
          <a:off x="108402" y="51700"/>
          <a:ext cx="1132373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Geometric/PARAMETRIC Modeling</a:t>
          </a:r>
          <a:endParaRPr lang="en-US" dirty="0"/>
        </a:p>
      </dsp:txBody>
      <dsp:txXfrm>
        <a:off x="108402" y="51700"/>
        <a:ext cx="1132373" cy="197248"/>
      </dsp:txXfrm>
    </dsp:sp>
    <dsp:sp>
      <dsp:nvSpPr>
        <dsp:cNvPr id="6" name="Rectangle 5"/>
        <dsp:cNvSpPr/>
      </dsp:nvSpPr>
      <dsp:spPr bwMode="white">
        <a:xfrm>
          <a:off x="0" y="331792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</a:t>
          </a:r>
          <a:endParaRPr lang="en-US" dirty="0"/>
        </a:p>
      </dsp:txBody>
      <dsp:txXfrm>
        <a:off x="0" y="331792"/>
        <a:ext cx="394496" cy="197248"/>
      </dsp:txXfrm>
    </dsp:sp>
    <dsp:sp>
      <dsp:nvSpPr>
        <dsp:cNvPr id="9" name="Rectangle 8"/>
        <dsp:cNvSpPr/>
      </dsp:nvSpPr>
      <dsp:spPr bwMode="white">
        <a:xfrm>
          <a:off x="98624" y="611884"/>
          <a:ext cx="394496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Perception of Solids</a:t>
          </a:r>
          <a:endParaRPr lang="en-US" dirty="0"/>
        </a:p>
      </dsp:txBody>
      <dsp:txXfrm>
        <a:off x="98624" y="611884"/>
        <a:ext cx="394496" cy="197248"/>
      </dsp:txXfrm>
    </dsp:sp>
    <dsp:sp>
      <dsp:nvSpPr>
        <dsp:cNvPr id="12" name="Rectangle 11"/>
        <dsp:cNvSpPr/>
      </dsp:nvSpPr>
      <dsp:spPr bwMode="white">
        <a:xfrm>
          <a:off x="98624" y="891976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Topology and Solids</a:t>
          </a:r>
          <a:endParaRPr lang="en-US" dirty="0"/>
        </a:p>
      </dsp:txBody>
      <dsp:txXfrm>
        <a:off x="98624" y="891976"/>
        <a:ext cx="394496" cy="197248"/>
      </dsp:txXfrm>
    </dsp:sp>
    <dsp:sp>
      <dsp:nvSpPr>
        <dsp:cNvPr id="15" name="Rectangle 14"/>
        <dsp:cNvSpPr/>
      </dsp:nvSpPr>
      <dsp:spPr bwMode="white">
        <a:xfrm>
          <a:off x="9862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 1-2</a:t>
          </a:r>
          <a:endParaRPr lang="en-US" dirty="0"/>
        </a:p>
      </dsp:txBody>
      <dsp:txXfrm>
        <a:off x="98624" y="1172068"/>
        <a:ext cx="394496" cy="197248"/>
      </dsp:txXfrm>
    </dsp:sp>
    <dsp:sp>
      <dsp:nvSpPr>
        <dsp:cNvPr id="18" name="Rectangle 17"/>
        <dsp:cNvSpPr/>
      </dsp:nvSpPr>
      <dsp:spPr bwMode="white">
        <a:xfrm>
          <a:off x="9862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Transformations and Projections 1-2</a:t>
          </a:r>
          <a:endParaRPr lang="en-US" dirty="0"/>
        </a:p>
      </dsp:txBody>
      <dsp:txXfrm>
        <a:off x="98624" y="1452160"/>
        <a:ext cx="394496" cy="197248"/>
      </dsp:txXfrm>
    </dsp:sp>
    <dsp:sp>
      <dsp:nvSpPr>
        <dsp:cNvPr id="21" name="Rectangle 20"/>
        <dsp:cNvSpPr/>
      </dsp:nvSpPr>
      <dsp:spPr bwMode="white">
        <a:xfrm>
          <a:off x="47734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Curves</a:t>
          </a:r>
          <a:endParaRPr lang="en-US" dirty="0"/>
        </a:p>
      </dsp:txBody>
      <dsp:txXfrm>
        <a:off x="477340" y="331792"/>
        <a:ext cx="394496" cy="197248"/>
      </dsp:txXfrm>
    </dsp:sp>
    <dsp:sp>
      <dsp:nvSpPr>
        <dsp:cNvPr id="24" name="Rectangle 23"/>
        <dsp:cNvSpPr/>
      </dsp:nvSpPr>
      <dsp:spPr bwMode="white">
        <a:xfrm>
          <a:off x="57596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Representation, Differential Geometry</a:t>
          </a:r>
          <a:endParaRPr lang="en-US" dirty="0"/>
        </a:p>
      </dsp:txBody>
      <dsp:txXfrm>
        <a:off x="575964" y="611884"/>
        <a:ext cx="394496" cy="197248"/>
      </dsp:txXfrm>
    </dsp:sp>
    <dsp:sp>
      <dsp:nvSpPr>
        <dsp:cNvPr id="27" name="Rectangle 26"/>
        <dsp:cNvSpPr/>
      </dsp:nvSpPr>
      <dsp:spPr bwMode="white">
        <a:xfrm>
          <a:off x="57596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Ferguson Segments</a:t>
          </a:r>
          <a:endParaRPr lang="en-US" dirty="0"/>
        </a:p>
      </dsp:txBody>
      <dsp:txXfrm>
        <a:off x="575964" y="891976"/>
        <a:ext cx="394496" cy="197248"/>
      </dsp:txXfrm>
    </dsp:sp>
    <dsp:sp>
      <dsp:nvSpPr>
        <dsp:cNvPr id="30" name="Rectangle 29"/>
        <dsp:cNvSpPr/>
      </dsp:nvSpPr>
      <dsp:spPr bwMode="white">
        <a:xfrm>
          <a:off x="57596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Bezier Segments 1-2</a:t>
          </a:r>
          <a:endParaRPr lang="en-US" dirty="0"/>
        </a:p>
      </dsp:txBody>
      <dsp:txXfrm>
        <a:off x="575964" y="1172068"/>
        <a:ext cx="394496" cy="197248"/>
      </dsp:txXfrm>
    </dsp:sp>
    <dsp:sp>
      <dsp:nvSpPr>
        <dsp:cNvPr id="33" name="Rectangle 32"/>
        <dsp:cNvSpPr/>
      </dsp:nvSpPr>
      <dsp:spPr bwMode="white">
        <a:xfrm>
          <a:off x="57596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sp:txBody>
      <dsp:txXfrm>
        <a:off x="575964" y="1452160"/>
        <a:ext cx="394496" cy="197248"/>
      </dsp:txXfrm>
    </dsp:sp>
    <dsp:sp>
      <dsp:nvSpPr>
        <dsp:cNvPr id="36" name="Rectangle 35"/>
        <dsp:cNvSpPr/>
      </dsp:nvSpPr>
      <dsp:spPr bwMode="white">
        <a:xfrm>
          <a:off x="57596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575964" y="1732252"/>
        <a:ext cx="394496" cy="197248"/>
      </dsp:txXfrm>
    </dsp:sp>
    <dsp:sp>
      <dsp:nvSpPr>
        <dsp:cNvPr id="39" name="Rectangle 38"/>
        <dsp:cNvSpPr/>
      </dsp:nvSpPr>
      <dsp:spPr bwMode="white">
        <a:xfrm>
          <a:off x="95468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Surfaces (Patches)</a:t>
          </a:r>
          <a:endParaRPr lang="en-US" dirty="0"/>
        </a:p>
      </dsp:txBody>
      <dsp:txXfrm>
        <a:off x="954680" y="331792"/>
        <a:ext cx="394496" cy="197248"/>
      </dsp:txXfrm>
    </dsp:sp>
    <dsp:sp>
      <dsp:nvSpPr>
        <dsp:cNvPr id="42" name="Rectangle 41"/>
        <dsp:cNvSpPr/>
      </dsp:nvSpPr>
      <dsp:spPr bwMode="white">
        <a:xfrm>
          <a:off x="105330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Differential Geometry</a:t>
          </a:r>
          <a:endParaRPr lang="en-US" dirty="0"/>
        </a:p>
      </dsp:txBody>
      <dsp:txXfrm>
        <a:off x="1053304" y="611884"/>
        <a:ext cx="394496" cy="197248"/>
      </dsp:txXfrm>
    </dsp:sp>
    <dsp:sp>
      <dsp:nvSpPr>
        <dsp:cNvPr id="45" name="Rectangle 44"/>
        <dsp:cNvSpPr/>
      </dsp:nvSpPr>
      <dsp:spPr bwMode="white">
        <a:xfrm>
          <a:off x="105330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Tensor Product</a:t>
          </a:r>
          <a:endParaRPr lang="en-US" dirty="0"/>
        </a:p>
      </dsp:txBody>
      <dsp:txXfrm>
        <a:off x="1053304" y="891976"/>
        <a:ext cx="394496" cy="197248"/>
      </dsp:txXfrm>
    </dsp:sp>
    <dsp:sp>
      <dsp:nvSpPr>
        <dsp:cNvPr id="48" name="Rectangle 47"/>
        <dsp:cNvSpPr/>
      </dsp:nvSpPr>
      <dsp:spPr bwMode="white">
        <a:xfrm>
          <a:off x="105330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Boundary Interpolating </a:t>
          </a:r>
          <a:endParaRPr lang="en-US" dirty="0"/>
        </a:p>
      </dsp:txBody>
      <dsp:txXfrm>
        <a:off x="1053304" y="1172068"/>
        <a:ext cx="394496" cy="197248"/>
      </dsp:txXfrm>
    </dsp:sp>
    <dsp:sp>
      <dsp:nvSpPr>
        <dsp:cNvPr id="51" name="Rectangle 50"/>
        <dsp:cNvSpPr/>
      </dsp:nvSpPr>
      <dsp:spPr bwMode="white">
        <a:xfrm>
          <a:off x="105330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Composite</a:t>
          </a:r>
          <a:endParaRPr lang="en-US" dirty="0"/>
        </a:p>
      </dsp:txBody>
      <dsp:txXfrm>
        <a:off x="1053304" y="1452160"/>
        <a:ext cx="394496" cy="197248"/>
      </dsp:txXfrm>
    </dsp:sp>
    <dsp:sp>
      <dsp:nvSpPr>
        <dsp:cNvPr id="54" name="Rectangle 53"/>
        <dsp:cNvSpPr/>
      </dsp:nvSpPr>
      <dsp:spPr bwMode="white">
        <a:xfrm>
          <a:off x="105330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1053304" y="1732252"/>
        <a:ext cx="394496" cy="197248"/>
      </dsp:txXfrm>
    </dsp:sp>
    <dsp:sp>
      <dsp:nvSpPr>
        <dsp:cNvPr id="4" name="Rectangle 3" hidden="1"/>
        <dsp:cNvSpPr/>
      </dsp:nvSpPr>
      <dsp:spPr bwMode="white">
        <a:xfrm>
          <a:off x="108402" y="51700"/>
          <a:ext cx="226475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8402" y="51700"/>
        <a:ext cx="226475" cy="197248"/>
      </dsp:txXfrm>
    </dsp:sp>
    <dsp:sp>
      <dsp:nvSpPr>
        <dsp:cNvPr id="7" name="Rectangle 6" hidden="1"/>
        <dsp:cNvSpPr/>
      </dsp:nvSpPr>
      <dsp:spPr bwMode="white">
        <a:xfrm>
          <a:off x="0" y="331792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331792"/>
        <a:ext cx="78899" cy="197248"/>
      </dsp:txXfrm>
    </dsp:sp>
    <dsp:sp>
      <dsp:nvSpPr>
        <dsp:cNvPr id="10" name="Rectangle 9" hidden="1"/>
        <dsp:cNvSpPr/>
      </dsp:nvSpPr>
      <dsp:spPr bwMode="white">
        <a:xfrm>
          <a:off x="98624" y="611884"/>
          <a:ext cx="78899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611884"/>
        <a:ext cx="78899" cy="197248"/>
      </dsp:txXfrm>
    </dsp:sp>
    <dsp:sp>
      <dsp:nvSpPr>
        <dsp:cNvPr id="13" name="Rectangle 12" hidden="1"/>
        <dsp:cNvSpPr/>
      </dsp:nvSpPr>
      <dsp:spPr bwMode="white">
        <a:xfrm>
          <a:off x="98624" y="891976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891976"/>
        <a:ext cx="78899" cy="197248"/>
      </dsp:txXfrm>
    </dsp:sp>
    <dsp:sp>
      <dsp:nvSpPr>
        <dsp:cNvPr id="16" name="Rectangle 15" hidden="1"/>
        <dsp:cNvSpPr/>
      </dsp:nvSpPr>
      <dsp:spPr bwMode="white">
        <a:xfrm>
          <a:off x="9862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172068"/>
        <a:ext cx="78899" cy="197248"/>
      </dsp:txXfrm>
    </dsp:sp>
    <dsp:sp>
      <dsp:nvSpPr>
        <dsp:cNvPr id="19" name="Rectangle 18" hidden="1"/>
        <dsp:cNvSpPr/>
      </dsp:nvSpPr>
      <dsp:spPr bwMode="white">
        <a:xfrm>
          <a:off x="9862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452160"/>
        <a:ext cx="78899" cy="197248"/>
      </dsp:txXfrm>
    </dsp:sp>
    <dsp:sp>
      <dsp:nvSpPr>
        <dsp:cNvPr id="22" name="Rectangle 21" hidden="1"/>
        <dsp:cNvSpPr/>
      </dsp:nvSpPr>
      <dsp:spPr bwMode="white">
        <a:xfrm>
          <a:off x="47734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477340" y="331792"/>
        <a:ext cx="78899" cy="197248"/>
      </dsp:txXfrm>
    </dsp:sp>
    <dsp:sp>
      <dsp:nvSpPr>
        <dsp:cNvPr id="25" name="Rectangle 24" hidden="1"/>
        <dsp:cNvSpPr/>
      </dsp:nvSpPr>
      <dsp:spPr bwMode="white">
        <a:xfrm>
          <a:off x="57596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611884"/>
        <a:ext cx="78899" cy="197248"/>
      </dsp:txXfrm>
    </dsp:sp>
    <dsp:sp>
      <dsp:nvSpPr>
        <dsp:cNvPr id="28" name="Rectangle 27" hidden="1"/>
        <dsp:cNvSpPr/>
      </dsp:nvSpPr>
      <dsp:spPr bwMode="white">
        <a:xfrm>
          <a:off x="57596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891976"/>
        <a:ext cx="78899" cy="197248"/>
      </dsp:txXfrm>
    </dsp:sp>
    <dsp:sp>
      <dsp:nvSpPr>
        <dsp:cNvPr id="31" name="Rectangle 30" hidden="1"/>
        <dsp:cNvSpPr/>
      </dsp:nvSpPr>
      <dsp:spPr bwMode="white">
        <a:xfrm>
          <a:off x="57596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172068"/>
        <a:ext cx="78899" cy="197248"/>
      </dsp:txXfrm>
    </dsp:sp>
    <dsp:sp>
      <dsp:nvSpPr>
        <dsp:cNvPr id="34" name="Rectangle 33" hidden="1"/>
        <dsp:cNvSpPr/>
      </dsp:nvSpPr>
      <dsp:spPr bwMode="white">
        <a:xfrm>
          <a:off x="57596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452160"/>
        <a:ext cx="78899" cy="197248"/>
      </dsp:txXfrm>
    </dsp:sp>
    <dsp:sp>
      <dsp:nvSpPr>
        <dsp:cNvPr id="37" name="Rectangle 36" hidden="1"/>
        <dsp:cNvSpPr/>
      </dsp:nvSpPr>
      <dsp:spPr bwMode="white">
        <a:xfrm>
          <a:off x="57596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732252"/>
        <a:ext cx="78899" cy="197248"/>
      </dsp:txXfrm>
    </dsp:sp>
    <dsp:sp>
      <dsp:nvSpPr>
        <dsp:cNvPr id="40" name="Rectangle 39" hidden="1"/>
        <dsp:cNvSpPr/>
      </dsp:nvSpPr>
      <dsp:spPr bwMode="white">
        <a:xfrm>
          <a:off x="95468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54680" y="331792"/>
        <a:ext cx="78899" cy="197248"/>
      </dsp:txXfrm>
    </dsp:sp>
    <dsp:sp>
      <dsp:nvSpPr>
        <dsp:cNvPr id="43" name="Rectangle 42" hidden="1"/>
        <dsp:cNvSpPr/>
      </dsp:nvSpPr>
      <dsp:spPr bwMode="white">
        <a:xfrm>
          <a:off x="105330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611884"/>
        <a:ext cx="78899" cy="197248"/>
      </dsp:txXfrm>
    </dsp:sp>
    <dsp:sp>
      <dsp:nvSpPr>
        <dsp:cNvPr id="46" name="Rectangle 45" hidden="1"/>
        <dsp:cNvSpPr/>
      </dsp:nvSpPr>
      <dsp:spPr bwMode="white">
        <a:xfrm>
          <a:off x="105330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891976"/>
        <a:ext cx="78899" cy="197248"/>
      </dsp:txXfrm>
    </dsp:sp>
    <dsp:sp>
      <dsp:nvSpPr>
        <dsp:cNvPr id="49" name="Rectangle 48" hidden="1"/>
        <dsp:cNvSpPr/>
      </dsp:nvSpPr>
      <dsp:spPr bwMode="white">
        <a:xfrm>
          <a:off x="105330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172068"/>
        <a:ext cx="78899" cy="197248"/>
      </dsp:txXfrm>
    </dsp:sp>
    <dsp:sp>
      <dsp:nvSpPr>
        <dsp:cNvPr id="52" name="Rectangle 51" hidden="1"/>
        <dsp:cNvSpPr/>
      </dsp:nvSpPr>
      <dsp:spPr bwMode="white">
        <a:xfrm>
          <a:off x="105330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452160"/>
        <a:ext cx="78899" cy="197248"/>
      </dsp:txXfrm>
    </dsp:sp>
    <dsp:sp>
      <dsp:nvSpPr>
        <dsp:cNvPr id="55" name="Rectangle 54" hidden="1"/>
        <dsp:cNvSpPr/>
      </dsp:nvSpPr>
      <dsp:spPr bwMode="white">
        <a:xfrm>
          <a:off x="105330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732252"/>
        <a:ext cx="78899" cy="1972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447800" cy="1981200"/>
        <a:chOff x="0" y="0"/>
        <a:chExt cx="1447800" cy="1981200"/>
      </a:xfrm>
    </dsp:grpSpPr>
    <dsp:sp>
      <dsp:nvSpPr>
        <dsp:cNvPr id="5" name="Freeform 4"/>
        <dsp:cNvSpPr/>
      </dsp:nvSpPr>
      <dsp:spPr bwMode="white">
        <a:xfrm>
          <a:off x="19724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752" y="0"/>
              </a:moveTo>
              <a:lnTo>
                <a:pt x="752" y="65"/>
              </a:lnTo>
              <a:lnTo>
                <a:pt x="0" y="65"/>
              </a:ln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7248" y="248948"/>
        <a:ext cx="477340" cy="82844"/>
      </dsp:txXfrm>
    </dsp:sp>
    <dsp:sp>
      <dsp:nvSpPr>
        <dsp:cNvPr id="8" name="Freeform 7"/>
        <dsp:cNvSpPr/>
      </dsp:nvSpPr>
      <dsp:spPr bwMode="white">
        <a:xfrm>
          <a:off x="3945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81468"/>
      </dsp:txXfrm>
    </dsp:sp>
    <dsp:sp>
      <dsp:nvSpPr>
        <dsp:cNvPr id="11" name="Freeform 10"/>
        <dsp:cNvSpPr/>
      </dsp:nvSpPr>
      <dsp:spPr bwMode="white">
        <a:xfrm>
          <a:off x="3945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461560"/>
      </dsp:txXfrm>
    </dsp:sp>
    <dsp:sp>
      <dsp:nvSpPr>
        <dsp:cNvPr id="14" name="Freeform 13"/>
        <dsp:cNvSpPr/>
      </dsp:nvSpPr>
      <dsp:spPr bwMode="white">
        <a:xfrm>
          <a:off x="3945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741652"/>
      </dsp:txXfrm>
    </dsp:sp>
    <dsp:sp>
      <dsp:nvSpPr>
        <dsp:cNvPr id="17" name="Freeform 16"/>
        <dsp:cNvSpPr/>
      </dsp:nvSpPr>
      <dsp:spPr bwMode="white">
        <a:xfrm>
          <a:off x="3945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021744"/>
      </dsp:txXfrm>
    </dsp:sp>
    <dsp:sp>
      <dsp:nvSpPr>
        <dsp:cNvPr id="20" name="Freeform 19"/>
        <dsp:cNvSpPr/>
      </dsp:nvSpPr>
      <dsp:spPr bwMode="white">
        <a:xfrm>
          <a:off x="674588" y="248948"/>
          <a:ext cx="0" cy="82844"/>
        </a:xfrm>
        <a:custGeom>
          <a:avLst/>
          <a:gdLst/>
          <a:ahLst/>
          <a:cxnLst/>
          <a:pathLst>
            <a:path h="130">
              <a:moveTo>
                <a:pt x="0" y="0"/>
              </a:move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0" cy="82844"/>
      </dsp:txXfrm>
    </dsp:sp>
    <dsp:sp>
      <dsp:nvSpPr>
        <dsp:cNvPr id="23" name="Freeform 22"/>
        <dsp:cNvSpPr/>
      </dsp:nvSpPr>
      <dsp:spPr bwMode="white">
        <a:xfrm>
          <a:off x="51679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81468"/>
      </dsp:txXfrm>
    </dsp:sp>
    <dsp:sp>
      <dsp:nvSpPr>
        <dsp:cNvPr id="26" name="Freeform 25"/>
        <dsp:cNvSpPr/>
      </dsp:nvSpPr>
      <dsp:spPr bwMode="white">
        <a:xfrm>
          <a:off x="51679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461560"/>
      </dsp:txXfrm>
    </dsp:sp>
    <dsp:sp>
      <dsp:nvSpPr>
        <dsp:cNvPr id="29" name="Freeform 28"/>
        <dsp:cNvSpPr/>
      </dsp:nvSpPr>
      <dsp:spPr bwMode="white">
        <a:xfrm>
          <a:off x="51679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741652"/>
      </dsp:txXfrm>
    </dsp:sp>
    <dsp:sp>
      <dsp:nvSpPr>
        <dsp:cNvPr id="32" name="Freeform 31"/>
        <dsp:cNvSpPr/>
      </dsp:nvSpPr>
      <dsp:spPr bwMode="white">
        <a:xfrm>
          <a:off x="51679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021744"/>
      </dsp:txXfrm>
    </dsp:sp>
    <dsp:sp>
      <dsp:nvSpPr>
        <dsp:cNvPr id="35" name="Freeform 34"/>
        <dsp:cNvSpPr/>
      </dsp:nvSpPr>
      <dsp:spPr bwMode="white">
        <a:xfrm>
          <a:off x="51679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301837"/>
      </dsp:txXfrm>
    </dsp:sp>
    <dsp:sp>
      <dsp:nvSpPr>
        <dsp:cNvPr id="38" name="Freeform 37"/>
        <dsp:cNvSpPr/>
      </dsp:nvSpPr>
      <dsp:spPr bwMode="white">
        <a:xfrm>
          <a:off x="67458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0" y="0"/>
              </a:moveTo>
              <a:lnTo>
                <a:pt x="0" y="65"/>
              </a:lnTo>
              <a:lnTo>
                <a:pt x="752" y="65"/>
              </a:lnTo>
              <a:lnTo>
                <a:pt x="752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477340" cy="82844"/>
      </dsp:txXfrm>
    </dsp:sp>
    <dsp:sp>
      <dsp:nvSpPr>
        <dsp:cNvPr id="41" name="Freeform 40"/>
        <dsp:cNvSpPr/>
      </dsp:nvSpPr>
      <dsp:spPr bwMode="white">
        <a:xfrm>
          <a:off x="99413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81468"/>
      </dsp:txXfrm>
    </dsp:sp>
    <dsp:sp>
      <dsp:nvSpPr>
        <dsp:cNvPr id="44" name="Freeform 43"/>
        <dsp:cNvSpPr/>
      </dsp:nvSpPr>
      <dsp:spPr bwMode="white">
        <a:xfrm>
          <a:off x="99413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461560"/>
      </dsp:txXfrm>
    </dsp:sp>
    <dsp:sp>
      <dsp:nvSpPr>
        <dsp:cNvPr id="47" name="Freeform 46"/>
        <dsp:cNvSpPr/>
      </dsp:nvSpPr>
      <dsp:spPr bwMode="white">
        <a:xfrm>
          <a:off x="99413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741652"/>
      </dsp:txXfrm>
    </dsp:sp>
    <dsp:sp>
      <dsp:nvSpPr>
        <dsp:cNvPr id="50" name="Freeform 49"/>
        <dsp:cNvSpPr/>
      </dsp:nvSpPr>
      <dsp:spPr bwMode="white">
        <a:xfrm>
          <a:off x="99413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021744"/>
      </dsp:txXfrm>
    </dsp:sp>
    <dsp:sp>
      <dsp:nvSpPr>
        <dsp:cNvPr id="53" name="Freeform 52"/>
        <dsp:cNvSpPr/>
      </dsp:nvSpPr>
      <dsp:spPr bwMode="white">
        <a:xfrm>
          <a:off x="99413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301837"/>
      </dsp:txXfrm>
    </dsp:sp>
    <dsp:sp>
      <dsp:nvSpPr>
        <dsp:cNvPr id="3" name="Rectangle 2"/>
        <dsp:cNvSpPr/>
      </dsp:nvSpPr>
      <dsp:spPr bwMode="white">
        <a:xfrm>
          <a:off x="108402" y="51700"/>
          <a:ext cx="1132373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Geometric/PARAMETRIC Modeling</a:t>
          </a:r>
          <a:endParaRPr lang="en-US" dirty="0"/>
        </a:p>
      </dsp:txBody>
      <dsp:txXfrm>
        <a:off x="108402" y="51700"/>
        <a:ext cx="1132373" cy="197248"/>
      </dsp:txXfrm>
    </dsp:sp>
    <dsp:sp>
      <dsp:nvSpPr>
        <dsp:cNvPr id="6" name="Rectangle 5"/>
        <dsp:cNvSpPr/>
      </dsp:nvSpPr>
      <dsp:spPr bwMode="white">
        <a:xfrm>
          <a:off x="0" y="331792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</a:t>
          </a:r>
          <a:endParaRPr lang="en-US" dirty="0"/>
        </a:p>
      </dsp:txBody>
      <dsp:txXfrm>
        <a:off x="0" y="331792"/>
        <a:ext cx="394496" cy="197248"/>
      </dsp:txXfrm>
    </dsp:sp>
    <dsp:sp>
      <dsp:nvSpPr>
        <dsp:cNvPr id="9" name="Rectangle 8"/>
        <dsp:cNvSpPr/>
      </dsp:nvSpPr>
      <dsp:spPr bwMode="white">
        <a:xfrm>
          <a:off x="98624" y="611884"/>
          <a:ext cx="394496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Perception of Solids</a:t>
          </a:r>
          <a:endParaRPr lang="en-US" dirty="0"/>
        </a:p>
      </dsp:txBody>
      <dsp:txXfrm>
        <a:off x="98624" y="611884"/>
        <a:ext cx="394496" cy="197248"/>
      </dsp:txXfrm>
    </dsp:sp>
    <dsp:sp>
      <dsp:nvSpPr>
        <dsp:cNvPr id="12" name="Rectangle 11"/>
        <dsp:cNvSpPr/>
      </dsp:nvSpPr>
      <dsp:spPr bwMode="white">
        <a:xfrm>
          <a:off x="98624" y="891976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Topology and Solids</a:t>
          </a:r>
          <a:endParaRPr lang="en-US" dirty="0"/>
        </a:p>
      </dsp:txBody>
      <dsp:txXfrm>
        <a:off x="98624" y="891976"/>
        <a:ext cx="394496" cy="197248"/>
      </dsp:txXfrm>
    </dsp:sp>
    <dsp:sp>
      <dsp:nvSpPr>
        <dsp:cNvPr id="15" name="Rectangle 14"/>
        <dsp:cNvSpPr/>
      </dsp:nvSpPr>
      <dsp:spPr bwMode="white">
        <a:xfrm>
          <a:off x="9862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 1-2</a:t>
          </a:r>
          <a:endParaRPr lang="en-US" dirty="0"/>
        </a:p>
      </dsp:txBody>
      <dsp:txXfrm>
        <a:off x="98624" y="1172068"/>
        <a:ext cx="394496" cy="197248"/>
      </dsp:txXfrm>
    </dsp:sp>
    <dsp:sp>
      <dsp:nvSpPr>
        <dsp:cNvPr id="18" name="Rectangle 17"/>
        <dsp:cNvSpPr/>
      </dsp:nvSpPr>
      <dsp:spPr bwMode="white">
        <a:xfrm>
          <a:off x="9862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Transformations and Projections 1-2</a:t>
          </a:r>
          <a:endParaRPr lang="en-US" dirty="0"/>
        </a:p>
      </dsp:txBody>
      <dsp:txXfrm>
        <a:off x="98624" y="1452160"/>
        <a:ext cx="394496" cy="197248"/>
      </dsp:txXfrm>
    </dsp:sp>
    <dsp:sp>
      <dsp:nvSpPr>
        <dsp:cNvPr id="21" name="Rectangle 20"/>
        <dsp:cNvSpPr/>
      </dsp:nvSpPr>
      <dsp:spPr bwMode="white">
        <a:xfrm>
          <a:off x="47734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Curves</a:t>
          </a:r>
          <a:endParaRPr lang="en-US" dirty="0"/>
        </a:p>
      </dsp:txBody>
      <dsp:txXfrm>
        <a:off x="477340" y="331792"/>
        <a:ext cx="394496" cy="197248"/>
      </dsp:txXfrm>
    </dsp:sp>
    <dsp:sp>
      <dsp:nvSpPr>
        <dsp:cNvPr id="24" name="Rectangle 23"/>
        <dsp:cNvSpPr/>
      </dsp:nvSpPr>
      <dsp:spPr bwMode="white">
        <a:xfrm>
          <a:off x="57596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Representation, Differential Geometry</a:t>
          </a:r>
          <a:endParaRPr lang="en-US" dirty="0"/>
        </a:p>
      </dsp:txBody>
      <dsp:txXfrm>
        <a:off x="575964" y="611884"/>
        <a:ext cx="394496" cy="197248"/>
      </dsp:txXfrm>
    </dsp:sp>
    <dsp:sp>
      <dsp:nvSpPr>
        <dsp:cNvPr id="27" name="Rectangle 26"/>
        <dsp:cNvSpPr/>
      </dsp:nvSpPr>
      <dsp:spPr bwMode="white">
        <a:xfrm>
          <a:off x="57596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Ferguson Segments</a:t>
          </a:r>
          <a:endParaRPr lang="en-US" dirty="0"/>
        </a:p>
      </dsp:txBody>
      <dsp:txXfrm>
        <a:off x="575964" y="891976"/>
        <a:ext cx="394496" cy="197248"/>
      </dsp:txXfrm>
    </dsp:sp>
    <dsp:sp>
      <dsp:nvSpPr>
        <dsp:cNvPr id="30" name="Rectangle 29"/>
        <dsp:cNvSpPr/>
      </dsp:nvSpPr>
      <dsp:spPr bwMode="white">
        <a:xfrm>
          <a:off x="57596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Bezier Segments 1-2</a:t>
          </a:r>
          <a:endParaRPr lang="en-US" dirty="0"/>
        </a:p>
      </dsp:txBody>
      <dsp:txXfrm>
        <a:off x="575964" y="1172068"/>
        <a:ext cx="394496" cy="197248"/>
      </dsp:txXfrm>
    </dsp:sp>
    <dsp:sp>
      <dsp:nvSpPr>
        <dsp:cNvPr id="33" name="Rectangle 32"/>
        <dsp:cNvSpPr/>
      </dsp:nvSpPr>
      <dsp:spPr bwMode="white">
        <a:xfrm>
          <a:off x="57596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sp:txBody>
      <dsp:txXfrm>
        <a:off x="575964" y="1452160"/>
        <a:ext cx="394496" cy="197248"/>
      </dsp:txXfrm>
    </dsp:sp>
    <dsp:sp>
      <dsp:nvSpPr>
        <dsp:cNvPr id="36" name="Rectangle 35"/>
        <dsp:cNvSpPr/>
      </dsp:nvSpPr>
      <dsp:spPr bwMode="white">
        <a:xfrm>
          <a:off x="57596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575964" y="1732252"/>
        <a:ext cx="394496" cy="197248"/>
      </dsp:txXfrm>
    </dsp:sp>
    <dsp:sp>
      <dsp:nvSpPr>
        <dsp:cNvPr id="39" name="Rectangle 38"/>
        <dsp:cNvSpPr/>
      </dsp:nvSpPr>
      <dsp:spPr bwMode="white">
        <a:xfrm>
          <a:off x="95468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Surfaces (Patches)</a:t>
          </a:r>
          <a:endParaRPr lang="en-US" dirty="0"/>
        </a:p>
      </dsp:txBody>
      <dsp:txXfrm>
        <a:off x="954680" y="331792"/>
        <a:ext cx="394496" cy="197248"/>
      </dsp:txXfrm>
    </dsp:sp>
    <dsp:sp>
      <dsp:nvSpPr>
        <dsp:cNvPr id="42" name="Rectangle 41"/>
        <dsp:cNvSpPr/>
      </dsp:nvSpPr>
      <dsp:spPr bwMode="white">
        <a:xfrm>
          <a:off x="105330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Differential Geometry</a:t>
          </a:r>
          <a:endParaRPr lang="en-US" dirty="0"/>
        </a:p>
      </dsp:txBody>
      <dsp:txXfrm>
        <a:off x="1053304" y="611884"/>
        <a:ext cx="394496" cy="197248"/>
      </dsp:txXfrm>
    </dsp:sp>
    <dsp:sp>
      <dsp:nvSpPr>
        <dsp:cNvPr id="45" name="Rectangle 44"/>
        <dsp:cNvSpPr/>
      </dsp:nvSpPr>
      <dsp:spPr bwMode="white">
        <a:xfrm>
          <a:off x="105330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Tensor Product</a:t>
          </a:r>
          <a:endParaRPr lang="en-US" dirty="0"/>
        </a:p>
      </dsp:txBody>
      <dsp:txXfrm>
        <a:off x="1053304" y="891976"/>
        <a:ext cx="394496" cy="197248"/>
      </dsp:txXfrm>
    </dsp:sp>
    <dsp:sp>
      <dsp:nvSpPr>
        <dsp:cNvPr id="48" name="Rectangle 47"/>
        <dsp:cNvSpPr/>
      </dsp:nvSpPr>
      <dsp:spPr bwMode="white">
        <a:xfrm>
          <a:off x="105330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Boundary Interpolating </a:t>
          </a:r>
          <a:endParaRPr lang="en-US" dirty="0"/>
        </a:p>
      </dsp:txBody>
      <dsp:txXfrm>
        <a:off x="1053304" y="1172068"/>
        <a:ext cx="394496" cy="197248"/>
      </dsp:txXfrm>
    </dsp:sp>
    <dsp:sp>
      <dsp:nvSpPr>
        <dsp:cNvPr id="51" name="Rectangle 50"/>
        <dsp:cNvSpPr/>
      </dsp:nvSpPr>
      <dsp:spPr bwMode="white">
        <a:xfrm>
          <a:off x="105330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Composite</a:t>
          </a:r>
          <a:endParaRPr lang="en-US" dirty="0"/>
        </a:p>
      </dsp:txBody>
      <dsp:txXfrm>
        <a:off x="1053304" y="1452160"/>
        <a:ext cx="394496" cy="197248"/>
      </dsp:txXfrm>
    </dsp:sp>
    <dsp:sp>
      <dsp:nvSpPr>
        <dsp:cNvPr id="54" name="Rectangle 53"/>
        <dsp:cNvSpPr/>
      </dsp:nvSpPr>
      <dsp:spPr bwMode="white">
        <a:xfrm>
          <a:off x="105330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1053304" y="1732252"/>
        <a:ext cx="394496" cy="197248"/>
      </dsp:txXfrm>
    </dsp:sp>
    <dsp:sp>
      <dsp:nvSpPr>
        <dsp:cNvPr id="4" name="Rectangle 3" hidden="1"/>
        <dsp:cNvSpPr/>
      </dsp:nvSpPr>
      <dsp:spPr bwMode="white">
        <a:xfrm>
          <a:off x="108402" y="51700"/>
          <a:ext cx="226475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8402" y="51700"/>
        <a:ext cx="226475" cy="197248"/>
      </dsp:txXfrm>
    </dsp:sp>
    <dsp:sp>
      <dsp:nvSpPr>
        <dsp:cNvPr id="7" name="Rectangle 6" hidden="1"/>
        <dsp:cNvSpPr/>
      </dsp:nvSpPr>
      <dsp:spPr bwMode="white">
        <a:xfrm>
          <a:off x="0" y="331792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331792"/>
        <a:ext cx="78899" cy="197248"/>
      </dsp:txXfrm>
    </dsp:sp>
    <dsp:sp>
      <dsp:nvSpPr>
        <dsp:cNvPr id="10" name="Rectangle 9" hidden="1"/>
        <dsp:cNvSpPr/>
      </dsp:nvSpPr>
      <dsp:spPr bwMode="white">
        <a:xfrm>
          <a:off x="98624" y="611884"/>
          <a:ext cx="78899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611884"/>
        <a:ext cx="78899" cy="197248"/>
      </dsp:txXfrm>
    </dsp:sp>
    <dsp:sp>
      <dsp:nvSpPr>
        <dsp:cNvPr id="13" name="Rectangle 12" hidden="1"/>
        <dsp:cNvSpPr/>
      </dsp:nvSpPr>
      <dsp:spPr bwMode="white">
        <a:xfrm>
          <a:off x="98624" y="891976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891976"/>
        <a:ext cx="78899" cy="197248"/>
      </dsp:txXfrm>
    </dsp:sp>
    <dsp:sp>
      <dsp:nvSpPr>
        <dsp:cNvPr id="16" name="Rectangle 15" hidden="1"/>
        <dsp:cNvSpPr/>
      </dsp:nvSpPr>
      <dsp:spPr bwMode="white">
        <a:xfrm>
          <a:off x="9862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172068"/>
        <a:ext cx="78899" cy="197248"/>
      </dsp:txXfrm>
    </dsp:sp>
    <dsp:sp>
      <dsp:nvSpPr>
        <dsp:cNvPr id="19" name="Rectangle 18" hidden="1"/>
        <dsp:cNvSpPr/>
      </dsp:nvSpPr>
      <dsp:spPr bwMode="white">
        <a:xfrm>
          <a:off x="9862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452160"/>
        <a:ext cx="78899" cy="197248"/>
      </dsp:txXfrm>
    </dsp:sp>
    <dsp:sp>
      <dsp:nvSpPr>
        <dsp:cNvPr id="22" name="Rectangle 21" hidden="1"/>
        <dsp:cNvSpPr/>
      </dsp:nvSpPr>
      <dsp:spPr bwMode="white">
        <a:xfrm>
          <a:off x="47734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477340" y="331792"/>
        <a:ext cx="78899" cy="197248"/>
      </dsp:txXfrm>
    </dsp:sp>
    <dsp:sp>
      <dsp:nvSpPr>
        <dsp:cNvPr id="25" name="Rectangle 24" hidden="1"/>
        <dsp:cNvSpPr/>
      </dsp:nvSpPr>
      <dsp:spPr bwMode="white">
        <a:xfrm>
          <a:off x="57596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611884"/>
        <a:ext cx="78899" cy="197248"/>
      </dsp:txXfrm>
    </dsp:sp>
    <dsp:sp>
      <dsp:nvSpPr>
        <dsp:cNvPr id="28" name="Rectangle 27" hidden="1"/>
        <dsp:cNvSpPr/>
      </dsp:nvSpPr>
      <dsp:spPr bwMode="white">
        <a:xfrm>
          <a:off x="57596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891976"/>
        <a:ext cx="78899" cy="197248"/>
      </dsp:txXfrm>
    </dsp:sp>
    <dsp:sp>
      <dsp:nvSpPr>
        <dsp:cNvPr id="31" name="Rectangle 30" hidden="1"/>
        <dsp:cNvSpPr/>
      </dsp:nvSpPr>
      <dsp:spPr bwMode="white">
        <a:xfrm>
          <a:off x="57596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172068"/>
        <a:ext cx="78899" cy="197248"/>
      </dsp:txXfrm>
    </dsp:sp>
    <dsp:sp>
      <dsp:nvSpPr>
        <dsp:cNvPr id="34" name="Rectangle 33" hidden="1"/>
        <dsp:cNvSpPr/>
      </dsp:nvSpPr>
      <dsp:spPr bwMode="white">
        <a:xfrm>
          <a:off x="57596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452160"/>
        <a:ext cx="78899" cy="197248"/>
      </dsp:txXfrm>
    </dsp:sp>
    <dsp:sp>
      <dsp:nvSpPr>
        <dsp:cNvPr id="37" name="Rectangle 36" hidden="1"/>
        <dsp:cNvSpPr/>
      </dsp:nvSpPr>
      <dsp:spPr bwMode="white">
        <a:xfrm>
          <a:off x="57596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732252"/>
        <a:ext cx="78899" cy="197248"/>
      </dsp:txXfrm>
    </dsp:sp>
    <dsp:sp>
      <dsp:nvSpPr>
        <dsp:cNvPr id="40" name="Rectangle 39" hidden="1"/>
        <dsp:cNvSpPr/>
      </dsp:nvSpPr>
      <dsp:spPr bwMode="white">
        <a:xfrm>
          <a:off x="95468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54680" y="331792"/>
        <a:ext cx="78899" cy="197248"/>
      </dsp:txXfrm>
    </dsp:sp>
    <dsp:sp>
      <dsp:nvSpPr>
        <dsp:cNvPr id="43" name="Rectangle 42" hidden="1"/>
        <dsp:cNvSpPr/>
      </dsp:nvSpPr>
      <dsp:spPr bwMode="white">
        <a:xfrm>
          <a:off x="105330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611884"/>
        <a:ext cx="78899" cy="197248"/>
      </dsp:txXfrm>
    </dsp:sp>
    <dsp:sp>
      <dsp:nvSpPr>
        <dsp:cNvPr id="46" name="Rectangle 45" hidden="1"/>
        <dsp:cNvSpPr/>
      </dsp:nvSpPr>
      <dsp:spPr bwMode="white">
        <a:xfrm>
          <a:off x="105330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891976"/>
        <a:ext cx="78899" cy="197248"/>
      </dsp:txXfrm>
    </dsp:sp>
    <dsp:sp>
      <dsp:nvSpPr>
        <dsp:cNvPr id="49" name="Rectangle 48" hidden="1"/>
        <dsp:cNvSpPr/>
      </dsp:nvSpPr>
      <dsp:spPr bwMode="white">
        <a:xfrm>
          <a:off x="105330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172068"/>
        <a:ext cx="78899" cy="197248"/>
      </dsp:txXfrm>
    </dsp:sp>
    <dsp:sp>
      <dsp:nvSpPr>
        <dsp:cNvPr id="52" name="Rectangle 51" hidden="1"/>
        <dsp:cNvSpPr/>
      </dsp:nvSpPr>
      <dsp:spPr bwMode="white">
        <a:xfrm>
          <a:off x="105330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452160"/>
        <a:ext cx="78899" cy="197248"/>
      </dsp:txXfrm>
    </dsp:sp>
    <dsp:sp>
      <dsp:nvSpPr>
        <dsp:cNvPr id="55" name="Rectangle 54" hidden="1"/>
        <dsp:cNvSpPr/>
      </dsp:nvSpPr>
      <dsp:spPr bwMode="white">
        <a:xfrm>
          <a:off x="105330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732252"/>
        <a:ext cx="78899" cy="1972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447800" cy="1981200"/>
        <a:chOff x="0" y="0"/>
        <a:chExt cx="1447800" cy="1981200"/>
      </a:xfrm>
    </dsp:grpSpPr>
    <dsp:sp>
      <dsp:nvSpPr>
        <dsp:cNvPr id="5" name="Freeform 4"/>
        <dsp:cNvSpPr/>
      </dsp:nvSpPr>
      <dsp:spPr bwMode="white">
        <a:xfrm>
          <a:off x="19724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752" y="0"/>
              </a:moveTo>
              <a:lnTo>
                <a:pt x="752" y="65"/>
              </a:lnTo>
              <a:lnTo>
                <a:pt x="0" y="65"/>
              </a:ln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97248" y="248948"/>
        <a:ext cx="477340" cy="82844"/>
      </dsp:txXfrm>
    </dsp:sp>
    <dsp:sp>
      <dsp:nvSpPr>
        <dsp:cNvPr id="8" name="Freeform 7"/>
        <dsp:cNvSpPr/>
      </dsp:nvSpPr>
      <dsp:spPr bwMode="white">
        <a:xfrm>
          <a:off x="3945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81468"/>
      </dsp:txXfrm>
    </dsp:sp>
    <dsp:sp>
      <dsp:nvSpPr>
        <dsp:cNvPr id="11" name="Freeform 10"/>
        <dsp:cNvSpPr/>
      </dsp:nvSpPr>
      <dsp:spPr bwMode="white">
        <a:xfrm>
          <a:off x="3945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461560"/>
      </dsp:txXfrm>
    </dsp:sp>
    <dsp:sp>
      <dsp:nvSpPr>
        <dsp:cNvPr id="14" name="Freeform 13"/>
        <dsp:cNvSpPr/>
      </dsp:nvSpPr>
      <dsp:spPr bwMode="white">
        <a:xfrm>
          <a:off x="3945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741652"/>
      </dsp:txXfrm>
    </dsp:sp>
    <dsp:sp>
      <dsp:nvSpPr>
        <dsp:cNvPr id="17" name="Freeform 16"/>
        <dsp:cNvSpPr/>
      </dsp:nvSpPr>
      <dsp:spPr bwMode="white">
        <a:xfrm>
          <a:off x="3945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50" y="529040"/>
        <a:ext cx="59174" cy="1021744"/>
      </dsp:txXfrm>
    </dsp:sp>
    <dsp:sp>
      <dsp:nvSpPr>
        <dsp:cNvPr id="20" name="Freeform 19"/>
        <dsp:cNvSpPr/>
      </dsp:nvSpPr>
      <dsp:spPr bwMode="white">
        <a:xfrm>
          <a:off x="674588" y="248948"/>
          <a:ext cx="0" cy="82844"/>
        </a:xfrm>
        <a:custGeom>
          <a:avLst/>
          <a:gdLst/>
          <a:ahLst/>
          <a:cxnLst/>
          <a:pathLst>
            <a:path h="130">
              <a:moveTo>
                <a:pt x="0" y="0"/>
              </a:moveTo>
              <a:lnTo>
                <a:pt x="0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0" cy="82844"/>
      </dsp:txXfrm>
    </dsp:sp>
    <dsp:sp>
      <dsp:nvSpPr>
        <dsp:cNvPr id="23" name="Freeform 22"/>
        <dsp:cNvSpPr/>
      </dsp:nvSpPr>
      <dsp:spPr bwMode="white">
        <a:xfrm>
          <a:off x="51679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81468"/>
      </dsp:txXfrm>
    </dsp:sp>
    <dsp:sp>
      <dsp:nvSpPr>
        <dsp:cNvPr id="26" name="Freeform 25"/>
        <dsp:cNvSpPr/>
      </dsp:nvSpPr>
      <dsp:spPr bwMode="white">
        <a:xfrm>
          <a:off x="51679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461560"/>
      </dsp:txXfrm>
    </dsp:sp>
    <dsp:sp>
      <dsp:nvSpPr>
        <dsp:cNvPr id="29" name="Freeform 28"/>
        <dsp:cNvSpPr/>
      </dsp:nvSpPr>
      <dsp:spPr bwMode="white">
        <a:xfrm>
          <a:off x="51679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741652"/>
      </dsp:txXfrm>
    </dsp:sp>
    <dsp:sp>
      <dsp:nvSpPr>
        <dsp:cNvPr id="32" name="Freeform 31"/>
        <dsp:cNvSpPr/>
      </dsp:nvSpPr>
      <dsp:spPr bwMode="white">
        <a:xfrm>
          <a:off x="51679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021744"/>
      </dsp:txXfrm>
    </dsp:sp>
    <dsp:sp>
      <dsp:nvSpPr>
        <dsp:cNvPr id="35" name="Freeform 34"/>
        <dsp:cNvSpPr/>
      </dsp:nvSpPr>
      <dsp:spPr bwMode="white">
        <a:xfrm>
          <a:off x="51679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790" y="529040"/>
        <a:ext cx="59174" cy="1301837"/>
      </dsp:txXfrm>
    </dsp:sp>
    <dsp:sp>
      <dsp:nvSpPr>
        <dsp:cNvPr id="38" name="Freeform 37"/>
        <dsp:cNvSpPr/>
      </dsp:nvSpPr>
      <dsp:spPr bwMode="white">
        <a:xfrm>
          <a:off x="674588" y="248948"/>
          <a:ext cx="477340" cy="82844"/>
        </a:xfrm>
        <a:custGeom>
          <a:avLst/>
          <a:gdLst/>
          <a:ahLst/>
          <a:cxnLst/>
          <a:pathLst>
            <a:path w="752" h="130">
              <a:moveTo>
                <a:pt x="0" y="0"/>
              </a:moveTo>
              <a:lnTo>
                <a:pt x="0" y="65"/>
              </a:lnTo>
              <a:lnTo>
                <a:pt x="752" y="65"/>
              </a:lnTo>
              <a:lnTo>
                <a:pt x="752" y="13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4588" y="248948"/>
        <a:ext cx="477340" cy="82844"/>
      </dsp:txXfrm>
    </dsp:sp>
    <dsp:sp>
      <dsp:nvSpPr>
        <dsp:cNvPr id="41" name="Freeform 40"/>
        <dsp:cNvSpPr/>
      </dsp:nvSpPr>
      <dsp:spPr bwMode="white">
        <a:xfrm>
          <a:off x="994130" y="529040"/>
          <a:ext cx="59174" cy="181468"/>
        </a:xfrm>
        <a:custGeom>
          <a:avLst/>
          <a:gdLst/>
          <a:ahLst/>
          <a:cxnLst/>
          <a:pathLst>
            <a:path w="93" h="286">
              <a:moveTo>
                <a:pt x="0" y="0"/>
              </a:moveTo>
              <a:lnTo>
                <a:pt x="0" y="286"/>
              </a:lnTo>
              <a:lnTo>
                <a:pt x="93" y="28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81468"/>
      </dsp:txXfrm>
    </dsp:sp>
    <dsp:sp>
      <dsp:nvSpPr>
        <dsp:cNvPr id="44" name="Freeform 43"/>
        <dsp:cNvSpPr/>
      </dsp:nvSpPr>
      <dsp:spPr bwMode="white">
        <a:xfrm>
          <a:off x="994130" y="529040"/>
          <a:ext cx="59174" cy="461560"/>
        </a:xfrm>
        <a:custGeom>
          <a:avLst/>
          <a:gdLst/>
          <a:ahLst/>
          <a:cxnLst/>
          <a:pathLst>
            <a:path w="93" h="727">
              <a:moveTo>
                <a:pt x="0" y="0"/>
              </a:moveTo>
              <a:lnTo>
                <a:pt x="0" y="727"/>
              </a:lnTo>
              <a:lnTo>
                <a:pt x="93" y="72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461560"/>
      </dsp:txXfrm>
    </dsp:sp>
    <dsp:sp>
      <dsp:nvSpPr>
        <dsp:cNvPr id="47" name="Freeform 46"/>
        <dsp:cNvSpPr/>
      </dsp:nvSpPr>
      <dsp:spPr bwMode="white">
        <a:xfrm>
          <a:off x="994130" y="529040"/>
          <a:ext cx="59174" cy="741652"/>
        </a:xfrm>
        <a:custGeom>
          <a:avLst/>
          <a:gdLst/>
          <a:ahLst/>
          <a:cxnLst/>
          <a:pathLst>
            <a:path w="93" h="1168">
              <a:moveTo>
                <a:pt x="0" y="0"/>
              </a:moveTo>
              <a:lnTo>
                <a:pt x="0" y="1168"/>
              </a:lnTo>
              <a:lnTo>
                <a:pt x="93" y="11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741652"/>
      </dsp:txXfrm>
    </dsp:sp>
    <dsp:sp>
      <dsp:nvSpPr>
        <dsp:cNvPr id="50" name="Freeform 49"/>
        <dsp:cNvSpPr/>
      </dsp:nvSpPr>
      <dsp:spPr bwMode="white">
        <a:xfrm>
          <a:off x="994130" y="529040"/>
          <a:ext cx="59174" cy="1021744"/>
        </a:xfrm>
        <a:custGeom>
          <a:avLst/>
          <a:gdLst/>
          <a:ahLst/>
          <a:cxnLst/>
          <a:pathLst>
            <a:path w="93" h="1609">
              <a:moveTo>
                <a:pt x="0" y="0"/>
              </a:moveTo>
              <a:lnTo>
                <a:pt x="0" y="1609"/>
              </a:lnTo>
              <a:lnTo>
                <a:pt x="93" y="160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021744"/>
      </dsp:txXfrm>
    </dsp:sp>
    <dsp:sp>
      <dsp:nvSpPr>
        <dsp:cNvPr id="53" name="Freeform 52"/>
        <dsp:cNvSpPr/>
      </dsp:nvSpPr>
      <dsp:spPr bwMode="white">
        <a:xfrm>
          <a:off x="994130" y="529040"/>
          <a:ext cx="59174" cy="1301837"/>
        </a:xfrm>
        <a:custGeom>
          <a:avLst/>
          <a:gdLst/>
          <a:ahLst/>
          <a:cxnLst/>
          <a:pathLst>
            <a:path w="93" h="2050">
              <a:moveTo>
                <a:pt x="0" y="0"/>
              </a:moveTo>
              <a:lnTo>
                <a:pt x="0" y="2050"/>
              </a:lnTo>
              <a:lnTo>
                <a:pt x="93" y="205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4130" y="529040"/>
        <a:ext cx="59174" cy="1301837"/>
      </dsp:txXfrm>
    </dsp:sp>
    <dsp:sp>
      <dsp:nvSpPr>
        <dsp:cNvPr id="3" name="Rectangle 2"/>
        <dsp:cNvSpPr/>
      </dsp:nvSpPr>
      <dsp:spPr bwMode="white">
        <a:xfrm>
          <a:off x="108402" y="51700"/>
          <a:ext cx="1132373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Geometric/PARAMETRIC Modeling</a:t>
          </a:r>
          <a:endParaRPr lang="en-US" dirty="0"/>
        </a:p>
      </dsp:txBody>
      <dsp:txXfrm>
        <a:off x="108402" y="51700"/>
        <a:ext cx="1132373" cy="197248"/>
      </dsp:txXfrm>
    </dsp:sp>
    <dsp:sp>
      <dsp:nvSpPr>
        <dsp:cNvPr id="6" name="Rectangle 5"/>
        <dsp:cNvSpPr/>
      </dsp:nvSpPr>
      <dsp:spPr bwMode="white">
        <a:xfrm>
          <a:off x="0" y="331792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</a:t>
          </a:r>
          <a:endParaRPr lang="en-US" dirty="0"/>
        </a:p>
      </dsp:txBody>
      <dsp:txXfrm>
        <a:off x="0" y="331792"/>
        <a:ext cx="394496" cy="197248"/>
      </dsp:txXfrm>
    </dsp:sp>
    <dsp:sp>
      <dsp:nvSpPr>
        <dsp:cNvPr id="9" name="Rectangle 8"/>
        <dsp:cNvSpPr/>
      </dsp:nvSpPr>
      <dsp:spPr bwMode="white">
        <a:xfrm>
          <a:off x="98624" y="611884"/>
          <a:ext cx="394496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Perception of Solids</a:t>
          </a:r>
          <a:endParaRPr lang="en-US" dirty="0"/>
        </a:p>
      </dsp:txBody>
      <dsp:txXfrm>
        <a:off x="98624" y="611884"/>
        <a:ext cx="394496" cy="197248"/>
      </dsp:txXfrm>
    </dsp:sp>
    <dsp:sp>
      <dsp:nvSpPr>
        <dsp:cNvPr id="12" name="Rectangle 11"/>
        <dsp:cNvSpPr/>
      </dsp:nvSpPr>
      <dsp:spPr bwMode="white">
        <a:xfrm>
          <a:off x="98624" y="891976"/>
          <a:ext cx="394496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Topology and Solids</a:t>
          </a:r>
          <a:endParaRPr lang="en-US" dirty="0"/>
        </a:p>
      </dsp:txBody>
      <dsp:txXfrm>
        <a:off x="98624" y="891976"/>
        <a:ext cx="394496" cy="197248"/>
      </dsp:txXfrm>
    </dsp:sp>
    <dsp:sp>
      <dsp:nvSpPr>
        <dsp:cNvPr id="15" name="Rectangle 14"/>
        <dsp:cNvSpPr/>
      </dsp:nvSpPr>
      <dsp:spPr bwMode="white">
        <a:xfrm>
          <a:off x="9862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Solid Modeling 1-2</a:t>
          </a:r>
          <a:endParaRPr lang="en-US" dirty="0"/>
        </a:p>
      </dsp:txBody>
      <dsp:txXfrm>
        <a:off x="98624" y="1172068"/>
        <a:ext cx="394496" cy="197248"/>
      </dsp:txXfrm>
    </dsp:sp>
    <dsp:sp>
      <dsp:nvSpPr>
        <dsp:cNvPr id="18" name="Rectangle 17"/>
        <dsp:cNvSpPr/>
      </dsp:nvSpPr>
      <dsp:spPr bwMode="white">
        <a:xfrm>
          <a:off x="9862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Transformations and Projections 1-2</a:t>
          </a:r>
          <a:endParaRPr lang="en-US" dirty="0"/>
        </a:p>
      </dsp:txBody>
      <dsp:txXfrm>
        <a:off x="98624" y="1452160"/>
        <a:ext cx="394496" cy="197248"/>
      </dsp:txXfrm>
    </dsp:sp>
    <dsp:sp>
      <dsp:nvSpPr>
        <dsp:cNvPr id="21" name="Rectangle 20"/>
        <dsp:cNvSpPr/>
      </dsp:nvSpPr>
      <dsp:spPr bwMode="white">
        <a:xfrm>
          <a:off x="47734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Curves</a:t>
          </a:r>
          <a:endParaRPr lang="en-US" dirty="0"/>
        </a:p>
      </dsp:txBody>
      <dsp:txXfrm>
        <a:off x="477340" y="331792"/>
        <a:ext cx="394496" cy="197248"/>
      </dsp:txXfrm>
    </dsp:sp>
    <dsp:sp>
      <dsp:nvSpPr>
        <dsp:cNvPr id="24" name="Rectangle 23"/>
        <dsp:cNvSpPr/>
      </dsp:nvSpPr>
      <dsp:spPr bwMode="white">
        <a:xfrm>
          <a:off x="57596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Representation, Differential Geometry</a:t>
          </a:r>
          <a:endParaRPr lang="en-US" dirty="0"/>
        </a:p>
      </dsp:txBody>
      <dsp:txXfrm>
        <a:off x="575964" y="611884"/>
        <a:ext cx="394496" cy="197248"/>
      </dsp:txXfrm>
    </dsp:sp>
    <dsp:sp>
      <dsp:nvSpPr>
        <dsp:cNvPr id="27" name="Rectangle 26"/>
        <dsp:cNvSpPr/>
      </dsp:nvSpPr>
      <dsp:spPr bwMode="white">
        <a:xfrm>
          <a:off x="57596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Ferguson Segments</a:t>
          </a:r>
          <a:endParaRPr lang="en-US" dirty="0"/>
        </a:p>
      </dsp:txBody>
      <dsp:txXfrm>
        <a:off x="575964" y="891976"/>
        <a:ext cx="394496" cy="197248"/>
      </dsp:txXfrm>
    </dsp:sp>
    <dsp:sp>
      <dsp:nvSpPr>
        <dsp:cNvPr id="30" name="Rectangle 29"/>
        <dsp:cNvSpPr/>
      </dsp:nvSpPr>
      <dsp:spPr bwMode="white">
        <a:xfrm>
          <a:off x="57596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Bezier Segments 1-2</a:t>
          </a:r>
          <a:endParaRPr lang="en-US" dirty="0"/>
        </a:p>
      </dsp:txBody>
      <dsp:txXfrm>
        <a:off x="575964" y="1172068"/>
        <a:ext cx="394496" cy="197248"/>
      </dsp:txXfrm>
    </dsp:sp>
    <dsp:sp>
      <dsp:nvSpPr>
        <dsp:cNvPr id="33" name="Rectangle 32"/>
        <dsp:cNvSpPr/>
      </dsp:nvSpPr>
      <dsp:spPr bwMode="white">
        <a:xfrm>
          <a:off x="57596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sp:txBody>
      <dsp:txXfrm>
        <a:off x="575964" y="1452160"/>
        <a:ext cx="394496" cy="197248"/>
      </dsp:txXfrm>
    </dsp:sp>
    <dsp:sp>
      <dsp:nvSpPr>
        <dsp:cNvPr id="36" name="Rectangle 35"/>
        <dsp:cNvSpPr/>
      </dsp:nvSpPr>
      <dsp:spPr bwMode="white">
        <a:xfrm>
          <a:off x="57596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575964" y="1732252"/>
        <a:ext cx="394496" cy="197248"/>
      </dsp:txXfrm>
    </dsp:sp>
    <dsp:sp>
      <dsp:nvSpPr>
        <dsp:cNvPr id="39" name="Rectangle 38"/>
        <dsp:cNvSpPr/>
      </dsp:nvSpPr>
      <dsp:spPr bwMode="white">
        <a:xfrm>
          <a:off x="954680" y="33179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Modeling of Surfaces (Patches)</a:t>
          </a:r>
          <a:endParaRPr lang="en-US" dirty="0"/>
        </a:p>
      </dsp:txBody>
      <dsp:txXfrm>
        <a:off x="954680" y="331792"/>
        <a:ext cx="394496" cy="197248"/>
      </dsp:txXfrm>
    </dsp:sp>
    <dsp:sp>
      <dsp:nvSpPr>
        <dsp:cNvPr id="42" name="Rectangle 41"/>
        <dsp:cNvSpPr/>
      </dsp:nvSpPr>
      <dsp:spPr bwMode="white">
        <a:xfrm>
          <a:off x="1053304" y="611884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Differential Geometry</a:t>
          </a:r>
          <a:endParaRPr lang="en-US" dirty="0"/>
        </a:p>
      </dsp:txBody>
      <dsp:txXfrm>
        <a:off x="1053304" y="611884"/>
        <a:ext cx="394496" cy="197248"/>
      </dsp:txXfrm>
    </dsp:sp>
    <dsp:sp>
      <dsp:nvSpPr>
        <dsp:cNvPr id="45" name="Rectangle 44"/>
        <dsp:cNvSpPr/>
      </dsp:nvSpPr>
      <dsp:spPr bwMode="white">
        <a:xfrm>
          <a:off x="1053304" y="891976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Tensor Product</a:t>
          </a:r>
          <a:endParaRPr lang="en-US" dirty="0"/>
        </a:p>
      </dsp:txBody>
      <dsp:txXfrm>
        <a:off x="1053304" y="891976"/>
        <a:ext cx="394496" cy="197248"/>
      </dsp:txXfrm>
    </dsp:sp>
    <dsp:sp>
      <dsp:nvSpPr>
        <dsp:cNvPr id="48" name="Rectangle 47"/>
        <dsp:cNvSpPr/>
      </dsp:nvSpPr>
      <dsp:spPr bwMode="white">
        <a:xfrm>
          <a:off x="1053304" y="1172068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Boundary Interpolating </a:t>
          </a:r>
          <a:endParaRPr lang="en-US" dirty="0"/>
        </a:p>
      </dsp:txBody>
      <dsp:txXfrm>
        <a:off x="1053304" y="1172068"/>
        <a:ext cx="394496" cy="197248"/>
      </dsp:txXfrm>
    </dsp:sp>
    <dsp:sp>
      <dsp:nvSpPr>
        <dsp:cNvPr id="51" name="Rectangle 50"/>
        <dsp:cNvSpPr/>
      </dsp:nvSpPr>
      <dsp:spPr bwMode="white">
        <a:xfrm>
          <a:off x="1053304" y="1452160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Composite</a:t>
          </a:r>
          <a:endParaRPr lang="en-US" dirty="0"/>
        </a:p>
      </dsp:txBody>
      <dsp:txXfrm>
        <a:off x="1053304" y="1452160"/>
        <a:ext cx="394496" cy="197248"/>
      </dsp:txXfrm>
    </dsp:sp>
    <dsp:sp>
      <dsp:nvSpPr>
        <dsp:cNvPr id="54" name="Rectangle 53"/>
        <dsp:cNvSpPr/>
      </dsp:nvSpPr>
      <dsp:spPr bwMode="white">
        <a:xfrm>
          <a:off x="1053304" y="1732252"/>
          <a:ext cx="394496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3175" tIns="3175" rIns="3175" bIns="3175" anchor="ctr"/>
        <a:lstStyle>
          <a:lvl1pPr algn="ctr">
            <a:defRPr sz="500"/>
          </a:lvl1pPr>
          <a:lvl2pPr marL="57150" indent="-57150" algn="ctr">
            <a:defRPr sz="300"/>
          </a:lvl2pPr>
          <a:lvl3pPr marL="114300" indent="-57150" algn="ctr">
            <a:defRPr sz="300"/>
          </a:lvl3pPr>
          <a:lvl4pPr marL="171450" indent="-57150" algn="ctr">
            <a:defRPr sz="300"/>
          </a:lvl4pPr>
          <a:lvl5pPr marL="228600" indent="-57150" algn="ctr">
            <a:defRPr sz="300"/>
          </a:lvl5pPr>
          <a:lvl6pPr marL="285750" indent="-57150" algn="ctr">
            <a:defRPr sz="300"/>
          </a:lvl6pPr>
          <a:lvl7pPr marL="342900" indent="-57150" algn="ctr">
            <a:defRPr sz="300"/>
          </a:lvl7pPr>
          <a:lvl8pPr marL="400050" indent="-57150" algn="ctr">
            <a:defRPr sz="300"/>
          </a:lvl8pPr>
          <a:lvl9pPr marL="457200" indent="-57150" algn="ctr">
            <a:defRPr sz="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NURBS</a:t>
          </a:r>
          <a:endParaRPr lang="en-US" dirty="0"/>
        </a:p>
      </dsp:txBody>
      <dsp:txXfrm>
        <a:off x="1053304" y="1732252"/>
        <a:ext cx="394496" cy="197248"/>
      </dsp:txXfrm>
    </dsp:sp>
    <dsp:sp>
      <dsp:nvSpPr>
        <dsp:cNvPr id="4" name="Rectangle 3" hidden="1"/>
        <dsp:cNvSpPr/>
      </dsp:nvSpPr>
      <dsp:spPr bwMode="white">
        <a:xfrm>
          <a:off x="108402" y="51700"/>
          <a:ext cx="226475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8402" y="51700"/>
        <a:ext cx="226475" cy="197248"/>
      </dsp:txXfrm>
    </dsp:sp>
    <dsp:sp>
      <dsp:nvSpPr>
        <dsp:cNvPr id="7" name="Rectangle 6" hidden="1"/>
        <dsp:cNvSpPr/>
      </dsp:nvSpPr>
      <dsp:spPr bwMode="white">
        <a:xfrm>
          <a:off x="0" y="331792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331792"/>
        <a:ext cx="78899" cy="197248"/>
      </dsp:txXfrm>
    </dsp:sp>
    <dsp:sp>
      <dsp:nvSpPr>
        <dsp:cNvPr id="10" name="Rectangle 9" hidden="1"/>
        <dsp:cNvSpPr/>
      </dsp:nvSpPr>
      <dsp:spPr bwMode="white">
        <a:xfrm>
          <a:off x="98624" y="611884"/>
          <a:ext cx="78899" cy="1972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611884"/>
        <a:ext cx="78899" cy="197248"/>
      </dsp:txXfrm>
    </dsp:sp>
    <dsp:sp>
      <dsp:nvSpPr>
        <dsp:cNvPr id="13" name="Rectangle 12" hidden="1"/>
        <dsp:cNvSpPr/>
      </dsp:nvSpPr>
      <dsp:spPr bwMode="white">
        <a:xfrm>
          <a:off x="98624" y="891976"/>
          <a:ext cx="78899" cy="197248"/>
        </a:xfrm>
        <a:prstGeom prst="rect">
          <a:avLst/>
        </a:prstGeom>
        <a:solidFill>
          <a:schemeClr val="tx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891976"/>
        <a:ext cx="78899" cy="197248"/>
      </dsp:txXfrm>
    </dsp:sp>
    <dsp:sp>
      <dsp:nvSpPr>
        <dsp:cNvPr id="16" name="Rectangle 15" hidden="1"/>
        <dsp:cNvSpPr/>
      </dsp:nvSpPr>
      <dsp:spPr bwMode="white">
        <a:xfrm>
          <a:off x="9862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172068"/>
        <a:ext cx="78899" cy="197248"/>
      </dsp:txXfrm>
    </dsp:sp>
    <dsp:sp>
      <dsp:nvSpPr>
        <dsp:cNvPr id="19" name="Rectangle 18" hidden="1"/>
        <dsp:cNvSpPr/>
      </dsp:nvSpPr>
      <dsp:spPr bwMode="white">
        <a:xfrm>
          <a:off x="9862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8624" y="1452160"/>
        <a:ext cx="78899" cy="197248"/>
      </dsp:txXfrm>
    </dsp:sp>
    <dsp:sp>
      <dsp:nvSpPr>
        <dsp:cNvPr id="22" name="Rectangle 21" hidden="1"/>
        <dsp:cNvSpPr/>
      </dsp:nvSpPr>
      <dsp:spPr bwMode="white">
        <a:xfrm>
          <a:off x="47734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477340" y="331792"/>
        <a:ext cx="78899" cy="197248"/>
      </dsp:txXfrm>
    </dsp:sp>
    <dsp:sp>
      <dsp:nvSpPr>
        <dsp:cNvPr id="25" name="Rectangle 24" hidden="1"/>
        <dsp:cNvSpPr/>
      </dsp:nvSpPr>
      <dsp:spPr bwMode="white">
        <a:xfrm>
          <a:off x="57596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611884"/>
        <a:ext cx="78899" cy="197248"/>
      </dsp:txXfrm>
    </dsp:sp>
    <dsp:sp>
      <dsp:nvSpPr>
        <dsp:cNvPr id="28" name="Rectangle 27" hidden="1"/>
        <dsp:cNvSpPr/>
      </dsp:nvSpPr>
      <dsp:spPr bwMode="white">
        <a:xfrm>
          <a:off x="57596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891976"/>
        <a:ext cx="78899" cy="197248"/>
      </dsp:txXfrm>
    </dsp:sp>
    <dsp:sp>
      <dsp:nvSpPr>
        <dsp:cNvPr id="31" name="Rectangle 30" hidden="1"/>
        <dsp:cNvSpPr/>
      </dsp:nvSpPr>
      <dsp:spPr bwMode="white">
        <a:xfrm>
          <a:off x="57596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172068"/>
        <a:ext cx="78899" cy="197248"/>
      </dsp:txXfrm>
    </dsp:sp>
    <dsp:sp>
      <dsp:nvSpPr>
        <dsp:cNvPr id="34" name="Rectangle 33" hidden="1"/>
        <dsp:cNvSpPr/>
      </dsp:nvSpPr>
      <dsp:spPr bwMode="white">
        <a:xfrm>
          <a:off x="57596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452160"/>
        <a:ext cx="78899" cy="197248"/>
      </dsp:txXfrm>
    </dsp:sp>
    <dsp:sp>
      <dsp:nvSpPr>
        <dsp:cNvPr id="37" name="Rectangle 36" hidden="1"/>
        <dsp:cNvSpPr/>
      </dsp:nvSpPr>
      <dsp:spPr bwMode="white">
        <a:xfrm>
          <a:off x="57596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75964" y="1732252"/>
        <a:ext cx="78899" cy="197248"/>
      </dsp:txXfrm>
    </dsp:sp>
    <dsp:sp>
      <dsp:nvSpPr>
        <dsp:cNvPr id="40" name="Rectangle 39" hidden="1"/>
        <dsp:cNvSpPr/>
      </dsp:nvSpPr>
      <dsp:spPr bwMode="white">
        <a:xfrm>
          <a:off x="954680" y="33179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54680" y="331792"/>
        <a:ext cx="78899" cy="197248"/>
      </dsp:txXfrm>
    </dsp:sp>
    <dsp:sp>
      <dsp:nvSpPr>
        <dsp:cNvPr id="43" name="Rectangle 42" hidden="1"/>
        <dsp:cNvSpPr/>
      </dsp:nvSpPr>
      <dsp:spPr bwMode="white">
        <a:xfrm>
          <a:off x="1053304" y="611884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611884"/>
        <a:ext cx="78899" cy="197248"/>
      </dsp:txXfrm>
    </dsp:sp>
    <dsp:sp>
      <dsp:nvSpPr>
        <dsp:cNvPr id="46" name="Rectangle 45" hidden="1"/>
        <dsp:cNvSpPr/>
      </dsp:nvSpPr>
      <dsp:spPr bwMode="white">
        <a:xfrm>
          <a:off x="1053304" y="891976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891976"/>
        <a:ext cx="78899" cy="197248"/>
      </dsp:txXfrm>
    </dsp:sp>
    <dsp:sp>
      <dsp:nvSpPr>
        <dsp:cNvPr id="49" name="Rectangle 48" hidden="1"/>
        <dsp:cNvSpPr/>
      </dsp:nvSpPr>
      <dsp:spPr bwMode="white">
        <a:xfrm>
          <a:off x="1053304" y="1172068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172068"/>
        <a:ext cx="78899" cy="197248"/>
      </dsp:txXfrm>
    </dsp:sp>
    <dsp:sp>
      <dsp:nvSpPr>
        <dsp:cNvPr id="52" name="Rectangle 51" hidden="1"/>
        <dsp:cNvSpPr/>
      </dsp:nvSpPr>
      <dsp:spPr bwMode="white">
        <a:xfrm>
          <a:off x="1053304" y="1452160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452160"/>
        <a:ext cx="78899" cy="197248"/>
      </dsp:txXfrm>
    </dsp:sp>
    <dsp:sp>
      <dsp:nvSpPr>
        <dsp:cNvPr id="55" name="Rectangle 54" hidden="1"/>
        <dsp:cNvSpPr/>
      </dsp:nvSpPr>
      <dsp:spPr bwMode="white">
        <a:xfrm>
          <a:off x="1053304" y="1732252"/>
          <a:ext cx="78899" cy="197248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53304" y="1732252"/>
        <a:ext cx="78899" cy="197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703C6-4ACA-4C9D-996A-444F7998469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A7468-F17D-441A-9F13-50250C43B20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EE991-033A-4BD5-951E-08398600484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&lt;POSE the QUESTION&gt;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Yes!  IT is 2!!!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Boundaries are like closed contours, BOTH INTERIOR and EXTERIOR!!!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Question: Can a surface with boundaries ENCLOSE a volume to  represent the bounding surface of a solid?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answer is NO as o now, but you can perform certain “CLOSING UP OPERATIONS!”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 and Explain!&gt;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&lt;After 3</a:t>
            </a:r>
            <a:r>
              <a:rPr lang="en-US" baseline="30000" dirty="0" smtClean="0"/>
              <a:t>rd</a:t>
            </a:r>
            <a:r>
              <a:rPr lang="en-US" dirty="0" smtClean="0"/>
              <a:t> LINE&gt;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like eliminating the boundaries ONE BY ONE…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closed up surface will be one with NO boundaries…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will behave like the bounding surface of a solid!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&lt;After the  line, IF S1 HOMEOMORPHICTO S2, 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S_cap</a:t>
            </a:r>
            <a:r>
              <a:rPr lang="en-US" dirty="0" smtClean="0"/>
              <a:t> refers to the closed up surface corresponding to 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can extend this concept into that of a “Connected Sum”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 and Explain the example!&gt;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Questions: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Would the result have any boundaries?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- Can this result behave as the bounding surface for a solid?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Let us now study some basic surfaces and try to classify them!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 surfaces are of four types: SPHERE, TORUS, </a:t>
            </a:r>
            <a:r>
              <a:rPr lang="en-US" dirty="0" err="1" smtClean="0"/>
              <a:t>Mobius</a:t>
            </a:r>
            <a:r>
              <a:rPr lang="en-US" dirty="0" smtClean="0"/>
              <a:t> strip and Cross Cap!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&lt;Explain construction of a torus&gt;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&lt;Explain Construction of a </a:t>
            </a:r>
            <a:r>
              <a:rPr lang="en-US" dirty="0" err="1" smtClean="0"/>
              <a:t>Mobius</a:t>
            </a:r>
            <a:r>
              <a:rPr lang="en-US" dirty="0" smtClean="0"/>
              <a:t> strip&gt;</a:t>
            </a:r>
            <a:endParaRPr lang="en-US" dirty="0" smtClean="0"/>
          </a:p>
          <a:p>
            <a:r>
              <a:rPr lang="en-US" dirty="0" smtClean="0"/>
              <a:t>&lt;USE PAPER STRIP&gt;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arrows show the relative alignment of the opposite edges when they are  to be attached!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&lt;Explain construction of a Klein bottle&gt;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&lt;Explain construction of a </a:t>
            </a:r>
            <a:r>
              <a:rPr lang="en-US" dirty="0" err="1" smtClean="0"/>
              <a:t>crosscap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are interested in 3D solids --- So for us,</a:t>
            </a:r>
            <a:r>
              <a:rPr lang="en-US" dirty="0"/>
              <a:t> </a:t>
            </a:r>
            <a:r>
              <a:rPr lang="en-US" dirty="0" smtClean="0"/>
              <a:t>every single bounding surface is either a sphere or a connected sum of </a:t>
            </a:r>
            <a:r>
              <a:rPr lang="en-US" dirty="0" err="1" smtClean="0"/>
              <a:t>tori</a:t>
            </a:r>
            <a:r>
              <a:rPr lang="en-US" dirty="0" smtClean="0"/>
              <a:t> ---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any Solid modeler can address this classification, it can model ANY SOLID.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&lt;Show this&gt;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main question that the INQUISITIVE MIND ASKED in the previous lecture WAS…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IS, CAN WE COME UP WITH A SINGLE STATEMENT THAT COVERS VALID SOLIDS OF ALL POSSIBLE SHAPES AND SIZES?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&lt;READ&gt; paraphrase…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take these properties one by one…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&lt;Read paraphrase&gt;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&lt;Explain with examples&gt;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&lt;TURN TO THE EXAMPLE…&gt;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main question that the INQUISITIVE MIND ASKED in the previous lecture WAS…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IS, CAN WE COME UP WITH A SINGLE STATEMENT THAT COVERS VALID SOLIDS OF ALL POSSIBLE SHAPES AND SIZES?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&lt;Explain&gt; Impromptu… a sphere and a </a:t>
            </a:r>
            <a:r>
              <a:rPr lang="en-US" dirty="0" err="1" smtClean="0"/>
              <a:t>mobius</a:t>
            </a:r>
            <a:r>
              <a:rPr lang="en-US" dirty="0" smtClean="0"/>
              <a:t> strip…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EARTH, AROUND THE WORLD IN 80 DAYS, OR 8 DOLLARS…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TENNIS BALL, OR A SOCCER BALL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&lt;EXPLAIN WITH PHYSICAL EXAMPLES…&gt;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- MOBIUS STRIP… BIG ONE!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THIS SHULD BE TRUE FOR ALL POINTS ON THE SURFACE AND FOR ALL PATHS…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JOKE ABOUT THE MOBIUS STRIP! PASSING “Q”  WHILE CROSSING IT THE FIRST TIME AND THEN GETTING THE SAME ORIENTATION THE NEXT TIME YOU STEP ON IT…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&lt;Read&gt; paraphrase… Explain…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&lt;AFTER THE SECOND LINE&gt;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IF YOU RECALL FROM THE PREVIOUS LECTURE, A TORUS IS LIKE A COFFEE MUG WITH A HANDLE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&lt;AFTER THE THIRD LINE&gt;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- WE DO NOT CONSIDER CROSS CAPS TO BE GETTING FORMED IN OUR MODELS…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the figure, first 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Five blocs, each with a through hole…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one is </a:t>
            </a:r>
            <a:r>
              <a:rPr lang="en-US" dirty="0" err="1" smtClean="0"/>
              <a:t>homeomorphic</a:t>
            </a:r>
            <a:r>
              <a:rPr lang="en-US" dirty="0" smtClean="0"/>
              <a:t> to a torus!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blocks are Glued together such that only a part of a face is shared by the contiguous block!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WAIT…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 = 5!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 The solid is like the “CONNECTED SUM” of FIVE TORI..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THIS IS AN IMPORTANT ONE… &lt;READ TITLE&gt;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 paraphrase… Explain…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THE THREE SOLIDS ARE DIFFERENT “ HOMEOMORPHIC“ VERSIONS OF A CUBE!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RELATION IS VALID FOR ALL POLYHEDRA HOMEOMORPHIC TO A SPHERE!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Let’s first test this result and then later, try to prove it!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PRESENT THE PROOFS FOR BOTH POLYHEDRA WITHOUT AND WITH HOLES…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 paraphrase… Explain…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&lt;Read&gt; paraphrase… Explain…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with examples…!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Q: Why do we need to study TOPOLOGY?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 Paraphrase…</a:t>
            </a:r>
            <a:endParaRPr lang="en-US" dirty="0" smtClean="0"/>
          </a:p>
          <a:p>
            <a:r>
              <a:rPr lang="en-US" dirty="0" smtClean="0"/>
              <a:t>They are plentiful, AND COME IN A  variety of shapes!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 Paraphrase…</a:t>
            </a:r>
            <a:endParaRPr lang="en-US" dirty="0" smtClean="0"/>
          </a:p>
          <a:p>
            <a:r>
              <a:rPr lang="en-US" dirty="0" smtClean="0"/>
              <a:t>Geometry does not give us the flexibility for generalization!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 Paraphrase…</a:t>
            </a:r>
            <a:endParaRPr lang="en-US" dirty="0" smtClean="0"/>
          </a:p>
          <a:p>
            <a:r>
              <a:rPr lang="en-US" dirty="0" smtClean="0"/>
              <a:t>Looks like only bounding surfaces need to be considered!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 Paraphrase…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 Paraphrase…</a:t>
            </a:r>
            <a:endParaRPr lang="en-US" dirty="0" smtClean="0"/>
          </a:p>
          <a:p>
            <a:r>
              <a:rPr lang="en-US" dirty="0" smtClean="0"/>
              <a:t>With topology, one lets go of the SPECIFICITY in size and shape and discusses only CONNECTIVITY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try to answer if it is possible to describe solids generically!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&lt;Read&gt; paraphrase… Explain…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&lt;Read&gt; paraphrase… Explain…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next question is ---- What is TOPOLOGY?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 Paraphrase…</a:t>
            </a:r>
            <a:endParaRPr lang="en-US" dirty="0" smtClean="0"/>
          </a:p>
          <a:p>
            <a:r>
              <a:rPr lang="en-US" dirty="0" smtClean="0"/>
              <a:t>In essence, topology studies connectivity and the associated properties…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 Paraphrase…</a:t>
            </a:r>
            <a:endParaRPr lang="en-US" dirty="0" smtClean="0"/>
          </a:p>
          <a:p>
            <a:r>
              <a:rPr lang="en-US" dirty="0" smtClean="0"/>
              <a:t>Example, if we consider a rubber band ---- one can give any shape to it, but in essence, it is a LOOP…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studying TOPOLOGICAL PROPERTIES, bending, twisting … &lt;SLIDE&gt;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 Paraphrase…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1: A Tennis BALL… &lt;Camera&gt;</a:t>
            </a:r>
            <a:endParaRPr lang="en-US" dirty="0" smtClean="0"/>
          </a:p>
          <a:p>
            <a:r>
              <a:rPr lang="en-US" dirty="0" smtClean="0"/>
              <a:t>Example 2: A paper loop … &lt;Camera&gt;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Topology or ‘Analysis </a:t>
            </a:r>
            <a:r>
              <a:rPr lang="en-US" dirty="0" err="1" smtClean="0"/>
              <a:t>situs</a:t>
            </a:r>
            <a:r>
              <a:rPr lang="en-US" dirty="0" smtClean="0"/>
              <a:t>’ --- </a:t>
            </a:r>
            <a:r>
              <a:rPr lang="en-US" dirty="0" err="1" smtClean="0"/>
              <a:t>situs</a:t>
            </a:r>
            <a:r>
              <a:rPr lang="en-US" dirty="0" smtClean="0"/>
              <a:t> --- refers to “site” perhaps --- Was initiated by Euler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Euler was challenged if he could solve the Konigsberg bridge problem…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&lt;READ THE PROBLEM&gt;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Bridges are demarcated by the RED curves on the left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In this figure (right), nodes are four islands, and the seven curves represent the respective bridges…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Euler answered in NO!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&lt;READ TITLE&gt;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one of the topological properties that solids SHARE…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Loose meaning of </a:t>
            </a:r>
            <a:r>
              <a:rPr lang="en-US" dirty="0" err="1" smtClean="0"/>
              <a:t>Homeomorphic</a:t>
            </a:r>
            <a:r>
              <a:rPr lang="en-US" dirty="0" smtClean="0"/>
              <a:t> is ---- “of the same shape”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 THE FIRST STATEMENT&gt;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&lt;PARAPHRASE THE EXAMPLE&gt;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Further on Homeomorphism, let’s look at how </a:t>
            </a:r>
            <a:r>
              <a:rPr lang="en-US" dirty="0" err="1" smtClean="0"/>
              <a:t>polylines</a:t>
            </a:r>
            <a:r>
              <a:rPr lang="en-US" dirty="0" smtClean="0"/>
              <a:t> or polygons fare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&lt;DISCUSS the EXAMPLE…&gt;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We mentioned </a:t>
            </a:r>
            <a:r>
              <a:rPr lang="en-US" dirty="0" err="1" smtClean="0"/>
              <a:t>ibefore</a:t>
            </a:r>
            <a:r>
              <a:rPr lang="en-US" dirty="0" smtClean="0"/>
              <a:t> that the bounding surfaces are adequate enough to represent the respective solids!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see what surfaces are from a topological perspective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&lt;READ&gt;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&lt;after figure&gt;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 for point P, the neighborhood is a full plane. These can be infinitely stretched into 2 D planes.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--- for Q and R, the neighborhoods are half planes --- when infinitely stretched, they only constitute “conceptually” a ½ 2D plane.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&lt;Read and Explain&gt;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95B049-C026-45DC-802A-C512A0DDC1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30425"/>
            <a:ext cx="6858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F2C6-3244-43E6-A3CA-56ABFD7AD2A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7" name="Can 6"/>
          <p:cNvSpPr/>
          <p:nvPr userDrawn="1"/>
        </p:nvSpPr>
        <p:spPr>
          <a:xfrm>
            <a:off x="533400" y="3810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 userDrawn="1"/>
        </p:nvSpPr>
        <p:spPr>
          <a:xfrm>
            <a:off x="838200" y="5334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81000" y="6858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AD8-BB9C-4971-B1DA-EF97470DA87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F8DB-134E-40A5-A638-094D4F0C6C6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6C97318-D2C3-4D74-A6E0-BF8D1E36D13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C64A81C-FED6-49C6-A0F1-B2AECEFA5D0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C952606-1650-4E6A-A26A-166E22319A56}" type="datetime1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94A66D4-49BA-495C-B601-191AF138140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0104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A084-D358-4BDA-AF25-A1AC55D14A0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6" name="Can 5"/>
          <p:cNvSpPr/>
          <p:nvPr userDrawn="1"/>
        </p:nvSpPr>
        <p:spPr>
          <a:xfrm>
            <a:off x="609600" y="3048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 userDrawn="1"/>
        </p:nvSpPr>
        <p:spPr>
          <a:xfrm>
            <a:off x="914400" y="4572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457200" y="6096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CB7A-B291-4B76-8200-F10220441D7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7" name="Can 6"/>
          <p:cNvSpPr/>
          <p:nvPr userDrawn="1"/>
        </p:nvSpPr>
        <p:spPr>
          <a:xfrm>
            <a:off x="533400" y="3810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 userDrawn="1"/>
        </p:nvSpPr>
        <p:spPr>
          <a:xfrm>
            <a:off x="838200" y="5334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381000" y="6858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F5DC-93B2-4EFC-ADDD-87A1C4BD0D7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8" name="Can 7"/>
          <p:cNvSpPr/>
          <p:nvPr userDrawn="1"/>
        </p:nvSpPr>
        <p:spPr>
          <a:xfrm>
            <a:off x="533400" y="3810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 userDrawn="1"/>
        </p:nvSpPr>
        <p:spPr>
          <a:xfrm>
            <a:off x="838200" y="5334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81000" y="6858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1283-2DA9-4570-9C5C-2A97A0272DF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7C9E-4E45-409E-B201-4E23AF71C44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BCBB-CD6D-47CD-A142-01EA0A92F32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707B-0334-4850-872B-BB4D74BCBE0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6DA-F53D-40B8-AE29-C350BE3D0A6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9906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1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fld id="{929D850A-0E84-46B9-BEF4-A4A6467D5AF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>
              <a:defRPr sz="1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en-US" dirty="0" err="1" smtClean="0"/>
              <a:t>Anupam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r">
              <a:defRPr sz="1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fld id="{0EB6A29E-B5DC-4DFB-AFB1-D4F2EC58AA75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0" y="838200"/>
            <a:ext cx="8382000" cy="1588"/>
          </a:xfrm>
          <a:prstGeom prst="line">
            <a:avLst/>
          </a:prstGeom>
          <a:effectLst>
            <a:outerShdw blurRad="40000" dist="88900" dir="2460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1"/>
          </p:cNvCxnSpPr>
          <p:nvPr userDrawn="1"/>
        </p:nvCxnSpPr>
        <p:spPr>
          <a:xfrm rot="10800000" flipV="1">
            <a:off x="1523206" y="556418"/>
            <a:ext cx="794" cy="5692775"/>
          </a:xfrm>
          <a:prstGeom prst="line">
            <a:avLst/>
          </a:prstGeom>
          <a:effectLst>
            <a:outerShdw blurRad="40000" dist="419100" dir="4920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524000" y="6172200"/>
            <a:ext cx="73914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3240000" algn="ctr" rotWithShape="0">
              <a:schemeClr val="accent6">
                <a:alpha val="96000"/>
              </a:scheme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 userDrawn="1"/>
        </p:nvSpPr>
        <p:spPr>
          <a:xfrm>
            <a:off x="533400" y="3810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 userDrawn="1"/>
        </p:nvSpPr>
        <p:spPr>
          <a:xfrm>
            <a:off x="838200" y="5334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381000" y="6858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2">
                  <a:tint val="70000"/>
                  <a:satMod val="245000"/>
                </a:schemeClr>
              </a:gs>
              <a:gs pos="75000">
                <a:schemeClr val="accent2">
                  <a:tint val="90000"/>
                  <a:shade val="60000"/>
                  <a:satMod val="240000"/>
                </a:schemeClr>
              </a:gs>
              <a:gs pos="100000">
                <a:schemeClr val="accent2">
                  <a:tint val="100000"/>
                  <a:shade val="50000"/>
                  <a:satMod val="240000"/>
                </a:schemeClr>
              </a:gs>
            </a:gsLst>
            <a:lin ang="5400000"/>
          </a:gra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microsoft.com/office/2007/relationships/diagramDrawing" Target="../diagrams/drawing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3" Type="http://schemas.openxmlformats.org/officeDocument/2006/relationships/diagramData" Target="../diagrams/data11.xml"/><Relationship Id="rId2" Type="http://schemas.openxmlformats.org/officeDocument/2006/relationships/image" Target="../media/image3.GIF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0" Type="http://schemas.openxmlformats.org/officeDocument/2006/relationships/notesSlide" Target="../notesSlides/notesSlide14.xml"/><Relationship Id="rId1" Type="http://schemas.openxmlformats.org/officeDocument/2006/relationships/diagramData" Target="../diagrams/data1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9.GIF"/><Relationship Id="rId5" Type="http://schemas.microsoft.com/office/2007/relationships/diagramDrawing" Target="../diagrams/drawing18.xml"/><Relationship Id="rId4" Type="http://schemas.openxmlformats.org/officeDocument/2006/relationships/diagramColors" Target="../diagrams/colors18.xml"/><Relationship Id="rId3" Type="http://schemas.openxmlformats.org/officeDocument/2006/relationships/diagramQuickStyle" Target="../diagrams/quickStyle18.xml"/><Relationship Id="rId2" Type="http://schemas.openxmlformats.org/officeDocument/2006/relationships/diagramLayout" Target="../diagrams/layout18.xml"/><Relationship Id="rId1" Type="http://schemas.openxmlformats.org/officeDocument/2006/relationships/diagramData" Target="../diagrams/data18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9.xml"/><Relationship Id="rId4" Type="http://schemas.openxmlformats.org/officeDocument/2006/relationships/diagramColors" Target="../diagrams/colors19.xml"/><Relationship Id="rId3" Type="http://schemas.openxmlformats.org/officeDocument/2006/relationships/diagramQuickStyle" Target="../diagrams/quickStyle19.xml"/><Relationship Id="rId2" Type="http://schemas.openxmlformats.org/officeDocument/2006/relationships/diagramLayout" Target="../diagrams/layout19.xml"/><Relationship Id="rId1" Type="http://schemas.openxmlformats.org/officeDocument/2006/relationships/diagramData" Target="../diagrams/data19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0.xml"/><Relationship Id="rId4" Type="http://schemas.openxmlformats.org/officeDocument/2006/relationships/diagramColors" Target="../diagrams/colors20.xml"/><Relationship Id="rId3" Type="http://schemas.openxmlformats.org/officeDocument/2006/relationships/diagramQuickStyle" Target="../diagrams/quickStyle20.xml"/><Relationship Id="rId2" Type="http://schemas.openxmlformats.org/officeDocument/2006/relationships/diagramLayout" Target="../diagrams/layout20.xml"/><Relationship Id="rId1" Type="http://schemas.openxmlformats.org/officeDocument/2006/relationships/diagramData" Target="../diagrams/data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1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2.xml"/><Relationship Id="rId4" Type="http://schemas.openxmlformats.org/officeDocument/2006/relationships/diagramColors" Target="../diagrams/colors22.xml"/><Relationship Id="rId3" Type="http://schemas.openxmlformats.org/officeDocument/2006/relationships/diagramQuickStyle" Target="../diagrams/quickStyle22.xml"/><Relationship Id="rId2" Type="http://schemas.openxmlformats.org/officeDocument/2006/relationships/diagramLayout" Target="../diagrams/layout22.xml"/><Relationship Id="rId1" Type="http://schemas.openxmlformats.org/officeDocument/2006/relationships/diagramData" Target="../diagrams/data22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3.xml"/><Relationship Id="rId4" Type="http://schemas.openxmlformats.org/officeDocument/2006/relationships/diagramColors" Target="../diagrams/colors23.xml"/><Relationship Id="rId3" Type="http://schemas.openxmlformats.org/officeDocument/2006/relationships/diagramQuickStyle" Target="../diagrams/quickStyle23.xml"/><Relationship Id="rId2" Type="http://schemas.openxmlformats.org/officeDocument/2006/relationships/diagramLayout" Target="../diagrams/layout23.xml"/><Relationship Id="rId1" Type="http://schemas.openxmlformats.org/officeDocument/2006/relationships/diagramData" Target="../diagrams/data23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4.xml"/><Relationship Id="rId4" Type="http://schemas.openxmlformats.org/officeDocument/2006/relationships/diagramColors" Target="../diagrams/colors24.xml"/><Relationship Id="rId3" Type="http://schemas.openxmlformats.org/officeDocument/2006/relationships/diagramQuickStyle" Target="../diagrams/quickStyle24.xml"/><Relationship Id="rId2" Type="http://schemas.openxmlformats.org/officeDocument/2006/relationships/diagramLayout" Target="../diagrams/layout24.xml"/><Relationship Id="rId1" Type="http://schemas.openxmlformats.org/officeDocument/2006/relationships/diagramData" Target="../diagrams/data24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5.xml"/><Relationship Id="rId4" Type="http://schemas.openxmlformats.org/officeDocument/2006/relationships/diagramColors" Target="../diagrams/colors25.xml"/><Relationship Id="rId3" Type="http://schemas.openxmlformats.org/officeDocument/2006/relationships/diagramQuickStyle" Target="../diagrams/quickStyle25.xml"/><Relationship Id="rId2" Type="http://schemas.openxmlformats.org/officeDocument/2006/relationships/diagramLayout" Target="../diagrams/layout25.xml"/><Relationship Id="rId1" Type="http://schemas.openxmlformats.org/officeDocument/2006/relationships/diagramData" Target="../diagrams/data25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6.xml"/><Relationship Id="rId4" Type="http://schemas.openxmlformats.org/officeDocument/2006/relationships/diagramColors" Target="../diagrams/colors26.xml"/><Relationship Id="rId3" Type="http://schemas.openxmlformats.org/officeDocument/2006/relationships/diagramQuickStyle" Target="../diagrams/quickStyle26.xml"/><Relationship Id="rId2" Type="http://schemas.openxmlformats.org/officeDocument/2006/relationships/diagramLayout" Target="../diagrams/layout26.xml"/><Relationship Id="rId1" Type="http://schemas.openxmlformats.org/officeDocument/2006/relationships/diagramData" Target="../diagrams/data2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9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.GIF"/><Relationship Id="rId6" Type="http://schemas.openxmlformats.org/officeDocument/2006/relationships/image" Target="../media/image2.GIF"/><Relationship Id="rId5" Type="http://schemas.microsoft.com/office/2007/relationships/diagramDrawing" Target="../diagrams/drawing27.xml"/><Relationship Id="rId4" Type="http://schemas.openxmlformats.org/officeDocument/2006/relationships/diagramColors" Target="../diagrams/colors27.xml"/><Relationship Id="rId3" Type="http://schemas.openxmlformats.org/officeDocument/2006/relationships/diagramQuickStyle" Target="../diagrams/quickStyle27.xml"/><Relationship Id="rId2" Type="http://schemas.openxmlformats.org/officeDocument/2006/relationships/diagramLayout" Target="../diagrams/layout27.xml"/><Relationship Id="rId1" Type="http://schemas.openxmlformats.org/officeDocument/2006/relationships/diagramData" Target="../diagrams/data27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8.xml"/><Relationship Id="rId4" Type="http://schemas.openxmlformats.org/officeDocument/2006/relationships/diagramColors" Target="../diagrams/colors28.xml"/><Relationship Id="rId3" Type="http://schemas.openxmlformats.org/officeDocument/2006/relationships/diagramQuickStyle" Target="../diagrams/quickStyle28.xml"/><Relationship Id="rId2" Type="http://schemas.openxmlformats.org/officeDocument/2006/relationships/diagramLayout" Target="../diagrams/layout28.xml"/><Relationship Id="rId1" Type="http://schemas.openxmlformats.org/officeDocument/2006/relationships/diagramData" Target="../diagrams/data28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1.xml"/><Relationship Id="rId8" Type="http://schemas.openxmlformats.org/officeDocument/2006/relationships/slideLayout" Target="../slideLayouts/slideLayout4.xml"/><Relationship Id="rId7" Type="http://schemas.microsoft.com/office/2007/relationships/diagramDrawing" Target="../diagrams/drawing29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Relationship Id="rId3" Type="http://schemas.openxmlformats.org/officeDocument/2006/relationships/diagramData" Target="../diagrams/data2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Computer Aided Engineering Design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Anupam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Saxena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Associate Professor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Indian Institute of Technology KANPUR 208016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Boundaries of this Surface?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2819400" y="1781810"/>
            <a:ext cx="4267200" cy="2637848"/>
            <a:chOff x="3600" y="8798"/>
            <a:chExt cx="5400" cy="3515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600" y="8798"/>
              <a:ext cx="5400" cy="3515"/>
              <a:chOff x="3233" y="9290"/>
              <a:chExt cx="4524" cy="2842"/>
            </a:xfrm>
          </p:grpSpPr>
          <p:sp>
            <p:nvSpPr>
              <p:cNvPr id="253959" name="Freeform 7"/>
              <p:cNvSpPr/>
              <p:nvPr/>
            </p:nvSpPr>
            <p:spPr bwMode="auto">
              <a:xfrm>
                <a:off x="3233" y="9290"/>
                <a:ext cx="4442" cy="1143"/>
              </a:xfrm>
              <a:custGeom>
                <a:avLst/>
                <a:gdLst/>
                <a:ahLst/>
                <a:cxnLst>
                  <a:cxn ang="0">
                    <a:pos x="0" y="1143"/>
                  </a:cxn>
                  <a:cxn ang="0">
                    <a:pos x="1821" y="97"/>
                  </a:cxn>
                  <a:cxn ang="0">
                    <a:pos x="4442" y="559"/>
                  </a:cxn>
                </a:cxnLst>
                <a:rect l="0" t="0" r="r" b="b"/>
                <a:pathLst>
                  <a:path w="4442" h="1143">
                    <a:moveTo>
                      <a:pt x="0" y="1143"/>
                    </a:moveTo>
                    <a:cubicBezTo>
                      <a:pt x="256" y="987"/>
                      <a:pt x="1081" y="194"/>
                      <a:pt x="1821" y="97"/>
                    </a:cubicBezTo>
                    <a:cubicBezTo>
                      <a:pt x="2561" y="0"/>
                      <a:pt x="3750" y="586"/>
                      <a:pt x="4442" y="55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60" name="Freeform 8"/>
              <p:cNvSpPr/>
              <p:nvPr/>
            </p:nvSpPr>
            <p:spPr bwMode="auto">
              <a:xfrm>
                <a:off x="3396" y="11425"/>
                <a:ext cx="4361" cy="693"/>
              </a:xfrm>
              <a:custGeom>
                <a:avLst/>
                <a:gdLst/>
                <a:ahLst/>
                <a:cxnLst>
                  <a:cxn ang="0">
                    <a:pos x="0" y="611"/>
                  </a:cxn>
                  <a:cxn ang="0">
                    <a:pos x="1332" y="394"/>
                  </a:cxn>
                  <a:cxn ang="0">
                    <a:pos x="3111" y="41"/>
                  </a:cxn>
                  <a:cxn ang="0">
                    <a:pos x="4361" y="258"/>
                  </a:cxn>
                </a:cxnLst>
                <a:rect l="0" t="0" r="r" b="b"/>
                <a:pathLst>
                  <a:path w="4361" h="693">
                    <a:moveTo>
                      <a:pt x="0" y="611"/>
                    </a:moveTo>
                    <a:cubicBezTo>
                      <a:pt x="584" y="693"/>
                      <a:pt x="762" y="557"/>
                      <a:pt x="1332" y="394"/>
                    </a:cubicBezTo>
                    <a:cubicBezTo>
                      <a:pt x="1902" y="231"/>
                      <a:pt x="2622" y="0"/>
                      <a:pt x="3111" y="41"/>
                    </a:cubicBezTo>
                    <a:cubicBezTo>
                      <a:pt x="3600" y="82"/>
                      <a:pt x="3777" y="285"/>
                      <a:pt x="4361" y="258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61" name="Freeform 9"/>
              <p:cNvSpPr/>
              <p:nvPr/>
            </p:nvSpPr>
            <p:spPr bwMode="auto">
              <a:xfrm>
                <a:off x="3233" y="10433"/>
                <a:ext cx="747" cy="1699"/>
              </a:xfrm>
              <a:custGeom>
                <a:avLst/>
                <a:gdLst/>
                <a:ahLst/>
                <a:cxnLst>
                  <a:cxn ang="0">
                    <a:pos x="163" y="1617"/>
                  </a:cxn>
                  <a:cxn ang="0">
                    <a:pos x="462" y="652"/>
                  </a:cxn>
                  <a:cxn ang="0">
                    <a:pos x="0" y="0"/>
                  </a:cxn>
                </a:cxnLst>
                <a:rect l="0" t="0" r="r" b="b"/>
                <a:pathLst>
                  <a:path w="747" h="1699">
                    <a:moveTo>
                      <a:pt x="163" y="1617"/>
                    </a:moveTo>
                    <a:cubicBezTo>
                      <a:pt x="747" y="1699"/>
                      <a:pt x="747" y="992"/>
                      <a:pt x="462" y="652"/>
                    </a:cubicBezTo>
                    <a:cubicBezTo>
                      <a:pt x="177" y="312"/>
                      <a:pt x="66" y="111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62" name="Freeform 10"/>
              <p:cNvSpPr/>
              <p:nvPr/>
            </p:nvSpPr>
            <p:spPr bwMode="auto">
              <a:xfrm>
                <a:off x="7590" y="9855"/>
                <a:ext cx="165" cy="1830"/>
              </a:xfrm>
              <a:custGeom>
                <a:avLst/>
                <a:gdLst/>
                <a:ahLst/>
                <a:cxnLst>
                  <a:cxn ang="0">
                    <a:pos x="165" y="1830"/>
                  </a:cxn>
                  <a:cxn ang="0">
                    <a:pos x="60" y="705"/>
                  </a:cxn>
                  <a:cxn ang="0">
                    <a:pos x="83" y="0"/>
                  </a:cxn>
                </a:cxnLst>
                <a:rect l="0" t="0" r="r" b="b"/>
                <a:pathLst>
                  <a:path w="165" h="1830">
                    <a:moveTo>
                      <a:pt x="165" y="1830"/>
                    </a:moveTo>
                    <a:cubicBezTo>
                      <a:pt x="0" y="1327"/>
                      <a:pt x="15" y="1132"/>
                      <a:pt x="60" y="705"/>
                    </a:cubicBezTo>
                    <a:cubicBezTo>
                      <a:pt x="105" y="278"/>
                      <a:pt x="149" y="111"/>
                      <a:pt x="83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3978" name="Freeform 26"/>
            <p:cNvSpPr/>
            <p:nvPr/>
          </p:nvSpPr>
          <p:spPr bwMode="auto">
            <a:xfrm>
              <a:off x="6300" y="9900"/>
              <a:ext cx="1680" cy="1275"/>
            </a:xfrm>
            <a:custGeom>
              <a:avLst/>
              <a:gdLst/>
              <a:ahLst/>
              <a:cxnLst>
                <a:cxn ang="0">
                  <a:pos x="90" y="735"/>
                </a:cxn>
                <a:cxn ang="0">
                  <a:pos x="150" y="225"/>
                </a:cxn>
                <a:cxn ang="0">
                  <a:pos x="705" y="0"/>
                </a:cxn>
                <a:cxn ang="0">
                  <a:pos x="1170" y="375"/>
                </a:cxn>
                <a:cxn ang="0">
                  <a:pos x="1635" y="615"/>
                </a:cxn>
                <a:cxn ang="0">
                  <a:pos x="1275" y="1185"/>
                </a:cxn>
                <a:cxn ang="0">
                  <a:pos x="510" y="1110"/>
                </a:cxn>
                <a:cxn ang="0">
                  <a:pos x="90" y="735"/>
                </a:cxn>
              </a:cxnLst>
              <a:rect l="0" t="0" r="r" b="b"/>
              <a:pathLst>
                <a:path w="1680" h="1275">
                  <a:moveTo>
                    <a:pt x="90" y="735"/>
                  </a:moveTo>
                  <a:cubicBezTo>
                    <a:pt x="0" y="585"/>
                    <a:pt x="60" y="375"/>
                    <a:pt x="150" y="225"/>
                  </a:cubicBezTo>
                  <a:cubicBezTo>
                    <a:pt x="240" y="75"/>
                    <a:pt x="495" y="0"/>
                    <a:pt x="705" y="0"/>
                  </a:cubicBezTo>
                  <a:cubicBezTo>
                    <a:pt x="915" y="0"/>
                    <a:pt x="1035" y="240"/>
                    <a:pt x="1170" y="375"/>
                  </a:cubicBezTo>
                  <a:cubicBezTo>
                    <a:pt x="1305" y="510"/>
                    <a:pt x="1590" y="375"/>
                    <a:pt x="1635" y="615"/>
                  </a:cubicBezTo>
                  <a:cubicBezTo>
                    <a:pt x="1680" y="855"/>
                    <a:pt x="1455" y="1095"/>
                    <a:pt x="1275" y="1185"/>
                  </a:cubicBezTo>
                  <a:cubicBezTo>
                    <a:pt x="1095" y="1275"/>
                    <a:pt x="705" y="1170"/>
                    <a:pt x="510" y="1110"/>
                  </a:cubicBezTo>
                  <a:cubicBezTo>
                    <a:pt x="315" y="1050"/>
                    <a:pt x="180" y="885"/>
                    <a:pt x="90" y="735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4" name="Diagram 33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0C1-227F-40AA-86E2-AE6A345AD60A}" type="datetime1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Closed-up surfaces</a:t>
            </a:r>
            <a:r>
              <a:rPr lang="en-US"/>
              <a:t> </a:t>
            </a:r>
            <a:endParaRPr lang="en-US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657600"/>
            <a:ext cx="8229600" cy="2438400"/>
          </a:xfrm>
        </p:spPr>
        <p:txBody>
          <a:bodyPr/>
          <a:lstStyle/>
          <a:p>
            <a:pPr lvl="2">
              <a:lnSpc>
                <a:spcPct val="80000"/>
              </a:lnSpc>
              <a:buFontTx/>
              <a:buChar char="-"/>
            </a:pPr>
            <a:r>
              <a:rPr lang="en-US" sz="2000" dirty="0"/>
              <a:t>A generic surface is composed of boundary components</a:t>
            </a:r>
            <a:endParaRPr lang="en-US" sz="2000" dirty="0"/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en-US" sz="2000" dirty="0"/>
              <a:t>Each boundary is </a:t>
            </a:r>
            <a:r>
              <a:rPr lang="en-US" sz="2000" dirty="0" err="1"/>
              <a:t>homeomorphic</a:t>
            </a:r>
            <a:r>
              <a:rPr lang="en-US" sz="2000" dirty="0"/>
              <a:t> to a circle</a:t>
            </a:r>
            <a:endParaRPr lang="en-US" sz="2000" dirty="0"/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en-US" sz="2000" dirty="0"/>
              <a:t>If a disc is attached to ALL boundary components, the result will be a 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closed up </a:t>
            </a:r>
            <a:r>
              <a:rPr lang="en-US" sz="2000" dirty="0"/>
              <a:t>surface</a:t>
            </a:r>
            <a:endParaRPr lang="en-US" sz="2000" dirty="0"/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en-US" sz="2000" dirty="0"/>
              <a:t>This 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closing-up</a:t>
            </a:r>
            <a:r>
              <a:rPr lang="en-US" sz="2000" dirty="0"/>
              <a:t> operation preserves homeomorphism types </a:t>
            </a:r>
            <a:endParaRPr lang="en-US" sz="2000" dirty="0"/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en-US" sz="2000" dirty="0"/>
              <a:t>If S</a:t>
            </a:r>
            <a:r>
              <a:rPr lang="en-US" sz="2000" baseline="-25000" dirty="0"/>
              <a:t>1</a:t>
            </a:r>
            <a:r>
              <a:rPr lang="en-US" sz="2000" dirty="0">
                <a:sym typeface="Symbol" panose="05050102010706020507" pitchFamily="18" charset="2"/>
              </a:rPr>
              <a:t> </a:t>
            </a:r>
            <a:r>
              <a:rPr lang="en-US" sz="2000" dirty="0"/>
              <a:t>S</a:t>
            </a:r>
            <a:r>
              <a:rPr lang="en-US" sz="2000" baseline="-25000" dirty="0"/>
              <a:t>2</a:t>
            </a:r>
            <a:r>
              <a:rPr lang="en-US" sz="2000" dirty="0"/>
              <a:t>, Ŝ</a:t>
            </a:r>
            <a:r>
              <a:rPr lang="en-US" sz="2000" baseline="-25000" dirty="0"/>
              <a:t>1</a:t>
            </a:r>
            <a:r>
              <a:rPr lang="en-US" sz="2000" dirty="0">
                <a:sym typeface="Symbol" panose="05050102010706020507" pitchFamily="18" charset="2"/>
              </a:rPr>
              <a:t> </a:t>
            </a:r>
            <a:r>
              <a:rPr lang="en-US" sz="2000" dirty="0"/>
              <a:t>Ŝ</a:t>
            </a:r>
            <a:r>
              <a:rPr lang="en-US" sz="2000" baseline="-25000" dirty="0"/>
              <a:t>2</a:t>
            </a:r>
            <a:r>
              <a:rPr lang="en-US" sz="2000" dirty="0"/>
              <a:t>: </a:t>
            </a:r>
            <a:endParaRPr lang="en-US" sz="2000" dirty="0"/>
          </a:p>
          <a:p>
            <a:pPr lvl="3">
              <a:lnSpc>
                <a:spcPct val="80000"/>
              </a:lnSpc>
              <a:buFontTx/>
              <a:buChar char="-"/>
            </a:pPr>
            <a:r>
              <a:rPr lang="en-US" sz="1800" dirty="0"/>
              <a:t>if two surfaces are </a:t>
            </a:r>
            <a:r>
              <a:rPr lang="en-US" sz="1800" dirty="0" err="1"/>
              <a:t>homeomorphic</a:t>
            </a:r>
            <a:r>
              <a:rPr lang="en-US" sz="1800" dirty="0"/>
              <a:t>, their closed up results will be </a:t>
            </a:r>
            <a:r>
              <a:rPr lang="en-US" sz="1800" dirty="0" err="1" smtClean="0"/>
              <a:t>homeomorphic</a:t>
            </a:r>
            <a:r>
              <a:rPr lang="en-US" sz="1800" dirty="0" smtClean="0"/>
              <a:t> as well!</a:t>
            </a:r>
            <a:endParaRPr lang="en-US" sz="1800" baseline="-25000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581400" y="1066800"/>
            <a:ext cx="3429000" cy="2514600"/>
            <a:chOff x="3600" y="8353"/>
            <a:chExt cx="5400" cy="3960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3600" y="8798"/>
              <a:ext cx="5400" cy="3515"/>
              <a:chOff x="3233" y="9290"/>
              <a:chExt cx="4524" cy="2842"/>
            </a:xfrm>
          </p:grpSpPr>
          <p:sp>
            <p:nvSpPr>
              <p:cNvPr id="251910" name="Freeform 6"/>
              <p:cNvSpPr/>
              <p:nvPr/>
            </p:nvSpPr>
            <p:spPr bwMode="auto">
              <a:xfrm>
                <a:off x="3233" y="9290"/>
                <a:ext cx="4442" cy="1143"/>
              </a:xfrm>
              <a:custGeom>
                <a:avLst/>
                <a:gdLst/>
                <a:ahLst/>
                <a:cxnLst>
                  <a:cxn ang="0">
                    <a:pos x="0" y="1143"/>
                  </a:cxn>
                  <a:cxn ang="0">
                    <a:pos x="1821" y="97"/>
                  </a:cxn>
                  <a:cxn ang="0">
                    <a:pos x="4442" y="559"/>
                  </a:cxn>
                </a:cxnLst>
                <a:rect l="0" t="0" r="r" b="b"/>
                <a:pathLst>
                  <a:path w="4442" h="1143">
                    <a:moveTo>
                      <a:pt x="0" y="1143"/>
                    </a:moveTo>
                    <a:cubicBezTo>
                      <a:pt x="256" y="987"/>
                      <a:pt x="1081" y="194"/>
                      <a:pt x="1821" y="97"/>
                    </a:cubicBezTo>
                    <a:cubicBezTo>
                      <a:pt x="2561" y="0"/>
                      <a:pt x="3750" y="586"/>
                      <a:pt x="4442" y="55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1" name="Freeform 7"/>
              <p:cNvSpPr/>
              <p:nvPr/>
            </p:nvSpPr>
            <p:spPr bwMode="auto">
              <a:xfrm>
                <a:off x="3396" y="11425"/>
                <a:ext cx="4361" cy="693"/>
              </a:xfrm>
              <a:custGeom>
                <a:avLst/>
                <a:gdLst/>
                <a:ahLst/>
                <a:cxnLst>
                  <a:cxn ang="0">
                    <a:pos x="0" y="611"/>
                  </a:cxn>
                  <a:cxn ang="0">
                    <a:pos x="1332" y="394"/>
                  </a:cxn>
                  <a:cxn ang="0">
                    <a:pos x="3111" y="41"/>
                  </a:cxn>
                  <a:cxn ang="0">
                    <a:pos x="4361" y="258"/>
                  </a:cxn>
                </a:cxnLst>
                <a:rect l="0" t="0" r="r" b="b"/>
                <a:pathLst>
                  <a:path w="4361" h="693">
                    <a:moveTo>
                      <a:pt x="0" y="611"/>
                    </a:moveTo>
                    <a:cubicBezTo>
                      <a:pt x="584" y="693"/>
                      <a:pt x="762" y="557"/>
                      <a:pt x="1332" y="394"/>
                    </a:cubicBezTo>
                    <a:cubicBezTo>
                      <a:pt x="1902" y="231"/>
                      <a:pt x="2622" y="0"/>
                      <a:pt x="3111" y="41"/>
                    </a:cubicBezTo>
                    <a:cubicBezTo>
                      <a:pt x="3600" y="82"/>
                      <a:pt x="3777" y="285"/>
                      <a:pt x="4361" y="258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2" name="Freeform 8"/>
              <p:cNvSpPr/>
              <p:nvPr/>
            </p:nvSpPr>
            <p:spPr bwMode="auto">
              <a:xfrm>
                <a:off x="3233" y="10433"/>
                <a:ext cx="747" cy="1699"/>
              </a:xfrm>
              <a:custGeom>
                <a:avLst/>
                <a:gdLst/>
                <a:ahLst/>
                <a:cxnLst>
                  <a:cxn ang="0">
                    <a:pos x="163" y="1617"/>
                  </a:cxn>
                  <a:cxn ang="0">
                    <a:pos x="462" y="652"/>
                  </a:cxn>
                  <a:cxn ang="0">
                    <a:pos x="0" y="0"/>
                  </a:cxn>
                </a:cxnLst>
                <a:rect l="0" t="0" r="r" b="b"/>
                <a:pathLst>
                  <a:path w="747" h="1699">
                    <a:moveTo>
                      <a:pt x="163" y="1617"/>
                    </a:moveTo>
                    <a:cubicBezTo>
                      <a:pt x="747" y="1699"/>
                      <a:pt x="747" y="992"/>
                      <a:pt x="462" y="652"/>
                    </a:cubicBezTo>
                    <a:cubicBezTo>
                      <a:pt x="177" y="312"/>
                      <a:pt x="66" y="111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3" name="Freeform 9"/>
              <p:cNvSpPr/>
              <p:nvPr/>
            </p:nvSpPr>
            <p:spPr bwMode="auto">
              <a:xfrm>
                <a:off x="7590" y="9855"/>
                <a:ext cx="165" cy="1830"/>
              </a:xfrm>
              <a:custGeom>
                <a:avLst/>
                <a:gdLst/>
                <a:ahLst/>
                <a:cxnLst>
                  <a:cxn ang="0">
                    <a:pos x="165" y="1830"/>
                  </a:cxn>
                  <a:cxn ang="0">
                    <a:pos x="60" y="705"/>
                  </a:cxn>
                  <a:cxn ang="0">
                    <a:pos x="83" y="0"/>
                  </a:cxn>
                </a:cxnLst>
                <a:rect l="0" t="0" r="r" b="b"/>
                <a:pathLst>
                  <a:path w="165" h="1830">
                    <a:moveTo>
                      <a:pt x="165" y="1830"/>
                    </a:moveTo>
                    <a:cubicBezTo>
                      <a:pt x="0" y="1327"/>
                      <a:pt x="15" y="1132"/>
                      <a:pt x="60" y="705"/>
                    </a:cubicBezTo>
                    <a:cubicBezTo>
                      <a:pt x="105" y="278"/>
                      <a:pt x="149" y="111"/>
                      <a:pt x="83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1914" name="Oval 10"/>
            <p:cNvSpPr>
              <a:spLocks noChangeArrowheads="1"/>
            </p:cNvSpPr>
            <p:nvPr/>
          </p:nvSpPr>
          <p:spPr bwMode="auto">
            <a:xfrm rot="-1184351">
              <a:off x="5074" y="10003"/>
              <a:ext cx="645" cy="2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1"/>
            <p:cNvGrpSpPr/>
            <p:nvPr/>
          </p:nvGrpSpPr>
          <p:grpSpPr bwMode="auto">
            <a:xfrm rot="542295">
              <a:off x="4889" y="9682"/>
              <a:ext cx="1045" cy="817"/>
              <a:chOff x="5040" y="9175"/>
              <a:chExt cx="875" cy="660"/>
            </a:xfrm>
          </p:grpSpPr>
          <p:sp>
            <p:nvSpPr>
              <p:cNvPr id="251916" name="Freeform 12"/>
              <p:cNvSpPr/>
              <p:nvPr/>
            </p:nvSpPr>
            <p:spPr bwMode="auto">
              <a:xfrm>
                <a:off x="5040" y="9470"/>
                <a:ext cx="155" cy="3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" y="365"/>
                  </a:cxn>
                </a:cxnLst>
                <a:rect l="0" t="0" r="r" b="b"/>
                <a:pathLst>
                  <a:path w="155" h="365">
                    <a:moveTo>
                      <a:pt x="0" y="0"/>
                    </a:moveTo>
                    <a:lnTo>
                      <a:pt x="155" y="36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7" name="Freeform 13"/>
              <p:cNvSpPr/>
              <p:nvPr/>
            </p:nvSpPr>
            <p:spPr bwMode="auto">
              <a:xfrm>
                <a:off x="5050" y="9175"/>
                <a:ext cx="695" cy="290"/>
              </a:xfrm>
              <a:custGeom>
                <a:avLst/>
                <a:gdLst/>
                <a:ahLst/>
                <a:cxnLst>
                  <a:cxn ang="0">
                    <a:pos x="0" y="290"/>
                  </a:cxn>
                  <a:cxn ang="0">
                    <a:pos x="695" y="0"/>
                  </a:cxn>
                </a:cxnLst>
                <a:rect l="0" t="0" r="r" b="b"/>
                <a:pathLst>
                  <a:path w="695" h="290">
                    <a:moveTo>
                      <a:pt x="0" y="290"/>
                    </a:moveTo>
                    <a:lnTo>
                      <a:pt x="69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8" name="Freeform 14"/>
              <p:cNvSpPr/>
              <p:nvPr/>
            </p:nvSpPr>
            <p:spPr bwMode="auto">
              <a:xfrm>
                <a:off x="5760" y="9180"/>
                <a:ext cx="155" cy="3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" y="365"/>
                  </a:cxn>
                </a:cxnLst>
                <a:rect l="0" t="0" r="r" b="b"/>
                <a:pathLst>
                  <a:path w="155" h="365">
                    <a:moveTo>
                      <a:pt x="0" y="0"/>
                    </a:moveTo>
                    <a:lnTo>
                      <a:pt x="155" y="36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19" name="Freeform 15"/>
              <p:cNvSpPr/>
              <p:nvPr/>
            </p:nvSpPr>
            <p:spPr bwMode="auto">
              <a:xfrm>
                <a:off x="5200" y="9540"/>
                <a:ext cx="715" cy="290"/>
              </a:xfrm>
              <a:custGeom>
                <a:avLst/>
                <a:gdLst/>
                <a:ahLst/>
                <a:cxnLst>
                  <a:cxn ang="0">
                    <a:pos x="0" y="290"/>
                  </a:cxn>
                  <a:cxn ang="0">
                    <a:pos x="715" y="0"/>
                  </a:cxn>
                </a:cxnLst>
                <a:rect l="0" t="0" r="r" b="b"/>
                <a:pathLst>
                  <a:path w="715" h="290">
                    <a:moveTo>
                      <a:pt x="0" y="290"/>
                    </a:moveTo>
                    <a:lnTo>
                      <a:pt x="71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6"/>
            <p:cNvGrpSpPr/>
            <p:nvPr/>
          </p:nvGrpSpPr>
          <p:grpSpPr bwMode="auto">
            <a:xfrm>
              <a:off x="6178" y="9021"/>
              <a:ext cx="866" cy="321"/>
              <a:chOff x="6115" y="8560"/>
              <a:chExt cx="760" cy="440"/>
            </a:xfrm>
          </p:grpSpPr>
          <p:sp>
            <p:nvSpPr>
              <p:cNvPr id="251921" name="Freeform 17"/>
              <p:cNvSpPr/>
              <p:nvPr/>
            </p:nvSpPr>
            <p:spPr bwMode="auto">
              <a:xfrm>
                <a:off x="6115" y="8560"/>
                <a:ext cx="165" cy="260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0" y="260"/>
                  </a:cxn>
                </a:cxnLst>
                <a:rect l="0" t="0" r="r" b="b"/>
                <a:pathLst>
                  <a:path w="165" h="260">
                    <a:moveTo>
                      <a:pt x="165" y="0"/>
                    </a:moveTo>
                    <a:lnTo>
                      <a:pt x="0" y="26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22" name="Line 18"/>
              <p:cNvSpPr>
                <a:spLocks noChangeShapeType="1"/>
              </p:cNvSpPr>
              <p:nvPr/>
            </p:nvSpPr>
            <p:spPr bwMode="auto">
              <a:xfrm>
                <a:off x="6120" y="8820"/>
                <a:ext cx="54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23" name="Freeform 19"/>
              <p:cNvSpPr/>
              <p:nvPr/>
            </p:nvSpPr>
            <p:spPr bwMode="auto">
              <a:xfrm>
                <a:off x="6660" y="8700"/>
                <a:ext cx="215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215" y="0"/>
                  </a:cxn>
                </a:cxnLst>
                <a:rect l="0" t="0" r="r" b="b"/>
                <a:pathLst>
                  <a:path w="215" h="300">
                    <a:moveTo>
                      <a:pt x="0" y="300"/>
                    </a:moveTo>
                    <a:lnTo>
                      <a:pt x="21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1924" name="Freeform 20"/>
            <p:cNvSpPr/>
            <p:nvPr/>
          </p:nvSpPr>
          <p:spPr bwMode="auto">
            <a:xfrm>
              <a:off x="6417" y="8940"/>
              <a:ext cx="460" cy="285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140" y="197"/>
                </a:cxn>
                <a:cxn ang="0">
                  <a:pos x="385" y="85"/>
                </a:cxn>
              </a:cxnLst>
              <a:rect l="0" t="0" r="r" b="b"/>
              <a:pathLst>
                <a:path w="385" h="230">
                  <a:moveTo>
                    <a:pt x="45" y="0"/>
                  </a:moveTo>
                  <a:cubicBezTo>
                    <a:pt x="0" y="115"/>
                    <a:pt x="55" y="164"/>
                    <a:pt x="140" y="197"/>
                  </a:cubicBezTo>
                  <a:cubicBezTo>
                    <a:pt x="224" y="230"/>
                    <a:pt x="336" y="170"/>
                    <a:pt x="385" y="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25" name="Text Box 21"/>
            <p:cNvSpPr txBox="1">
              <a:spLocks noChangeArrowheads="1"/>
            </p:cNvSpPr>
            <p:nvPr/>
          </p:nvSpPr>
          <p:spPr bwMode="auto">
            <a:xfrm>
              <a:off x="5104" y="9466"/>
              <a:ext cx="645" cy="4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  <a:endParaRPr lang="en-US"/>
            </a:p>
          </p:txBody>
        </p:sp>
        <p:sp>
          <p:nvSpPr>
            <p:cNvPr id="251926" name="Text Box 22"/>
            <p:cNvSpPr txBox="1">
              <a:spLocks noChangeArrowheads="1"/>
            </p:cNvSpPr>
            <p:nvPr/>
          </p:nvSpPr>
          <p:spPr bwMode="auto">
            <a:xfrm>
              <a:off x="6393" y="8353"/>
              <a:ext cx="645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  <a:endParaRPr lang="en-US"/>
            </a:p>
          </p:txBody>
        </p:sp>
        <p:sp>
          <p:nvSpPr>
            <p:cNvPr id="251927" name="Oval 23"/>
            <p:cNvSpPr>
              <a:spLocks noChangeArrowheads="1"/>
            </p:cNvSpPr>
            <p:nvPr/>
          </p:nvSpPr>
          <p:spPr bwMode="auto">
            <a:xfrm>
              <a:off x="5362" y="10075"/>
              <a:ext cx="86" cy="8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28" name="Oval 24"/>
            <p:cNvSpPr>
              <a:spLocks noChangeArrowheads="1"/>
            </p:cNvSpPr>
            <p:nvPr/>
          </p:nvSpPr>
          <p:spPr bwMode="auto">
            <a:xfrm>
              <a:off x="6608" y="8965"/>
              <a:ext cx="86" cy="8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29" name="Freeform 25"/>
            <p:cNvSpPr/>
            <p:nvPr/>
          </p:nvSpPr>
          <p:spPr bwMode="auto">
            <a:xfrm>
              <a:off x="6300" y="9900"/>
              <a:ext cx="1680" cy="1275"/>
            </a:xfrm>
            <a:custGeom>
              <a:avLst/>
              <a:gdLst/>
              <a:ahLst/>
              <a:cxnLst>
                <a:cxn ang="0">
                  <a:pos x="90" y="735"/>
                </a:cxn>
                <a:cxn ang="0">
                  <a:pos x="150" y="225"/>
                </a:cxn>
                <a:cxn ang="0">
                  <a:pos x="705" y="0"/>
                </a:cxn>
                <a:cxn ang="0">
                  <a:pos x="1170" y="375"/>
                </a:cxn>
                <a:cxn ang="0">
                  <a:pos x="1635" y="615"/>
                </a:cxn>
                <a:cxn ang="0">
                  <a:pos x="1275" y="1185"/>
                </a:cxn>
                <a:cxn ang="0">
                  <a:pos x="510" y="1110"/>
                </a:cxn>
                <a:cxn ang="0">
                  <a:pos x="90" y="735"/>
                </a:cxn>
              </a:cxnLst>
              <a:rect l="0" t="0" r="r" b="b"/>
              <a:pathLst>
                <a:path w="1680" h="1275">
                  <a:moveTo>
                    <a:pt x="90" y="735"/>
                  </a:moveTo>
                  <a:cubicBezTo>
                    <a:pt x="0" y="585"/>
                    <a:pt x="60" y="375"/>
                    <a:pt x="150" y="225"/>
                  </a:cubicBezTo>
                  <a:cubicBezTo>
                    <a:pt x="240" y="75"/>
                    <a:pt x="495" y="0"/>
                    <a:pt x="705" y="0"/>
                  </a:cubicBezTo>
                  <a:cubicBezTo>
                    <a:pt x="915" y="0"/>
                    <a:pt x="1035" y="240"/>
                    <a:pt x="1170" y="375"/>
                  </a:cubicBezTo>
                  <a:cubicBezTo>
                    <a:pt x="1305" y="510"/>
                    <a:pt x="1590" y="375"/>
                    <a:pt x="1635" y="615"/>
                  </a:cubicBezTo>
                  <a:cubicBezTo>
                    <a:pt x="1680" y="855"/>
                    <a:pt x="1455" y="1095"/>
                    <a:pt x="1275" y="1185"/>
                  </a:cubicBezTo>
                  <a:cubicBezTo>
                    <a:pt x="1095" y="1275"/>
                    <a:pt x="705" y="1170"/>
                    <a:pt x="510" y="1110"/>
                  </a:cubicBezTo>
                  <a:cubicBezTo>
                    <a:pt x="315" y="1050"/>
                    <a:pt x="180" y="885"/>
                    <a:pt x="90" y="735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6"/>
            <p:cNvGrpSpPr/>
            <p:nvPr/>
          </p:nvGrpSpPr>
          <p:grpSpPr bwMode="auto">
            <a:xfrm>
              <a:off x="5733" y="10460"/>
              <a:ext cx="927" cy="558"/>
              <a:chOff x="5733" y="10460"/>
              <a:chExt cx="927" cy="558"/>
            </a:xfrm>
          </p:grpSpPr>
          <p:sp>
            <p:nvSpPr>
              <p:cNvPr id="251931" name="Freeform 27"/>
              <p:cNvSpPr/>
              <p:nvPr/>
            </p:nvSpPr>
            <p:spPr bwMode="auto">
              <a:xfrm>
                <a:off x="6198" y="10525"/>
                <a:ext cx="359" cy="394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57" y="260"/>
                  </a:cxn>
                  <a:cxn ang="0">
                    <a:pos x="359" y="344"/>
                  </a:cxn>
                </a:cxnLst>
                <a:rect l="0" t="0" r="r" b="b"/>
                <a:pathLst>
                  <a:path w="359" h="394">
                    <a:moveTo>
                      <a:pt x="142" y="0"/>
                    </a:moveTo>
                    <a:cubicBezTo>
                      <a:pt x="17" y="110"/>
                      <a:pt x="0" y="167"/>
                      <a:pt x="57" y="260"/>
                    </a:cubicBezTo>
                    <a:cubicBezTo>
                      <a:pt x="114" y="353"/>
                      <a:pt x="249" y="394"/>
                      <a:pt x="359" y="34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32" name="Freeform 28"/>
              <p:cNvSpPr/>
              <p:nvPr/>
            </p:nvSpPr>
            <p:spPr bwMode="auto">
              <a:xfrm>
                <a:off x="5818" y="10460"/>
                <a:ext cx="522" cy="100"/>
              </a:xfrm>
              <a:custGeom>
                <a:avLst/>
                <a:gdLst/>
                <a:ahLst/>
                <a:cxnLst>
                  <a:cxn ang="0">
                    <a:pos x="522" y="0"/>
                  </a:cxn>
                  <a:cxn ang="0">
                    <a:pos x="0" y="100"/>
                  </a:cxn>
                </a:cxnLst>
                <a:rect l="0" t="0" r="r" b="b"/>
                <a:pathLst>
                  <a:path w="522" h="100">
                    <a:moveTo>
                      <a:pt x="52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33" name="Line 29"/>
              <p:cNvSpPr>
                <a:spLocks noChangeShapeType="1"/>
              </p:cNvSpPr>
              <p:nvPr/>
            </p:nvSpPr>
            <p:spPr bwMode="auto">
              <a:xfrm rot="2062820">
                <a:off x="5733" y="10726"/>
                <a:ext cx="615" cy="1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34" name="Freeform 30"/>
              <p:cNvSpPr/>
              <p:nvPr/>
            </p:nvSpPr>
            <p:spPr bwMode="auto">
              <a:xfrm>
                <a:off x="6256" y="10955"/>
                <a:ext cx="404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404" y="0"/>
                  </a:cxn>
                </a:cxnLst>
                <a:rect l="0" t="0" r="r" b="b"/>
                <a:pathLst>
                  <a:path w="404" h="63">
                    <a:moveTo>
                      <a:pt x="0" y="63"/>
                    </a:moveTo>
                    <a:lnTo>
                      <a:pt x="404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1935" name="Oval 31"/>
            <p:cNvSpPr>
              <a:spLocks noChangeArrowheads="1"/>
            </p:cNvSpPr>
            <p:nvPr/>
          </p:nvSpPr>
          <p:spPr bwMode="auto">
            <a:xfrm>
              <a:off x="6394" y="10648"/>
              <a:ext cx="86" cy="8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36" name="Text Box 32"/>
            <p:cNvSpPr txBox="1">
              <a:spLocks noChangeArrowheads="1"/>
            </p:cNvSpPr>
            <p:nvPr/>
          </p:nvSpPr>
          <p:spPr bwMode="auto">
            <a:xfrm>
              <a:off x="6300" y="10260"/>
              <a:ext cx="645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R</a:t>
              </a:r>
              <a:endParaRPr lang="en-US"/>
            </a:p>
          </p:txBody>
        </p:sp>
      </p:grpSp>
      <p:graphicFrame>
        <p:nvGraphicFramePr>
          <p:cNvPr id="33" name="Diagram 32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EF0A-07FC-4985-B432-605408BD2134}" type="datetime1">
              <a:rPr lang="en-US" smtClean="0"/>
            </a:fld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US"/>
              <a:t>Given </a:t>
            </a:r>
            <a:r>
              <a:rPr lang="en-US" i="1"/>
              <a:t>Ŝ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/>
              <a:t>Ŝ</a:t>
            </a:r>
            <a:r>
              <a:rPr lang="en-US" baseline="-25000"/>
              <a:t>2</a:t>
            </a:r>
            <a:r>
              <a:rPr lang="en-US"/>
              <a:t> as two closed surfaces, one can cut out a disc from each one and attach the resultants along their cut boundaries</a:t>
            </a:r>
            <a:endParaRPr lang="en-US"/>
          </a:p>
          <a:p>
            <a:pPr lvl="1">
              <a:buFontTx/>
              <a:buChar char="-"/>
            </a:pPr>
            <a:r>
              <a:rPr lang="en-US"/>
              <a:t>result is a closed surface </a:t>
            </a:r>
            <a:r>
              <a:rPr lang="en-US" i="1"/>
              <a:t>Ŝ</a:t>
            </a:r>
            <a:r>
              <a:rPr lang="en-US" baseline="-25000"/>
              <a:t>1 </a:t>
            </a:r>
            <a:r>
              <a:rPr lang="en-US"/>
              <a:t># </a:t>
            </a:r>
            <a:r>
              <a:rPr lang="en-US" i="1"/>
              <a:t>Ŝ</a:t>
            </a:r>
            <a:r>
              <a:rPr lang="en-US" baseline="-25000"/>
              <a:t>2</a:t>
            </a:r>
            <a:r>
              <a:rPr lang="en-US"/>
              <a:t> called the </a:t>
            </a:r>
            <a:r>
              <a:rPr lang="en-US" i="1"/>
              <a:t>connected sum</a:t>
            </a:r>
            <a:r>
              <a:rPr lang="en-US"/>
              <a:t> of two surfaces</a:t>
            </a:r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Connected sum</a:t>
            </a:r>
            <a:endParaRPr lang="en-US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2438400" y="4343400"/>
            <a:ext cx="1257300" cy="571500"/>
            <a:chOff x="1620" y="9360"/>
            <a:chExt cx="1980" cy="900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1620" y="9360"/>
              <a:ext cx="1980" cy="900"/>
              <a:chOff x="1620" y="9360"/>
              <a:chExt cx="1980" cy="900"/>
            </a:xfrm>
          </p:grpSpPr>
          <p:sp>
            <p:nvSpPr>
              <p:cNvPr id="252935" name="Oval 7"/>
              <p:cNvSpPr>
                <a:spLocks noChangeArrowheads="1"/>
              </p:cNvSpPr>
              <p:nvPr/>
            </p:nvSpPr>
            <p:spPr bwMode="auto">
              <a:xfrm>
                <a:off x="1620" y="9360"/>
                <a:ext cx="1980" cy="900"/>
              </a:xfrm>
              <a:prstGeom prst="ellipse">
                <a:avLst/>
              </a:prstGeom>
              <a:solidFill>
                <a:srgbClr val="C0C0C0"/>
              </a:solidFill>
              <a:ln w="25400">
                <a:solidFill>
                  <a:srgbClr val="C0C0C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936" name="Oval 8"/>
              <p:cNvSpPr>
                <a:spLocks noChangeArrowheads="1"/>
              </p:cNvSpPr>
              <p:nvPr/>
            </p:nvSpPr>
            <p:spPr bwMode="auto">
              <a:xfrm>
                <a:off x="3336" y="9617"/>
                <a:ext cx="264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2937" name="Freeform 9"/>
            <p:cNvSpPr/>
            <p:nvPr/>
          </p:nvSpPr>
          <p:spPr bwMode="auto">
            <a:xfrm>
              <a:off x="2086" y="9630"/>
              <a:ext cx="1048" cy="172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818" y="0"/>
                </a:cxn>
                <a:cxn ang="0">
                  <a:pos x="1620" y="344"/>
                </a:cxn>
              </a:cxnLst>
              <a:rect l="0" t="0" r="r" b="b"/>
              <a:pathLst>
                <a:path w="1620" h="344">
                  <a:moveTo>
                    <a:pt x="0" y="344"/>
                  </a:moveTo>
                  <a:cubicBezTo>
                    <a:pt x="225" y="89"/>
                    <a:pt x="548" y="0"/>
                    <a:pt x="818" y="0"/>
                  </a:cubicBezTo>
                  <a:cubicBezTo>
                    <a:pt x="1088" y="0"/>
                    <a:pt x="1313" y="74"/>
                    <a:pt x="1620" y="3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938" name="Freeform 10"/>
            <p:cNvSpPr/>
            <p:nvPr/>
          </p:nvSpPr>
          <p:spPr bwMode="auto">
            <a:xfrm>
              <a:off x="1992" y="9721"/>
              <a:ext cx="1231" cy="196"/>
            </a:xfrm>
            <a:custGeom>
              <a:avLst/>
              <a:gdLst/>
              <a:ahLst/>
              <a:cxnLst>
                <a:cxn ang="0">
                  <a:pos x="93" y="13"/>
                </a:cxn>
                <a:cxn ang="0">
                  <a:pos x="131" y="99"/>
                </a:cxn>
                <a:cxn ang="0">
                  <a:pos x="880" y="275"/>
                </a:cxn>
                <a:cxn ang="0">
                  <a:pos x="1548" y="114"/>
                </a:cxn>
                <a:cxn ang="0">
                  <a:pos x="1601" y="1"/>
                </a:cxn>
              </a:cxnLst>
              <a:rect l="0" t="0" r="r" b="b"/>
              <a:pathLst>
                <a:path w="1679" h="275">
                  <a:moveTo>
                    <a:pt x="93" y="13"/>
                  </a:moveTo>
                  <a:cubicBezTo>
                    <a:pt x="93" y="13"/>
                    <a:pt x="0" y="55"/>
                    <a:pt x="131" y="99"/>
                  </a:cubicBezTo>
                  <a:cubicBezTo>
                    <a:pt x="262" y="143"/>
                    <a:pt x="644" y="273"/>
                    <a:pt x="880" y="275"/>
                  </a:cubicBezTo>
                  <a:cubicBezTo>
                    <a:pt x="1118" y="275"/>
                    <a:pt x="1416" y="151"/>
                    <a:pt x="1548" y="114"/>
                  </a:cubicBezTo>
                  <a:cubicBezTo>
                    <a:pt x="1679" y="78"/>
                    <a:pt x="1603" y="0"/>
                    <a:pt x="1601" y="1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3733800" y="4457700"/>
            <a:ext cx="3429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en-US" altLang="zh-CN" sz="120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</a:t>
            </a:r>
            <a:endParaRPr lang="en-US"/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5448300" y="4457700"/>
            <a:ext cx="3429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en-US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endParaRPr lang="en-US"/>
          </a:p>
        </p:txBody>
      </p:sp>
      <p:grpSp>
        <p:nvGrpSpPr>
          <p:cNvPr id="4" name="Group 13"/>
          <p:cNvGrpSpPr/>
          <p:nvPr/>
        </p:nvGrpSpPr>
        <p:grpSpPr bwMode="auto">
          <a:xfrm>
            <a:off x="5791200" y="4343400"/>
            <a:ext cx="2400300" cy="571500"/>
            <a:chOff x="6840" y="9540"/>
            <a:chExt cx="3780" cy="900"/>
          </a:xfrm>
        </p:grpSpPr>
        <p:sp>
          <p:nvSpPr>
            <p:cNvPr id="252942" name="Oval 14"/>
            <p:cNvSpPr>
              <a:spLocks noChangeArrowheads="1"/>
            </p:cNvSpPr>
            <p:nvPr/>
          </p:nvSpPr>
          <p:spPr bwMode="auto">
            <a:xfrm>
              <a:off x="6840" y="9540"/>
              <a:ext cx="1980" cy="9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943" name="Oval 15"/>
            <p:cNvSpPr>
              <a:spLocks noChangeArrowheads="1"/>
            </p:cNvSpPr>
            <p:nvPr/>
          </p:nvSpPr>
          <p:spPr bwMode="auto">
            <a:xfrm>
              <a:off x="8640" y="9540"/>
              <a:ext cx="1980" cy="9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6"/>
            <p:cNvGrpSpPr/>
            <p:nvPr/>
          </p:nvGrpSpPr>
          <p:grpSpPr bwMode="auto">
            <a:xfrm>
              <a:off x="7200" y="9787"/>
              <a:ext cx="1343" cy="309"/>
              <a:chOff x="7200" y="9787"/>
              <a:chExt cx="1343" cy="309"/>
            </a:xfrm>
          </p:grpSpPr>
          <p:sp>
            <p:nvSpPr>
              <p:cNvPr id="252945" name="Freeform 17"/>
              <p:cNvSpPr/>
              <p:nvPr/>
            </p:nvSpPr>
            <p:spPr bwMode="auto">
              <a:xfrm rot="10800000" flipV="1">
                <a:off x="7200" y="9900"/>
                <a:ext cx="1343" cy="196"/>
              </a:xfrm>
              <a:custGeom>
                <a:avLst/>
                <a:gdLst/>
                <a:ahLst/>
                <a:cxnLst>
                  <a:cxn ang="0">
                    <a:pos x="93" y="13"/>
                  </a:cxn>
                  <a:cxn ang="0">
                    <a:pos x="131" y="99"/>
                  </a:cxn>
                  <a:cxn ang="0">
                    <a:pos x="880" y="275"/>
                  </a:cxn>
                  <a:cxn ang="0">
                    <a:pos x="1548" y="114"/>
                  </a:cxn>
                  <a:cxn ang="0">
                    <a:pos x="1601" y="1"/>
                  </a:cxn>
                </a:cxnLst>
                <a:rect l="0" t="0" r="r" b="b"/>
                <a:pathLst>
                  <a:path w="1679" h="275">
                    <a:moveTo>
                      <a:pt x="93" y="13"/>
                    </a:moveTo>
                    <a:cubicBezTo>
                      <a:pt x="93" y="13"/>
                      <a:pt x="0" y="55"/>
                      <a:pt x="131" y="99"/>
                    </a:cubicBezTo>
                    <a:cubicBezTo>
                      <a:pt x="262" y="143"/>
                      <a:pt x="644" y="273"/>
                      <a:pt x="880" y="275"/>
                    </a:cubicBezTo>
                    <a:cubicBezTo>
                      <a:pt x="1118" y="275"/>
                      <a:pt x="1416" y="151"/>
                      <a:pt x="1548" y="114"/>
                    </a:cubicBezTo>
                    <a:cubicBezTo>
                      <a:pt x="1679" y="78"/>
                      <a:pt x="1603" y="0"/>
                      <a:pt x="1601" y="1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946" name="Freeform 18"/>
              <p:cNvSpPr/>
              <p:nvPr/>
            </p:nvSpPr>
            <p:spPr bwMode="auto">
              <a:xfrm>
                <a:off x="7339" y="9787"/>
                <a:ext cx="1054" cy="207"/>
              </a:xfrm>
              <a:custGeom>
                <a:avLst/>
                <a:gdLst/>
                <a:ahLst/>
                <a:cxnLst>
                  <a:cxn ang="0">
                    <a:pos x="1054" y="207"/>
                  </a:cxn>
                  <a:cxn ang="0">
                    <a:pos x="904" y="87"/>
                  </a:cxn>
                  <a:cxn ang="0">
                    <a:pos x="502" y="8"/>
                  </a:cxn>
                  <a:cxn ang="0">
                    <a:pos x="0" y="199"/>
                  </a:cxn>
                </a:cxnLst>
                <a:rect l="0" t="0" r="r" b="b"/>
                <a:pathLst>
                  <a:path w="1054" h="207">
                    <a:moveTo>
                      <a:pt x="1054" y="207"/>
                    </a:moveTo>
                    <a:cubicBezTo>
                      <a:pt x="1051" y="204"/>
                      <a:pt x="999" y="116"/>
                      <a:pt x="904" y="87"/>
                    </a:cubicBezTo>
                    <a:cubicBezTo>
                      <a:pt x="812" y="54"/>
                      <a:pt x="660" y="0"/>
                      <a:pt x="502" y="8"/>
                    </a:cubicBezTo>
                    <a:cubicBezTo>
                      <a:pt x="344" y="16"/>
                      <a:pt x="183" y="58"/>
                      <a:pt x="0" y="19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2947" name="Freeform 19"/>
            <p:cNvSpPr/>
            <p:nvPr/>
          </p:nvSpPr>
          <p:spPr bwMode="auto">
            <a:xfrm rot="10800000" flipV="1">
              <a:off x="9000" y="9879"/>
              <a:ext cx="1343" cy="196"/>
            </a:xfrm>
            <a:custGeom>
              <a:avLst/>
              <a:gdLst/>
              <a:ahLst/>
              <a:cxnLst>
                <a:cxn ang="0">
                  <a:pos x="93" y="13"/>
                </a:cxn>
                <a:cxn ang="0">
                  <a:pos x="131" y="99"/>
                </a:cxn>
                <a:cxn ang="0">
                  <a:pos x="880" y="275"/>
                </a:cxn>
                <a:cxn ang="0">
                  <a:pos x="1548" y="114"/>
                </a:cxn>
                <a:cxn ang="0">
                  <a:pos x="1601" y="1"/>
                </a:cxn>
              </a:cxnLst>
              <a:rect l="0" t="0" r="r" b="b"/>
              <a:pathLst>
                <a:path w="1679" h="275">
                  <a:moveTo>
                    <a:pt x="93" y="13"/>
                  </a:moveTo>
                  <a:cubicBezTo>
                    <a:pt x="93" y="13"/>
                    <a:pt x="0" y="55"/>
                    <a:pt x="131" y="99"/>
                  </a:cubicBezTo>
                  <a:cubicBezTo>
                    <a:pt x="262" y="143"/>
                    <a:pt x="644" y="273"/>
                    <a:pt x="880" y="275"/>
                  </a:cubicBezTo>
                  <a:cubicBezTo>
                    <a:pt x="1118" y="275"/>
                    <a:pt x="1416" y="151"/>
                    <a:pt x="1548" y="114"/>
                  </a:cubicBezTo>
                  <a:cubicBezTo>
                    <a:pt x="1679" y="78"/>
                    <a:pt x="1603" y="0"/>
                    <a:pt x="1601" y="1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948" name="Freeform 20"/>
            <p:cNvSpPr/>
            <p:nvPr/>
          </p:nvSpPr>
          <p:spPr bwMode="auto">
            <a:xfrm>
              <a:off x="9139" y="9778"/>
              <a:ext cx="1054" cy="207"/>
            </a:xfrm>
            <a:custGeom>
              <a:avLst/>
              <a:gdLst/>
              <a:ahLst/>
              <a:cxnLst>
                <a:cxn ang="0">
                  <a:pos x="1054" y="207"/>
                </a:cxn>
                <a:cxn ang="0">
                  <a:pos x="904" y="87"/>
                </a:cxn>
                <a:cxn ang="0">
                  <a:pos x="502" y="8"/>
                </a:cxn>
                <a:cxn ang="0">
                  <a:pos x="0" y="199"/>
                </a:cxn>
              </a:cxnLst>
              <a:rect l="0" t="0" r="r" b="b"/>
              <a:pathLst>
                <a:path w="1054" h="207">
                  <a:moveTo>
                    <a:pt x="1054" y="207"/>
                  </a:moveTo>
                  <a:cubicBezTo>
                    <a:pt x="1051" y="204"/>
                    <a:pt x="999" y="116"/>
                    <a:pt x="904" y="87"/>
                  </a:cubicBezTo>
                  <a:cubicBezTo>
                    <a:pt x="812" y="54"/>
                    <a:pt x="660" y="0"/>
                    <a:pt x="502" y="8"/>
                  </a:cubicBezTo>
                  <a:cubicBezTo>
                    <a:pt x="344" y="16"/>
                    <a:pt x="183" y="58"/>
                    <a:pt x="0" y="19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 bwMode="auto">
          <a:xfrm flipH="1">
            <a:off x="4076700" y="4343400"/>
            <a:ext cx="1257300" cy="571500"/>
            <a:chOff x="1620" y="9360"/>
            <a:chExt cx="1980" cy="900"/>
          </a:xfrm>
        </p:grpSpPr>
        <p:grpSp>
          <p:nvGrpSpPr>
            <p:cNvPr id="7" name="Group 22"/>
            <p:cNvGrpSpPr/>
            <p:nvPr/>
          </p:nvGrpSpPr>
          <p:grpSpPr bwMode="auto">
            <a:xfrm>
              <a:off x="1620" y="9360"/>
              <a:ext cx="1980" cy="900"/>
              <a:chOff x="1620" y="9360"/>
              <a:chExt cx="1980" cy="900"/>
            </a:xfrm>
          </p:grpSpPr>
          <p:sp>
            <p:nvSpPr>
              <p:cNvPr id="252951" name="Oval 23"/>
              <p:cNvSpPr>
                <a:spLocks noChangeArrowheads="1"/>
              </p:cNvSpPr>
              <p:nvPr/>
            </p:nvSpPr>
            <p:spPr bwMode="auto">
              <a:xfrm>
                <a:off x="1620" y="9360"/>
                <a:ext cx="1980" cy="900"/>
              </a:xfrm>
              <a:prstGeom prst="ellipse">
                <a:avLst/>
              </a:prstGeom>
              <a:solidFill>
                <a:srgbClr val="C0C0C0"/>
              </a:solidFill>
              <a:ln w="25400">
                <a:solidFill>
                  <a:srgbClr val="C0C0C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952" name="Oval 24"/>
              <p:cNvSpPr>
                <a:spLocks noChangeArrowheads="1"/>
              </p:cNvSpPr>
              <p:nvPr/>
            </p:nvSpPr>
            <p:spPr bwMode="auto">
              <a:xfrm>
                <a:off x="3336" y="9617"/>
                <a:ext cx="264" cy="3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2953" name="Freeform 25"/>
            <p:cNvSpPr/>
            <p:nvPr/>
          </p:nvSpPr>
          <p:spPr bwMode="auto">
            <a:xfrm>
              <a:off x="2086" y="9630"/>
              <a:ext cx="1048" cy="172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818" y="0"/>
                </a:cxn>
                <a:cxn ang="0">
                  <a:pos x="1620" y="344"/>
                </a:cxn>
              </a:cxnLst>
              <a:rect l="0" t="0" r="r" b="b"/>
              <a:pathLst>
                <a:path w="1620" h="344">
                  <a:moveTo>
                    <a:pt x="0" y="344"/>
                  </a:moveTo>
                  <a:cubicBezTo>
                    <a:pt x="225" y="89"/>
                    <a:pt x="548" y="0"/>
                    <a:pt x="818" y="0"/>
                  </a:cubicBezTo>
                  <a:cubicBezTo>
                    <a:pt x="1088" y="0"/>
                    <a:pt x="1313" y="74"/>
                    <a:pt x="1620" y="3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954" name="Freeform 26"/>
            <p:cNvSpPr/>
            <p:nvPr/>
          </p:nvSpPr>
          <p:spPr bwMode="auto">
            <a:xfrm>
              <a:off x="1992" y="9721"/>
              <a:ext cx="1231" cy="196"/>
            </a:xfrm>
            <a:custGeom>
              <a:avLst/>
              <a:gdLst/>
              <a:ahLst/>
              <a:cxnLst>
                <a:cxn ang="0">
                  <a:pos x="93" y="13"/>
                </a:cxn>
                <a:cxn ang="0">
                  <a:pos x="131" y="99"/>
                </a:cxn>
                <a:cxn ang="0">
                  <a:pos x="880" y="275"/>
                </a:cxn>
                <a:cxn ang="0">
                  <a:pos x="1548" y="114"/>
                </a:cxn>
                <a:cxn ang="0">
                  <a:pos x="1601" y="1"/>
                </a:cxn>
              </a:cxnLst>
              <a:rect l="0" t="0" r="r" b="b"/>
              <a:pathLst>
                <a:path w="1679" h="275">
                  <a:moveTo>
                    <a:pt x="93" y="13"/>
                  </a:moveTo>
                  <a:cubicBezTo>
                    <a:pt x="93" y="13"/>
                    <a:pt x="0" y="55"/>
                    <a:pt x="131" y="99"/>
                  </a:cubicBezTo>
                  <a:cubicBezTo>
                    <a:pt x="262" y="143"/>
                    <a:pt x="644" y="273"/>
                    <a:pt x="880" y="275"/>
                  </a:cubicBezTo>
                  <a:cubicBezTo>
                    <a:pt x="1118" y="275"/>
                    <a:pt x="1416" y="151"/>
                    <a:pt x="1548" y="114"/>
                  </a:cubicBezTo>
                  <a:cubicBezTo>
                    <a:pt x="1679" y="78"/>
                    <a:pt x="1603" y="0"/>
                    <a:pt x="1601" y="1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6" name="Diagram 25"/>
          <p:cNvGraphicFramePr/>
          <p:nvPr/>
        </p:nvGraphicFramePr>
        <p:xfrm>
          <a:off x="76200" y="14478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888C-7527-474B-98D5-E20405EA18BF}" type="datetime1">
              <a:rPr lang="en-US" smtClean="0"/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9" grpId="0"/>
      <p:bldP spid="2529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Some basic surfaces </a:t>
            </a:r>
            <a:r>
              <a:rPr lang="en-US" sz="3200" b="1" dirty="0" smtClean="0"/>
              <a:t>&amp; </a:t>
            </a:r>
            <a:r>
              <a:rPr lang="en-US" sz="3200" b="1" dirty="0"/>
              <a:t>classification</a:t>
            </a:r>
            <a:r>
              <a:rPr lang="en-US" sz="3200" dirty="0"/>
              <a:t> </a:t>
            </a:r>
            <a:endParaRPr lang="en-US" sz="3200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447800"/>
            <a:ext cx="7086600" cy="914400"/>
          </a:xfrm>
        </p:spPr>
        <p:txBody>
          <a:bodyPr/>
          <a:lstStyle/>
          <a:p>
            <a:pPr marL="457200" lvl="1" indent="0">
              <a:buFontTx/>
              <a:buChar char="-"/>
            </a:pPr>
            <a:r>
              <a:rPr lang="en-US" sz="2400" dirty="0"/>
              <a:t>sphere and torus: some examples of basic closed surfaces</a:t>
            </a:r>
            <a:endParaRPr lang="en-US" sz="2400" dirty="0"/>
          </a:p>
          <a:p>
            <a:pPr marL="457200" lvl="1" indent="0"/>
            <a:endParaRPr lang="en-US" sz="2400" dirty="0"/>
          </a:p>
        </p:txBody>
      </p:sp>
      <p:sp>
        <p:nvSpPr>
          <p:cNvPr id="255015" name="Text Box 39"/>
          <p:cNvSpPr txBox="1">
            <a:spLocks noChangeArrowheads="1"/>
          </p:cNvSpPr>
          <p:nvPr/>
        </p:nvSpPr>
        <p:spPr bwMode="auto">
          <a:xfrm>
            <a:off x="3733800" y="3505200"/>
            <a:ext cx="24828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Construction of a torus</a:t>
            </a:r>
            <a:endParaRPr lang="en-US"/>
          </a:p>
        </p:txBody>
      </p:sp>
      <p:grpSp>
        <p:nvGrpSpPr>
          <p:cNvPr id="2" name="Group 40"/>
          <p:cNvGrpSpPr>
            <a:grpSpLocks noChangeAspect="1"/>
          </p:cNvGrpSpPr>
          <p:nvPr/>
        </p:nvGrpSpPr>
        <p:grpSpPr bwMode="auto">
          <a:xfrm>
            <a:off x="1905000" y="4343400"/>
            <a:ext cx="2120900" cy="925513"/>
            <a:chOff x="2871" y="8723"/>
            <a:chExt cx="2385" cy="1059"/>
          </a:xfrm>
        </p:grpSpPr>
        <p:sp>
          <p:nvSpPr>
            <p:cNvPr id="255017" name="AutoShape 41"/>
            <p:cNvSpPr>
              <a:spLocks noChangeAspect="1" noChangeArrowheads="1"/>
            </p:cNvSpPr>
            <p:nvPr/>
          </p:nvSpPr>
          <p:spPr bwMode="auto">
            <a:xfrm>
              <a:off x="2871" y="8723"/>
              <a:ext cx="2385" cy="10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018" name="Rectangle 42"/>
            <p:cNvSpPr>
              <a:spLocks noChangeArrowheads="1"/>
            </p:cNvSpPr>
            <p:nvPr/>
          </p:nvSpPr>
          <p:spPr bwMode="auto">
            <a:xfrm>
              <a:off x="2906" y="8729"/>
              <a:ext cx="2315" cy="1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019" name="Line 43"/>
            <p:cNvSpPr>
              <a:spLocks noChangeShapeType="1"/>
            </p:cNvSpPr>
            <p:nvPr/>
          </p:nvSpPr>
          <p:spPr bwMode="auto">
            <a:xfrm flipV="1">
              <a:off x="2906" y="8860"/>
              <a:ext cx="0" cy="7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020" name="Line 44"/>
            <p:cNvSpPr>
              <a:spLocks noChangeShapeType="1"/>
            </p:cNvSpPr>
            <p:nvPr/>
          </p:nvSpPr>
          <p:spPr bwMode="auto">
            <a:xfrm flipV="1">
              <a:off x="5221" y="8991"/>
              <a:ext cx="0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5023" name="Text Box 47"/>
          <p:cNvSpPr txBox="1">
            <a:spLocks noChangeArrowheads="1"/>
          </p:cNvSpPr>
          <p:nvPr/>
        </p:nvSpPr>
        <p:spPr bwMode="auto">
          <a:xfrm>
            <a:off x="3886200" y="5486400"/>
            <a:ext cx="32067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Construction of a Möbius strip</a:t>
            </a:r>
            <a:endParaRPr lang="en-US"/>
          </a:p>
        </p:txBody>
      </p:sp>
      <p:pic>
        <p:nvPicPr>
          <p:cNvPr id="255024" name="Picture 48" descr="TopologicalTorus2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91000" y="2209800"/>
            <a:ext cx="1428750" cy="1428750"/>
          </a:xfrm>
          <a:prstGeom prst="rect">
            <a:avLst/>
          </a:prstGeom>
          <a:noFill/>
        </p:spPr>
      </p:pic>
      <p:pic>
        <p:nvPicPr>
          <p:cNvPr id="255025" name="Picture 49" descr="TopologicalTorus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86000"/>
            <a:ext cx="1428750" cy="1428750"/>
          </a:xfrm>
          <a:prstGeom prst="rect">
            <a:avLst/>
          </a:prstGeom>
          <a:noFill/>
        </p:spPr>
      </p:pic>
      <p:sp>
        <p:nvSpPr>
          <p:cNvPr id="255026" name="Rectangle 50"/>
          <p:cNvSpPr>
            <a:spLocks noChangeArrowheads="1"/>
          </p:cNvSpPr>
          <p:nvPr/>
        </p:nvSpPr>
        <p:spPr bwMode="auto">
          <a:xfrm>
            <a:off x="1600200" y="6172200"/>
            <a:ext cx="2282997" cy="1846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600" dirty="0"/>
              <a:t>http://mcraefamily.com/MathHelp/BasicSetTopologyKidsIntro.htm</a:t>
            </a:r>
            <a:endParaRPr lang="en-US" sz="600" dirty="0"/>
          </a:p>
        </p:txBody>
      </p:sp>
      <p:graphicFrame>
        <p:nvGraphicFramePr>
          <p:cNvPr id="16" name="Diagram 15"/>
          <p:cNvGraphicFramePr/>
          <p:nvPr/>
        </p:nvGraphicFramePr>
        <p:xfrm>
          <a:off x="76200" y="1676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05600" y="1828800"/>
            <a:ext cx="19812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Rectangle 18"/>
          <p:cNvSpPr/>
          <p:nvPr/>
        </p:nvSpPr>
        <p:spPr>
          <a:xfrm>
            <a:off x="3886200" y="6172200"/>
            <a:ext cx="74892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/>
              <a:t>math.harvard.edu</a:t>
            </a:r>
            <a:endParaRPr lang="en-US" sz="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91000" y="4038600"/>
            <a:ext cx="2185386" cy="1355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Rectangle 21"/>
          <p:cNvSpPr/>
          <p:nvPr/>
        </p:nvSpPr>
        <p:spPr>
          <a:xfrm>
            <a:off x="4648200" y="6172200"/>
            <a:ext cx="88357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/>
              <a:t>revdhj.wordpress.com</a:t>
            </a:r>
            <a:endParaRPr lang="en-US" sz="600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4E8D-28B7-4A79-8E7A-61BB4EF7390B}" type="datetime1">
              <a:rPr lang="en-US" smtClean="0"/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66D4-49BA-495C-B601-191AF138140C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5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5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5" grpId="0"/>
      <p:bldP spid="2550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6629400" cy="990600"/>
          </a:xfrm>
        </p:spPr>
        <p:txBody>
          <a:bodyPr>
            <a:normAutofit/>
          </a:bodyPr>
          <a:lstStyle/>
          <a:p>
            <a:r>
              <a:rPr lang="en-US" sz="3200" b="1" dirty="0"/>
              <a:t>Some basic surfaces </a:t>
            </a:r>
            <a:r>
              <a:rPr lang="en-US" sz="3200" b="1" dirty="0" smtClean="0"/>
              <a:t>&amp; </a:t>
            </a:r>
            <a:r>
              <a:rPr lang="en-US" sz="3200" b="1" dirty="0"/>
              <a:t>classification</a:t>
            </a:r>
            <a:r>
              <a:rPr lang="en-US" sz="3200" dirty="0"/>
              <a:t> </a:t>
            </a:r>
            <a:endParaRPr lang="en-US" sz="3200" dirty="0"/>
          </a:p>
        </p:txBody>
      </p:sp>
      <p:sp>
        <p:nvSpPr>
          <p:cNvPr id="271386" name="Text Box 26"/>
          <p:cNvSpPr txBox="1">
            <a:spLocks noChangeArrowheads="1"/>
          </p:cNvSpPr>
          <p:nvPr/>
        </p:nvSpPr>
        <p:spPr bwMode="auto">
          <a:xfrm>
            <a:off x="2819400" y="5562600"/>
            <a:ext cx="54800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Construction of a cross cap</a:t>
            </a:r>
            <a:endParaRPr lang="en-US"/>
          </a:p>
          <a:p>
            <a:r>
              <a:rPr lang="en-US"/>
              <a:t>Cannot be constructed in 3d without self intersection</a:t>
            </a:r>
            <a:endParaRPr lang="en-US"/>
          </a:p>
        </p:txBody>
      </p:sp>
      <p:sp>
        <p:nvSpPr>
          <p:cNvPr id="271407" name="Rectangle 47"/>
          <p:cNvSpPr>
            <a:spLocks noChangeArrowheads="1"/>
          </p:cNvSpPr>
          <p:nvPr/>
        </p:nvSpPr>
        <p:spPr bwMode="auto">
          <a:xfrm>
            <a:off x="0" y="-7985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40"/>
          <p:cNvGrpSpPr>
            <a:grpSpLocks noChangeAspect="1"/>
          </p:cNvGrpSpPr>
          <p:nvPr/>
        </p:nvGrpSpPr>
        <p:grpSpPr bwMode="auto">
          <a:xfrm>
            <a:off x="1752600" y="1828800"/>
            <a:ext cx="2120900" cy="974725"/>
            <a:chOff x="2836" y="8663"/>
            <a:chExt cx="2385" cy="1117"/>
          </a:xfrm>
        </p:grpSpPr>
        <p:sp>
          <p:nvSpPr>
            <p:cNvPr id="271406" name="AutoShape 46"/>
            <p:cNvSpPr>
              <a:spLocks noChangeAspect="1" noChangeArrowheads="1" noTextEdit="1"/>
            </p:cNvSpPr>
            <p:nvPr/>
          </p:nvSpPr>
          <p:spPr bwMode="auto">
            <a:xfrm>
              <a:off x="2836" y="8663"/>
              <a:ext cx="2385" cy="1117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US"/>
            </a:p>
          </p:txBody>
        </p:sp>
        <p:sp>
          <p:nvSpPr>
            <p:cNvPr id="271405" name="Rectangle 45"/>
            <p:cNvSpPr>
              <a:spLocks noChangeArrowheads="1"/>
            </p:cNvSpPr>
            <p:nvPr/>
          </p:nvSpPr>
          <p:spPr bwMode="auto">
            <a:xfrm>
              <a:off x="2871" y="8696"/>
              <a:ext cx="2315" cy="1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404" name="Line 44"/>
            <p:cNvSpPr>
              <a:spLocks noChangeShapeType="1"/>
            </p:cNvSpPr>
            <p:nvPr/>
          </p:nvSpPr>
          <p:spPr bwMode="auto">
            <a:xfrm>
              <a:off x="3386" y="9744"/>
              <a:ext cx="7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403" name="Line 43"/>
            <p:cNvSpPr>
              <a:spLocks noChangeShapeType="1"/>
            </p:cNvSpPr>
            <p:nvPr/>
          </p:nvSpPr>
          <p:spPr bwMode="auto">
            <a:xfrm>
              <a:off x="3386" y="8696"/>
              <a:ext cx="77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402" name="Line 42"/>
            <p:cNvSpPr>
              <a:spLocks noChangeShapeType="1"/>
            </p:cNvSpPr>
            <p:nvPr/>
          </p:nvSpPr>
          <p:spPr bwMode="auto">
            <a:xfrm flipV="1">
              <a:off x="2871" y="8827"/>
              <a:ext cx="0" cy="7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401" name="Line 41"/>
            <p:cNvSpPr>
              <a:spLocks noChangeShapeType="1"/>
            </p:cNvSpPr>
            <p:nvPr/>
          </p:nvSpPr>
          <p:spPr bwMode="auto">
            <a:xfrm flipV="1">
              <a:off x="5186" y="8958"/>
              <a:ext cx="0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1408" name="Rectangle 48"/>
          <p:cNvSpPr>
            <a:spLocks noChangeArrowheads="1"/>
          </p:cNvSpPr>
          <p:nvPr/>
        </p:nvSpPr>
        <p:spPr bwMode="auto">
          <a:xfrm>
            <a:off x="0" y="1762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1409" name="Rectangle 49"/>
          <p:cNvSpPr>
            <a:spLocks noChangeArrowheads="1"/>
          </p:cNvSpPr>
          <p:nvPr/>
        </p:nvSpPr>
        <p:spPr bwMode="auto">
          <a:xfrm>
            <a:off x="4441825" y="1366838"/>
            <a:ext cx="2603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100">
                <a:cs typeface="Times New Roman" panose="02020603050405020304" pitchFamily="18" charset="0"/>
              </a:rPr>
              <a:t>  </a:t>
            </a:r>
            <a:endParaRPr lang="en-US"/>
          </a:p>
        </p:txBody>
      </p:sp>
      <p:grpSp>
        <p:nvGrpSpPr>
          <p:cNvPr id="3" name="Group 31"/>
          <p:cNvGrpSpPr>
            <a:grpSpLocks noChangeAspect="1"/>
          </p:cNvGrpSpPr>
          <p:nvPr/>
        </p:nvGrpSpPr>
        <p:grpSpPr bwMode="auto">
          <a:xfrm>
            <a:off x="2438400" y="3962400"/>
            <a:ext cx="2120900" cy="974725"/>
            <a:chOff x="2836" y="8663"/>
            <a:chExt cx="2385" cy="1117"/>
          </a:xfrm>
        </p:grpSpPr>
        <p:sp>
          <p:nvSpPr>
            <p:cNvPr id="271397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836" y="8663"/>
              <a:ext cx="2385" cy="1117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US"/>
            </a:p>
          </p:txBody>
        </p:sp>
        <p:sp>
          <p:nvSpPr>
            <p:cNvPr id="271396" name="Rectangle 36"/>
            <p:cNvSpPr>
              <a:spLocks noChangeArrowheads="1"/>
            </p:cNvSpPr>
            <p:nvPr/>
          </p:nvSpPr>
          <p:spPr bwMode="auto">
            <a:xfrm>
              <a:off x="2871" y="8696"/>
              <a:ext cx="2315" cy="1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395" name="Line 35"/>
            <p:cNvSpPr>
              <a:spLocks noChangeShapeType="1"/>
            </p:cNvSpPr>
            <p:nvPr/>
          </p:nvSpPr>
          <p:spPr bwMode="auto">
            <a:xfrm>
              <a:off x="3386" y="9744"/>
              <a:ext cx="7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394" name="Line 34"/>
            <p:cNvSpPr>
              <a:spLocks noChangeShapeType="1"/>
            </p:cNvSpPr>
            <p:nvPr/>
          </p:nvSpPr>
          <p:spPr bwMode="auto">
            <a:xfrm>
              <a:off x="3386" y="8696"/>
              <a:ext cx="77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393" name="Line 33"/>
            <p:cNvSpPr>
              <a:spLocks noChangeShapeType="1"/>
            </p:cNvSpPr>
            <p:nvPr/>
          </p:nvSpPr>
          <p:spPr bwMode="auto">
            <a:xfrm flipV="1">
              <a:off x="2871" y="8827"/>
              <a:ext cx="0" cy="7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392" name="Line 32"/>
            <p:cNvSpPr>
              <a:spLocks noChangeShapeType="1"/>
            </p:cNvSpPr>
            <p:nvPr/>
          </p:nvSpPr>
          <p:spPr bwMode="auto">
            <a:xfrm flipV="1">
              <a:off x="5186" y="8958"/>
              <a:ext cx="0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1412" name="Rectangle 52"/>
          <p:cNvSpPr>
            <a:spLocks noChangeArrowheads="1"/>
          </p:cNvSpPr>
          <p:nvPr/>
        </p:nvSpPr>
        <p:spPr bwMode="auto">
          <a:xfrm>
            <a:off x="4441825" y="5940425"/>
            <a:ext cx="2603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100">
                <a:cs typeface="Times New Roman" panose="02020603050405020304" pitchFamily="18" charset="0"/>
              </a:rPr>
              <a:t>  </a:t>
            </a:r>
            <a:endParaRPr lang="en-US"/>
          </a:p>
        </p:txBody>
      </p:sp>
      <p:sp>
        <p:nvSpPr>
          <p:cNvPr id="271413" name="Text Box 53"/>
          <p:cNvSpPr txBox="1">
            <a:spLocks noChangeArrowheads="1"/>
          </p:cNvSpPr>
          <p:nvPr/>
        </p:nvSpPr>
        <p:spPr bwMode="auto">
          <a:xfrm>
            <a:off x="2514600" y="3048000"/>
            <a:ext cx="54800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Construction of a Klein bottle/Figure 8 projection</a:t>
            </a:r>
            <a:endParaRPr lang="en-US"/>
          </a:p>
          <a:p>
            <a:r>
              <a:rPr lang="en-US"/>
              <a:t>Cannot be constructed in 3d without self intersection</a:t>
            </a:r>
            <a:endParaRPr lang="en-US"/>
          </a:p>
        </p:txBody>
      </p:sp>
      <p:graphicFrame>
        <p:nvGraphicFramePr>
          <p:cNvPr id="28" name="Diagram 27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3657600"/>
            <a:ext cx="1681163" cy="1995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Rectangle 29"/>
          <p:cNvSpPr/>
          <p:nvPr/>
        </p:nvSpPr>
        <p:spPr>
          <a:xfrm>
            <a:off x="1600200" y="6248400"/>
            <a:ext cx="68159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/>
              <a:t>muchgrace.com</a:t>
            </a:r>
            <a:endParaRPr lang="en-US" sz="600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pSp>
        <p:nvGrpSpPr>
          <p:cNvPr id="1027" name="Group 3"/>
          <p:cNvGrpSpPr>
            <a:grpSpLocks noChangeAspect="1"/>
          </p:cNvGrpSpPr>
          <p:nvPr/>
        </p:nvGrpSpPr>
        <p:grpSpPr bwMode="auto">
          <a:xfrm>
            <a:off x="4953000" y="3962400"/>
            <a:ext cx="1523453" cy="1225550"/>
            <a:chOff x="3937" y="6995"/>
            <a:chExt cx="3107" cy="2499"/>
          </a:xfrm>
        </p:grpSpPr>
        <p:sp>
          <p:nvSpPr>
            <p:cNvPr id="103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3937" y="6995"/>
              <a:ext cx="3107" cy="249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3" name="Arc 9"/>
            <p:cNvSpPr/>
            <p:nvPr/>
          </p:nvSpPr>
          <p:spPr bwMode="auto">
            <a:xfrm rot="5400000">
              <a:off x="4535" y="6992"/>
              <a:ext cx="1909" cy="3066"/>
            </a:xfrm>
            <a:custGeom>
              <a:avLst/>
              <a:gdLst>
                <a:gd name="G0" fmla="+- 483 0 0"/>
                <a:gd name="G1" fmla="+- 21600 0 0"/>
                <a:gd name="G2" fmla="+- 21600 0 0"/>
                <a:gd name="T0" fmla="*/ 483 w 22083"/>
                <a:gd name="T1" fmla="*/ 0 h 43200"/>
                <a:gd name="T2" fmla="*/ 0 w 22083"/>
                <a:gd name="T3" fmla="*/ 43195 h 43200"/>
                <a:gd name="T4" fmla="*/ 483 w 2208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3" h="43200" fill="none" extrusionOk="0">
                  <a:moveTo>
                    <a:pt x="482" y="0"/>
                  </a:moveTo>
                  <a:cubicBezTo>
                    <a:pt x="12412" y="0"/>
                    <a:pt x="22083" y="9670"/>
                    <a:pt x="22083" y="21600"/>
                  </a:cubicBezTo>
                  <a:cubicBezTo>
                    <a:pt x="22083" y="33529"/>
                    <a:pt x="12412" y="43200"/>
                    <a:pt x="483" y="43200"/>
                  </a:cubicBezTo>
                  <a:cubicBezTo>
                    <a:pt x="321" y="43200"/>
                    <a:pt x="160" y="43198"/>
                    <a:pt x="0" y="43194"/>
                  </a:cubicBezTo>
                </a:path>
                <a:path w="22083" h="43200" stroke="0" extrusionOk="0">
                  <a:moveTo>
                    <a:pt x="482" y="0"/>
                  </a:moveTo>
                  <a:cubicBezTo>
                    <a:pt x="12412" y="0"/>
                    <a:pt x="22083" y="9670"/>
                    <a:pt x="22083" y="21600"/>
                  </a:cubicBezTo>
                  <a:cubicBezTo>
                    <a:pt x="22083" y="33529"/>
                    <a:pt x="12412" y="43200"/>
                    <a:pt x="483" y="43200"/>
                  </a:cubicBezTo>
                  <a:cubicBezTo>
                    <a:pt x="321" y="43200"/>
                    <a:pt x="160" y="43198"/>
                    <a:pt x="0" y="43194"/>
                  </a:cubicBezTo>
                  <a:lnTo>
                    <a:pt x="483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3958" y="7017"/>
              <a:ext cx="3064" cy="109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1" name="AutoShape 7"/>
            <p:cNvSpPr>
              <a:spLocks noChangeShapeType="1"/>
            </p:cNvSpPr>
            <p:nvPr/>
          </p:nvSpPr>
          <p:spPr bwMode="auto">
            <a:xfrm flipV="1">
              <a:off x="4406" y="7162"/>
              <a:ext cx="2167" cy="8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0" name="AutoShape 6"/>
            <p:cNvSpPr>
              <a:spLocks noChangeShapeType="1"/>
            </p:cNvSpPr>
            <p:nvPr/>
          </p:nvSpPr>
          <p:spPr bwMode="auto">
            <a:xfrm flipV="1">
              <a:off x="5490" y="7002"/>
              <a:ext cx="1" cy="1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9" name="AutoShape 5"/>
            <p:cNvSpPr>
              <a:spLocks noChangeShapeType="1"/>
            </p:cNvSpPr>
            <p:nvPr/>
          </p:nvSpPr>
          <p:spPr bwMode="auto">
            <a:xfrm>
              <a:off x="3942" y="7565"/>
              <a:ext cx="309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8" name="AutoShape 4"/>
            <p:cNvSpPr>
              <a:spLocks noChangeShapeType="1"/>
            </p:cNvSpPr>
            <p:nvPr/>
          </p:nvSpPr>
          <p:spPr bwMode="auto">
            <a:xfrm>
              <a:off x="4406" y="7162"/>
              <a:ext cx="2167" cy="8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1066800"/>
            <a:ext cx="982107" cy="1843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Rectangle 41"/>
          <p:cNvSpPr/>
          <p:nvPr/>
        </p:nvSpPr>
        <p:spPr>
          <a:xfrm>
            <a:off x="2286000" y="6248400"/>
            <a:ext cx="52450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/>
              <a:t>lancs.ac.uk</a:t>
            </a:r>
            <a:endParaRPr lang="en-US" sz="600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91200" y="1219200"/>
            <a:ext cx="2171700" cy="1535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" name="Rectangle 43"/>
          <p:cNvSpPr/>
          <p:nvPr/>
        </p:nvSpPr>
        <p:spPr>
          <a:xfrm>
            <a:off x="2819400" y="6248400"/>
            <a:ext cx="94288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/>
              <a:t>virtualmathmuseum.org</a:t>
            </a:r>
            <a:endParaRPr lang="en-US" sz="600" dirty="0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EB2-0E26-4055-8474-02CE690C3E1E}" type="datetime1">
              <a:rPr lang="en-US" smtClean="0"/>
            </a:fld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66D4-49BA-495C-B601-191AF138140C}" type="slidenum">
              <a:rPr lang="en-US" smtClean="0"/>
            </a:fld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86" grpId="0"/>
      <p:bldP spid="2714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Main classification theorem </a:t>
            </a:r>
            <a:r>
              <a:rPr lang="en-US" sz="3200" i="1" dirty="0" smtClean="0"/>
              <a:t>for </a:t>
            </a:r>
            <a:r>
              <a:rPr lang="en-US" sz="3200" i="1" dirty="0"/>
              <a:t>Surfaces</a:t>
            </a:r>
            <a:r>
              <a:rPr lang="en-US" sz="3200" dirty="0"/>
              <a:t> </a:t>
            </a:r>
            <a:endParaRPr lang="en-US" sz="3200" dirty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Char char="-"/>
            </a:pPr>
            <a:r>
              <a:rPr lang="en-US" i="1" dirty="0"/>
              <a:t>every closed surface is </a:t>
            </a:r>
            <a:r>
              <a:rPr lang="en-US" i="1" dirty="0" err="1"/>
              <a:t>homeomorphic</a:t>
            </a:r>
            <a:r>
              <a:rPr lang="en-US" i="1" dirty="0"/>
              <a:t> to a sphere with some handles</a:t>
            </a:r>
            <a:r>
              <a:rPr lang="en-US" i="1" baseline="30000" dirty="0"/>
              <a:t>*</a:t>
            </a:r>
            <a:r>
              <a:rPr lang="en-US" i="1" dirty="0"/>
              <a:t> or </a:t>
            </a:r>
            <a:r>
              <a:rPr lang="en-US" i="1" dirty="0" err="1"/>
              <a:t>crosscaps</a:t>
            </a:r>
            <a:r>
              <a:rPr lang="en-US" i="1" dirty="0"/>
              <a:t> attached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dirty="0"/>
              <a:t>every single surface is one of the following: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(a) A sphere, 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(b) a connected sum of </a:t>
            </a:r>
            <a:r>
              <a:rPr lang="en-US" dirty="0" err="1"/>
              <a:t>tori</a:t>
            </a:r>
            <a:r>
              <a:rPr lang="en-US" dirty="0"/>
              <a:t> or 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(c) a connected sum of cross caps 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* A torus is </a:t>
            </a:r>
            <a:r>
              <a:rPr lang="en-US" dirty="0" err="1"/>
              <a:t>homeomorphic</a:t>
            </a:r>
            <a:r>
              <a:rPr lang="en-US" dirty="0"/>
              <a:t> to a coffee mug with a handle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8800" y="990600"/>
            <a:ext cx="6781800" cy="1295400"/>
          </a:xfrm>
          <a:prstGeom prst="rect">
            <a:avLst/>
          </a:prstGeom>
          <a:solidFill>
            <a:srgbClr val="FFFF00">
              <a:alpha val="45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28800" y="2667000"/>
            <a:ext cx="6858000" cy="1752600"/>
          </a:xfrm>
          <a:prstGeom prst="rect">
            <a:avLst/>
          </a:prstGeom>
          <a:solidFill>
            <a:srgbClr val="FFFF00">
              <a:alpha val="45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C49F-A087-495B-91CC-AEDA3A8D4B51}" type="datetime1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Torus and a coffee mug</a:t>
            </a:r>
            <a:endParaRPr lang="en-US"/>
          </a:p>
        </p:txBody>
      </p:sp>
      <p:pic>
        <p:nvPicPr>
          <p:cNvPr id="274439" name="Picture 7" descr="TopologicalCoffeeMug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33800" y="1752600"/>
            <a:ext cx="3048000" cy="3048000"/>
          </a:xfrm>
          <a:prstGeom prst="rect">
            <a:avLst/>
          </a:prstGeom>
          <a:noFill/>
        </p:spPr>
      </p:pic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4114800" y="6248400"/>
            <a:ext cx="45720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http://mcraefamily.com/MathHelp/BasicSetTopologyKidsIntro.htm</a:t>
            </a:r>
            <a:endParaRPr lang="en-US" sz="1200"/>
          </a:p>
        </p:txBody>
      </p:sp>
      <p:graphicFrame>
        <p:nvGraphicFramePr>
          <p:cNvPr id="5" name="Diagram 4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6CC2-50C5-4F12-8F69-026F445B3B73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 5</a:t>
            </a:r>
            <a:br>
              <a:rPr lang="en-US" dirty="0" smtClean="0"/>
            </a:br>
            <a:r>
              <a:rPr lang="en-US" dirty="0" smtClean="0"/>
              <a:t>Invariants and Homeomorphism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Invariants of Surfaces</a:t>
            </a:r>
            <a:r>
              <a:rPr lang="en-US"/>
              <a:t> </a:t>
            </a:r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 properties remain invariant under </a:t>
            </a:r>
            <a:r>
              <a:rPr lang="en-US" dirty="0" err="1"/>
              <a:t>homeomorphic</a:t>
            </a:r>
            <a:r>
              <a:rPr lang="en-US" dirty="0"/>
              <a:t> </a:t>
            </a:r>
            <a:r>
              <a:rPr lang="en-US" dirty="0" smtClean="0"/>
              <a:t>transformations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b="1" dirty="0"/>
              <a:t>number of boundary components</a:t>
            </a:r>
            <a:endParaRPr lang="en-US" b="1" dirty="0"/>
          </a:p>
          <a:p>
            <a:pPr lvl="1">
              <a:buFontTx/>
              <a:buChar char="-"/>
            </a:pPr>
            <a:r>
              <a:rPr lang="en-US" b="1" dirty="0" err="1"/>
              <a:t>Orientability</a:t>
            </a:r>
            <a:endParaRPr lang="en-US" b="1" dirty="0"/>
          </a:p>
          <a:p>
            <a:pPr lvl="1">
              <a:buFontTx/>
              <a:buChar char="-"/>
            </a:pPr>
            <a:r>
              <a:rPr lang="en-US" b="1" dirty="0"/>
              <a:t>Genus</a:t>
            </a:r>
            <a:endParaRPr lang="en-US" b="1" dirty="0"/>
          </a:p>
          <a:p>
            <a:pPr lvl="1">
              <a:buFontTx/>
              <a:buChar char="-"/>
            </a:pPr>
            <a:r>
              <a:rPr lang="en-US" b="1" dirty="0"/>
              <a:t>Euler characteristic</a:t>
            </a:r>
            <a:r>
              <a:rPr lang="en-US" dirty="0"/>
              <a:t> </a:t>
            </a:r>
            <a:endParaRPr lang="en-US" dirty="0"/>
          </a:p>
          <a:p>
            <a:pPr lvl="1">
              <a:buFontTx/>
              <a:buChar char="-"/>
            </a:pPr>
            <a:r>
              <a:rPr lang="en-US" b="1" dirty="0"/>
              <a:t>Connectivity number of a surface</a:t>
            </a:r>
            <a:endParaRPr lang="en-US" b="1" dirty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A8AB-B366-4710-B05F-4960C30EE166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Number of boundary components</a:t>
            </a:r>
            <a:endParaRPr lang="en-US" sz="3200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represented by an integer </a:t>
            </a:r>
            <a:r>
              <a:rPr lang="en-US" i="1"/>
              <a:t>c</a:t>
            </a:r>
            <a:r>
              <a:rPr lang="en-US"/>
              <a:t>. </a:t>
            </a:r>
            <a:endParaRPr lang="en-US"/>
          </a:p>
          <a:p>
            <a:pPr lvl="2"/>
            <a:r>
              <a:rPr lang="en-US"/>
              <a:t>for a sphere or a torus, </a:t>
            </a:r>
            <a:r>
              <a:rPr lang="en-US" i="1"/>
              <a:t>c</a:t>
            </a:r>
            <a:r>
              <a:rPr lang="en-US"/>
              <a:t> = 0 </a:t>
            </a:r>
            <a:endParaRPr lang="en-US"/>
          </a:p>
          <a:p>
            <a:pPr lvl="2"/>
            <a:r>
              <a:rPr lang="en-US"/>
              <a:t>for a disc or a hemisphere </a:t>
            </a:r>
            <a:r>
              <a:rPr lang="en-US" i="1"/>
              <a:t>c</a:t>
            </a:r>
            <a:r>
              <a:rPr lang="en-US"/>
              <a:t> = 1 </a:t>
            </a:r>
            <a:endParaRPr lang="en-US"/>
          </a:p>
          <a:p>
            <a:pPr lvl="2"/>
            <a:r>
              <a:rPr lang="en-US"/>
              <a:t>for an open-ended cylinder </a:t>
            </a:r>
            <a:r>
              <a:rPr lang="en-US" i="1"/>
              <a:t>c</a:t>
            </a:r>
            <a:r>
              <a:rPr lang="en-US"/>
              <a:t> = 2 </a:t>
            </a:r>
            <a:endParaRPr 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2095500" y="3009900"/>
            <a:ext cx="1485900" cy="1485900"/>
            <a:chOff x="5040" y="5580"/>
            <a:chExt cx="2340" cy="2340"/>
          </a:xfrm>
        </p:grpSpPr>
        <p:sp>
          <p:nvSpPr>
            <p:cNvPr id="275461" name="Oval 5"/>
            <p:cNvSpPr>
              <a:spLocks noChangeArrowheads="1"/>
            </p:cNvSpPr>
            <p:nvPr/>
          </p:nvSpPr>
          <p:spPr bwMode="auto">
            <a:xfrm>
              <a:off x="5040" y="5580"/>
              <a:ext cx="2340" cy="23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2" name="Oval 6"/>
            <p:cNvSpPr>
              <a:spLocks noChangeArrowheads="1"/>
            </p:cNvSpPr>
            <p:nvPr/>
          </p:nvSpPr>
          <p:spPr bwMode="auto">
            <a:xfrm>
              <a:off x="5640" y="5580"/>
              <a:ext cx="1200" cy="234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3" name="Oval 7"/>
            <p:cNvSpPr>
              <a:spLocks noChangeArrowheads="1"/>
            </p:cNvSpPr>
            <p:nvPr/>
          </p:nvSpPr>
          <p:spPr bwMode="auto">
            <a:xfrm>
              <a:off x="5040" y="6420"/>
              <a:ext cx="2340" cy="6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4000500" y="3467100"/>
            <a:ext cx="1714500" cy="800100"/>
            <a:chOff x="8280" y="6480"/>
            <a:chExt cx="2700" cy="1260"/>
          </a:xfrm>
        </p:grpSpPr>
        <p:sp>
          <p:nvSpPr>
            <p:cNvPr id="275465" name="Oval 9"/>
            <p:cNvSpPr>
              <a:spLocks noChangeArrowheads="1"/>
            </p:cNvSpPr>
            <p:nvPr/>
          </p:nvSpPr>
          <p:spPr bwMode="auto">
            <a:xfrm>
              <a:off x="8280" y="6480"/>
              <a:ext cx="2700" cy="1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/>
            <p:nvPr/>
          </p:nvSpPr>
          <p:spPr bwMode="auto">
            <a:xfrm>
              <a:off x="8915" y="6858"/>
              <a:ext cx="1430" cy="241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818" y="0"/>
                </a:cxn>
                <a:cxn ang="0">
                  <a:pos x="1620" y="344"/>
                </a:cxn>
              </a:cxnLst>
              <a:rect l="0" t="0" r="r" b="b"/>
              <a:pathLst>
                <a:path w="1620" h="344">
                  <a:moveTo>
                    <a:pt x="0" y="344"/>
                  </a:moveTo>
                  <a:cubicBezTo>
                    <a:pt x="225" y="89"/>
                    <a:pt x="548" y="0"/>
                    <a:pt x="818" y="0"/>
                  </a:cubicBezTo>
                  <a:cubicBezTo>
                    <a:pt x="1088" y="0"/>
                    <a:pt x="1313" y="74"/>
                    <a:pt x="1620" y="3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/>
            <p:nvPr/>
          </p:nvSpPr>
          <p:spPr bwMode="auto">
            <a:xfrm>
              <a:off x="8790" y="7028"/>
              <a:ext cx="1695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7" y="240"/>
                </a:cxn>
                <a:cxn ang="0">
                  <a:pos x="1695" y="0"/>
                </a:cxn>
              </a:cxnLst>
              <a:rect l="0" t="0" r="r" b="b"/>
              <a:pathLst>
                <a:path w="1695" h="240">
                  <a:moveTo>
                    <a:pt x="0" y="0"/>
                  </a:moveTo>
                  <a:cubicBezTo>
                    <a:pt x="206" y="126"/>
                    <a:pt x="609" y="240"/>
                    <a:pt x="847" y="240"/>
                  </a:cubicBezTo>
                  <a:cubicBezTo>
                    <a:pt x="1085" y="240"/>
                    <a:pt x="1497" y="95"/>
                    <a:pt x="1695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5791200" y="4365625"/>
            <a:ext cx="1047750" cy="1481138"/>
            <a:chOff x="5531" y="1071"/>
            <a:chExt cx="1486" cy="1507"/>
          </a:xfrm>
        </p:grpSpPr>
        <p:sp>
          <p:nvSpPr>
            <p:cNvPr id="275469" name="AutoShape 13"/>
            <p:cNvSpPr>
              <a:spLocks noChangeAspect="1" noChangeArrowheads="1"/>
            </p:cNvSpPr>
            <p:nvPr/>
          </p:nvSpPr>
          <p:spPr bwMode="auto">
            <a:xfrm>
              <a:off x="5531" y="1071"/>
              <a:ext cx="1486" cy="15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0" name="Freeform 14"/>
            <p:cNvSpPr/>
            <p:nvPr/>
          </p:nvSpPr>
          <p:spPr bwMode="auto">
            <a:xfrm>
              <a:off x="6129" y="1576"/>
              <a:ext cx="11" cy="972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95"/>
                </a:cxn>
              </a:cxnLst>
              <a:rect l="0" t="0" r="r" b="b"/>
              <a:pathLst>
                <a:path w="10" h="895">
                  <a:moveTo>
                    <a:pt x="10" y="0"/>
                  </a:moveTo>
                  <a:lnTo>
                    <a:pt x="0" y="89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1" name="Freeform 15"/>
            <p:cNvSpPr/>
            <p:nvPr/>
          </p:nvSpPr>
          <p:spPr bwMode="auto">
            <a:xfrm>
              <a:off x="5580" y="1331"/>
              <a:ext cx="5" cy="10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930"/>
                </a:cxn>
              </a:cxnLst>
              <a:rect l="0" t="0" r="r" b="b"/>
              <a:pathLst>
                <a:path w="5" h="930">
                  <a:moveTo>
                    <a:pt x="0" y="0"/>
                  </a:moveTo>
                  <a:lnTo>
                    <a:pt x="5" y="93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2" name="Freeform 16"/>
            <p:cNvSpPr/>
            <p:nvPr/>
          </p:nvSpPr>
          <p:spPr bwMode="auto">
            <a:xfrm>
              <a:off x="5539" y="2057"/>
              <a:ext cx="1469" cy="505"/>
            </a:xfrm>
            <a:custGeom>
              <a:avLst/>
              <a:gdLst/>
              <a:ahLst/>
              <a:cxnLst>
                <a:cxn ang="0">
                  <a:pos x="550" y="455"/>
                </a:cxn>
                <a:cxn ang="0">
                  <a:pos x="45" y="205"/>
                </a:cxn>
                <a:cxn ang="0">
                  <a:pos x="710" y="0"/>
                </a:cxn>
                <a:cxn ang="0">
                  <a:pos x="1370" y="235"/>
                </a:cxn>
                <a:cxn ang="0">
                  <a:pos x="880" y="465"/>
                </a:cxn>
              </a:cxnLst>
              <a:rect l="0" t="0" r="r" b="b"/>
              <a:pathLst>
                <a:path w="1377" h="465">
                  <a:moveTo>
                    <a:pt x="550" y="455"/>
                  </a:moveTo>
                  <a:cubicBezTo>
                    <a:pt x="280" y="448"/>
                    <a:pt x="0" y="355"/>
                    <a:pt x="45" y="205"/>
                  </a:cubicBezTo>
                  <a:cubicBezTo>
                    <a:pt x="90" y="55"/>
                    <a:pt x="455" y="0"/>
                    <a:pt x="710" y="0"/>
                  </a:cubicBezTo>
                  <a:cubicBezTo>
                    <a:pt x="965" y="0"/>
                    <a:pt x="1377" y="100"/>
                    <a:pt x="1370" y="235"/>
                  </a:cubicBezTo>
                  <a:cubicBezTo>
                    <a:pt x="1363" y="370"/>
                    <a:pt x="1105" y="452"/>
                    <a:pt x="880" y="465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3" name="Freeform 17"/>
            <p:cNvSpPr/>
            <p:nvPr/>
          </p:nvSpPr>
          <p:spPr bwMode="auto">
            <a:xfrm>
              <a:off x="5539" y="1079"/>
              <a:ext cx="1469" cy="505"/>
            </a:xfrm>
            <a:custGeom>
              <a:avLst/>
              <a:gdLst/>
              <a:ahLst/>
              <a:cxnLst>
                <a:cxn ang="0">
                  <a:pos x="550" y="455"/>
                </a:cxn>
                <a:cxn ang="0">
                  <a:pos x="45" y="205"/>
                </a:cxn>
                <a:cxn ang="0">
                  <a:pos x="710" y="0"/>
                </a:cxn>
                <a:cxn ang="0">
                  <a:pos x="1370" y="235"/>
                </a:cxn>
                <a:cxn ang="0">
                  <a:pos x="880" y="465"/>
                </a:cxn>
              </a:cxnLst>
              <a:rect l="0" t="0" r="r" b="b"/>
              <a:pathLst>
                <a:path w="1377" h="465">
                  <a:moveTo>
                    <a:pt x="550" y="455"/>
                  </a:moveTo>
                  <a:cubicBezTo>
                    <a:pt x="280" y="448"/>
                    <a:pt x="0" y="355"/>
                    <a:pt x="45" y="205"/>
                  </a:cubicBezTo>
                  <a:cubicBezTo>
                    <a:pt x="90" y="55"/>
                    <a:pt x="455" y="0"/>
                    <a:pt x="710" y="0"/>
                  </a:cubicBezTo>
                  <a:cubicBezTo>
                    <a:pt x="965" y="0"/>
                    <a:pt x="1377" y="100"/>
                    <a:pt x="1370" y="235"/>
                  </a:cubicBezTo>
                  <a:cubicBezTo>
                    <a:pt x="1363" y="370"/>
                    <a:pt x="1105" y="452"/>
                    <a:pt x="880" y="465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4" name="Freeform 18"/>
            <p:cNvSpPr/>
            <p:nvPr/>
          </p:nvSpPr>
          <p:spPr bwMode="auto">
            <a:xfrm>
              <a:off x="6998" y="1331"/>
              <a:ext cx="1" cy="9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10"/>
                </a:cxn>
              </a:cxnLst>
              <a:rect l="0" t="0" r="r" b="b"/>
              <a:pathLst>
                <a:path w="1" h="910">
                  <a:moveTo>
                    <a:pt x="0" y="0"/>
                  </a:moveTo>
                  <a:lnTo>
                    <a:pt x="0" y="91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5" name="Freeform 19"/>
            <p:cNvSpPr/>
            <p:nvPr/>
          </p:nvSpPr>
          <p:spPr bwMode="auto">
            <a:xfrm>
              <a:off x="6476" y="1587"/>
              <a:ext cx="1" cy="9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5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/>
            <p:nvPr/>
          </p:nvSpPr>
          <p:spPr bwMode="auto">
            <a:xfrm>
              <a:off x="5586" y="2347"/>
              <a:ext cx="544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" y="150"/>
                </a:cxn>
                <a:cxn ang="0">
                  <a:pos x="510" y="185"/>
                </a:cxn>
              </a:cxnLst>
              <a:rect l="0" t="0" r="r" b="b"/>
              <a:pathLst>
                <a:path w="510" h="185">
                  <a:moveTo>
                    <a:pt x="0" y="0"/>
                  </a:moveTo>
                  <a:cubicBezTo>
                    <a:pt x="60" y="95"/>
                    <a:pt x="132" y="119"/>
                    <a:pt x="215" y="150"/>
                  </a:cubicBezTo>
                  <a:cubicBezTo>
                    <a:pt x="298" y="181"/>
                    <a:pt x="440" y="175"/>
                    <a:pt x="510" y="185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/>
            <p:nvPr/>
          </p:nvSpPr>
          <p:spPr bwMode="auto">
            <a:xfrm>
              <a:off x="6478" y="2331"/>
              <a:ext cx="523" cy="227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274" y="164"/>
                </a:cxn>
                <a:cxn ang="0">
                  <a:pos x="0" y="209"/>
                </a:cxn>
              </a:cxnLst>
              <a:rect l="0" t="0" r="r" b="b"/>
              <a:pathLst>
                <a:path w="490" h="209">
                  <a:moveTo>
                    <a:pt x="490" y="0"/>
                  </a:moveTo>
                  <a:cubicBezTo>
                    <a:pt x="390" y="149"/>
                    <a:pt x="361" y="125"/>
                    <a:pt x="274" y="164"/>
                  </a:cubicBezTo>
                  <a:cubicBezTo>
                    <a:pt x="187" y="203"/>
                    <a:pt x="70" y="199"/>
                    <a:pt x="0" y="20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 noChangeAspect="1"/>
          </p:cNvGrpSpPr>
          <p:nvPr/>
        </p:nvGrpSpPr>
        <p:grpSpPr bwMode="auto">
          <a:xfrm>
            <a:off x="7467600" y="4441825"/>
            <a:ext cx="1100138" cy="1501775"/>
            <a:chOff x="5600" y="884"/>
            <a:chExt cx="1426" cy="1982"/>
          </a:xfrm>
        </p:grpSpPr>
        <p:sp>
          <p:nvSpPr>
            <p:cNvPr id="275479" name="AutoShape 23"/>
            <p:cNvSpPr>
              <a:spLocks noChangeAspect="1" noChangeArrowheads="1"/>
            </p:cNvSpPr>
            <p:nvPr/>
          </p:nvSpPr>
          <p:spPr bwMode="auto">
            <a:xfrm>
              <a:off x="5600" y="884"/>
              <a:ext cx="1426" cy="19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80" name="AutoShape 24"/>
            <p:cNvSpPr>
              <a:spLocks noChangeArrowheads="1"/>
            </p:cNvSpPr>
            <p:nvPr/>
          </p:nvSpPr>
          <p:spPr bwMode="auto">
            <a:xfrm>
              <a:off x="5606" y="890"/>
              <a:ext cx="1414" cy="1964"/>
            </a:xfrm>
            <a:prstGeom prst="can">
              <a:avLst>
                <a:gd name="adj" fmla="val 34724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81" name="Oval 25"/>
            <p:cNvSpPr>
              <a:spLocks noChangeArrowheads="1"/>
            </p:cNvSpPr>
            <p:nvPr/>
          </p:nvSpPr>
          <p:spPr bwMode="auto">
            <a:xfrm>
              <a:off x="5606" y="2461"/>
              <a:ext cx="1414" cy="39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82" name="Freeform 26"/>
            <p:cNvSpPr/>
            <p:nvPr/>
          </p:nvSpPr>
          <p:spPr bwMode="auto">
            <a:xfrm>
              <a:off x="5606" y="2638"/>
              <a:ext cx="1409" cy="2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0" y="305"/>
                </a:cxn>
                <a:cxn ang="0">
                  <a:pos x="1973" y="35"/>
                </a:cxn>
              </a:cxnLst>
              <a:rect l="0" t="0" r="r" b="b"/>
              <a:pathLst>
                <a:path w="1973" h="305">
                  <a:moveTo>
                    <a:pt x="0" y="0"/>
                  </a:moveTo>
                  <a:cubicBezTo>
                    <a:pt x="0" y="253"/>
                    <a:pt x="750" y="305"/>
                    <a:pt x="1080" y="305"/>
                  </a:cubicBezTo>
                  <a:cubicBezTo>
                    <a:pt x="1410" y="305"/>
                    <a:pt x="1965" y="178"/>
                    <a:pt x="1973" y="35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7" name="Diagram 26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6662-3B4B-43F4-9197-E0D06699074D}" type="datetime1">
              <a:rPr lang="en-US" smtClean="0"/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4</a:t>
            </a:r>
            <a:br>
              <a:rPr lang="en-US" dirty="0" smtClean="0"/>
            </a:br>
            <a:r>
              <a:rPr lang="en-US" dirty="0" smtClean="0"/>
              <a:t>Can Solids be generalized?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Orientability</a:t>
            </a:r>
            <a:endParaRPr lang="en-US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514600" y="1295400"/>
            <a:ext cx="2371725" cy="2400300"/>
            <a:chOff x="4949" y="4817"/>
            <a:chExt cx="2728" cy="2813"/>
          </a:xfrm>
        </p:grpSpPr>
        <p:sp>
          <p:nvSpPr>
            <p:cNvPr id="276485" name="AutoShape 5"/>
            <p:cNvSpPr>
              <a:spLocks noChangeAspect="1" noChangeArrowheads="1"/>
            </p:cNvSpPr>
            <p:nvPr/>
          </p:nvSpPr>
          <p:spPr bwMode="auto">
            <a:xfrm>
              <a:off x="4949" y="4817"/>
              <a:ext cx="2728" cy="28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486" name="Oval 6"/>
            <p:cNvSpPr>
              <a:spLocks noChangeArrowheads="1"/>
            </p:cNvSpPr>
            <p:nvPr/>
          </p:nvSpPr>
          <p:spPr bwMode="auto">
            <a:xfrm>
              <a:off x="4963" y="4831"/>
              <a:ext cx="2700" cy="274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487" name="Oval 7"/>
            <p:cNvSpPr>
              <a:spLocks noChangeArrowheads="1"/>
            </p:cNvSpPr>
            <p:nvPr/>
          </p:nvSpPr>
          <p:spPr bwMode="auto">
            <a:xfrm rot="-2412978">
              <a:off x="5563" y="5631"/>
              <a:ext cx="386" cy="13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488" name="Freeform 8"/>
            <p:cNvSpPr/>
            <p:nvPr/>
          </p:nvSpPr>
          <p:spPr bwMode="auto">
            <a:xfrm>
              <a:off x="5488" y="5355"/>
              <a:ext cx="285" cy="342"/>
            </a:xfrm>
            <a:custGeom>
              <a:avLst/>
              <a:gdLst/>
              <a:ahLst/>
              <a:cxnLst>
                <a:cxn ang="0">
                  <a:pos x="464" y="547"/>
                </a:cxn>
                <a:cxn ang="0">
                  <a:pos x="0" y="0"/>
                </a:cxn>
              </a:cxnLst>
              <a:rect l="0" t="0" r="r" b="b"/>
              <a:pathLst>
                <a:path w="464" h="547">
                  <a:moveTo>
                    <a:pt x="464" y="547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489" name="Freeform 9"/>
            <p:cNvSpPr/>
            <p:nvPr/>
          </p:nvSpPr>
          <p:spPr bwMode="auto">
            <a:xfrm>
              <a:off x="5541" y="4940"/>
              <a:ext cx="1758" cy="2684"/>
            </a:xfrm>
            <a:custGeom>
              <a:avLst/>
              <a:gdLst/>
              <a:ahLst/>
              <a:cxnLst>
                <a:cxn ang="0">
                  <a:pos x="270" y="1110"/>
                </a:cxn>
                <a:cxn ang="0">
                  <a:pos x="90" y="1830"/>
                </a:cxn>
                <a:cxn ang="0">
                  <a:pos x="810" y="2190"/>
                </a:cxn>
                <a:cxn ang="0">
                  <a:pos x="270" y="3090"/>
                </a:cxn>
                <a:cxn ang="0">
                  <a:pos x="1890" y="3450"/>
                </a:cxn>
                <a:cxn ang="0">
                  <a:pos x="2430" y="1650"/>
                </a:cxn>
                <a:cxn ang="0">
                  <a:pos x="1710" y="390"/>
                </a:cxn>
                <a:cxn ang="0">
                  <a:pos x="1170" y="30"/>
                </a:cxn>
                <a:cxn ang="0">
                  <a:pos x="810" y="570"/>
                </a:cxn>
                <a:cxn ang="0">
                  <a:pos x="270" y="1110"/>
                </a:cxn>
              </a:cxnLst>
              <a:rect l="0" t="0" r="r" b="b"/>
              <a:pathLst>
                <a:path w="2460" h="3690">
                  <a:moveTo>
                    <a:pt x="270" y="1110"/>
                  </a:moveTo>
                  <a:cubicBezTo>
                    <a:pt x="150" y="1320"/>
                    <a:pt x="0" y="1650"/>
                    <a:pt x="90" y="1830"/>
                  </a:cubicBezTo>
                  <a:cubicBezTo>
                    <a:pt x="180" y="2010"/>
                    <a:pt x="780" y="1980"/>
                    <a:pt x="810" y="2190"/>
                  </a:cubicBezTo>
                  <a:cubicBezTo>
                    <a:pt x="840" y="2400"/>
                    <a:pt x="90" y="2880"/>
                    <a:pt x="270" y="3090"/>
                  </a:cubicBezTo>
                  <a:cubicBezTo>
                    <a:pt x="450" y="3300"/>
                    <a:pt x="1530" y="3690"/>
                    <a:pt x="1890" y="3450"/>
                  </a:cubicBezTo>
                  <a:cubicBezTo>
                    <a:pt x="2250" y="3210"/>
                    <a:pt x="2460" y="2160"/>
                    <a:pt x="2430" y="1650"/>
                  </a:cubicBezTo>
                  <a:cubicBezTo>
                    <a:pt x="2400" y="1140"/>
                    <a:pt x="1920" y="660"/>
                    <a:pt x="1710" y="390"/>
                  </a:cubicBezTo>
                  <a:cubicBezTo>
                    <a:pt x="1500" y="120"/>
                    <a:pt x="1320" y="0"/>
                    <a:pt x="1170" y="30"/>
                  </a:cubicBezTo>
                  <a:cubicBezTo>
                    <a:pt x="1020" y="60"/>
                    <a:pt x="960" y="390"/>
                    <a:pt x="810" y="570"/>
                  </a:cubicBezTo>
                  <a:cubicBezTo>
                    <a:pt x="660" y="750"/>
                    <a:pt x="390" y="900"/>
                    <a:pt x="270" y="1110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25400" cap="flat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490" name="Text Box 10"/>
            <p:cNvSpPr txBox="1">
              <a:spLocks noChangeArrowheads="1"/>
            </p:cNvSpPr>
            <p:nvPr/>
          </p:nvSpPr>
          <p:spPr bwMode="auto">
            <a:xfrm>
              <a:off x="5734" y="5617"/>
              <a:ext cx="389" cy="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9175" tIns="44588" rIns="89175" bIns="44588"/>
            <a:lstStyle/>
            <a:p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  <a:endParaRPr lang="en-US"/>
            </a:p>
          </p:txBody>
        </p:sp>
        <p:sp>
          <p:nvSpPr>
            <p:cNvPr id="276491" name="Text Box 11"/>
            <p:cNvSpPr txBox="1">
              <a:spLocks noChangeArrowheads="1"/>
            </p:cNvSpPr>
            <p:nvPr/>
          </p:nvSpPr>
          <p:spPr bwMode="auto">
            <a:xfrm>
              <a:off x="5477" y="5093"/>
              <a:ext cx="389" cy="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9175" tIns="44588" rIns="89175" bIns="44588"/>
            <a:lstStyle/>
            <a:p>
              <a:r>
                <a:rPr lang="en-US" altLang="zh-CN" sz="1200" b="1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endParaRPr lang="en-US"/>
            </a:p>
          </p:txBody>
        </p:sp>
        <p:sp>
          <p:nvSpPr>
            <p:cNvPr id="276492" name="Text Box 12"/>
            <p:cNvSpPr txBox="1">
              <a:spLocks noChangeArrowheads="1"/>
            </p:cNvSpPr>
            <p:nvPr/>
          </p:nvSpPr>
          <p:spPr bwMode="auto">
            <a:xfrm>
              <a:off x="5501" y="6730"/>
              <a:ext cx="389" cy="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9175" tIns="44588" rIns="89175" bIns="44588"/>
            <a:lstStyle/>
            <a:p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  <a:endParaRPr lang="en-US"/>
            </a:p>
          </p:txBody>
        </p:sp>
        <p:sp>
          <p:nvSpPr>
            <p:cNvPr id="276493" name="Oval 13"/>
            <p:cNvSpPr>
              <a:spLocks noChangeArrowheads="1"/>
            </p:cNvSpPr>
            <p:nvPr/>
          </p:nvSpPr>
          <p:spPr bwMode="auto">
            <a:xfrm>
              <a:off x="5995" y="4817"/>
              <a:ext cx="617" cy="273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6350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494" name="Oval 14"/>
            <p:cNvSpPr>
              <a:spLocks noChangeArrowheads="1"/>
            </p:cNvSpPr>
            <p:nvPr/>
          </p:nvSpPr>
          <p:spPr bwMode="auto">
            <a:xfrm>
              <a:off x="4949" y="6055"/>
              <a:ext cx="2728" cy="337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76495" name="Picture 15" descr="mobius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715000" y="1295400"/>
            <a:ext cx="2362200" cy="2112963"/>
          </a:xfrm>
          <a:noFill/>
        </p:spPr>
      </p:pic>
      <p:grpSp>
        <p:nvGrpSpPr>
          <p:cNvPr id="3" name="Group 17"/>
          <p:cNvGrpSpPr/>
          <p:nvPr/>
        </p:nvGrpSpPr>
        <p:grpSpPr bwMode="auto">
          <a:xfrm>
            <a:off x="6081075" y="1828468"/>
            <a:ext cx="1600199" cy="1311275"/>
            <a:chOff x="9056" y="7985"/>
            <a:chExt cx="2589" cy="1946"/>
          </a:xfrm>
        </p:grpSpPr>
        <p:sp>
          <p:nvSpPr>
            <p:cNvPr id="276498" name="Oval 18"/>
            <p:cNvSpPr>
              <a:spLocks noChangeArrowheads="1"/>
            </p:cNvSpPr>
            <p:nvPr/>
          </p:nvSpPr>
          <p:spPr bwMode="auto">
            <a:xfrm>
              <a:off x="10332" y="9237"/>
              <a:ext cx="360" cy="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499" name="Freeform 19"/>
            <p:cNvSpPr/>
            <p:nvPr/>
          </p:nvSpPr>
          <p:spPr bwMode="auto">
            <a:xfrm>
              <a:off x="10513" y="8517"/>
              <a:ext cx="14" cy="825"/>
            </a:xfrm>
            <a:custGeom>
              <a:avLst/>
              <a:gdLst/>
              <a:ahLst/>
              <a:cxnLst>
                <a:cxn ang="0">
                  <a:pos x="14" y="825"/>
                </a:cxn>
                <a:cxn ang="0">
                  <a:pos x="0" y="0"/>
                </a:cxn>
              </a:cxnLst>
              <a:rect l="0" t="0" r="r" b="b"/>
              <a:pathLst>
                <a:path w="14" h="825">
                  <a:moveTo>
                    <a:pt x="14" y="82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0" name="Freeform 20"/>
            <p:cNvSpPr/>
            <p:nvPr/>
          </p:nvSpPr>
          <p:spPr bwMode="auto">
            <a:xfrm>
              <a:off x="9522" y="9350"/>
              <a:ext cx="998" cy="194"/>
            </a:xfrm>
            <a:custGeom>
              <a:avLst/>
              <a:gdLst/>
              <a:ahLst/>
              <a:cxnLst>
                <a:cxn ang="0">
                  <a:pos x="998" y="0"/>
                </a:cxn>
                <a:cxn ang="0">
                  <a:pos x="450" y="187"/>
                </a:cxn>
                <a:cxn ang="0">
                  <a:pos x="0" y="120"/>
                </a:cxn>
              </a:cxnLst>
              <a:rect l="0" t="0" r="r" b="b"/>
              <a:pathLst>
                <a:path w="998" h="194">
                  <a:moveTo>
                    <a:pt x="998" y="0"/>
                  </a:moveTo>
                  <a:cubicBezTo>
                    <a:pt x="907" y="30"/>
                    <a:pt x="616" y="167"/>
                    <a:pt x="450" y="187"/>
                  </a:cubicBezTo>
                  <a:cubicBezTo>
                    <a:pt x="195" y="194"/>
                    <a:pt x="94" y="134"/>
                    <a:pt x="0" y="12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1" name="Freeform 21"/>
            <p:cNvSpPr/>
            <p:nvPr/>
          </p:nvSpPr>
          <p:spPr bwMode="auto">
            <a:xfrm>
              <a:off x="9697" y="7985"/>
              <a:ext cx="1903" cy="637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515" y="0"/>
                </a:cxn>
                <a:cxn ang="0">
                  <a:pos x="1235" y="97"/>
                </a:cxn>
                <a:cxn ang="0">
                  <a:pos x="1745" y="315"/>
                </a:cxn>
                <a:cxn ang="0">
                  <a:pos x="1903" y="637"/>
                </a:cxn>
              </a:cxnLst>
              <a:rect l="0" t="0" r="r" b="b"/>
              <a:pathLst>
                <a:path w="1903" h="637">
                  <a:moveTo>
                    <a:pt x="0" y="142"/>
                  </a:moveTo>
                  <a:cubicBezTo>
                    <a:pt x="88" y="117"/>
                    <a:pt x="309" y="8"/>
                    <a:pt x="515" y="0"/>
                  </a:cubicBezTo>
                  <a:cubicBezTo>
                    <a:pt x="755" y="0"/>
                    <a:pt x="1035" y="38"/>
                    <a:pt x="1235" y="97"/>
                  </a:cubicBezTo>
                  <a:cubicBezTo>
                    <a:pt x="1435" y="156"/>
                    <a:pt x="1640" y="188"/>
                    <a:pt x="1745" y="315"/>
                  </a:cubicBezTo>
                  <a:cubicBezTo>
                    <a:pt x="1850" y="442"/>
                    <a:pt x="1870" y="570"/>
                    <a:pt x="1903" y="637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2" name="Freeform 22"/>
            <p:cNvSpPr/>
            <p:nvPr/>
          </p:nvSpPr>
          <p:spPr bwMode="auto">
            <a:xfrm>
              <a:off x="10527" y="8637"/>
              <a:ext cx="1118" cy="700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855" y="405"/>
                </a:cxn>
                <a:cxn ang="0">
                  <a:pos x="420" y="638"/>
                </a:cxn>
                <a:cxn ang="0">
                  <a:pos x="0" y="700"/>
                </a:cxn>
              </a:cxnLst>
              <a:rect l="0" t="0" r="r" b="b"/>
              <a:pathLst>
                <a:path w="1118" h="700">
                  <a:moveTo>
                    <a:pt x="1080" y="0"/>
                  </a:moveTo>
                  <a:cubicBezTo>
                    <a:pt x="1118" y="203"/>
                    <a:pt x="967" y="255"/>
                    <a:pt x="855" y="405"/>
                  </a:cubicBezTo>
                  <a:cubicBezTo>
                    <a:pt x="743" y="555"/>
                    <a:pt x="565" y="606"/>
                    <a:pt x="420" y="638"/>
                  </a:cubicBezTo>
                  <a:cubicBezTo>
                    <a:pt x="275" y="670"/>
                    <a:pt x="233" y="595"/>
                    <a:pt x="0" y="7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3" name="Freeform 23"/>
            <p:cNvSpPr/>
            <p:nvPr/>
          </p:nvSpPr>
          <p:spPr bwMode="auto">
            <a:xfrm>
              <a:off x="9056" y="8157"/>
              <a:ext cx="556" cy="1298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189" y="338"/>
                </a:cxn>
                <a:cxn ang="0">
                  <a:pos x="39" y="810"/>
                </a:cxn>
                <a:cxn ang="0">
                  <a:pos x="429" y="1298"/>
                </a:cxn>
              </a:cxnLst>
              <a:rect l="0" t="0" r="r" b="b"/>
              <a:pathLst>
                <a:path w="556" h="1298">
                  <a:moveTo>
                    <a:pt x="556" y="0"/>
                  </a:moveTo>
                  <a:cubicBezTo>
                    <a:pt x="369" y="75"/>
                    <a:pt x="279" y="233"/>
                    <a:pt x="189" y="338"/>
                  </a:cubicBezTo>
                  <a:cubicBezTo>
                    <a:pt x="99" y="443"/>
                    <a:pt x="0" y="654"/>
                    <a:pt x="39" y="810"/>
                  </a:cubicBezTo>
                  <a:cubicBezTo>
                    <a:pt x="80" y="964"/>
                    <a:pt x="264" y="1230"/>
                    <a:pt x="429" y="1298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4" name="Freeform 24"/>
            <p:cNvSpPr/>
            <p:nvPr/>
          </p:nvSpPr>
          <p:spPr bwMode="auto">
            <a:xfrm>
              <a:off x="10527" y="9321"/>
              <a:ext cx="10" cy="6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10"/>
                </a:cxn>
              </a:cxnLst>
              <a:rect l="0" t="0" r="r" b="b"/>
              <a:pathLst>
                <a:path w="10" h="610">
                  <a:moveTo>
                    <a:pt x="0" y="0"/>
                  </a:moveTo>
                  <a:lnTo>
                    <a:pt x="10" y="61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5" name="Text Box 25"/>
            <p:cNvSpPr txBox="1">
              <a:spLocks noChangeArrowheads="1"/>
            </p:cNvSpPr>
            <p:nvPr/>
          </p:nvSpPr>
          <p:spPr bwMode="auto">
            <a:xfrm>
              <a:off x="9972" y="8877"/>
              <a:ext cx="533" cy="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9175" tIns="44588" rIns="89175" bIns="44588"/>
            <a:lstStyle/>
            <a:p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  <a:endParaRPr lang="en-US"/>
            </a:p>
          </p:txBody>
        </p:sp>
      </p:grp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2590800" y="3776662"/>
            <a:ext cx="11874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orientable</a:t>
            </a:r>
            <a:endParaRPr lang="en-US"/>
          </a:p>
        </p:txBody>
      </p:sp>
      <p:sp>
        <p:nvSpPr>
          <p:cNvPr id="276507" name="Text Box 27"/>
          <p:cNvSpPr txBox="1">
            <a:spLocks noChangeArrowheads="1"/>
          </p:cNvSpPr>
          <p:nvPr/>
        </p:nvSpPr>
        <p:spPr bwMode="auto">
          <a:xfrm>
            <a:off x="6324600" y="3776662"/>
            <a:ext cx="16827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Non-orientable</a:t>
            </a:r>
            <a:endParaRPr lang="en-US"/>
          </a:p>
        </p:txBody>
      </p:sp>
      <p:sp>
        <p:nvSpPr>
          <p:cNvPr id="276508" name="Text Box 28"/>
          <p:cNvSpPr txBox="1">
            <a:spLocks noChangeArrowheads="1"/>
          </p:cNvSpPr>
          <p:nvPr/>
        </p:nvSpPr>
        <p:spPr bwMode="auto">
          <a:xfrm>
            <a:off x="2133600" y="4572000"/>
            <a:ext cx="61880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Represented by </a:t>
            </a:r>
            <a:r>
              <a:rPr lang="en-US" i="1" dirty="0">
                <a:sym typeface="Symbol" panose="05050102010706020507" pitchFamily="18" charset="2"/>
              </a:rPr>
              <a:t></a:t>
            </a:r>
            <a:r>
              <a:rPr lang="en-US" i="1" dirty="0"/>
              <a:t> </a:t>
            </a:r>
            <a:r>
              <a:rPr lang="en-US" dirty="0"/>
              <a:t>such that </a:t>
            </a:r>
            <a:r>
              <a:rPr lang="en-US" i="1" dirty="0">
                <a:sym typeface="Symbol" panose="05050102010706020507" pitchFamily="18" charset="2"/>
              </a:rPr>
              <a:t></a:t>
            </a:r>
            <a:r>
              <a:rPr lang="en-US" i="1" dirty="0"/>
              <a:t> </a:t>
            </a:r>
            <a:r>
              <a:rPr lang="en-US" dirty="0"/>
              <a:t>= 1 for all </a:t>
            </a:r>
            <a:r>
              <a:rPr lang="en-US" dirty="0" err="1"/>
              <a:t>orientable</a:t>
            </a:r>
            <a:r>
              <a:rPr lang="en-US" dirty="0"/>
              <a:t> surfaces</a:t>
            </a:r>
            <a:endParaRPr lang="en-US" dirty="0"/>
          </a:p>
          <a:p>
            <a:r>
              <a:rPr lang="en-US" dirty="0"/>
              <a:t> while 0 for the non-</a:t>
            </a:r>
            <a:r>
              <a:rPr lang="en-US" dirty="0" err="1"/>
              <a:t>orientable</a:t>
            </a:r>
            <a:r>
              <a:rPr lang="en-US" dirty="0"/>
              <a:t> ones </a:t>
            </a:r>
            <a:endParaRPr lang="en-US" dirty="0"/>
          </a:p>
        </p:txBody>
      </p:sp>
      <p:graphicFrame>
        <p:nvGraphicFramePr>
          <p:cNvPr id="27" name="Diagram 26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9D9D-1AEB-449D-B179-E5B335BABD8A}" type="datetime1">
              <a:rPr lang="en-US" smtClean="0"/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6" grpId="0"/>
      <p:bldP spid="276507" grpId="0"/>
      <p:bldP spid="2765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Genus</a:t>
            </a:r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an integer g that is</a:t>
            </a:r>
            <a:endParaRPr lang="en-US"/>
          </a:p>
          <a:p>
            <a:pPr lvl="1">
              <a:buFontTx/>
              <a:buChar char="-"/>
            </a:pPr>
            <a:r>
              <a:rPr lang="en-US"/>
              <a:t>the number of handles for closed orientable surfaces (</a:t>
            </a:r>
            <a:r>
              <a:rPr lang="en-US" i="1">
                <a:sym typeface="Symbol" panose="05050102010706020507" pitchFamily="18" charset="2"/>
              </a:rPr>
              <a:t></a:t>
            </a:r>
            <a:r>
              <a:rPr lang="en-US" i="1"/>
              <a:t> </a:t>
            </a:r>
            <a:r>
              <a:rPr lang="en-US"/>
              <a:t>= 1) </a:t>
            </a:r>
            <a:endParaRPr lang="en-US"/>
          </a:p>
          <a:p>
            <a:pPr lvl="1">
              <a:buFontTx/>
              <a:buChar char="-"/>
            </a:pPr>
            <a:r>
              <a:rPr lang="en-US"/>
              <a:t>the number of crosscaps for closed non-orientable surfaces (</a:t>
            </a:r>
            <a:r>
              <a:rPr lang="en-US" i="1">
                <a:sym typeface="Symbol" panose="05050102010706020507" pitchFamily="18" charset="2"/>
              </a:rPr>
              <a:t></a:t>
            </a:r>
            <a:r>
              <a:rPr lang="en-US" i="1"/>
              <a:t> </a:t>
            </a:r>
            <a:r>
              <a:rPr lang="en-US"/>
              <a:t>= 0) </a:t>
            </a:r>
            <a:endParaRPr 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828800" y="3657600"/>
            <a:ext cx="1714500" cy="800100"/>
            <a:chOff x="8280" y="6480"/>
            <a:chExt cx="2700" cy="1260"/>
          </a:xfrm>
        </p:grpSpPr>
        <p:sp>
          <p:nvSpPr>
            <p:cNvPr id="278533" name="Oval 5"/>
            <p:cNvSpPr>
              <a:spLocks noChangeArrowheads="1"/>
            </p:cNvSpPr>
            <p:nvPr/>
          </p:nvSpPr>
          <p:spPr bwMode="auto">
            <a:xfrm>
              <a:off x="8280" y="6480"/>
              <a:ext cx="2700" cy="1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34" name="Freeform 6"/>
            <p:cNvSpPr/>
            <p:nvPr/>
          </p:nvSpPr>
          <p:spPr bwMode="auto">
            <a:xfrm>
              <a:off x="8915" y="6858"/>
              <a:ext cx="1430" cy="241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818" y="0"/>
                </a:cxn>
                <a:cxn ang="0">
                  <a:pos x="1620" y="344"/>
                </a:cxn>
              </a:cxnLst>
              <a:rect l="0" t="0" r="r" b="b"/>
              <a:pathLst>
                <a:path w="1620" h="344">
                  <a:moveTo>
                    <a:pt x="0" y="344"/>
                  </a:moveTo>
                  <a:cubicBezTo>
                    <a:pt x="225" y="89"/>
                    <a:pt x="548" y="0"/>
                    <a:pt x="818" y="0"/>
                  </a:cubicBezTo>
                  <a:cubicBezTo>
                    <a:pt x="1088" y="0"/>
                    <a:pt x="1313" y="74"/>
                    <a:pt x="1620" y="3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35" name="Freeform 7"/>
            <p:cNvSpPr/>
            <p:nvPr/>
          </p:nvSpPr>
          <p:spPr bwMode="auto">
            <a:xfrm>
              <a:off x="8790" y="7028"/>
              <a:ext cx="1695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7" y="240"/>
                </a:cxn>
                <a:cxn ang="0">
                  <a:pos x="1695" y="0"/>
                </a:cxn>
              </a:cxnLst>
              <a:rect l="0" t="0" r="r" b="b"/>
              <a:pathLst>
                <a:path w="1695" h="240">
                  <a:moveTo>
                    <a:pt x="0" y="0"/>
                  </a:moveTo>
                  <a:cubicBezTo>
                    <a:pt x="206" y="126"/>
                    <a:pt x="609" y="240"/>
                    <a:pt x="847" y="240"/>
                  </a:cubicBezTo>
                  <a:cubicBezTo>
                    <a:pt x="1085" y="240"/>
                    <a:pt x="1497" y="95"/>
                    <a:pt x="1695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3886200" y="3581400"/>
            <a:ext cx="2400300" cy="571500"/>
            <a:chOff x="6840" y="9540"/>
            <a:chExt cx="3780" cy="900"/>
          </a:xfrm>
        </p:grpSpPr>
        <p:sp>
          <p:nvSpPr>
            <p:cNvPr id="278537" name="Oval 9"/>
            <p:cNvSpPr>
              <a:spLocks noChangeArrowheads="1"/>
            </p:cNvSpPr>
            <p:nvPr/>
          </p:nvSpPr>
          <p:spPr bwMode="auto">
            <a:xfrm>
              <a:off x="6840" y="9540"/>
              <a:ext cx="1980" cy="9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38" name="Oval 10"/>
            <p:cNvSpPr>
              <a:spLocks noChangeArrowheads="1"/>
            </p:cNvSpPr>
            <p:nvPr/>
          </p:nvSpPr>
          <p:spPr bwMode="auto">
            <a:xfrm>
              <a:off x="8640" y="9540"/>
              <a:ext cx="1980" cy="9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1"/>
            <p:cNvGrpSpPr/>
            <p:nvPr/>
          </p:nvGrpSpPr>
          <p:grpSpPr bwMode="auto">
            <a:xfrm>
              <a:off x="7200" y="9787"/>
              <a:ext cx="1343" cy="309"/>
              <a:chOff x="7200" y="9787"/>
              <a:chExt cx="1343" cy="309"/>
            </a:xfrm>
          </p:grpSpPr>
          <p:sp>
            <p:nvSpPr>
              <p:cNvPr id="278540" name="Freeform 12"/>
              <p:cNvSpPr/>
              <p:nvPr/>
            </p:nvSpPr>
            <p:spPr bwMode="auto">
              <a:xfrm rot="10800000" flipV="1">
                <a:off x="7200" y="9900"/>
                <a:ext cx="1343" cy="196"/>
              </a:xfrm>
              <a:custGeom>
                <a:avLst/>
                <a:gdLst/>
                <a:ahLst/>
                <a:cxnLst>
                  <a:cxn ang="0">
                    <a:pos x="93" y="13"/>
                  </a:cxn>
                  <a:cxn ang="0">
                    <a:pos x="131" y="99"/>
                  </a:cxn>
                  <a:cxn ang="0">
                    <a:pos x="880" y="275"/>
                  </a:cxn>
                  <a:cxn ang="0">
                    <a:pos x="1548" y="114"/>
                  </a:cxn>
                  <a:cxn ang="0">
                    <a:pos x="1601" y="1"/>
                  </a:cxn>
                </a:cxnLst>
                <a:rect l="0" t="0" r="r" b="b"/>
                <a:pathLst>
                  <a:path w="1679" h="275">
                    <a:moveTo>
                      <a:pt x="93" y="13"/>
                    </a:moveTo>
                    <a:cubicBezTo>
                      <a:pt x="93" y="13"/>
                      <a:pt x="0" y="55"/>
                      <a:pt x="131" y="99"/>
                    </a:cubicBezTo>
                    <a:cubicBezTo>
                      <a:pt x="262" y="143"/>
                      <a:pt x="644" y="273"/>
                      <a:pt x="880" y="275"/>
                    </a:cubicBezTo>
                    <a:cubicBezTo>
                      <a:pt x="1118" y="275"/>
                      <a:pt x="1416" y="151"/>
                      <a:pt x="1548" y="114"/>
                    </a:cubicBezTo>
                    <a:cubicBezTo>
                      <a:pt x="1679" y="78"/>
                      <a:pt x="1603" y="0"/>
                      <a:pt x="1601" y="1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41" name="Freeform 13"/>
              <p:cNvSpPr/>
              <p:nvPr/>
            </p:nvSpPr>
            <p:spPr bwMode="auto">
              <a:xfrm>
                <a:off x="7339" y="9787"/>
                <a:ext cx="1054" cy="207"/>
              </a:xfrm>
              <a:custGeom>
                <a:avLst/>
                <a:gdLst/>
                <a:ahLst/>
                <a:cxnLst>
                  <a:cxn ang="0">
                    <a:pos x="1054" y="207"/>
                  </a:cxn>
                  <a:cxn ang="0">
                    <a:pos x="904" y="87"/>
                  </a:cxn>
                  <a:cxn ang="0">
                    <a:pos x="502" y="8"/>
                  </a:cxn>
                  <a:cxn ang="0">
                    <a:pos x="0" y="199"/>
                  </a:cxn>
                </a:cxnLst>
                <a:rect l="0" t="0" r="r" b="b"/>
                <a:pathLst>
                  <a:path w="1054" h="207">
                    <a:moveTo>
                      <a:pt x="1054" y="207"/>
                    </a:moveTo>
                    <a:cubicBezTo>
                      <a:pt x="1051" y="204"/>
                      <a:pt x="999" y="116"/>
                      <a:pt x="904" y="87"/>
                    </a:cubicBezTo>
                    <a:cubicBezTo>
                      <a:pt x="812" y="54"/>
                      <a:pt x="660" y="0"/>
                      <a:pt x="502" y="8"/>
                    </a:cubicBezTo>
                    <a:cubicBezTo>
                      <a:pt x="344" y="16"/>
                      <a:pt x="183" y="58"/>
                      <a:pt x="0" y="19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542" name="Freeform 14"/>
            <p:cNvSpPr/>
            <p:nvPr/>
          </p:nvSpPr>
          <p:spPr bwMode="auto">
            <a:xfrm rot="10800000" flipV="1">
              <a:off x="9000" y="9879"/>
              <a:ext cx="1343" cy="196"/>
            </a:xfrm>
            <a:custGeom>
              <a:avLst/>
              <a:gdLst/>
              <a:ahLst/>
              <a:cxnLst>
                <a:cxn ang="0">
                  <a:pos x="93" y="13"/>
                </a:cxn>
                <a:cxn ang="0">
                  <a:pos x="131" y="99"/>
                </a:cxn>
                <a:cxn ang="0">
                  <a:pos x="880" y="275"/>
                </a:cxn>
                <a:cxn ang="0">
                  <a:pos x="1548" y="114"/>
                </a:cxn>
                <a:cxn ang="0">
                  <a:pos x="1601" y="1"/>
                </a:cxn>
              </a:cxnLst>
              <a:rect l="0" t="0" r="r" b="b"/>
              <a:pathLst>
                <a:path w="1679" h="275">
                  <a:moveTo>
                    <a:pt x="93" y="13"/>
                  </a:moveTo>
                  <a:cubicBezTo>
                    <a:pt x="93" y="13"/>
                    <a:pt x="0" y="55"/>
                    <a:pt x="131" y="99"/>
                  </a:cubicBezTo>
                  <a:cubicBezTo>
                    <a:pt x="262" y="143"/>
                    <a:pt x="644" y="273"/>
                    <a:pt x="880" y="275"/>
                  </a:cubicBezTo>
                  <a:cubicBezTo>
                    <a:pt x="1118" y="275"/>
                    <a:pt x="1416" y="151"/>
                    <a:pt x="1548" y="114"/>
                  </a:cubicBezTo>
                  <a:cubicBezTo>
                    <a:pt x="1679" y="78"/>
                    <a:pt x="1603" y="0"/>
                    <a:pt x="1601" y="1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3" name="Freeform 15"/>
            <p:cNvSpPr/>
            <p:nvPr/>
          </p:nvSpPr>
          <p:spPr bwMode="auto">
            <a:xfrm>
              <a:off x="9139" y="9778"/>
              <a:ext cx="1054" cy="207"/>
            </a:xfrm>
            <a:custGeom>
              <a:avLst/>
              <a:gdLst/>
              <a:ahLst/>
              <a:cxnLst>
                <a:cxn ang="0">
                  <a:pos x="1054" y="207"/>
                </a:cxn>
                <a:cxn ang="0">
                  <a:pos x="904" y="87"/>
                </a:cxn>
                <a:cxn ang="0">
                  <a:pos x="502" y="8"/>
                </a:cxn>
                <a:cxn ang="0">
                  <a:pos x="0" y="199"/>
                </a:cxn>
              </a:cxnLst>
              <a:rect l="0" t="0" r="r" b="b"/>
              <a:pathLst>
                <a:path w="1054" h="207">
                  <a:moveTo>
                    <a:pt x="1054" y="207"/>
                  </a:moveTo>
                  <a:cubicBezTo>
                    <a:pt x="1051" y="204"/>
                    <a:pt x="999" y="116"/>
                    <a:pt x="904" y="87"/>
                  </a:cubicBezTo>
                  <a:cubicBezTo>
                    <a:pt x="812" y="54"/>
                    <a:pt x="660" y="0"/>
                    <a:pt x="502" y="8"/>
                  </a:cubicBezTo>
                  <a:cubicBezTo>
                    <a:pt x="344" y="16"/>
                    <a:pt x="183" y="58"/>
                    <a:pt x="0" y="19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2286000" y="4572000"/>
            <a:ext cx="6985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g = 1</a:t>
            </a:r>
            <a:endParaRPr lang="en-US" dirty="0"/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4419600" y="4343400"/>
            <a:ext cx="6985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g = 2</a:t>
            </a:r>
            <a:endParaRPr lang="en-US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2A81-69A5-4402-B1CF-9C9B5B65EBFD}" type="datetime1">
              <a:rPr lang="en-US" smtClean="0"/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pic>
        <p:nvPicPr>
          <p:cNvPr id="22" name="Picture 7" descr="TopologicalCoffeeMug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8862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44" grpId="0"/>
      <p:bldP spid="2785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Genus value?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CB7A-B291-4B76-8200-F10220441D7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grpSp>
        <p:nvGrpSpPr>
          <p:cNvPr id="3" name="Group 217"/>
          <p:cNvGrpSpPr/>
          <p:nvPr/>
        </p:nvGrpSpPr>
        <p:grpSpPr>
          <a:xfrm>
            <a:off x="3657600" y="1143000"/>
            <a:ext cx="3159456" cy="4460544"/>
            <a:chOff x="2022144" y="1143000"/>
            <a:chExt cx="3159456" cy="4460544"/>
          </a:xfrm>
        </p:grpSpPr>
        <p:grpSp>
          <p:nvGrpSpPr>
            <p:cNvPr id="7" name="Group 81"/>
            <p:cNvGrpSpPr/>
            <p:nvPr/>
          </p:nvGrpSpPr>
          <p:grpSpPr>
            <a:xfrm>
              <a:off x="2514600" y="2209800"/>
              <a:ext cx="2211388" cy="2362994"/>
              <a:chOff x="2514600" y="2209800"/>
              <a:chExt cx="2211388" cy="2362994"/>
            </a:xfrm>
          </p:grpSpPr>
          <p:grpSp>
            <p:nvGrpSpPr>
              <p:cNvPr id="9" name="Group 23"/>
              <p:cNvGrpSpPr/>
              <p:nvPr/>
            </p:nvGrpSpPr>
            <p:grpSpPr>
              <a:xfrm>
                <a:off x="2514600" y="2209800"/>
                <a:ext cx="2211388" cy="2362994"/>
                <a:chOff x="2895600" y="1905000"/>
                <a:chExt cx="2211388" cy="236299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2895600" y="24384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>
                  <a:off x="3276600" y="3581400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895600" y="38100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5400000">
                  <a:off x="2210594" y="31234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3962400" y="23622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4420394" y="30472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3962400" y="37338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038600" y="19050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038600" y="32766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895600" y="19050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5400000">
                  <a:off x="3353594" y="25900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2895600" y="32766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80"/>
              <p:cNvGrpSpPr/>
              <p:nvPr/>
            </p:nvGrpSpPr>
            <p:grpSpPr>
              <a:xfrm>
                <a:off x="2955880" y="2419064"/>
                <a:ext cx="1029960" cy="1833229"/>
                <a:chOff x="5780724" y="3429000"/>
                <a:chExt cx="850264" cy="1833229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791200" y="3669989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780724" y="5055667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6196324" y="3635562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6185848" y="5021240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225261" y="3429000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214785" y="4814678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5791200" y="3429000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5780724" y="4814678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5400000">
                  <a:off x="5500842" y="4571206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5400000">
                  <a:off x="5944394" y="4328958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5400000">
                  <a:off x="5536098" y="4119694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5106194" y="4342606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82"/>
            <p:cNvGrpSpPr/>
            <p:nvPr/>
          </p:nvGrpSpPr>
          <p:grpSpPr>
            <a:xfrm>
              <a:off x="3741760" y="3988902"/>
              <a:ext cx="1371600" cy="1524794"/>
              <a:chOff x="2514600" y="2209800"/>
              <a:chExt cx="2211388" cy="2362994"/>
            </a:xfrm>
          </p:grpSpPr>
          <p:grpSp>
            <p:nvGrpSpPr>
              <p:cNvPr id="15" name="Group 23"/>
              <p:cNvGrpSpPr/>
              <p:nvPr/>
            </p:nvGrpSpPr>
            <p:grpSpPr>
              <a:xfrm>
                <a:off x="2514600" y="2209800"/>
                <a:ext cx="2211388" cy="2362994"/>
                <a:chOff x="2895600" y="1905000"/>
                <a:chExt cx="2211388" cy="2362994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2895600" y="24384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5400000">
                  <a:off x="3276600" y="3581400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2895600" y="38100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rot="5400000">
                  <a:off x="2210594" y="31234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V="1">
                  <a:off x="3962400" y="23622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5400000">
                  <a:off x="4420394" y="30472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V="1">
                  <a:off x="3962400" y="37338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038600" y="19050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4038600" y="32766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895600" y="19050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5400000">
                  <a:off x="3353594" y="25900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V="1">
                  <a:off x="2895600" y="32766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80"/>
              <p:cNvGrpSpPr/>
              <p:nvPr/>
            </p:nvGrpSpPr>
            <p:grpSpPr>
              <a:xfrm>
                <a:off x="2955873" y="2419064"/>
                <a:ext cx="1029959" cy="1833229"/>
                <a:chOff x="5780724" y="3429000"/>
                <a:chExt cx="850264" cy="1833229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5791200" y="3669989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780724" y="5055667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6196324" y="3635562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185848" y="5021240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6225261" y="3429000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214785" y="4814678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5791200" y="3429000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5780724" y="4814678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5400000">
                  <a:off x="5500842" y="4571206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5400000">
                  <a:off x="5944394" y="4328958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5400000">
                  <a:off x="5536098" y="4119694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rot="5400000">
                  <a:off x="5106194" y="4342606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136"/>
            <p:cNvGrpSpPr/>
            <p:nvPr/>
          </p:nvGrpSpPr>
          <p:grpSpPr>
            <a:xfrm>
              <a:off x="2071048" y="4078750"/>
              <a:ext cx="1371600" cy="1524794"/>
              <a:chOff x="2514600" y="2209800"/>
              <a:chExt cx="2211388" cy="2362994"/>
            </a:xfrm>
          </p:grpSpPr>
          <p:grpSp>
            <p:nvGrpSpPr>
              <p:cNvPr id="26" name="Group 23"/>
              <p:cNvGrpSpPr/>
              <p:nvPr/>
            </p:nvGrpSpPr>
            <p:grpSpPr>
              <a:xfrm>
                <a:off x="2514600" y="2209800"/>
                <a:ext cx="2211388" cy="2362994"/>
                <a:chOff x="2895600" y="1905000"/>
                <a:chExt cx="2211388" cy="2362994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895600" y="24384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5400000">
                  <a:off x="3276600" y="3581400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895600" y="38100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5400000">
                  <a:off x="2210594" y="31234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3962400" y="23622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5400000">
                  <a:off x="4420394" y="30472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3962400" y="37338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038600" y="19050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038600" y="32766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2895600" y="19050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rot="5400000">
                  <a:off x="3353594" y="25900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2895600" y="32766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80"/>
              <p:cNvGrpSpPr/>
              <p:nvPr/>
            </p:nvGrpSpPr>
            <p:grpSpPr>
              <a:xfrm>
                <a:off x="2955873" y="2419064"/>
                <a:ext cx="1029959" cy="1833229"/>
                <a:chOff x="5780724" y="3429000"/>
                <a:chExt cx="850264" cy="1833229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5791200" y="3669989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5780724" y="5055667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V="1">
                  <a:off x="6196324" y="3635562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6185848" y="5021240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6225261" y="3429000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6214785" y="4814678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5791200" y="3429000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V="1">
                  <a:off x="5780724" y="4814678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5400000">
                  <a:off x="5500842" y="4571206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5400000">
                  <a:off x="5944394" y="4328958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5400000">
                  <a:off x="5536098" y="4119694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5400000">
                  <a:off x="5106194" y="4342606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163"/>
            <p:cNvGrpSpPr/>
            <p:nvPr/>
          </p:nvGrpSpPr>
          <p:grpSpPr>
            <a:xfrm>
              <a:off x="2022144" y="1191904"/>
              <a:ext cx="1447800" cy="1524794"/>
              <a:chOff x="2514600" y="2209800"/>
              <a:chExt cx="2211388" cy="2362994"/>
            </a:xfrm>
          </p:grpSpPr>
          <p:grpSp>
            <p:nvGrpSpPr>
              <p:cNvPr id="29" name="Group 23"/>
              <p:cNvGrpSpPr/>
              <p:nvPr/>
            </p:nvGrpSpPr>
            <p:grpSpPr>
              <a:xfrm>
                <a:off x="2514600" y="2209800"/>
                <a:ext cx="2211388" cy="2362994"/>
                <a:chOff x="2895600" y="1905000"/>
                <a:chExt cx="2211388" cy="2362994"/>
              </a:xfrm>
            </p:grpSpPr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2895600" y="24384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rot="5400000">
                  <a:off x="3276600" y="3581400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2895600" y="38100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rot="5400000">
                  <a:off x="2210594" y="31234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flipV="1">
                  <a:off x="3962400" y="23622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rot="5400000">
                  <a:off x="4420394" y="30472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3962400" y="37338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4038600" y="19050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4038600" y="32766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2895600" y="19050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rot="5400000">
                  <a:off x="3353594" y="25900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2895600" y="32766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80"/>
              <p:cNvGrpSpPr/>
              <p:nvPr/>
            </p:nvGrpSpPr>
            <p:grpSpPr>
              <a:xfrm>
                <a:off x="2955873" y="2419064"/>
                <a:ext cx="1029959" cy="1833229"/>
                <a:chOff x="5780724" y="3429000"/>
                <a:chExt cx="850264" cy="1833229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5791200" y="3669989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780724" y="5055667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6196324" y="3635562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V="1">
                  <a:off x="6185848" y="5021240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6225261" y="3429000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6214785" y="4814678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V="1">
                  <a:off x="5791200" y="3429000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5780724" y="4814678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rot="5400000">
                  <a:off x="5500842" y="4571206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rot="5400000">
                  <a:off x="5944394" y="4328958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rot="5400000">
                  <a:off x="5536098" y="4119694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rot="5400000">
                  <a:off x="5106194" y="4342606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190"/>
            <p:cNvGrpSpPr/>
            <p:nvPr/>
          </p:nvGrpSpPr>
          <p:grpSpPr>
            <a:xfrm>
              <a:off x="3733800" y="1143000"/>
              <a:ext cx="1447800" cy="1524794"/>
              <a:chOff x="2514600" y="2209800"/>
              <a:chExt cx="2211388" cy="2362994"/>
            </a:xfrm>
          </p:grpSpPr>
          <p:grpSp>
            <p:nvGrpSpPr>
              <p:cNvPr id="64" name="Group 23"/>
              <p:cNvGrpSpPr/>
              <p:nvPr/>
            </p:nvGrpSpPr>
            <p:grpSpPr>
              <a:xfrm>
                <a:off x="2514600" y="2209800"/>
                <a:ext cx="2211388" cy="2362994"/>
                <a:chOff x="2895600" y="1905000"/>
                <a:chExt cx="2211388" cy="2362994"/>
              </a:xfrm>
            </p:grpSpPr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2895600" y="24384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 rot="5400000">
                  <a:off x="3276600" y="3581400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2895600" y="38100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rot="5400000">
                  <a:off x="2210594" y="31234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flipV="1">
                  <a:off x="3962400" y="23622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rot="5400000">
                  <a:off x="4420394" y="30472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V="1">
                  <a:off x="3962400" y="37338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4038600" y="19050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4038600" y="3276600"/>
                  <a:ext cx="1066800" cy="457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V="1">
                  <a:off x="2895600" y="19050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rot="5400000">
                  <a:off x="3353594" y="2590006"/>
                  <a:ext cx="1371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flipV="1">
                  <a:off x="2895600" y="3276600"/>
                  <a:ext cx="1143000" cy="533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80"/>
              <p:cNvGrpSpPr/>
              <p:nvPr/>
            </p:nvGrpSpPr>
            <p:grpSpPr>
              <a:xfrm>
                <a:off x="2955873" y="2419064"/>
                <a:ext cx="1029959" cy="1833229"/>
                <a:chOff x="5780724" y="3429000"/>
                <a:chExt cx="850264" cy="1833229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5791200" y="3669989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5780724" y="5055667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6196324" y="3635562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6185848" y="5021240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6225261" y="3429000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6214785" y="4814678"/>
                  <a:ext cx="405124" cy="206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5791200" y="3429000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 flipV="1">
                  <a:off x="5780724" y="4814678"/>
                  <a:ext cx="434061" cy="2409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rot="5400000">
                  <a:off x="5500842" y="4571206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rot="5400000">
                  <a:off x="5944394" y="4328958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 rot="5400000">
                  <a:off x="5536098" y="4119694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rot="5400000">
                  <a:off x="5106194" y="4342606"/>
                  <a:ext cx="13716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9" name="Text Box 17"/>
          <p:cNvSpPr txBox="1">
            <a:spLocks noChangeArrowheads="1"/>
          </p:cNvSpPr>
          <p:nvPr/>
        </p:nvSpPr>
        <p:spPr bwMode="auto">
          <a:xfrm>
            <a:off x="7467600" y="3200400"/>
            <a:ext cx="63190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g = </a:t>
            </a:r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220" name="Diagram 219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Euler characteristic </a:t>
            </a:r>
            <a:r>
              <a:rPr lang="en-US">
                <a:sym typeface="Symbol" panose="05050102010706020507" pitchFamily="18" charset="2"/>
              </a:rPr>
              <a:t></a:t>
            </a:r>
            <a:endParaRPr lang="en-US">
              <a:sym typeface="Symbol" panose="05050102010706020507" pitchFamily="18" charset="2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polyhedrons:</a:t>
            </a:r>
            <a:endParaRPr lang="en-US"/>
          </a:p>
          <a:p>
            <a:pPr lvl="1"/>
            <a:r>
              <a:rPr lang="en-US"/>
              <a:t>	</a:t>
            </a:r>
            <a:r>
              <a:rPr lang="en-US">
                <a:sym typeface="Symbol" panose="05050102010706020507" pitchFamily="18" charset="2"/>
              </a:rPr>
              <a:t></a:t>
            </a:r>
            <a:r>
              <a:rPr lang="en-US"/>
              <a:t> = </a:t>
            </a:r>
            <a:r>
              <a:rPr lang="en-US" i="1"/>
              <a:t>v</a:t>
            </a:r>
            <a:r>
              <a:rPr lang="en-US"/>
              <a:t> – </a:t>
            </a:r>
            <a:r>
              <a:rPr lang="en-US" i="1"/>
              <a:t>e </a:t>
            </a:r>
            <a:r>
              <a:rPr lang="en-US"/>
              <a:t>+ </a:t>
            </a:r>
            <a:r>
              <a:rPr lang="en-US" i="1"/>
              <a:t>f	</a:t>
            </a:r>
            <a:endParaRPr lang="en-US" i="1"/>
          </a:p>
          <a:p>
            <a:pPr lvl="2"/>
            <a:r>
              <a:rPr lang="en-US" i="1"/>
              <a:t>v</a:t>
            </a:r>
            <a:r>
              <a:rPr lang="en-US"/>
              <a:t> is the number of vertices </a:t>
            </a:r>
            <a:endParaRPr lang="en-US"/>
          </a:p>
          <a:p>
            <a:pPr lvl="2"/>
            <a:r>
              <a:rPr lang="en-US" i="1"/>
              <a:t>e</a:t>
            </a:r>
            <a:r>
              <a:rPr lang="en-US"/>
              <a:t> is the number of edges and </a:t>
            </a:r>
            <a:endParaRPr lang="en-US"/>
          </a:p>
          <a:p>
            <a:pPr lvl="2"/>
            <a:r>
              <a:rPr lang="en-US" i="1"/>
              <a:t>f</a:t>
            </a:r>
            <a:r>
              <a:rPr lang="en-US"/>
              <a:t> is the number of faces </a:t>
            </a:r>
            <a:endParaRPr lang="en-US"/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3810000" y="5410200"/>
            <a:ext cx="20431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</a:t>
            </a:r>
            <a:r>
              <a:rPr lang="en-US" dirty="0"/>
              <a:t> = 8 – 12 + 6 = 2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en-US" dirty="0">
              <a:sym typeface="Symbol" panose="05050102010706020507" pitchFamily="18" charset="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752600" y="3962400"/>
            <a:ext cx="1371600" cy="1143000"/>
            <a:chOff x="2160" y="9146"/>
            <a:chExt cx="2160" cy="1800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2160" y="9146"/>
              <a:ext cx="2160" cy="1800"/>
              <a:chOff x="2160" y="8640"/>
              <a:chExt cx="2160" cy="1800"/>
            </a:xfrm>
          </p:grpSpPr>
          <p:grpSp>
            <p:nvGrpSpPr>
              <p:cNvPr id="4" name="Group 7"/>
              <p:cNvGrpSpPr/>
              <p:nvPr/>
            </p:nvGrpSpPr>
            <p:grpSpPr bwMode="auto">
              <a:xfrm>
                <a:off x="2160" y="8640"/>
                <a:ext cx="1988" cy="1800"/>
                <a:chOff x="2190" y="8640"/>
                <a:chExt cx="1988" cy="1800"/>
              </a:xfrm>
            </p:grpSpPr>
            <p:sp>
              <p:nvSpPr>
                <p:cNvPr id="279560" name="Line 8"/>
                <p:cNvSpPr>
                  <a:spLocks noChangeShapeType="1"/>
                </p:cNvSpPr>
                <p:nvPr/>
              </p:nvSpPr>
              <p:spPr bwMode="auto">
                <a:xfrm>
                  <a:off x="2190" y="900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61" name="Line 9"/>
                <p:cNvSpPr>
                  <a:spLocks noChangeShapeType="1"/>
                </p:cNvSpPr>
                <p:nvPr/>
              </p:nvSpPr>
              <p:spPr bwMode="auto">
                <a:xfrm>
                  <a:off x="3090" y="936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62" name="Freeform 10"/>
                <p:cNvSpPr/>
                <p:nvPr/>
              </p:nvSpPr>
              <p:spPr bwMode="auto">
                <a:xfrm>
                  <a:off x="2190" y="9000"/>
                  <a:ext cx="900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00" y="368"/>
                    </a:cxn>
                  </a:cxnLst>
                  <a:rect l="0" t="0" r="r" b="b"/>
                  <a:pathLst>
                    <a:path w="900" h="368">
                      <a:moveTo>
                        <a:pt x="0" y="0"/>
                      </a:moveTo>
                      <a:lnTo>
                        <a:pt x="900" y="368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63" name="Line 11"/>
                <p:cNvSpPr>
                  <a:spLocks noChangeShapeType="1"/>
                </p:cNvSpPr>
                <p:nvPr/>
              </p:nvSpPr>
              <p:spPr bwMode="auto">
                <a:xfrm>
                  <a:off x="2190" y="10080"/>
                  <a:ext cx="90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6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90" y="8640"/>
                  <a:ext cx="108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65" name="Line 13"/>
                <p:cNvSpPr>
                  <a:spLocks noChangeShapeType="1"/>
                </p:cNvSpPr>
                <p:nvPr/>
              </p:nvSpPr>
              <p:spPr bwMode="auto">
                <a:xfrm>
                  <a:off x="4170" y="900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66" name="Freeform 14"/>
                <p:cNvSpPr/>
                <p:nvPr/>
              </p:nvSpPr>
              <p:spPr bwMode="auto">
                <a:xfrm>
                  <a:off x="3090" y="10073"/>
                  <a:ext cx="1088" cy="367"/>
                </a:xfrm>
                <a:custGeom>
                  <a:avLst/>
                  <a:gdLst/>
                  <a:ahLst/>
                  <a:cxnLst>
                    <a:cxn ang="0">
                      <a:pos x="0" y="367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367">
                      <a:moveTo>
                        <a:pt x="0" y="367"/>
                      </a:moveTo>
                      <a:lnTo>
                        <a:pt x="1088" y="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67" name="Line 15"/>
                <p:cNvSpPr>
                  <a:spLocks noChangeShapeType="1"/>
                </p:cNvSpPr>
                <p:nvPr/>
              </p:nvSpPr>
              <p:spPr bwMode="auto">
                <a:xfrm>
                  <a:off x="3270" y="8640"/>
                  <a:ext cx="87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6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090" y="9000"/>
                  <a:ext cx="108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9569" name="Text Box 17"/>
              <p:cNvSpPr txBox="1">
                <a:spLocks noChangeArrowheads="1"/>
              </p:cNvSpPr>
              <p:nvPr/>
            </p:nvSpPr>
            <p:spPr bwMode="auto">
              <a:xfrm>
                <a:off x="3139" y="8897"/>
                <a:ext cx="540" cy="3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en-US" altLang="zh-CN" sz="12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endParaRPr lang="en-US"/>
              </a:p>
            </p:txBody>
          </p:sp>
          <p:sp>
            <p:nvSpPr>
              <p:cNvPr id="279570" name="Text Box 18"/>
              <p:cNvSpPr txBox="1">
                <a:spLocks noChangeArrowheads="1"/>
              </p:cNvSpPr>
              <p:nvPr/>
            </p:nvSpPr>
            <p:spPr bwMode="auto">
              <a:xfrm>
                <a:off x="3780" y="9360"/>
                <a:ext cx="540" cy="3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en-US" altLang="zh-CN" sz="12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endParaRPr lang="en-US"/>
              </a:p>
            </p:txBody>
          </p:sp>
        </p:grpSp>
        <p:grpSp>
          <p:nvGrpSpPr>
            <p:cNvPr id="5" name="Group 19"/>
            <p:cNvGrpSpPr/>
            <p:nvPr/>
          </p:nvGrpSpPr>
          <p:grpSpPr bwMode="auto">
            <a:xfrm>
              <a:off x="2160" y="9150"/>
              <a:ext cx="1980" cy="1433"/>
              <a:chOff x="2160" y="9150"/>
              <a:chExt cx="1980" cy="1433"/>
            </a:xfrm>
          </p:grpSpPr>
          <p:sp>
            <p:nvSpPr>
              <p:cNvPr id="279572" name="Freeform 20"/>
              <p:cNvSpPr/>
              <p:nvPr/>
            </p:nvSpPr>
            <p:spPr bwMode="auto">
              <a:xfrm>
                <a:off x="3240" y="9150"/>
                <a:ext cx="1" cy="11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110"/>
                  </a:cxn>
                </a:cxnLst>
                <a:rect l="0" t="0" r="r" b="b"/>
                <a:pathLst>
                  <a:path w="1" h="1110">
                    <a:moveTo>
                      <a:pt x="0" y="0"/>
                    </a:moveTo>
                    <a:lnTo>
                      <a:pt x="1" y="111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73" name="Freeform 21"/>
              <p:cNvSpPr/>
              <p:nvPr/>
            </p:nvSpPr>
            <p:spPr bwMode="auto">
              <a:xfrm>
                <a:off x="2160" y="10260"/>
                <a:ext cx="1080" cy="323"/>
              </a:xfrm>
              <a:custGeom>
                <a:avLst/>
                <a:gdLst/>
                <a:ahLst/>
                <a:cxnLst>
                  <a:cxn ang="0">
                    <a:pos x="0" y="323"/>
                  </a:cxn>
                  <a:cxn ang="0">
                    <a:pos x="1080" y="0"/>
                  </a:cxn>
                </a:cxnLst>
                <a:rect l="0" t="0" r="r" b="b"/>
                <a:pathLst>
                  <a:path w="1080" h="323">
                    <a:moveTo>
                      <a:pt x="0" y="323"/>
                    </a:moveTo>
                    <a:lnTo>
                      <a:pt x="10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574" name="Freeform 22"/>
              <p:cNvSpPr/>
              <p:nvPr/>
            </p:nvSpPr>
            <p:spPr bwMode="auto">
              <a:xfrm>
                <a:off x="3240" y="10260"/>
                <a:ext cx="900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0" y="315"/>
                  </a:cxn>
                </a:cxnLst>
                <a:rect l="0" t="0" r="r" b="b"/>
                <a:pathLst>
                  <a:path w="900" h="315">
                    <a:moveTo>
                      <a:pt x="0" y="0"/>
                    </a:moveTo>
                    <a:lnTo>
                      <a:pt x="900" y="31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3"/>
          <p:cNvGrpSpPr/>
          <p:nvPr/>
        </p:nvGrpSpPr>
        <p:grpSpPr bwMode="auto">
          <a:xfrm>
            <a:off x="3657600" y="3657600"/>
            <a:ext cx="2400300" cy="1257300"/>
            <a:chOff x="4500" y="8966"/>
            <a:chExt cx="3780" cy="1980"/>
          </a:xfrm>
        </p:grpSpPr>
        <p:grpSp>
          <p:nvGrpSpPr>
            <p:cNvPr id="7" name="Group 24"/>
            <p:cNvGrpSpPr/>
            <p:nvPr/>
          </p:nvGrpSpPr>
          <p:grpSpPr bwMode="auto">
            <a:xfrm>
              <a:off x="4500" y="8966"/>
              <a:ext cx="3780" cy="1980"/>
              <a:chOff x="4500" y="8460"/>
              <a:chExt cx="3780" cy="1980"/>
            </a:xfrm>
          </p:grpSpPr>
          <p:grpSp>
            <p:nvGrpSpPr>
              <p:cNvPr id="8" name="Group 25"/>
              <p:cNvGrpSpPr/>
              <p:nvPr/>
            </p:nvGrpSpPr>
            <p:grpSpPr bwMode="auto">
              <a:xfrm>
                <a:off x="4500" y="8640"/>
                <a:ext cx="3313" cy="1800"/>
                <a:chOff x="2190" y="8640"/>
                <a:chExt cx="1988" cy="1800"/>
              </a:xfrm>
            </p:grpSpPr>
            <p:sp>
              <p:nvSpPr>
                <p:cNvPr id="279578" name="Line 26"/>
                <p:cNvSpPr>
                  <a:spLocks noChangeShapeType="1"/>
                </p:cNvSpPr>
                <p:nvPr/>
              </p:nvSpPr>
              <p:spPr bwMode="auto">
                <a:xfrm>
                  <a:off x="2190" y="900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79" name="Line 27"/>
                <p:cNvSpPr>
                  <a:spLocks noChangeShapeType="1"/>
                </p:cNvSpPr>
                <p:nvPr/>
              </p:nvSpPr>
              <p:spPr bwMode="auto">
                <a:xfrm>
                  <a:off x="3090" y="936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80" name="Freeform 28"/>
                <p:cNvSpPr/>
                <p:nvPr/>
              </p:nvSpPr>
              <p:spPr bwMode="auto">
                <a:xfrm>
                  <a:off x="2190" y="9000"/>
                  <a:ext cx="900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00" y="368"/>
                    </a:cxn>
                  </a:cxnLst>
                  <a:rect l="0" t="0" r="r" b="b"/>
                  <a:pathLst>
                    <a:path w="900" h="368">
                      <a:moveTo>
                        <a:pt x="0" y="0"/>
                      </a:moveTo>
                      <a:lnTo>
                        <a:pt x="900" y="368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81" name="Line 29"/>
                <p:cNvSpPr>
                  <a:spLocks noChangeShapeType="1"/>
                </p:cNvSpPr>
                <p:nvPr/>
              </p:nvSpPr>
              <p:spPr bwMode="auto">
                <a:xfrm>
                  <a:off x="2190" y="10080"/>
                  <a:ext cx="90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8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190" y="8640"/>
                  <a:ext cx="108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83" name="Line 31"/>
                <p:cNvSpPr>
                  <a:spLocks noChangeShapeType="1"/>
                </p:cNvSpPr>
                <p:nvPr/>
              </p:nvSpPr>
              <p:spPr bwMode="auto">
                <a:xfrm>
                  <a:off x="4170" y="900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84" name="Freeform 32"/>
                <p:cNvSpPr/>
                <p:nvPr/>
              </p:nvSpPr>
              <p:spPr bwMode="auto">
                <a:xfrm>
                  <a:off x="3090" y="10073"/>
                  <a:ext cx="1088" cy="367"/>
                </a:xfrm>
                <a:custGeom>
                  <a:avLst/>
                  <a:gdLst/>
                  <a:ahLst/>
                  <a:cxnLst>
                    <a:cxn ang="0">
                      <a:pos x="0" y="367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367">
                      <a:moveTo>
                        <a:pt x="0" y="367"/>
                      </a:moveTo>
                      <a:lnTo>
                        <a:pt x="1088" y="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85" name="Line 33"/>
                <p:cNvSpPr>
                  <a:spLocks noChangeShapeType="1"/>
                </p:cNvSpPr>
                <p:nvPr/>
              </p:nvSpPr>
              <p:spPr bwMode="auto">
                <a:xfrm>
                  <a:off x="3270" y="8640"/>
                  <a:ext cx="87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8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090" y="9000"/>
                  <a:ext cx="108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5"/>
              <p:cNvGrpSpPr/>
              <p:nvPr/>
            </p:nvGrpSpPr>
            <p:grpSpPr bwMode="auto">
              <a:xfrm>
                <a:off x="6132" y="8460"/>
                <a:ext cx="2148" cy="1260"/>
                <a:chOff x="6132" y="8460"/>
                <a:chExt cx="2148" cy="1260"/>
              </a:xfrm>
            </p:grpSpPr>
            <p:sp>
              <p:nvSpPr>
                <p:cNvPr id="27958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132" y="8897"/>
                  <a:ext cx="90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CN" sz="1200" i="1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a</a:t>
                  </a:r>
                  <a:endParaRPr lang="en-US"/>
                </a:p>
              </p:txBody>
            </p:sp>
            <p:sp>
              <p:nvSpPr>
                <p:cNvPr id="27958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6840" y="8460"/>
                  <a:ext cx="90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CN" sz="1200" i="1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b</a:t>
                  </a:r>
                  <a:endParaRPr lang="en-US"/>
                </a:p>
              </p:txBody>
            </p:sp>
            <p:sp>
              <p:nvSpPr>
                <p:cNvPr id="27959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7380" y="9360"/>
                  <a:ext cx="90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CN" sz="1200" i="1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c</a:t>
                  </a:r>
                  <a:endParaRPr lang="en-US"/>
                </a:p>
              </p:txBody>
            </p:sp>
          </p:grpSp>
        </p:grpSp>
        <p:sp>
          <p:nvSpPr>
            <p:cNvPr id="279591" name="Freeform 39"/>
            <p:cNvSpPr/>
            <p:nvPr/>
          </p:nvSpPr>
          <p:spPr bwMode="auto">
            <a:xfrm>
              <a:off x="6293" y="9143"/>
              <a:ext cx="1" cy="10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72"/>
                </a:cxn>
              </a:cxnLst>
              <a:rect l="0" t="0" r="r" b="b"/>
              <a:pathLst>
                <a:path w="1" h="1072">
                  <a:moveTo>
                    <a:pt x="0" y="0"/>
                  </a:moveTo>
                  <a:lnTo>
                    <a:pt x="0" y="107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92" name="Freeform 40"/>
            <p:cNvSpPr/>
            <p:nvPr/>
          </p:nvSpPr>
          <p:spPr bwMode="auto">
            <a:xfrm>
              <a:off x="4500" y="10208"/>
              <a:ext cx="1800" cy="375"/>
            </a:xfrm>
            <a:custGeom>
              <a:avLst/>
              <a:gdLst/>
              <a:ahLst/>
              <a:cxnLst>
                <a:cxn ang="0">
                  <a:pos x="0" y="375"/>
                </a:cxn>
                <a:cxn ang="0">
                  <a:pos x="1800" y="0"/>
                </a:cxn>
              </a:cxnLst>
              <a:rect l="0" t="0" r="r" b="b"/>
              <a:pathLst>
                <a:path w="1800" h="375">
                  <a:moveTo>
                    <a:pt x="0" y="375"/>
                  </a:moveTo>
                  <a:lnTo>
                    <a:pt x="180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93" name="Freeform 41"/>
            <p:cNvSpPr/>
            <p:nvPr/>
          </p:nvSpPr>
          <p:spPr bwMode="auto">
            <a:xfrm>
              <a:off x="6285" y="10200"/>
              <a:ext cx="1538" cy="375"/>
            </a:xfrm>
            <a:custGeom>
              <a:avLst/>
              <a:gdLst/>
              <a:ahLst/>
              <a:cxnLst>
                <a:cxn ang="0">
                  <a:pos x="1538" y="375"/>
                </a:cxn>
                <a:cxn ang="0">
                  <a:pos x="0" y="0"/>
                </a:cxn>
              </a:cxnLst>
              <a:rect l="0" t="0" r="r" b="b"/>
              <a:pathLst>
                <a:path w="1538" h="375">
                  <a:moveTo>
                    <a:pt x="1538" y="37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2"/>
          <p:cNvGrpSpPr/>
          <p:nvPr/>
        </p:nvGrpSpPr>
        <p:grpSpPr bwMode="auto">
          <a:xfrm>
            <a:off x="6705600" y="3886200"/>
            <a:ext cx="1371600" cy="1028700"/>
            <a:chOff x="9000" y="9180"/>
            <a:chExt cx="2160" cy="1620"/>
          </a:xfrm>
        </p:grpSpPr>
        <p:grpSp>
          <p:nvGrpSpPr>
            <p:cNvPr id="11" name="Group 43"/>
            <p:cNvGrpSpPr/>
            <p:nvPr/>
          </p:nvGrpSpPr>
          <p:grpSpPr bwMode="auto">
            <a:xfrm>
              <a:off x="9000" y="9180"/>
              <a:ext cx="2160" cy="1620"/>
              <a:chOff x="9000" y="9180"/>
              <a:chExt cx="2160" cy="1620"/>
            </a:xfrm>
          </p:grpSpPr>
          <p:sp>
            <p:nvSpPr>
              <p:cNvPr id="279596" name="Line 44"/>
              <p:cNvSpPr>
                <a:spLocks noChangeShapeType="1"/>
              </p:cNvSpPr>
              <p:nvPr/>
            </p:nvSpPr>
            <p:spPr bwMode="auto">
              <a:xfrm>
                <a:off x="10080" y="10080"/>
                <a:ext cx="180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" name="Group 45"/>
              <p:cNvGrpSpPr/>
              <p:nvPr/>
            </p:nvGrpSpPr>
            <p:grpSpPr bwMode="auto">
              <a:xfrm>
                <a:off x="9000" y="9180"/>
                <a:ext cx="2160" cy="1620"/>
                <a:chOff x="9000" y="9180"/>
                <a:chExt cx="2160" cy="1620"/>
              </a:xfrm>
            </p:grpSpPr>
            <p:sp>
              <p:nvSpPr>
                <p:cNvPr id="279598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9000" y="9360"/>
                  <a:ext cx="180" cy="9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599" name="Line 47"/>
                <p:cNvSpPr>
                  <a:spLocks noChangeShapeType="1"/>
                </p:cNvSpPr>
                <p:nvPr/>
              </p:nvSpPr>
              <p:spPr bwMode="auto">
                <a:xfrm>
                  <a:off x="9180" y="9360"/>
                  <a:ext cx="900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60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9180" y="9180"/>
                  <a:ext cx="1080" cy="1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601" name="Line 49"/>
                <p:cNvSpPr>
                  <a:spLocks noChangeShapeType="1"/>
                </p:cNvSpPr>
                <p:nvPr/>
              </p:nvSpPr>
              <p:spPr bwMode="auto">
                <a:xfrm>
                  <a:off x="10260" y="9180"/>
                  <a:ext cx="90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602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0080" y="9540"/>
                  <a:ext cx="1080" cy="5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60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0800" y="9540"/>
                  <a:ext cx="360" cy="9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604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0260" y="10440"/>
                  <a:ext cx="54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605" name="Line 53"/>
                <p:cNvSpPr>
                  <a:spLocks noChangeShapeType="1"/>
                </p:cNvSpPr>
                <p:nvPr/>
              </p:nvSpPr>
              <p:spPr bwMode="auto">
                <a:xfrm>
                  <a:off x="9000" y="10260"/>
                  <a:ext cx="1260" cy="5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9606" name="Line 54"/>
            <p:cNvSpPr>
              <a:spLocks noChangeShapeType="1"/>
            </p:cNvSpPr>
            <p:nvPr/>
          </p:nvSpPr>
          <p:spPr bwMode="auto">
            <a:xfrm flipH="1">
              <a:off x="9900" y="918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07" name="Line 55"/>
            <p:cNvSpPr>
              <a:spLocks noChangeShapeType="1"/>
            </p:cNvSpPr>
            <p:nvPr/>
          </p:nvSpPr>
          <p:spPr bwMode="auto">
            <a:xfrm flipV="1">
              <a:off x="9000" y="972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08" name="Line 56"/>
            <p:cNvSpPr>
              <a:spLocks noChangeShapeType="1"/>
            </p:cNvSpPr>
            <p:nvPr/>
          </p:nvSpPr>
          <p:spPr bwMode="auto">
            <a:xfrm>
              <a:off x="9900" y="9720"/>
              <a:ext cx="9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7" name="Diagram 56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8" name="Date Placeholder 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A8E-DFA8-4AE7-A270-90BB878931AC}" type="datetime1">
              <a:rPr lang="en-US" smtClean="0"/>
            </a:fld>
            <a:endParaRPr lang="en-US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/>
          <a:lstStyle/>
          <a:p>
            <a:r>
              <a:rPr lang="en-US" dirty="0"/>
              <a:t>Euler characteristic </a:t>
            </a:r>
            <a:r>
              <a:rPr lang="en-US" dirty="0">
                <a:sym typeface="Symbol" panose="05050102010706020507" pitchFamily="18" charset="2"/>
              </a:rPr>
              <a:t>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600200"/>
            <a:ext cx="3276600" cy="4525963"/>
          </a:xfrm>
        </p:spPr>
        <p:txBody>
          <a:bodyPr/>
          <a:lstStyle/>
          <a:p>
            <a:pPr marL="914400" lvl="2" indent="0"/>
            <a:r>
              <a:rPr lang="en-US" sz="2000" dirty="0"/>
              <a:t>for a tetrahedron</a:t>
            </a:r>
            <a:endParaRPr lang="en-US" sz="2000" dirty="0"/>
          </a:p>
          <a:p>
            <a:pPr marL="914400" lvl="2" indent="0"/>
            <a:r>
              <a:rPr lang="en-US" sz="2000" dirty="0"/>
              <a:t>For a soccer ball</a:t>
            </a:r>
            <a:endParaRPr lang="en-US" sz="2000" dirty="0"/>
          </a:p>
          <a:p>
            <a:pPr marL="914400" lvl="2" indent="0"/>
            <a:endParaRPr lang="en-US" sz="2000" dirty="0"/>
          </a:p>
          <a:p>
            <a:pPr marL="914400" lvl="2" indent="0"/>
            <a:endParaRPr lang="en-US" sz="2000" dirty="0"/>
          </a:p>
          <a:p>
            <a:pPr marL="914400" lvl="2" indent="0"/>
            <a:endParaRPr lang="en-US" sz="2000" dirty="0"/>
          </a:p>
          <a:p>
            <a:pPr marL="914400" lvl="2" indent="0"/>
            <a:endParaRPr lang="en-US" sz="2000" dirty="0"/>
          </a:p>
          <a:p>
            <a:pPr marL="914400" lvl="2" indent="0"/>
            <a:endParaRPr lang="en-US" sz="2000" dirty="0"/>
          </a:p>
          <a:p>
            <a:pPr marL="914400" lvl="2" indent="0"/>
            <a:endParaRPr lang="en-US" sz="2000" dirty="0"/>
          </a:p>
          <a:p>
            <a:pPr marL="914400" lvl="2" indent="0"/>
            <a:r>
              <a:rPr lang="en-US" sz="2000" dirty="0"/>
              <a:t>For surfaces</a:t>
            </a:r>
            <a:endParaRPr lang="en-US" sz="2000" dirty="0"/>
          </a:p>
          <a:p>
            <a:pPr marL="457200" lvl="1" indent="0">
              <a:buNone/>
            </a:pPr>
            <a:r>
              <a:rPr lang="en-US" sz="2400" dirty="0"/>
              <a:t>	</a:t>
            </a:r>
            <a:endParaRPr lang="en-US" sz="2400" dirty="0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4648200" y="1676400"/>
            <a:ext cx="19161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</a:t>
            </a:r>
            <a:r>
              <a:rPr lang="en-US" dirty="0"/>
              <a:t> = 4 – 6 + 4 = 2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280633" name="Picture 57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2209800" y="2667000"/>
            <a:ext cx="1200150" cy="1200150"/>
          </a:xfrm>
          <a:noFill/>
        </p:spPr>
      </p:pic>
      <p:sp>
        <p:nvSpPr>
          <p:cNvPr id="280635" name="Rectangle 59"/>
          <p:cNvSpPr>
            <a:spLocks noChangeArrowheads="1"/>
          </p:cNvSpPr>
          <p:nvPr/>
        </p:nvSpPr>
        <p:spPr bwMode="auto">
          <a:xfrm>
            <a:off x="4191000" y="3124200"/>
            <a:ext cx="22971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ym typeface="Symbol" panose="05050102010706020507" pitchFamily="18" charset="2"/>
              </a:rPr>
              <a:t></a:t>
            </a:r>
            <a:r>
              <a:rPr lang="en-US"/>
              <a:t> = 60 – 90 + 32 = 2</a:t>
            </a:r>
            <a:r>
              <a:rPr lang="en-US">
                <a:sym typeface="Symbol" panose="05050102010706020507" pitchFamily="18" charset="2"/>
              </a:rPr>
              <a:t> </a:t>
            </a:r>
            <a:endParaRPr lang="en-US">
              <a:sym typeface="Symbol" panose="05050102010706020507" pitchFamily="18" charset="2"/>
            </a:endParaRPr>
          </a:p>
        </p:txBody>
      </p:sp>
      <p:sp>
        <p:nvSpPr>
          <p:cNvPr id="280636" name="Rectangle 60"/>
          <p:cNvSpPr>
            <a:spLocks noChangeArrowheads="1"/>
          </p:cNvSpPr>
          <p:nvPr/>
        </p:nvSpPr>
        <p:spPr bwMode="auto">
          <a:xfrm>
            <a:off x="2743200" y="4495800"/>
            <a:ext cx="48768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tabLst>
                <a:tab pos="1371600" algn="l"/>
                <a:tab pos="3200400" algn="l"/>
                <a:tab pos="6308725" algn="r"/>
              </a:tabLst>
            </a:pPr>
            <a:r>
              <a:rPr lang="en-US" dirty="0">
                <a:sym typeface="Symbol" panose="05050102010706020507" pitchFamily="18" charset="2"/>
              </a:rPr>
              <a:t>               </a:t>
            </a:r>
            <a:r>
              <a:rPr lang="en-US" dirty="0"/>
              <a:t> = 2 – 2</a:t>
            </a:r>
            <a:r>
              <a:rPr lang="en-US" i="1" dirty="0">
                <a:sym typeface="Symbol" panose="05050102010706020507" pitchFamily="18" charset="2"/>
              </a:rPr>
              <a:t>g</a:t>
            </a:r>
            <a:r>
              <a:rPr lang="en-US" dirty="0">
                <a:sym typeface="Symbol" panose="05050102010706020507" pitchFamily="18" charset="2"/>
              </a:rPr>
              <a:t> – </a:t>
            </a:r>
            <a:r>
              <a:rPr lang="en-US" i="1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 	if </a:t>
            </a:r>
            <a:r>
              <a:rPr lang="en-US" i="1" dirty="0">
                <a:sym typeface="Symbol" panose="05050102010706020507" pitchFamily="18" charset="2"/>
              </a:rPr>
              <a:t></a:t>
            </a:r>
            <a:r>
              <a:rPr lang="en-US" i="1" dirty="0"/>
              <a:t> </a:t>
            </a:r>
            <a:r>
              <a:rPr lang="en-US" dirty="0">
                <a:sym typeface="Symbol" panose="05050102010706020507" pitchFamily="18" charset="2"/>
              </a:rPr>
              <a:t>= 1</a:t>
            </a:r>
            <a:endParaRPr lang="en-US" i="1" dirty="0">
              <a:sym typeface="Symbol" panose="05050102010706020507" pitchFamily="18" charset="2"/>
            </a:endParaRPr>
          </a:p>
          <a:p>
            <a:pPr algn="ctr">
              <a:tabLst>
                <a:tab pos="1371600" algn="l"/>
                <a:tab pos="3200400" algn="l"/>
                <a:tab pos="6308725" algn="r"/>
              </a:tabLst>
            </a:pPr>
            <a:r>
              <a:rPr lang="en-US" i="1" dirty="0">
                <a:sym typeface="Symbol" panose="05050102010706020507" pitchFamily="18" charset="2"/>
              </a:rPr>
              <a:t>and	</a:t>
            </a:r>
            <a:r>
              <a:rPr lang="en-US" i="1" dirty="0"/>
              <a:t> = 2 – </a:t>
            </a:r>
            <a:r>
              <a:rPr lang="en-US" i="1" dirty="0">
                <a:sym typeface="Symbol" panose="05050102010706020507" pitchFamily="18" charset="2"/>
              </a:rPr>
              <a:t>g</a:t>
            </a:r>
            <a:r>
              <a:rPr lang="en-US" dirty="0">
                <a:sym typeface="Symbol" panose="05050102010706020507" pitchFamily="18" charset="2"/>
              </a:rPr>
              <a:t> – </a:t>
            </a:r>
            <a:r>
              <a:rPr lang="en-US" i="1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	if </a:t>
            </a:r>
            <a:r>
              <a:rPr lang="en-US" i="1" dirty="0"/>
              <a:t> </a:t>
            </a:r>
            <a:r>
              <a:rPr lang="en-US" dirty="0">
                <a:sym typeface="Symbol" panose="05050102010706020507" pitchFamily="18" charset="2"/>
              </a:rPr>
              <a:t>= 0 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280637" name="Rectangle 61"/>
          <p:cNvSpPr>
            <a:spLocks noChangeArrowheads="1"/>
          </p:cNvSpPr>
          <p:nvPr/>
        </p:nvSpPr>
        <p:spPr bwMode="auto">
          <a:xfrm>
            <a:off x="1752600" y="5257800"/>
            <a:ext cx="6172200" cy="915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For a sphere, </a:t>
            </a:r>
            <a:r>
              <a:rPr lang="en-US" dirty="0">
                <a:sym typeface="Symbol" panose="05050102010706020507" pitchFamily="18" charset="2"/>
              </a:rPr>
              <a:t></a:t>
            </a:r>
            <a:r>
              <a:rPr lang="en-US" dirty="0"/>
              <a:t> for a sphere with genus 0 and no boundary</a:t>
            </a:r>
            <a:endParaRPr lang="en-US" dirty="0"/>
          </a:p>
          <a:p>
            <a:r>
              <a:rPr lang="en-US" dirty="0"/>
              <a:t> is 2 </a:t>
            </a:r>
            <a:endParaRPr lang="en-US" dirty="0">
              <a:solidFill>
                <a:srgbClr val="FF3300"/>
              </a:solidFill>
            </a:endParaRPr>
          </a:p>
          <a:p>
            <a:r>
              <a:rPr lang="en-US" dirty="0">
                <a:solidFill>
                  <a:srgbClr val="FF3300"/>
                </a:solidFill>
              </a:rPr>
              <a:t>A sphere is </a:t>
            </a:r>
            <a:r>
              <a:rPr lang="en-US" dirty="0" err="1">
                <a:solidFill>
                  <a:srgbClr val="FF3300"/>
                </a:solidFill>
              </a:rPr>
              <a:t>homeomorphic</a:t>
            </a:r>
            <a:r>
              <a:rPr lang="en-US" dirty="0">
                <a:solidFill>
                  <a:srgbClr val="FF3300"/>
                </a:solidFill>
              </a:rPr>
              <a:t> to all figures in the previous slide</a:t>
            </a: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3196-727B-4F30-8A95-0F9F52671575}" type="datetime1">
              <a:rPr lang="en-US" smtClean="0"/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A81C-FED6-49C6-A0F1-B2AECEFA5D0B}" type="slidenum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0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0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0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0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0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 build="allAtOnce"/>
      <p:bldP spid="280635" grpId="0" build="allAtOnce"/>
      <p:bldP spid="280636" grpId="0"/>
      <p:bldP spid="2806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of the Euler Characteristic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D52E-7BF7-4BA7-BB7F-D8BB275FB57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1066800"/>
            <a:ext cx="521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Pictorial “DIVIDE AND CONQUER” proof using a cube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True for any polyhedron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homeomorphic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to a sphere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2057400" y="2514600"/>
            <a:ext cx="1754188" cy="2591594"/>
            <a:chOff x="2895600" y="1676400"/>
            <a:chExt cx="2287588" cy="3429794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2971800" y="4191000"/>
              <a:ext cx="1828800" cy="158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>
              <a:off x="2895600" y="2514600"/>
              <a:ext cx="992188" cy="7620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2895600" y="4343400"/>
              <a:ext cx="992188" cy="7620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981994" y="3428206"/>
              <a:ext cx="1828800" cy="158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 flipV="1">
              <a:off x="3886200" y="4267200"/>
              <a:ext cx="1296194" cy="83899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 flipV="1">
              <a:off x="3886200" y="2438400"/>
              <a:ext cx="1296194" cy="83899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267994" y="3352006"/>
              <a:ext cx="1828800" cy="158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4191000" y="1676400"/>
              <a:ext cx="992188" cy="7620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0800000" flipV="1">
              <a:off x="2895600" y="1676400"/>
              <a:ext cx="1296194" cy="83899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3277394" y="2590006"/>
              <a:ext cx="1828800" cy="158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 flipV="1">
              <a:off x="2895600" y="3505200"/>
              <a:ext cx="1296194" cy="83899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4191000" y="3505200"/>
              <a:ext cx="992188" cy="7620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5257800" y="198120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8 – 12 + 6 = 2	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00600" y="2438400"/>
            <a:ext cx="221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Take the top face off!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74945" y="289560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8 – 12 + 5 = 1	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00600" y="3429000"/>
            <a:ext cx="40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remnant is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homeomorphic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to a disc!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00600" y="4114800"/>
            <a:ext cx="2943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Lay it flat on a plane to get a 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PLANAR GRAPH!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24" name="Diagram 23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2" grpId="0"/>
      <p:bldP spid="53" grpId="0"/>
      <p:bldP spid="54" grpId="0"/>
      <p:bldP spid="55" grpId="0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of the Euler Characteristic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D52E-7BF7-4BA7-BB7F-D8BB275FB57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grpSp>
        <p:nvGrpSpPr>
          <p:cNvPr id="3" name="Group 50"/>
          <p:cNvGrpSpPr/>
          <p:nvPr/>
        </p:nvGrpSpPr>
        <p:grpSpPr>
          <a:xfrm>
            <a:off x="2057400" y="2514600"/>
            <a:ext cx="1754188" cy="2591594"/>
            <a:chOff x="2895600" y="1676400"/>
            <a:chExt cx="2287588" cy="3429794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2971800" y="4191000"/>
              <a:ext cx="1828800" cy="158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>
              <a:off x="2895600" y="2514600"/>
              <a:ext cx="992188" cy="7620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2895600" y="4343400"/>
              <a:ext cx="992188" cy="7620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981994" y="3428206"/>
              <a:ext cx="1828800" cy="158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 flipV="1">
              <a:off x="3886200" y="4267200"/>
              <a:ext cx="1296194" cy="83899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 flipV="1">
              <a:off x="3886200" y="2438400"/>
              <a:ext cx="1296194" cy="83899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267994" y="3352006"/>
              <a:ext cx="1828800" cy="158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4191000" y="1676400"/>
              <a:ext cx="992188" cy="7620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0800000" flipV="1">
              <a:off x="2895600" y="1676400"/>
              <a:ext cx="1296194" cy="83899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3277394" y="2590006"/>
              <a:ext cx="1828800" cy="158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 flipV="1">
              <a:off x="2895600" y="3505200"/>
              <a:ext cx="1296194" cy="83899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4191000" y="3505200"/>
              <a:ext cx="992188" cy="7620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rot="5400000" flipH="1" flipV="1">
            <a:off x="5312902" y="4627714"/>
            <a:ext cx="803585" cy="45659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3886198" y="3657600"/>
            <a:ext cx="1905000" cy="12954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5183978" y="3877842"/>
            <a:ext cx="760838" cy="57577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90998" y="3352802"/>
            <a:ext cx="992980" cy="5250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5943598" y="3820264"/>
            <a:ext cx="993959" cy="6339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5486400" y="4419600"/>
            <a:ext cx="2438399" cy="8625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6936948" y="3820264"/>
            <a:ext cx="987850" cy="5993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V="1">
            <a:off x="6400798" y="2895600"/>
            <a:ext cx="2438400" cy="6096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4191000" y="1981200"/>
            <a:ext cx="3124199" cy="13959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114621" y="2043909"/>
            <a:ext cx="1263285" cy="11378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183978" y="3244487"/>
            <a:ext cx="993959" cy="6339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6177328" y="3244487"/>
            <a:ext cx="760838" cy="57577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57600" y="99060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8 – 12 + 5 = 1	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19800" y="5181600"/>
            <a:ext cx="183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If I add an edge…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217199" y="3264695"/>
            <a:ext cx="1957382" cy="90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57600" y="144780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8 – 12 (+1) + 5 (+1) = 1	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19800" y="5562600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Keep adding these diagonal 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edges…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195762" y="3381372"/>
            <a:ext cx="1752600" cy="106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943600" y="4419600"/>
            <a:ext cx="1981200" cy="142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195447" y="3252141"/>
            <a:ext cx="1729353" cy="1167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212596" y="3810000"/>
            <a:ext cx="1721604" cy="672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62200" y="5486400"/>
            <a:ext cx="307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Once done, we get a bunch of 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Triangles!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3" name="Diagram 42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61" grpId="0"/>
      <p:bldP spid="69" grpId="0"/>
      <p:bldP spid="70" grpId="0"/>
      <p:bldP spid="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of the Euler Characteristic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D52E-7BF7-4BA7-BB7F-D8BB275FB57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grpSp>
        <p:nvGrpSpPr>
          <p:cNvPr id="3" name="Group 50"/>
          <p:cNvGrpSpPr/>
          <p:nvPr/>
        </p:nvGrpSpPr>
        <p:grpSpPr>
          <a:xfrm>
            <a:off x="2057400" y="2514600"/>
            <a:ext cx="1754188" cy="2591594"/>
            <a:chOff x="2895600" y="1676400"/>
            <a:chExt cx="2287588" cy="3429794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2971800" y="4191000"/>
              <a:ext cx="1828800" cy="158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>
              <a:off x="2895600" y="2514600"/>
              <a:ext cx="992188" cy="7620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2895600" y="4343400"/>
              <a:ext cx="992188" cy="7620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981994" y="3428206"/>
              <a:ext cx="1828800" cy="158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 flipV="1">
              <a:off x="3886200" y="4267200"/>
              <a:ext cx="1296194" cy="83899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 flipV="1">
              <a:off x="3886200" y="2438400"/>
              <a:ext cx="1296194" cy="83899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267994" y="3352006"/>
              <a:ext cx="1828800" cy="158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4191000" y="1676400"/>
              <a:ext cx="992188" cy="7620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0800000" flipV="1">
              <a:off x="2895600" y="1676400"/>
              <a:ext cx="1296194" cy="83899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3277394" y="2590006"/>
              <a:ext cx="1828800" cy="158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 flipV="1">
              <a:off x="2895600" y="3505200"/>
              <a:ext cx="1296194" cy="83899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4191000" y="3505200"/>
              <a:ext cx="992188" cy="7620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rot="5400000" flipH="1" flipV="1">
            <a:off x="5312902" y="4627714"/>
            <a:ext cx="803585" cy="45659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3886198" y="3657600"/>
            <a:ext cx="1905000" cy="12954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5183978" y="3877842"/>
            <a:ext cx="760838" cy="57577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90998" y="3352802"/>
            <a:ext cx="992980" cy="5250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5943598" y="3820264"/>
            <a:ext cx="993959" cy="6339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5486400" y="4419600"/>
            <a:ext cx="2438399" cy="8625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6936948" y="3820264"/>
            <a:ext cx="987850" cy="5993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V="1">
            <a:off x="6400798" y="2895600"/>
            <a:ext cx="2438400" cy="6096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4191000" y="1981200"/>
            <a:ext cx="3124199" cy="13959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114621" y="2043909"/>
            <a:ext cx="1263285" cy="11378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183978" y="3244487"/>
            <a:ext cx="993959" cy="6339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6177328" y="3244487"/>
            <a:ext cx="760838" cy="57577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57600" y="99060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8 – 12 + 5 = 1	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19800" y="5181600"/>
            <a:ext cx="183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If I add an edge…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217199" y="3264695"/>
            <a:ext cx="1957382" cy="90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57600" y="144780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8 – 12 (+1) + 5 (+1) = 1	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19800" y="5562600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Keep adding these diagonal 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edges…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195762" y="3381372"/>
            <a:ext cx="1752600" cy="106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943600" y="4419600"/>
            <a:ext cx="1981200" cy="142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195447" y="3252141"/>
            <a:ext cx="1729353" cy="1167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212596" y="3810000"/>
            <a:ext cx="1721604" cy="672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62200" y="5486400"/>
            <a:ext cx="307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Once done, we get a bunch of 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Triangles!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62200" y="198120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8 – 12 (+5) + 5 (+5) = 1	</a:t>
            </a:r>
            <a:endParaRPr lang="en-US" dirty="0"/>
          </a:p>
        </p:txBody>
      </p:sp>
      <p:graphicFrame>
        <p:nvGraphicFramePr>
          <p:cNvPr id="51" name="Diagram 50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60" grpId="2"/>
      <p:bldP spid="61" grpId="0"/>
      <p:bldP spid="69" grpId="0"/>
      <p:bldP spid="69" grpId="1"/>
      <p:bldP spid="70" grpId="0"/>
      <p:bldP spid="83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of the Euler Characteristic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D52E-7BF7-4BA7-BB7F-D8BB275FB57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5312902" y="4627714"/>
            <a:ext cx="803585" cy="45659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3886198" y="3657600"/>
            <a:ext cx="1905000" cy="12954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5183978" y="3877842"/>
            <a:ext cx="760838" cy="57577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90998" y="3352802"/>
            <a:ext cx="992980" cy="5250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5943598" y="3820264"/>
            <a:ext cx="993959" cy="6339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5486400" y="4419600"/>
            <a:ext cx="2438399" cy="8625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6936948" y="3820264"/>
            <a:ext cx="987850" cy="5993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V="1">
            <a:off x="6400798" y="2895600"/>
            <a:ext cx="2438400" cy="6096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4191000" y="1981200"/>
            <a:ext cx="3124199" cy="13959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114621" y="2043909"/>
            <a:ext cx="1263285" cy="11378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183978" y="3244487"/>
            <a:ext cx="993959" cy="6339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6177328" y="3244487"/>
            <a:ext cx="760838" cy="57577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12192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 1	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217199" y="3264695"/>
            <a:ext cx="1957382" cy="904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5762" y="3381372"/>
            <a:ext cx="1752600" cy="106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943600" y="4419600"/>
            <a:ext cx="1981200" cy="142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195447" y="3252141"/>
            <a:ext cx="1729353" cy="11674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212596" y="3810000"/>
            <a:ext cx="1721604" cy="672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828800" y="1676400"/>
            <a:ext cx="486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Carefully Remove the edges/vertices one by one!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76400" y="2209800"/>
            <a:ext cx="357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Ensure that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 1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is retained!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52600" y="26670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 1	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752600" y="30480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 1	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752600" y="33644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 1	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752600" y="37338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 1	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752600" y="457200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 3 – 3 + 1 = 1	</a:t>
            </a:r>
            <a:endParaRPr lang="en-US" dirty="0"/>
          </a:p>
        </p:txBody>
      </p:sp>
      <p:graphicFrame>
        <p:nvGraphicFramePr>
          <p:cNvPr id="36" name="Diagram 35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Euler characteristic - solids with handles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CB7A-B291-4B76-8200-F10220441D7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1066800"/>
            <a:ext cx="31242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12192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 2	</a:t>
            </a:r>
            <a:endParaRPr lang="en-US" dirty="0"/>
          </a:p>
        </p:txBody>
      </p:sp>
      <p:grpSp>
        <p:nvGrpSpPr>
          <p:cNvPr id="3" name="Group 36"/>
          <p:cNvGrpSpPr/>
          <p:nvPr/>
        </p:nvGrpSpPr>
        <p:grpSpPr>
          <a:xfrm>
            <a:off x="1746912" y="1078173"/>
            <a:ext cx="3098042" cy="3029803"/>
            <a:chOff x="2756848" y="1992573"/>
            <a:chExt cx="3098042" cy="3029803"/>
          </a:xfrm>
        </p:grpSpPr>
        <p:sp>
          <p:nvSpPr>
            <p:cNvPr id="30" name="Freeform 29"/>
            <p:cNvSpPr/>
            <p:nvPr/>
          </p:nvSpPr>
          <p:spPr>
            <a:xfrm>
              <a:off x="3575713" y="1992573"/>
              <a:ext cx="1405720" cy="1078173"/>
            </a:xfrm>
            <a:custGeom>
              <a:avLst/>
              <a:gdLst>
                <a:gd name="connsiteX0" fmla="*/ 0 w 1405720"/>
                <a:gd name="connsiteY0" fmla="*/ 177421 h 1078173"/>
                <a:gd name="connsiteX1" fmla="*/ 354842 w 1405720"/>
                <a:gd name="connsiteY1" fmla="*/ 573206 h 1078173"/>
                <a:gd name="connsiteX2" fmla="*/ 518615 w 1405720"/>
                <a:gd name="connsiteY2" fmla="*/ 0 h 1078173"/>
                <a:gd name="connsiteX3" fmla="*/ 873457 w 1405720"/>
                <a:gd name="connsiteY3" fmla="*/ 341194 h 1078173"/>
                <a:gd name="connsiteX4" fmla="*/ 341194 w 1405720"/>
                <a:gd name="connsiteY4" fmla="*/ 545911 h 1078173"/>
                <a:gd name="connsiteX5" fmla="*/ 436729 w 1405720"/>
                <a:gd name="connsiteY5" fmla="*/ 1078173 h 1078173"/>
                <a:gd name="connsiteX6" fmla="*/ 777923 w 1405720"/>
                <a:gd name="connsiteY6" fmla="*/ 736979 h 1078173"/>
                <a:gd name="connsiteX7" fmla="*/ 368490 w 1405720"/>
                <a:gd name="connsiteY7" fmla="*/ 545911 h 1078173"/>
                <a:gd name="connsiteX8" fmla="*/ 859809 w 1405720"/>
                <a:gd name="connsiteY8" fmla="*/ 341194 h 1078173"/>
                <a:gd name="connsiteX9" fmla="*/ 777923 w 1405720"/>
                <a:gd name="connsiteY9" fmla="*/ 750627 h 1078173"/>
                <a:gd name="connsiteX10" fmla="*/ 1405720 w 1405720"/>
                <a:gd name="connsiteY10" fmla="*/ 859809 h 1078173"/>
                <a:gd name="connsiteX11" fmla="*/ 859809 w 1405720"/>
                <a:gd name="connsiteY11" fmla="*/ 341194 h 1078173"/>
                <a:gd name="connsiteX12" fmla="*/ 996287 w 1405720"/>
                <a:gd name="connsiteY12" fmla="*/ 0 h 1078173"/>
                <a:gd name="connsiteX13" fmla="*/ 477672 w 1405720"/>
                <a:gd name="connsiteY13" fmla="*/ 0 h 1078173"/>
                <a:gd name="connsiteX14" fmla="*/ 0 w 1405720"/>
                <a:gd name="connsiteY14" fmla="*/ 177421 h 107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5720" h="1078173">
                  <a:moveTo>
                    <a:pt x="0" y="177421"/>
                  </a:moveTo>
                  <a:lnTo>
                    <a:pt x="354842" y="573206"/>
                  </a:lnTo>
                  <a:lnTo>
                    <a:pt x="518615" y="0"/>
                  </a:lnTo>
                  <a:lnTo>
                    <a:pt x="873457" y="341194"/>
                  </a:lnTo>
                  <a:lnTo>
                    <a:pt x="341194" y="545911"/>
                  </a:lnTo>
                  <a:lnTo>
                    <a:pt x="436729" y="1078173"/>
                  </a:lnTo>
                  <a:lnTo>
                    <a:pt x="777923" y="736979"/>
                  </a:lnTo>
                  <a:lnTo>
                    <a:pt x="368490" y="545911"/>
                  </a:lnTo>
                  <a:lnTo>
                    <a:pt x="859809" y="341194"/>
                  </a:lnTo>
                  <a:lnTo>
                    <a:pt x="777923" y="750627"/>
                  </a:lnTo>
                  <a:lnTo>
                    <a:pt x="1405720" y="859809"/>
                  </a:lnTo>
                  <a:lnTo>
                    <a:pt x="859809" y="341194"/>
                  </a:lnTo>
                  <a:lnTo>
                    <a:pt x="996287" y="0"/>
                  </a:lnTo>
                  <a:lnTo>
                    <a:pt x="477672" y="0"/>
                  </a:lnTo>
                  <a:lnTo>
                    <a:pt x="0" y="17742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756848" y="2142699"/>
              <a:ext cx="1228298" cy="2593074"/>
            </a:xfrm>
            <a:custGeom>
              <a:avLst/>
              <a:gdLst>
                <a:gd name="connsiteX0" fmla="*/ 1173707 w 1228298"/>
                <a:gd name="connsiteY0" fmla="*/ 409432 h 2593074"/>
                <a:gd name="connsiteX1" fmla="*/ 723331 w 1228298"/>
                <a:gd name="connsiteY1" fmla="*/ 532262 h 2593074"/>
                <a:gd name="connsiteX2" fmla="*/ 832513 w 1228298"/>
                <a:gd name="connsiteY2" fmla="*/ 0 h 2593074"/>
                <a:gd name="connsiteX3" fmla="*/ 259307 w 1228298"/>
                <a:gd name="connsiteY3" fmla="*/ 477671 h 2593074"/>
                <a:gd name="connsiteX4" fmla="*/ 709683 w 1228298"/>
                <a:gd name="connsiteY4" fmla="*/ 518614 h 2593074"/>
                <a:gd name="connsiteX5" fmla="*/ 559558 w 1228298"/>
                <a:gd name="connsiteY5" fmla="*/ 982638 h 2593074"/>
                <a:gd name="connsiteX6" fmla="*/ 259307 w 1228298"/>
                <a:gd name="connsiteY6" fmla="*/ 491319 h 2593074"/>
                <a:gd name="connsiteX7" fmla="*/ 13648 w 1228298"/>
                <a:gd name="connsiteY7" fmla="*/ 1091820 h 2593074"/>
                <a:gd name="connsiteX8" fmla="*/ 559558 w 1228298"/>
                <a:gd name="connsiteY8" fmla="*/ 968991 h 2593074"/>
                <a:gd name="connsiteX9" fmla="*/ 559558 w 1228298"/>
                <a:gd name="connsiteY9" fmla="*/ 1501253 h 2593074"/>
                <a:gd name="connsiteX10" fmla="*/ 0 w 1228298"/>
                <a:gd name="connsiteY10" fmla="*/ 1091820 h 2593074"/>
                <a:gd name="connsiteX11" fmla="*/ 27295 w 1228298"/>
                <a:gd name="connsiteY11" fmla="*/ 1705970 h 2593074"/>
                <a:gd name="connsiteX12" fmla="*/ 545910 w 1228298"/>
                <a:gd name="connsiteY12" fmla="*/ 1501253 h 2593074"/>
                <a:gd name="connsiteX13" fmla="*/ 614149 w 1228298"/>
                <a:gd name="connsiteY13" fmla="*/ 1992573 h 2593074"/>
                <a:gd name="connsiteX14" fmla="*/ 13648 w 1228298"/>
                <a:gd name="connsiteY14" fmla="*/ 1705970 h 2593074"/>
                <a:gd name="connsiteX15" fmla="*/ 313898 w 1228298"/>
                <a:gd name="connsiteY15" fmla="*/ 2320119 h 2593074"/>
                <a:gd name="connsiteX16" fmla="*/ 614149 w 1228298"/>
                <a:gd name="connsiteY16" fmla="*/ 1978925 h 2593074"/>
                <a:gd name="connsiteX17" fmla="*/ 641445 w 1228298"/>
                <a:gd name="connsiteY17" fmla="*/ 2593074 h 2593074"/>
                <a:gd name="connsiteX18" fmla="*/ 1214651 w 1228298"/>
                <a:gd name="connsiteY18" fmla="*/ 2565779 h 2593074"/>
                <a:gd name="connsiteX19" fmla="*/ 614149 w 1228298"/>
                <a:gd name="connsiteY19" fmla="*/ 2006220 h 2593074"/>
                <a:gd name="connsiteX20" fmla="*/ 1228298 w 1228298"/>
                <a:gd name="connsiteY20" fmla="*/ 1869743 h 2593074"/>
                <a:gd name="connsiteX21" fmla="*/ 559558 w 1228298"/>
                <a:gd name="connsiteY21" fmla="*/ 1514901 h 2593074"/>
                <a:gd name="connsiteX22" fmla="*/ 1160059 w 1228298"/>
                <a:gd name="connsiteY22" fmla="*/ 1364776 h 2593074"/>
                <a:gd name="connsiteX23" fmla="*/ 532262 w 1228298"/>
                <a:gd name="connsiteY23" fmla="*/ 982638 h 2593074"/>
                <a:gd name="connsiteX24" fmla="*/ 1160059 w 1228298"/>
                <a:gd name="connsiteY24" fmla="*/ 436728 h 2593074"/>
                <a:gd name="connsiteX25" fmla="*/ 1173707 w 1228298"/>
                <a:gd name="connsiteY25" fmla="*/ 409432 h 259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8298" h="2593074">
                  <a:moveTo>
                    <a:pt x="1173707" y="409432"/>
                  </a:moveTo>
                  <a:lnTo>
                    <a:pt x="723331" y="532262"/>
                  </a:lnTo>
                  <a:lnTo>
                    <a:pt x="832513" y="0"/>
                  </a:lnTo>
                  <a:lnTo>
                    <a:pt x="259307" y="477671"/>
                  </a:lnTo>
                  <a:lnTo>
                    <a:pt x="709683" y="518614"/>
                  </a:lnTo>
                  <a:lnTo>
                    <a:pt x="559558" y="982638"/>
                  </a:lnTo>
                  <a:lnTo>
                    <a:pt x="259307" y="491319"/>
                  </a:lnTo>
                  <a:lnTo>
                    <a:pt x="13648" y="1091820"/>
                  </a:lnTo>
                  <a:lnTo>
                    <a:pt x="559558" y="968991"/>
                  </a:lnTo>
                  <a:lnTo>
                    <a:pt x="559558" y="1501253"/>
                  </a:lnTo>
                  <a:lnTo>
                    <a:pt x="0" y="1091820"/>
                  </a:lnTo>
                  <a:lnTo>
                    <a:pt x="27295" y="1705970"/>
                  </a:lnTo>
                  <a:lnTo>
                    <a:pt x="545910" y="1501253"/>
                  </a:lnTo>
                  <a:lnTo>
                    <a:pt x="614149" y="1992573"/>
                  </a:lnTo>
                  <a:lnTo>
                    <a:pt x="13648" y="1705970"/>
                  </a:lnTo>
                  <a:lnTo>
                    <a:pt x="313898" y="2320119"/>
                  </a:lnTo>
                  <a:lnTo>
                    <a:pt x="614149" y="1978925"/>
                  </a:lnTo>
                  <a:lnTo>
                    <a:pt x="641445" y="2593074"/>
                  </a:lnTo>
                  <a:lnTo>
                    <a:pt x="1214651" y="2565779"/>
                  </a:lnTo>
                  <a:lnTo>
                    <a:pt x="614149" y="2006220"/>
                  </a:lnTo>
                  <a:lnTo>
                    <a:pt x="1228298" y="1869743"/>
                  </a:lnTo>
                  <a:lnTo>
                    <a:pt x="559558" y="1514901"/>
                  </a:lnTo>
                  <a:lnTo>
                    <a:pt x="1160059" y="1364776"/>
                  </a:lnTo>
                  <a:lnTo>
                    <a:pt x="532262" y="982638"/>
                  </a:lnTo>
                  <a:lnTo>
                    <a:pt x="1160059" y="436728"/>
                  </a:lnTo>
                  <a:cubicBezTo>
                    <a:pt x="1163459" y="433706"/>
                    <a:pt x="1150961" y="436728"/>
                    <a:pt x="1173707" y="40943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316406" y="1992573"/>
              <a:ext cx="2538484" cy="3029803"/>
            </a:xfrm>
            <a:custGeom>
              <a:avLst/>
              <a:gdLst>
                <a:gd name="connsiteX0" fmla="*/ 0 w 2538484"/>
                <a:gd name="connsiteY0" fmla="*/ 1119117 h 3029803"/>
                <a:gd name="connsiteX1" fmla="*/ 696036 w 2538484"/>
                <a:gd name="connsiteY1" fmla="*/ 1064526 h 3029803"/>
                <a:gd name="connsiteX2" fmla="*/ 586854 w 2538484"/>
                <a:gd name="connsiteY2" fmla="*/ 1542197 h 3029803"/>
                <a:gd name="connsiteX3" fmla="*/ 668740 w 2538484"/>
                <a:gd name="connsiteY3" fmla="*/ 2019869 h 3029803"/>
                <a:gd name="connsiteX4" fmla="*/ 668740 w 2538484"/>
                <a:gd name="connsiteY4" fmla="*/ 2702257 h 3029803"/>
                <a:gd name="connsiteX5" fmla="*/ 873457 w 2538484"/>
                <a:gd name="connsiteY5" fmla="*/ 3029803 h 3029803"/>
                <a:gd name="connsiteX6" fmla="*/ 1337481 w 2538484"/>
                <a:gd name="connsiteY6" fmla="*/ 2770496 h 3029803"/>
                <a:gd name="connsiteX7" fmla="*/ 655093 w 2538484"/>
                <a:gd name="connsiteY7" fmla="*/ 2702257 h 3029803"/>
                <a:gd name="connsiteX8" fmla="*/ 1173707 w 2538484"/>
                <a:gd name="connsiteY8" fmla="*/ 2183642 h 3029803"/>
                <a:gd name="connsiteX9" fmla="*/ 1351128 w 2538484"/>
                <a:gd name="connsiteY9" fmla="*/ 2770496 h 3029803"/>
                <a:gd name="connsiteX10" fmla="*/ 1542197 w 2538484"/>
                <a:gd name="connsiteY10" fmla="*/ 2906973 h 3029803"/>
                <a:gd name="connsiteX11" fmla="*/ 1842448 w 2538484"/>
                <a:gd name="connsiteY11" fmla="*/ 2238233 h 3029803"/>
                <a:gd name="connsiteX12" fmla="*/ 2292824 w 2538484"/>
                <a:gd name="connsiteY12" fmla="*/ 2333767 h 3029803"/>
                <a:gd name="connsiteX13" fmla="*/ 2129051 w 2538484"/>
                <a:gd name="connsiteY13" fmla="*/ 1733266 h 3029803"/>
                <a:gd name="connsiteX14" fmla="*/ 2538484 w 2538484"/>
                <a:gd name="connsiteY14" fmla="*/ 1364776 h 3029803"/>
                <a:gd name="connsiteX15" fmla="*/ 2047164 w 2538484"/>
                <a:gd name="connsiteY15" fmla="*/ 1187355 h 3029803"/>
                <a:gd name="connsiteX16" fmla="*/ 2238233 w 2538484"/>
                <a:gd name="connsiteY16" fmla="*/ 614149 h 3029803"/>
                <a:gd name="connsiteX17" fmla="*/ 1651379 w 2538484"/>
                <a:gd name="connsiteY17" fmla="*/ 859809 h 3029803"/>
                <a:gd name="connsiteX18" fmla="*/ 1583140 w 2538484"/>
                <a:gd name="connsiteY18" fmla="*/ 354842 h 3029803"/>
                <a:gd name="connsiteX19" fmla="*/ 2251881 w 2538484"/>
                <a:gd name="connsiteY19" fmla="*/ 600502 h 3029803"/>
                <a:gd name="connsiteX20" fmla="*/ 1733266 w 2538484"/>
                <a:gd name="connsiteY20" fmla="*/ 163773 h 3029803"/>
                <a:gd name="connsiteX21" fmla="*/ 1596788 w 2538484"/>
                <a:gd name="connsiteY21" fmla="*/ 341194 h 3029803"/>
                <a:gd name="connsiteX22" fmla="*/ 1146412 w 2538484"/>
                <a:gd name="connsiteY22" fmla="*/ 341194 h 3029803"/>
                <a:gd name="connsiteX23" fmla="*/ 1719618 w 2538484"/>
                <a:gd name="connsiteY23" fmla="*/ 150126 h 3029803"/>
                <a:gd name="connsiteX24" fmla="*/ 1255594 w 2538484"/>
                <a:gd name="connsiteY24" fmla="*/ 0 h 302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38484" h="3029803">
                  <a:moveTo>
                    <a:pt x="0" y="1119117"/>
                  </a:moveTo>
                  <a:lnTo>
                    <a:pt x="696036" y="1064526"/>
                  </a:lnTo>
                  <a:lnTo>
                    <a:pt x="586854" y="1542197"/>
                  </a:lnTo>
                  <a:lnTo>
                    <a:pt x="668740" y="2019869"/>
                  </a:lnTo>
                  <a:lnTo>
                    <a:pt x="668740" y="2702257"/>
                  </a:lnTo>
                  <a:lnTo>
                    <a:pt x="873457" y="3029803"/>
                  </a:lnTo>
                  <a:lnTo>
                    <a:pt x="1337481" y="2770496"/>
                  </a:lnTo>
                  <a:lnTo>
                    <a:pt x="655093" y="2702257"/>
                  </a:lnTo>
                  <a:lnTo>
                    <a:pt x="1173707" y="2183642"/>
                  </a:lnTo>
                  <a:lnTo>
                    <a:pt x="1351128" y="2770496"/>
                  </a:lnTo>
                  <a:cubicBezTo>
                    <a:pt x="1545774" y="2923432"/>
                    <a:pt x="1542197" y="3001618"/>
                    <a:pt x="1542197" y="2906973"/>
                  </a:cubicBezTo>
                  <a:lnTo>
                    <a:pt x="1842448" y="2238233"/>
                  </a:lnTo>
                  <a:lnTo>
                    <a:pt x="2292824" y="2333767"/>
                  </a:lnTo>
                  <a:lnTo>
                    <a:pt x="2129051" y="1733266"/>
                  </a:lnTo>
                  <a:lnTo>
                    <a:pt x="2538484" y="1364776"/>
                  </a:lnTo>
                  <a:lnTo>
                    <a:pt x="2047164" y="1187355"/>
                  </a:lnTo>
                  <a:lnTo>
                    <a:pt x="2238233" y="614149"/>
                  </a:lnTo>
                  <a:lnTo>
                    <a:pt x="1651379" y="859809"/>
                  </a:lnTo>
                  <a:lnTo>
                    <a:pt x="1583140" y="354842"/>
                  </a:lnTo>
                  <a:lnTo>
                    <a:pt x="2251881" y="600502"/>
                  </a:lnTo>
                  <a:lnTo>
                    <a:pt x="1733266" y="163773"/>
                  </a:lnTo>
                  <a:lnTo>
                    <a:pt x="1596788" y="341194"/>
                  </a:lnTo>
                  <a:lnTo>
                    <a:pt x="1146412" y="341194"/>
                  </a:lnTo>
                  <a:lnTo>
                    <a:pt x="1719618" y="150126"/>
                  </a:lnTo>
                  <a:lnTo>
                    <a:pt x="1255594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503761" y="2879678"/>
              <a:ext cx="955343" cy="2060812"/>
            </a:xfrm>
            <a:custGeom>
              <a:avLst/>
              <a:gdLst>
                <a:gd name="connsiteX0" fmla="*/ 477672 w 955343"/>
                <a:gd name="connsiteY0" fmla="*/ 0 h 2060812"/>
                <a:gd name="connsiteX1" fmla="*/ 873457 w 955343"/>
                <a:gd name="connsiteY1" fmla="*/ 313898 h 2060812"/>
                <a:gd name="connsiteX2" fmla="*/ 955343 w 955343"/>
                <a:gd name="connsiteY2" fmla="*/ 846161 h 2060812"/>
                <a:gd name="connsiteX3" fmla="*/ 668740 w 955343"/>
                <a:gd name="connsiteY3" fmla="*/ 1337480 h 2060812"/>
                <a:gd name="connsiteX4" fmla="*/ 0 w 955343"/>
                <a:gd name="connsiteY4" fmla="*/ 1323832 h 2060812"/>
                <a:gd name="connsiteX5" fmla="*/ 354842 w 955343"/>
                <a:gd name="connsiteY5" fmla="*/ 2060812 h 206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5343" h="2060812">
                  <a:moveTo>
                    <a:pt x="477672" y="0"/>
                  </a:moveTo>
                  <a:lnTo>
                    <a:pt x="873457" y="313898"/>
                  </a:lnTo>
                  <a:lnTo>
                    <a:pt x="955343" y="846161"/>
                  </a:lnTo>
                  <a:lnTo>
                    <a:pt x="668740" y="1337480"/>
                  </a:lnTo>
                  <a:lnTo>
                    <a:pt x="0" y="1323832"/>
                  </a:lnTo>
                  <a:lnTo>
                    <a:pt x="354842" y="2060812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916907" y="2743200"/>
              <a:ext cx="1542197" cy="1487606"/>
            </a:xfrm>
            <a:custGeom>
              <a:avLst/>
              <a:gdLst>
                <a:gd name="connsiteX0" fmla="*/ 109183 w 1542197"/>
                <a:gd name="connsiteY0" fmla="*/ 313899 h 1487606"/>
                <a:gd name="connsiteX1" fmla="*/ 641445 w 1542197"/>
                <a:gd name="connsiteY1" fmla="*/ 627797 h 1487606"/>
                <a:gd name="connsiteX2" fmla="*/ 0 w 1542197"/>
                <a:gd name="connsiteY2" fmla="*/ 764275 h 1487606"/>
                <a:gd name="connsiteX3" fmla="*/ 518615 w 1542197"/>
                <a:gd name="connsiteY3" fmla="*/ 1119116 h 1487606"/>
                <a:gd name="connsiteX4" fmla="*/ 68239 w 1542197"/>
                <a:gd name="connsiteY4" fmla="*/ 1282890 h 1487606"/>
                <a:gd name="connsiteX5" fmla="*/ 600502 w 1542197"/>
                <a:gd name="connsiteY5" fmla="*/ 1446663 h 1487606"/>
                <a:gd name="connsiteX6" fmla="*/ 518615 w 1542197"/>
                <a:gd name="connsiteY6" fmla="*/ 1091821 h 1487606"/>
                <a:gd name="connsiteX7" fmla="*/ 614150 w 1542197"/>
                <a:gd name="connsiteY7" fmla="*/ 600501 h 1487606"/>
                <a:gd name="connsiteX8" fmla="*/ 450377 w 1542197"/>
                <a:gd name="connsiteY8" fmla="*/ 0 h 1487606"/>
                <a:gd name="connsiteX9" fmla="*/ 955344 w 1542197"/>
                <a:gd name="connsiteY9" fmla="*/ 464024 h 1487606"/>
                <a:gd name="connsiteX10" fmla="*/ 627797 w 1542197"/>
                <a:gd name="connsiteY10" fmla="*/ 614149 h 1487606"/>
                <a:gd name="connsiteX11" fmla="*/ 1009935 w 1542197"/>
                <a:gd name="connsiteY11" fmla="*/ 982639 h 1487606"/>
                <a:gd name="connsiteX12" fmla="*/ 518615 w 1542197"/>
                <a:gd name="connsiteY12" fmla="*/ 1091821 h 1487606"/>
                <a:gd name="connsiteX13" fmla="*/ 1228299 w 1542197"/>
                <a:gd name="connsiteY13" fmla="*/ 1487606 h 1487606"/>
                <a:gd name="connsiteX14" fmla="*/ 982639 w 1542197"/>
                <a:gd name="connsiteY14" fmla="*/ 955343 h 1487606"/>
                <a:gd name="connsiteX15" fmla="*/ 1542197 w 1542197"/>
                <a:gd name="connsiteY15" fmla="*/ 982639 h 1487606"/>
                <a:gd name="connsiteX16" fmla="*/ 1132765 w 1542197"/>
                <a:gd name="connsiteY16" fmla="*/ 627797 h 1487606"/>
                <a:gd name="connsiteX17" fmla="*/ 1473959 w 1542197"/>
                <a:gd name="connsiteY17" fmla="*/ 436728 h 1487606"/>
                <a:gd name="connsiteX18" fmla="*/ 941696 w 1542197"/>
                <a:gd name="connsiteY18" fmla="*/ 450376 h 1487606"/>
                <a:gd name="connsiteX19" fmla="*/ 1064526 w 1542197"/>
                <a:gd name="connsiteY19" fmla="*/ 122830 h 1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2197" h="1487606">
                  <a:moveTo>
                    <a:pt x="109183" y="313899"/>
                  </a:moveTo>
                  <a:lnTo>
                    <a:pt x="641445" y="627797"/>
                  </a:lnTo>
                  <a:lnTo>
                    <a:pt x="0" y="764275"/>
                  </a:lnTo>
                  <a:lnTo>
                    <a:pt x="518615" y="1119116"/>
                  </a:lnTo>
                  <a:lnTo>
                    <a:pt x="68239" y="1282890"/>
                  </a:lnTo>
                  <a:lnTo>
                    <a:pt x="600502" y="1446663"/>
                  </a:lnTo>
                  <a:lnTo>
                    <a:pt x="518615" y="1091821"/>
                  </a:lnTo>
                  <a:lnTo>
                    <a:pt x="614150" y="600501"/>
                  </a:lnTo>
                  <a:lnTo>
                    <a:pt x="450377" y="0"/>
                  </a:lnTo>
                  <a:lnTo>
                    <a:pt x="955344" y="464024"/>
                  </a:lnTo>
                  <a:lnTo>
                    <a:pt x="627797" y="614149"/>
                  </a:lnTo>
                  <a:lnTo>
                    <a:pt x="1009935" y="982639"/>
                  </a:lnTo>
                  <a:lnTo>
                    <a:pt x="518615" y="1091821"/>
                  </a:lnTo>
                  <a:lnTo>
                    <a:pt x="1228299" y="1487606"/>
                  </a:lnTo>
                  <a:lnTo>
                    <a:pt x="982639" y="955343"/>
                  </a:lnTo>
                  <a:lnTo>
                    <a:pt x="1542197" y="982639"/>
                  </a:lnTo>
                  <a:lnTo>
                    <a:pt x="1132765" y="627797"/>
                  </a:lnTo>
                  <a:lnTo>
                    <a:pt x="1473959" y="436728"/>
                  </a:lnTo>
                  <a:lnTo>
                    <a:pt x="941696" y="450376"/>
                  </a:lnTo>
                  <a:lnTo>
                    <a:pt x="1064526" y="12283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872251" y="3207224"/>
              <a:ext cx="218364" cy="518615"/>
            </a:xfrm>
            <a:custGeom>
              <a:avLst/>
              <a:gdLst>
                <a:gd name="connsiteX0" fmla="*/ 218364 w 218364"/>
                <a:gd name="connsiteY0" fmla="*/ 163773 h 518615"/>
                <a:gd name="connsiteX1" fmla="*/ 0 w 218364"/>
                <a:gd name="connsiteY1" fmla="*/ 0 h 518615"/>
                <a:gd name="connsiteX2" fmla="*/ 54591 w 218364"/>
                <a:gd name="connsiteY2" fmla="*/ 518615 h 518615"/>
                <a:gd name="connsiteX3" fmla="*/ 218364 w 218364"/>
                <a:gd name="connsiteY3" fmla="*/ 163773 h 51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64" h="518615">
                  <a:moveTo>
                    <a:pt x="218364" y="163773"/>
                  </a:moveTo>
                  <a:lnTo>
                    <a:pt x="0" y="0"/>
                  </a:lnTo>
                  <a:lnTo>
                    <a:pt x="54591" y="518615"/>
                  </a:lnTo>
                  <a:lnTo>
                    <a:pt x="218364" y="16377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477000" y="17526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 2	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2306470" y="1624084"/>
            <a:ext cx="696036" cy="573206"/>
          </a:xfrm>
          <a:custGeom>
            <a:avLst/>
            <a:gdLst>
              <a:gd name="connsiteX0" fmla="*/ 0 w 696036"/>
              <a:gd name="connsiteY0" fmla="*/ 573206 h 573206"/>
              <a:gd name="connsiteX1" fmla="*/ 696036 w 696036"/>
              <a:gd name="connsiteY1" fmla="*/ 532262 h 573206"/>
              <a:gd name="connsiteX2" fmla="*/ 614149 w 696036"/>
              <a:gd name="connsiteY2" fmla="*/ 0 h 573206"/>
              <a:gd name="connsiteX3" fmla="*/ 0 w 696036"/>
              <a:gd name="connsiteY3" fmla="*/ 573206 h 57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036" h="573206">
                <a:moveTo>
                  <a:pt x="0" y="573206"/>
                </a:moveTo>
                <a:lnTo>
                  <a:pt x="696036" y="532262"/>
                </a:lnTo>
                <a:lnTo>
                  <a:pt x="614149" y="0"/>
                </a:lnTo>
                <a:lnTo>
                  <a:pt x="0" y="573206"/>
                </a:lnTo>
                <a:close/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77000" y="220980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 2 – 1  = 1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3439234" y="2918304"/>
            <a:ext cx="696036" cy="398102"/>
          </a:xfrm>
          <a:custGeom>
            <a:avLst/>
            <a:gdLst>
              <a:gd name="connsiteX0" fmla="*/ 0 w 696036"/>
              <a:gd name="connsiteY0" fmla="*/ 15965 h 398102"/>
              <a:gd name="connsiteX1" fmla="*/ 81887 w 696036"/>
              <a:gd name="connsiteY1" fmla="*/ 370806 h 398102"/>
              <a:gd name="connsiteX2" fmla="*/ 696036 w 696036"/>
              <a:gd name="connsiteY2" fmla="*/ 398102 h 398102"/>
              <a:gd name="connsiteX3" fmla="*/ 13648 w 696036"/>
              <a:gd name="connsiteY3" fmla="*/ 2317 h 398102"/>
              <a:gd name="connsiteX4" fmla="*/ 0 w 696036"/>
              <a:gd name="connsiteY4" fmla="*/ 15965 h 39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036" h="398102">
                <a:moveTo>
                  <a:pt x="0" y="15965"/>
                </a:moveTo>
                <a:lnTo>
                  <a:pt x="81887" y="370806"/>
                </a:lnTo>
                <a:lnTo>
                  <a:pt x="696036" y="398102"/>
                </a:lnTo>
                <a:lnTo>
                  <a:pt x="13648" y="2317"/>
                </a:lnTo>
                <a:cubicBezTo>
                  <a:pt x="9733" y="0"/>
                  <a:pt x="22747" y="2317"/>
                  <a:pt x="0" y="15965"/>
                </a:cubicBezTo>
                <a:close/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60023" y="2678668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 =  2 – 2  = 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477000" y="320040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</a:t>
            </a:r>
            <a:r>
              <a:rPr lang="en-US" i="1" dirty="0" smtClean="0"/>
              <a:t>=  2 – c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77000" y="3593068"/>
            <a:ext cx="2002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  is the number of </a:t>
            </a:r>
            <a:endParaRPr lang="en-US" b="1" i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boundaries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47" name="Straight Connector 46"/>
          <p:cNvCxnSpPr>
            <a:stCxn id="40" idx="0"/>
            <a:endCxn id="42" idx="1"/>
          </p:cNvCxnSpPr>
          <p:nvPr/>
        </p:nvCxnSpPr>
        <p:spPr>
          <a:xfrm>
            <a:off x="2306470" y="2197290"/>
            <a:ext cx="1214651" cy="109182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2" idx="3"/>
          </p:cNvCxnSpPr>
          <p:nvPr/>
        </p:nvCxnSpPr>
        <p:spPr>
          <a:xfrm rot="16200000" flipH="1">
            <a:off x="2809163" y="2276901"/>
            <a:ext cx="787021" cy="50041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2" idx="2"/>
          </p:cNvCxnSpPr>
          <p:nvPr/>
        </p:nvCxnSpPr>
        <p:spPr>
          <a:xfrm rot="16200000" flipH="1">
            <a:off x="2647664" y="1828800"/>
            <a:ext cx="1716206" cy="125900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43600" y="4267200"/>
            <a:ext cx="2535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Boundary components disappear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43600" y="4876800"/>
            <a:ext cx="2535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Two faces from previous tessellation </a:t>
            </a:r>
            <a:r>
              <a:rPr lang="en-US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disppear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10000" y="41910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Three new faces appear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52600" y="45720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/>
              </a:rPr>
              <a:t></a:t>
            </a:r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/>
              </a:rPr>
              <a:t>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dirty="0" smtClean="0">
                <a:sym typeface="Symbol" panose="05050102010706020507"/>
              </a:rPr>
              <a:t>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dirty="0" smtClean="0">
                <a:sym typeface="Symbol" panose="05050102010706020507"/>
              </a:rPr>
              <a:t></a:t>
            </a:r>
            <a:r>
              <a:rPr lang="en-US" i="1" dirty="0" smtClean="0"/>
              <a:t>f 	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752600" y="48768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/>
              </a:rPr>
              <a:t></a:t>
            </a:r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/>
              </a:rPr>
              <a:t>0</a:t>
            </a:r>
            <a:r>
              <a:rPr lang="en-US" dirty="0" smtClean="0"/>
              <a:t> – </a:t>
            </a:r>
            <a:r>
              <a:rPr lang="en-US" dirty="0" smtClean="0">
                <a:sym typeface="Symbol" panose="05050102010706020507"/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+ </a:t>
            </a:r>
            <a:r>
              <a:rPr lang="en-US" dirty="0" smtClean="0">
                <a:sym typeface="Symbol" panose="05050102010706020507"/>
              </a:rPr>
              <a:t>1 = </a:t>
            </a:r>
            <a:r>
              <a:rPr lang="en-US" dirty="0" smtClean="0"/>
              <a:t>–2</a:t>
            </a:r>
            <a:r>
              <a:rPr lang="en-US" i="1" dirty="0" smtClean="0"/>
              <a:t> 	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810000" y="4800600"/>
            <a:ext cx="2535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Three new edges appear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60815" y="518160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(g=1) – (s)</a:t>
            </a:r>
            <a:r>
              <a:rPr lang="en-US" dirty="0" smtClean="0"/>
              <a:t> = –2</a:t>
            </a:r>
            <a:r>
              <a:rPr lang="en-US" i="1" dirty="0" smtClean="0"/>
              <a:t> </a:t>
            </a:r>
            <a:r>
              <a:rPr lang="en-US" i="1" dirty="0" smtClean="0">
                <a:sym typeface="Symbol" panose="05050102010706020507"/>
              </a:rPr>
              <a:t> </a:t>
            </a:r>
            <a:r>
              <a:rPr lang="en-US" dirty="0" smtClean="0">
                <a:sym typeface="Symbol" panose="05050102010706020507" pitchFamily="18" charset="2"/>
              </a:rPr>
              <a:t>(g) = 2 – 2 = 0</a:t>
            </a:r>
            <a:r>
              <a:rPr lang="en-US" i="1" dirty="0" smtClean="0"/>
              <a:t>	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752600" y="56388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(g) = 2 – 2g</a:t>
            </a:r>
            <a:r>
              <a:rPr lang="en-US" i="1" dirty="0" smtClean="0"/>
              <a:t>	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600200" y="5638800"/>
            <a:ext cx="1600200" cy="457200"/>
          </a:xfrm>
          <a:prstGeom prst="ellipse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391400" y="321206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</a:t>
            </a:r>
            <a:r>
              <a:rPr lang="en-US" i="1" dirty="0" smtClean="0"/>
              <a:t>=  2 – c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7162800" y="3200400"/>
            <a:ext cx="1600200" cy="457200"/>
          </a:xfrm>
          <a:prstGeom prst="ellipse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400800" y="5638800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(g, c) = 2 – 2g – c </a:t>
            </a:r>
            <a:r>
              <a:rPr lang="en-US" i="1" dirty="0" smtClean="0"/>
              <a:t>	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0" idx="6"/>
          </p:cNvCxnSpPr>
          <p:nvPr/>
        </p:nvCxnSpPr>
        <p:spPr>
          <a:xfrm>
            <a:off x="3200400" y="58674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4"/>
          </p:cNvCxnSpPr>
          <p:nvPr/>
        </p:nvCxnSpPr>
        <p:spPr>
          <a:xfrm rot="16200000" flipH="1">
            <a:off x="6953250" y="4667250"/>
            <a:ext cx="2057400" cy="38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Diagram 68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6" name="Rectangle 60"/>
          <p:cNvSpPr>
            <a:spLocks noChangeArrowheads="1"/>
          </p:cNvSpPr>
          <p:nvPr/>
        </p:nvSpPr>
        <p:spPr bwMode="auto">
          <a:xfrm>
            <a:off x="0" y="3810000"/>
            <a:ext cx="15240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tabLst>
                <a:tab pos="1371600" algn="l"/>
                <a:tab pos="3200400" algn="l"/>
                <a:tab pos="6308725" algn="r"/>
              </a:tabLst>
            </a:pPr>
            <a:r>
              <a:rPr lang="en-US" dirty="0">
                <a:sym typeface="Symbol" panose="05050102010706020507" pitchFamily="18" charset="2"/>
              </a:rPr>
              <a:t>  </a:t>
            </a:r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</a:t>
            </a:r>
            <a:r>
              <a:rPr lang="en-US" dirty="0"/>
              <a:t>= 2 – 2</a:t>
            </a:r>
            <a:r>
              <a:rPr lang="en-US" i="1" dirty="0">
                <a:sym typeface="Symbol" panose="05050102010706020507" pitchFamily="18" charset="2"/>
              </a:rPr>
              <a:t>g</a:t>
            </a:r>
            <a:r>
              <a:rPr lang="en-US" dirty="0">
                <a:sym typeface="Symbol" panose="05050102010706020507" pitchFamily="18" charset="2"/>
              </a:rPr>
              <a:t> – </a:t>
            </a:r>
            <a:r>
              <a:rPr lang="en-US" i="1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 	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3905" y="4278868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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dirty="0" smtClean="0"/>
              <a:t> – </a:t>
            </a:r>
            <a:r>
              <a:rPr lang="en-US" i="1" dirty="0" smtClean="0"/>
              <a:t>e </a:t>
            </a:r>
            <a:r>
              <a:rPr lang="en-US" dirty="0" smtClean="0"/>
              <a:t>+ </a:t>
            </a:r>
            <a:r>
              <a:rPr lang="en-US" i="1" dirty="0" smtClean="0"/>
              <a:t>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6" grpId="0"/>
      <p:bldP spid="36" grpId="1"/>
      <p:bldP spid="40" grpId="0" animBg="1"/>
      <p:bldP spid="41" grpId="0"/>
      <p:bldP spid="41" grpId="1"/>
      <p:bldP spid="42" grpId="0" animBg="1"/>
      <p:bldP spid="43" grpId="0"/>
      <p:bldP spid="43" grpId="1"/>
      <p:bldP spid="44" grpId="0"/>
      <p:bldP spid="44" grpId="1"/>
      <p:bldP spid="45" grpId="0"/>
      <p:bldP spid="45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60" grpId="0" animBg="1"/>
      <p:bldP spid="61" grpId="0"/>
      <p:bldP spid="62" grpId="0" animBg="1"/>
      <p:bldP spid="63" grpId="0"/>
      <p:bldP spid="46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topology?</a:t>
            </a: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6781800" cy="5410200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US" sz="2400" i="1" dirty="0"/>
              <a:t>description of solids is quite broad</a:t>
            </a:r>
            <a:r>
              <a:rPr lang="en-US" sz="2400" dirty="0"/>
              <a:t> 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with geometry, the </a:t>
            </a:r>
            <a:r>
              <a:rPr lang="en-US" sz="2400" i="1" dirty="0"/>
              <a:t>form</a:t>
            </a:r>
            <a:r>
              <a:rPr lang="en-US" sz="2400" dirty="0"/>
              <a:t> (shape and size) of a solid is precisely laid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boundary determinism suggests that only the closed connected surface </a:t>
            </a:r>
            <a:r>
              <a:rPr lang="en-US" sz="2400" i="1" dirty="0"/>
              <a:t>b</a:t>
            </a:r>
            <a:r>
              <a:rPr lang="en-US" sz="2400" dirty="0"/>
              <a:t>(</a:t>
            </a:r>
            <a:r>
              <a:rPr lang="en-US" sz="2400" i="1" dirty="0"/>
              <a:t>V</a:t>
            </a:r>
            <a:r>
              <a:rPr lang="en-US" sz="2400" dirty="0"/>
              <a:t>) would seem sufficient to represent a solid in </a:t>
            </a:r>
            <a:r>
              <a:rPr lang="en-US" sz="2400" b="1" i="1" dirty="0"/>
              <a:t>E</a:t>
            </a:r>
            <a:r>
              <a:rPr lang="en-US" sz="2400" baseline="30000" dirty="0"/>
              <a:t>3</a:t>
            </a:r>
            <a:r>
              <a:rPr lang="en-US" sz="2400" dirty="0"/>
              <a:t>  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endeavor is </a:t>
            </a:r>
            <a:r>
              <a:rPr lang="en-US" sz="2400" dirty="0" smtClean="0"/>
              <a:t>to use </a:t>
            </a:r>
            <a:r>
              <a:rPr lang="en-US" sz="2400" dirty="0"/>
              <a:t>a representation scheme </a:t>
            </a:r>
            <a:r>
              <a:rPr lang="en-US" sz="2400" dirty="0" smtClean="0"/>
              <a:t>that generically </a:t>
            </a:r>
            <a:r>
              <a:rPr lang="en-US" sz="2400" dirty="0"/>
              <a:t>and efficiently models a solid of any form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One way is to ignore lengths and angles and study for the notations of </a:t>
            </a:r>
            <a:r>
              <a:rPr lang="en-US" sz="2400" i="1" dirty="0" smtClean="0"/>
              <a:t>continuity, connectivity  </a:t>
            </a:r>
            <a:r>
              <a:rPr lang="en-US" sz="2400" dirty="0"/>
              <a:t>and</a:t>
            </a:r>
            <a:r>
              <a:rPr lang="en-US" sz="2400" i="1" dirty="0"/>
              <a:t> closeness</a:t>
            </a:r>
            <a:r>
              <a:rPr lang="en-US" sz="2400" dirty="0"/>
              <a:t>, i.e. </a:t>
            </a:r>
            <a:r>
              <a:rPr lang="en-US" sz="2400" dirty="0">
                <a:solidFill>
                  <a:srgbClr val="FF3300"/>
                </a:solidFill>
              </a:rPr>
              <a:t>study the topology of the solid  </a:t>
            </a:r>
            <a:endParaRPr lang="en-US" sz="2400" dirty="0">
              <a:solidFill>
                <a:srgbClr val="FF33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FF03-1FDF-4970-9932-1643833362C7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Connectivity number </a:t>
            </a:r>
            <a:r>
              <a:rPr lang="en-US" sz="3200" dirty="0" smtClean="0"/>
              <a:t>of </a:t>
            </a:r>
            <a:r>
              <a:rPr lang="en-US" sz="3200" dirty="0"/>
              <a:t>a surface</a:t>
            </a:r>
            <a:endParaRPr lang="en-US" sz="3200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The number </a:t>
            </a:r>
            <a:r>
              <a:rPr lang="en-US" sz="1800" dirty="0"/>
              <a:t>of cuts* </a:t>
            </a:r>
            <a:r>
              <a:rPr lang="en-US" sz="1800" dirty="0" smtClean="0"/>
              <a:t>PLUS 1 made on </a:t>
            </a:r>
            <a:r>
              <a:rPr lang="en-US" sz="1800" dirty="0"/>
              <a:t>a surface </a:t>
            </a:r>
            <a:r>
              <a:rPr lang="en-US" sz="1800" dirty="0" smtClean="0"/>
              <a:t>without separating it into </a:t>
            </a:r>
            <a:r>
              <a:rPr lang="en-US" sz="1800" dirty="0"/>
              <a:t>two or more parts. 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For closed surfaces, 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the connectivity number is 3 – </a:t>
            </a:r>
            <a:r>
              <a:rPr lang="en-US" sz="1800" dirty="0">
                <a:sym typeface="Symbol" panose="05050102010706020507" pitchFamily="18" charset="2"/>
              </a:rPr>
              <a:t></a:t>
            </a:r>
            <a:r>
              <a:rPr lang="en-US" sz="1800" dirty="0"/>
              <a:t> 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for a surface with boundaries, 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the connectivity number is 2 – </a:t>
            </a:r>
            <a:r>
              <a:rPr lang="en-US" sz="1800" dirty="0">
                <a:sym typeface="Symbol" panose="05050102010706020507" pitchFamily="18" charset="2"/>
              </a:rPr>
              <a:t>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A surface with connectivity number 1, 2 or 3 is termed </a:t>
            </a:r>
            <a:r>
              <a:rPr lang="en-US" sz="18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simply</a:t>
            </a:r>
            <a:r>
              <a:rPr lang="en-US" sz="1800" dirty="0"/>
              <a:t>, </a:t>
            </a:r>
            <a:r>
              <a:rPr lang="en-US" sz="18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doubly</a:t>
            </a:r>
            <a:r>
              <a:rPr lang="en-US" sz="1800" dirty="0"/>
              <a:t> or </a:t>
            </a:r>
            <a:r>
              <a:rPr lang="en-US" sz="18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triply</a:t>
            </a:r>
            <a:r>
              <a:rPr lang="en-US" sz="1800" i="1" dirty="0"/>
              <a:t> </a:t>
            </a:r>
            <a:r>
              <a:rPr lang="en-US" sz="1800" dirty="0"/>
              <a:t>connected respectively. 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A sphere is simply connected 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a torus is triply connected.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First cut: cylinder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Second cut: plane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Third cut: two planes</a:t>
            </a:r>
            <a:endParaRPr lang="en-US" sz="1800" dirty="0"/>
          </a:p>
          <a:p>
            <a:pPr lvl="2">
              <a:lnSpc>
                <a:spcPct val="80000"/>
              </a:lnSpc>
            </a:pP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*</a:t>
            </a:r>
            <a:r>
              <a:rPr lang="en-US" sz="1800" i="1" dirty="0"/>
              <a:t>closed cuts</a:t>
            </a:r>
            <a:r>
              <a:rPr lang="en-US" sz="1800" dirty="0"/>
              <a:t>,</a:t>
            </a:r>
            <a:r>
              <a:rPr lang="en-US" sz="1800" i="1" dirty="0"/>
              <a:t> </a:t>
            </a:r>
            <a:r>
              <a:rPr lang="en-US" sz="1800" dirty="0"/>
              <a:t>or cuts connecting points on boundaries or on previous cuts </a:t>
            </a:r>
            <a:endParaRPr lang="en-US" sz="18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58C-2D63-42C1-ADD1-4292E10F2BD4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pic>
        <p:nvPicPr>
          <p:cNvPr id="8" name="Picture 48" descr="TopologicalTorus2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3200400"/>
            <a:ext cx="1428750" cy="1428750"/>
          </a:xfrm>
          <a:prstGeom prst="rect">
            <a:avLst/>
          </a:prstGeom>
          <a:noFill/>
        </p:spPr>
      </p:pic>
      <p:pic>
        <p:nvPicPr>
          <p:cNvPr id="9" name="Picture 49" descr="TopologicalTorus1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0" y="3124200"/>
            <a:ext cx="1428750" cy="1428750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1828800" y="1905000"/>
            <a:ext cx="4267200" cy="304800"/>
          </a:xfrm>
          <a:prstGeom prst="ellipse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28800" y="2362200"/>
            <a:ext cx="4267200" cy="304800"/>
          </a:xfrm>
          <a:prstGeom prst="ellipse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2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2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2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2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2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2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Manifolds</a:t>
            </a:r>
            <a:endParaRPr lang="en-US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/>
              <a:t>local shapes</a:t>
            </a:r>
            <a:r>
              <a:rPr lang="en-US" sz="2800"/>
              <a:t> describing the local topology of geometric entities </a:t>
            </a:r>
            <a:endParaRPr lang="en-US" sz="2800"/>
          </a:p>
          <a:p>
            <a:pPr lvl="1"/>
            <a:r>
              <a:rPr lang="en-US" sz="2400"/>
              <a:t>Curve: local topology is a line: </a:t>
            </a:r>
            <a:r>
              <a:rPr lang="en-US" sz="2400">
                <a:solidFill>
                  <a:srgbClr val="FF3300"/>
                </a:solidFill>
              </a:rPr>
              <a:t>one manifold</a:t>
            </a:r>
            <a:endParaRPr lang="en-US" sz="2400"/>
          </a:p>
          <a:p>
            <a:pPr lvl="1"/>
            <a:r>
              <a:rPr lang="en-US" sz="2400"/>
              <a:t>Nonintersecting Surface: local topology is a euclidean plane: </a:t>
            </a:r>
            <a:r>
              <a:rPr lang="en-US" sz="2400">
                <a:solidFill>
                  <a:srgbClr val="FF3300"/>
                </a:solidFill>
              </a:rPr>
              <a:t>two manifold</a:t>
            </a:r>
            <a:endParaRPr lang="en-US" sz="2400">
              <a:solidFill>
                <a:srgbClr val="FF3300"/>
              </a:solidFill>
            </a:endParaRPr>
          </a:p>
          <a:p>
            <a:pPr lvl="1"/>
            <a:endParaRPr lang="en-US" sz="2400"/>
          </a:p>
          <a:p>
            <a:pPr lvl="1"/>
            <a:r>
              <a:rPr lang="en-US" sz="2400"/>
              <a:t>a surface is two-manifold </a:t>
            </a:r>
            <a:r>
              <a:rPr lang="en-US" sz="2400">
                <a:sym typeface="Wingdings" panose="05000000000000000000" pitchFamily="2" charset="2"/>
              </a:rPr>
              <a:t></a:t>
            </a:r>
            <a:r>
              <a:rPr lang="en-US" sz="2400"/>
              <a:t>at point </a:t>
            </a:r>
            <a:r>
              <a:rPr lang="en-US" sz="2400" i="1"/>
              <a:t>P</a:t>
            </a:r>
            <a:r>
              <a:rPr lang="en-US" sz="2400"/>
              <a:t> on the surface, </a:t>
            </a:r>
            <a:r>
              <a:rPr lang="en-US" sz="2400">
                <a:sym typeface="Symbol" panose="05050102010706020507" pitchFamily="18" charset="2"/>
              </a:rPr>
              <a:t> </a:t>
            </a:r>
            <a:r>
              <a:rPr lang="en-US" sz="2400"/>
              <a:t>an open ball </a:t>
            </a:r>
            <a:r>
              <a:rPr lang="en-US" sz="2400" i="1"/>
              <a:t>B</a:t>
            </a:r>
            <a:r>
              <a:rPr lang="en-US" sz="2400"/>
              <a:t> of a sufficiently small radius </a:t>
            </a:r>
            <a:r>
              <a:rPr lang="en-US" sz="2400" i="1"/>
              <a:t>r</a:t>
            </a:r>
            <a:r>
              <a:rPr lang="en-US" sz="2400"/>
              <a:t> such that the intersection of the ball with the surface is homeomorphic to an open disc </a:t>
            </a:r>
            <a:endParaRPr lang="en-US" sz="2400"/>
          </a:p>
        </p:txBody>
      </p:sp>
      <p:graphicFrame>
        <p:nvGraphicFramePr>
          <p:cNvPr id="4" name="Diagram 3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FB50-6467-469F-9468-0A866C760CA0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2 Manifold &amp; </a:t>
            </a:r>
            <a:r>
              <a:rPr lang="en-US" sz="3200" dirty="0" smtClean="0"/>
              <a:t>Non-2 </a:t>
            </a:r>
            <a:r>
              <a:rPr lang="en-US" sz="3200" dirty="0"/>
              <a:t>manifold objects</a:t>
            </a:r>
            <a:endParaRPr lang="en-US" sz="3200" dirty="0"/>
          </a:p>
        </p:txBody>
      </p:sp>
      <p:pic>
        <p:nvPicPr>
          <p:cNvPr id="28467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362200" y="1447800"/>
            <a:ext cx="3429000" cy="1539276"/>
          </a:xfrm>
          <a:noFill/>
        </p:spPr>
      </p:pic>
      <p:pic>
        <p:nvPicPr>
          <p:cNvPr id="28467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0" y="3048000"/>
            <a:ext cx="2009775" cy="2752725"/>
          </a:xfrm>
          <a:noFill/>
        </p:spPr>
      </p:pic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6096000" y="2209800"/>
            <a:ext cx="10477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manifold</a:t>
            </a:r>
            <a:endParaRPr lang="en-US" dirty="0"/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5867400" y="4267200"/>
            <a:ext cx="15430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Non-manifold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E84F-076F-4AA3-BE07-885CFD2E9B2C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0" grpId="0"/>
      <p:bldP spid="2846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topology ?</a:t>
            </a: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7162800" cy="4525963"/>
          </a:xfrm>
        </p:spPr>
        <p:txBody>
          <a:bodyPr/>
          <a:lstStyle/>
          <a:p>
            <a:pPr marL="990600" lvl="1" indent="-533400">
              <a:buFontTx/>
              <a:buChar char="-"/>
            </a:pPr>
            <a:r>
              <a:rPr lang="en-US" i="1" dirty="0"/>
              <a:t>Topology</a:t>
            </a:r>
            <a:r>
              <a:rPr lang="en-US" dirty="0"/>
              <a:t> studies the patterns in geometric figures for relative positions without regard to </a:t>
            </a:r>
            <a:r>
              <a:rPr lang="en-US" i="1" dirty="0"/>
              <a:t>size</a:t>
            </a:r>
            <a:r>
              <a:rPr lang="en-US" dirty="0"/>
              <a:t> </a:t>
            </a:r>
            <a:endParaRPr lang="en-US" dirty="0"/>
          </a:p>
          <a:p>
            <a:pPr marL="990600" lvl="1" indent="-533400">
              <a:buFontTx/>
              <a:buChar char="-"/>
            </a:pPr>
            <a:r>
              <a:rPr lang="en-US" dirty="0"/>
              <a:t>Topology is sometimes referred to as the </a:t>
            </a:r>
            <a:r>
              <a:rPr lang="en-US" i="1" dirty="0"/>
              <a:t>rubber sheet geometry</a:t>
            </a:r>
            <a:r>
              <a:rPr lang="en-US" dirty="0"/>
              <a:t> </a:t>
            </a:r>
            <a:endParaRPr lang="en-US" dirty="0"/>
          </a:p>
          <a:p>
            <a:pPr marL="990600" lvl="1" indent="-533400">
              <a:buFontTx/>
              <a:buChar char="-"/>
            </a:pPr>
            <a:r>
              <a:rPr lang="en-US" dirty="0"/>
              <a:t>bending, twisting, stretching and other such transformations are allowed</a:t>
            </a:r>
            <a:endParaRPr lang="en-US" dirty="0"/>
          </a:p>
          <a:p>
            <a:pPr marL="990600" lvl="1" indent="-533400">
              <a:buFontTx/>
              <a:buChar char="-"/>
            </a:pPr>
            <a:r>
              <a:rPr lang="en-US" dirty="0"/>
              <a:t>cutting, tearing and gluing operations are NOT allowed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53A2-C99F-4BF6-882F-CE53E20C6E8A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i="1" dirty="0"/>
              <a:t>analysis </a:t>
            </a:r>
            <a:r>
              <a:rPr lang="en-US" i="1" dirty="0" err="1"/>
              <a:t>situs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066800"/>
            <a:ext cx="7010400" cy="5029200"/>
          </a:xfrm>
        </p:spPr>
        <p:txBody>
          <a:bodyPr>
            <a:normAutofit lnSpcReduction="10000"/>
          </a:bodyPr>
          <a:lstStyle/>
          <a:p>
            <a:pPr marL="990600" lvl="1" indent="-533400">
              <a:lnSpc>
                <a:spcPct val="90000"/>
              </a:lnSpc>
              <a:buFontTx/>
              <a:buChar char="-"/>
            </a:pPr>
            <a:r>
              <a:rPr lang="en-US" sz="2400" dirty="0"/>
              <a:t>topology was initiated by Euler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Char char="-"/>
            </a:pPr>
            <a:r>
              <a:rPr lang="en-US" sz="2400" dirty="0"/>
              <a:t>Solution to the </a:t>
            </a:r>
            <a:r>
              <a:rPr lang="en-US" sz="2400" i="1" dirty="0" err="1"/>
              <a:t>Königsberg</a:t>
            </a:r>
            <a:r>
              <a:rPr lang="en-US" sz="2400" i="1" dirty="0"/>
              <a:t> bridge problem</a:t>
            </a:r>
            <a:r>
              <a:rPr lang="en-US" sz="2400" dirty="0"/>
              <a:t> 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Char char="-"/>
            </a:pP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Char char="-"/>
            </a:pP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Char char="-"/>
            </a:pP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Char char="-"/>
            </a:pP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Char char="-"/>
            </a:pP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Char char="-"/>
            </a:pP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Char char="-"/>
            </a:pP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Char char="-"/>
            </a:pPr>
            <a:r>
              <a:rPr lang="en-US" sz="2400" dirty="0"/>
              <a:t>determine if the seven bridges (edges) in the city of </a:t>
            </a:r>
            <a:r>
              <a:rPr lang="en-US" sz="2400" dirty="0" err="1"/>
              <a:t>Königsberg</a:t>
            </a:r>
            <a:r>
              <a:rPr lang="en-US" sz="2400" dirty="0"/>
              <a:t> across four land patches (nodes) can all be traversed in a single trip without doubling any bridge back  </a:t>
            </a:r>
            <a:endParaRPr lang="en-US" sz="2400" dirty="0" smtClean="0"/>
          </a:p>
          <a:p>
            <a:pPr marL="990600" lvl="1" indent="-533400"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solidFill>
                  <a:srgbClr val="FF3300"/>
                </a:solidFill>
              </a:rPr>
              <a:t>Answer </a:t>
            </a:r>
            <a:r>
              <a:rPr lang="en-US" sz="2400" dirty="0">
                <a:solidFill>
                  <a:srgbClr val="FF3300"/>
                </a:solidFill>
              </a:rPr>
              <a:t>was NO</a:t>
            </a:r>
            <a:endParaRPr lang="en-US" sz="2400" dirty="0"/>
          </a:p>
        </p:txBody>
      </p:sp>
      <p:pic>
        <p:nvPicPr>
          <p:cNvPr id="248856" name="Picture 24" descr="Konigsberg_colour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8800" y="1905000"/>
            <a:ext cx="3086100" cy="2468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Diagram 5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600200" y="6172200"/>
            <a:ext cx="60946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/>
              <a:t>seas.gwu.edu</a:t>
            </a:r>
            <a:endParaRPr lang="en-US" sz="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638800" y="2057400"/>
            <a:ext cx="2406111" cy="2159431"/>
            <a:chOff x="5638800" y="2057400"/>
            <a:chExt cx="2406111" cy="2159431"/>
          </a:xfrm>
        </p:grpSpPr>
        <p:sp>
          <p:nvSpPr>
            <p:cNvPr id="12" name="Freeform 11"/>
            <p:cNvSpPr/>
            <p:nvPr/>
          </p:nvSpPr>
          <p:spPr>
            <a:xfrm>
              <a:off x="5815955" y="2620505"/>
              <a:ext cx="725621" cy="1265695"/>
            </a:xfrm>
            <a:custGeom>
              <a:avLst/>
              <a:gdLst>
                <a:gd name="connsiteX0" fmla="*/ 361626 w 734877"/>
                <a:gd name="connsiteY0" fmla="*/ 21956 h 1265695"/>
                <a:gd name="connsiteX1" fmla="*/ 687091 w 734877"/>
                <a:gd name="connsiteY1" fmla="*/ 238932 h 1265695"/>
                <a:gd name="connsiteX2" fmla="*/ 648345 w 734877"/>
                <a:gd name="connsiteY2" fmla="*/ 703881 h 1265695"/>
                <a:gd name="connsiteX3" fmla="*/ 462365 w 734877"/>
                <a:gd name="connsiteY3" fmla="*/ 982851 h 1265695"/>
                <a:gd name="connsiteX4" fmla="*/ 191145 w 734877"/>
                <a:gd name="connsiteY4" fmla="*/ 1230824 h 1265695"/>
                <a:gd name="connsiteX5" fmla="*/ 74908 w 734877"/>
                <a:gd name="connsiteY5" fmla="*/ 773624 h 1265695"/>
                <a:gd name="connsiteX6" fmla="*/ 640596 w 734877"/>
                <a:gd name="connsiteY6" fmla="*/ 711631 h 1265695"/>
                <a:gd name="connsiteX7" fmla="*/ 245389 w 734877"/>
                <a:gd name="connsiteY7" fmla="*/ 370668 h 1265695"/>
                <a:gd name="connsiteX8" fmla="*/ 361626 w 734877"/>
                <a:gd name="connsiteY8" fmla="*/ 21956 h 1265695"/>
                <a:gd name="connsiteX0-1" fmla="*/ 339670 w 712921"/>
                <a:gd name="connsiteY0-2" fmla="*/ 21956 h 1265695"/>
                <a:gd name="connsiteX1-3" fmla="*/ 665135 w 712921"/>
                <a:gd name="connsiteY1-4" fmla="*/ 238932 h 1265695"/>
                <a:gd name="connsiteX2-5" fmla="*/ 626389 w 712921"/>
                <a:gd name="connsiteY2-6" fmla="*/ 703881 h 1265695"/>
                <a:gd name="connsiteX3-7" fmla="*/ 440409 w 712921"/>
                <a:gd name="connsiteY3-8" fmla="*/ 982851 h 1265695"/>
                <a:gd name="connsiteX4-9" fmla="*/ 169189 w 712921"/>
                <a:gd name="connsiteY4-10" fmla="*/ 1230824 h 1265695"/>
                <a:gd name="connsiteX5-11" fmla="*/ 52952 w 712921"/>
                <a:gd name="connsiteY5-12" fmla="*/ 773624 h 1265695"/>
                <a:gd name="connsiteX6-13" fmla="*/ 486904 w 712921"/>
                <a:gd name="connsiteY6-14" fmla="*/ 750376 h 1265695"/>
                <a:gd name="connsiteX7-15" fmla="*/ 618640 w 712921"/>
                <a:gd name="connsiteY7-16" fmla="*/ 711631 h 1265695"/>
                <a:gd name="connsiteX8-17" fmla="*/ 223433 w 712921"/>
                <a:gd name="connsiteY8-18" fmla="*/ 370668 h 1265695"/>
                <a:gd name="connsiteX9" fmla="*/ 339670 w 712921"/>
                <a:gd name="connsiteY9" fmla="*/ 21956 h 1265695"/>
                <a:gd name="connsiteX0-19" fmla="*/ 352370 w 725621"/>
                <a:gd name="connsiteY0-20" fmla="*/ 21956 h 1265695"/>
                <a:gd name="connsiteX1-21" fmla="*/ 677835 w 725621"/>
                <a:gd name="connsiteY1-22" fmla="*/ 238932 h 1265695"/>
                <a:gd name="connsiteX2-23" fmla="*/ 639089 w 725621"/>
                <a:gd name="connsiteY2-24" fmla="*/ 703881 h 1265695"/>
                <a:gd name="connsiteX3-25" fmla="*/ 453109 w 725621"/>
                <a:gd name="connsiteY3-26" fmla="*/ 982851 h 1265695"/>
                <a:gd name="connsiteX4-27" fmla="*/ 181889 w 725621"/>
                <a:gd name="connsiteY4-28" fmla="*/ 1230824 h 1265695"/>
                <a:gd name="connsiteX5-29" fmla="*/ 65652 w 725621"/>
                <a:gd name="connsiteY5-30" fmla="*/ 773624 h 1265695"/>
                <a:gd name="connsiteX6-31" fmla="*/ 575804 w 725621"/>
                <a:gd name="connsiteY6-32" fmla="*/ 750376 h 1265695"/>
                <a:gd name="connsiteX7-33" fmla="*/ 631340 w 725621"/>
                <a:gd name="connsiteY7-34" fmla="*/ 711631 h 1265695"/>
                <a:gd name="connsiteX8-35" fmla="*/ 236133 w 725621"/>
                <a:gd name="connsiteY8-36" fmla="*/ 370668 h 1265695"/>
                <a:gd name="connsiteX9-37" fmla="*/ 352370 w 725621"/>
                <a:gd name="connsiteY9-38" fmla="*/ 21956 h 12656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725621" h="1265695">
                  <a:moveTo>
                    <a:pt x="352370" y="21956"/>
                  </a:moveTo>
                  <a:cubicBezTo>
                    <a:pt x="425987" y="0"/>
                    <a:pt x="630049" y="125278"/>
                    <a:pt x="677835" y="238932"/>
                  </a:cubicBezTo>
                  <a:cubicBezTo>
                    <a:pt x="725621" y="352586"/>
                    <a:pt x="676543" y="579895"/>
                    <a:pt x="639089" y="703881"/>
                  </a:cubicBezTo>
                  <a:cubicBezTo>
                    <a:pt x="601635" y="827867"/>
                    <a:pt x="529309" y="895027"/>
                    <a:pt x="453109" y="982851"/>
                  </a:cubicBezTo>
                  <a:cubicBezTo>
                    <a:pt x="376909" y="1070675"/>
                    <a:pt x="246465" y="1265695"/>
                    <a:pt x="181889" y="1230824"/>
                  </a:cubicBezTo>
                  <a:cubicBezTo>
                    <a:pt x="117313" y="1195953"/>
                    <a:pt x="0" y="853699"/>
                    <a:pt x="65652" y="773624"/>
                  </a:cubicBezTo>
                  <a:cubicBezTo>
                    <a:pt x="131304" y="693549"/>
                    <a:pt x="481523" y="760708"/>
                    <a:pt x="575804" y="750376"/>
                  </a:cubicBezTo>
                  <a:cubicBezTo>
                    <a:pt x="670085" y="740044"/>
                    <a:pt x="687952" y="774916"/>
                    <a:pt x="631340" y="711631"/>
                  </a:cubicBezTo>
                  <a:cubicBezTo>
                    <a:pt x="574728" y="648346"/>
                    <a:pt x="287794" y="486905"/>
                    <a:pt x="236133" y="370668"/>
                  </a:cubicBezTo>
                  <a:cubicBezTo>
                    <a:pt x="184472" y="254431"/>
                    <a:pt x="278753" y="43912"/>
                    <a:pt x="352370" y="21956"/>
                  </a:cubicBezTo>
                  <a:close/>
                </a:path>
              </a:pathLst>
            </a:cu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416298" y="330630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9436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43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638800" y="2057400"/>
              <a:ext cx="2406111" cy="2159431"/>
              <a:chOff x="5638800" y="2057400"/>
              <a:chExt cx="2406111" cy="2159431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6145078" y="2375115"/>
                <a:ext cx="1899833" cy="1266987"/>
              </a:xfrm>
              <a:custGeom>
                <a:avLst/>
                <a:gdLst>
                  <a:gd name="connsiteX0" fmla="*/ 0 w 1899833"/>
                  <a:gd name="connsiteY0" fmla="*/ 251848 h 1266987"/>
                  <a:gd name="connsiteX1" fmla="*/ 1108129 w 1899833"/>
                  <a:gd name="connsiteY1" fmla="*/ 19373 h 1266987"/>
                  <a:gd name="connsiteX2" fmla="*/ 1844298 w 1899833"/>
                  <a:gd name="connsiteY2" fmla="*/ 368085 h 1266987"/>
                  <a:gd name="connsiteX3" fmla="*/ 1441342 w 1899833"/>
                  <a:gd name="connsiteY3" fmla="*/ 1266987 h 126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9833" h="1266987">
                    <a:moveTo>
                      <a:pt x="0" y="251848"/>
                    </a:moveTo>
                    <a:cubicBezTo>
                      <a:pt x="400373" y="125924"/>
                      <a:pt x="800746" y="0"/>
                      <a:pt x="1108129" y="19373"/>
                    </a:cubicBezTo>
                    <a:cubicBezTo>
                      <a:pt x="1415512" y="38746"/>
                      <a:pt x="1788763" y="160149"/>
                      <a:pt x="1844298" y="368085"/>
                    </a:cubicBezTo>
                    <a:cubicBezTo>
                      <a:pt x="1899833" y="576021"/>
                      <a:pt x="1670587" y="921504"/>
                      <a:pt x="1441342" y="1266987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6462793" y="3038959"/>
                <a:ext cx="1123627" cy="587644"/>
              </a:xfrm>
              <a:custGeom>
                <a:avLst/>
                <a:gdLst>
                  <a:gd name="connsiteX0" fmla="*/ 1123627 w 1123627"/>
                  <a:gd name="connsiteY0" fmla="*/ 587644 h 587644"/>
                  <a:gd name="connsiteX1" fmla="*/ 767166 w 1123627"/>
                  <a:gd name="connsiteY1" fmla="*/ 60702 h 587644"/>
                  <a:gd name="connsiteX2" fmla="*/ 387458 w 1123627"/>
                  <a:gd name="connsiteY2" fmla="*/ 223434 h 587644"/>
                  <a:gd name="connsiteX3" fmla="*/ 0 w 1123627"/>
                  <a:gd name="connsiteY3" fmla="*/ 300926 h 58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3627" h="587644">
                    <a:moveTo>
                      <a:pt x="1123627" y="587644"/>
                    </a:moveTo>
                    <a:cubicBezTo>
                      <a:pt x="1006744" y="354524"/>
                      <a:pt x="889861" y="121404"/>
                      <a:pt x="767166" y="60702"/>
                    </a:cubicBezTo>
                    <a:cubicBezTo>
                      <a:pt x="644471" y="0"/>
                      <a:pt x="515319" y="183397"/>
                      <a:pt x="387458" y="223434"/>
                    </a:cubicBezTo>
                    <a:cubicBezTo>
                      <a:pt x="259597" y="263471"/>
                      <a:pt x="129798" y="282198"/>
                      <a:pt x="0" y="300926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974597" y="3611105"/>
                <a:ext cx="1619572" cy="605726"/>
              </a:xfrm>
              <a:custGeom>
                <a:avLst/>
                <a:gdLst>
                  <a:gd name="connsiteX0" fmla="*/ 1619572 w 1619572"/>
                  <a:gd name="connsiteY0" fmla="*/ 0 h 605726"/>
                  <a:gd name="connsiteX1" fmla="*/ 1294108 w 1619572"/>
                  <a:gd name="connsiteY1" fmla="*/ 371959 h 605726"/>
                  <a:gd name="connsiteX2" fmla="*/ 681925 w 1619572"/>
                  <a:gd name="connsiteY2" fmla="*/ 596685 h 605726"/>
                  <a:gd name="connsiteX3" fmla="*/ 426203 w 1619572"/>
                  <a:gd name="connsiteY3" fmla="*/ 317715 h 605726"/>
                  <a:gd name="connsiteX4" fmla="*/ 0 w 1619572"/>
                  <a:gd name="connsiteY4" fmla="*/ 224726 h 605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572" h="605726">
                    <a:moveTo>
                      <a:pt x="1619572" y="0"/>
                    </a:moveTo>
                    <a:cubicBezTo>
                      <a:pt x="1534977" y="136255"/>
                      <a:pt x="1450383" y="272511"/>
                      <a:pt x="1294108" y="371959"/>
                    </a:cubicBezTo>
                    <a:cubicBezTo>
                      <a:pt x="1137833" y="471407"/>
                      <a:pt x="826576" y="605726"/>
                      <a:pt x="681925" y="596685"/>
                    </a:cubicBezTo>
                    <a:cubicBezTo>
                      <a:pt x="537274" y="587644"/>
                      <a:pt x="539857" y="379708"/>
                      <a:pt x="426203" y="317715"/>
                    </a:cubicBezTo>
                    <a:cubicBezTo>
                      <a:pt x="312549" y="255722"/>
                      <a:pt x="156274" y="240224"/>
                      <a:pt x="0" y="224726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15000" y="27432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770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91400" y="2057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62800" y="2831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010400" y="3733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172200" y="3516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6388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</p:grp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8322-2C6E-46C0-B321-4F5E9D02290A}" type="datetime1">
              <a:rPr lang="en-US" smtClean="0"/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A81C-FED6-49C6-A0F1-B2AECEFA5D0B}" type="slidenum">
              <a:rPr lang="en-US" smtClean="0"/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Homeomorphism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7086600" cy="4830763"/>
          </a:xfrm>
        </p:spPr>
        <p:txBody>
          <a:bodyPr/>
          <a:lstStyle/>
          <a:p>
            <a:pPr marL="990600" lvl="1" indent="-533400"/>
            <a:r>
              <a:rPr lang="en-US" dirty="0"/>
              <a:t>Two solids belong to the same topological class if they have the same basic, overall structure even though differing much in details </a:t>
            </a:r>
            <a:endParaRPr lang="en-US" dirty="0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3794125" y="2855913"/>
            <a:ext cx="549275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828800" y="3162300"/>
            <a:ext cx="1371600" cy="1143000"/>
            <a:chOff x="2160" y="9146"/>
            <a:chExt cx="2160" cy="1800"/>
          </a:xfrm>
        </p:grpSpPr>
        <p:grpSp>
          <p:nvGrpSpPr>
            <p:cNvPr id="3" name="Group 14"/>
            <p:cNvGrpSpPr/>
            <p:nvPr/>
          </p:nvGrpSpPr>
          <p:grpSpPr bwMode="auto">
            <a:xfrm>
              <a:off x="2160" y="9146"/>
              <a:ext cx="2160" cy="1800"/>
              <a:chOff x="2160" y="8640"/>
              <a:chExt cx="2160" cy="1800"/>
            </a:xfrm>
          </p:grpSpPr>
          <p:grpSp>
            <p:nvGrpSpPr>
              <p:cNvPr id="4" name="Group 15"/>
              <p:cNvGrpSpPr/>
              <p:nvPr/>
            </p:nvGrpSpPr>
            <p:grpSpPr bwMode="auto">
              <a:xfrm>
                <a:off x="2160" y="8640"/>
                <a:ext cx="1988" cy="1800"/>
                <a:chOff x="2190" y="8640"/>
                <a:chExt cx="1988" cy="1800"/>
              </a:xfrm>
            </p:grpSpPr>
            <p:sp>
              <p:nvSpPr>
                <p:cNvPr id="249872" name="Line 16"/>
                <p:cNvSpPr>
                  <a:spLocks noChangeShapeType="1"/>
                </p:cNvSpPr>
                <p:nvPr/>
              </p:nvSpPr>
              <p:spPr bwMode="auto">
                <a:xfrm>
                  <a:off x="2190" y="900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73" name="Line 17"/>
                <p:cNvSpPr>
                  <a:spLocks noChangeShapeType="1"/>
                </p:cNvSpPr>
                <p:nvPr/>
              </p:nvSpPr>
              <p:spPr bwMode="auto">
                <a:xfrm>
                  <a:off x="3090" y="936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74" name="Freeform 18"/>
                <p:cNvSpPr/>
                <p:nvPr/>
              </p:nvSpPr>
              <p:spPr bwMode="auto">
                <a:xfrm>
                  <a:off x="2190" y="9000"/>
                  <a:ext cx="900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00" y="368"/>
                    </a:cxn>
                  </a:cxnLst>
                  <a:rect l="0" t="0" r="r" b="b"/>
                  <a:pathLst>
                    <a:path w="900" h="368">
                      <a:moveTo>
                        <a:pt x="0" y="0"/>
                      </a:moveTo>
                      <a:lnTo>
                        <a:pt x="900" y="368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75" name="Line 19"/>
                <p:cNvSpPr>
                  <a:spLocks noChangeShapeType="1"/>
                </p:cNvSpPr>
                <p:nvPr/>
              </p:nvSpPr>
              <p:spPr bwMode="auto">
                <a:xfrm>
                  <a:off x="2190" y="10080"/>
                  <a:ext cx="90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7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190" y="8640"/>
                  <a:ext cx="108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77" name="Line 21"/>
                <p:cNvSpPr>
                  <a:spLocks noChangeShapeType="1"/>
                </p:cNvSpPr>
                <p:nvPr/>
              </p:nvSpPr>
              <p:spPr bwMode="auto">
                <a:xfrm>
                  <a:off x="4170" y="900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78" name="Freeform 22"/>
                <p:cNvSpPr/>
                <p:nvPr/>
              </p:nvSpPr>
              <p:spPr bwMode="auto">
                <a:xfrm>
                  <a:off x="3090" y="10073"/>
                  <a:ext cx="1088" cy="367"/>
                </a:xfrm>
                <a:custGeom>
                  <a:avLst/>
                  <a:gdLst/>
                  <a:ahLst/>
                  <a:cxnLst>
                    <a:cxn ang="0">
                      <a:pos x="0" y="367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367">
                      <a:moveTo>
                        <a:pt x="0" y="367"/>
                      </a:moveTo>
                      <a:lnTo>
                        <a:pt x="1088" y="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79" name="Line 23"/>
                <p:cNvSpPr>
                  <a:spLocks noChangeShapeType="1"/>
                </p:cNvSpPr>
                <p:nvPr/>
              </p:nvSpPr>
              <p:spPr bwMode="auto">
                <a:xfrm>
                  <a:off x="3270" y="8640"/>
                  <a:ext cx="87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8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090" y="9000"/>
                  <a:ext cx="108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881" name="Text Box 25"/>
              <p:cNvSpPr txBox="1">
                <a:spLocks noChangeArrowheads="1"/>
              </p:cNvSpPr>
              <p:nvPr/>
            </p:nvSpPr>
            <p:spPr bwMode="auto">
              <a:xfrm>
                <a:off x="3139" y="8897"/>
                <a:ext cx="540" cy="3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en-US" altLang="zh-CN" sz="12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endParaRPr lang="en-US"/>
              </a:p>
            </p:txBody>
          </p:sp>
          <p:sp>
            <p:nvSpPr>
              <p:cNvPr id="249882" name="Text Box 26"/>
              <p:cNvSpPr txBox="1">
                <a:spLocks noChangeArrowheads="1"/>
              </p:cNvSpPr>
              <p:nvPr/>
            </p:nvSpPr>
            <p:spPr bwMode="auto">
              <a:xfrm>
                <a:off x="3780" y="9360"/>
                <a:ext cx="540" cy="3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en-US" altLang="zh-CN" sz="12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endParaRPr lang="en-US"/>
              </a:p>
            </p:txBody>
          </p:sp>
        </p:grpSp>
        <p:grpSp>
          <p:nvGrpSpPr>
            <p:cNvPr id="5" name="Group 27"/>
            <p:cNvGrpSpPr/>
            <p:nvPr/>
          </p:nvGrpSpPr>
          <p:grpSpPr bwMode="auto">
            <a:xfrm>
              <a:off x="2160" y="9150"/>
              <a:ext cx="1980" cy="1433"/>
              <a:chOff x="2160" y="9150"/>
              <a:chExt cx="1980" cy="1433"/>
            </a:xfrm>
          </p:grpSpPr>
          <p:sp>
            <p:nvSpPr>
              <p:cNvPr id="249884" name="Freeform 28"/>
              <p:cNvSpPr/>
              <p:nvPr/>
            </p:nvSpPr>
            <p:spPr bwMode="auto">
              <a:xfrm>
                <a:off x="3240" y="9150"/>
                <a:ext cx="1" cy="11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110"/>
                  </a:cxn>
                </a:cxnLst>
                <a:rect l="0" t="0" r="r" b="b"/>
                <a:pathLst>
                  <a:path w="1" h="1110">
                    <a:moveTo>
                      <a:pt x="0" y="0"/>
                    </a:moveTo>
                    <a:lnTo>
                      <a:pt x="1" y="111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885" name="Freeform 29"/>
              <p:cNvSpPr/>
              <p:nvPr/>
            </p:nvSpPr>
            <p:spPr bwMode="auto">
              <a:xfrm>
                <a:off x="2160" y="10260"/>
                <a:ext cx="1080" cy="323"/>
              </a:xfrm>
              <a:custGeom>
                <a:avLst/>
                <a:gdLst/>
                <a:ahLst/>
                <a:cxnLst>
                  <a:cxn ang="0">
                    <a:pos x="0" y="323"/>
                  </a:cxn>
                  <a:cxn ang="0">
                    <a:pos x="1080" y="0"/>
                  </a:cxn>
                </a:cxnLst>
                <a:rect l="0" t="0" r="r" b="b"/>
                <a:pathLst>
                  <a:path w="1080" h="323">
                    <a:moveTo>
                      <a:pt x="0" y="323"/>
                    </a:moveTo>
                    <a:lnTo>
                      <a:pt x="10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886" name="Freeform 30"/>
              <p:cNvSpPr/>
              <p:nvPr/>
            </p:nvSpPr>
            <p:spPr bwMode="auto">
              <a:xfrm>
                <a:off x="3240" y="10260"/>
                <a:ext cx="900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0" y="315"/>
                  </a:cxn>
                </a:cxnLst>
                <a:rect l="0" t="0" r="r" b="b"/>
                <a:pathLst>
                  <a:path w="900" h="315">
                    <a:moveTo>
                      <a:pt x="0" y="0"/>
                    </a:moveTo>
                    <a:lnTo>
                      <a:pt x="900" y="31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31"/>
          <p:cNvGrpSpPr/>
          <p:nvPr/>
        </p:nvGrpSpPr>
        <p:grpSpPr bwMode="auto">
          <a:xfrm>
            <a:off x="3505200" y="2971800"/>
            <a:ext cx="2400300" cy="1257300"/>
            <a:chOff x="4500" y="8966"/>
            <a:chExt cx="3780" cy="1980"/>
          </a:xfrm>
        </p:grpSpPr>
        <p:grpSp>
          <p:nvGrpSpPr>
            <p:cNvPr id="7" name="Group 32"/>
            <p:cNvGrpSpPr/>
            <p:nvPr/>
          </p:nvGrpSpPr>
          <p:grpSpPr bwMode="auto">
            <a:xfrm>
              <a:off x="4500" y="8966"/>
              <a:ext cx="3780" cy="1980"/>
              <a:chOff x="4500" y="8460"/>
              <a:chExt cx="3780" cy="1980"/>
            </a:xfrm>
          </p:grpSpPr>
          <p:grpSp>
            <p:nvGrpSpPr>
              <p:cNvPr id="8" name="Group 33"/>
              <p:cNvGrpSpPr/>
              <p:nvPr/>
            </p:nvGrpSpPr>
            <p:grpSpPr bwMode="auto">
              <a:xfrm>
                <a:off x="4500" y="8640"/>
                <a:ext cx="3313" cy="1800"/>
                <a:chOff x="2190" y="8640"/>
                <a:chExt cx="1988" cy="1800"/>
              </a:xfrm>
            </p:grpSpPr>
            <p:sp>
              <p:nvSpPr>
                <p:cNvPr id="249890" name="Line 34"/>
                <p:cNvSpPr>
                  <a:spLocks noChangeShapeType="1"/>
                </p:cNvSpPr>
                <p:nvPr/>
              </p:nvSpPr>
              <p:spPr bwMode="auto">
                <a:xfrm>
                  <a:off x="2190" y="900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91" name="Line 35"/>
                <p:cNvSpPr>
                  <a:spLocks noChangeShapeType="1"/>
                </p:cNvSpPr>
                <p:nvPr/>
              </p:nvSpPr>
              <p:spPr bwMode="auto">
                <a:xfrm>
                  <a:off x="3090" y="936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92" name="Freeform 36"/>
                <p:cNvSpPr/>
                <p:nvPr/>
              </p:nvSpPr>
              <p:spPr bwMode="auto">
                <a:xfrm>
                  <a:off x="2190" y="9000"/>
                  <a:ext cx="900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00" y="368"/>
                    </a:cxn>
                  </a:cxnLst>
                  <a:rect l="0" t="0" r="r" b="b"/>
                  <a:pathLst>
                    <a:path w="900" h="368">
                      <a:moveTo>
                        <a:pt x="0" y="0"/>
                      </a:moveTo>
                      <a:lnTo>
                        <a:pt x="900" y="368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93" name="Line 37"/>
                <p:cNvSpPr>
                  <a:spLocks noChangeShapeType="1"/>
                </p:cNvSpPr>
                <p:nvPr/>
              </p:nvSpPr>
              <p:spPr bwMode="auto">
                <a:xfrm>
                  <a:off x="2190" y="10080"/>
                  <a:ext cx="90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9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190" y="8640"/>
                  <a:ext cx="108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95" name="Line 39"/>
                <p:cNvSpPr>
                  <a:spLocks noChangeShapeType="1"/>
                </p:cNvSpPr>
                <p:nvPr/>
              </p:nvSpPr>
              <p:spPr bwMode="auto">
                <a:xfrm>
                  <a:off x="4170" y="900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96" name="Freeform 40"/>
                <p:cNvSpPr/>
                <p:nvPr/>
              </p:nvSpPr>
              <p:spPr bwMode="auto">
                <a:xfrm>
                  <a:off x="3090" y="10073"/>
                  <a:ext cx="1088" cy="367"/>
                </a:xfrm>
                <a:custGeom>
                  <a:avLst/>
                  <a:gdLst/>
                  <a:ahLst/>
                  <a:cxnLst>
                    <a:cxn ang="0">
                      <a:pos x="0" y="367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367">
                      <a:moveTo>
                        <a:pt x="0" y="367"/>
                      </a:moveTo>
                      <a:lnTo>
                        <a:pt x="1088" y="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97" name="Line 41"/>
                <p:cNvSpPr>
                  <a:spLocks noChangeShapeType="1"/>
                </p:cNvSpPr>
                <p:nvPr/>
              </p:nvSpPr>
              <p:spPr bwMode="auto">
                <a:xfrm>
                  <a:off x="3270" y="8640"/>
                  <a:ext cx="87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89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090" y="9000"/>
                  <a:ext cx="108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3"/>
              <p:cNvGrpSpPr/>
              <p:nvPr/>
            </p:nvGrpSpPr>
            <p:grpSpPr bwMode="auto">
              <a:xfrm>
                <a:off x="6132" y="8460"/>
                <a:ext cx="2148" cy="1260"/>
                <a:chOff x="6132" y="8460"/>
                <a:chExt cx="2148" cy="1260"/>
              </a:xfrm>
            </p:grpSpPr>
            <p:sp>
              <p:nvSpPr>
                <p:cNvPr id="24990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132" y="8897"/>
                  <a:ext cx="90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CN" sz="1200" i="1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a</a:t>
                  </a:r>
                  <a:endParaRPr lang="en-US"/>
                </a:p>
              </p:txBody>
            </p:sp>
            <p:sp>
              <p:nvSpPr>
                <p:cNvPr id="24990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6840" y="8460"/>
                  <a:ext cx="90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CN" sz="1200" i="1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b</a:t>
                  </a:r>
                  <a:endParaRPr lang="en-US"/>
                </a:p>
              </p:txBody>
            </p:sp>
            <p:sp>
              <p:nvSpPr>
                <p:cNvPr id="24990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7380" y="9360"/>
                  <a:ext cx="90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CN" sz="1200" i="1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c</a:t>
                  </a:r>
                  <a:endParaRPr lang="en-US"/>
                </a:p>
              </p:txBody>
            </p:sp>
          </p:grpSp>
        </p:grpSp>
        <p:sp>
          <p:nvSpPr>
            <p:cNvPr id="249903" name="Freeform 47"/>
            <p:cNvSpPr/>
            <p:nvPr/>
          </p:nvSpPr>
          <p:spPr bwMode="auto">
            <a:xfrm>
              <a:off x="6293" y="9143"/>
              <a:ext cx="1" cy="10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72"/>
                </a:cxn>
              </a:cxnLst>
              <a:rect l="0" t="0" r="r" b="b"/>
              <a:pathLst>
                <a:path w="1" h="1072">
                  <a:moveTo>
                    <a:pt x="0" y="0"/>
                  </a:moveTo>
                  <a:lnTo>
                    <a:pt x="0" y="107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904" name="Freeform 48"/>
            <p:cNvSpPr/>
            <p:nvPr/>
          </p:nvSpPr>
          <p:spPr bwMode="auto">
            <a:xfrm>
              <a:off x="4500" y="10208"/>
              <a:ext cx="1800" cy="375"/>
            </a:xfrm>
            <a:custGeom>
              <a:avLst/>
              <a:gdLst/>
              <a:ahLst/>
              <a:cxnLst>
                <a:cxn ang="0">
                  <a:pos x="0" y="375"/>
                </a:cxn>
                <a:cxn ang="0">
                  <a:pos x="1800" y="0"/>
                </a:cxn>
              </a:cxnLst>
              <a:rect l="0" t="0" r="r" b="b"/>
              <a:pathLst>
                <a:path w="1800" h="375">
                  <a:moveTo>
                    <a:pt x="0" y="375"/>
                  </a:moveTo>
                  <a:lnTo>
                    <a:pt x="180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905" name="Freeform 49"/>
            <p:cNvSpPr/>
            <p:nvPr/>
          </p:nvSpPr>
          <p:spPr bwMode="auto">
            <a:xfrm>
              <a:off x="6285" y="10200"/>
              <a:ext cx="1538" cy="375"/>
            </a:xfrm>
            <a:custGeom>
              <a:avLst/>
              <a:gdLst/>
              <a:ahLst/>
              <a:cxnLst>
                <a:cxn ang="0">
                  <a:pos x="1538" y="375"/>
                </a:cxn>
                <a:cxn ang="0">
                  <a:pos x="0" y="0"/>
                </a:cxn>
              </a:cxnLst>
              <a:rect l="0" t="0" r="r" b="b"/>
              <a:pathLst>
                <a:path w="1538" h="375">
                  <a:moveTo>
                    <a:pt x="1538" y="37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/>
          <p:nvPr/>
        </p:nvGrpSpPr>
        <p:grpSpPr bwMode="auto">
          <a:xfrm>
            <a:off x="6629400" y="3124200"/>
            <a:ext cx="1371600" cy="1028700"/>
            <a:chOff x="9000" y="9180"/>
            <a:chExt cx="2160" cy="1620"/>
          </a:xfrm>
        </p:grpSpPr>
        <p:grpSp>
          <p:nvGrpSpPr>
            <p:cNvPr id="11" name="Group 51"/>
            <p:cNvGrpSpPr/>
            <p:nvPr/>
          </p:nvGrpSpPr>
          <p:grpSpPr bwMode="auto">
            <a:xfrm>
              <a:off x="9000" y="9180"/>
              <a:ext cx="2160" cy="1620"/>
              <a:chOff x="9000" y="9180"/>
              <a:chExt cx="2160" cy="1620"/>
            </a:xfrm>
          </p:grpSpPr>
          <p:sp>
            <p:nvSpPr>
              <p:cNvPr id="249908" name="Line 52"/>
              <p:cNvSpPr>
                <a:spLocks noChangeShapeType="1"/>
              </p:cNvSpPr>
              <p:nvPr/>
            </p:nvSpPr>
            <p:spPr bwMode="auto">
              <a:xfrm>
                <a:off x="10080" y="10080"/>
                <a:ext cx="180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" name="Group 53"/>
              <p:cNvGrpSpPr/>
              <p:nvPr/>
            </p:nvGrpSpPr>
            <p:grpSpPr bwMode="auto">
              <a:xfrm>
                <a:off x="9000" y="9180"/>
                <a:ext cx="2160" cy="1620"/>
                <a:chOff x="9000" y="9180"/>
                <a:chExt cx="2160" cy="1620"/>
              </a:xfrm>
            </p:grpSpPr>
            <p:sp>
              <p:nvSpPr>
                <p:cNvPr id="249910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9000" y="9360"/>
                  <a:ext cx="180" cy="9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911" name="Line 55"/>
                <p:cNvSpPr>
                  <a:spLocks noChangeShapeType="1"/>
                </p:cNvSpPr>
                <p:nvPr/>
              </p:nvSpPr>
              <p:spPr bwMode="auto">
                <a:xfrm>
                  <a:off x="9180" y="9360"/>
                  <a:ext cx="900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91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9180" y="9180"/>
                  <a:ext cx="1080" cy="1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913" name="Line 57"/>
                <p:cNvSpPr>
                  <a:spLocks noChangeShapeType="1"/>
                </p:cNvSpPr>
                <p:nvPr/>
              </p:nvSpPr>
              <p:spPr bwMode="auto">
                <a:xfrm>
                  <a:off x="10260" y="9180"/>
                  <a:ext cx="90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914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0080" y="9540"/>
                  <a:ext cx="1080" cy="5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91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0800" y="9540"/>
                  <a:ext cx="360" cy="9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91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0260" y="10440"/>
                  <a:ext cx="54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917" name="Line 61"/>
                <p:cNvSpPr>
                  <a:spLocks noChangeShapeType="1"/>
                </p:cNvSpPr>
                <p:nvPr/>
              </p:nvSpPr>
              <p:spPr bwMode="auto">
                <a:xfrm>
                  <a:off x="9000" y="10260"/>
                  <a:ext cx="1260" cy="5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9918" name="Line 62"/>
            <p:cNvSpPr>
              <a:spLocks noChangeShapeType="1"/>
            </p:cNvSpPr>
            <p:nvPr/>
          </p:nvSpPr>
          <p:spPr bwMode="auto">
            <a:xfrm flipH="1">
              <a:off x="9900" y="9180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919" name="Line 63"/>
            <p:cNvSpPr>
              <a:spLocks noChangeShapeType="1"/>
            </p:cNvSpPr>
            <p:nvPr/>
          </p:nvSpPr>
          <p:spPr bwMode="auto">
            <a:xfrm flipV="1">
              <a:off x="9000" y="972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920" name="Line 64"/>
            <p:cNvSpPr>
              <a:spLocks noChangeShapeType="1"/>
            </p:cNvSpPr>
            <p:nvPr/>
          </p:nvSpPr>
          <p:spPr bwMode="auto">
            <a:xfrm>
              <a:off x="9900" y="9720"/>
              <a:ext cx="9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5"/>
          <p:cNvGrpSpPr/>
          <p:nvPr/>
        </p:nvGrpSpPr>
        <p:grpSpPr bwMode="auto">
          <a:xfrm>
            <a:off x="1828800" y="4686300"/>
            <a:ext cx="1485900" cy="1485900"/>
            <a:chOff x="5040" y="5580"/>
            <a:chExt cx="2340" cy="2340"/>
          </a:xfrm>
        </p:grpSpPr>
        <p:sp>
          <p:nvSpPr>
            <p:cNvPr id="249922" name="Oval 66"/>
            <p:cNvSpPr>
              <a:spLocks noChangeArrowheads="1"/>
            </p:cNvSpPr>
            <p:nvPr/>
          </p:nvSpPr>
          <p:spPr bwMode="auto">
            <a:xfrm>
              <a:off x="5040" y="5580"/>
              <a:ext cx="2340" cy="23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923" name="Oval 67"/>
            <p:cNvSpPr>
              <a:spLocks noChangeArrowheads="1"/>
            </p:cNvSpPr>
            <p:nvPr/>
          </p:nvSpPr>
          <p:spPr bwMode="auto">
            <a:xfrm>
              <a:off x="6048" y="5580"/>
              <a:ext cx="360" cy="234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924" name="Oval 68"/>
            <p:cNvSpPr>
              <a:spLocks noChangeArrowheads="1"/>
            </p:cNvSpPr>
            <p:nvPr/>
          </p:nvSpPr>
          <p:spPr bwMode="auto">
            <a:xfrm>
              <a:off x="5040" y="6660"/>
              <a:ext cx="2340" cy="25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69"/>
          <p:cNvGrpSpPr/>
          <p:nvPr/>
        </p:nvGrpSpPr>
        <p:grpSpPr bwMode="auto">
          <a:xfrm>
            <a:off x="4038600" y="4495800"/>
            <a:ext cx="1485900" cy="1711325"/>
            <a:chOff x="6660" y="5445"/>
            <a:chExt cx="2340" cy="2693"/>
          </a:xfrm>
        </p:grpSpPr>
        <p:grpSp>
          <p:nvGrpSpPr>
            <p:cNvPr id="15" name="Group 70"/>
            <p:cNvGrpSpPr/>
            <p:nvPr/>
          </p:nvGrpSpPr>
          <p:grpSpPr bwMode="auto">
            <a:xfrm>
              <a:off x="6660" y="5445"/>
              <a:ext cx="2340" cy="2693"/>
              <a:chOff x="6660" y="5445"/>
              <a:chExt cx="2340" cy="2693"/>
            </a:xfrm>
          </p:grpSpPr>
          <p:sp>
            <p:nvSpPr>
              <p:cNvPr id="249927" name="Oval 71"/>
              <p:cNvSpPr>
                <a:spLocks noChangeArrowheads="1"/>
              </p:cNvSpPr>
              <p:nvPr/>
            </p:nvSpPr>
            <p:spPr bwMode="auto">
              <a:xfrm>
                <a:off x="6660" y="5580"/>
                <a:ext cx="2340" cy="234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928" name="Oval 72"/>
              <p:cNvSpPr>
                <a:spLocks noChangeArrowheads="1"/>
              </p:cNvSpPr>
              <p:nvPr/>
            </p:nvSpPr>
            <p:spPr bwMode="auto">
              <a:xfrm>
                <a:off x="7517" y="5760"/>
                <a:ext cx="72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929" name="Freeform 73"/>
              <p:cNvSpPr/>
              <p:nvPr/>
            </p:nvSpPr>
            <p:spPr bwMode="auto">
              <a:xfrm>
                <a:off x="8100" y="6015"/>
                <a:ext cx="135" cy="1545"/>
              </a:xfrm>
              <a:custGeom>
                <a:avLst/>
                <a:gdLst/>
                <a:ahLst/>
                <a:cxnLst>
                  <a:cxn ang="0">
                    <a:pos x="135" y="0"/>
                  </a:cxn>
                  <a:cxn ang="0">
                    <a:pos x="0" y="1545"/>
                  </a:cxn>
                </a:cxnLst>
                <a:rect l="0" t="0" r="r" b="b"/>
                <a:pathLst>
                  <a:path w="135" h="1545">
                    <a:moveTo>
                      <a:pt x="135" y="0"/>
                    </a:moveTo>
                    <a:lnTo>
                      <a:pt x="0" y="154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930" name="Oval 74"/>
              <p:cNvSpPr>
                <a:spLocks noChangeArrowheads="1"/>
              </p:cNvSpPr>
              <p:nvPr/>
            </p:nvSpPr>
            <p:spPr bwMode="auto">
              <a:xfrm>
                <a:off x="7380" y="7200"/>
                <a:ext cx="72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931" name="Freeform 75"/>
              <p:cNvSpPr/>
              <p:nvPr/>
            </p:nvSpPr>
            <p:spPr bwMode="auto">
              <a:xfrm>
                <a:off x="7673" y="5445"/>
                <a:ext cx="277" cy="2693"/>
              </a:xfrm>
              <a:custGeom>
                <a:avLst/>
                <a:gdLst/>
                <a:ahLst/>
                <a:cxnLst>
                  <a:cxn ang="0">
                    <a:pos x="277" y="0"/>
                  </a:cxn>
                  <a:cxn ang="0">
                    <a:pos x="0" y="2693"/>
                  </a:cxn>
                </a:cxnLst>
                <a:rect l="0" t="0" r="r" b="b"/>
                <a:pathLst>
                  <a:path w="277" h="2693">
                    <a:moveTo>
                      <a:pt x="277" y="0"/>
                    </a:moveTo>
                    <a:lnTo>
                      <a:pt x="0" y="2693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9932" name="Freeform 76"/>
            <p:cNvSpPr/>
            <p:nvPr/>
          </p:nvSpPr>
          <p:spPr bwMode="auto">
            <a:xfrm>
              <a:off x="7380" y="5963"/>
              <a:ext cx="135" cy="1597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0" y="1597"/>
                </a:cxn>
              </a:cxnLst>
              <a:rect l="0" t="0" r="r" b="b"/>
              <a:pathLst>
                <a:path w="135" h="1597">
                  <a:moveTo>
                    <a:pt x="135" y="0"/>
                  </a:moveTo>
                  <a:lnTo>
                    <a:pt x="0" y="159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77"/>
          <p:cNvGrpSpPr/>
          <p:nvPr/>
        </p:nvGrpSpPr>
        <p:grpSpPr bwMode="auto">
          <a:xfrm>
            <a:off x="6477000" y="4953000"/>
            <a:ext cx="1714500" cy="800100"/>
            <a:chOff x="8280" y="6480"/>
            <a:chExt cx="2700" cy="1260"/>
          </a:xfrm>
        </p:grpSpPr>
        <p:sp>
          <p:nvSpPr>
            <p:cNvPr id="249934" name="Oval 78"/>
            <p:cNvSpPr>
              <a:spLocks noChangeArrowheads="1"/>
            </p:cNvSpPr>
            <p:nvPr/>
          </p:nvSpPr>
          <p:spPr bwMode="auto">
            <a:xfrm>
              <a:off x="8280" y="6480"/>
              <a:ext cx="2700" cy="1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935" name="Freeform 79"/>
            <p:cNvSpPr/>
            <p:nvPr/>
          </p:nvSpPr>
          <p:spPr bwMode="auto">
            <a:xfrm>
              <a:off x="8915" y="6858"/>
              <a:ext cx="1430" cy="241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818" y="0"/>
                </a:cxn>
                <a:cxn ang="0">
                  <a:pos x="1620" y="344"/>
                </a:cxn>
              </a:cxnLst>
              <a:rect l="0" t="0" r="r" b="b"/>
              <a:pathLst>
                <a:path w="1620" h="344">
                  <a:moveTo>
                    <a:pt x="0" y="344"/>
                  </a:moveTo>
                  <a:cubicBezTo>
                    <a:pt x="225" y="89"/>
                    <a:pt x="548" y="0"/>
                    <a:pt x="818" y="0"/>
                  </a:cubicBezTo>
                  <a:cubicBezTo>
                    <a:pt x="1088" y="0"/>
                    <a:pt x="1313" y="74"/>
                    <a:pt x="1620" y="3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936" name="Freeform 80"/>
            <p:cNvSpPr/>
            <p:nvPr/>
          </p:nvSpPr>
          <p:spPr bwMode="auto">
            <a:xfrm>
              <a:off x="8790" y="7028"/>
              <a:ext cx="1695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7" y="240"/>
                </a:cxn>
                <a:cxn ang="0">
                  <a:pos x="1695" y="0"/>
                </a:cxn>
              </a:cxnLst>
              <a:rect l="0" t="0" r="r" b="b"/>
              <a:pathLst>
                <a:path w="1695" h="240">
                  <a:moveTo>
                    <a:pt x="0" y="0"/>
                  </a:moveTo>
                  <a:cubicBezTo>
                    <a:pt x="206" y="126"/>
                    <a:pt x="609" y="240"/>
                    <a:pt x="847" y="240"/>
                  </a:cubicBezTo>
                  <a:cubicBezTo>
                    <a:pt x="1085" y="240"/>
                    <a:pt x="1497" y="95"/>
                    <a:pt x="1695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73" name="Diagram 72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4" name="Date Placeholder 7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F68F-11D1-46E5-A606-A674AD7FADCD}" type="datetime1">
              <a:rPr lang="en-US" smtClean="0"/>
            </a:fld>
            <a:endParaRPr lang="en-US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Homeomorphism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794125" y="2855913"/>
            <a:ext cx="549275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99"/>
          <p:cNvGrpSpPr/>
          <p:nvPr/>
        </p:nvGrpSpPr>
        <p:grpSpPr bwMode="auto">
          <a:xfrm>
            <a:off x="1981200" y="1371600"/>
            <a:ext cx="1828800" cy="1219200"/>
            <a:chOff x="816" y="1248"/>
            <a:chExt cx="1152" cy="768"/>
          </a:xfrm>
        </p:grpSpPr>
        <p:grpSp>
          <p:nvGrpSpPr>
            <p:cNvPr id="3" name="Group 73"/>
            <p:cNvGrpSpPr/>
            <p:nvPr/>
          </p:nvGrpSpPr>
          <p:grpSpPr bwMode="auto">
            <a:xfrm>
              <a:off x="816" y="1248"/>
              <a:ext cx="1152" cy="768"/>
              <a:chOff x="2340" y="1800"/>
              <a:chExt cx="3240" cy="2160"/>
            </a:xfrm>
          </p:grpSpPr>
          <p:sp>
            <p:nvSpPr>
              <p:cNvPr id="266314" name="Line 74"/>
              <p:cNvSpPr>
                <a:spLocks noChangeShapeType="1"/>
              </p:cNvSpPr>
              <p:nvPr/>
            </p:nvSpPr>
            <p:spPr bwMode="auto">
              <a:xfrm flipV="1">
                <a:off x="2340" y="1800"/>
                <a:ext cx="360" cy="216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15" name="Line 75"/>
              <p:cNvSpPr>
                <a:spLocks noChangeShapeType="1"/>
              </p:cNvSpPr>
              <p:nvPr/>
            </p:nvSpPr>
            <p:spPr bwMode="auto">
              <a:xfrm>
                <a:off x="2700" y="1800"/>
                <a:ext cx="2880" cy="5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16" name="Line 76"/>
              <p:cNvSpPr>
                <a:spLocks noChangeShapeType="1"/>
              </p:cNvSpPr>
              <p:nvPr/>
            </p:nvSpPr>
            <p:spPr bwMode="auto">
              <a:xfrm flipH="1">
                <a:off x="4320" y="2340"/>
                <a:ext cx="1260" cy="10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17" name="Line 77"/>
              <p:cNvSpPr>
                <a:spLocks noChangeShapeType="1"/>
              </p:cNvSpPr>
              <p:nvPr/>
            </p:nvSpPr>
            <p:spPr bwMode="auto">
              <a:xfrm flipH="1">
                <a:off x="2340" y="3420"/>
                <a:ext cx="1980" cy="5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8"/>
            <p:cNvGrpSpPr/>
            <p:nvPr/>
          </p:nvGrpSpPr>
          <p:grpSpPr bwMode="auto">
            <a:xfrm>
              <a:off x="1104" y="1488"/>
              <a:ext cx="264" cy="185"/>
              <a:chOff x="1056" y="1728"/>
              <a:chExt cx="264" cy="185"/>
            </a:xfrm>
          </p:grpSpPr>
          <p:sp>
            <p:nvSpPr>
              <p:cNvPr id="266326" name="Text Box 86"/>
              <p:cNvSpPr txBox="1">
                <a:spLocks noChangeArrowheads="1"/>
              </p:cNvSpPr>
              <p:nvPr/>
            </p:nvSpPr>
            <p:spPr bwMode="auto">
              <a:xfrm>
                <a:off x="1104" y="1728"/>
                <a:ext cx="216" cy="1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en-US" altLang="zh-CN" sz="12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endParaRPr lang="en-US"/>
              </a:p>
            </p:txBody>
          </p:sp>
          <p:sp>
            <p:nvSpPr>
              <p:cNvPr id="266327" name="Oval 87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100"/>
          <p:cNvGrpSpPr/>
          <p:nvPr/>
        </p:nvGrpSpPr>
        <p:grpSpPr bwMode="auto">
          <a:xfrm>
            <a:off x="4191000" y="1600200"/>
            <a:ext cx="1714500" cy="1028700"/>
            <a:chOff x="2208" y="2016"/>
            <a:chExt cx="1080" cy="648"/>
          </a:xfrm>
        </p:grpSpPr>
        <p:grpSp>
          <p:nvGrpSpPr>
            <p:cNvPr id="6" name="Group 78"/>
            <p:cNvGrpSpPr/>
            <p:nvPr/>
          </p:nvGrpSpPr>
          <p:grpSpPr bwMode="auto">
            <a:xfrm>
              <a:off x="2208" y="2016"/>
              <a:ext cx="1080" cy="648"/>
              <a:chOff x="4860" y="1620"/>
              <a:chExt cx="2880" cy="1800"/>
            </a:xfrm>
          </p:grpSpPr>
          <p:sp>
            <p:nvSpPr>
              <p:cNvPr id="266319" name="Line 79"/>
              <p:cNvSpPr>
                <a:spLocks noChangeShapeType="1"/>
              </p:cNvSpPr>
              <p:nvPr/>
            </p:nvSpPr>
            <p:spPr bwMode="auto">
              <a:xfrm flipV="1">
                <a:off x="4860" y="1620"/>
                <a:ext cx="320" cy="18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20" name="Line 80"/>
              <p:cNvSpPr>
                <a:spLocks noChangeShapeType="1"/>
              </p:cNvSpPr>
              <p:nvPr/>
            </p:nvSpPr>
            <p:spPr bwMode="auto">
              <a:xfrm>
                <a:off x="5180" y="1620"/>
                <a:ext cx="2560" cy="4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21" name="Line 81"/>
              <p:cNvSpPr>
                <a:spLocks noChangeShapeType="1"/>
              </p:cNvSpPr>
              <p:nvPr/>
            </p:nvSpPr>
            <p:spPr bwMode="auto">
              <a:xfrm flipH="1">
                <a:off x="6620" y="2070"/>
                <a:ext cx="1120" cy="9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22" name="Line 82"/>
              <p:cNvSpPr>
                <a:spLocks noChangeShapeType="1"/>
              </p:cNvSpPr>
              <p:nvPr/>
            </p:nvSpPr>
            <p:spPr bwMode="auto">
              <a:xfrm flipH="1">
                <a:off x="4860" y="2970"/>
                <a:ext cx="1760" cy="4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23" name="Freeform 83"/>
              <p:cNvSpPr/>
              <p:nvPr/>
            </p:nvSpPr>
            <p:spPr bwMode="auto">
              <a:xfrm>
                <a:off x="5220" y="1620"/>
                <a:ext cx="1388" cy="13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88" y="1358"/>
                  </a:cxn>
                </a:cxnLst>
                <a:rect l="0" t="0" r="r" b="b"/>
                <a:pathLst>
                  <a:path w="1388" h="1358">
                    <a:moveTo>
                      <a:pt x="0" y="0"/>
                    </a:moveTo>
                    <a:lnTo>
                      <a:pt x="1388" y="1358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9"/>
            <p:cNvGrpSpPr/>
            <p:nvPr/>
          </p:nvGrpSpPr>
          <p:grpSpPr bwMode="auto">
            <a:xfrm>
              <a:off x="2736" y="2208"/>
              <a:ext cx="264" cy="185"/>
              <a:chOff x="1056" y="1728"/>
              <a:chExt cx="264" cy="185"/>
            </a:xfrm>
          </p:grpSpPr>
          <p:sp>
            <p:nvSpPr>
              <p:cNvPr id="266330" name="Text Box 90"/>
              <p:cNvSpPr txBox="1">
                <a:spLocks noChangeArrowheads="1"/>
              </p:cNvSpPr>
              <p:nvPr/>
            </p:nvSpPr>
            <p:spPr bwMode="auto">
              <a:xfrm>
                <a:off x="1104" y="1728"/>
                <a:ext cx="216" cy="1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en-US" altLang="zh-CN" sz="12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endParaRPr lang="en-US"/>
              </a:p>
            </p:txBody>
          </p:sp>
          <p:sp>
            <p:nvSpPr>
              <p:cNvPr id="266331" name="Oval 91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104"/>
          <p:cNvGrpSpPr/>
          <p:nvPr/>
        </p:nvGrpSpPr>
        <p:grpSpPr bwMode="auto">
          <a:xfrm>
            <a:off x="6629400" y="1143000"/>
            <a:ext cx="2076450" cy="1543050"/>
            <a:chOff x="3792" y="1824"/>
            <a:chExt cx="1308" cy="972"/>
          </a:xfrm>
        </p:grpSpPr>
        <p:grpSp>
          <p:nvGrpSpPr>
            <p:cNvPr id="9" name="Group 103"/>
            <p:cNvGrpSpPr/>
            <p:nvPr/>
          </p:nvGrpSpPr>
          <p:grpSpPr bwMode="auto">
            <a:xfrm>
              <a:off x="3792" y="1824"/>
              <a:ext cx="1308" cy="972"/>
              <a:chOff x="3816" y="1848"/>
              <a:chExt cx="1308" cy="972"/>
            </a:xfrm>
          </p:grpSpPr>
          <p:grpSp>
            <p:nvGrpSpPr>
              <p:cNvPr id="10" name="Group 102"/>
              <p:cNvGrpSpPr/>
              <p:nvPr/>
            </p:nvGrpSpPr>
            <p:grpSpPr bwMode="auto">
              <a:xfrm>
                <a:off x="3816" y="1848"/>
                <a:ext cx="1308" cy="972"/>
                <a:chOff x="3816" y="1848"/>
                <a:chExt cx="1308" cy="972"/>
              </a:xfrm>
            </p:grpSpPr>
            <p:sp>
              <p:nvSpPr>
                <p:cNvPr id="266332" name="Freeform 92"/>
                <p:cNvSpPr/>
                <p:nvPr/>
              </p:nvSpPr>
              <p:spPr bwMode="auto">
                <a:xfrm>
                  <a:off x="3816" y="1848"/>
                  <a:ext cx="1308" cy="972"/>
                </a:xfrm>
                <a:custGeom>
                  <a:avLst/>
                  <a:gdLst/>
                  <a:ahLst/>
                  <a:cxnLst>
                    <a:cxn ang="0">
                      <a:pos x="720" y="420"/>
                    </a:cxn>
                    <a:cxn ang="0">
                      <a:pos x="180" y="600"/>
                    </a:cxn>
                    <a:cxn ang="0">
                      <a:pos x="0" y="1140"/>
                    </a:cxn>
                    <a:cxn ang="0">
                      <a:pos x="180" y="1680"/>
                    </a:cxn>
                    <a:cxn ang="0">
                      <a:pos x="180" y="2220"/>
                    </a:cxn>
                    <a:cxn ang="0">
                      <a:pos x="1260" y="2400"/>
                    </a:cxn>
                    <a:cxn ang="0">
                      <a:pos x="1620" y="2040"/>
                    </a:cxn>
                    <a:cxn ang="0">
                      <a:pos x="2340" y="1680"/>
                    </a:cxn>
                    <a:cxn ang="0">
                      <a:pos x="2700" y="1320"/>
                    </a:cxn>
                    <a:cxn ang="0">
                      <a:pos x="3240" y="960"/>
                    </a:cxn>
                    <a:cxn ang="0">
                      <a:pos x="2880" y="60"/>
                    </a:cxn>
                    <a:cxn ang="0">
                      <a:pos x="1980" y="600"/>
                    </a:cxn>
                    <a:cxn ang="0">
                      <a:pos x="1260" y="240"/>
                    </a:cxn>
                    <a:cxn ang="0">
                      <a:pos x="720" y="420"/>
                    </a:cxn>
                  </a:cxnLst>
                  <a:rect l="0" t="0" r="r" b="b"/>
                  <a:pathLst>
                    <a:path w="3270" h="2430">
                      <a:moveTo>
                        <a:pt x="720" y="420"/>
                      </a:moveTo>
                      <a:cubicBezTo>
                        <a:pt x="540" y="480"/>
                        <a:pt x="300" y="480"/>
                        <a:pt x="180" y="600"/>
                      </a:cubicBezTo>
                      <a:cubicBezTo>
                        <a:pt x="60" y="720"/>
                        <a:pt x="0" y="960"/>
                        <a:pt x="0" y="1140"/>
                      </a:cubicBezTo>
                      <a:cubicBezTo>
                        <a:pt x="0" y="1320"/>
                        <a:pt x="150" y="1500"/>
                        <a:pt x="180" y="1680"/>
                      </a:cubicBezTo>
                      <a:cubicBezTo>
                        <a:pt x="210" y="1860"/>
                        <a:pt x="0" y="2100"/>
                        <a:pt x="180" y="2220"/>
                      </a:cubicBezTo>
                      <a:cubicBezTo>
                        <a:pt x="360" y="2340"/>
                        <a:pt x="1020" y="2430"/>
                        <a:pt x="1260" y="2400"/>
                      </a:cubicBezTo>
                      <a:cubicBezTo>
                        <a:pt x="1500" y="2370"/>
                        <a:pt x="1440" y="2160"/>
                        <a:pt x="1620" y="2040"/>
                      </a:cubicBezTo>
                      <a:cubicBezTo>
                        <a:pt x="1800" y="1920"/>
                        <a:pt x="2160" y="1800"/>
                        <a:pt x="2340" y="1680"/>
                      </a:cubicBezTo>
                      <a:cubicBezTo>
                        <a:pt x="2520" y="1560"/>
                        <a:pt x="2550" y="1440"/>
                        <a:pt x="2700" y="1320"/>
                      </a:cubicBezTo>
                      <a:cubicBezTo>
                        <a:pt x="2850" y="1200"/>
                        <a:pt x="3210" y="1170"/>
                        <a:pt x="3240" y="960"/>
                      </a:cubicBezTo>
                      <a:cubicBezTo>
                        <a:pt x="3270" y="750"/>
                        <a:pt x="3090" y="120"/>
                        <a:pt x="2880" y="60"/>
                      </a:cubicBezTo>
                      <a:cubicBezTo>
                        <a:pt x="2670" y="0"/>
                        <a:pt x="2250" y="570"/>
                        <a:pt x="1980" y="600"/>
                      </a:cubicBezTo>
                      <a:cubicBezTo>
                        <a:pt x="1710" y="630"/>
                        <a:pt x="1470" y="270"/>
                        <a:pt x="1260" y="240"/>
                      </a:cubicBezTo>
                      <a:cubicBezTo>
                        <a:pt x="1050" y="210"/>
                        <a:pt x="900" y="360"/>
                        <a:pt x="720" y="42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" name="Group 101"/>
                <p:cNvGrpSpPr/>
                <p:nvPr/>
              </p:nvGrpSpPr>
              <p:grpSpPr bwMode="auto">
                <a:xfrm>
                  <a:off x="3888" y="1872"/>
                  <a:ext cx="1224" cy="864"/>
                  <a:chOff x="3888" y="1872"/>
                  <a:chExt cx="1224" cy="864"/>
                </a:xfrm>
              </p:grpSpPr>
              <p:sp>
                <p:nvSpPr>
                  <p:cNvPr id="266333" name="Freeform 93"/>
                  <p:cNvSpPr/>
                  <p:nvPr/>
                </p:nvSpPr>
                <p:spPr bwMode="auto">
                  <a:xfrm>
                    <a:off x="3888" y="1872"/>
                    <a:ext cx="1224" cy="864"/>
                  </a:xfrm>
                  <a:custGeom>
                    <a:avLst/>
                    <a:gdLst/>
                    <a:ahLst/>
                    <a:cxnLst>
                      <a:cxn ang="0">
                        <a:pos x="488" y="368"/>
                      </a:cxn>
                      <a:cxn ang="0">
                        <a:pos x="0" y="900"/>
                      </a:cxn>
                      <a:cxn ang="0">
                        <a:pos x="180" y="1980"/>
                      </a:cxn>
                      <a:cxn ang="0">
                        <a:pos x="540" y="2160"/>
                      </a:cxn>
                      <a:cxn ang="0">
                        <a:pos x="1440" y="2160"/>
                      </a:cxn>
                      <a:cxn ang="0">
                        <a:pos x="1830" y="1575"/>
                      </a:cxn>
                      <a:cxn ang="0">
                        <a:pos x="2340" y="1440"/>
                      </a:cxn>
                      <a:cxn ang="0">
                        <a:pos x="2880" y="1440"/>
                      </a:cxn>
                      <a:cxn ang="0">
                        <a:pos x="3060" y="1080"/>
                      </a:cxn>
                      <a:cxn ang="0">
                        <a:pos x="2865" y="780"/>
                      </a:cxn>
                      <a:cxn ang="0">
                        <a:pos x="2700" y="360"/>
                      </a:cxn>
                      <a:cxn ang="0">
                        <a:pos x="1800" y="360"/>
                      </a:cxn>
                      <a:cxn ang="0">
                        <a:pos x="1260" y="0"/>
                      </a:cxn>
                      <a:cxn ang="0">
                        <a:pos x="720" y="0"/>
                      </a:cxn>
                      <a:cxn ang="0">
                        <a:pos x="488" y="368"/>
                      </a:cxn>
                    </a:cxnLst>
                    <a:rect l="0" t="0" r="r" b="b"/>
                    <a:pathLst>
                      <a:path w="3060" h="2160">
                        <a:moveTo>
                          <a:pt x="488" y="368"/>
                        </a:moveTo>
                        <a:lnTo>
                          <a:pt x="0" y="900"/>
                        </a:lnTo>
                        <a:lnTo>
                          <a:pt x="180" y="1980"/>
                        </a:lnTo>
                        <a:lnTo>
                          <a:pt x="540" y="2160"/>
                        </a:lnTo>
                        <a:lnTo>
                          <a:pt x="1440" y="2160"/>
                        </a:lnTo>
                        <a:lnTo>
                          <a:pt x="1830" y="1575"/>
                        </a:lnTo>
                        <a:lnTo>
                          <a:pt x="2340" y="1440"/>
                        </a:lnTo>
                        <a:lnTo>
                          <a:pt x="2880" y="1440"/>
                        </a:lnTo>
                        <a:lnTo>
                          <a:pt x="3060" y="1080"/>
                        </a:lnTo>
                        <a:lnTo>
                          <a:pt x="2865" y="780"/>
                        </a:lnTo>
                        <a:lnTo>
                          <a:pt x="2700" y="360"/>
                        </a:lnTo>
                        <a:lnTo>
                          <a:pt x="1800" y="360"/>
                        </a:lnTo>
                        <a:lnTo>
                          <a:pt x="1260" y="0"/>
                        </a:lnTo>
                        <a:lnTo>
                          <a:pt x="720" y="0"/>
                        </a:lnTo>
                        <a:lnTo>
                          <a:pt x="488" y="36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50000"/>
                    </a:srgbClr>
                  </a:solidFill>
                  <a:ln w="25400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336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20" y="2178"/>
                    <a:ext cx="420" cy="3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lgDash"/>
                    <a:rou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6334" name="Line 94"/>
              <p:cNvSpPr>
                <a:spLocks noChangeShapeType="1"/>
              </p:cNvSpPr>
              <p:nvPr/>
            </p:nvSpPr>
            <p:spPr bwMode="auto">
              <a:xfrm flipV="1">
                <a:off x="3960" y="2016"/>
                <a:ext cx="120" cy="6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35" name="Line 95"/>
              <p:cNvSpPr>
                <a:spLocks noChangeShapeType="1"/>
              </p:cNvSpPr>
              <p:nvPr/>
            </p:nvSpPr>
            <p:spPr bwMode="auto">
              <a:xfrm>
                <a:off x="4080" y="2016"/>
                <a:ext cx="960" cy="1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37" name="Text Box 97"/>
            <p:cNvSpPr txBox="1">
              <a:spLocks noChangeArrowheads="1"/>
            </p:cNvSpPr>
            <p:nvPr/>
          </p:nvSpPr>
          <p:spPr bwMode="auto">
            <a:xfrm>
              <a:off x="4248" y="2216"/>
              <a:ext cx="216" cy="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200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  <a:endParaRPr lang="en-US"/>
            </a:p>
          </p:txBody>
        </p:sp>
        <p:sp>
          <p:nvSpPr>
            <p:cNvPr id="266338" name="Oval 98"/>
            <p:cNvSpPr>
              <a:spLocks noChangeArrowheads="1"/>
            </p:cNvSpPr>
            <p:nvPr/>
          </p:nvSpPr>
          <p:spPr bwMode="auto">
            <a:xfrm>
              <a:off x="4248" y="2288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5"/>
          <p:cNvGrpSpPr/>
          <p:nvPr/>
        </p:nvGrpSpPr>
        <p:grpSpPr bwMode="auto">
          <a:xfrm>
            <a:off x="2209800" y="4038600"/>
            <a:ext cx="1714500" cy="1028700"/>
            <a:chOff x="1488" y="2784"/>
            <a:chExt cx="1080" cy="648"/>
          </a:xfrm>
        </p:grpSpPr>
        <p:sp>
          <p:nvSpPr>
            <p:cNvPr id="266347" name="Line 107"/>
            <p:cNvSpPr>
              <a:spLocks noChangeShapeType="1"/>
            </p:cNvSpPr>
            <p:nvPr/>
          </p:nvSpPr>
          <p:spPr bwMode="auto">
            <a:xfrm flipV="1">
              <a:off x="1488" y="2784"/>
              <a:ext cx="120" cy="6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8" name="Line 108"/>
            <p:cNvSpPr>
              <a:spLocks noChangeShapeType="1"/>
            </p:cNvSpPr>
            <p:nvPr/>
          </p:nvSpPr>
          <p:spPr bwMode="auto">
            <a:xfrm>
              <a:off x="1608" y="2784"/>
              <a:ext cx="960" cy="1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9" name="Line 109"/>
            <p:cNvSpPr>
              <a:spLocks noChangeShapeType="1"/>
            </p:cNvSpPr>
            <p:nvPr/>
          </p:nvSpPr>
          <p:spPr bwMode="auto">
            <a:xfrm flipH="1">
              <a:off x="2148" y="2946"/>
              <a:ext cx="42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0" name="Line 110"/>
            <p:cNvSpPr>
              <a:spLocks noChangeShapeType="1"/>
            </p:cNvSpPr>
            <p:nvPr/>
          </p:nvSpPr>
          <p:spPr bwMode="auto">
            <a:xfrm flipH="1">
              <a:off x="1488" y="3270"/>
              <a:ext cx="660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3" name="Text Box 113"/>
            <p:cNvSpPr txBox="1">
              <a:spLocks noChangeArrowheads="1"/>
            </p:cNvSpPr>
            <p:nvPr/>
          </p:nvSpPr>
          <p:spPr bwMode="auto">
            <a:xfrm>
              <a:off x="2064" y="2976"/>
              <a:ext cx="216" cy="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200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  <a:endParaRPr lang="en-US"/>
            </a:p>
          </p:txBody>
        </p:sp>
        <p:sp>
          <p:nvSpPr>
            <p:cNvPr id="266354" name="Oval 114"/>
            <p:cNvSpPr>
              <a:spLocks noChangeArrowheads="1"/>
            </p:cNvSpPr>
            <p:nvPr/>
          </p:nvSpPr>
          <p:spPr bwMode="auto">
            <a:xfrm>
              <a:off x="2016" y="2976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56" name="Text Box 116"/>
          <p:cNvSpPr txBox="1">
            <a:spLocks noChangeArrowheads="1"/>
          </p:cNvSpPr>
          <p:nvPr/>
        </p:nvSpPr>
        <p:spPr bwMode="auto">
          <a:xfrm>
            <a:off x="3962400" y="2819400"/>
            <a:ext cx="16954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homeomorphic</a:t>
            </a:r>
            <a:endParaRPr lang="en-US" dirty="0"/>
          </a:p>
        </p:txBody>
      </p:sp>
      <p:sp>
        <p:nvSpPr>
          <p:cNvPr id="266357" name="Text Box 117"/>
          <p:cNvSpPr txBox="1">
            <a:spLocks noChangeArrowheads="1"/>
          </p:cNvSpPr>
          <p:nvPr/>
        </p:nvSpPr>
        <p:spPr bwMode="auto">
          <a:xfrm>
            <a:off x="2057400" y="5410200"/>
            <a:ext cx="21907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homeomorphic</a:t>
            </a:r>
            <a:endParaRPr lang="en-US" dirty="0"/>
          </a:p>
        </p:txBody>
      </p:sp>
      <p:sp>
        <p:nvSpPr>
          <p:cNvPr id="266358" name="Text Box 118"/>
          <p:cNvSpPr txBox="1">
            <a:spLocks noChangeArrowheads="1"/>
          </p:cNvSpPr>
          <p:nvPr/>
        </p:nvSpPr>
        <p:spPr bwMode="auto">
          <a:xfrm>
            <a:off x="2743200" y="3200400"/>
            <a:ext cx="44767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Sense of orientation about P is </a:t>
            </a:r>
            <a:r>
              <a:rPr lang="en-US" dirty="0">
                <a:solidFill>
                  <a:srgbClr val="FF3300"/>
                </a:solidFill>
              </a:rPr>
              <a:t>maintained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266359" name="Text Box 119"/>
          <p:cNvSpPr txBox="1">
            <a:spLocks noChangeArrowheads="1"/>
          </p:cNvSpPr>
          <p:nvPr/>
        </p:nvSpPr>
        <p:spPr bwMode="auto">
          <a:xfrm>
            <a:off x="4572000" y="5334000"/>
            <a:ext cx="37147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Sense of orientation about P is </a:t>
            </a:r>
            <a:r>
              <a:rPr lang="en-US" dirty="0">
                <a:solidFill>
                  <a:srgbClr val="FF3300"/>
                </a:solidFill>
              </a:rPr>
              <a:t>lost</a:t>
            </a:r>
            <a:endParaRPr lang="en-US" dirty="0">
              <a:solidFill>
                <a:srgbClr val="FF3300"/>
              </a:solidFill>
            </a:endParaRPr>
          </a:p>
        </p:txBody>
      </p:sp>
      <p:grpSp>
        <p:nvGrpSpPr>
          <p:cNvPr id="13" name="Group 134"/>
          <p:cNvGrpSpPr/>
          <p:nvPr/>
        </p:nvGrpSpPr>
        <p:grpSpPr bwMode="auto">
          <a:xfrm>
            <a:off x="4495800" y="3962400"/>
            <a:ext cx="3767137" cy="1104900"/>
            <a:chOff x="3291" y="3024"/>
            <a:chExt cx="2373" cy="696"/>
          </a:xfrm>
        </p:grpSpPr>
        <p:sp>
          <p:nvSpPr>
            <p:cNvPr id="266362" name="Line 122"/>
            <p:cNvSpPr>
              <a:spLocks noChangeShapeType="1"/>
            </p:cNvSpPr>
            <p:nvPr/>
          </p:nvSpPr>
          <p:spPr bwMode="auto">
            <a:xfrm flipV="1">
              <a:off x="3552" y="3072"/>
              <a:ext cx="120" cy="6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3" name="Line 123"/>
            <p:cNvSpPr>
              <a:spLocks noChangeShapeType="1"/>
            </p:cNvSpPr>
            <p:nvPr/>
          </p:nvSpPr>
          <p:spPr bwMode="auto">
            <a:xfrm>
              <a:off x="3312" y="3024"/>
              <a:ext cx="2352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4" name="Line 124"/>
            <p:cNvSpPr>
              <a:spLocks noChangeShapeType="1"/>
            </p:cNvSpPr>
            <p:nvPr/>
          </p:nvSpPr>
          <p:spPr bwMode="auto">
            <a:xfrm flipH="1">
              <a:off x="4212" y="3234"/>
              <a:ext cx="42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5" name="Line 125"/>
            <p:cNvSpPr>
              <a:spLocks noChangeShapeType="1"/>
            </p:cNvSpPr>
            <p:nvPr/>
          </p:nvSpPr>
          <p:spPr bwMode="auto">
            <a:xfrm flipH="1">
              <a:off x="3552" y="3558"/>
              <a:ext cx="660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6" name="Freeform 126"/>
            <p:cNvSpPr/>
            <p:nvPr/>
          </p:nvSpPr>
          <p:spPr bwMode="auto">
            <a:xfrm>
              <a:off x="3687" y="3072"/>
              <a:ext cx="521" cy="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8" y="1358"/>
                </a:cxn>
              </a:cxnLst>
              <a:rect l="0" t="0" r="r" b="b"/>
              <a:pathLst>
                <a:path w="1388" h="1358">
                  <a:moveTo>
                    <a:pt x="0" y="0"/>
                  </a:moveTo>
                  <a:lnTo>
                    <a:pt x="1388" y="135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0" name="Line 130"/>
            <p:cNvSpPr>
              <a:spLocks noChangeShapeType="1"/>
            </p:cNvSpPr>
            <p:nvPr/>
          </p:nvSpPr>
          <p:spPr bwMode="auto">
            <a:xfrm flipH="1">
              <a:off x="3744" y="316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371" name="Line 131"/>
            <p:cNvSpPr>
              <a:spLocks noChangeShapeType="1"/>
            </p:cNvSpPr>
            <p:nvPr/>
          </p:nvSpPr>
          <p:spPr bwMode="auto">
            <a:xfrm flipH="1">
              <a:off x="3792" y="321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372" name="Freeform 132"/>
            <p:cNvSpPr/>
            <p:nvPr/>
          </p:nvSpPr>
          <p:spPr bwMode="auto">
            <a:xfrm>
              <a:off x="3291" y="3081"/>
              <a:ext cx="501" cy="293"/>
            </a:xfrm>
            <a:custGeom>
              <a:avLst/>
              <a:gdLst/>
              <a:ahLst/>
              <a:cxnLst>
                <a:cxn ang="0">
                  <a:pos x="501" y="87"/>
                </a:cxn>
                <a:cxn ang="0">
                  <a:pos x="261" y="279"/>
                </a:cxn>
                <a:cxn ang="0">
                  <a:pos x="0" y="0"/>
                </a:cxn>
              </a:cxnLst>
              <a:rect l="0" t="0" r="r" b="b"/>
              <a:pathLst>
                <a:path w="501" h="293">
                  <a:moveTo>
                    <a:pt x="501" y="87"/>
                  </a:moveTo>
                  <a:cubicBezTo>
                    <a:pt x="417" y="183"/>
                    <a:pt x="344" y="293"/>
                    <a:pt x="261" y="279"/>
                  </a:cubicBezTo>
                  <a:cubicBezTo>
                    <a:pt x="178" y="265"/>
                    <a:pt x="54" y="5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373" name="Freeform 133"/>
            <p:cNvSpPr/>
            <p:nvPr/>
          </p:nvSpPr>
          <p:spPr bwMode="auto">
            <a:xfrm>
              <a:off x="4416" y="3310"/>
              <a:ext cx="485" cy="13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302" y="109"/>
                </a:cxn>
                <a:cxn ang="0">
                  <a:pos x="485" y="0"/>
                </a:cxn>
              </a:cxnLst>
              <a:rect l="0" t="0" r="r" b="b"/>
              <a:pathLst>
                <a:path w="485" h="130">
                  <a:moveTo>
                    <a:pt x="0" y="128"/>
                  </a:moveTo>
                  <a:cubicBezTo>
                    <a:pt x="50" y="125"/>
                    <a:pt x="221" y="130"/>
                    <a:pt x="302" y="109"/>
                  </a:cubicBezTo>
                  <a:cubicBezTo>
                    <a:pt x="383" y="88"/>
                    <a:pt x="447" y="23"/>
                    <a:pt x="48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5" name="Diagram 54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7DEE-35ED-457C-8236-BEEFB59DF6CD}" type="datetime1">
              <a:rPr lang="en-US" smtClean="0"/>
            </a:fld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6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6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6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6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6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6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6" grpId="0"/>
      <p:bldP spid="266357" grpId="0"/>
      <p:bldP spid="266358" grpId="0"/>
      <p:bldP spid="2663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US" sz="1800" dirty="0"/>
              <a:t>Surfaces are compact and connected topological objects</a:t>
            </a: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/>
              <a:t>each point has a neighborhood </a:t>
            </a:r>
            <a:r>
              <a:rPr lang="en-US" sz="1800" dirty="0" smtClean="0"/>
              <a:t>(all the points on the surface within a </a:t>
            </a:r>
            <a:r>
              <a:rPr lang="en-US" sz="1800" dirty="0"/>
              <a:t>closed curve around </a:t>
            </a:r>
            <a:r>
              <a:rPr lang="en-US" sz="1800" dirty="0" smtClean="0"/>
              <a:t>the point) </a:t>
            </a: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 smtClean="0"/>
              <a:t>A neighborhood is </a:t>
            </a:r>
            <a:r>
              <a:rPr lang="en-US" sz="1800" dirty="0" err="1" smtClean="0"/>
              <a:t>homeomorphic</a:t>
            </a:r>
            <a:r>
              <a:rPr lang="en-US" sz="1800" dirty="0" smtClean="0"/>
              <a:t> </a:t>
            </a:r>
            <a:r>
              <a:rPr lang="en-US" sz="1800" dirty="0"/>
              <a:t>to either a plane (</a:t>
            </a:r>
            <a:r>
              <a:rPr lang="en-US" sz="1800" b="1" dirty="0"/>
              <a:t>R</a:t>
            </a:r>
            <a:r>
              <a:rPr lang="en-US" sz="1800" baseline="30000" dirty="0"/>
              <a:t>2</a:t>
            </a:r>
            <a:r>
              <a:rPr lang="en-US" sz="1800" dirty="0"/>
              <a:t>) or a half plane (</a:t>
            </a:r>
            <a:r>
              <a:rPr lang="en-US" sz="1800" b="1" dirty="0"/>
              <a:t>H</a:t>
            </a:r>
            <a:r>
              <a:rPr lang="en-US" sz="1800" baseline="30000" dirty="0"/>
              <a:t>2</a:t>
            </a:r>
            <a:r>
              <a:rPr lang="en-US" sz="1800" dirty="0"/>
              <a:t>)  </a:t>
            </a:r>
            <a:endParaRPr lang="en-US" sz="1800" dirty="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Topology of Surfaces</a:t>
            </a:r>
            <a:r>
              <a:rPr lang="en-US"/>
              <a:t> </a:t>
            </a:r>
            <a:endParaRPr lang="en-US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3352800" y="2666943"/>
            <a:ext cx="4267200" cy="2819458"/>
            <a:chOff x="3600" y="8556"/>
            <a:chExt cx="5400" cy="3757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600" y="8798"/>
              <a:ext cx="5400" cy="3515"/>
              <a:chOff x="3233" y="9290"/>
              <a:chExt cx="4524" cy="2842"/>
            </a:xfrm>
          </p:grpSpPr>
          <p:sp>
            <p:nvSpPr>
              <p:cNvPr id="253959" name="Freeform 7"/>
              <p:cNvSpPr/>
              <p:nvPr/>
            </p:nvSpPr>
            <p:spPr bwMode="auto">
              <a:xfrm>
                <a:off x="3233" y="9290"/>
                <a:ext cx="4442" cy="1143"/>
              </a:xfrm>
              <a:custGeom>
                <a:avLst/>
                <a:gdLst/>
                <a:ahLst/>
                <a:cxnLst>
                  <a:cxn ang="0">
                    <a:pos x="0" y="1143"/>
                  </a:cxn>
                  <a:cxn ang="0">
                    <a:pos x="1821" y="97"/>
                  </a:cxn>
                  <a:cxn ang="0">
                    <a:pos x="4442" y="559"/>
                  </a:cxn>
                </a:cxnLst>
                <a:rect l="0" t="0" r="r" b="b"/>
                <a:pathLst>
                  <a:path w="4442" h="1143">
                    <a:moveTo>
                      <a:pt x="0" y="1143"/>
                    </a:moveTo>
                    <a:cubicBezTo>
                      <a:pt x="256" y="987"/>
                      <a:pt x="1081" y="194"/>
                      <a:pt x="1821" y="97"/>
                    </a:cubicBezTo>
                    <a:cubicBezTo>
                      <a:pt x="2561" y="0"/>
                      <a:pt x="3750" y="586"/>
                      <a:pt x="4442" y="55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60" name="Freeform 8"/>
              <p:cNvSpPr/>
              <p:nvPr/>
            </p:nvSpPr>
            <p:spPr bwMode="auto">
              <a:xfrm>
                <a:off x="3396" y="11425"/>
                <a:ext cx="4361" cy="693"/>
              </a:xfrm>
              <a:custGeom>
                <a:avLst/>
                <a:gdLst/>
                <a:ahLst/>
                <a:cxnLst>
                  <a:cxn ang="0">
                    <a:pos x="0" y="611"/>
                  </a:cxn>
                  <a:cxn ang="0">
                    <a:pos x="1332" y="394"/>
                  </a:cxn>
                  <a:cxn ang="0">
                    <a:pos x="3111" y="41"/>
                  </a:cxn>
                  <a:cxn ang="0">
                    <a:pos x="4361" y="258"/>
                  </a:cxn>
                </a:cxnLst>
                <a:rect l="0" t="0" r="r" b="b"/>
                <a:pathLst>
                  <a:path w="4361" h="693">
                    <a:moveTo>
                      <a:pt x="0" y="611"/>
                    </a:moveTo>
                    <a:cubicBezTo>
                      <a:pt x="584" y="693"/>
                      <a:pt x="762" y="557"/>
                      <a:pt x="1332" y="394"/>
                    </a:cubicBezTo>
                    <a:cubicBezTo>
                      <a:pt x="1902" y="231"/>
                      <a:pt x="2622" y="0"/>
                      <a:pt x="3111" y="41"/>
                    </a:cubicBezTo>
                    <a:cubicBezTo>
                      <a:pt x="3600" y="82"/>
                      <a:pt x="3777" y="285"/>
                      <a:pt x="4361" y="258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61" name="Freeform 9"/>
              <p:cNvSpPr/>
              <p:nvPr/>
            </p:nvSpPr>
            <p:spPr bwMode="auto">
              <a:xfrm>
                <a:off x="3233" y="10433"/>
                <a:ext cx="747" cy="1699"/>
              </a:xfrm>
              <a:custGeom>
                <a:avLst/>
                <a:gdLst/>
                <a:ahLst/>
                <a:cxnLst>
                  <a:cxn ang="0">
                    <a:pos x="163" y="1617"/>
                  </a:cxn>
                  <a:cxn ang="0">
                    <a:pos x="462" y="652"/>
                  </a:cxn>
                  <a:cxn ang="0">
                    <a:pos x="0" y="0"/>
                  </a:cxn>
                </a:cxnLst>
                <a:rect l="0" t="0" r="r" b="b"/>
                <a:pathLst>
                  <a:path w="747" h="1699">
                    <a:moveTo>
                      <a:pt x="163" y="1617"/>
                    </a:moveTo>
                    <a:cubicBezTo>
                      <a:pt x="747" y="1699"/>
                      <a:pt x="747" y="992"/>
                      <a:pt x="462" y="652"/>
                    </a:cubicBezTo>
                    <a:cubicBezTo>
                      <a:pt x="177" y="312"/>
                      <a:pt x="66" y="111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62" name="Freeform 10"/>
              <p:cNvSpPr/>
              <p:nvPr/>
            </p:nvSpPr>
            <p:spPr bwMode="auto">
              <a:xfrm>
                <a:off x="7590" y="9855"/>
                <a:ext cx="165" cy="1830"/>
              </a:xfrm>
              <a:custGeom>
                <a:avLst/>
                <a:gdLst/>
                <a:ahLst/>
                <a:cxnLst>
                  <a:cxn ang="0">
                    <a:pos x="165" y="1830"/>
                  </a:cxn>
                  <a:cxn ang="0">
                    <a:pos x="60" y="705"/>
                  </a:cxn>
                  <a:cxn ang="0">
                    <a:pos x="83" y="0"/>
                  </a:cxn>
                </a:cxnLst>
                <a:rect l="0" t="0" r="r" b="b"/>
                <a:pathLst>
                  <a:path w="165" h="1830">
                    <a:moveTo>
                      <a:pt x="165" y="1830"/>
                    </a:moveTo>
                    <a:cubicBezTo>
                      <a:pt x="0" y="1327"/>
                      <a:pt x="15" y="1132"/>
                      <a:pt x="60" y="705"/>
                    </a:cubicBezTo>
                    <a:cubicBezTo>
                      <a:pt x="105" y="278"/>
                      <a:pt x="149" y="111"/>
                      <a:pt x="83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3963" name="Oval 11"/>
            <p:cNvSpPr>
              <a:spLocks noChangeArrowheads="1"/>
            </p:cNvSpPr>
            <p:nvPr/>
          </p:nvSpPr>
          <p:spPr bwMode="auto">
            <a:xfrm rot="-1184351">
              <a:off x="5074" y="10003"/>
              <a:ext cx="645" cy="2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2"/>
            <p:cNvGrpSpPr/>
            <p:nvPr/>
          </p:nvGrpSpPr>
          <p:grpSpPr bwMode="auto">
            <a:xfrm rot="542295">
              <a:off x="4889" y="9682"/>
              <a:ext cx="1045" cy="817"/>
              <a:chOff x="5040" y="9175"/>
              <a:chExt cx="875" cy="660"/>
            </a:xfrm>
          </p:grpSpPr>
          <p:sp>
            <p:nvSpPr>
              <p:cNvPr id="253965" name="Freeform 13"/>
              <p:cNvSpPr/>
              <p:nvPr/>
            </p:nvSpPr>
            <p:spPr bwMode="auto">
              <a:xfrm>
                <a:off x="5040" y="9470"/>
                <a:ext cx="155" cy="3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" y="365"/>
                  </a:cxn>
                </a:cxnLst>
                <a:rect l="0" t="0" r="r" b="b"/>
                <a:pathLst>
                  <a:path w="155" h="365">
                    <a:moveTo>
                      <a:pt x="0" y="0"/>
                    </a:moveTo>
                    <a:lnTo>
                      <a:pt x="155" y="36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66" name="Freeform 14"/>
              <p:cNvSpPr/>
              <p:nvPr/>
            </p:nvSpPr>
            <p:spPr bwMode="auto">
              <a:xfrm>
                <a:off x="5050" y="9175"/>
                <a:ext cx="695" cy="290"/>
              </a:xfrm>
              <a:custGeom>
                <a:avLst/>
                <a:gdLst/>
                <a:ahLst/>
                <a:cxnLst>
                  <a:cxn ang="0">
                    <a:pos x="0" y="290"/>
                  </a:cxn>
                  <a:cxn ang="0">
                    <a:pos x="695" y="0"/>
                  </a:cxn>
                </a:cxnLst>
                <a:rect l="0" t="0" r="r" b="b"/>
                <a:pathLst>
                  <a:path w="695" h="290">
                    <a:moveTo>
                      <a:pt x="0" y="290"/>
                    </a:moveTo>
                    <a:lnTo>
                      <a:pt x="69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67" name="Freeform 15"/>
              <p:cNvSpPr/>
              <p:nvPr/>
            </p:nvSpPr>
            <p:spPr bwMode="auto">
              <a:xfrm>
                <a:off x="5760" y="9180"/>
                <a:ext cx="155" cy="3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" y="365"/>
                  </a:cxn>
                </a:cxnLst>
                <a:rect l="0" t="0" r="r" b="b"/>
                <a:pathLst>
                  <a:path w="155" h="365">
                    <a:moveTo>
                      <a:pt x="0" y="0"/>
                    </a:moveTo>
                    <a:lnTo>
                      <a:pt x="155" y="36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68" name="Freeform 16"/>
              <p:cNvSpPr/>
              <p:nvPr/>
            </p:nvSpPr>
            <p:spPr bwMode="auto">
              <a:xfrm>
                <a:off x="5200" y="9540"/>
                <a:ext cx="715" cy="290"/>
              </a:xfrm>
              <a:custGeom>
                <a:avLst/>
                <a:gdLst/>
                <a:ahLst/>
                <a:cxnLst>
                  <a:cxn ang="0">
                    <a:pos x="0" y="290"/>
                  </a:cxn>
                  <a:cxn ang="0">
                    <a:pos x="715" y="0"/>
                  </a:cxn>
                </a:cxnLst>
                <a:rect l="0" t="0" r="r" b="b"/>
                <a:pathLst>
                  <a:path w="715" h="290">
                    <a:moveTo>
                      <a:pt x="0" y="290"/>
                    </a:moveTo>
                    <a:lnTo>
                      <a:pt x="71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7"/>
            <p:cNvGrpSpPr/>
            <p:nvPr/>
          </p:nvGrpSpPr>
          <p:grpSpPr bwMode="auto">
            <a:xfrm>
              <a:off x="6178" y="9021"/>
              <a:ext cx="866" cy="321"/>
              <a:chOff x="6115" y="8560"/>
              <a:chExt cx="760" cy="440"/>
            </a:xfrm>
          </p:grpSpPr>
          <p:sp>
            <p:nvSpPr>
              <p:cNvPr id="253970" name="Freeform 18"/>
              <p:cNvSpPr/>
              <p:nvPr/>
            </p:nvSpPr>
            <p:spPr bwMode="auto">
              <a:xfrm>
                <a:off x="6115" y="8560"/>
                <a:ext cx="165" cy="260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0" y="260"/>
                  </a:cxn>
                </a:cxnLst>
                <a:rect l="0" t="0" r="r" b="b"/>
                <a:pathLst>
                  <a:path w="165" h="260">
                    <a:moveTo>
                      <a:pt x="165" y="0"/>
                    </a:moveTo>
                    <a:lnTo>
                      <a:pt x="0" y="26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71" name="Line 19"/>
              <p:cNvSpPr>
                <a:spLocks noChangeShapeType="1"/>
              </p:cNvSpPr>
              <p:nvPr/>
            </p:nvSpPr>
            <p:spPr bwMode="auto">
              <a:xfrm>
                <a:off x="6120" y="8820"/>
                <a:ext cx="54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72" name="Freeform 20"/>
              <p:cNvSpPr/>
              <p:nvPr/>
            </p:nvSpPr>
            <p:spPr bwMode="auto">
              <a:xfrm>
                <a:off x="6660" y="8700"/>
                <a:ext cx="215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215" y="0"/>
                  </a:cxn>
                </a:cxnLst>
                <a:rect l="0" t="0" r="r" b="b"/>
                <a:pathLst>
                  <a:path w="215" h="300">
                    <a:moveTo>
                      <a:pt x="0" y="300"/>
                    </a:moveTo>
                    <a:lnTo>
                      <a:pt x="21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3973" name="Freeform 21"/>
            <p:cNvSpPr/>
            <p:nvPr/>
          </p:nvSpPr>
          <p:spPr bwMode="auto">
            <a:xfrm>
              <a:off x="6417" y="8940"/>
              <a:ext cx="460" cy="285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140" y="197"/>
                </a:cxn>
                <a:cxn ang="0">
                  <a:pos x="385" y="85"/>
                </a:cxn>
              </a:cxnLst>
              <a:rect l="0" t="0" r="r" b="b"/>
              <a:pathLst>
                <a:path w="385" h="230">
                  <a:moveTo>
                    <a:pt x="45" y="0"/>
                  </a:moveTo>
                  <a:cubicBezTo>
                    <a:pt x="0" y="115"/>
                    <a:pt x="55" y="164"/>
                    <a:pt x="140" y="197"/>
                  </a:cubicBezTo>
                  <a:cubicBezTo>
                    <a:pt x="224" y="230"/>
                    <a:pt x="336" y="170"/>
                    <a:pt x="385" y="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74" name="Text Box 22"/>
            <p:cNvSpPr txBox="1">
              <a:spLocks noChangeArrowheads="1"/>
            </p:cNvSpPr>
            <p:nvPr/>
          </p:nvSpPr>
          <p:spPr bwMode="auto">
            <a:xfrm>
              <a:off x="5104" y="9466"/>
              <a:ext cx="645" cy="4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  <a:endParaRPr lang="en-US"/>
            </a:p>
          </p:txBody>
        </p:sp>
        <p:sp>
          <p:nvSpPr>
            <p:cNvPr id="253975" name="Text Box 23"/>
            <p:cNvSpPr txBox="1">
              <a:spLocks noChangeArrowheads="1"/>
            </p:cNvSpPr>
            <p:nvPr/>
          </p:nvSpPr>
          <p:spPr bwMode="auto">
            <a:xfrm>
              <a:off x="6396" y="8556"/>
              <a:ext cx="645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  <a:endParaRPr lang="en-US" dirty="0"/>
            </a:p>
          </p:txBody>
        </p:sp>
        <p:sp>
          <p:nvSpPr>
            <p:cNvPr id="253976" name="Oval 24"/>
            <p:cNvSpPr>
              <a:spLocks noChangeArrowheads="1"/>
            </p:cNvSpPr>
            <p:nvPr/>
          </p:nvSpPr>
          <p:spPr bwMode="auto">
            <a:xfrm>
              <a:off x="5362" y="10075"/>
              <a:ext cx="86" cy="8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77" name="Oval 25"/>
            <p:cNvSpPr>
              <a:spLocks noChangeArrowheads="1"/>
            </p:cNvSpPr>
            <p:nvPr/>
          </p:nvSpPr>
          <p:spPr bwMode="auto">
            <a:xfrm>
              <a:off x="6608" y="8965"/>
              <a:ext cx="86" cy="8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78" name="Freeform 26"/>
            <p:cNvSpPr/>
            <p:nvPr/>
          </p:nvSpPr>
          <p:spPr bwMode="auto">
            <a:xfrm>
              <a:off x="6300" y="9900"/>
              <a:ext cx="1680" cy="1275"/>
            </a:xfrm>
            <a:custGeom>
              <a:avLst/>
              <a:gdLst/>
              <a:ahLst/>
              <a:cxnLst>
                <a:cxn ang="0">
                  <a:pos x="90" y="735"/>
                </a:cxn>
                <a:cxn ang="0">
                  <a:pos x="150" y="225"/>
                </a:cxn>
                <a:cxn ang="0">
                  <a:pos x="705" y="0"/>
                </a:cxn>
                <a:cxn ang="0">
                  <a:pos x="1170" y="375"/>
                </a:cxn>
                <a:cxn ang="0">
                  <a:pos x="1635" y="615"/>
                </a:cxn>
                <a:cxn ang="0">
                  <a:pos x="1275" y="1185"/>
                </a:cxn>
                <a:cxn ang="0">
                  <a:pos x="510" y="1110"/>
                </a:cxn>
                <a:cxn ang="0">
                  <a:pos x="90" y="735"/>
                </a:cxn>
              </a:cxnLst>
              <a:rect l="0" t="0" r="r" b="b"/>
              <a:pathLst>
                <a:path w="1680" h="1275">
                  <a:moveTo>
                    <a:pt x="90" y="735"/>
                  </a:moveTo>
                  <a:cubicBezTo>
                    <a:pt x="0" y="585"/>
                    <a:pt x="60" y="375"/>
                    <a:pt x="150" y="225"/>
                  </a:cubicBezTo>
                  <a:cubicBezTo>
                    <a:pt x="240" y="75"/>
                    <a:pt x="495" y="0"/>
                    <a:pt x="705" y="0"/>
                  </a:cubicBezTo>
                  <a:cubicBezTo>
                    <a:pt x="915" y="0"/>
                    <a:pt x="1035" y="240"/>
                    <a:pt x="1170" y="375"/>
                  </a:cubicBezTo>
                  <a:cubicBezTo>
                    <a:pt x="1305" y="510"/>
                    <a:pt x="1590" y="375"/>
                    <a:pt x="1635" y="615"/>
                  </a:cubicBezTo>
                  <a:cubicBezTo>
                    <a:pt x="1680" y="855"/>
                    <a:pt x="1455" y="1095"/>
                    <a:pt x="1275" y="1185"/>
                  </a:cubicBezTo>
                  <a:cubicBezTo>
                    <a:pt x="1095" y="1275"/>
                    <a:pt x="705" y="1170"/>
                    <a:pt x="510" y="1110"/>
                  </a:cubicBezTo>
                  <a:cubicBezTo>
                    <a:pt x="315" y="1050"/>
                    <a:pt x="180" y="885"/>
                    <a:pt x="90" y="735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7"/>
            <p:cNvGrpSpPr/>
            <p:nvPr/>
          </p:nvGrpSpPr>
          <p:grpSpPr bwMode="auto">
            <a:xfrm>
              <a:off x="5733" y="10460"/>
              <a:ext cx="927" cy="558"/>
              <a:chOff x="5733" y="10460"/>
              <a:chExt cx="927" cy="558"/>
            </a:xfrm>
          </p:grpSpPr>
          <p:sp>
            <p:nvSpPr>
              <p:cNvPr id="253980" name="Freeform 28"/>
              <p:cNvSpPr/>
              <p:nvPr/>
            </p:nvSpPr>
            <p:spPr bwMode="auto">
              <a:xfrm>
                <a:off x="6198" y="10525"/>
                <a:ext cx="359" cy="394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57" y="260"/>
                  </a:cxn>
                  <a:cxn ang="0">
                    <a:pos x="359" y="344"/>
                  </a:cxn>
                </a:cxnLst>
                <a:rect l="0" t="0" r="r" b="b"/>
                <a:pathLst>
                  <a:path w="359" h="394">
                    <a:moveTo>
                      <a:pt x="142" y="0"/>
                    </a:moveTo>
                    <a:cubicBezTo>
                      <a:pt x="17" y="110"/>
                      <a:pt x="0" y="167"/>
                      <a:pt x="57" y="260"/>
                    </a:cubicBezTo>
                    <a:cubicBezTo>
                      <a:pt x="114" y="353"/>
                      <a:pt x="249" y="394"/>
                      <a:pt x="359" y="34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81" name="Freeform 29"/>
              <p:cNvSpPr/>
              <p:nvPr/>
            </p:nvSpPr>
            <p:spPr bwMode="auto">
              <a:xfrm>
                <a:off x="5818" y="10460"/>
                <a:ext cx="522" cy="100"/>
              </a:xfrm>
              <a:custGeom>
                <a:avLst/>
                <a:gdLst/>
                <a:ahLst/>
                <a:cxnLst>
                  <a:cxn ang="0">
                    <a:pos x="522" y="0"/>
                  </a:cxn>
                  <a:cxn ang="0">
                    <a:pos x="0" y="100"/>
                  </a:cxn>
                </a:cxnLst>
                <a:rect l="0" t="0" r="r" b="b"/>
                <a:pathLst>
                  <a:path w="522" h="100">
                    <a:moveTo>
                      <a:pt x="52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82" name="Line 30"/>
              <p:cNvSpPr>
                <a:spLocks noChangeShapeType="1"/>
              </p:cNvSpPr>
              <p:nvPr/>
            </p:nvSpPr>
            <p:spPr bwMode="auto">
              <a:xfrm rot="2062820">
                <a:off x="5733" y="10726"/>
                <a:ext cx="615" cy="1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83" name="Freeform 31"/>
              <p:cNvSpPr/>
              <p:nvPr/>
            </p:nvSpPr>
            <p:spPr bwMode="auto">
              <a:xfrm>
                <a:off x="6256" y="10955"/>
                <a:ext cx="404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404" y="0"/>
                  </a:cxn>
                </a:cxnLst>
                <a:rect l="0" t="0" r="r" b="b"/>
                <a:pathLst>
                  <a:path w="404" h="63">
                    <a:moveTo>
                      <a:pt x="0" y="63"/>
                    </a:moveTo>
                    <a:lnTo>
                      <a:pt x="404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3984" name="Oval 32"/>
            <p:cNvSpPr>
              <a:spLocks noChangeArrowheads="1"/>
            </p:cNvSpPr>
            <p:nvPr/>
          </p:nvSpPr>
          <p:spPr bwMode="auto">
            <a:xfrm>
              <a:off x="6394" y="10648"/>
              <a:ext cx="86" cy="8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85" name="Text Box 33"/>
            <p:cNvSpPr txBox="1">
              <a:spLocks noChangeArrowheads="1"/>
            </p:cNvSpPr>
            <p:nvPr/>
          </p:nvSpPr>
          <p:spPr bwMode="auto">
            <a:xfrm>
              <a:off x="6300" y="10260"/>
              <a:ext cx="645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R</a:t>
              </a:r>
              <a:endParaRPr lang="en-US"/>
            </a:p>
          </p:txBody>
        </p:sp>
      </p:grpSp>
      <p:sp>
        <p:nvSpPr>
          <p:cNvPr id="253986" name="Text Box 34"/>
          <p:cNvSpPr txBox="1">
            <a:spLocks noChangeArrowheads="1"/>
          </p:cNvSpPr>
          <p:nvPr/>
        </p:nvSpPr>
        <p:spPr bwMode="auto">
          <a:xfrm>
            <a:off x="3505200" y="5486400"/>
            <a:ext cx="42354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: </a:t>
            </a:r>
            <a:r>
              <a:rPr lang="en-US" i="1" dirty="0"/>
              <a:t>interior point</a:t>
            </a:r>
            <a:r>
              <a:rPr lang="en-US" dirty="0"/>
              <a:t>	</a:t>
            </a:r>
            <a:r>
              <a:rPr lang="en-US" i="1" dirty="0"/>
              <a:t>Q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: </a:t>
            </a:r>
            <a:r>
              <a:rPr lang="en-US" i="1" dirty="0"/>
              <a:t>boundary points</a:t>
            </a:r>
            <a:endParaRPr lang="en-US" i="1" dirty="0"/>
          </a:p>
        </p:txBody>
      </p:sp>
      <p:graphicFrame>
        <p:nvGraphicFramePr>
          <p:cNvPr id="34" name="Diagram 33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E23-DA7D-461E-BA0B-5FFEA6863284}" type="datetime1">
              <a:rPr lang="en-US" smtClean="0"/>
            </a:fld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3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3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Surfaces and Boundaries</a:t>
            </a:r>
            <a:endParaRPr lang="en-US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/>
            <a:r>
              <a:rPr lang="en-US" sz="2600" dirty="0"/>
              <a:t>A </a:t>
            </a:r>
            <a:r>
              <a:rPr lang="en-US" sz="2600" i="1" dirty="0"/>
              <a:t>closed surface</a:t>
            </a:r>
            <a:r>
              <a:rPr lang="en-US" sz="2600" dirty="0"/>
              <a:t> is one having no boundary </a:t>
            </a:r>
            <a:endParaRPr lang="en-US" sz="2600" dirty="0"/>
          </a:p>
          <a:p>
            <a:pPr marL="990600" lvl="1" indent="-533400"/>
            <a:endParaRPr lang="en-US" dirty="0"/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676400" y="1905000"/>
            <a:ext cx="1371600" cy="1143000"/>
            <a:chOff x="2160" y="9146"/>
            <a:chExt cx="2160" cy="1800"/>
          </a:xfrm>
        </p:grpSpPr>
        <p:grpSp>
          <p:nvGrpSpPr>
            <p:cNvPr id="3" name="Group 18"/>
            <p:cNvGrpSpPr/>
            <p:nvPr/>
          </p:nvGrpSpPr>
          <p:grpSpPr bwMode="auto">
            <a:xfrm>
              <a:off x="2160" y="9146"/>
              <a:ext cx="2160" cy="1800"/>
              <a:chOff x="2160" y="8640"/>
              <a:chExt cx="2160" cy="1800"/>
            </a:xfrm>
          </p:grpSpPr>
          <p:grpSp>
            <p:nvGrpSpPr>
              <p:cNvPr id="4" name="Group 19"/>
              <p:cNvGrpSpPr/>
              <p:nvPr/>
            </p:nvGrpSpPr>
            <p:grpSpPr bwMode="auto">
              <a:xfrm>
                <a:off x="2160" y="8640"/>
                <a:ext cx="1988" cy="1800"/>
                <a:chOff x="2190" y="8640"/>
                <a:chExt cx="1988" cy="1800"/>
              </a:xfrm>
            </p:grpSpPr>
            <p:sp>
              <p:nvSpPr>
                <p:cNvPr id="250900" name="Line 20"/>
                <p:cNvSpPr>
                  <a:spLocks noChangeShapeType="1"/>
                </p:cNvSpPr>
                <p:nvPr/>
              </p:nvSpPr>
              <p:spPr bwMode="auto">
                <a:xfrm>
                  <a:off x="2190" y="900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901" name="Line 21"/>
                <p:cNvSpPr>
                  <a:spLocks noChangeShapeType="1"/>
                </p:cNvSpPr>
                <p:nvPr/>
              </p:nvSpPr>
              <p:spPr bwMode="auto">
                <a:xfrm>
                  <a:off x="3090" y="936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902" name="Freeform 22"/>
                <p:cNvSpPr/>
                <p:nvPr/>
              </p:nvSpPr>
              <p:spPr bwMode="auto">
                <a:xfrm>
                  <a:off x="2190" y="9000"/>
                  <a:ext cx="900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00" y="368"/>
                    </a:cxn>
                  </a:cxnLst>
                  <a:rect l="0" t="0" r="r" b="b"/>
                  <a:pathLst>
                    <a:path w="900" h="368">
                      <a:moveTo>
                        <a:pt x="0" y="0"/>
                      </a:moveTo>
                      <a:lnTo>
                        <a:pt x="900" y="368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903" name="Line 23"/>
                <p:cNvSpPr>
                  <a:spLocks noChangeShapeType="1"/>
                </p:cNvSpPr>
                <p:nvPr/>
              </p:nvSpPr>
              <p:spPr bwMode="auto">
                <a:xfrm>
                  <a:off x="2190" y="10080"/>
                  <a:ext cx="90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90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190" y="8640"/>
                  <a:ext cx="108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905" name="Line 25"/>
                <p:cNvSpPr>
                  <a:spLocks noChangeShapeType="1"/>
                </p:cNvSpPr>
                <p:nvPr/>
              </p:nvSpPr>
              <p:spPr bwMode="auto">
                <a:xfrm>
                  <a:off x="4170" y="9000"/>
                  <a:ext cx="0" cy="10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906" name="Freeform 26"/>
                <p:cNvSpPr/>
                <p:nvPr/>
              </p:nvSpPr>
              <p:spPr bwMode="auto">
                <a:xfrm>
                  <a:off x="3090" y="10073"/>
                  <a:ext cx="1088" cy="367"/>
                </a:xfrm>
                <a:custGeom>
                  <a:avLst/>
                  <a:gdLst/>
                  <a:ahLst/>
                  <a:cxnLst>
                    <a:cxn ang="0">
                      <a:pos x="0" y="367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367">
                      <a:moveTo>
                        <a:pt x="0" y="367"/>
                      </a:moveTo>
                      <a:lnTo>
                        <a:pt x="1088" y="0"/>
                      </a:ln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907" name="Line 27"/>
                <p:cNvSpPr>
                  <a:spLocks noChangeShapeType="1"/>
                </p:cNvSpPr>
                <p:nvPr/>
              </p:nvSpPr>
              <p:spPr bwMode="auto">
                <a:xfrm>
                  <a:off x="3270" y="8640"/>
                  <a:ext cx="87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90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090" y="9000"/>
                  <a:ext cx="1080" cy="36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0909" name="Text Box 29"/>
              <p:cNvSpPr txBox="1">
                <a:spLocks noChangeArrowheads="1"/>
              </p:cNvSpPr>
              <p:nvPr/>
            </p:nvSpPr>
            <p:spPr bwMode="auto">
              <a:xfrm>
                <a:off x="3139" y="8897"/>
                <a:ext cx="540" cy="3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en-US" altLang="zh-CN" sz="12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endParaRPr lang="en-US"/>
              </a:p>
            </p:txBody>
          </p:sp>
          <p:sp>
            <p:nvSpPr>
              <p:cNvPr id="250910" name="Text Box 30"/>
              <p:cNvSpPr txBox="1">
                <a:spLocks noChangeArrowheads="1"/>
              </p:cNvSpPr>
              <p:nvPr/>
            </p:nvSpPr>
            <p:spPr bwMode="auto">
              <a:xfrm>
                <a:off x="3780" y="9360"/>
                <a:ext cx="540" cy="3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en-US" altLang="zh-CN" sz="12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endParaRPr lang="en-US"/>
              </a:p>
            </p:txBody>
          </p:sp>
        </p:grpSp>
        <p:grpSp>
          <p:nvGrpSpPr>
            <p:cNvPr id="5" name="Group 31"/>
            <p:cNvGrpSpPr/>
            <p:nvPr/>
          </p:nvGrpSpPr>
          <p:grpSpPr bwMode="auto">
            <a:xfrm>
              <a:off x="2160" y="9150"/>
              <a:ext cx="1980" cy="1433"/>
              <a:chOff x="2160" y="9150"/>
              <a:chExt cx="1980" cy="1433"/>
            </a:xfrm>
          </p:grpSpPr>
          <p:sp>
            <p:nvSpPr>
              <p:cNvPr id="250912" name="Freeform 32"/>
              <p:cNvSpPr/>
              <p:nvPr/>
            </p:nvSpPr>
            <p:spPr bwMode="auto">
              <a:xfrm>
                <a:off x="3240" y="9150"/>
                <a:ext cx="1" cy="11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110"/>
                  </a:cxn>
                </a:cxnLst>
                <a:rect l="0" t="0" r="r" b="b"/>
                <a:pathLst>
                  <a:path w="1" h="1110">
                    <a:moveTo>
                      <a:pt x="0" y="0"/>
                    </a:moveTo>
                    <a:lnTo>
                      <a:pt x="1" y="111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913" name="Freeform 33"/>
              <p:cNvSpPr/>
              <p:nvPr/>
            </p:nvSpPr>
            <p:spPr bwMode="auto">
              <a:xfrm>
                <a:off x="2160" y="10260"/>
                <a:ext cx="1080" cy="323"/>
              </a:xfrm>
              <a:custGeom>
                <a:avLst/>
                <a:gdLst/>
                <a:ahLst/>
                <a:cxnLst>
                  <a:cxn ang="0">
                    <a:pos x="0" y="323"/>
                  </a:cxn>
                  <a:cxn ang="0">
                    <a:pos x="1080" y="0"/>
                  </a:cxn>
                </a:cxnLst>
                <a:rect l="0" t="0" r="r" b="b"/>
                <a:pathLst>
                  <a:path w="1080" h="323">
                    <a:moveTo>
                      <a:pt x="0" y="323"/>
                    </a:moveTo>
                    <a:lnTo>
                      <a:pt x="10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914" name="Freeform 34"/>
              <p:cNvSpPr/>
              <p:nvPr/>
            </p:nvSpPr>
            <p:spPr bwMode="auto">
              <a:xfrm>
                <a:off x="3240" y="10260"/>
                <a:ext cx="900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0" y="315"/>
                  </a:cxn>
                </a:cxnLst>
                <a:rect l="0" t="0" r="r" b="b"/>
                <a:pathLst>
                  <a:path w="900" h="315">
                    <a:moveTo>
                      <a:pt x="0" y="0"/>
                    </a:moveTo>
                    <a:lnTo>
                      <a:pt x="900" y="31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35"/>
          <p:cNvGrpSpPr/>
          <p:nvPr/>
        </p:nvGrpSpPr>
        <p:grpSpPr bwMode="auto">
          <a:xfrm>
            <a:off x="3276600" y="1600200"/>
            <a:ext cx="1485900" cy="1485900"/>
            <a:chOff x="5040" y="5580"/>
            <a:chExt cx="2340" cy="2340"/>
          </a:xfrm>
        </p:grpSpPr>
        <p:sp>
          <p:nvSpPr>
            <p:cNvPr id="250916" name="Oval 36"/>
            <p:cNvSpPr>
              <a:spLocks noChangeArrowheads="1"/>
            </p:cNvSpPr>
            <p:nvPr/>
          </p:nvSpPr>
          <p:spPr bwMode="auto">
            <a:xfrm>
              <a:off x="5040" y="5580"/>
              <a:ext cx="2340" cy="23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17" name="Oval 37"/>
            <p:cNvSpPr>
              <a:spLocks noChangeArrowheads="1"/>
            </p:cNvSpPr>
            <p:nvPr/>
          </p:nvSpPr>
          <p:spPr bwMode="auto">
            <a:xfrm>
              <a:off x="5760" y="5580"/>
              <a:ext cx="960" cy="234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18" name="Oval 38"/>
            <p:cNvSpPr>
              <a:spLocks noChangeArrowheads="1"/>
            </p:cNvSpPr>
            <p:nvPr/>
          </p:nvSpPr>
          <p:spPr bwMode="auto">
            <a:xfrm>
              <a:off x="5040" y="6540"/>
              <a:ext cx="2340" cy="48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 bwMode="auto">
          <a:xfrm>
            <a:off x="5105400" y="1447800"/>
            <a:ext cx="1485900" cy="1711325"/>
            <a:chOff x="6660" y="5445"/>
            <a:chExt cx="2340" cy="2693"/>
          </a:xfrm>
        </p:grpSpPr>
        <p:grpSp>
          <p:nvGrpSpPr>
            <p:cNvPr id="8" name="Group 40"/>
            <p:cNvGrpSpPr/>
            <p:nvPr/>
          </p:nvGrpSpPr>
          <p:grpSpPr bwMode="auto">
            <a:xfrm>
              <a:off x="6660" y="5445"/>
              <a:ext cx="2340" cy="2693"/>
              <a:chOff x="6660" y="5445"/>
              <a:chExt cx="2340" cy="2693"/>
            </a:xfrm>
          </p:grpSpPr>
          <p:sp>
            <p:nvSpPr>
              <p:cNvPr id="250921" name="Oval 41"/>
              <p:cNvSpPr>
                <a:spLocks noChangeArrowheads="1"/>
              </p:cNvSpPr>
              <p:nvPr/>
            </p:nvSpPr>
            <p:spPr bwMode="auto">
              <a:xfrm>
                <a:off x="6660" y="5580"/>
                <a:ext cx="2340" cy="234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922" name="Oval 42"/>
              <p:cNvSpPr>
                <a:spLocks noChangeArrowheads="1"/>
              </p:cNvSpPr>
              <p:nvPr/>
            </p:nvSpPr>
            <p:spPr bwMode="auto">
              <a:xfrm>
                <a:off x="7517" y="5760"/>
                <a:ext cx="72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923" name="Freeform 43"/>
              <p:cNvSpPr/>
              <p:nvPr/>
            </p:nvSpPr>
            <p:spPr bwMode="auto">
              <a:xfrm>
                <a:off x="8100" y="6015"/>
                <a:ext cx="135" cy="1545"/>
              </a:xfrm>
              <a:custGeom>
                <a:avLst/>
                <a:gdLst/>
                <a:ahLst/>
                <a:cxnLst>
                  <a:cxn ang="0">
                    <a:pos x="135" y="0"/>
                  </a:cxn>
                  <a:cxn ang="0">
                    <a:pos x="0" y="1545"/>
                  </a:cxn>
                </a:cxnLst>
                <a:rect l="0" t="0" r="r" b="b"/>
                <a:pathLst>
                  <a:path w="135" h="1545">
                    <a:moveTo>
                      <a:pt x="135" y="0"/>
                    </a:moveTo>
                    <a:lnTo>
                      <a:pt x="0" y="154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924" name="Oval 44"/>
              <p:cNvSpPr>
                <a:spLocks noChangeArrowheads="1"/>
              </p:cNvSpPr>
              <p:nvPr/>
            </p:nvSpPr>
            <p:spPr bwMode="auto">
              <a:xfrm>
                <a:off x="7380" y="7200"/>
                <a:ext cx="72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925" name="Freeform 45"/>
              <p:cNvSpPr/>
              <p:nvPr/>
            </p:nvSpPr>
            <p:spPr bwMode="auto">
              <a:xfrm>
                <a:off x="7673" y="5445"/>
                <a:ext cx="277" cy="2693"/>
              </a:xfrm>
              <a:custGeom>
                <a:avLst/>
                <a:gdLst/>
                <a:ahLst/>
                <a:cxnLst>
                  <a:cxn ang="0">
                    <a:pos x="277" y="0"/>
                  </a:cxn>
                  <a:cxn ang="0">
                    <a:pos x="0" y="2693"/>
                  </a:cxn>
                </a:cxnLst>
                <a:rect l="0" t="0" r="r" b="b"/>
                <a:pathLst>
                  <a:path w="277" h="2693">
                    <a:moveTo>
                      <a:pt x="277" y="0"/>
                    </a:moveTo>
                    <a:lnTo>
                      <a:pt x="0" y="2693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0926" name="Freeform 46"/>
            <p:cNvSpPr/>
            <p:nvPr/>
          </p:nvSpPr>
          <p:spPr bwMode="auto">
            <a:xfrm>
              <a:off x="7380" y="5963"/>
              <a:ext cx="135" cy="1597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0" y="1597"/>
                </a:cxn>
              </a:cxnLst>
              <a:rect l="0" t="0" r="r" b="b"/>
              <a:pathLst>
                <a:path w="135" h="1597">
                  <a:moveTo>
                    <a:pt x="135" y="0"/>
                  </a:moveTo>
                  <a:lnTo>
                    <a:pt x="0" y="159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7"/>
          <p:cNvGrpSpPr/>
          <p:nvPr/>
        </p:nvGrpSpPr>
        <p:grpSpPr bwMode="auto">
          <a:xfrm>
            <a:off x="6934200" y="2133600"/>
            <a:ext cx="1714500" cy="800100"/>
            <a:chOff x="8280" y="6480"/>
            <a:chExt cx="2700" cy="1260"/>
          </a:xfrm>
        </p:grpSpPr>
        <p:sp>
          <p:nvSpPr>
            <p:cNvPr id="250928" name="Oval 48"/>
            <p:cNvSpPr>
              <a:spLocks noChangeArrowheads="1"/>
            </p:cNvSpPr>
            <p:nvPr/>
          </p:nvSpPr>
          <p:spPr bwMode="auto">
            <a:xfrm>
              <a:off x="8280" y="6480"/>
              <a:ext cx="2700" cy="1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29" name="Freeform 49"/>
            <p:cNvSpPr/>
            <p:nvPr/>
          </p:nvSpPr>
          <p:spPr bwMode="auto">
            <a:xfrm>
              <a:off x="8915" y="6858"/>
              <a:ext cx="1430" cy="241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818" y="0"/>
                </a:cxn>
                <a:cxn ang="0">
                  <a:pos x="1620" y="344"/>
                </a:cxn>
              </a:cxnLst>
              <a:rect l="0" t="0" r="r" b="b"/>
              <a:pathLst>
                <a:path w="1620" h="344">
                  <a:moveTo>
                    <a:pt x="0" y="344"/>
                  </a:moveTo>
                  <a:cubicBezTo>
                    <a:pt x="225" y="89"/>
                    <a:pt x="548" y="0"/>
                    <a:pt x="818" y="0"/>
                  </a:cubicBezTo>
                  <a:cubicBezTo>
                    <a:pt x="1088" y="0"/>
                    <a:pt x="1313" y="74"/>
                    <a:pt x="1620" y="344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30" name="Freeform 50"/>
            <p:cNvSpPr/>
            <p:nvPr/>
          </p:nvSpPr>
          <p:spPr bwMode="auto">
            <a:xfrm>
              <a:off x="8790" y="7028"/>
              <a:ext cx="1695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7" y="240"/>
                </a:cxn>
                <a:cxn ang="0">
                  <a:pos x="1695" y="0"/>
                </a:cxn>
              </a:cxnLst>
              <a:rect l="0" t="0" r="r" b="b"/>
              <a:pathLst>
                <a:path w="1695" h="240">
                  <a:moveTo>
                    <a:pt x="0" y="0"/>
                  </a:moveTo>
                  <a:cubicBezTo>
                    <a:pt x="206" y="126"/>
                    <a:pt x="609" y="240"/>
                    <a:pt x="847" y="240"/>
                  </a:cubicBezTo>
                  <a:cubicBezTo>
                    <a:pt x="1085" y="240"/>
                    <a:pt x="1497" y="95"/>
                    <a:pt x="1695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0931" name="Text Box 51"/>
          <p:cNvSpPr txBox="1">
            <a:spLocks noChangeArrowheads="1"/>
          </p:cNvSpPr>
          <p:nvPr/>
        </p:nvSpPr>
        <p:spPr bwMode="auto">
          <a:xfrm>
            <a:off x="3657600" y="3200400"/>
            <a:ext cx="29781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Surfaces with NO boundary</a:t>
            </a:r>
            <a:endParaRPr lang="en-US" dirty="0"/>
          </a:p>
        </p:txBody>
      </p:sp>
      <p:grpSp>
        <p:nvGrpSpPr>
          <p:cNvPr id="10" name="Group 57"/>
          <p:cNvGrpSpPr>
            <a:grpSpLocks noChangeAspect="1"/>
          </p:cNvGrpSpPr>
          <p:nvPr/>
        </p:nvGrpSpPr>
        <p:grpSpPr bwMode="auto">
          <a:xfrm>
            <a:off x="2057400" y="3657600"/>
            <a:ext cx="2341448" cy="1029506"/>
            <a:chOff x="4944" y="1826"/>
            <a:chExt cx="4470" cy="2002"/>
          </a:xfrm>
        </p:grpSpPr>
        <p:sp>
          <p:nvSpPr>
            <p:cNvPr id="250938" name="AutoShape 58"/>
            <p:cNvSpPr>
              <a:spLocks noChangeAspect="1" noChangeArrowheads="1"/>
            </p:cNvSpPr>
            <p:nvPr/>
          </p:nvSpPr>
          <p:spPr bwMode="auto">
            <a:xfrm>
              <a:off x="4944" y="1826"/>
              <a:ext cx="4152" cy="20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39" name="Oval 59"/>
            <p:cNvSpPr>
              <a:spLocks noChangeArrowheads="1"/>
            </p:cNvSpPr>
            <p:nvPr/>
          </p:nvSpPr>
          <p:spPr bwMode="auto">
            <a:xfrm>
              <a:off x="4963" y="3023"/>
              <a:ext cx="2828" cy="78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0"/>
            <p:cNvGrpSpPr/>
            <p:nvPr/>
          </p:nvGrpSpPr>
          <p:grpSpPr bwMode="auto">
            <a:xfrm>
              <a:off x="4963" y="1845"/>
              <a:ext cx="2828" cy="1572"/>
              <a:chOff x="4963" y="1845"/>
              <a:chExt cx="2828" cy="1572"/>
            </a:xfrm>
          </p:grpSpPr>
          <p:grpSp>
            <p:nvGrpSpPr>
              <p:cNvPr id="12" name="Group 61"/>
              <p:cNvGrpSpPr/>
              <p:nvPr/>
            </p:nvGrpSpPr>
            <p:grpSpPr bwMode="auto">
              <a:xfrm>
                <a:off x="4963" y="1976"/>
                <a:ext cx="2828" cy="1441"/>
                <a:chOff x="4963" y="1714"/>
                <a:chExt cx="2829" cy="1703"/>
              </a:xfrm>
            </p:grpSpPr>
            <p:sp>
              <p:nvSpPr>
                <p:cNvPr id="250942" name="Freeform 62"/>
                <p:cNvSpPr/>
                <p:nvPr/>
              </p:nvSpPr>
              <p:spPr bwMode="auto">
                <a:xfrm>
                  <a:off x="4963" y="1714"/>
                  <a:ext cx="1414" cy="1702"/>
                </a:xfrm>
                <a:custGeom>
                  <a:avLst/>
                  <a:gdLst/>
                  <a:ahLst/>
                  <a:cxnLst>
                    <a:cxn ang="0">
                      <a:pos x="1980" y="2340"/>
                    </a:cxn>
                    <a:cxn ang="0">
                      <a:pos x="840" y="1860"/>
                    </a:cxn>
                    <a:cxn ang="0">
                      <a:pos x="270" y="97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80" h="2340">
                      <a:moveTo>
                        <a:pt x="1980" y="2340"/>
                      </a:moveTo>
                      <a:cubicBezTo>
                        <a:pt x="1620" y="2340"/>
                        <a:pt x="1125" y="2130"/>
                        <a:pt x="840" y="1860"/>
                      </a:cubicBezTo>
                      <a:cubicBezTo>
                        <a:pt x="555" y="1590"/>
                        <a:pt x="375" y="1230"/>
                        <a:pt x="270" y="975"/>
                      </a:cubicBezTo>
                      <a:cubicBezTo>
                        <a:pt x="165" y="720"/>
                        <a:pt x="56" y="203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943" name="Freeform 63"/>
                <p:cNvSpPr/>
                <p:nvPr/>
              </p:nvSpPr>
              <p:spPr bwMode="auto">
                <a:xfrm flipH="1">
                  <a:off x="6377" y="1714"/>
                  <a:ext cx="1415" cy="1703"/>
                </a:xfrm>
                <a:custGeom>
                  <a:avLst/>
                  <a:gdLst/>
                  <a:ahLst/>
                  <a:cxnLst>
                    <a:cxn ang="0">
                      <a:pos x="1980" y="2340"/>
                    </a:cxn>
                    <a:cxn ang="0">
                      <a:pos x="840" y="1860"/>
                    </a:cxn>
                    <a:cxn ang="0">
                      <a:pos x="270" y="97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80" h="2340">
                      <a:moveTo>
                        <a:pt x="1980" y="2340"/>
                      </a:moveTo>
                      <a:cubicBezTo>
                        <a:pt x="1620" y="2340"/>
                        <a:pt x="1125" y="2130"/>
                        <a:pt x="840" y="1860"/>
                      </a:cubicBezTo>
                      <a:cubicBezTo>
                        <a:pt x="555" y="1590"/>
                        <a:pt x="375" y="1230"/>
                        <a:pt x="270" y="975"/>
                      </a:cubicBezTo>
                      <a:cubicBezTo>
                        <a:pt x="165" y="720"/>
                        <a:pt x="56" y="203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0944" name="Oval 64"/>
              <p:cNvSpPr>
                <a:spLocks noChangeArrowheads="1"/>
              </p:cNvSpPr>
              <p:nvPr/>
            </p:nvSpPr>
            <p:spPr bwMode="auto">
              <a:xfrm>
                <a:off x="4963" y="1845"/>
                <a:ext cx="2828" cy="26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0945" name="Line 65"/>
            <p:cNvSpPr>
              <a:spLocks noChangeShapeType="1"/>
            </p:cNvSpPr>
            <p:nvPr/>
          </p:nvSpPr>
          <p:spPr bwMode="auto">
            <a:xfrm>
              <a:off x="6377" y="3416"/>
              <a:ext cx="0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46" name="Line 66"/>
            <p:cNvSpPr>
              <a:spLocks noChangeShapeType="1"/>
            </p:cNvSpPr>
            <p:nvPr/>
          </p:nvSpPr>
          <p:spPr bwMode="auto">
            <a:xfrm>
              <a:off x="4963" y="3416"/>
              <a:ext cx="28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47" name="Freeform 67"/>
            <p:cNvSpPr/>
            <p:nvPr/>
          </p:nvSpPr>
          <p:spPr bwMode="auto">
            <a:xfrm>
              <a:off x="5874" y="3416"/>
              <a:ext cx="503" cy="371"/>
            </a:xfrm>
            <a:custGeom>
              <a:avLst/>
              <a:gdLst/>
              <a:ahLst/>
              <a:cxnLst>
                <a:cxn ang="0">
                  <a:pos x="705" y="0"/>
                </a:cxn>
                <a:cxn ang="0">
                  <a:pos x="0" y="510"/>
                </a:cxn>
              </a:cxnLst>
              <a:rect l="0" t="0" r="r" b="b"/>
              <a:pathLst>
                <a:path w="705" h="510">
                  <a:moveTo>
                    <a:pt x="705" y="0"/>
                  </a:moveTo>
                  <a:lnTo>
                    <a:pt x="0" y="51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48" name="Freeform 68"/>
            <p:cNvSpPr/>
            <p:nvPr/>
          </p:nvSpPr>
          <p:spPr bwMode="auto">
            <a:xfrm>
              <a:off x="5231" y="3416"/>
              <a:ext cx="1146" cy="240"/>
            </a:xfrm>
            <a:custGeom>
              <a:avLst/>
              <a:gdLst/>
              <a:ahLst/>
              <a:cxnLst>
                <a:cxn ang="0">
                  <a:pos x="1605" y="0"/>
                </a:cxn>
                <a:cxn ang="0">
                  <a:pos x="0" y="330"/>
                </a:cxn>
              </a:cxnLst>
              <a:rect l="0" t="0" r="r" b="b"/>
              <a:pathLst>
                <a:path w="1605" h="330">
                  <a:moveTo>
                    <a:pt x="1605" y="0"/>
                  </a:moveTo>
                  <a:lnTo>
                    <a:pt x="0" y="33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49" name="Freeform 69"/>
            <p:cNvSpPr/>
            <p:nvPr/>
          </p:nvSpPr>
          <p:spPr bwMode="auto">
            <a:xfrm>
              <a:off x="6377" y="3416"/>
              <a:ext cx="514" cy="3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510"/>
                </a:cxn>
              </a:cxnLst>
              <a:rect l="0" t="0" r="r" b="b"/>
              <a:pathLst>
                <a:path w="720" h="510">
                  <a:moveTo>
                    <a:pt x="0" y="0"/>
                  </a:moveTo>
                  <a:lnTo>
                    <a:pt x="720" y="51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50" name="Freeform 70"/>
            <p:cNvSpPr/>
            <p:nvPr/>
          </p:nvSpPr>
          <p:spPr bwMode="auto">
            <a:xfrm>
              <a:off x="6377" y="3416"/>
              <a:ext cx="1168" cy="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5" y="285"/>
                </a:cxn>
              </a:cxnLst>
              <a:rect l="0" t="0" r="r" b="b"/>
              <a:pathLst>
                <a:path w="1635" h="285">
                  <a:moveTo>
                    <a:pt x="0" y="0"/>
                  </a:moveTo>
                  <a:lnTo>
                    <a:pt x="1635" y="28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51" name="Line 71"/>
            <p:cNvSpPr>
              <a:spLocks noChangeShapeType="1"/>
            </p:cNvSpPr>
            <p:nvPr/>
          </p:nvSpPr>
          <p:spPr bwMode="auto">
            <a:xfrm flipV="1">
              <a:off x="6377" y="2107"/>
              <a:ext cx="1" cy="1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52" name="Freeform 72"/>
            <p:cNvSpPr/>
            <p:nvPr/>
          </p:nvSpPr>
          <p:spPr bwMode="auto">
            <a:xfrm>
              <a:off x="5863" y="2107"/>
              <a:ext cx="514" cy="1309"/>
            </a:xfrm>
            <a:custGeom>
              <a:avLst/>
              <a:gdLst/>
              <a:ahLst/>
              <a:cxnLst>
                <a:cxn ang="0">
                  <a:pos x="720" y="1800"/>
                </a:cxn>
                <a:cxn ang="0">
                  <a:pos x="225" y="1140"/>
                </a:cxn>
                <a:cxn ang="0">
                  <a:pos x="0" y="0"/>
                </a:cxn>
              </a:cxnLst>
              <a:rect l="0" t="0" r="r" b="b"/>
              <a:pathLst>
                <a:path w="720" h="1800">
                  <a:moveTo>
                    <a:pt x="720" y="1800"/>
                  </a:moveTo>
                  <a:cubicBezTo>
                    <a:pt x="465" y="1785"/>
                    <a:pt x="345" y="1440"/>
                    <a:pt x="225" y="1140"/>
                  </a:cubicBezTo>
                  <a:cubicBezTo>
                    <a:pt x="105" y="840"/>
                    <a:pt x="47" y="237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53" name="Freeform 73"/>
            <p:cNvSpPr/>
            <p:nvPr/>
          </p:nvSpPr>
          <p:spPr bwMode="auto">
            <a:xfrm>
              <a:off x="5231" y="2074"/>
              <a:ext cx="1168" cy="1364"/>
            </a:xfrm>
            <a:custGeom>
              <a:avLst/>
              <a:gdLst/>
              <a:ahLst/>
              <a:cxnLst>
                <a:cxn ang="0">
                  <a:pos x="1636" y="1875"/>
                </a:cxn>
                <a:cxn ang="0">
                  <a:pos x="645" y="1305"/>
                </a:cxn>
                <a:cxn ang="0">
                  <a:pos x="0" y="0"/>
                </a:cxn>
              </a:cxnLst>
              <a:rect l="0" t="0" r="r" b="b"/>
              <a:pathLst>
                <a:path w="1636" h="1875">
                  <a:moveTo>
                    <a:pt x="1636" y="1875"/>
                  </a:moveTo>
                  <a:cubicBezTo>
                    <a:pt x="1155" y="1800"/>
                    <a:pt x="918" y="1617"/>
                    <a:pt x="645" y="1305"/>
                  </a:cubicBezTo>
                  <a:cubicBezTo>
                    <a:pt x="372" y="993"/>
                    <a:pt x="135" y="5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54" name="Freeform 74"/>
            <p:cNvSpPr/>
            <p:nvPr/>
          </p:nvSpPr>
          <p:spPr bwMode="auto">
            <a:xfrm flipH="1">
              <a:off x="6377" y="2107"/>
              <a:ext cx="515" cy="1309"/>
            </a:xfrm>
            <a:custGeom>
              <a:avLst/>
              <a:gdLst/>
              <a:ahLst/>
              <a:cxnLst>
                <a:cxn ang="0">
                  <a:pos x="720" y="1800"/>
                </a:cxn>
                <a:cxn ang="0">
                  <a:pos x="225" y="1140"/>
                </a:cxn>
                <a:cxn ang="0">
                  <a:pos x="0" y="0"/>
                </a:cxn>
              </a:cxnLst>
              <a:rect l="0" t="0" r="r" b="b"/>
              <a:pathLst>
                <a:path w="720" h="1800">
                  <a:moveTo>
                    <a:pt x="720" y="1800"/>
                  </a:moveTo>
                  <a:cubicBezTo>
                    <a:pt x="465" y="1785"/>
                    <a:pt x="345" y="1440"/>
                    <a:pt x="225" y="1140"/>
                  </a:cubicBezTo>
                  <a:cubicBezTo>
                    <a:pt x="105" y="840"/>
                    <a:pt x="47" y="237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55" name="Freeform 75"/>
            <p:cNvSpPr/>
            <p:nvPr/>
          </p:nvSpPr>
          <p:spPr bwMode="auto">
            <a:xfrm>
              <a:off x="6388" y="2052"/>
              <a:ext cx="1157" cy="1353"/>
            </a:xfrm>
            <a:custGeom>
              <a:avLst/>
              <a:gdLst/>
              <a:ahLst/>
              <a:cxnLst>
                <a:cxn ang="0">
                  <a:pos x="0" y="1861"/>
                </a:cxn>
                <a:cxn ang="0">
                  <a:pos x="976" y="1380"/>
                </a:cxn>
                <a:cxn ang="0">
                  <a:pos x="1620" y="0"/>
                </a:cxn>
              </a:cxnLst>
              <a:rect l="0" t="0" r="r" b="b"/>
              <a:pathLst>
                <a:path w="1620" h="1861">
                  <a:moveTo>
                    <a:pt x="0" y="1861"/>
                  </a:moveTo>
                  <a:cubicBezTo>
                    <a:pt x="481" y="1786"/>
                    <a:pt x="706" y="1690"/>
                    <a:pt x="976" y="1380"/>
                  </a:cubicBezTo>
                  <a:cubicBezTo>
                    <a:pt x="1246" y="1070"/>
                    <a:pt x="1485" y="585"/>
                    <a:pt x="162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56" name="Line 76"/>
            <p:cNvSpPr>
              <a:spLocks noChangeShapeType="1"/>
            </p:cNvSpPr>
            <p:nvPr/>
          </p:nvSpPr>
          <p:spPr bwMode="auto">
            <a:xfrm flipH="1">
              <a:off x="7271" y="3520"/>
              <a:ext cx="830" cy="1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57" name="Text Box 77"/>
            <p:cNvSpPr txBox="1">
              <a:spLocks noChangeArrowheads="1"/>
            </p:cNvSpPr>
            <p:nvPr/>
          </p:nvSpPr>
          <p:spPr bwMode="auto">
            <a:xfrm>
              <a:off x="8101" y="3182"/>
              <a:ext cx="829" cy="5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144" rIns="9144"/>
            <a:lstStyle/>
            <a:p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disk</a:t>
              </a:r>
              <a:endParaRPr lang="en-US"/>
            </a:p>
          </p:txBody>
        </p:sp>
        <p:sp>
          <p:nvSpPr>
            <p:cNvPr id="250958" name="Text Box 78"/>
            <p:cNvSpPr txBox="1">
              <a:spLocks noChangeArrowheads="1"/>
            </p:cNvSpPr>
            <p:nvPr/>
          </p:nvSpPr>
          <p:spPr bwMode="auto">
            <a:xfrm>
              <a:off x="7935" y="2358"/>
              <a:ext cx="1479" cy="5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144" rIns="9144"/>
            <a:lstStyle/>
            <a:p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hemisphere</a:t>
              </a:r>
              <a:endParaRPr lang="en-US"/>
            </a:p>
          </p:txBody>
        </p:sp>
        <p:sp>
          <p:nvSpPr>
            <p:cNvPr id="250959" name="Line 79"/>
            <p:cNvSpPr>
              <a:spLocks noChangeShapeType="1"/>
            </p:cNvSpPr>
            <p:nvPr/>
          </p:nvSpPr>
          <p:spPr bwMode="auto">
            <a:xfrm flipH="1">
              <a:off x="7271" y="2844"/>
              <a:ext cx="830" cy="1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80"/>
          <p:cNvGrpSpPr>
            <a:grpSpLocks noChangeAspect="1"/>
          </p:cNvGrpSpPr>
          <p:nvPr/>
        </p:nvGrpSpPr>
        <p:grpSpPr bwMode="auto">
          <a:xfrm>
            <a:off x="5105400" y="3581400"/>
            <a:ext cx="1100138" cy="1501775"/>
            <a:chOff x="5600" y="884"/>
            <a:chExt cx="1426" cy="1982"/>
          </a:xfrm>
        </p:grpSpPr>
        <p:sp>
          <p:nvSpPr>
            <p:cNvPr id="250961" name="AutoShape 81"/>
            <p:cNvSpPr>
              <a:spLocks noChangeAspect="1" noChangeArrowheads="1"/>
            </p:cNvSpPr>
            <p:nvPr/>
          </p:nvSpPr>
          <p:spPr bwMode="auto">
            <a:xfrm>
              <a:off x="5600" y="884"/>
              <a:ext cx="1426" cy="19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62" name="AutoShape 82"/>
            <p:cNvSpPr>
              <a:spLocks noChangeArrowheads="1"/>
            </p:cNvSpPr>
            <p:nvPr/>
          </p:nvSpPr>
          <p:spPr bwMode="auto">
            <a:xfrm>
              <a:off x="5606" y="890"/>
              <a:ext cx="1414" cy="1964"/>
            </a:xfrm>
            <a:prstGeom prst="can">
              <a:avLst>
                <a:gd name="adj" fmla="val 34724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63" name="Oval 83"/>
            <p:cNvSpPr>
              <a:spLocks noChangeArrowheads="1"/>
            </p:cNvSpPr>
            <p:nvPr/>
          </p:nvSpPr>
          <p:spPr bwMode="auto">
            <a:xfrm>
              <a:off x="5606" y="2461"/>
              <a:ext cx="1414" cy="39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64" name="Freeform 84"/>
            <p:cNvSpPr/>
            <p:nvPr/>
          </p:nvSpPr>
          <p:spPr bwMode="auto">
            <a:xfrm>
              <a:off x="5606" y="2638"/>
              <a:ext cx="1409" cy="2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0" y="305"/>
                </a:cxn>
                <a:cxn ang="0">
                  <a:pos x="1973" y="35"/>
                </a:cxn>
              </a:cxnLst>
              <a:rect l="0" t="0" r="r" b="b"/>
              <a:pathLst>
                <a:path w="1973" h="305">
                  <a:moveTo>
                    <a:pt x="0" y="0"/>
                  </a:moveTo>
                  <a:cubicBezTo>
                    <a:pt x="0" y="253"/>
                    <a:pt x="750" y="305"/>
                    <a:pt x="1080" y="305"/>
                  </a:cubicBezTo>
                  <a:cubicBezTo>
                    <a:pt x="1410" y="305"/>
                    <a:pt x="1965" y="178"/>
                    <a:pt x="1973" y="35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85"/>
          <p:cNvGrpSpPr>
            <a:grpSpLocks noChangeAspect="1"/>
          </p:cNvGrpSpPr>
          <p:nvPr/>
        </p:nvGrpSpPr>
        <p:grpSpPr bwMode="auto">
          <a:xfrm>
            <a:off x="7315200" y="3962400"/>
            <a:ext cx="1047750" cy="1481138"/>
            <a:chOff x="5531" y="1071"/>
            <a:chExt cx="1486" cy="1507"/>
          </a:xfrm>
        </p:grpSpPr>
        <p:sp>
          <p:nvSpPr>
            <p:cNvPr id="250966" name="AutoShape 86"/>
            <p:cNvSpPr>
              <a:spLocks noChangeAspect="1" noChangeArrowheads="1"/>
            </p:cNvSpPr>
            <p:nvPr/>
          </p:nvSpPr>
          <p:spPr bwMode="auto">
            <a:xfrm>
              <a:off x="5531" y="1071"/>
              <a:ext cx="1486" cy="15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67" name="Freeform 87"/>
            <p:cNvSpPr/>
            <p:nvPr/>
          </p:nvSpPr>
          <p:spPr bwMode="auto">
            <a:xfrm>
              <a:off x="6129" y="1576"/>
              <a:ext cx="11" cy="972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95"/>
                </a:cxn>
              </a:cxnLst>
              <a:rect l="0" t="0" r="r" b="b"/>
              <a:pathLst>
                <a:path w="10" h="895">
                  <a:moveTo>
                    <a:pt x="10" y="0"/>
                  </a:moveTo>
                  <a:lnTo>
                    <a:pt x="0" y="89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68" name="Freeform 88"/>
            <p:cNvSpPr/>
            <p:nvPr/>
          </p:nvSpPr>
          <p:spPr bwMode="auto">
            <a:xfrm>
              <a:off x="5580" y="1331"/>
              <a:ext cx="5" cy="10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930"/>
                </a:cxn>
              </a:cxnLst>
              <a:rect l="0" t="0" r="r" b="b"/>
              <a:pathLst>
                <a:path w="5" h="930">
                  <a:moveTo>
                    <a:pt x="0" y="0"/>
                  </a:moveTo>
                  <a:lnTo>
                    <a:pt x="5" y="93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69" name="Freeform 89"/>
            <p:cNvSpPr/>
            <p:nvPr/>
          </p:nvSpPr>
          <p:spPr bwMode="auto">
            <a:xfrm>
              <a:off x="5539" y="2057"/>
              <a:ext cx="1469" cy="505"/>
            </a:xfrm>
            <a:custGeom>
              <a:avLst/>
              <a:gdLst/>
              <a:ahLst/>
              <a:cxnLst>
                <a:cxn ang="0">
                  <a:pos x="550" y="455"/>
                </a:cxn>
                <a:cxn ang="0">
                  <a:pos x="45" y="205"/>
                </a:cxn>
                <a:cxn ang="0">
                  <a:pos x="710" y="0"/>
                </a:cxn>
                <a:cxn ang="0">
                  <a:pos x="1370" y="235"/>
                </a:cxn>
                <a:cxn ang="0">
                  <a:pos x="880" y="465"/>
                </a:cxn>
              </a:cxnLst>
              <a:rect l="0" t="0" r="r" b="b"/>
              <a:pathLst>
                <a:path w="1377" h="465">
                  <a:moveTo>
                    <a:pt x="550" y="455"/>
                  </a:moveTo>
                  <a:cubicBezTo>
                    <a:pt x="280" y="448"/>
                    <a:pt x="0" y="355"/>
                    <a:pt x="45" y="205"/>
                  </a:cubicBezTo>
                  <a:cubicBezTo>
                    <a:pt x="90" y="55"/>
                    <a:pt x="455" y="0"/>
                    <a:pt x="710" y="0"/>
                  </a:cubicBezTo>
                  <a:cubicBezTo>
                    <a:pt x="965" y="0"/>
                    <a:pt x="1377" y="100"/>
                    <a:pt x="1370" y="235"/>
                  </a:cubicBezTo>
                  <a:cubicBezTo>
                    <a:pt x="1363" y="370"/>
                    <a:pt x="1105" y="452"/>
                    <a:pt x="880" y="465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70" name="Freeform 90"/>
            <p:cNvSpPr/>
            <p:nvPr/>
          </p:nvSpPr>
          <p:spPr bwMode="auto">
            <a:xfrm>
              <a:off x="5539" y="1079"/>
              <a:ext cx="1469" cy="505"/>
            </a:xfrm>
            <a:custGeom>
              <a:avLst/>
              <a:gdLst/>
              <a:ahLst/>
              <a:cxnLst>
                <a:cxn ang="0">
                  <a:pos x="550" y="455"/>
                </a:cxn>
                <a:cxn ang="0">
                  <a:pos x="45" y="205"/>
                </a:cxn>
                <a:cxn ang="0">
                  <a:pos x="710" y="0"/>
                </a:cxn>
                <a:cxn ang="0">
                  <a:pos x="1370" y="235"/>
                </a:cxn>
                <a:cxn ang="0">
                  <a:pos x="880" y="465"/>
                </a:cxn>
              </a:cxnLst>
              <a:rect l="0" t="0" r="r" b="b"/>
              <a:pathLst>
                <a:path w="1377" h="465">
                  <a:moveTo>
                    <a:pt x="550" y="455"/>
                  </a:moveTo>
                  <a:cubicBezTo>
                    <a:pt x="280" y="448"/>
                    <a:pt x="0" y="355"/>
                    <a:pt x="45" y="205"/>
                  </a:cubicBezTo>
                  <a:cubicBezTo>
                    <a:pt x="90" y="55"/>
                    <a:pt x="455" y="0"/>
                    <a:pt x="710" y="0"/>
                  </a:cubicBezTo>
                  <a:cubicBezTo>
                    <a:pt x="965" y="0"/>
                    <a:pt x="1377" y="100"/>
                    <a:pt x="1370" y="235"/>
                  </a:cubicBezTo>
                  <a:cubicBezTo>
                    <a:pt x="1363" y="370"/>
                    <a:pt x="1105" y="452"/>
                    <a:pt x="880" y="465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71" name="Freeform 91"/>
            <p:cNvSpPr/>
            <p:nvPr/>
          </p:nvSpPr>
          <p:spPr bwMode="auto">
            <a:xfrm>
              <a:off x="6998" y="1331"/>
              <a:ext cx="1" cy="9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10"/>
                </a:cxn>
              </a:cxnLst>
              <a:rect l="0" t="0" r="r" b="b"/>
              <a:pathLst>
                <a:path w="1" h="910">
                  <a:moveTo>
                    <a:pt x="0" y="0"/>
                  </a:moveTo>
                  <a:lnTo>
                    <a:pt x="0" y="91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72" name="Freeform 92"/>
            <p:cNvSpPr/>
            <p:nvPr/>
          </p:nvSpPr>
          <p:spPr bwMode="auto">
            <a:xfrm>
              <a:off x="6476" y="1587"/>
              <a:ext cx="1" cy="9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5"/>
                </a:cxn>
              </a:cxnLst>
              <a:rect l="0" t="0" r="r" b="b"/>
              <a:pathLst>
                <a:path w="1" h="905">
                  <a:moveTo>
                    <a:pt x="0" y="0"/>
                  </a:moveTo>
                  <a:lnTo>
                    <a:pt x="0" y="90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73" name="Freeform 93"/>
            <p:cNvSpPr/>
            <p:nvPr/>
          </p:nvSpPr>
          <p:spPr bwMode="auto">
            <a:xfrm>
              <a:off x="5586" y="2347"/>
              <a:ext cx="544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" y="150"/>
                </a:cxn>
                <a:cxn ang="0">
                  <a:pos x="510" y="185"/>
                </a:cxn>
              </a:cxnLst>
              <a:rect l="0" t="0" r="r" b="b"/>
              <a:pathLst>
                <a:path w="510" h="185">
                  <a:moveTo>
                    <a:pt x="0" y="0"/>
                  </a:moveTo>
                  <a:cubicBezTo>
                    <a:pt x="60" y="95"/>
                    <a:pt x="132" y="119"/>
                    <a:pt x="215" y="150"/>
                  </a:cubicBezTo>
                  <a:cubicBezTo>
                    <a:pt x="298" y="181"/>
                    <a:pt x="440" y="175"/>
                    <a:pt x="510" y="185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974" name="Freeform 94"/>
            <p:cNvSpPr/>
            <p:nvPr/>
          </p:nvSpPr>
          <p:spPr bwMode="auto">
            <a:xfrm>
              <a:off x="6478" y="2331"/>
              <a:ext cx="523" cy="227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274" y="164"/>
                </a:cxn>
                <a:cxn ang="0">
                  <a:pos x="0" y="209"/>
                </a:cxn>
              </a:cxnLst>
              <a:rect l="0" t="0" r="r" b="b"/>
              <a:pathLst>
                <a:path w="490" h="209">
                  <a:moveTo>
                    <a:pt x="490" y="0"/>
                  </a:moveTo>
                  <a:cubicBezTo>
                    <a:pt x="390" y="149"/>
                    <a:pt x="361" y="125"/>
                    <a:pt x="274" y="164"/>
                  </a:cubicBezTo>
                  <a:cubicBezTo>
                    <a:pt x="187" y="203"/>
                    <a:pt x="70" y="199"/>
                    <a:pt x="0" y="20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0975" name="Text Box 95"/>
          <p:cNvSpPr txBox="1">
            <a:spLocks noChangeArrowheads="1"/>
          </p:cNvSpPr>
          <p:nvPr/>
        </p:nvSpPr>
        <p:spPr bwMode="auto">
          <a:xfrm>
            <a:off x="1828800" y="5029200"/>
            <a:ext cx="1871346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Surface </a:t>
            </a:r>
            <a:r>
              <a:rPr lang="en-US" dirty="0"/>
              <a:t>with ONE </a:t>
            </a:r>
            <a:endParaRPr lang="en-US" dirty="0" smtClean="0"/>
          </a:p>
          <a:p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250976" name="Text Box 96"/>
          <p:cNvSpPr txBox="1">
            <a:spLocks noChangeArrowheads="1"/>
          </p:cNvSpPr>
          <p:nvPr/>
        </p:nvSpPr>
        <p:spPr bwMode="auto">
          <a:xfrm>
            <a:off x="4648200" y="5181600"/>
            <a:ext cx="1762727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Surface </a:t>
            </a:r>
            <a:r>
              <a:rPr lang="en-US" dirty="0"/>
              <a:t>with </a:t>
            </a:r>
            <a:endParaRPr lang="en-US" dirty="0"/>
          </a:p>
          <a:p>
            <a:r>
              <a:rPr lang="en-US" dirty="0"/>
              <a:t>TWO boundaries</a:t>
            </a:r>
            <a:endParaRPr lang="en-US" dirty="0"/>
          </a:p>
        </p:txBody>
      </p:sp>
      <p:sp>
        <p:nvSpPr>
          <p:cNvPr id="250977" name="Text Box 97"/>
          <p:cNvSpPr txBox="1">
            <a:spLocks noChangeArrowheads="1"/>
          </p:cNvSpPr>
          <p:nvPr/>
        </p:nvSpPr>
        <p:spPr bwMode="auto">
          <a:xfrm>
            <a:off x="7086600" y="5486400"/>
            <a:ext cx="155638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Surface </a:t>
            </a:r>
            <a:r>
              <a:rPr lang="en-US" dirty="0"/>
              <a:t>with </a:t>
            </a:r>
            <a:endParaRPr lang="en-US" dirty="0"/>
          </a:p>
          <a:p>
            <a:r>
              <a:rPr lang="en-US" dirty="0"/>
              <a:t>ONE boundary</a:t>
            </a:r>
            <a:endParaRPr lang="en-US" dirty="0"/>
          </a:p>
        </p:txBody>
      </p:sp>
      <p:graphicFrame>
        <p:nvGraphicFramePr>
          <p:cNvPr id="80" name="Diagram 79"/>
          <p:cNvGraphicFramePr/>
          <p:nvPr/>
        </p:nvGraphicFramePr>
        <p:xfrm>
          <a:off x="76200" y="1295400"/>
          <a:ext cx="1447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1" name="Date Placeholder 8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503C-0C5E-4D21-9AB2-574176F2C79A}" type="datetime1">
              <a:rPr lang="en-US" smtClean="0"/>
            </a:fld>
            <a:endParaRPr lang="en-US"/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</a:fld>
            <a:endParaRPr lang="en-US"/>
          </a:p>
        </p:txBody>
      </p:sp>
      <p:sp>
        <p:nvSpPr>
          <p:cNvPr id="83" name="Footer Placeholder 8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0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0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0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0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31" grpId="0"/>
      <p:bldP spid="250975" grpId="0"/>
      <p:bldP spid="250976" grpId="0"/>
      <p:bldP spid="2509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7486</Words>
  <Application>WPS Presentation</Application>
  <PresentationFormat>On-screen Show (4:3)</PresentationFormat>
  <Paragraphs>592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Times New Roman</vt:lpstr>
      <vt:lpstr>Calibri</vt:lpstr>
      <vt:lpstr>Microsoft YaHei</vt:lpstr>
      <vt:lpstr/>
      <vt:lpstr>Arial Unicode MS</vt:lpstr>
      <vt:lpstr>Symbol</vt:lpstr>
      <vt:lpstr>Symbol</vt:lpstr>
      <vt:lpstr>Courant</vt:lpstr>
      <vt:lpstr>Office Theme</vt:lpstr>
      <vt:lpstr>Computer Aided Engineering Design</vt:lpstr>
      <vt:lpstr># 4 Can Solids be generalized?</vt:lpstr>
      <vt:lpstr>Why topology?</vt:lpstr>
      <vt:lpstr>What is topology ?</vt:lpstr>
      <vt:lpstr>analysis situs </vt:lpstr>
      <vt:lpstr>Homeomorphism </vt:lpstr>
      <vt:lpstr>Homeomorphism </vt:lpstr>
      <vt:lpstr>Topology of Surfaces </vt:lpstr>
      <vt:lpstr>Surfaces and Boundaries</vt:lpstr>
      <vt:lpstr>Boundaries of this Surface?</vt:lpstr>
      <vt:lpstr>Closed-up surfaces </vt:lpstr>
      <vt:lpstr>Connected sum</vt:lpstr>
      <vt:lpstr>Some basic surfaces &amp; classification </vt:lpstr>
      <vt:lpstr>Some basic surfaces &amp; classification </vt:lpstr>
      <vt:lpstr>Main classification theorem for Surfaces </vt:lpstr>
      <vt:lpstr>Torus and a coffee mug</vt:lpstr>
      <vt:lpstr># 5 Invariants and Homeomorphism</vt:lpstr>
      <vt:lpstr>Invariants of Surfaces </vt:lpstr>
      <vt:lpstr>Number of boundary components</vt:lpstr>
      <vt:lpstr>Orientability</vt:lpstr>
      <vt:lpstr>Genus</vt:lpstr>
      <vt:lpstr>Genus value?</vt:lpstr>
      <vt:lpstr>Euler characteristic </vt:lpstr>
      <vt:lpstr>Euler characteristic </vt:lpstr>
      <vt:lpstr>Proof of the Euler Characteristic</vt:lpstr>
      <vt:lpstr>Proof of the Euler Characteristic</vt:lpstr>
      <vt:lpstr>Proof of the Euler Characteristic</vt:lpstr>
      <vt:lpstr>Proof of the Euler Characteristic</vt:lpstr>
      <vt:lpstr>Euler characteristic - solids with handles</vt:lpstr>
      <vt:lpstr>Connectivity number of a surface</vt:lpstr>
      <vt:lpstr>Manifolds</vt:lpstr>
      <vt:lpstr>2 Manifold &amp; Non-2 manifold 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Aided Engineering Design</dc:title>
  <dc:creator>Dr. Anupam Saxena</dc:creator>
  <cp:lastModifiedBy>Asus</cp:lastModifiedBy>
  <cp:revision>186</cp:revision>
  <dcterms:created xsi:type="dcterms:W3CDTF">2009-12-27T18:38:00Z</dcterms:created>
  <dcterms:modified xsi:type="dcterms:W3CDTF">2018-04-10T18:04:07Z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