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notesSlides/notesSlide18.xml" ContentType="application/vnd.openxmlformats-officedocument.presentationml.notesSlid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notesSlides/notesSlide21.xml" ContentType="application/vnd.openxmlformats-officedocument.presentationml.notesSlide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93" r:id="rId3"/>
    <p:sldId id="370" r:id="rId4"/>
    <p:sldId id="371" r:id="rId5"/>
    <p:sldId id="372" r:id="rId6"/>
    <p:sldId id="373" r:id="rId7"/>
    <p:sldId id="394" r:id="rId8"/>
    <p:sldId id="395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96" r:id="rId19"/>
    <p:sldId id="384" r:id="rId20"/>
    <p:sldId id="397" r:id="rId21"/>
    <p:sldId id="386" r:id="rId22"/>
    <p:sldId id="387" r:id="rId23"/>
    <p:sldId id="388" r:id="rId24"/>
    <p:sldId id="389" r:id="rId25"/>
    <p:sldId id="390" r:id="rId26"/>
    <p:sldId id="391" r:id="rId27"/>
    <p:sldId id="398" r:id="rId28"/>
    <p:sldId id="3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2B"/>
    <a:srgbClr val="005828"/>
    <a:srgbClr val="B4AE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0602" autoAdjust="0"/>
    <p:restoredTop sz="94656" autoAdjust="0"/>
  </p:normalViewPr>
  <p:slideViewPr>
    <p:cSldViewPr>
      <p:cViewPr varScale="1">
        <p:scale>
          <a:sx n="78" d="100"/>
          <a:sy n="78" d="100"/>
        </p:scale>
        <p:origin x="-2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D3905ECD-170F-499E-979D-35AB9542FFD9}" type="presOf" srcId="{1E17A9B5-1CC6-4BF4-A5EB-2099972243B8}" destId="{0044642D-BF6E-4946-989D-7BC76303D8B1}" srcOrd="1" destOrd="0" presId="urn:microsoft.com/office/officeart/2005/8/layout/orgChart1"/>
    <dgm:cxn modelId="{4D2003EF-C66A-4F03-9AD7-17999E669136}" type="presOf" srcId="{88415C31-82DD-4EF9-9A7A-1D4D99FB6B9D}" destId="{ED956AEF-5A78-47DC-9D97-3B27A2E93095}" srcOrd="0" destOrd="0" presId="urn:microsoft.com/office/officeart/2005/8/layout/orgChart1"/>
    <dgm:cxn modelId="{7E5285AE-78B1-40B9-B4EC-E10CDF0735C6}" type="presOf" srcId="{43C964D4-3EA5-4709-BA45-DC9671707267}" destId="{87899BB1-A811-4B2D-8FA3-633A97B1A6A6}" srcOrd="1" destOrd="0" presId="urn:microsoft.com/office/officeart/2005/8/layout/orgChart1"/>
    <dgm:cxn modelId="{C157EFAA-8D24-4B81-A5B8-FC22DF639F4C}" type="presOf" srcId="{69BEBD41-3545-40FD-BFDD-D21BD47C872E}" destId="{74487508-3D4F-4F35-9119-7335AA499C95}" srcOrd="0" destOrd="0" presId="urn:microsoft.com/office/officeart/2005/8/layout/orgChart1"/>
    <dgm:cxn modelId="{2163EF25-F6F9-4E76-8907-5FDA9D7C6AF3}" type="presOf" srcId="{092024CE-8423-4E50-A34E-3122E05631CC}" destId="{2C701CAE-D8F1-461E-8A0C-C57AEB1CD6C2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56FB4142-A46B-470F-BAB2-4C6BD9EA454F}" type="presOf" srcId="{032924AE-7BA3-4608-9D4D-A10FC22FA55B}" destId="{842224E6-60DA-412E-8A1B-7533C1377869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B7951ACA-77A0-45F4-920B-58585C915942}" type="presOf" srcId="{032924AE-7BA3-4608-9D4D-A10FC22FA55B}" destId="{FCA2B357-06A1-4199-999C-BBE32872F828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CFB7A036-B26F-4D56-BC07-69269FAABBD7}" type="presOf" srcId="{D656347E-658D-41DE-86E2-9688A1F66EB3}" destId="{D351E307-7A60-4733-B21C-CC6D6E5D051D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1E2A6F0-580F-422C-A9DF-EA92DA1F2299}" type="presOf" srcId="{D5F013B3-4B4E-4E38-9BAF-4B34B2BB0C79}" destId="{26E61D30-5696-4E05-9044-AF73EF27DAB2}" srcOrd="0" destOrd="0" presId="urn:microsoft.com/office/officeart/2005/8/layout/orgChart1"/>
    <dgm:cxn modelId="{567C43B6-6E54-495F-BEE3-BF9CF18E8FDE}" type="presOf" srcId="{092024CE-8423-4E50-A34E-3122E05631CC}" destId="{0A55F855-E390-49C4-85C3-4EB5DC8DFEC3}" srcOrd="1" destOrd="0" presId="urn:microsoft.com/office/officeart/2005/8/layout/orgChart1"/>
    <dgm:cxn modelId="{AC9F84F7-6FD2-4301-B3EB-8C170D848001}" type="presOf" srcId="{51AC05A3-5125-4631-8328-EE9742C5CE1F}" destId="{7533127D-6F77-420D-9337-03A9B17677A7}" srcOrd="0" destOrd="0" presId="urn:microsoft.com/office/officeart/2005/8/layout/orgChart1"/>
    <dgm:cxn modelId="{CE0DA316-B32A-466E-A3CA-140B8FADBE9D}" type="presOf" srcId="{B103CFD6-C2F2-4A76-8866-035FF64E5877}" destId="{2FA1AE03-77C2-487B-948B-82122901556A}" srcOrd="1" destOrd="0" presId="urn:microsoft.com/office/officeart/2005/8/layout/orgChart1"/>
    <dgm:cxn modelId="{C3CDB386-2878-4C60-B51E-75BC06175A58}" type="presOf" srcId="{88B02B86-A182-47E8-98CE-5F03ED03FC83}" destId="{1A2BCB80-89E2-41EC-87D9-8650DA66AB8A}" srcOrd="0" destOrd="0" presId="urn:microsoft.com/office/officeart/2005/8/layout/orgChart1"/>
    <dgm:cxn modelId="{37C31B1B-64F3-4713-8879-B1E680D56DF9}" type="presOf" srcId="{DCCE79F2-51DC-4E3A-8F3D-0CB311D1F14D}" destId="{EE219807-47C8-4941-99AE-CE39076E53F5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B60B8CF8-291A-42AF-9FBA-E5CD104FAC4A}" type="presOf" srcId="{D3B00EB5-7252-4C54-A138-4FDE2761BA89}" destId="{77FF546B-1ADB-4B35-B705-B48DE95D0A7F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64639883-B7C5-4E5A-9F16-31432B238C64}" type="presOf" srcId="{43C964D4-3EA5-4709-BA45-DC9671707267}" destId="{ABF5B3AF-9C3F-43AC-89B9-A4B84688B739}" srcOrd="0" destOrd="0" presId="urn:microsoft.com/office/officeart/2005/8/layout/orgChart1"/>
    <dgm:cxn modelId="{F27620DF-2325-4938-8B65-AC294C64D3FA}" type="presOf" srcId="{EDF4E25F-6E69-41B7-B57F-66E5D749104E}" destId="{CD65CBB6-B9A3-48AB-AFB3-4BE4B03553D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7876A3A-E845-4633-87FE-3F301188E42A}" type="presOf" srcId="{CE683E6A-A313-4F5C-8639-235783D1198F}" destId="{6C1B72B2-EE6C-495B-ADAD-8508CE8EB807}" srcOrd="0" destOrd="0" presId="urn:microsoft.com/office/officeart/2005/8/layout/orgChart1"/>
    <dgm:cxn modelId="{746E967A-8E26-48F5-88DF-BC894FA27914}" type="presOf" srcId="{BCA1F9C7-A2DE-4DA9-9030-581CAAE089DA}" destId="{7E670A0B-4B6A-45AD-AE95-FAE9E52BA24F}" srcOrd="0" destOrd="0" presId="urn:microsoft.com/office/officeart/2005/8/layout/orgChart1"/>
    <dgm:cxn modelId="{7B597AD2-A13E-47CC-B5EB-5F7897E65D4C}" type="presOf" srcId="{DC9F82DD-39AD-486C-81D6-0E3C38A96BAD}" destId="{4F6F1802-D2DC-45F2-8B57-B9ACE00E096B}" srcOrd="0" destOrd="0" presId="urn:microsoft.com/office/officeart/2005/8/layout/orgChart1"/>
    <dgm:cxn modelId="{0EDCD20B-FFC3-4962-8591-B12CE4C691BF}" type="presOf" srcId="{8514C17C-35EC-4D14-92F7-13A577CAA5C4}" destId="{079C46BA-E270-4C4F-9AA8-92E32A64D736}" srcOrd="0" destOrd="0" presId="urn:microsoft.com/office/officeart/2005/8/layout/orgChart1"/>
    <dgm:cxn modelId="{D92FB2F8-5404-4BCD-958F-35DCD0CBD4E7}" type="presOf" srcId="{B40A1E99-819E-4C0D-B671-3D134F0F7163}" destId="{3A05D6AC-55D4-4F8B-831D-7528DBB5E857}" srcOrd="0" destOrd="0" presId="urn:microsoft.com/office/officeart/2005/8/layout/orgChart1"/>
    <dgm:cxn modelId="{E945E386-B64F-4C1E-9B38-FE3631F2218E}" type="presOf" srcId="{8514C17C-35EC-4D14-92F7-13A577CAA5C4}" destId="{3AA4BA60-CAF3-4B65-8A7B-26648B565082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B8C32E9D-C856-4071-9F60-01DEDC46D845}" type="presOf" srcId="{382A9707-8CE9-4448-A732-795155023764}" destId="{C9EB4BFF-95DA-49B7-87A2-66A52A4FCDFA}" srcOrd="0" destOrd="0" presId="urn:microsoft.com/office/officeart/2005/8/layout/orgChart1"/>
    <dgm:cxn modelId="{603F43B0-E509-4A0C-8633-77799F84FDAE}" type="presOf" srcId="{C7336B56-6975-43EE-AA11-2CF9D86F3B72}" destId="{2F8AA862-E8D3-4043-95F3-7EBB33FDC237}" srcOrd="1" destOrd="0" presId="urn:microsoft.com/office/officeart/2005/8/layout/orgChart1"/>
    <dgm:cxn modelId="{4D84C63A-A156-4DDF-BC42-8DB0992B03CF}" type="presOf" srcId="{DCB062A1-302A-48A6-BE81-96138548FF70}" destId="{1AE91293-7748-4E52-8855-7B838C555EB9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1EA84620-C700-4A57-A534-08FF8D7B3C76}" type="presOf" srcId="{BC7A14EC-7DD0-42E2-A28E-8428AF273F49}" destId="{4E5DB2E5-BC21-45FD-89CF-804EEEA73D92}" srcOrd="0" destOrd="0" presId="urn:microsoft.com/office/officeart/2005/8/layout/orgChart1"/>
    <dgm:cxn modelId="{620B715C-851F-41A6-B076-1F7F33C1050A}" type="presOf" srcId="{00B822AA-E50D-409C-8E77-78CE41F17C4F}" destId="{86ECFBC0-6EDE-49D7-A5E4-E61CBAF4A092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E0702084-6A5E-4D8F-848F-11E141445E79}" type="presOf" srcId="{E2FDDA39-0A56-4C19-9570-F6322A50CD7C}" destId="{4704A764-F3E3-46A1-B698-AC3BCD85875D}" srcOrd="1" destOrd="0" presId="urn:microsoft.com/office/officeart/2005/8/layout/orgChart1"/>
    <dgm:cxn modelId="{98D9CCDA-EEF0-4F05-A734-A66280AAC0D1}" type="presOf" srcId="{B103CFD6-C2F2-4A76-8866-035FF64E5877}" destId="{D98E11BE-9177-4329-A5B4-B4B8653C286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40B3A821-30D2-4A5E-AC63-62C20445510B}" type="presOf" srcId="{69BEBD41-3545-40FD-BFDD-D21BD47C872E}" destId="{EA4E738B-1483-44D6-89EB-8256A9C3F87D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DEA13CF7-2525-4398-B3EF-8F1B9572D6ED}" type="presOf" srcId="{B40A1E99-819E-4C0D-B671-3D134F0F7163}" destId="{179F0FCD-C306-4B84-A7DF-E34F9FAB6F56}" srcOrd="1" destOrd="0" presId="urn:microsoft.com/office/officeart/2005/8/layout/orgChart1"/>
    <dgm:cxn modelId="{FBD3A16B-94D6-4235-A8F0-CD0FFDBC0613}" type="presOf" srcId="{D5F013B3-4B4E-4E38-9BAF-4B34B2BB0C79}" destId="{14A5ABF2-8B49-4694-AC4C-1A898869B017}" srcOrd="1" destOrd="0" presId="urn:microsoft.com/office/officeart/2005/8/layout/orgChart1"/>
    <dgm:cxn modelId="{EF546C19-52BE-478F-81C0-ECFD8EB55080}" type="presOf" srcId="{51AC05A3-5125-4631-8328-EE9742C5CE1F}" destId="{75DCBE71-7469-49E9-81E5-E6A43E3EC0DC}" srcOrd="1" destOrd="0" presId="urn:microsoft.com/office/officeart/2005/8/layout/orgChart1"/>
    <dgm:cxn modelId="{99C4D194-7286-46F4-852C-86ED851D93C1}" type="presOf" srcId="{C7336B56-6975-43EE-AA11-2CF9D86F3B72}" destId="{F7484F86-9514-4EEC-AAEC-65AD9B4B3D96}" srcOrd="0" destOrd="0" presId="urn:microsoft.com/office/officeart/2005/8/layout/orgChart1"/>
    <dgm:cxn modelId="{B72B8867-E75C-4204-97E3-CCF3E19757F1}" type="presOf" srcId="{E2FDDA39-0A56-4C19-9570-F6322A50CD7C}" destId="{C95AECE2-07C4-42E7-90DA-5CD8EA216CFC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6C8291D9-8B92-4D2F-99A9-1224133F1222}" type="presOf" srcId="{0ED209FE-B93C-493B-85A2-BA5863869AE7}" destId="{B4ADFA40-1DC3-4BD0-BAE4-D5BA4FDF2B3E}" srcOrd="0" destOrd="0" presId="urn:microsoft.com/office/officeart/2005/8/layout/orgChart1"/>
    <dgm:cxn modelId="{54EC60F4-BAC7-4346-A122-8FF050216B1B}" type="presOf" srcId="{6A766238-49C0-489C-9759-5801318FB123}" destId="{8F3E2022-AB5E-4438-BDBE-146FD19E8285}" srcOrd="0" destOrd="0" presId="urn:microsoft.com/office/officeart/2005/8/layout/orgChart1"/>
    <dgm:cxn modelId="{1A4A7B97-484C-48F8-99F1-8B8913911F89}" type="presOf" srcId="{CBC98D67-7A4E-4DF5-AC0F-18B667594BB8}" destId="{D644628E-4C6F-4DF2-8C07-D2B66E3A47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8A245ED-76B1-49E3-952C-C6831CE092B8}" type="presOf" srcId="{844909A3-F2C8-49AE-869B-AFCA0AC709DF}" destId="{5A29D58D-62CC-4731-8120-CAD4354C3E03}" srcOrd="0" destOrd="0" presId="urn:microsoft.com/office/officeart/2005/8/layout/orgChart1"/>
    <dgm:cxn modelId="{8FDDD5A2-181D-41F9-813E-7129656DCBD4}" type="presOf" srcId="{6A766238-49C0-489C-9759-5801318FB123}" destId="{F4F60A8B-BCFE-4E33-9289-BF4CA9206F7B}" srcOrd="1" destOrd="0" presId="urn:microsoft.com/office/officeart/2005/8/layout/orgChart1"/>
    <dgm:cxn modelId="{9E44C7DE-6F54-4772-8D5F-FC170C896BA3}" type="presOf" srcId="{88415C31-82DD-4EF9-9A7A-1D4D99FB6B9D}" destId="{0936C29E-0ABE-4289-9453-F6DF249F454C}" srcOrd="1" destOrd="0" presId="urn:microsoft.com/office/officeart/2005/8/layout/orgChart1"/>
    <dgm:cxn modelId="{A843CBE4-5378-4A54-AA45-FFFFEE313603}" type="presOf" srcId="{57A44C0D-573F-44FB-BC9E-B18382ACCC39}" destId="{9AAB9F84-69DB-4974-8FB3-17FE16A42904}" srcOrd="0" destOrd="0" presId="urn:microsoft.com/office/officeart/2005/8/layout/orgChart1"/>
    <dgm:cxn modelId="{0067C480-4555-4AB5-B27E-5F4DC2FEDDB6}" type="presOf" srcId="{D91152BC-9A33-44D3-AEBB-F20420DB430F}" destId="{30DA9891-B7C7-405D-9015-1C3DF0E9850F}" srcOrd="0" destOrd="0" presId="urn:microsoft.com/office/officeart/2005/8/layout/orgChart1"/>
    <dgm:cxn modelId="{0F2207DF-7BAC-411A-A931-50E9689A0BA8}" type="presOf" srcId="{DCCE79F2-51DC-4E3A-8F3D-0CB311D1F14D}" destId="{A8ED66CC-CBB3-4EB5-ADE1-6E062170315B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41667625-F262-41F3-B71B-9A4713E1BE72}" type="presOf" srcId="{D91152BC-9A33-44D3-AEBB-F20420DB430F}" destId="{5EC808F1-181C-42C2-975C-2B558EBCB7FE}" srcOrd="1" destOrd="0" presId="urn:microsoft.com/office/officeart/2005/8/layout/orgChart1"/>
    <dgm:cxn modelId="{C7B3ECF8-9235-4051-B159-3E572F4D513D}" type="presOf" srcId="{382A9707-8CE9-4448-A732-795155023764}" destId="{40CBCC65-FD09-4B94-B9C9-3482617F2627}" srcOrd="1" destOrd="0" presId="urn:microsoft.com/office/officeart/2005/8/layout/orgChart1"/>
    <dgm:cxn modelId="{C5CB0B7B-0B49-4B77-BE1D-5E367980A760}" type="presOf" srcId="{00B822AA-E50D-409C-8E77-78CE41F17C4F}" destId="{EE7467E8-D778-4C18-9C7C-925EF25B0DC2}" srcOrd="1" destOrd="0" presId="urn:microsoft.com/office/officeart/2005/8/layout/orgChart1"/>
    <dgm:cxn modelId="{442FCB3D-5C3A-4A52-B714-B9157DCAC3CD}" type="presOf" srcId="{49A41343-8942-4E0A-948C-7308CFEDA337}" destId="{F8AA5B07-D62E-4BEF-A7F4-BB8154CE0161}" srcOrd="0" destOrd="0" presId="urn:microsoft.com/office/officeart/2005/8/layout/orgChart1"/>
    <dgm:cxn modelId="{8F083FDC-B6AE-4E64-8B64-51BE3936B209}" type="presOf" srcId="{1D03C52E-27F1-4CAD-B953-A57260381D87}" destId="{52D64095-8F0B-43C5-A134-4F8EB745D0AC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37485D25-F994-4651-A5A0-4980F34E14F6}" type="presOf" srcId="{3837525C-9A2A-44D5-8B42-9C0820CF3FF9}" destId="{6AC59FBD-FAEA-42FA-8EB1-29A7CC044828}" srcOrd="0" destOrd="0" presId="urn:microsoft.com/office/officeart/2005/8/layout/orgChart1"/>
    <dgm:cxn modelId="{FF4BCD14-F79F-4000-AB02-541083376B75}" type="presOf" srcId="{BAA37ED3-8504-4718-82EA-2141E33A703B}" destId="{C6471DB4-9B93-437A-AEBE-F3B71F737DF8}" srcOrd="0" destOrd="0" presId="urn:microsoft.com/office/officeart/2005/8/layout/orgChart1"/>
    <dgm:cxn modelId="{6EFEAF0D-66C4-4F13-B78B-AA0E5DEC5493}" type="presOf" srcId="{41CBE71F-8A1C-4046-8B51-627382F890A8}" destId="{BD53C961-9C2E-42B5-A825-EB1CD5AF2FE3}" srcOrd="0" destOrd="0" presId="urn:microsoft.com/office/officeart/2005/8/layout/orgChart1"/>
    <dgm:cxn modelId="{EFEBDEBD-2FB8-45F7-B01B-DD8050131A2A}" type="presOf" srcId="{1E17A9B5-1CC6-4BF4-A5EB-2099972243B8}" destId="{F0DC39B6-0C64-430A-9FFB-4907B94E244D}" srcOrd="0" destOrd="0" presId="urn:microsoft.com/office/officeart/2005/8/layout/orgChart1"/>
    <dgm:cxn modelId="{B88B4EA0-B4B7-4CAE-849B-AC3BF4BEEA25}" type="presParOf" srcId="{6C1B72B2-EE6C-495B-ADAD-8508CE8EB807}" destId="{B9578B13-712D-4BAD-A28F-A7352074EDA6}" srcOrd="0" destOrd="0" presId="urn:microsoft.com/office/officeart/2005/8/layout/orgChart1"/>
    <dgm:cxn modelId="{8CDE0FE0-D530-4692-94CB-2DD0C2CB47A6}" type="presParOf" srcId="{B9578B13-712D-4BAD-A28F-A7352074EDA6}" destId="{EA34C8C8-6EC1-483B-8E39-8E6926CED3CE}" srcOrd="0" destOrd="0" presId="urn:microsoft.com/office/officeart/2005/8/layout/orgChart1"/>
    <dgm:cxn modelId="{358D5E75-DD3A-4975-A287-5972F292C85F}" type="presParOf" srcId="{EA34C8C8-6EC1-483B-8E39-8E6926CED3CE}" destId="{D98E11BE-9177-4329-A5B4-B4B8653C2863}" srcOrd="0" destOrd="0" presId="urn:microsoft.com/office/officeart/2005/8/layout/orgChart1"/>
    <dgm:cxn modelId="{5B436437-1F44-42CA-A9F8-95C5868A3D85}" type="presParOf" srcId="{EA34C8C8-6EC1-483B-8E39-8E6926CED3CE}" destId="{2FA1AE03-77C2-487B-948B-82122901556A}" srcOrd="1" destOrd="0" presId="urn:microsoft.com/office/officeart/2005/8/layout/orgChart1"/>
    <dgm:cxn modelId="{9B713CB7-CD37-4DC6-A233-6CACC8542131}" type="presParOf" srcId="{B9578B13-712D-4BAD-A28F-A7352074EDA6}" destId="{9C5DF944-3D7A-473D-A789-5CA86652B8F8}" srcOrd="1" destOrd="0" presId="urn:microsoft.com/office/officeart/2005/8/layout/orgChart1"/>
    <dgm:cxn modelId="{83DB8CAA-D1B5-4514-9839-87341F80DAEE}" type="presParOf" srcId="{9C5DF944-3D7A-473D-A789-5CA86652B8F8}" destId="{D351E307-7A60-4733-B21C-CC6D6E5D051D}" srcOrd="0" destOrd="0" presId="urn:microsoft.com/office/officeart/2005/8/layout/orgChart1"/>
    <dgm:cxn modelId="{BB9BB06F-994D-4B3D-ADDF-156E01EDCA74}" type="presParOf" srcId="{9C5DF944-3D7A-473D-A789-5CA86652B8F8}" destId="{60FE5B31-E82E-49E2-9469-B5D5674278BC}" srcOrd="1" destOrd="0" presId="urn:microsoft.com/office/officeart/2005/8/layout/orgChart1"/>
    <dgm:cxn modelId="{AB19FCD6-A19F-4330-A09C-02BF4B543B6C}" type="presParOf" srcId="{60FE5B31-E82E-49E2-9469-B5D5674278BC}" destId="{CB88DD46-0D40-4A1B-9C97-26FA4C46EB15}" srcOrd="0" destOrd="0" presId="urn:microsoft.com/office/officeart/2005/8/layout/orgChart1"/>
    <dgm:cxn modelId="{21474519-45F8-4E84-BFE9-E445D2F56A32}" type="presParOf" srcId="{CB88DD46-0D40-4A1B-9C97-26FA4C46EB15}" destId="{ABF5B3AF-9C3F-43AC-89B9-A4B84688B739}" srcOrd="0" destOrd="0" presId="urn:microsoft.com/office/officeart/2005/8/layout/orgChart1"/>
    <dgm:cxn modelId="{6CF8161D-9F9E-4BFE-91D5-2BF1A74300B5}" type="presParOf" srcId="{CB88DD46-0D40-4A1B-9C97-26FA4C46EB15}" destId="{87899BB1-A811-4B2D-8FA3-633A97B1A6A6}" srcOrd="1" destOrd="0" presId="urn:microsoft.com/office/officeart/2005/8/layout/orgChart1"/>
    <dgm:cxn modelId="{7A59BC36-C6FA-4BE1-919A-7BB93FAAF64E}" type="presParOf" srcId="{60FE5B31-E82E-49E2-9469-B5D5674278BC}" destId="{B6A20B03-CFA9-41D8-9956-9F0EB448DC4A}" srcOrd="1" destOrd="0" presId="urn:microsoft.com/office/officeart/2005/8/layout/orgChart1"/>
    <dgm:cxn modelId="{3673FDDE-C9F9-43C0-8400-88D452EE8026}" type="presParOf" srcId="{B6A20B03-CFA9-41D8-9956-9F0EB448DC4A}" destId="{CD65CBB6-B9A3-48AB-AFB3-4BE4B03553D3}" srcOrd="0" destOrd="0" presId="urn:microsoft.com/office/officeart/2005/8/layout/orgChart1"/>
    <dgm:cxn modelId="{4C57A167-CFDE-4051-AE12-33089F2F01ED}" type="presParOf" srcId="{B6A20B03-CFA9-41D8-9956-9F0EB448DC4A}" destId="{ED1F0A6D-21D1-431E-B021-19DC70288741}" srcOrd="1" destOrd="0" presId="urn:microsoft.com/office/officeart/2005/8/layout/orgChart1"/>
    <dgm:cxn modelId="{FEB24494-4EB4-41E1-9C9E-83FC40E286E8}" type="presParOf" srcId="{ED1F0A6D-21D1-431E-B021-19DC70288741}" destId="{3035FF76-B78F-49A4-AACF-E2FF3786028F}" srcOrd="0" destOrd="0" presId="urn:microsoft.com/office/officeart/2005/8/layout/orgChart1"/>
    <dgm:cxn modelId="{EB83A5C5-FE52-4FE0-B9F5-4DC9B8CF05D2}" type="presParOf" srcId="{3035FF76-B78F-49A4-AACF-E2FF3786028F}" destId="{F0DC39B6-0C64-430A-9FFB-4907B94E244D}" srcOrd="0" destOrd="0" presId="urn:microsoft.com/office/officeart/2005/8/layout/orgChart1"/>
    <dgm:cxn modelId="{CD7E2EE9-8C29-48AE-A7F4-9F6E5740D53B}" type="presParOf" srcId="{3035FF76-B78F-49A4-AACF-E2FF3786028F}" destId="{0044642D-BF6E-4946-989D-7BC76303D8B1}" srcOrd="1" destOrd="0" presId="urn:microsoft.com/office/officeart/2005/8/layout/orgChart1"/>
    <dgm:cxn modelId="{7EC9A819-2F80-4AE6-833D-8AA406F48B75}" type="presParOf" srcId="{ED1F0A6D-21D1-431E-B021-19DC70288741}" destId="{6F92EC3E-8AAE-41C7-BFFF-85E9DBCB215A}" srcOrd="1" destOrd="0" presId="urn:microsoft.com/office/officeart/2005/8/layout/orgChart1"/>
    <dgm:cxn modelId="{C2F33672-C3DE-4405-B6AA-66DF116FF67B}" type="presParOf" srcId="{ED1F0A6D-21D1-431E-B021-19DC70288741}" destId="{C359BE23-B469-48EB-819D-6F6FDCDBB0A8}" srcOrd="2" destOrd="0" presId="urn:microsoft.com/office/officeart/2005/8/layout/orgChart1"/>
    <dgm:cxn modelId="{DEF7FAE1-BEEC-4CE3-929E-156B20759C18}" type="presParOf" srcId="{B6A20B03-CFA9-41D8-9956-9F0EB448DC4A}" destId="{6AC59FBD-FAEA-42FA-8EB1-29A7CC044828}" srcOrd="2" destOrd="0" presId="urn:microsoft.com/office/officeart/2005/8/layout/orgChart1"/>
    <dgm:cxn modelId="{75CE1627-5DC9-4D69-BD14-3922DB4D8A38}" type="presParOf" srcId="{B6A20B03-CFA9-41D8-9956-9F0EB448DC4A}" destId="{F2E1EDE4-99F4-4CBC-BA6A-91AF00914823}" srcOrd="3" destOrd="0" presId="urn:microsoft.com/office/officeart/2005/8/layout/orgChart1"/>
    <dgm:cxn modelId="{5B459BF6-A0E2-43D0-B8F9-287C4093824E}" type="presParOf" srcId="{F2E1EDE4-99F4-4CBC-BA6A-91AF00914823}" destId="{795B4B98-FEFB-4DAB-B785-2E28918B1C7E}" srcOrd="0" destOrd="0" presId="urn:microsoft.com/office/officeart/2005/8/layout/orgChart1"/>
    <dgm:cxn modelId="{35A4D65C-EFCB-43A3-AF7B-DB4EA5FBE34E}" type="presParOf" srcId="{795B4B98-FEFB-4DAB-B785-2E28918B1C7E}" destId="{C9EB4BFF-95DA-49B7-87A2-66A52A4FCDFA}" srcOrd="0" destOrd="0" presId="urn:microsoft.com/office/officeart/2005/8/layout/orgChart1"/>
    <dgm:cxn modelId="{B0BDE7B4-CFA7-4C17-A80C-9C40BE873DDB}" type="presParOf" srcId="{795B4B98-FEFB-4DAB-B785-2E28918B1C7E}" destId="{40CBCC65-FD09-4B94-B9C9-3482617F2627}" srcOrd="1" destOrd="0" presId="urn:microsoft.com/office/officeart/2005/8/layout/orgChart1"/>
    <dgm:cxn modelId="{8E970263-BC0F-42ED-A7EF-D430A7CFDB43}" type="presParOf" srcId="{F2E1EDE4-99F4-4CBC-BA6A-91AF00914823}" destId="{6E67D5E8-91A3-4A9C-B70E-60777B0DD65E}" srcOrd="1" destOrd="0" presId="urn:microsoft.com/office/officeart/2005/8/layout/orgChart1"/>
    <dgm:cxn modelId="{594101C4-C46D-4804-9FF4-EDBED016EACB}" type="presParOf" srcId="{F2E1EDE4-99F4-4CBC-BA6A-91AF00914823}" destId="{9041FCB5-DDBA-4A82-87F1-A20AE1F0ECFA}" srcOrd="2" destOrd="0" presId="urn:microsoft.com/office/officeart/2005/8/layout/orgChart1"/>
    <dgm:cxn modelId="{65B2D295-3F95-4D64-9B13-1DEAED4AD0E9}" type="presParOf" srcId="{B6A20B03-CFA9-41D8-9956-9F0EB448DC4A}" destId="{D644628E-4C6F-4DF2-8C07-D2B66E3A4757}" srcOrd="4" destOrd="0" presId="urn:microsoft.com/office/officeart/2005/8/layout/orgChart1"/>
    <dgm:cxn modelId="{D4D63AD9-0392-4EFA-A270-863BAF7A173E}" type="presParOf" srcId="{B6A20B03-CFA9-41D8-9956-9F0EB448DC4A}" destId="{4C59CDCC-8171-42A8-836D-8A7ADEF309D0}" srcOrd="5" destOrd="0" presId="urn:microsoft.com/office/officeart/2005/8/layout/orgChart1"/>
    <dgm:cxn modelId="{190A6D4C-0665-4329-8FD6-66F6C8398CDD}" type="presParOf" srcId="{4C59CDCC-8171-42A8-836D-8A7ADEF309D0}" destId="{FED7DC99-D3B3-46B2-AE57-14D47B1F3671}" srcOrd="0" destOrd="0" presId="urn:microsoft.com/office/officeart/2005/8/layout/orgChart1"/>
    <dgm:cxn modelId="{CAB756CE-D2EB-4B5F-A7CB-9C0E064E282F}" type="presParOf" srcId="{FED7DC99-D3B3-46B2-AE57-14D47B1F3671}" destId="{8F3E2022-AB5E-4438-BDBE-146FD19E8285}" srcOrd="0" destOrd="0" presId="urn:microsoft.com/office/officeart/2005/8/layout/orgChart1"/>
    <dgm:cxn modelId="{A4893469-1011-4725-864D-AC476802073D}" type="presParOf" srcId="{FED7DC99-D3B3-46B2-AE57-14D47B1F3671}" destId="{F4F60A8B-BCFE-4E33-9289-BF4CA9206F7B}" srcOrd="1" destOrd="0" presId="urn:microsoft.com/office/officeart/2005/8/layout/orgChart1"/>
    <dgm:cxn modelId="{2C9E0EEC-1676-4AB5-81C2-6BA26C19750D}" type="presParOf" srcId="{4C59CDCC-8171-42A8-836D-8A7ADEF309D0}" destId="{0717BF70-BD3E-4FBF-92BE-2C7F71500E41}" srcOrd="1" destOrd="0" presId="urn:microsoft.com/office/officeart/2005/8/layout/orgChart1"/>
    <dgm:cxn modelId="{FDE9351E-2EDD-45A5-AC9A-9490EBD39A80}" type="presParOf" srcId="{4C59CDCC-8171-42A8-836D-8A7ADEF309D0}" destId="{0E63D1F7-0BB7-4B23-80D6-B69D7359A638}" srcOrd="2" destOrd="0" presId="urn:microsoft.com/office/officeart/2005/8/layout/orgChart1"/>
    <dgm:cxn modelId="{8EEDCC74-8662-4D7D-85B8-7D4B26E68559}" type="presParOf" srcId="{B6A20B03-CFA9-41D8-9956-9F0EB448DC4A}" destId="{52D64095-8F0B-43C5-A134-4F8EB745D0AC}" srcOrd="6" destOrd="0" presId="urn:microsoft.com/office/officeart/2005/8/layout/orgChart1"/>
    <dgm:cxn modelId="{1FEF6FA6-682E-43EB-AFAD-798B0A02D037}" type="presParOf" srcId="{B6A20B03-CFA9-41D8-9956-9F0EB448DC4A}" destId="{65175C4B-27F3-41C0-9093-49201195521B}" srcOrd="7" destOrd="0" presId="urn:microsoft.com/office/officeart/2005/8/layout/orgChart1"/>
    <dgm:cxn modelId="{C3615A7F-7F5E-4BF5-8352-4D7B1098BC17}" type="presParOf" srcId="{65175C4B-27F3-41C0-9093-49201195521B}" destId="{418B0B64-07DF-4A86-8188-2B3D12FF0C1B}" srcOrd="0" destOrd="0" presId="urn:microsoft.com/office/officeart/2005/8/layout/orgChart1"/>
    <dgm:cxn modelId="{D3BE61F7-8E4D-4411-94FA-9ED7723F33E2}" type="presParOf" srcId="{418B0B64-07DF-4A86-8188-2B3D12FF0C1B}" destId="{FCA2B357-06A1-4199-999C-BBE32872F828}" srcOrd="0" destOrd="0" presId="urn:microsoft.com/office/officeart/2005/8/layout/orgChart1"/>
    <dgm:cxn modelId="{C1FB3D4D-6B4A-416F-9582-31D63D96CF5B}" type="presParOf" srcId="{418B0B64-07DF-4A86-8188-2B3D12FF0C1B}" destId="{842224E6-60DA-412E-8A1B-7533C1377869}" srcOrd="1" destOrd="0" presId="urn:microsoft.com/office/officeart/2005/8/layout/orgChart1"/>
    <dgm:cxn modelId="{E2420E4B-F7C1-402A-9986-8179C0B89AF3}" type="presParOf" srcId="{65175C4B-27F3-41C0-9093-49201195521B}" destId="{5FEE9627-663F-4879-B764-2FCAC3BEDB01}" srcOrd="1" destOrd="0" presId="urn:microsoft.com/office/officeart/2005/8/layout/orgChart1"/>
    <dgm:cxn modelId="{DA7FFE1D-28AF-43BE-8C75-E637645964BD}" type="presParOf" srcId="{65175C4B-27F3-41C0-9093-49201195521B}" destId="{D211A30E-3DD6-4F3B-A936-B6D9FD1B5AD6}" srcOrd="2" destOrd="0" presId="urn:microsoft.com/office/officeart/2005/8/layout/orgChart1"/>
    <dgm:cxn modelId="{1A43BA61-1F4A-44A9-85D5-FC88B0573010}" type="presParOf" srcId="{60FE5B31-E82E-49E2-9469-B5D5674278BC}" destId="{0A55CB08-0585-4E83-BB9C-6136411D5C97}" srcOrd="2" destOrd="0" presId="urn:microsoft.com/office/officeart/2005/8/layout/orgChart1"/>
    <dgm:cxn modelId="{95587FE8-3C48-45CE-B7F8-8A3EF2223E61}" type="presParOf" srcId="{9C5DF944-3D7A-473D-A789-5CA86652B8F8}" destId="{1AE91293-7748-4E52-8855-7B838C555EB9}" srcOrd="2" destOrd="0" presId="urn:microsoft.com/office/officeart/2005/8/layout/orgChart1"/>
    <dgm:cxn modelId="{39972AD5-3D97-46C2-BF20-EB87F256F7EC}" type="presParOf" srcId="{9C5DF944-3D7A-473D-A789-5CA86652B8F8}" destId="{8BAB2199-5159-41F9-8708-33820C9B03A9}" srcOrd="3" destOrd="0" presId="urn:microsoft.com/office/officeart/2005/8/layout/orgChart1"/>
    <dgm:cxn modelId="{C02E9D1C-56B1-4A11-AEBB-044E099533EC}" type="presParOf" srcId="{8BAB2199-5159-41F9-8708-33820C9B03A9}" destId="{4AEEF0FD-EB99-4BD5-89CD-011B1DDC19F8}" srcOrd="0" destOrd="0" presId="urn:microsoft.com/office/officeart/2005/8/layout/orgChart1"/>
    <dgm:cxn modelId="{6113468C-E020-41D0-9924-4EA983444092}" type="presParOf" srcId="{4AEEF0FD-EB99-4BD5-89CD-011B1DDC19F8}" destId="{86ECFBC0-6EDE-49D7-A5E4-E61CBAF4A092}" srcOrd="0" destOrd="0" presId="urn:microsoft.com/office/officeart/2005/8/layout/orgChart1"/>
    <dgm:cxn modelId="{0AE338E8-D14A-4F58-91E5-A5BEB983A1CE}" type="presParOf" srcId="{4AEEF0FD-EB99-4BD5-89CD-011B1DDC19F8}" destId="{EE7467E8-D778-4C18-9C7C-925EF25B0DC2}" srcOrd="1" destOrd="0" presId="urn:microsoft.com/office/officeart/2005/8/layout/orgChart1"/>
    <dgm:cxn modelId="{CF6D3271-DFB0-4C5E-8F34-4EF9A1673D7A}" type="presParOf" srcId="{8BAB2199-5159-41F9-8708-33820C9B03A9}" destId="{70B62D43-4B2E-478D-8091-7F950B36BC86}" srcOrd="1" destOrd="0" presId="urn:microsoft.com/office/officeart/2005/8/layout/orgChart1"/>
    <dgm:cxn modelId="{87ED16FC-4CA3-4364-9F67-93A84BFC799F}" type="presParOf" srcId="{70B62D43-4B2E-478D-8091-7F950B36BC86}" destId="{5A29D58D-62CC-4731-8120-CAD4354C3E03}" srcOrd="0" destOrd="0" presId="urn:microsoft.com/office/officeart/2005/8/layout/orgChart1"/>
    <dgm:cxn modelId="{581F588B-77DA-43EC-8724-33DA4ABD2298}" type="presParOf" srcId="{70B62D43-4B2E-478D-8091-7F950B36BC86}" destId="{20684FA8-0955-4E86-9890-955AAE2FB70E}" srcOrd="1" destOrd="0" presId="urn:microsoft.com/office/officeart/2005/8/layout/orgChart1"/>
    <dgm:cxn modelId="{E597BB1C-34A6-45D7-BB75-FCB1716B5EA5}" type="presParOf" srcId="{20684FA8-0955-4E86-9890-955AAE2FB70E}" destId="{357DF0A8-BCC0-4D40-9A29-811D9B3E8CE1}" srcOrd="0" destOrd="0" presId="urn:microsoft.com/office/officeart/2005/8/layout/orgChart1"/>
    <dgm:cxn modelId="{2F8185F4-40B4-4628-BD80-8FEF8744247F}" type="presParOf" srcId="{357DF0A8-BCC0-4D40-9A29-811D9B3E8CE1}" destId="{7533127D-6F77-420D-9337-03A9B17677A7}" srcOrd="0" destOrd="0" presId="urn:microsoft.com/office/officeart/2005/8/layout/orgChart1"/>
    <dgm:cxn modelId="{606CBC36-1389-4977-A8ED-AACE7055BFEC}" type="presParOf" srcId="{357DF0A8-BCC0-4D40-9A29-811D9B3E8CE1}" destId="{75DCBE71-7469-49E9-81E5-E6A43E3EC0DC}" srcOrd="1" destOrd="0" presId="urn:microsoft.com/office/officeart/2005/8/layout/orgChart1"/>
    <dgm:cxn modelId="{C7511AA7-8014-4B21-87C3-136C2C4A303F}" type="presParOf" srcId="{20684FA8-0955-4E86-9890-955AAE2FB70E}" destId="{321B0D03-50FC-44EB-B561-D21A2CD4B482}" srcOrd="1" destOrd="0" presId="urn:microsoft.com/office/officeart/2005/8/layout/orgChart1"/>
    <dgm:cxn modelId="{3D7B9489-331B-4519-9A76-99680562FBAC}" type="presParOf" srcId="{20684FA8-0955-4E86-9890-955AAE2FB70E}" destId="{0654A2B9-B227-48A6-941C-DD027142ECCE}" srcOrd="2" destOrd="0" presId="urn:microsoft.com/office/officeart/2005/8/layout/orgChart1"/>
    <dgm:cxn modelId="{6417D4EC-9C6B-4CAD-89BD-C480893C2783}" type="presParOf" srcId="{70B62D43-4B2E-478D-8091-7F950B36BC86}" destId="{77FF546B-1ADB-4B35-B705-B48DE95D0A7F}" srcOrd="2" destOrd="0" presId="urn:microsoft.com/office/officeart/2005/8/layout/orgChart1"/>
    <dgm:cxn modelId="{D9314696-D5E4-43A8-BBDB-3F88946F831E}" type="presParOf" srcId="{70B62D43-4B2E-478D-8091-7F950B36BC86}" destId="{69C13562-DBB8-42F8-AE39-8AFEF8ED4982}" srcOrd="3" destOrd="0" presId="urn:microsoft.com/office/officeart/2005/8/layout/orgChart1"/>
    <dgm:cxn modelId="{465BE6EE-ED06-403B-8595-92C7E16E8420}" type="presParOf" srcId="{69C13562-DBB8-42F8-AE39-8AFEF8ED4982}" destId="{896D96FE-EA05-4066-8BE5-F7366BA3777A}" srcOrd="0" destOrd="0" presId="urn:microsoft.com/office/officeart/2005/8/layout/orgChart1"/>
    <dgm:cxn modelId="{B387C722-E403-47FD-9281-740795CF6411}" type="presParOf" srcId="{896D96FE-EA05-4066-8BE5-F7366BA3777A}" destId="{079C46BA-E270-4C4F-9AA8-92E32A64D736}" srcOrd="0" destOrd="0" presId="urn:microsoft.com/office/officeart/2005/8/layout/orgChart1"/>
    <dgm:cxn modelId="{1E16C80A-4636-4BD2-800F-2EECE0C6116B}" type="presParOf" srcId="{896D96FE-EA05-4066-8BE5-F7366BA3777A}" destId="{3AA4BA60-CAF3-4B65-8A7B-26648B565082}" srcOrd="1" destOrd="0" presId="urn:microsoft.com/office/officeart/2005/8/layout/orgChart1"/>
    <dgm:cxn modelId="{935D8D4A-E911-4EB0-8A1E-4777AE67649E}" type="presParOf" srcId="{69C13562-DBB8-42F8-AE39-8AFEF8ED4982}" destId="{54F082B5-2FAD-490F-B257-B96DCB3E19FC}" srcOrd="1" destOrd="0" presId="urn:microsoft.com/office/officeart/2005/8/layout/orgChart1"/>
    <dgm:cxn modelId="{1129E7D4-10AC-41BB-9C4F-53D08180779E}" type="presParOf" srcId="{69C13562-DBB8-42F8-AE39-8AFEF8ED4982}" destId="{6C846A69-A00E-4FB9-80C7-DC7FE13BD4B5}" srcOrd="2" destOrd="0" presId="urn:microsoft.com/office/officeart/2005/8/layout/orgChart1"/>
    <dgm:cxn modelId="{CBE852A7-5CAB-447D-8C27-8FDD5F772AE2}" type="presParOf" srcId="{70B62D43-4B2E-478D-8091-7F950B36BC86}" destId="{C6471DB4-9B93-437A-AEBE-F3B71F737DF8}" srcOrd="4" destOrd="0" presId="urn:microsoft.com/office/officeart/2005/8/layout/orgChart1"/>
    <dgm:cxn modelId="{0A449573-FEEB-494E-A0EE-6AEAB2B49FF5}" type="presParOf" srcId="{70B62D43-4B2E-478D-8091-7F950B36BC86}" destId="{CD8B12E6-DD1E-4D70-BE7C-A5443A3D84D1}" srcOrd="5" destOrd="0" presId="urn:microsoft.com/office/officeart/2005/8/layout/orgChart1"/>
    <dgm:cxn modelId="{727BA528-D39D-466C-A32B-5D995CBD4F0B}" type="presParOf" srcId="{CD8B12E6-DD1E-4D70-BE7C-A5443A3D84D1}" destId="{C0FBA54D-3A3D-42F4-B1C8-ADE0E74CCC4D}" srcOrd="0" destOrd="0" presId="urn:microsoft.com/office/officeart/2005/8/layout/orgChart1"/>
    <dgm:cxn modelId="{68AD3696-2387-445E-8DC0-74C3093B3CB7}" type="presParOf" srcId="{C0FBA54D-3A3D-42F4-B1C8-ADE0E74CCC4D}" destId="{30DA9891-B7C7-405D-9015-1C3DF0E9850F}" srcOrd="0" destOrd="0" presId="urn:microsoft.com/office/officeart/2005/8/layout/orgChart1"/>
    <dgm:cxn modelId="{A5F9B4E9-44CF-4B08-94DC-8EED7C94DE66}" type="presParOf" srcId="{C0FBA54D-3A3D-42F4-B1C8-ADE0E74CCC4D}" destId="{5EC808F1-181C-42C2-975C-2B558EBCB7FE}" srcOrd="1" destOrd="0" presId="urn:microsoft.com/office/officeart/2005/8/layout/orgChart1"/>
    <dgm:cxn modelId="{3B1D6C25-2A85-43C3-B540-18B1F1EFD544}" type="presParOf" srcId="{CD8B12E6-DD1E-4D70-BE7C-A5443A3D84D1}" destId="{3C11D65F-2A65-4A7E-9C15-AA6406FE6F0B}" srcOrd="1" destOrd="0" presId="urn:microsoft.com/office/officeart/2005/8/layout/orgChart1"/>
    <dgm:cxn modelId="{11889AE4-E238-49A1-940E-08483B0A80A5}" type="presParOf" srcId="{CD8B12E6-DD1E-4D70-BE7C-A5443A3D84D1}" destId="{07414A68-C8A8-4CE7-984E-48064FC49AF5}" srcOrd="2" destOrd="0" presId="urn:microsoft.com/office/officeart/2005/8/layout/orgChart1"/>
    <dgm:cxn modelId="{88CF73A4-A6A6-406E-B083-66CBB11A210E}" type="presParOf" srcId="{70B62D43-4B2E-478D-8091-7F950B36BC86}" destId="{BD53C961-9C2E-42B5-A825-EB1CD5AF2FE3}" srcOrd="6" destOrd="0" presId="urn:microsoft.com/office/officeart/2005/8/layout/orgChart1"/>
    <dgm:cxn modelId="{F9FC0AE8-E712-4216-A473-6421A055AE4A}" type="presParOf" srcId="{70B62D43-4B2E-478D-8091-7F950B36BC86}" destId="{2AD0F394-908E-4BF8-9902-81719C192207}" srcOrd="7" destOrd="0" presId="urn:microsoft.com/office/officeart/2005/8/layout/orgChart1"/>
    <dgm:cxn modelId="{B1E3BB30-E2F0-45DE-AF93-BEE951A0E4BD}" type="presParOf" srcId="{2AD0F394-908E-4BF8-9902-81719C192207}" destId="{6508E9AA-32AD-45CE-ACB4-E452A2309B43}" srcOrd="0" destOrd="0" presId="urn:microsoft.com/office/officeart/2005/8/layout/orgChart1"/>
    <dgm:cxn modelId="{BE6163F5-2A5C-4289-9D34-433333C603D6}" type="presParOf" srcId="{6508E9AA-32AD-45CE-ACB4-E452A2309B43}" destId="{26E61D30-5696-4E05-9044-AF73EF27DAB2}" srcOrd="0" destOrd="0" presId="urn:microsoft.com/office/officeart/2005/8/layout/orgChart1"/>
    <dgm:cxn modelId="{776FA868-C6F3-4F47-BA6E-0FABD2638A88}" type="presParOf" srcId="{6508E9AA-32AD-45CE-ACB4-E452A2309B43}" destId="{14A5ABF2-8B49-4694-AC4C-1A898869B017}" srcOrd="1" destOrd="0" presId="urn:microsoft.com/office/officeart/2005/8/layout/orgChart1"/>
    <dgm:cxn modelId="{B6993809-E253-4C36-A43B-7A4909E05DBF}" type="presParOf" srcId="{2AD0F394-908E-4BF8-9902-81719C192207}" destId="{E95C75F7-7305-47DE-985C-550E435481C9}" srcOrd="1" destOrd="0" presId="urn:microsoft.com/office/officeart/2005/8/layout/orgChart1"/>
    <dgm:cxn modelId="{9F80A6FF-A597-44CF-BD1C-D6BA8AF9D003}" type="presParOf" srcId="{2AD0F394-908E-4BF8-9902-81719C192207}" destId="{ADFD56FF-A789-4A68-9B2D-8E4E857854C2}" srcOrd="2" destOrd="0" presId="urn:microsoft.com/office/officeart/2005/8/layout/orgChart1"/>
    <dgm:cxn modelId="{5D13ACE7-C230-4232-9E1B-985B5E8B3065}" type="presParOf" srcId="{70B62D43-4B2E-478D-8091-7F950B36BC86}" destId="{B4ADFA40-1DC3-4BD0-BAE4-D5BA4FDF2B3E}" srcOrd="8" destOrd="0" presId="urn:microsoft.com/office/officeart/2005/8/layout/orgChart1"/>
    <dgm:cxn modelId="{4763D8D9-70F4-4CE0-A6A7-D281B99A3243}" type="presParOf" srcId="{70B62D43-4B2E-478D-8091-7F950B36BC86}" destId="{74623D81-D47A-4BDB-A76C-094846D41FA8}" srcOrd="9" destOrd="0" presId="urn:microsoft.com/office/officeart/2005/8/layout/orgChart1"/>
    <dgm:cxn modelId="{DF24B908-7B4B-46BC-A229-CD7216A542A5}" type="presParOf" srcId="{74623D81-D47A-4BDB-A76C-094846D41FA8}" destId="{A5AFB960-0B8B-4E03-885A-2579269F7DC1}" srcOrd="0" destOrd="0" presId="urn:microsoft.com/office/officeart/2005/8/layout/orgChart1"/>
    <dgm:cxn modelId="{317CA4D4-B18E-4776-89E8-F946B1000892}" type="presParOf" srcId="{A5AFB960-0B8B-4E03-885A-2579269F7DC1}" destId="{3A05D6AC-55D4-4F8B-831D-7528DBB5E857}" srcOrd="0" destOrd="0" presId="urn:microsoft.com/office/officeart/2005/8/layout/orgChart1"/>
    <dgm:cxn modelId="{E8483554-0BB9-4116-BFE9-474AEFBEB7F2}" type="presParOf" srcId="{A5AFB960-0B8B-4E03-885A-2579269F7DC1}" destId="{179F0FCD-C306-4B84-A7DF-E34F9FAB6F56}" srcOrd="1" destOrd="0" presId="urn:microsoft.com/office/officeart/2005/8/layout/orgChart1"/>
    <dgm:cxn modelId="{B343AA13-2D66-44CF-80AA-54A15A6F7E36}" type="presParOf" srcId="{74623D81-D47A-4BDB-A76C-094846D41FA8}" destId="{856F8CB3-7FD8-44A2-BD9F-D0A3BBBFD7B2}" srcOrd="1" destOrd="0" presId="urn:microsoft.com/office/officeart/2005/8/layout/orgChart1"/>
    <dgm:cxn modelId="{33057ADE-9C2F-4F41-877E-9EAF63212257}" type="presParOf" srcId="{74623D81-D47A-4BDB-A76C-094846D41FA8}" destId="{E41C3208-7C36-4192-9EA5-1F0C4DB4A826}" srcOrd="2" destOrd="0" presId="urn:microsoft.com/office/officeart/2005/8/layout/orgChart1"/>
    <dgm:cxn modelId="{DA356C5A-E6FD-42E0-9192-13780D42385E}" type="presParOf" srcId="{8BAB2199-5159-41F9-8708-33820C9B03A9}" destId="{FB705D8D-4B0F-418C-BE22-C9FC935B08A3}" srcOrd="2" destOrd="0" presId="urn:microsoft.com/office/officeart/2005/8/layout/orgChart1"/>
    <dgm:cxn modelId="{25E51913-039B-4187-B222-B87994E076E1}" type="presParOf" srcId="{9C5DF944-3D7A-473D-A789-5CA86652B8F8}" destId="{4F6F1802-D2DC-45F2-8B57-B9ACE00E096B}" srcOrd="4" destOrd="0" presId="urn:microsoft.com/office/officeart/2005/8/layout/orgChart1"/>
    <dgm:cxn modelId="{E0436815-4CB8-4063-AF19-42E8CAAB1C35}" type="presParOf" srcId="{9C5DF944-3D7A-473D-A789-5CA86652B8F8}" destId="{D09FB176-C899-4C34-A2EF-DF4099E3930B}" srcOrd="5" destOrd="0" presId="urn:microsoft.com/office/officeart/2005/8/layout/orgChart1"/>
    <dgm:cxn modelId="{669CA72B-16AF-4CAE-8109-59CCA9C4DB03}" type="presParOf" srcId="{D09FB176-C899-4C34-A2EF-DF4099E3930B}" destId="{EB3A78CF-8659-4E76-9BB6-78F8A7F8B535}" srcOrd="0" destOrd="0" presId="urn:microsoft.com/office/officeart/2005/8/layout/orgChart1"/>
    <dgm:cxn modelId="{38261E6F-30D1-41B7-B2F2-3C20763CC307}" type="presParOf" srcId="{EB3A78CF-8659-4E76-9BB6-78F8A7F8B535}" destId="{ED956AEF-5A78-47DC-9D97-3B27A2E93095}" srcOrd="0" destOrd="0" presId="urn:microsoft.com/office/officeart/2005/8/layout/orgChart1"/>
    <dgm:cxn modelId="{1A548A7C-0685-4D88-8EE5-9A751F5371F3}" type="presParOf" srcId="{EB3A78CF-8659-4E76-9BB6-78F8A7F8B535}" destId="{0936C29E-0ABE-4289-9453-F6DF249F454C}" srcOrd="1" destOrd="0" presId="urn:microsoft.com/office/officeart/2005/8/layout/orgChart1"/>
    <dgm:cxn modelId="{F07D33FF-332D-4A45-908A-B4DFFDE9F91B}" type="presParOf" srcId="{D09FB176-C899-4C34-A2EF-DF4099E3930B}" destId="{3666C14E-3FE7-4AB2-BA4F-4535D42C477E}" srcOrd="1" destOrd="0" presId="urn:microsoft.com/office/officeart/2005/8/layout/orgChart1"/>
    <dgm:cxn modelId="{0FBB41B0-529C-4A94-9998-E5C8750E6D7B}" type="presParOf" srcId="{3666C14E-3FE7-4AB2-BA4F-4535D42C477E}" destId="{7E670A0B-4B6A-45AD-AE95-FAE9E52BA24F}" srcOrd="0" destOrd="0" presId="urn:microsoft.com/office/officeart/2005/8/layout/orgChart1"/>
    <dgm:cxn modelId="{6A8D1525-9912-417D-8A92-72FF04F39D80}" type="presParOf" srcId="{3666C14E-3FE7-4AB2-BA4F-4535D42C477E}" destId="{781D4557-4BA2-4B53-85D2-D0A8E2F29ACB}" srcOrd="1" destOrd="0" presId="urn:microsoft.com/office/officeart/2005/8/layout/orgChart1"/>
    <dgm:cxn modelId="{99C174C6-8576-4D58-BA34-F0B564EE3B46}" type="presParOf" srcId="{781D4557-4BA2-4B53-85D2-D0A8E2F29ACB}" destId="{A1F0E8B8-00E6-43CE-8E1F-A9918B608453}" srcOrd="0" destOrd="0" presId="urn:microsoft.com/office/officeart/2005/8/layout/orgChart1"/>
    <dgm:cxn modelId="{FD2E1ED4-8E00-44B3-BE9B-75CA653E19CC}" type="presParOf" srcId="{A1F0E8B8-00E6-43CE-8E1F-A9918B608453}" destId="{2C701CAE-D8F1-461E-8A0C-C57AEB1CD6C2}" srcOrd="0" destOrd="0" presId="urn:microsoft.com/office/officeart/2005/8/layout/orgChart1"/>
    <dgm:cxn modelId="{8322AEE4-F64D-4549-B146-FEE50799AEC9}" type="presParOf" srcId="{A1F0E8B8-00E6-43CE-8E1F-A9918B608453}" destId="{0A55F855-E390-49C4-85C3-4EB5DC8DFEC3}" srcOrd="1" destOrd="0" presId="urn:microsoft.com/office/officeart/2005/8/layout/orgChart1"/>
    <dgm:cxn modelId="{5405146C-FEF4-467B-AA13-C90C94B62B93}" type="presParOf" srcId="{781D4557-4BA2-4B53-85D2-D0A8E2F29ACB}" destId="{8FDA77AA-02A8-4EBB-8954-A3306A125F11}" srcOrd="1" destOrd="0" presId="urn:microsoft.com/office/officeart/2005/8/layout/orgChart1"/>
    <dgm:cxn modelId="{2A617537-B09B-4B64-948B-D35943BDC45F}" type="presParOf" srcId="{781D4557-4BA2-4B53-85D2-D0A8E2F29ACB}" destId="{802B30D6-A884-4929-98EE-4DE3E2D91CB8}" srcOrd="2" destOrd="0" presId="urn:microsoft.com/office/officeart/2005/8/layout/orgChart1"/>
    <dgm:cxn modelId="{19543B56-5ED9-4D9B-AB87-73730D11FA38}" type="presParOf" srcId="{3666C14E-3FE7-4AB2-BA4F-4535D42C477E}" destId="{4E5DB2E5-BC21-45FD-89CF-804EEEA73D92}" srcOrd="2" destOrd="0" presId="urn:microsoft.com/office/officeart/2005/8/layout/orgChart1"/>
    <dgm:cxn modelId="{18172F2D-084C-41A4-8D90-2F21A6356BA1}" type="presParOf" srcId="{3666C14E-3FE7-4AB2-BA4F-4535D42C477E}" destId="{FEF5B6E2-22EA-4CFA-BF26-961399773F49}" srcOrd="3" destOrd="0" presId="urn:microsoft.com/office/officeart/2005/8/layout/orgChart1"/>
    <dgm:cxn modelId="{9A058012-85CC-470E-B840-E68F81E3017B}" type="presParOf" srcId="{FEF5B6E2-22EA-4CFA-BF26-961399773F49}" destId="{42BED641-FA4F-4D4B-9A19-A7D3C3BE1408}" srcOrd="0" destOrd="0" presId="urn:microsoft.com/office/officeart/2005/8/layout/orgChart1"/>
    <dgm:cxn modelId="{AE9BEE49-E9A9-45E7-8584-DF6632640776}" type="presParOf" srcId="{42BED641-FA4F-4D4B-9A19-A7D3C3BE1408}" destId="{74487508-3D4F-4F35-9119-7335AA499C95}" srcOrd="0" destOrd="0" presId="urn:microsoft.com/office/officeart/2005/8/layout/orgChart1"/>
    <dgm:cxn modelId="{2626D555-53EC-4FF4-8AE7-25C8BFEB7E97}" type="presParOf" srcId="{42BED641-FA4F-4D4B-9A19-A7D3C3BE1408}" destId="{EA4E738B-1483-44D6-89EB-8256A9C3F87D}" srcOrd="1" destOrd="0" presId="urn:microsoft.com/office/officeart/2005/8/layout/orgChart1"/>
    <dgm:cxn modelId="{4A8A259C-1DEF-4B52-9800-4326BB830802}" type="presParOf" srcId="{FEF5B6E2-22EA-4CFA-BF26-961399773F49}" destId="{B5B7C6F2-824B-4B22-9513-4D47B87A1DEF}" srcOrd="1" destOrd="0" presId="urn:microsoft.com/office/officeart/2005/8/layout/orgChart1"/>
    <dgm:cxn modelId="{02F569EE-6B3F-493B-B1DA-AEF8439E1FDD}" type="presParOf" srcId="{FEF5B6E2-22EA-4CFA-BF26-961399773F49}" destId="{AD4B3EEE-3AC5-44A5-8891-70C0728030DE}" srcOrd="2" destOrd="0" presId="urn:microsoft.com/office/officeart/2005/8/layout/orgChart1"/>
    <dgm:cxn modelId="{7B6A574E-8097-4570-8B1E-7E877563C73F}" type="presParOf" srcId="{3666C14E-3FE7-4AB2-BA4F-4535D42C477E}" destId="{1A2BCB80-89E2-41EC-87D9-8650DA66AB8A}" srcOrd="4" destOrd="0" presId="urn:microsoft.com/office/officeart/2005/8/layout/orgChart1"/>
    <dgm:cxn modelId="{4436E255-5EEB-404E-99D3-35E8EAB2BB6B}" type="presParOf" srcId="{3666C14E-3FE7-4AB2-BA4F-4535D42C477E}" destId="{CD498E25-17A8-4592-A106-0BDE77F9F8BE}" srcOrd="5" destOrd="0" presId="urn:microsoft.com/office/officeart/2005/8/layout/orgChart1"/>
    <dgm:cxn modelId="{7AF3826D-26DA-4876-AFD0-E2BF1E1DA531}" type="presParOf" srcId="{CD498E25-17A8-4592-A106-0BDE77F9F8BE}" destId="{1832CD07-F56C-4B75-9FC3-CEF6C2D6EA45}" srcOrd="0" destOrd="0" presId="urn:microsoft.com/office/officeart/2005/8/layout/orgChart1"/>
    <dgm:cxn modelId="{8CD47648-6B67-4A27-96CE-B3E94A23DB57}" type="presParOf" srcId="{1832CD07-F56C-4B75-9FC3-CEF6C2D6EA45}" destId="{F7484F86-9514-4EEC-AAEC-65AD9B4B3D96}" srcOrd="0" destOrd="0" presId="urn:microsoft.com/office/officeart/2005/8/layout/orgChart1"/>
    <dgm:cxn modelId="{4E95BAF2-E12B-441F-87A0-1B52F64BAB31}" type="presParOf" srcId="{1832CD07-F56C-4B75-9FC3-CEF6C2D6EA45}" destId="{2F8AA862-E8D3-4043-95F3-7EBB33FDC237}" srcOrd="1" destOrd="0" presId="urn:microsoft.com/office/officeart/2005/8/layout/orgChart1"/>
    <dgm:cxn modelId="{38A79C64-5B51-4B57-86EC-A704A16DEE28}" type="presParOf" srcId="{CD498E25-17A8-4592-A106-0BDE77F9F8BE}" destId="{D6D1B4BE-1E43-4CD4-965F-996A3963A4DE}" srcOrd="1" destOrd="0" presId="urn:microsoft.com/office/officeart/2005/8/layout/orgChart1"/>
    <dgm:cxn modelId="{1682E50C-4737-43BB-B510-8887388F04D4}" type="presParOf" srcId="{CD498E25-17A8-4592-A106-0BDE77F9F8BE}" destId="{2585E360-1265-4DAF-8ED0-8CB30CFCA044}" srcOrd="2" destOrd="0" presId="urn:microsoft.com/office/officeart/2005/8/layout/orgChart1"/>
    <dgm:cxn modelId="{1C181B32-2C29-42C7-AC36-BAA4EA6B3D84}" type="presParOf" srcId="{3666C14E-3FE7-4AB2-BA4F-4535D42C477E}" destId="{9AAB9F84-69DB-4974-8FB3-17FE16A42904}" srcOrd="6" destOrd="0" presId="urn:microsoft.com/office/officeart/2005/8/layout/orgChart1"/>
    <dgm:cxn modelId="{69B9D80E-3E3C-49C2-B2DE-36D9828CB8EA}" type="presParOf" srcId="{3666C14E-3FE7-4AB2-BA4F-4535D42C477E}" destId="{C3EE2C24-35C5-4383-8BA8-04718D61B1E3}" srcOrd="7" destOrd="0" presId="urn:microsoft.com/office/officeart/2005/8/layout/orgChart1"/>
    <dgm:cxn modelId="{C10ED233-4D2B-420B-B666-F0AAB20D74E2}" type="presParOf" srcId="{C3EE2C24-35C5-4383-8BA8-04718D61B1E3}" destId="{D76FB983-6AF4-4D17-803C-BE4F9D86E241}" srcOrd="0" destOrd="0" presId="urn:microsoft.com/office/officeart/2005/8/layout/orgChart1"/>
    <dgm:cxn modelId="{EA083AEE-5C09-4EEC-B8A6-43DDFA5A614E}" type="presParOf" srcId="{D76FB983-6AF4-4D17-803C-BE4F9D86E241}" destId="{C95AECE2-07C4-42E7-90DA-5CD8EA216CFC}" srcOrd="0" destOrd="0" presId="urn:microsoft.com/office/officeart/2005/8/layout/orgChart1"/>
    <dgm:cxn modelId="{12E7C261-F1E1-4278-B197-AEB7A90185E0}" type="presParOf" srcId="{D76FB983-6AF4-4D17-803C-BE4F9D86E241}" destId="{4704A764-F3E3-46A1-B698-AC3BCD85875D}" srcOrd="1" destOrd="0" presId="urn:microsoft.com/office/officeart/2005/8/layout/orgChart1"/>
    <dgm:cxn modelId="{4FF46B83-BED0-4197-B78A-94438AAFBFC3}" type="presParOf" srcId="{C3EE2C24-35C5-4383-8BA8-04718D61B1E3}" destId="{C07B020C-8290-4505-84E9-D8CD925D7B93}" srcOrd="1" destOrd="0" presId="urn:microsoft.com/office/officeart/2005/8/layout/orgChart1"/>
    <dgm:cxn modelId="{98D5A256-FF2A-4F3B-BB0C-BEF23E2179C8}" type="presParOf" srcId="{C3EE2C24-35C5-4383-8BA8-04718D61B1E3}" destId="{97715D9E-A6B5-4BE2-9531-017E1F9F5E37}" srcOrd="2" destOrd="0" presId="urn:microsoft.com/office/officeart/2005/8/layout/orgChart1"/>
    <dgm:cxn modelId="{1102A579-CD28-4031-80C2-ED6ACA9B8278}" type="presParOf" srcId="{3666C14E-3FE7-4AB2-BA4F-4535D42C477E}" destId="{F8AA5B07-D62E-4BEF-A7F4-BB8154CE0161}" srcOrd="8" destOrd="0" presId="urn:microsoft.com/office/officeart/2005/8/layout/orgChart1"/>
    <dgm:cxn modelId="{E05CDAC2-3084-4E7C-B7BB-D7BEBB69072A}" type="presParOf" srcId="{3666C14E-3FE7-4AB2-BA4F-4535D42C477E}" destId="{28D3CB32-FAA0-4273-8538-1EB307061468}" srcOrd="9" destOrd="0" presId="urn:microsoft.com/office/officeart/2005/8/layout/orgChart1"/>
    <dgm:cxn modelId="{C05C981B-EF93-4C65-B77E-A449288C13E8}" type="presParOf" srcId="{28D3CB32-FAA0-4273-8538-1EB307061468}" destId="{4E6634D0-9CA1-4ACD-BF91-91BEE47E76EF}" srcOrd="0" destOrd="0" presId="urn:microsoft.com/office/officeart/2005/8/layout/orgChart1"/>
    <dgm:cxn modelId="{140BF128-4956-465B-99BC-F29340A5EBB4}" type="presParOf" srcId="{4E6634D0-9CA1-4ACD-BF91-91BEE47E76EF}" destId="{EE219807-47C8-4941-99AE-CE39076E53F5}" srcOrd="0" destOrd="0" presId="urn:microsoft.com/office/officeart/2005/8/layout/orgChart1"/>
    <dgm:cxn modelId="{6AF4C9C6-E23A-465D-865A-1C82C33C20EC}" type="presParOf" srcId="{4E6634D0-9CA1-4ACD-BF91-91BEE47E76EF}" destId="{A8ED66CC-CBB3-4EB5-ADE1-6E062170315B}" srcOrd="1" destOrd="0" presId="urn:microsoft.com/office/officeart/2005/8/layout/orgChart1"/>
    <dgm:cxn modelId="{AFE7AF70-AB38-46B1-BC44-1E1DDD1DBB85}" type="presParOf" srcId="{28D3CB32-FAA0-4273-8538-1EB307061468}" destId="{55A4A9B7-D2D2-4F27-9972-54B957F184B3}" srcOrd="1" destOrd="0" presId="urn:microsoft.com/office/officeart/2005/8/layout/orgChart1"/>
    <dgm:cxn modelId="{CF9FCB76-1795-424A-AC77-64BE370F7FCE}" type="presParOf" srcId="{28D3CB32-FAA0-4273-8538-1EB307061468}" destId="{A6D08738-8725-4BBB-8D6E-6E0F7F338F27}" srcOrd="2" destOrd="0" presId="urn:microsoft.com/office/officeart/2005/8/layout/orgChart1"/>
    <dgm:cxn modelId="{D49868AC-FBF9-4D2E-8EAE-ECE49CF647A2}" type="presParOf" srcId="{D09FB176-C899-4C34-A2EF-DF4099E3930B}" destId="{10032A81-28F1-4589-A2C9-2F713826DB5B}" srcOrd="2" destOrd="0" presId="urn:microsoft.com/office/officeart/2005/8/layout/orgChart1"/>
    <dgm:cxn modelId="{10487E4E-FBB7-4DB6-9DC1-4DBA6B76474E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ADCF8600-64AD-4191-B391-17699673FC2A}" type="presOf" srcId="{69BEBD41-3545-40FD-BFDD-D21BD47C872E}" destId="{EA4E738B-1483-44D6-89EB-8256A9C3F87D}" srcOrd="1" destOrd="0" presId="urn:microsoft.com/office/officeart/2005/8/layout/orgChart1"/>
    <dgm:cxn modelId="{4D58D55C-4A4D-4582-B0B3-3A62CB6711D4}" type="presOf" srcId="{8514C17C-35EC-4D14-92F7-13A577CAA5C4}" destId="{3AA4BA60-CAF3-4B65-8A7B-26648B565082}" srcOrd="1" destOrd="0" presId="urn:microsoft.com/office/officeart/2005/8/layout/orgChart1"/>
    <dgm:cxn modelId="{5844B66B-F492-4D30-B694-76703169892E}" type="presOf" srcId="{6A766238-49C0-489C-9759-5801318FB123}" destId="{F4F60A8B-BCFE-4E33-9289-BF4CA9206F7B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BB506CCA-A188-450A-8212-B0B34C47C6B7}" type="presOf" srcId="{CE683E6A-A313-4F5C-8639-235783D1198F}" destId="{6C1B72B2-EE6C-495B-ADAD-8508CE8EB807}" srcOrd="0" destOrd="0" presId="urn:microsoft.com/office/officeart/2005/8/layout/orgChart1"/>
    <dgm:cxn modelId="{00F07EB3-0826-466E-8794-8FFB973DFF46}" type="presOf" srcId="{51AC05A3-5125-4631-8328-EE9742C5CE1F}" destId="{7533127D-6F77-420D-9337-03A9B17677A7}" srcOrd="0" destOrd="0" presId="urn:microsoft.com/office/officeart/2005/8/layout/orgChart1"/>
    <dgm:cxn modelId="{E34C1C17-F94E-4405-8C79-EAD9FDA61CD1}" type="presOf" srcId="{69BEBD41-3545-40FD-BFDD-D21BD47C872E}" destId="{74487508-3D4F-4F35-9119-7335AA499C95}" srcOrd="0" destOrd="0" presId="urn:microsoft.com/office/officeart/2005/8/layout/orgChart1"/>
    <dgm:cxn modelId="{ED679BFC-6930-4959-8727-D5D69E52D443}" type="presOf" srcId="{1E17A9B5-1CC6-4BF4-A5EB-2099972243B8}" destId="{F0DC39B6-0C64-430A-9FFB-4907B94E244D}" srcOrd="0" destOrd="0" presId="urn:microsoft.com/office/officeart/2005/8/layout/orgChart1"/>
    <dgm:cxn modelId="{B06EA2C7-C93F-44B6-8E0A-DABCB0D1C48C}" type="presOf" srcId="{43C964D4-3EA5-4709-BA45-DC9671707267}" destId="{ABF5B3AF-9C3F-43AC-89B9-A4B84688B739}" srcOrd="0" destOrd="0" presId="urn:microsoft.com/office/officeart/2005/8/layout/orgChart1"/>
    <dgm:cxn modelId="{74279E88-1F55-4470-903F-C7C75A5F9BF8}" type="presOf" srcId="{032924AE-7BA3-4608-9D4D-A10FC22FA55B}" destId="{842224E6-60DA-412E-8A1B-7533C1377869}" srcOrd="1" destOrd="0" presId="urn:microsoft.com/office/officeart/2005/8/layout/orgChart1"/>
    <dgm:cxn modelId="{4A4DFE08-367D-4C4D-B14E-AC3C9C991D01}" type="presOf" srcId="{D5F013B3-4B4E-4E38-9BAF-4B34B2BB0C79}" destId="{26E61D30-5696-4E05-9044-AF73EF27DAB2}" srcOrd="0" destOrd="0" presId="urn:microsoft.com/office/officeart/2005/8/layout/orgChart1"/>
    <dgm:cxn modelId="{2CB1FE83-AA62-46D6-A929-8F8FBEB45805}" type="presOf" srcId="{092024CE-8423-4E50-A34E-3122E05631CC}" destId="{2C701CAE-D8F1-461E-8A0C-C57AEB1CD6C2}" srcOrd="0" destOrd="0" presId="urn:microsoft.com/office/officeart/2005/8/layout/orgChart1"/>
    <dgm:cxn modelId="{2CAAB02D-7116-4E9C-BA71-ADFD0446F731}" type="presOf" srcId="{C7336B56-6975-43EE-AA11-2CF9D86F3B72}" destId="{F7484F86-9514-4EEC-AAEC-65AD9B4B3D9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8BAF75CC-3AEB-4BC9-AFA7-47365B1C6395}" type="presOf" srcId="{BCA1F9C7-A2DE-4DA9-9030-581CAAE089DA}" destId="{7E670A0B-4B6A-45AD-AE95-FAE9E52BA24F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979FF6D3-F2A0-40AB-9129-3212EF581B67}" type="presOf" srcId="{032924AE-7BA3-4608-9D4D-A10FC22FA55B}" destId="{FCA2B357-06A1-4199-999C-BBE32872F828}" srcOrd="0" destOrd="0" presId="urn:microsoft.com/office/officeart/2005/8/layout/orgChart1"/>
    <dgm:cxn modelId="{83955A62-37EE-4B98-8C2D-531D3B0F0982}" type="presOf" srcId="{57A44C0D-573F-44FB-BC9E-B18382ACCC39}" destId="{9AAB9F84-69DB-4974-8FB3-17FE16A42904}" srcOrd="0" destOrd="0" presId="urn:microsoft.com/office/officeart/2005/8/layout/orgChart1"/>
    <dgm:cxn modelId="{EC00C183-D876-4A7B-8FA7-713785F7D01C}" type="presOf" srcId="{6A766238-49C0-489C-9759-5801318FB123}" destId="{8F3E2022-AB5E-4438-BDBE-146FD19E8285}" srcOrd="0" destOrd="0" presId="urn:microsoft.com/office/officeart/2005/8/layout/orgChart1"/>
    <dgm:cxn modelId="{A2E529C6-E5B8-47BF-8A58-205353F1DFA5}" type="presOf" srcId="{00B822AA-E50D-409C-8E77-78CE41F17C4F}" destId="{EE7467E8-D778-4C18-9C7C-925EF25B0DC2}" srcOrd="1" destOrd="0" presId="urn:microsoft.com/office/officeart/2005/8/layout/orgChart1"/>
    <dgm:cxn modelId="{BFE4E0A6-F59C-4209-882E-26E09DD0C08E}" type="presOf" srcId="{B103CFD6-C2F2-4A76-8866-035FF64E5877}" destId="{D98E11BE-9177-4329-A5B4-B4B8653C2863}" srcOrd="0" destOrd="0" presId="urn:microsoft.com/office/officeart/2005/8/layout/orgChart1"/>
    <dgm:cxn modelId="{C8602316-F7DD-48F9-88E9-6405A4686205}" type="presOf" srcId="{88415C31-82DD-4EF9-9A7A-1D4D99FB6B9D}" destId="{0936C29E-0ABE-4289-9453-F6DF249F454C}" srcOrd="1" destOrd="0" presId="urn:microsoft.com/office/officeart/2005/8/layout/orgChart1"/>
    <dgm:cxn modelId="{42D84938-4C7D-4119-A0E4-28DA762F2B45}" type="presOf" srcId="{B103CFD6-C2F2-4A76-8866-035FF64E5877}" destId="{2FA1AE03-77C2-487B-948B-82122901556A}" srcOrd="1" destOrd="0" presId="urn:microsoft.com/office/officeart/2005/8/layout/orgChart1"/>
    <dgm:cxn modelId="{273EA2EB-0663-43D6-A89C-7C871CF0B8B3}" type="presOf" srcId="{8514C17C-35EC-4D14-92F7-13A577CAA5C4}" destId="{079C46BA-E270-4C4F-9AA8-92E32A64D736}" srcOrd="0" destOrd="0" presId="urn:microsoft.com/office/officeart/2005/8/layout/orgChart1"/>
    <dgm:cxn modelId="{8EFF5C32-11A5-41AC-958C-D931F584B011}" type="presOf" srcId="{CBC98D67-7A4E-4DF5-AC0F-18B667594BB8}" destId="{D644628E-4C6F-4DF2-8C07-D2B66E3A4757}" srcOrd="0" destOrd="0" presId="urn:microsoft.com/office/officeart/2005/8/layout/orgChart1"/>
    <dgm:cxn modelId="{F9E9FF9A-2AE4-473D-A0AD-1219AE602F59}" type="presOf" srcId="{C7336B56-6975-43EE-AA11-2CF9D86F3B72}" destId="{2F8AA862-E8D3-4043-95F3-7EBB33FDC237}" srcOrd="1" destOrd="0" presId="urn:microsoft.com/office/officeart/2005/8/layout/orgChart1"/>
    <dgm:cxn modelId="{5A6819F5-F67C-489F-8A7F-DB2D0CC4E388}" type="presOf" srcId="{D3B00EB5-7252-4C54-A138-4FDE2761BA89}" destId="{77FF546B-1ADB-4B35-B705-B48DE95D0A7F}" srcOrd="0" destOrd="0" presId="urn:microsoft.com/office/officeart/2005/8/layout/orgChart1"/>
    <dgm:cxn modelId="{D07C826B-ABC9-48C4-99EE-E2D89EA80AAC}" type="presOf" srcId="{00B822AA-E50D-409C-8E77-78CE41F17C4F}" destId="{86ECFBC0-6EDE-49D7-A5E4-E61CBAF4A092}" srcOrd="0" destOrd="0" presId="urn:microsoft.com/office/officeart/2005/8/layout/orgChart1"/>
    <dgm:cxn modelId="{AF052FF9-D4F7-4A21-8C35-6BC2C0DF265B}" type="presOf" srcId="{D5F013B3-4B4E-4E38-9BAF-4B34B2BB0C79}" destId="{14A5ABF2-8B49-4694-AC4C-1A898869B017}" srcOrd="1" destOrd="0" presId="urn:microsoft.com/office/officeart/2005/8/layout/orgChart1"/>
    <dgm:cxn modelId="{12AE5FEC-E17D-405B-A2EC-5F53517010C1}" type="presOf" srcId="{BC7A14EC-7DD0-42E2-A28E-8428AF273F49}" destId="{4E5DB2E5-BC21-45FD-89CF-804EEEA73D92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4A619AB-792F-4E85-9184-6328FFBF0176}" type="presOf" srcId="{88B02B86-A182-47E8-98CE-5F03ED03FC83}" destId="{1A2BCB80-89E2-41EC-87D9-8650DA66AB8A}" srcOrd="0" destOrd="0" presId="urn:microsoft.com/office/officeart/2005/8/layout/orgChart1"/>
    <dgm:cxn modelId="{C6E26B72-F2A6-4DA0-A775-EBB4421EBC8E}" type="presOf" srcId="{1E17A9B5-1CC6-4BF4-A5EB-2099972243B8}" destId="{0044642D-BF6E-4946-989D-7BC76303D8B1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9ADF600-C380-4805-B0F1-8BAF4356B5A0}" type="presOf" srcId="{B40A1E99-819E-4C0D-B671-3D134F0F7163}" destId="{179F0FCD-C306-4B84-A7DF-E34F9FAB6F56}" srcOrd="1" destOrd="0" presId="urn:microsoft.com/office/officeart/2005/8/layout/orgChart1"/>
    <dgm:cxn modelId="{3F7F4A18-3F65-4820-87BA-2DF7D5C5AE47}" type="presOf" srcId="{DCCE79F2-51DC-4E3A-8F3D-0CB311D1F14D}" destId="{EE219807-47C8-4941-99AE-CE39076E53F5}" srcOrd="0" destOrd="0" presId="urn:microsoft.com/office/officeart/2005/8/layout/orgChart1"/>
    <dgm:cxn modelId="{772BF68A-C9D2-483E-A029-CB667336D13E}" type="presOf" srcId="{BAA37ED3-8504-4718-82EA-2141E33A703B}" destId="{C6471DB4-9B93-437A-AEBE-F3B71F737DF8}" srcOrd="0" destOrd="0" presId="urn:microsoft.com/office/officeart/2005/8/layout/orgChart1"/>
    <dgm:cxn modelId="{91B38714-4E79-4180-8097-3018221B487F}" type="presOf" srcId="{DC9F82DD-39AD-486C-81D6-0E3C38A96BAD}" destId="{4F6F1802-D2DC-45F2-8B57-B9ACE00E096B}" srcOrd="0" destOrd="0" presId="urn:microsoft.com/office/officeart/2005/8/layout/orgChart1"/>
    <dgm:cxn modelId="{0D967CD7-5BB3-4D48-8141-62116816109A}" type="presOf" srcId="{41CBE71F-8A1C-4046-8B51-627382F890A8}" destId="{BD53C961-9C2E-42B5-A825-EB1CD5AF2FE3}" srcOrd="0" destOrd="0" presId="urn:microsoft.com/office/officeart/2005/8/layout/orgChart1"/>
    <dgm:cxn modelId="{C3F35876-7FB5-4630-8B9B-4EB71BFFF945}" type="presOf" srcId="{382A9707-8CE9-4448-A732-795155023764}" destId="{C9EB4BFF-95DA-49B7-87A2-66A52A4FCDFA}" srcOrd="0" destOrd="0" presId="urn:microsoft.com/office/officeart/2005/8/layout/orgChart1"/>
    <dgm:cxn modelId="{DFF50335-85B7-4044-BED1-0E6BB1C0044C}" type="presOf" srcId="{E2FDDA39-0A56-4C19-9570-F6322A50CD7C}" destId="{C95AECE2-07C4-42E7-90DA-5CD8EA216CFC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B07F263-448D-4D74-8BDB-92868B07EB00}" type="presOf" srcId="{D656347E-658D-41DE-86E2-9688A1F66EB3}" destId="{D351E307-7A60-4733-B21C-CC6D6E5D051D}" srcOrd="0" destOrd="0" presId="urn:microsoft.com/office/officeart/2005/8/layout/orgChart1"/>
    <dgm:cxn modelId="{CF87C385-056B-435C-A9F4-F40B6302F367}" type="presOf" srcId="{49A41343-8942-4E0A-948C-7308CFEDA337}" destId="{F8AA5B07-D62E-4BEF-A7F4-BB8154CE0161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A501DDB-BF8D-4576-8D18-DCF2C45ECCA7}" type="presOf" srcId="{E2FDDA39-0A56-4C19-9570-F6322A50CD7C}" destId="{4704A764-F3E3-46A1-B698-AC3BCD85875D}" srcOrd="1" destOrd="0" presId="urn:microsoft.com/office/officeart/2005/8/layout/orgChart1"/>
    <dgm:cxn modelId="{67FA1BC3-4E1D-44D6-9CB9-867BCC5EE0FD}" type="presOf" srcId="{DCCE79F2-51DC-4E3A-8F3D-0CB311D1F14D}" destId="{A8ED66CC-CBB3-4EB5-ADE1-6E062170315B}" srcOrd="1" destOrd="0" presId="urn:microsoft.com/office/officeart/2005/8/layout/orgChart1"/>
    <dgm:cxn modelId="{72AC833E-0ED2-4E9A-A072-FAF4A03492A3}" type="presOf" srcId="{D91152BC-9A33-44D3-AEBB-F20420DB430F}" destId="{5EC808F1-181C-42C2-975C-2B558EBCB7FE}" srcOrd="1" destOrd="0" presId="urn:microsoft.com/office/officeart/2005/8/layout/orgChart1"/>
    <dgm:cxn modelId="{A0B3DE4F-0419-4CFD-8A65-035EAEEC783C}" type="presOf" srcId="{1D03C52E-27F1-4CAD-B953-A57260381D87}" destId="{52D64095-8F0B-43C5-A134-4F8EB745D0AC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22D75CF9-7E9C-4872-BBE1-F5735DD19FDF}" type="presOf" srcId="{88415C31-82DD-4EF9-9A7A-1D4D99FB6B9D}" destId="{ED956AEF-5A78-47DC-9D97-3B27A2E93095}" srcOrd="0" destOrd="0" presId="urn:microsoft.com/office/officeart/2005/8/layout/orgChart1"/>
    <dgm:cxn modelId="{ADED4A71-CE7B-4B18-BEE0-A40C87D32DB2}" type="presOf" srcId="{51AC05A3-5125-4631-8328-EE9742C5CE1F}" destId="{75DCBE71-7469-49E9-81E5-E6A43E3EC0DC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C31329D4-D4DC-42B9-AFA2-CBF7B3709B35}" type="presOf" srcId="{D91152BC-9A33-44D3-AEBB-F20420DB430F}" destId="{30DA9891-B7C7-405D-9015-1C3DF0E9850F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2214095-691C-4773-83AB-A650BC31AC61}" type="presOf" srcId="{DCB062A1-302A-48A6-BE81-96138548FF70}" destId="{1AE91293-7748-4E52-8855-7B838C555EB9}" srcOrd="0" destOrd="0" presId="urn:microsoft.com/office/officeart/2005/8/layout/orgChart1"/>
    <dgm:cxn modelId="{BE4FE0B9-7E7E-4F71-A9F0-31E5D7C44B6A}" type="presOf" srcId="{43C964D4-3EA5-4709-BA45-DC9671707267}" destId="{87899BB1-A811-4B2D-8FA3-633A97B1A6A6}" srcOrd="1" destOrd="0" presId="urn:microsoft.com/office/officeart/2005/8/layout/orgChart1"/>
    <dgm:cxn modelId="{5558E79F-7FDE-4800-9311-EB3D6E3C370F}" type="presOf" srcId="{B40A1E99-819E-4C0D-B671-3D134F0F7163}" destId="{3A05D6AC-55D4-4F8B-831D-7528DBB5E857}" srcOrd="0" destOrd="0" presId="urn:microsoft.com/office/officeart/2005/8/layout/orgChart1"/>
    <dgm:cxn modelId="{95BA082D-87A8-47A1-9F2A-6C6D2D2FCA65}" type="presOf" srcId="{0ED209FE-B93C-493B-85A2-BA5863869AE7}" destId="{B4ADFA40-1DC3-4BD0-BAE4-D5BA4FDF2B3E}" srcOrd="0" destOrd="0" presId="urn:microsoft.com/office/officeart/2005/8/layout/orgChart1"/>
    <dgm:cxn modelId="{34E69590-A3AD-4477-935A-52B8ED5AF668}" type="presOf" srcId="{382A9707-8CE9-4448-A732-795155023764}" destId="{40CBCC65-FD09-4B94-B9C9-3482617F2627}" srcOrd="1" destOrd="0" presId="urn:microsoft.com/office/officeart/2005/8/layout/orgChart1"/>
    <dgm:cxn modelId="{B6D783EA-DB07-46C2-B0B3-DFA8012F358B}" type="presOf" srcId="{3837525C-9A2A-44D5-8B42-9C0820CF3FF9}" destId="{6AC59FBD-FAEA-42FA-8EB1-29A7CC044828}" srcOrd="0" destOrd="0" presId="urn:microsoft.com/office/officeart/2005/8/layout/orgChart1"/>
    <dgm:cxn modelId="{4C4F0F65-17DD-4976-AFA1-D5A651D12660}" type="presOf" srcId="{EDF4E25F-6E69-41B7-B57F-66E5D749104E}" destId="{CD65CBB6-B9A3-48AB-AFB3-4BE4B03553D3}" srcOrd="0" destOrd="0" presId="urn:microsoft.com/office/officeart/2005/8/layout/orgChart1"/>
    <dgm:cxn modelId="{D3B680CE-D173-4BEA-A5CA-DA0BF0564F03}" type="presOf" srcId="{844909A3-F2C8-49AE-869B-AFCA0AC709DF}" destId="{5A29D58D-62CC-4731-8120-CAD4354C3E03}" srcOrd="0" destOrd="0" presId="urn:microsoft.com/office/officeart/2005/8/layout/orgChart1"/>
    <dgm:cxn modelId="{620AE9B3-4272-4DAE-8CE9-C04CCD235B15}" type="presOf" srcId="{092024CE-8423-4E50-A34E-3122E05631CC}" destId="{0A55F855-E390-49C4-85C3-4EB5DC8DFEC3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00794223-DF60-4E96-8A68-2580CBF55B4F}" type="presParOf" srcId="{6C1B72B2-EE6C-495B-ADAD-8508CE8EB807}" destId="{B9578B13-712D-4BAD-A28F-A7352074EDA6}" srcOrd="0" destOrd="0" presId="urn:microsoft.com/office/officeart/2005/8/layout/orgChart1"/>
    <dgm:cxn modelId="{57BF692B-B74E-415E-8553-CB99E11AE4DB}" type="presParOf" srcId="{B9578B13-712D-4BAD-A28F-A7352074EDA6}" destId="{EA34C8C8-6EC1-483B-8E39-8E6926CED3CE}" srcOrd="0" destOrd="0" presId="urn:microsoft.com/office/officeart/2005/8/layout/orgChart1"/>
    <dgm:cxn modelId="{39B28E72-F03E-4795-8720-997726F4B767}" type="presParOf" srcId="{EA34C8C8-6EC1-483B-8E39-8E6926CED3CE}" destId="{D98E11BE-9177-4329-A5B4-B4B8653C2863}" srcOrd="0" destOrd="0" presId="urn:microsoft.com/office/officeart/2005/8/layout/orgChart1"/>
    <dgm:cxn modelId="{D72C7A48-0A77-4C91-B7DC-43C9EF588C4B}" type="presParOf" srcId="{EA34C8C8-6EC1-483B-8E39-8E6926CED3CE}" destId="{2FA1AE03-77C2-487B-948B-82122901556A}" srcOrd="1" destOrd="0" presId="urn:microsoft.com/office/officeart/2005/8/layout/orgChart1"/>
    <dgm:cxn modelId="{70274AC5-5017-4EE3-BCC7-E6ECF5C45376}" type="presParOf" srcId="{B9578B13-712D-4BAD-A28F-A7352074EDA6}" destId="{9C5DF944-3D7A-473D-A789-5CA86652B8F8}" srcOrd="1" destOrd="0" presId="urn:microsoft.com/office/officeart/2005/8/layout/orgChart1"/>
    <dgm:cxn modelId="{C7A381B3-8706-4A8E-9956-11FB28FF4C5B}" type="presParOf" srcId="{9C5DF944-3D7A-473D-A789-5CA86652B8F8}" destId="{D351E307-7A60-4733-B21C-CC6D6E5D051D}" srcOrd="0" destOrd="0" presId="urn:microsoft.com/office/officeart/2005/8/layout/orgChart1"/>
    <dgm:cxn modelId="{12CD216D-F1CA-41B6-B2C2-5DE2C871AE3D}" type="presParOf" srcId="{9C5DF944-3D7A-473D-A789-5CA86652B8F8}" destId="{60FE5B31-E82E-49E2-9469-B5D5674278BC}" srcOrd="1" destOrd="0" presId="urn:microsoft.com/office/officeart/2005/8/layout/orgChart1"/>
    <dgm:cxn modelId="{6D1E2BE5-C11B-4CDC-9B7F-541084039709}" type="presParOf" srcId="{60FE5B31-E82E-49E2-9469-B5D5674278BC}" destId="{CB88DD46-0D40-4A1B-9C97-26FA4C46EB15}" srcOrd="0" destOrd="0" presId="urn:microsoft.com/office/officeart/2005/8/layout/orgChart1"/>
    <dgm:cxn modelId="{7A6B0AF0-B0ED-4D84-A67F-775B6893AA84}" type="presParOf" srcId="{CB88DD46-0D40-4A1B-9C97-26FA4C46EB15}" destId="{ABF5B3AF-9C3F-43AC-89B9-A4B84688B739}" srcOrd="0" destOrd="0" presId="urn:microsoft.com/office/officeart/2005/8/layout/orgChart1"/>
    <dgm:cxn modelId="{9EBC2532-DEBF-46A0-A6E4-C2EB3C2784FD}" type="presParOf" srcId="{CB88DD46-0D40-4A1B-9C97-26FA4C46EB15}" destId="{87899BB1-A811-4B2D-8FA3-633A97B1A6A6}" srcOrd="1" destOrd="0" presId="urn:microsoft.com/office/officeart/2005/8/layout/orgChart1"/>
    <dgm:cxn modelId="{9F7BB206-70B8-468F-AC49-846745DE6CE2}" type="presParOf" srcId="{60FE5B31-E82E-49E2-9469-B5D5674278BC}" destId="{B6A20B03-CFA9-41D8-9956-9F0EB448DC4A}" srcOrd="1" destOrd="0" presId="urn:microsoft.com/office/officeart/2005/8/layout/orgChart1"/>
    <dgm:cxn modelId="{1C115E3A-0485-43E2-816A-61C4649D1C1C}" type="presParOf" srcId="{B6A20B03-CFA9-41D8-9956-9F0EB448DC4A}" destId="{CD65CBB6-B9A3-48AB-AFB3-4BE4B03553D3}" srcOrd="0" destOrd="0" presId="urn:microsoft.com/office/officeart/2005/8/layout/orgChart1"/>
    <dgm:cxn modelId="{5E0AF366-EB62-4B1F-A7A0-0291CFDED0D6}" type="presParOf" srcId="{B6A20B03-CFA9-41D8-9956-9F0EB448DC4A}" destId="{ED1F0A6D-21D1-431E-B021-19DC70288741}" srcOrd="1" destOrd="0" presId="urn:microsoft.com/office/officeart/2005/8/layout/orgChart1"/>
    <dgm:cxn modelId="{B4868777-DE45-4723-AA0C-407E8FF6D47E}" type="presParOf" srcId="{ED1F0A6D-21D1-431E-B021-19DC70288741}" destId="{3035FF76-B78F-49A4-AACF-E2FF3786028F}" srcOrd="0" destOrd="0" presId="urn:microsoft.com/office/officeart/2005/8/layout/orgChart1"/>
    <dgm:cxn modelId="{F1CF3130-E820-4E6C-80C8-448DC2CBCAE9}" type="presParOf" srcId="{3035FF76-B78F-49A4-AACF-E2FF3786028F}" destId="{F0DC39B6-0C64-430A-9FFB-4907B94E244D}" srcOrd="0" destOrd="0" presId="urn:microsoft.com/office/officeart/2005/8/layout/orgChart1"/>
    <dgm:cxn modelId="{5D672E85-FB69-4956-ADF4-EFFBA9C89216}" type="presParOf" srcId="{3035FF76-B78F-49A4-AACF-E2FF3786028F}" destId="{0044642D-BF6E-4946-989D-7BC76303D8B1}" srcOrd="1" destOrd="0" presId="urn:microsoft.com/office/officeart/2005/8/layout/orgChart1"/>
    <dgm:cxn modelId="{23D0991C-AF0C-4817-944C-B719D5580860}" type="presParOf" srcId="{ED1F0A6D-21D1-431E-B021-19DC70288741}" destId="{6F92EC3E-8AAE-41C7-BFFF-85E9DBCB215A}" srcOrd="1" destOrd="0" presId="urn:microsoft.com/office/officeart/2005/8/layout/orgChart1"/>
    <dgm:cxn modelId="{F81199EB-9FBE-413F-8731-C6C29F027856}" type="presParOf" srcId="{ED1F0A6D-21D1-431E-B021-19DC70288741}" destId="{C359BE23-B469-48EB-819D-6F6FDCDBB0A8}" srcOrd="2" destOrd="0" presId="urn:microsoft.com/office/officeart/2005/8/layout/orgChart1"/>
    <dgm:cxn modelId="{24FA1D27-7429-4B3B-A2CB-190E904A60CD}" type="presParOf" srcId="{B6A20B03-CFA9-41D8-9956-9F0EB448DC4A}" destId="{6AC59FBD-FAEA-42FA-8EB1-29A7CC044828}" srcOrd="2" destOrd="0" presId="urn:microsoft.com/office/officeart/2005/8/layout/orgChart1"/>
    <dgm:cxn modelId="{5C44DB6E-EBD9-4115-A307-39A721CF30A9}" type="presParOf" srcId="{B6A20B03-CFA9-41D8-9956-9F0EB448DC4A}" destId="{F2E1EDE4-99F4-4CBC-BA6A-91AF00914823}" srcOrd="3" destOrd="0" presId="urn:microsoft.com/office/officeart/2005/8/layout/orgChart1"/>
    <dgm:cxn modelId="{73396B07-C814-49DD-A674-1EA96FD6A03E}" type="presParOf" srcId="{F2E1EDE4-99F4-4CBC-BA6A-91AF00914823}" destId="{795B4B98-FEFB-4DAB-B785-2E28918B1C7E}" srcOrd="0" destOrd="0" presId="urn:microsoft.com/office/officeart/2005/8/layout/orgChart1"/>
    <dgm:cxn modelId="{1215937B-A70A-4E37-9003-640D2C5E6622}" type="presParOf" srcId="{795B4B98-FEFB-4DAB-B785-2E28918B1C7E}" destId="{C9EB4BFF-95DA-49B7-87A2-66A52A4FCDFA}" srcOrd="0" destOrd="0" presId="urn:microsoft.com/office/officeart/2005/8/layout/orgChart1"/>
    <dgm:cxn modelId="{6229E7FA-2AA6-4578-B6A1-41B628EA36E2}" type="presParOf" srcId="{795B4B98-FEFB-4DAB-B785-2E28918B1C7E}" destId="{40CBCC65-FD09-4B94-B9C9-3482617F2627}" srcOrd="1" destOrd="0" presId="urn:microsoft.com/office/officeart/2005/8/layout/orgChart1"/>
    <dgm:cxn modelId="{C065B55D-6F3F-400E-AEA6-BFCC7D9F1B41}" type="presParOf" srcId="{F2E1EDE4-99F4-4CBC-BA6A-91AF00914823}" destId="{6E67D5E8-91A3-4A9C-B70E-60777B0DD65E}" srcOrd="1" destOrd="0" presId="urn:microsoft.com/office/officeart/2005/8/layout/orgChart1"/>
    <dgm:cxn modelId="{9883AC75-E9E7-4C25-8199-BFCBDDDD0BC8}" type="presParOf" srcId="{F2E1EDE4-99F4-4CBC-BA6A-91AF00914823}" destId="{9041FCB5-DDBA-4A82-87F1-A20AE1F0ECFA}" srcOrd="2" destOrd="0" presId="urn:microsoft.com/office/officeart/2005/8/layout/orgChart1"/>
    <dgm:cxn modelId="{014EA49F-7B3D-4D1C-B777-05E3BA6B9140}" type="presParOf" srcId="{B6A20B03-CFA9-41D8-9956-9F0EB448DC4A}" destId="{D644628E-4C6F-4DF2-8C07-D2B66E3A4757}" srcOrd="4" destOrd="0" presId="urn:microsoft.com/office/officeart/2005/8/layout/orgChart1"/>
    <dgm:cxn modelId="{F5078379-F14B-4FA5-B072-F4366D5771DC}" type="presParOf" srcId="{B6A20B03-CFA9-41D8-9956-9F0EB448DC4A}" destId="{4C59CDCC-8171-42A8-836D-8A7ADEF309D0}" srcOrd="5" destOrd="0" presId="urn:microsoft.com/office/officeart/2005/8/layout/orgChart1"/>
    <dgm:cxn modelId="{25CD4639-A4D1-4F01-9D11-89FA7828E776}" type="presParOf" srcId="{4C59CDCC-8171-42A8-836D-8A7ADEF309D0}" destId="{FED7DC99-D3B3-46B2-AE57-14D47B1F3671}" srcOrd="0" destOrd="0" presId="urn:microsoft.com/office/officeart/2005/8/layout/orgChart1"/>
    <dgm:cxn modelId="{48F7DAE2-C1AD-47C5-950C-A67E9F0C8448}" type="presParOf" srcId="{FED7DC99-D3B3-46B2-AE57-14D47B1F3671}" destId="{8F3E2022-AB5E-4438-BDBE-146FD19E8285}" srcOrd="0" destOrd="0" presId="urn:microsoft.com/office/officeart/2005/8/layout/orgChart1"/>
    <dgm:cxn modelId="{5C2995FA-2B54-4A36-A39E-535FFCC8B717}" type="presParOf" srcId="{FED7DC99-D3B3-46B2-AE57-14D47B1F3671}" destId="{F4F60A8B-BCFE-4E33-9289-BF4CA9206F7B}" srcOrd="1" destOrd="0" presId="urn:microsoft.com/office/officeart/2005/8/layout/orgChart1"/>
    <dgm:cxn modelId="{55A183D4-2D69-4417-B7A3-F8817E291FAD}" type="presParOf" srcId="{4C59CDCC-8171-42A8-836D-8A7ADEF309D0}" destId="{0717BF70-BD3E-4FBF-92BE-2C7F71500E41}" srcOrd="1" destOrd="0" presId="urn:microsoft.com/office/officeart/2005/8/layout/orgChart1"/>
    <dgm:cxn modelId="{08FFBBF8-C8C0-4654-997A-A4249879F9F8}" type="presParOf" srcId="{4C59CDCC-8171-42A8-836D-8A7ADEF309D0}" destId="{0E63D1F7-0BB7-4B23-80D6-B69D7359A638}" srcOrd="2" destOrd="0" presId="urn:microsoft.com/office/officeart/2005/8/layout/orgChart1"/>
    <dgm:cxn modelId="{6607C10A-5A98-432E-9AD3-213F46141FFF}" type="presParOf" srcId="{B6A20B03-CFA9-41D8-9956-9F0EB448DC4A}" destId="{52D64095-8F0B-43C5-A134-4F8EB745D0AC}" srcOrd="6" destOrd="0" presId="urn:microsoft.com/office/officeart/2005/8/layout/orgChart1"/>
    <dgm:cxn modelId="{6B0E1661-02AD-4D19-BC38-9C8E966DA5A5}" type="presParOf" srcId="{B6A20B03-CFA9-41D8-9956-9F0EB448DC4A}" destId="{65175C4B-27F3-41C0-9093-49201195521B}" srcOrd="7" destOrd="0" presId="urn:microsoft.com/office/officeart/2005/8/layout/orgChart1"/>
    <dgm:cxn modelId="{A6E981F0-2C83-497C-AB35-B8BE9AD49059}" type="presParOf" srcId="{65175C4B-27F3-41C0-9093-49201195521B}" destId="{418B0B64-07DF-4A86-8188-2B3D12FF0C1B}" srcOrd="0" destOrd="0" presId="urn:microsoft.com/office/officeart/2005/8/layout/orgChart1"/>
    <dgm:cxn modelId="{37F9487C-070F-47D6-BC23-163A81D99878}" type="presParOf" srcId="{418B0B64-07DF-4A86-8188-2B3D12FF0C1B}" destId="{FCA2B357-06A1-4199-999C-BBE32872F828}" srcOrd="0" destOrd="0" presId="urn:microsoft.com/office/officeart/2005/8/layout/orgChart1"/>
    <dgm:cxn modelId="{4B6049C5-3550-489A-86A9-2945158C08A3}" type="presParOf" srcId="{418B0B64-07DF-4A86-8188-2B3D12FF0C1B}" destId="{842224E6-60DA-412E-8A1B-7533C1377869}" srcOrd="1" destOrd="0" presId="urn:microsoft.com/office/officeart/2005/8/layout/orgChart1"/>
    <dgm:cxn modelId="{5D247EE7-CC3C-4EA1-9819-F55C58EF71BC}" type="presParOf" srcId="{65175C4B-27F3-41C0-9093-49201195521B}" destId="{5FEE9627-663F-4879-B764-2FCAC3BEDB01}" srcOrd="1" destOrd="0" presId="urn:microsoft.com/office/officeart/2005/8/layout/orgChart1"/>
    <dgm:cxn modelId="{B1639E8F-3E73-41FF-ABCE-4A3698E450F2}" type="presParOf" srcId="{65175C4B-27F3-41C0-9093-49201195521B}" destId="{D211A30E-3DD6-4F3B-A936-B6D9FD1B5AD6}" srcOrd="2" destOrd="0" presId="urn:microsoft.com/office/officeart/2005/8/layout/orgChart1"/>
    <dgm:cxn modelId="{48D1F35C-9F9D-407A-AC32-B58D41147978}" type="presParOf" srcId="{60FE5B31-E82E-49E2-9469-B5D5674278BC}" destId="{0A55CB08-0585-4E83-BB9C-6136411D5C97}" srcOrd="2" destOrd="0" presId="urn:microsoft.com/office/officeart/2005/8/layout/orgChart1"/>
    <dgm:cxn modelId="{9AAF0CEA-D59A-40C4-8A83-43F71FC1A95D}" type="presParOf" srcId="{9C5DF944-3D7A-473D-A789-5CA86652B8F8}" destId="{1AE91293-7748-4E52-8855-7B838C555EB9}" srcOrd="2" destOrd="0" presId="urn:microsoft.com/office/officeart/2005/8/layout/orgChart1"/>
    <dgm:cxn modelId="{9994AB95-CA1B-4810-8523-19B8761FE5EB}" type="presParOf" srcId="{9C5DF944-3D7A-473D-A789-5CA86652B8F8}" destId="{8BAB2199-5159-41F9-8708-33820C9B03A9}" srcOrd="3" destOrd="0" presId="urn:microsoft.com/office/officeart/2005/8/layout/orgChart1"/>
    <dgm:cxn modelId="{30751C1E-3548-41F8-A8BD-633EED8197AA}" type="presParOf" srcId="{8BAB2199-5159-41F9-8708-33820C9B03A9}" destId="{4AEEF0FD-EB99-4BD5-89CD-011B1DDC19F8}" srcOrd="0" destOrd="0" presId="urn:microsoft.com/office/officeart/2005/8/layout/orgChart1"/>
    <dgm:cxn modelId="{FE8FD2DF-FDC5-4455-B108-688911051E8D}" type="presParOf" srcId="{4AEEF0FD-EB99-4BD5-89CD-011B1DDC19F8}" destId="{86ECFBC0-6EDE-49D7-A5E4-E61CBAF4A092}" srcOrd="0" destOrd="0" presId="urn:microsoft.com/office/officeart/2005/8/layout/orgChart1"/>
    <dgm:cxn modelId="{44E41C09-870B-414A-8274-BD34B30B1575}" type="presParOf" srcId="{4AEEF0FD-EB99-4BD5-89CD-011B1DDC19F8}" destId="{EE7467E8-D778-4C18-9C7C-925EF25B0DC2}" srcOrd="1" destOrd="0" presId="urn:microsoft.com/office/officeart/2005/8/layout/orgChart1"/>
    <dgm:cxn modelId="{D9ED4B7F-AE55-4930-9D75-726D3F553A54}" type="presParOf" srcId="{8BAB2199-5159-41F9-8708-33820C9B03A9}" destId="{70B62D43-4B2E-478D-8091-7F950B36BC86}" srcOrd="1" destOrd="0" presId="urn:microsoft.com/office/officeart/2005/8/layout/orgChart1"/>
    <dgm:cxn modelId="{29A54291-5710-4A80-9C5A-0412094429C4}" type="presParOf" srcId="{70B62D43-4B2E-478D-8091-7F950B36BC86}" destId="{5A29D58D-62CC-4731-8120-CAD4354C3E03}" srcOrd="0" destOrd="0" presId="urn:microsoft.com/office/officeart/2005/8/layout/orgChart1"/>
    <dgm:cxn modelId="{08A044D6-8C48-4268-901B-FA823A6A7966}" type="presParOf" srcId="{70B62D43-4B2E-478D-8091-7F950B36BC86}" destId="{20684FA8-0955-4E86-9890-955AAE2FB70E}" srcOrd="1" destOrd="0" presId="urn:microsoft.com/office/officeart/2005/8/layout/orgChart1"/>
    <dgm:cxn modelId="{799B7CBF-7A74-4138-9823-2CADA45F629E}" type="presParOf" srcId="{20684FA8-0955-4E86-9890-955AAE2FB70E}" destId="{357DF0A8-BCC0-4D40-9A29-811D9B3E8CE1}" srcOrd="0" destOrd="0" presId="urn:microsoft.com/office/officeart/2005/8/layout/orgChart1"/>
    <dgm:cxn modelId="{F87FE205-9C49-4DD6-BB41-87A37DBF5BE0}" type="presParOf" srcId="{357DF0A8-BCC0-4D40-9A29-811D9B3E8CE1}" destId="{7533127D-6F77-420D-9337-03A9B17677A7}" srcOrd="0" destOrd="0" presId="urn:microsoft.com/office/officeart/2005/8/layout/orgChart1"/>
    <dgm:cxn modelId="{3F2C0C71-7DF3-45A6-B28D-B4818DD1FA20}" type="presParOf" srcId="{357DF0A8-BCC0-4D40-9A29-811D9B3E8CE1}" destId="{75DCBE71-7469-49E9-81E5-E6A43E3EC0DC}" srcOrd="1" destOrd="0" presId="urn:microsoft.com/office/officeart/2005/8/layout/orgChart1"/>
    <dgm:cxn modelId="{7D849D2D-BC0A-4266-BECB-148715C43AFC}" type="presParOf" srcId="{20684FA8-0955-4E86-9890-955AAE2FB70E}" destId="{321B0D03-50FC-44EB-B561-D21A2CD4B482}" srcOrd="1" destOrd="0" presId="urn:microsoft.com/office/officeart/2005/8/layout/orgChart1"/>
    <dgm:cxn modelId="{0423EA92-DCBE-4D24-80F2-BAAC130677C3}" type="presParOf" srcId="{20684FA8-0955-4E86-9890-955AAE2FB70E}" destId="{0654A2B9-B227-48A6-941C-DD027142ECCE}" srcOrd="2" destOrd="0" presId="urn:microsoft.com/office/officeart/2005/8/layout/orgChart1"/>
    <dgm:cxn modelId="{ED41BC3F-F36B-4455-B940-9E571FB8E7A4}" type="presParOf" srcId="{70B62D43-4B2E-478D-8091-7F950B36BC86}" destId="{77FF546B-1ADB-4B35-B705-B48DE95D0A7F}" srcOrd="2" destOrd="0" presId="urn:microsoft.com/office/officeart/2005/8/layout/orgChart1"/>
    <dgm:cxn modelId="{91313615-08D4-408C-9673-7975EC316873}" type="presParOf" srcId="{70B62D43-4B2E-478D-8091-7F950B36BC86}" destId="{69C13562-DBB8-42F8-AE39-8AFEF8ED4982}" srcOrd="3" destOrd="0" presId="urn:microsoft.com/office/officeart/2005/8/layout/orgChart1"/>
    <dgm:cxn modelId="{ED1734F6-DB08-40AE-AD10-A369DCF4C8F3}" type="presParOf" srcId="{69C13562-DBB8-42F8-AE39-8AFEF8ED4982}" destId="{896D96FE-EA05-4066-8BE5-F7366BA3777A}" srcOrd="0" destOrd="0" presId="urn:microsoft.com/office/officeart/2005/8/layout/orgChart1"/>
    <dgm:cxn modelId="{2DA2CB03-D836-4FEE-ABC5-F92CD32E8AD2}" type="presParOf" srcId="{896D96FE-EA05-4066-8BE5-F7366BA3777A}" destId="{079C46BA-E270-4C4F-9AA8-92E32A64D736}" srcOrd="0" destOrd="0" presId="urn:microsoft.com/office/officeart/2005/8/layout/orgChart1"/>
    <dgm:cxn modelId="{3AFE2018-07EE-4991-AA5A-D88553D1177B}" type="presParOf" srcId="{896D96FE-EA05-4066-8BE5-F7366BA3777A}" destId="{3AA4BA60-CAF3-4B65-8A7B-26648B565082}" srcOrd="1" destOrd="0" presId="urn:microsoft.com/office/officeart/2005/8/layout/orgChart1"/>
    <dgm:cxn modelId="{3237AAD3-6381-4EC8-9633-A5005DB5B63E}" type="presParOf" srcId="{69C13562-DBB8-42F8-AE39-8AFEF8ED4982}" destId="{54F082B5-2FAD-490F-B257-B96DCB3E19FC}" srcOrd="1" destOrd="0" presId="urn:microsoft.com/office/officeart/2005/8/layout/orgChart1"/>
    <dgm:cxn modelId="{44400E9A-8819-491C-92C4-CE2D3579C2AD}" type="presParOf" srcId="{69C13562-DBB8-42F8-AE39-8AFEF8ED4982}" destId="{6C846A69-A00E-4FB9-80C7-DC7FE13BD4B5}" srcOrd="2" destOrd="0" presId="urn:microsoft.com/office/officeart/2005/8/layout/orgChart1"/>
    <dgm:cxn modelId="{00146B16-CC62-4B05-B9C7-191616DFE50C}" type="presParOf" srcId="{70B62D43-4B2E-478D-8091-7F950B36BC86}" destId="{C6471DB4-9B93-437A-AEBE-F3B71F737DF8}" srcOrd="4" destOrd="0" presId="urn:microsoft.com/office/officeart/2005/8/layout/orgChart1"/>
    <dgm:cxn modelId="{054AD4DE-219A-4AB1-911C-8C446B845F4C}" type="presParOf" srcId="{70B62D43-4B2E-478D-8091-7F950B36BC86}" destId="{CD8B12E6-DD1E-4D70-BE7C-A5443A3D84D1}" srcOrd="5" destOrd="0" presId="urn:microsoft.com/office/officeart/2005/8/layout/orgChart1"/>
    <dgm:cxn modelId="{FE59B5ED-BA3D-46D7-83CD-D1888BA17F5A}" type="presParOf" srcId="{CD8B12E6-DD1E-4D70-BE7C-A5443A3D84D1}" destId="{C0FBA54D-3A3D-42F4-B1C8-ADE0E74CCC4D}" srcOrd="0" destOrd="0" presId="urn:microsoft.com/office/officeart/2005/8/layout/orgChart1"/>
    <dgm:cxn modelId="{EE3F3CA4-B46E-4490-A88C-D12763E75D88}" type="presParOf" srcId="{C0FBA54D-3A3D-42F4-B1C8-ADE0E74CCC4D}" destId="{30DA9891-B7C7-405D-9015-1C3DF0E9850F}" srcOrd="0" destOrd="0" presId="urn:microsoft.com/office/officeart/2005/8/layout/orgChart1"/>
    <dgm:cxn modelId="{D271277A-201B-45E8-8A9D-6761683CD79B}" type="presParOf" srcId="{C0FBA54D-3A3D-42F4-B1C8-ADE0E74CCC4D}" destId="{5EC808F1-181C-42C2-975C-2B558EBCB7FE}" srcOrd="1" destOrd="0" presId="urn:microsoft.com/office/officeart/2005/8/layout/orgChart1"/>
    <dgm:cxn modelId="{E96FE95A-0B6D-4227-80E3-724B3CFA5BA3}" type="presParOf" srcId="{CD8B12E6-DD1E-4D70-BE7C-A5443A3D84D1}" destId="{3C11D65F-2A65-4A7E-9C15-AA6406FE6F0B}" srcOrd="1" destOrd="0" presId="urn:microsoft.com/office/officeart/2005/8/layout/orgChart1"/>
    <dgm:cxn modelId="{E62BC741-7B82-47CC-8966-C6F3AE2FA5EF}" type="presParOf" srcId="{CD8B12E6-DD1E-4D70-BE7C-A5443A3D84D1}" destId="{07414A68-C8A8-4CE7-984E-48064FC49AF5}" srcOrd="2" destOrd="0" presId="urn:microsoft.com/office/officeart/2005/8/layout/orgChart1"/>
    <dgm:cxn modelId="{82132EE9-14AB-4A55-983F-5AC53F2EEAB5}" type="presParOf" srcId="{70B62D43-4B2E-478D-8091-7F950B36BC86}" destId="{BD53C961-9C2E-42B5-A825-EB1CD5AF2FE3}" srcOrd="6" destOrd="0" presId="urn:microsoft.com/office/officeart/2005/8/layout/orgChart1"/>
    <dgm:cxn modelId="{E39711F6-4250-4A9B-B3B2-737B5B068B99}" type="presParOf" srcId="{70B62D43-4B2E-478D-8091-7F950B36BC86}" destId="{2AD0F394-908E-4BF8-9902-81719C192207}" srcOrd="7" destOrd="0" presId="urn:microsoft.com/office/officeart/2005/8/layout/orgChart1"/>
    <dgm:cxn modelId="{4535C2C5-3453-4625-B6E7-38DADE59CDFB}" type="presParOf" srcId="{2AD0F394-908E-4BF8-9902-81719C192207}" destId="{6508E9AA-32AD-45CE-ACB4-E452A2309B43}" srcOrd="0" destOrd="0" presId="urn:microsoft.com/office/officeart/2005/8/layout/orgChart1"/>
    <dgm:cxn modelId="{36E52D4B-72DF-4098-96C4-3FE532806A68}" type="presParOf" srcId="{6508E9AA-32AD-45CE-ACB4-E452A2309B43}" destId="{26E61D30-5696-4E05-9044-AF73EF27DAB2}" srcOrd="0" destOrd="0" presId="urn:microsoft.com/office/officeart/2005/8/layout/orgChart1"/>
    <dgm:cxn modelId="{8B7938AD-E510-48BE-B82B-D9ADE7FC4125}" type="presParOf" srcId="{6508E9AA-32AD-45CE-ACB4-E452A2309B43}" destId="{14A5ABF2-8B49-4694-AC4C-1A898869B017}" srcOrd="1" destOrd="0" presId="urn:microsoft.com/office/officeart/2005/8/layout/orgChart1"/>
    <dgm:cxn modelId="{BE5E32AE-3B39-47B9-875B-25D9E80F5E06}" type="presParOf" srcId="{2AD0F394-908E-4BF8-9902-81719C192207}" destId="{E95C75F7-7305-47DE-985C-550E435481C9}" srcOrd="1" destOrd="0" presId="urn:microsoft.com/office/officeart/2005/8/layout/orgChart1"/>
    <dgm:cxn modelId="{B227A863-C3C1-4841-840E-A6F64CFD0800}" type="presParOf" srcId="{2AD0F394-908E-4BF8-9902-81719C192207}" destId="{ADFD56FF-A789-4A68-9B2D-8E4E857854C2}" srcOrd="2" destOrd="0" presId="urn:microsoft.com/office/officeart/2005/8/layout/orgChart1"/>
    <dgm:cxn modelId="{F441AEDA-BE11-4E55-803E-EB6BB9A4D8E5}" type="presParOf" srcId="{70B62D43-4B2E-478D-8091-7F950B36BC86}" destId="{B4ADFA40-1DC3-4BD0-BAE4-D5BA4FDF2B3E}" srcOrd="8" destOrd="0" presId="urn:microsoft.com/office/officeart/2005/8/layout/orgChart1"/>
    <dgm:cxn modelId="{14238EB4-286B-483C-B7A9-AFFDD6F74F55}" type="presParOf" srcId="{70B62D43-4B2E-478D-8091-7F950B36BC86}" destId="{74623D81-D47A-4BDB-A76C-094846D41FA8}" srcOrd="9" destOrd="0" presId="urn:microsoft.com/office/officeart/2005/8/layout/orgChart1"/>
    <dgm:cxn modelId="{B3EAE10A-7DB7-4700-8704-A36ECBB7DC03}" type="presParOf" srcId="{74623D81-D47A-4BDB-A76C-094846D41FA8}" destId="{A5AFB960-0B8B-4E03-885A-2579269F7DC1}" srcOrd="0" destOrd="0" presId="urn:microsoft.com/office/officeart/2005/8/layout/orgChart1"/>
    <dgm:cxn modelId="{F1FE9229-346F-432C-AB75-F24744C89D9E}" type="presParOf" srcId="{A5AFB960-0B8B-4E03-885A-2579269F7DC1}" destId="{3A05D6AC-55D4-4F8B-831D-7528DBB5E857}" srcOrd="0" destOrd="0" presId="urn:microsoft.com/office/officeart/2005/8/layout/orgChart1"/>
    <dgm:cxn modelId="{8A7120A1-BF1B-4EB7-BE57-728977E9124F}" type="presParOf" srcId="{A5AFB960-0B8B-4E03-885A-2579269F7DC1}" destId="{179F0FCD-C306-4B84-A7DF-E34F9FAB6F56}" srcOrd="1" destOrd="0" presId="urn:microsoft.com/office/officeart/2005/8/layout/orgChart1"/>
    <dgm:cxn modelId="{AC10E5A3-E8DB-4D2D-9B68-3D8C9E69D8B6}" type="presParOf" srcId="{74623D81-D47A-4BDB-A76C-094846D41FA8}" destId="{856F8CB3-7FD8-44A2-BD9F-D0A3BBBFD7B2}" srcOrd="1" destOrd="0" presId="urn:microsoft.com/office/officeart/2005/8/layout/orgChart1"/>
    <dgm:cxn modelId="{13DD0155-790D-41EB-932D-67B5F14CE047}" type="presParOf" srcId="{74623D81-D47A-4BDB-A76C-094846D41FA8}" destId="{E41C3208-7C36-4192-9EA5-1F0C4DB4A826}" srcOrd="2" destOrd="0" presId="urn:microsoft.com/office/officeart/2005/8/layout/orgChart1"/>
    <dgm:cxn modelId="{F333193D-9348-4AE0-8886-50D85FB1E318}" type="presParOf" srcId="{8BAB2199-5159-41F9-8708-33820C9B03A9}" destId="{FB705D8D-4B0F-418C-BE22-C9FC935B08A3}" srcOrd="2" destOrd="0" presId="urn:microsoft.com/office/officeart/2005/8/layout/orgChart1"/>
    <dgm:cxn modelId="{FA3A7DA5-CC5A-42AB-BC78-1214F555847A}" type="presParOf" srcId="{9C5DF944-3D7A-473D-A789-5CA86652B8F8}" destId="{4F6F1802-D2DC-45F2-8B57-B9ACE00E096B}" srcOrd="4" destOrd="0" presId="urn:microsoft.com/office/officeart/2005/8/layout/orgChart1"/>
    <dgm:cxn modelId="{DA0BC049-4285-4FEA-8056-EE4BD073DE52}" type="presParOf" srcId="{9C5DF944-3D7A-473D-A789-5CA86652B8F8}" destId="{D09FB176-C899-4C34-A2EF-DF4099E3930B}" srcOrd="5" destOrd="0" presId="urn:microsoft.com/office/officeart/2005/8/layout/orgChart1"/>
    <dgm:cxn modelId="{587C1237-7F16-4AB2-9641-60E58AA121A0}" type="presParOf" srcId="{D09FB176-C899-4C34-A2EF-DF4099E3930B}" destId="{EB3A78CF-8659-4E76-9BB6-78F8A7F8B535}" srcOrd="0" destOrd="0" presId="urn:microsoft.com/office/officeart/2005/8/layout/orgChart1"/>
    <dgm:cxn modelId="{3B2D8CBF-CF20-49D8-99E7-816A5D505872}" type="presParOf" srcId="{EB3A78CF-8659-4E76-9BB6-78F8A7F8B535}" destId="{ED956AEF-5A78-47DC-9D97-3B27A2E93095}" srcOrd="0" destOrd="0" presId="urn:microsoft.com/office/officeart/2005/8/layout/orgChart1"/>
    <dgm:cxn modelId="{6C32E054-2242-4D18-91B5-C02209F41FFF}" type="presParOf" srcId="{EB3A78CF-8659-4E76-9BB6-78F8A7F8B535}" destId="{0936C29E-0ABE-4289-9453-F6DF249F454C}" srcOrd="1" destOrd="0" presId="urn:microsoft.com/office/officeart/2005/8/layout/orgChart1"/>
    <dgm:cxn modelId="{7CAF1ED1-C34D-413F-99E7-68E5F673964A}" type="presParOf" srcId="{D09FB176-C899-4C34-A2EF-DF4099E3930B}" destId="{3666C14E-3FE7-4AB2-BA4F-4535D42C477E}" srcOrd="1" destOrd="0" presId="urn:microsoft.com/office/officeart/2005/8/layout/orgChart1"/>
    <dgm:cxn modelId="{51E8F8FD-C24F-4043-97A8-E69C9CCF4220}" type="presParOf" srcId="{3666C14E-3FE7-4AB2-BA4F-4535D42C477E}" destId="{7E670A0B-4B6A-45AD-AE95-FAE9E52BA24F}" srcOrd="0" destOrd="0" presId="urn:microsoft.com/office/officeart/2005/8/layout/orgChart1"/>
    <dgm:cxn modelId="{1990B30D-283C-4899-90F3-22761D9F73A4}" type="presParOf" srcId="{3666C14E-3FE7-4AB2-BA4F-4535D42C477E}" destId="{781D4557-4BA2-4B53-85D2-D0A8E2F29ACB}" srcOrd="1" destOrd="0" presId="urn:microsoft.com/office/officeart/2005/8/layout/orgChart1"/>
    <dgm:cxn modelId="{3AA988A6-C5C3-4337-8E34-8CE2C9CEBB7B}" type="presParOf" srcId="{781D4557-4BA2-4B53-85D2-D0A8E2F29ACB}" destId="{A1F0E8B8-00E6-43CE-8E1F-A9918B608453}" srcOrd="0" destOrd="0" presId="urn:microsoft.com/office/officeart/2005/8/layout/orgChart1"/>
    <dgm:cxn modelId="{4C5AB418-8ABE-4368-8581-56787A5EB983}" type="presParOf" srcId="{A1F0E8B8-00E6-43CE-8E1F-A9918B608453}" destId="{2C701CAE-D8F1-461E-8A0C-C57AEB1CD6C2}" srcOrd="0" destOrd="0" presId="urn:microsoft.com/office/officeart/2005/8/layout/orgChart1"/>
    <dgm:cxn modelId="{ADBC4229-FD06-47EA-97F6-F04F0AA0D8C0}" type="presParOf" srcId="{A1F0E8B8-00E6-43CE-8E1F-A9918B608453}" destId="{0A55F855-E390-49C4-85C3-4EB5DC8DFEC3}" srcOrd="1" destOrd="0" presId="urn:microsoft.com/office/officeart/2005/8/layout/orgChart1"/>
    <dgm:cxn modelId="{41CF4A3B-6123-484C-BC7F-552CACD7C371}" type="presParOf" srcId="{781D4557-4BA2-4B53-85D2-D0A8E2F29ACB}" destId="{8FDA77AA-02A8-4EBB-8954-A3306A125F11}" srcOrd="1" destOrd="0" presId="urn:microsoft.com/office/officeart/2005/8/layout/orgChart1"/>
    <dgm:cxn modelId="{1EC6F9FF-81D8-4A19-8C6D-BA0CFC184C14}" type="presParOf" srcId="{781D4557-4BA2-4B53-85D2-D0A8E2F29ACB}" destId="{802B30D6-A884-4929-98EE-4DE3E2D91CB8}" srcOrd="2" destOrd="0" presId="urn:microsoft.com/office/officeart/2005/8/layout/orgChart1"/>
    <dgm:cxn modelId="{EE80648A-2DA1-4E05-BBB9-D3BA4CCBC097}" type="presParOf" srcId="{3666C14E-3FE7-4AB2-BA4F-4535D42C477E}" destId="{4E5DB2E5-BC21-45FD-89CF-804EEEA73D92}" srcOrd="2" destOrd="0" presId="urn:microsoft.com/office/officeart/2005/8/layout/orgChart1"/>
    <dgm:cxn modelId="{9A75137F-2213-43AB-B988-57FABA2E2208}" type="presParOf" srcId="{3666C14E-3FE7-4AB2-BA4F-4535D42C477E}" destId="{FEF5B6E2-22EA-4CFA-BF26-961399773F49}" srcOrd="3" destOrd="0" presId="urn:microsoft.com/office/officeart/2005/8/layout/orgChart1"/>
    <dgm:cxn modelId="{1882649E-19A4-4DBF-88CF-0362F099CE02}" type="presParOf" srcId="{FEF5B6E2-22EA-4CFA-BF26-961399773F49}" destId="{42BED641-FA4F-4D4B-9A19-A7D3C3BE1408}" srcOrd="0" destOrd="0" presId="urn:microsoft.com/office/officeart/2005/8/layout/orgChart1"/>
    <dgm:cxn modelId="{CE45D2DC-5F96-4016-ACB3-5A6D495D5CC1}" type="presParOf" srcId="{42BED641-FA4F-4D4B-9A19-A7D3C3BE1408}" destId="{74487508-3D4F-4F35-9119-7335AA499C95}" srcOrd="0" destOrd="0" presId="urn:microsoft.com/office/officeart/2005/8/layout/orgChart1"/>
    <dgm:cxn modelId="{BE8C0345-CF79-455D-B2A5-BA98E223F43C}" type="presParOf" srcId="{42BED641-FA4F-4D4B-9A19-A7D3C3BE1408}" destId="{EA4E738B-1483-44D6-89EB-8256A9C3F87D}" srcOrd="1" destOrd="0" presId="urn:microsoft.com/office/officeart/2005/8/layout/orgChart1"/>
    <dgm:cxn modelId="{557763A2-7573-49C1-AD89-1F503AD1A72F}" type="presParOf" srcId="{FEF5B6E2-22EA-4CFA-BF26-961399773F49}" destId="{B5B7C6F2-824B-4B22-9513-4D47B87A1DEF}" srcOrd="1" destOrd="0" presId="urn:microsoft.com/office/officeart/2005/8/layout/orgChart1"/>
    <dgm:cxn modelId="{2431926E-51EB-4420-8A19-8E0B3D2A4404}" type="presParOf" srcId="{FEF5B6E2-22EA-4CFA-BF26-961399773F49}" destId="{AD4B3EEE-3AC5-44A5-8891-70C0728030DE}" srcOrd="2" destOrd="0" presId="urn:microsoft.com/office/officeart/2005/8/layout/orgChart1"/>
    <dgm:cxn modelId="{5A66C9F6-ED6E-4C49-9DB9-0493641142E4}" type="presParOf" srcId="{3666C14E-3FE7-4AB2-BA4F-4535D42C477E}" destId="{1A2BCB80-89E2-41EC-87D9-8650DA66AB8A}" srcOrd="4" destOrd="0" presId="urn:microsoft.com/office/officeart/2005/8/layout/orgChart1"/>
    <dgm:cxn modelId="{ED82BCA5-3404-415B-A4AC-2C6FC93E864A}" type="presParOf" srcId="{3666C14E-3FE7-4AB2-BA4F-4535D42C477E}" destId="{CD498E25-17A8-4592-A106-0BDE77F9F8BE}" srcOrd="5" destOrd="0" presId="urn:microsoft.com/office/officeart/2005/8/layout/orgChart1"/>
    <dgm:cxn modelId="{9BD29079-E947-43D9-A40D-D68CF3612A27}" type="presParOf" srcId="{CD498E25-17A8-4592-A106-0BDE77F9F8BE}" destId="{1832CD07-F56C-4B75-9FC3-CEF6C2D6EA45}" srcOrd="0" destOrd="0" presId="urn:microsoft.com/office/officeart/2005/8/layout/orgChart1"/>
    <dgm:cxn modelId="{F02BB160-6C59-413B-A5CA-6EBB3D8371F5}" type="presParOf" srcId="{1832CD07-F56C-4B75-9FC3-CEF6C2D6EA45}" destId="{F7484F86-9514-4EEC-AAEC-65AD9B4B3D96}" srcOrd="0" destOrd="0" presId="urn:microsoft.com/office/officeart/2005/8/layout/orgChart1"/>
    <dgm:cxn modelId="{E451246A-7060-46AC-AA1D-54DD4650DD2F}" type="presParOf" srcId="{1832CD07-F56C-4B75-9FC3-CEF6C2D6EA45}" destId="{2F8AA862-E8D3-4043-95F3-7EBB33FDC237}" srcOrd="1" destOrd="0" presId="urn:microsoft.com/office/officeart/2005/8/layout/orgChart1"/>
    <dgm:cxn modelId="{664BCA05-8792-4E72-86AB-90B09D14B2D1}" type="presParOf" srcId="{CD498E25-17A8-4592-A106-0BDE77F9F8BE}" destId="{D6D1B4BE-1E43-4CD4-965F-996A3963A4DE}" srcOrd="1" destOrd="0" presId="urn:microsoft.com/office/officeart/2005/8/layout/orgChart1"/>
    <dgm:cxn modelId="{C0356B5A-C23A-4026-9EDC-FA0D8E973AB6}" type="presParOf" srcId="{CD498E25-17A8-4592-A106-0BDE77F9F8BE}" destId="{2585E360-1265-4DAF-8ED0-8CB30CFCA044}" srcOrd="2" destOrd="0" presId="urn:microsoft.com/office/officeart/2005/8/layout/orgChart1"/>
    <dgm:cxn modelId="{C1812059-BF93-4C29-9118-83C5C46D94E1}" type="presParOf" srcId="{3666C14E-3FE7-4AB2-BA4F-4535D42C477E}" destId="{9AAB9F84-69DB-4974-8FB3-17FE16A42904}" srcOrd="6" destOrd="0" presId="urn:microsoft.com/office/officeart/2005/8/layout/orgChart1"/>
    <dgm:cxn modelId="{78A9D0D7-5C56-44C5-8186-BAC8563E93DD}" type="presParOf" srcId="{3666C14E-3FE7-4AB2-BA4F-4535D42C477E}" destId="{C3EE2C24-35C5-4383-8BA8-04718D61B1E3}" srcOrd="7" destOrd="0" presId="urn:microsoft.com/office/officeart/2005/8/layout/orgChart1"/>
    <dgm:cxn modelId="{3929BBDE-15CD-4C94-AB9F-532CEC352621}" type="presParOf" srcId="{C3EE2C24-35C5-4383-8BA8-04718D61B1E3}" destId="{D76FB983-6AF4-4D17-803C-BE4F9D86E241}" srcOrd="0" destOrd="0" presId="urn:microsoft.com/office/officeart/2005/8/layout/orgChart1"/>
    <dgm:cxn modelId="{B6324C6F-2DB3-4B7F-BB4B-4F88A6395794}" type="presParOf" srcId="{D76FB983-6AF4-4D17-803C-BE4F9D86E241}" destId="{C95AECE2-07C4-42E7-90DA-5CD8EA216CFC}" srcOrd="0" destOrd="0" presId="urn:microsoft.com/office/officeart/2005/8/layout/orgChart1"/>
    <dgm:cxn modelId="{49690132-919A-49A9-8CD1-85C888378B6D}" type="presParOf" srcId="{D76FB983-6AF4-4D17-803C-BE4F9D86E241}" destId="{4704A764-F3E3-46A1-B698-AC3BCD85875D}" srcOrd="1" destOrd="0" presId="urn:microsoft.com/office/officeart/2005/8/layout/orgChart1"/>
    <dgm:cxn modelId="{2E3B1030-D867-4DBA-9871-D5F7C75C51B1}" type="presParOf" srcId="{C3EE2C24-35C5-4383-8BA8-04718D61B1E3}" destId="{C07B020C-8290-4505-84E9-D8CD925D7B93}" srcOrd="1" destOrd="0" presId="urn:microsoft.com/office/officeart/2005/8/layout/orgChart1"/>
    <dgm:cxn modelId="{96463C42-F264-4090-9BAD-0A0636CD45A4}" type="presParOf" srcId="{C3EE2C24-35C5-4383-8BA8-04718D61B1E3}" destId="{97715D9E-A6B5-4BE2-9531-017E1F9F5E37}" srcOrd="2" destOrd="0" presId="urn:microsoft.com/office/officeart/2005/8/layout/orgChart1"/>
    <dgm:cxn modelId="{396F3118-644D-45D1-A14E-260C4FABE8A9}" type="presParOf" srcId="{3666C14E-3FE7-4AB2-BA4F-4535D42C477E}" destId="{F8AA5B07-D62E-4BEF-A7F4-BB8154CE0161}" srcOrd="8" destOrd="0" presId="urn:microsoft.com/office/officeart/2005/8/layout/orgChart1"/>
    <dgm:cxn modelId="{ED8A3EBA-C038-4849-8A2F-7D9C83F1CC51}" type="presParOf" srcId="{3666C14E-3FE7-4AB2-BA4F-4535D42C477E}" destId="{28D3CB32-FAA0-4273-8538-1EB307061468}" srcOrd="9" destOrd="0" presId="urn:microsoft.com/office/officeart/2005/8/layout/orgChart1"/>
    <dgm:cxn modelId="{DA7AF602-7D1E-491F-A100-E0C29FD53CC1}" type="presParOf" srcId="{28D3CB32-FAA0-4273-8538-1EB307061468}" destId="{4E6634D0-9CA1-4ACD-BF91-91BEE47E76EF}" srcOrd="0" destOrd="0" presId="urn:microsoft.com/office/officeart/2005/8/layout/orgChart1"/>
    <dgm:cxn modelId="{9C3DEC96-16A2-4F23-ACE4-E405A3A5CA6B}" type="presParOf" srcId="{4E6634D0-9CA1-4ACD-BF91-91BEE47E76EF}" destId="{EE219807-47C8-4941-99AE-CE39076E53F5}" srcOrd="0" destOrd="0" presId="urn:microsoft.com/office/officeart/2005/8/layout/orgChart1"/>
    <dgm:cxn modelId="{F3AE3F4E-68D8-4998-ADCC-000B404E0442}" type="presParOf" srcId="{4E6634D0-9CA1-4ACD-BF91-91BEE47E76EF}" destId="{A8ED66CC-CBB3-4EB5-ADE1-6E062170315B}" srcOrd="1" destOrd="0" presId="urn:microsoft.com/office/officeart/2005/8/layout/orgChart1"/>
    <dgm:cxn modelId="{FC1C3C4D-79A3-46CF-AD31-95A75DDB3848}" type="presParOf" srcId="{28D3CB32-FAA0-4273-8538-1EB307061468}" destId="{55A4A9B7-D2D2-4F27-9972-54B957F184B3}" srcOrd="1" destOrd="0" presId="urn:microsoft.com/office/officeart/2005/8/layout/orgChart1"/>
    <dgm:cxn modelId="{7FE97F1D-940A-47A9-A5A2-67696FF93FAD}" type="presParOf" srcId="{28D3CB32-FAA0-4273-8538-1EB307061468}" destId="{A6D08738-8725-4BBB-8D6E-6E0F7F338F27}" srcOrd="2" destOrd="0" presId="urn:microsoft.com/office/officeart/2005/8/layout/orgChart1"/>
    <dgm:cxn modelId="{0091136F-FD81-4454-B811-0DFC30A9FF8C}" type="presParOf" srcId="{D09FB176-C899-4C34-A2EF-DF4099E3930B}" destId="{10032A81-28F1-4589-A2C9-2F713826DB5B}" srcOrd="2" destOrd="0" presId="urn:microsoft.com/office/officeart/2005/8/layout/orgChart1"/>
    <dgm:cxn modelId="{ABD4BBB5-1655-4174-AFDC-108CF0399E91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6EFDDF5D-4A5B-41E5-A636-39238E44904E}" type="presOf" srcId="{C7336B56-6975-43EE-AA11-2CF9D86F3B72}" destId="{F7484F86-9514-4EEC-AAEC-65AD9B4B3D96}" srcOrd="0" destOrd="0" presId="urn:microsoft.com/office/officeart/2005/8/layout/orgChart1"/>
    <dgm:cxn modelId="{B2C74533-3DA2-41A0-9683-E30CBB4BECB8}" type="presOf" srcId="{BCA1F9C7-A2DE-4DA9-9030-581CAAE089DA}" destId="{7E670A0B-4B6A-45AD-AE95-FAE9E52BA24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4B8EA8DE-A00D-441A-B071-0100AA72DA9C}" type="presOf" srcId="{00B822AA-E50D-409C-8E77-78CE41F17C4F}" destId="{EE7467E8-D778-4C18-9C7C-925EF25B0DC2}" srcOrd="1" destOrd="0" presId="urn:microsoft.com/office/officeart/2005/8/layout/orgChart1"/>
    <dgm:cxn modelId="{4307B0CC-3BB9-4E69-8364-88CAEBAB31EA}" type="presOf" srcId="{B103CFD6-C2F2-4A76-8866-035FF64E5877}" destId="{2FA1AE03-77C2-487B-948B-82122901556A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822D941-DCDD-4E59-93FC-2933465AFDC1}" type="presOf" srcId="{032924AE-7BA3-4608-9D4D-A10FC22FA55B}" destId="{FCA2B357-06A1-4199-999C-BBE32872F828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6C6D098-FEB4-4263-B12E-252F1F316775}" type="presOf" srcId="{51AC05A3-5125-4631-8328-EE9742C5CE1F}" destId="{7533127D-6F77-420D-9337-03A9B17677A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21C4A388-9046-46F9-96BC-EDE45724D07F}" type="presOf" srcId="{DC9F82DD-39AD-486C-81D6-0E3C38A96BAD}" destId="{4F6F1802-D2DC-45F2-8B57-B9ACE00E096B}" srcOrd="0" destOrd="0" presId="urn:microsoft.com/office/officeart/2005/8/layout/orgChart1"/>
    <dgm:cxn modelId="{DFCB3CA1-6132-4FF0-9E45-9E0055E4EE7A}" type="presOf" srcId="{092024CE-8423-4E50-A34E-3122E05631CC}" destId="{2C701CAE-D8F1-461E-8A0C-C57AEB1CD6C2}" srcOrd="0" destOrd="0" presId="urn:microsoft.com/office/officeart/2005/8/layout/orgChart1"/>
    <dgm:cxn modelId="{097EDC33-E7B6-47C3-8D52-2EADBCE40DE4}" type="presOf" srcId="{69BEBD41-3545-40FD-BFDD-D21BD47C872E}" destId="{EA4E738B-1483-44D6-89EB-8256A9C3F87D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A323C1D-FDBD-4620-AFA0-3EE987857F5A}" type="presOf" srcId="{1E17A9B5-1CC6-4BF4-A5EB-2099972243B8}" destId="{0044642D-BF6E-4946-989D-7BC76303D8B1}" srcOrd="1" destOrd="0" presId="urn:microsoft.com/office/officeart/2005/8/layout/orgChart1"/>
    <dgm:cxn modelId="{4FE96DE3-2A0C-4810-BD68-A7DB7CA31BC6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6B2EE748-D40E-48E4-8C03-EFA14E4805BB}" type="presOf" srcId="{B40A1E99-819E-4C0D-B671-3D134F0F7163}" destId="{3A05D6AC-55D4-4F8B-831D-7528DBB5E857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7CE1B9A-82EB-4AB3-AE95-A40FEB099179}" type="presOf" srcId="{41CBE71F-8A1C-4046-8B51-627382F890A8}" destId="{BD53C961-9C2E-42B5-A825-EB1CD5AF2FE3}" srcOrd="0" destOrd="0" presId="urn:microsoft.com/office/officeart/2005/8/layout/orgChart1"/>
    <dgm:cxn modelId="{A1F64A48-1E73-4133-88C4-FE4E3831439B}" type="presOf" srcId="{43C964D4-3EA5-4709-BA45-DC9671707267}" destId="{ABF5B3AF-9C3F-43AC-89B9-A4B84688B739}" srcOrd="0" destOrd="0" presId="urn:microsoft.com/office/officeart/2005/8/layout/orgChart1"/>
    <dgm:cxn modelId="{ACB8E598-75D3-49A7-8155-5C188B79DEAA}" type="presOf" srcId="{DCCE79F2-51DC-4E3A-8F3D-0CB311D1F14D}" destId="{A8ED66CC-CBB3-4EB5-ADE1-6E062170315B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6DEF3F38-C79B-434E-B162-5DCB568460ED}" type="presOf" srcId="{43C964D4-3EA5-4709-BA45-DC9671707267}" destId="{87899BB1-A811-4B2D-8FA3-633A97B1A6A6}" srcOrd="1" destOrd="0" presId="urn:microsoft.com/office/officeart/2005/8/layout/orgChart1"/>
    <dgm:cxn modelId="{0E51BBD7-5785-411B-9015-0E9D6CC57924}" type="presOf" srcId="{EDF4E25F-6E69-41B7-B57F-66E5D749104E}" destId="{CD65CBB6-B9A3-48AB-AFB3-4BE4B03553D3}" srcOrd="0" destOrd="0" presId="urn:microsoft.com/office/officeart/2005/8/layout/orgChart1"/>
    <dgm:cxn modelId="{89CF3937-5794-4ABB-973B-39A097C80DFA}" type="presOf" srcId="{844909A3-F2C8-49AE-869B-AFCA0AC709DF}" destId="{5A29D58D-62CC-4731-8120-CAD4354C3E03}" srcOrd="0" destOrd="0" presId="urn:microsoft.com/office/officeart/2005/8/layout/orgChart1"/>
    <dgm:cxn modelId="{294913E9-905D-4C01-8973-0265C28D36D3}" type="presOf" srcId="{1E17A9B5-1CC6-4BF4-A5EB-2099972243B8}" destId="{F0DC39B6-0C64-430A-9FFB-4907B94E244D}" srcOrd="0" destOrd="0" presId="urn:microsoft.com/office/officeart/2005/8/layout/orgChart1"/>
    <dgm:cxn modelId="{EFCB3DB8-DEAD-4828-AA06-26D562764AF2}" type="presOf" srcId="{0ED209FE-B93C-493B-85A2-BA5863869AE7}" destId="{B4ADFA40-1DC3-4BD0-BAE4-D5BA4FDF2B3E}" srcOrd="0" destOrd="0" presId="urn:microsoft.com/office/officeart/2005/8/layout/orgChart1"/>
    <dgm:cxn modelId="{0557CF13-607A-430E-9FEC-8E43E4AC6045}" type="presOf" srcId="{1D03C52E-27F1-4CAD-B953-A57260381D87}" destId="{52D64095-8F0B-43C5-A134-4F8EB745D0AC}" srcOrd="0" destOrd="0" presId="urn:microsoft.com/office/officeart/2005/8/layout/orgChart1"/>
    <dgm:cxn modelId="{563A1F43-3088-4885-B2B7-75DABB67CC36}" type="presOf" srcId="{88415C31-82DD-4EF9-9A7A-1D4D99FB6B9D}" destId="{ED956AEF-5A78-47DC-9D97-3B27A2E9309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FFCD3CD5-8FB3-4B2F-A03A-D02E12505CD1}" type="presOf" srcId="{B40A1E99-819E-4C0D-B671-3D134F0F7163}" destId="{179F0FCD-C306-4B84-A7DF-E34F9FAB6F56}" srcOrd="1" destOrd="0" presId="urn:microsoft.com/office/officeart/2005/8/layout/orgChart1"/>
    <dgm:cxn modelId="{88495398-E394-4BE1-B8D1-6A040A3B320A}" type="presOf" srcId="{49A41343-8942-4E0A-948C-7308CFEDA337}" destId="{F8AA5B07-D62E-4BEF-A7F4-BB8154CE0161}" srcOrd="0" destOrd="0" presId="urn:microsoft.com/office/officeart/2005/8/layout/orgChart1"/>
    <dgm:cxn modelId="{906BA69E-8B9E-4BAF-9BE2-C2FC45C6B173}" type="presOf" srcId="{D91152BC-9A33-44D3-AEBB-F20420DB430F}" destId="{30DA9891-B7C7-405D-9015-1C3DF0E9850F}" srcOrd="0" destOrd="0" presId="urn:microsoft.com/office/officeart/2005/8/layout/orgChart1"/>
    <dgm:cxn modelId="{0BA638CB-545A-4672-8823-E1A1A703496B}" type="presOf" srcId="{D5F013B3-4B4E-4E38-9BAF-4B34B2BB0C79}" destId="{26E61D30-5696-4E05-9044-AF73EF27DAB2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02CC76BE-205A-47C0-9987-FA05D5AFEF85}" type="presOf" srcId="{CE683E6A-A313-4F5C-8639-235783D1198F}" destId="{6C1B72B2-EE6C-495B-ADAD-8508CE8EB807}" srcOrd="0" destOrd="0" presId="urn:microsoft.com/office/officeart/2005/8/layout/orgChart1"/>
    <dgm:cxn modelId="{1EE9C2CA-594C-4F4C-B362-C24682F11566}" type="presOf" srcId="{8514C17C-35EC-4D14-92F7-13A577CAA5C4}" destId="{079C46BA-E270-4C4F-9AA8-92E32A64D736}" srcOrd="0" destOrd="0" presId="urn:microsoft.com/office/officeart/2005/8/layout/orgChart1"/>
    <dgm:cxn modelId="{74E93C78-219B-4F3F-8B87-BF43BD144B82}" type="presOf" srcId="{51AC05A3-5125-4631-8328-EE9742C5CE1F}" destId="{75DCBE71-7469-49E9-81E5-E6A43E3EC0DC}" srcOrd="1" destOrd="0" presId="urn:microsoft.com/office/officeart/2005/8/layout/orgChart1"/>
    <dgm:cxn modelId="{C98E0570-AF78-47B9-98DD-1A2AE35648FE}" type="presOf" srcId="{E2FDDA39-0A56-4C19-9570-F6322A50CD7C}" destId="{4704A764-F3E3-46A1-B698-AC3BCD85875D}" srcOrd="1" destOrd="0" presId="urn:microsoft.com/office/officeart/2005/8/layout/orgChart1"/>
    <dgm:cxn modelId="{7C767EFE-80FC-4953-89FD-3B7BC6F63A32}" type="presOf" srcId="{BC7A14EC-7DD0-42E2-A28E-8428AF273F49}" destId="{4E5DB2E5-BC21-45FD-89CF-804EEEA73D92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167824F6-3583-4A87-8F42-A5FDEDEF53F9}" type="presOf" srcId="{B103CFD6-C2F2-4A76-8866-035FF64E5877}" destId="{D98E11BE-9177-4329-A5B4-B4B8653C2863}" srcOrd="0" destOrd="0" presId="urn:microsoft.com/office/officeart/2005/8/layout/orgChart1"/>
    <dgm:cxn modelId="{94DCD683-35A3-4838-9F79-B059120E3D82}" type="presOf" srcId="{D91152BC-9A33-44D3-AEBB-F20420DB430F}" destId="{5EC808F1-181C-42C2-975C-2B558EBCB7FE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92C965AE-AE3C-4DC9-9494-73F384BB9F45}" type="presOf" srcId="{69BEBD41-3545-40FD-BFDD-D21BD47C872E}" destId="{74487508-3D4F-4F35-9119-7335AA499C95}" srcOrd="0" destOrd="0" presId="urn:microsoft.com/office/officeart/2005/8/layout/orgChart1"/>
    <dgm:cxn modelId="{F2E4F1EF-F991-44D0-BC2D-9EAC7B871B39}" type="presOf" srcId="{88415C31-82DD-4EF9-9A7A-1D4D99FB6B9D}" destId="{0936C29E-0ABE-4289-9453-F6DF249F454C}" srcOrd="1" destOrd="0" presId="urn:microsoft.com/office/officeart/2005/8/layout/orgChart1"/>
    <dgm:cxn modelId="{9CADA2B2-05BF-4762-AAE0-5DD68D1461A1}" type="presOf" srcId="{8514C17C-35EC-4D14-92F7-13A577CAA5C4}" destId="{3AA4BA60-CAF3-4B65-8A7B-26648B565082}" srcOrd="1" destOrd="0" presId="urn:microsoft.com/office/officeart/2005/8/layout/orgChart1"/>
    <dgm:cxn modelId="{D9B7FE0C-B9C7-4BFC-BB77-47C6CB0847D5}" type="presOf" srcId="{BAA37ED3-8504-4718-82EA-2141E33A703B}" destId="{C6471DB4-9B93-437A-AEBE-F3B71F737DF8}" srcOrd="0" destOrd="0" presId="urn:microsoft.com/office/officeart/2005/8/layout/orgChart1"/>
    <dgm:cxn modelId="{7BA7EC5D-AF06-4E16-92DB-D9E07F344D6F}" type="presOf" srcId="{092024CE-8423-4E50-A34E-3122E05631CC}" destId="{0A55F855-E390-49C4-85C3-4EB5DC8DFEC3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191850A-8156-4D81-972D-3C68048F4916}" type="presOf" srcId="{88B02B86-A182-47E8-98CE-5F03ED03FC83}" destId="{1A2BCB80-89E2-41EC-87D9-8650DA66AB8A}" srcOrd="0" destOrd="0" presId="urn:microsoft.com/office/officeart/2005/8/layout/orgChart1"/>
    <dgm:cxn modelId="{1E30DB37-4F2D-4332-8FAB-6675B0F6F899}" type="presOf" srcId="{6A766238-49C0-489C-9759-5801318FB123}" destId="{F4F60A8B-BCFE-4E33-9289-BF4CA9206F7B}" srcOrd="1" destOrd="0" presId="urn:microsoft.com/office/officeart/2005/8/layout/orgChart1"/>
    <dgm:cxn modelId="{04A135BA-93CC-4EB5-B624-F22B844FA56E}" type="presOf" srcId="{3837525C-9A2A-44D5-8B42-9C0820CF3FF9}" destId="{6AC59FBD-FAEA-42FA-8EB1-29A7CC044828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E6A3BB0B-FFDA-451B-9FF4-9CAFB8B489BC}" type="presOf" srcId="{00B822AA-E50D-409C-8E77-78CE41F17C4F}" destId="{86ECFBC0-6EDE-49D7-A5E4-E61CBAF4A092}" srcOrd="0" destOrd="0" presId="urn:microsoft.com/office/officeart/2005/8/layout/orgChart1"/>
    <dgm:cxn modelId="{CD93C124-B08F-4598-8688-25001A079F36}" type="presOf" srcId="{C7336B56-6975-43EE-AA11-2CF9D86F3B72}" destId="{2F8AA862-E8D3-4043-95F3-7EBB33FDC237}" srcOrd="1" destOrd="0" presId="urn:microsoft.com/office/officeart/2005/8/layout/orgChart1"/>
    <dgm:cxn modelId="{1B1FA72E-23B2-4D8A-9CF4-DFFBFF68614D}" type="presOf" srcId="{382A9707-8CE9-4448-A732-795155023764}" destId="{40CBCC65-FD09-4B94-B9C9-3482617F2627}" srcOrd="1" destOrd="0" presId="urn:microsoft.com/office/officeart/2005/8/layout/orgChart1"/>
    <dgm:cxn modelId="{5AFB1291-9A8C-4F17-B68A-A43357086DA9}" type="presOf" srcId="{DCCE79F2-51DC-4E3A-8F3D-0CB311D1F14D}" destId="{EE219807-47C8-4941-99AE-CE39076E53F5}" srcOrd="0" destOrd="0" presId="urn:microsoft.com/office/officeart/2005/8/layout/orgChart1"/>
    <dgm:cxn modelId="{3C5A3CDA-6E08-4275-854D-0D0F64A56EE9}" type="presOf" srcId="{D5F013B3-4B4E-4E38-9BAF-4B34B2BB0C79}" destId="{14A5ABF2-8B49-4694-AC4C-1A898869B017}" srcOrd="1" destOrd="0" presId="urn:microsoft.com/office/officeart/2005/8/layout/orgChart1"/>
    <dgm:cxn modelId="{857321FF-0DA3-4D85-8408-CFF46F665458}" type="presOf" srcId="{D656347E-658D-41DE-86E2-9688A1F66EB3}" destId="{D351E307-7A60-4733-B21C-CC6D6E5D051D}" srcOrd="0" destOrd="0" presId="urn:microsoft.com/office/officeart/2005/8/layout/orgChart1"/>
    <dgm:cxn modelId="{56CCF9CF-AA4F-46D7-8D6E-943A2ADE4550}" type="presOf" srcId="{D3B00EB5-7252-4C54-A138-4FDE2761BA89}" destId="{77FF546B-1ADB-4B35-B705-B48DE95D0A7F}" srcOrd="0" destOrd="0" presId="urn:microsoft.com/office/officeart/2005/8/layout/orgChart1"/>
    <dgm:cxn modelId="{9E278494-BBA8-4F04-B78A-76CA27D6D5F3}" type="presOf" srcId="{6A766238-49C0-489C-9759-5801318FB123}" destId="{8F3E2022-AB5E-4438-BDBE-146FD19E8285}" srcOrd="0" destOrd="0" presId="urn:microsoft.com/office/officeart/2005/8/layout/orgChart1"/>
    <dgm:cxn modelId="{B147B71F-36AC-4C1C-92AC-B6D88135BFD2}" type="presOf" srcId="{382A9707-8CE9-4448-A732-795155023764}" destId="{C9EB4BFF-95DA-49B7-87A2-66A52A4FCDFA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A7266FC9-2749-4686-8609-A9740B923D64}" type="presOf" srcId="{DCB062A1-302A-48A6-BE81-96138548FF70}" destId="{1AE91293-7748-4E52-8855-7B838C555EB9}" srcOrd="0" destOrd="0" presId="urn:microsoft.com/office/officeart/2005/8/layout/orgChart1"/>
    <dgm:cxn modelId="{0AD1A113-6D9F-4001-BC9D-9A315A75E1EB}" type="presOf" srcId="{CBC98D67-7A4E-4DF5-AC0F-18B667594BB8}" destId="{D644628E-4C6F-4DF2-8C07-D2B66E3A4757}" srcOrd="0" destOrd="0" presId="urn:microsoft.com/office/officeart/2005/8/layout/orgChart1"/>
    <dgm:cxn modelId="{B1BAA896-5044-4F54-AF53-0A8B87DC2AA6}" type="presOf" srcId="{57A44C0D-573F-44FB-BC9E-B18382ACCC39}" destId="{9AAB9F84-69DB-4974-8FB3-17FE16A42904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9F01C09-3C01-43B5-8ED7-4DA7A631793D}" type="presOf" srcId="{E2FDDA39-0A56-4C19-9570-F6322A50CD7C}" destId="{C95AECE2-07C4-42E7-90DA-5CD8EA216CFC}" srcOrd="0" destOrd="0" presId="urn:microsoft.com/office/officeart/2005/8/layout/orgChart1"/>
    <dgm:cxn modelId="{6DB09EB9-45E3-4612-89B1-A8DE688EE68F}" type="presParOf" srcId="{6C1B72B2-EE6C-495B-ADAD-8508CE8EB807}" destId="{B9578B13-712D-4BAD-A28F-A7352074EDA6}" srcOrd="0" destOrd="0" presId="urn:microsoft.com/office/officeart/2005/8/layout/orgChart1"/>
    <dgm:cxn modelId="{9A566FB1-A4D7-4193-9556-68C21530D54D}" type="presParOf" srcId="{B9578B13-712D-4BAD-A28F-A7352074EDA6}" destId="{EA34C8C8-6EC1-483B-8E39-8E6926CED3CE}" srcOrd="0" destOrd="0" presId="urn:microsoft.com/office/officeart/2005/8/layout/orgChart1"/>
    <dgm:cxn modelId="{D5061D97-F503-4272-BE59-BC6F7C40556A}" type="presParOf" srcId="{EA34C8C8-6EC1-483B-8E39-8E6926CED3CE}" destId="{D98E11BE-9177-4329-A5B4-B4B8653C2863}" srcOrd="0" destOrd="0" presId="urn:microsoft.com/office/officeart/2005/8/layout/orgChart1"/>
    <dgm:cxn modelId="{B9B5659C-0840-4673-85E3-BDCC66B2C71A}" type="presParOf" srcId="{EA34C8C8-6EC1-483B-8E39-8E6926CED3CE}" destId="{2FA1AE03-77C2-487B-948B-82122901556A}" srcOrd="1" destOrd="0" presId="urn:microsoft.com/office/officeart/2005/8/layout/orgChart1"/>
    <dgm:cxn modelId="{099BF0D5-0CF9-461B-8D18-10F84322F189}" type="presParOf" srcId="{B9578B13-712D-4BAD-A28F-A7352074EDA6}" destId="{9C5DF944-3D7A-473D-A789-5CA86652B8F8}" srcOrd="1" destOrd="0" presId="urn:microsoft.com/office/officeart/2005/8/layout/orgChart1"/>
    <dgm:cxn modelId="{FBCF998F-1E08-4E1D-8F38-63EB92700ACE}" type="presParOf" srcId="{9C5DF944-3D7A-473D-A789-5CA86652B8F8}" destId="{D351E307-7A60-4733-B21C-CC6D6E5D051D}" srcOrd="0" destOrd="0" presId="urn:microsoft.com/office/officeart/2005/8/layout/orgChart1"/>
    <dgm:cxn modelId="{E9E3B1AE-8253-42EB-94F8-0D4DAB42E94A}" type="presParOf" srcId="{9C5DF944-3D7A-473D-A789-5CA86652B8F8}" destId="{60FE5B31-E82E-49E2-9469-B5D5674278BC}" srcOrd="1" destOrd="0" presId="urn:microsoft.com/office/officeart/2005/8/layout/orgChart1"/>
    <dgm:cxn modelId="{7BFE8EC1-5C0A-4CD2-B491-86AD194736E0}" type="presParOf" srcId="{60FE5B31-E82E-49E2-9469-B5D5674278BC}" destId="{CB88DD46-0D40-4A1B-9C97-26FA4C46EB15}" srcOrd="0" destOrd="0" presId="urn:microsoft.com/office/officeart/2005/8/layout/orgChart1"/>
    <dgm:cxn modelId="{B3986E25-7EC5-42FA-88C9-F414CB2C0D53}" type="presParOf" srcId="{CB88DD46-0D40-4A1B-9C97-26FA4C46EB15}" destId="{ABF5B3AF-9C3F-43AC-89B9-A4B84688B739}" srcOrd="0" destOrd="0" presId="urn:microsoft.com/office/officeart/2005/8/layout/orgChart1"/>
    <dgm:cxn modelId="{20B5DADF-4A47-40D4-A97B-583610843B9C}" type="presParOf" srcId="{CB88DD46-0D40-4A1B-9C97-26FA4C46EB15}" destId="{87899BB1-A811-4B2D-8FA3-633A97B1A6A6}" srcOrd="1" destOrd="0" presId="urn:microsoft.com/office/officeart/2005/8/layout/orgChart1"/>
    <dgm:cxn modelId="{8BB78F26-E351-4D0B-B4FF-F6E749214057}" type="presParOf" srcId="{60FE5B31-E82E-49E2-9469-B5D5674278BC}" destId="{B6A20B03-CFA9-41D8-9956-9F0EB448DC4A}" srcOrd="1" destOrd="0" presId="urn:microsoft.com/office/officeart/2005/8/layout/orgChart1"/>
    <dgm:cxn modelId="{4F2A175F-8C4D-4E0F-9487-F88B1EBACB50}" type="presParOf" srcId="{B6A20B03-CFA9-41D8-9956-9F0EB448DC4A}" destId="{CD65CBB6-B9A3-48AB-AFB3-4BE4B03553D3}" srcOrd="0" destOrd="0" presId="urn:microsoft.com/office/officeart/2005/8/layout/orgChart1"/>
    <dgm:cxn modelId="{67541B6C-65E0-43FD-ABB3-A8CF4905264C}" type="presParOf" srcId="{B6A20B03-CFA9-41D8-9956-9F0EB448DC4A}" destId="{ED1F0A6D-21D1-431E-B021-19DC70288741}" srcOrd="1" destOrd="0" presId="urn:microsoft.com/office/officeart/2005/8/layout/orgChart1"/>
    <dgm:cxn modelId="{E055943C-F3F3-45EE-BFCF-2D06B8BA0587}" type="presParOf" srcId="{ED1F0A6D-21D1-431E-B021-19DC70288741}" destId="{3035FF76-B78F-49A4-AACF-E2FF3786028F}" srcOrd="0" destOrd="0" presId="urn:microsoft.com/office/officeart/2005/8/layout/orgChart1"/>
    <dgm:cxn modelId="{52DD517D-5B91-4E69-987C-A4B81CB9C350}" type="presParOf" srcId="{3035FF76-B78F-49A4-AACF-E2FF3786028F}" destId="{F0DC39B6-0C64-430A-9FFB-4907B94E244D}" srcOrd="0" destOrd="0" presId="urn:microsoft.com/office/officeart/2005/8/layout/orgChart1"/>
    <dgm:cxn modelId="{E25D62B9-573B-4546-8A6C-FF4239302C4A}" type="presParOf" srcId="{3035FF76-B78F-49A4-AACF-E2FF3786028F}" destId="{0044642D-BF6E-4946-989D-7BC76303D8B1}" srcOrd="1" destOrd="0" presId="urn:microsoft.com/office/officeart/2005/8/layout/orgChart1"/>
    <dgm:cxn modelId="{D1ADFC1D-B9E1-45FD-BB68-5E2A9BDFE6C2}" type="presParOf" srcId="{ED1F0A6D-21D1-431E-B021-19DC70288741}" destId="{6F92EC3E-8AAE-41C7-BFFF-85E9DBCB215A}" srcOrd="1" destOrd="0" presId="urn:microsoft.com/office/officeart/2005/8/layout/orgChart1"/>
    <dgm:cxn modelId="{DDAA9F62-3796-4F3F-899D-26519685E48B}" type="presParOf" srcId="{ED1F0A6D-21D1-431E-B021-19DC70288741}" destId="{C359BE23-B469-48EB-819D-6F6FDCDBB0A8}" srcOrd="2" destOrd="0" presId="urn:microsoft.com/office/officeart/2005/8/layout/orgChart1"/>
    <dgm:cxn modelId="{9BD1B078-AD5D-4B20-A8DD-3626AF57F403}" type="presParOf" srcId="{B6A20B03-CFA9-41D8-9956-9F0EB448DC4A}" destId="{6AC59FBD-FAEA-42FA-8EB1-29A7CC044828}" srcOrd="2" destOrd="0" presId="urn:microsoft.com/office/officeart/2005/8/layout/orgChart1"/>
    <dgm:cxn modelId="{5596E679-9A80-4BDE-A276-2A05393B7C07}" type="presParOf" srcId="{B6A20B03-CFA9-41D8-9956-9F0EB448DC4A}" destId="{F2E1EDE4-99F4-4CBC-BA6A-91AF00914823}" srcOrd="3" destOrd="0" presId="urn:microsoft.com/office/officeart/2005/8/layout/orgChart1"/>
    <dgm:cxn modelId="{D08D266E-AAC5-4476-B2A3-FAADA1EA821F}" type="presParOf" srcId="{F2E1EDE4-99F4-4CBC-BA6A-91AF00914823}" destId="{795B4B98-FEFB-4DAB-B785-2E28918B1C7E}" srcOrd="0" destOrd="0" presId="urn:microsoft.com/office/officeart/2005/8/layout/orgChart1"/>
    <dgm:cxn modelId="{21CCB5BC-769C-479A-89D9-9255A50F8BAD}" type="presParOf" srcId="{795B4B98-FEFB-4DAB-B785-2E28918B1C7E}" destId="{C9EB4BFF-95DA-49B7-87A2-66A52A4FCDFA}" srcOrd="0" destOrd="0" presId="urn:microsoft.com/office/officeart/2005/8/layout/orgChart1"/>
    <dgm:cxn modelId="{4470A16C-86FF-435A-905D-D6985C3265C5}" type="presParOf" srcId="{795B4B98-FEFB-4DAB-B785-2E28918B1C7E}" destId="{40CBCC65-FD09-4B94-B9C9-3482617F2627}" srcOrd="1" destOrd="0" presId="urn:microsoft.com/office/officeart/2005/8/layout/orgChart1"/>
    <dgm:cxn modelId="{5057E0FD-B923-4DEB-A908-D23B6AD246C8}" type="presParOf" srcId="{F2E1EDE4-99F4-4CBC-BA6A-91AF00914823}" destId="{6E67D5E8-91A3-4A9C-B70E-60777B0DD65E}" srcOrd="1" destOrd="0" presId="urn:microsoft.com/office/officeart/2005/8/layout/orgChart1"/>
    <dgm:cxn modelId="{6AF82A69-0911-4E4F-9918-88DEEAF330E2}" type="presParOf" srcId="{F2E1EDE4-99F4-4CBC-BA6A-91AF00914823}" destId="{9041FCB5-DDBA-4A82-87F1-A20AE1F0ECFA}" srcOrd="2" destOrd="0" presId="urn:microsoft.com/office/officeart/2005/8/layout/orgChart1"/>
    <dgm:cxn modelId="{066C7C96-1D63-4CCB-AD4A-8FC1F0F61000}" type="presParOf" srcId="{B6A20B03-CFA9-41D8-9956-9F0EB448DC4A}" destId="{D644628E-4C6F-4DF2-8C07-D2B66E3A4757}" srcOrd="4" destOrd="0" presId="urn:microsoft.com/office/officeart/2005/8/layout/orgChart1"/>
    <dgm:cxn modelId="{8697BBE0-93C4-4B9B-9609-38F0626381BE}" type="presParOf" srcId="{B6A20B03-CFA9-41D8-9956-9F0EB448DC4A}" destId="{4C59CDCC-8171-42A8-836D-8A7ADEF309D0}" srcOrd="5" destOrd="0" presId="urn:microsoft.com/office/officeart/2005/8/layout/orgChart1"/>
    <dgm:cxn modelId="{33C6E339-B9BD-4A71-BCA2-4E492F4CD2FF}" type="presParOf" srcId="{4C59CDCC-8171-42A8-836D-8A7ADEF309D0}" destId="{FED7DC99-D3B3-46B2-AE57-14D47B1F3671}" srcOrd="0" destOrd="0" presId="urn:microsoft.com/office/officeart/2005/8/layout/orgChart1"/>
    <dgm:cxn modelId="{23CFDB5F-EE2B-44BA-A658-EE27BF128BA9}" type="presParOf" srcId="{FED7DC99-D3B3-46B2-AE57-14D47B1F3671}" destId="{8F3E2022-AB5E-4438-BDBE-146FD19E8285}" srcOrd="0" destOrd="0" presId="urn:microsoft.com/office/officeart/2005/8/layout/orgChart1"/>
    <dgm:cxn modelId="{2280E0A3-C06E-478A-B12A-6941D495DA9D}" type="presParOf" srcId="{FED7DC99-D3B3-46B2-AE57-14D47B1F3671}" destId="{F4F60A8B-BCFE-4E33-9289-BF4CA9206F7B}" srcOrd="1" destOrd="0" presId="urn:microsoft.com/office/officeart/2005/8/layout/orgChart1"/>
    <dgm:cxn modelId="{383F6177-7470-46A7-AA87-22025A044E22}" type="presParOf" srcId="{4C59CDCC-8171-42A8-836D-8A7ADEF309D0}" destId="{0717BF70-BD3E-4FBF-92BE-2C7F71500E41}" srcOrd="1" destOrd="0" presId="urn:microsoft.com/office/officeart/2005/8/layout/orgChart1"/>
    <dgm:cxn modelId="{2DABB417-7357-435E-92AB-C4AAD2A88C1B}" type="presParOf" srcId="{4C59CDCC-8171-42A8-836D-8A7ADEF309D0}" destId="{0E63D1F7-0BB7-4B23-80D6-B69D7359A638}" srcOrd="2" destOrd="0" presId="urn:microsoft.com/office/officeart/2005/8/layout/orgChart1"/>
    <dgm:cxn modelId="{97E01C1A-E4DA-4990-B63E-1A4B198DC9AD}" type="presParOf" srcId="{B6A20B03-CFA9-41D8-9956-9F0EB448DC4A}" destId="{52D64095-8F0B-43C5-A134-4F8EB745D0AC}" srcOrd="6" destOrd="0" presId="urn:microsoft.com/office/officeart/2005/8/layout/orgChart1"/>
    <dgm:cxn modelId="{5FDA967D-E188-4C02-B23D-6DB631712970}" type="presParOf" srcId="{B6A20B03-CFA9-41D8-9956-9F0EB448DC4A}" destId="{65175C4B-27F3-41C0-9093-49201195521B}" srcOrd="7" destOrd="0" presId="urn:microsoft.com/office/officeart/2005/8/layout/orgChart1"/>
    <dgm:cxn modelId="{1FC06254-640C-485A-9187-F157C25D973B}" type="presParOf" srcId="{65175C4B-27F3-41C0-9093-49201195521B}" destId="{418B0B64-07DF-4A86-8188-2B3D12FF0C1B}" srcOrd="0" destOrd="0" presId="urn:microsoft.com/office/officeart/2005/8/layout/orgChart1"/>
    <dgm:cxn modelId="{5BC24572-278C-41F5-9CA9-F2FD1CB2BA31}" type="presParOf" srcId="{418B0B64-07DF-4A86-8188-2B3D12FF0C1B}" destId="{FCA2B357-06A1-4199-999C-BBE32872F828}" srcOrd="0" destOrd="0" presId="urn:microsoft.com/office/officeart/2005/8/layout/orgChart1"/>
    <dgm:cxn modelId="{1385DC58-234C-4AF9-BF29-4E790530BD39}" type="presParOf" srcId="{418B0B64-07DF-4A86-8188-2B3D12FF0C1B}" destId="{842224E6-60DA-412E-8A1B-7533C1377869}" srcOrd="1" destOrd="0" presId="urn:microsoft.com/office/officeart/2005/8/layout/orgChart1"/>
    <dgm:cxn modelId="{89CA6FDB-465B-4FA0-BCE7-3713E9BC46F3}" type="presParOf" srcId="{65175C4B-27F3-41C0-9093-49201195521B}" destId="{5FEE9627-663F-4879-B764-2FCAC3BEDB01}" srcOrd="1" destOrd="0" presId="urn:microsoft.com/office/officeart/2005/8/layout/orgChart1"/>
    <dgm:cxn modelId="{0AAB7FEE-0EE4-4EC0-9D92-46D78CE66486}" type="presParOf" srcId="{65175C4B-27F3-41C0-9093-49201195521B}" destId="{D211A30E-3DD6-4F3B-A936-B6D9FD1B5AD6}" srcOrd="2" destOrd="0" presId="urn:microsoft.com/office/officeart/2005/8/layout/orgChart1"/>
    <dgm:cxn modelId="{3CC03140-4254-4D7B-B68C-D8271A7024DD}" type="presParOf" srcId="{60FE5B31-E82E-49E2-9469-B5D5674278BC}" destId="{0A55CB08-0585-4E83-BB9C-6136411D5C97}" srcOrd="2" destOrd="0" presId="urn:microsoft.com/office/officeart/2005/8/layout/orgChart1"/>
    <dgm:cxn modelId="{9662EAE5-19FF-4306-98FB-38EC2D96B7B9}" type="presParOf" srcId="{9C5DF944-3D7A-473D-A789-5CA86652B8F8}" destId="{1AE91293-7748-4E52-8855-7B838C555EB9}" srcOrd="2" destOrd="0" presId="urn:microsoft.com/office/officeart/2005/8/layout/orgChart1"/>
    <dgm:cxn modelId="{699713B3-595C-49BA-B033-3E8111D049EF}" type="presParOf" srcId="{9C5DF944-3D7A-473D-A789-5CA86652B8F8}" destId="{8BAB2199-5159-41F9-8708-33820C9B03A9}" srcOrd="3" destOrd="0" presId="urn:microsoft.com/office/officeart/2005/8/layout/orgChart1"/>
    <dgm:cxn modelId="{100440AA-04DC-4411-AA4F-5E4795029B81}" type="presParOf" srcId="{8BAB2199-5159-41F9-8708-33820C9B03A9}" destId="{4AEEF0FD-EB99-4BD5-89CD-011B1DDC19F8}" srcOrd="0" destOrd="0" presId="urn:microsoft.com/office/officeart/2005/8/layout/orgChart1"/>
    <dgm:cxn modelId="{9EC7C1A9-81E8-439C-BD1B-14361989304B}" type="presParOf" srcId="{4AEEF0FD-EB99-4BD5-89CD-011B1DDC19F8}" destId="{86ECFBC0-6EDE-49D7-A5E4-E61CBAF4A092}" srcOrd="0" destOrd="0" presId="urn:microsoft.com/office/officeart/2005/8/layout/orgChart1"/>
    <dgm:cxn modelId="{4F45DA61-1E53-4BA3-AFAB-9E67E66AB00C}" type="presParOf" srcId="{4AEEF0FD-EB99-4BD5-89CD-011B1DDC19F8}" destId="{EE7467E8-D778-4C18-9C7C-925EF25B0DC2}" srcOrd="1" destOrd="0" presId="urn:microsoft.com/office/officeart/2005/8/layout/orgChart1"/>
    <dgm:cxn modelId="{B7833D56-9520-46C6-A56E-C2137466B2EA}" type="presParOf" srcId="{8BAB2199-5159-41F9-8708-33820C9B03A9}" destId="{70B62D43-4B2E-478D-8091-7F950B36BC86}" srcOrd="1" destOrd="0" presId="urn:microsoft.com/office/officeart/2005/8/layout/orgChart1"/>
    <dgm:cxn modelId="{89CA9281-B486-4F65-AEFF-3F1C41160DA0}" type="presParOf" srcId="{70B62D43-4B2E-478D-8091-7F950B36BC86}" destId="{5A29D58D-62CC-4731-8120-CAD4354C3E03}" srcOrd="0" destOrd="0" presId="urn:microsoft.com/office/officeart/2005/8/layout/orgChart1"/>
    <dgm:cxn modelId="{0710C361-2D9F-4274-94CE-ECF55DB7F1ED}" type="presParOf" srcId="{70B62D43-4B2E-478D-8091-7F950B36BC86}" destId="{20684FA8-0955-4E86-9890-955AAE2FB70E}" srcOrd="1" destOrd="0" presId="urn:microsoft.com/office/officeart/2005/8/layout/orgChart1"/>
    <dgm:cxn modelId="{8744DD37-EB26-4E22-A577-8B1339917577}" type="presParOf" srcId="{20684FA8-0955-4E86-9890-955AAE2FB70E}" destId="{357DF0A8-BCC0-4D40-9A29-811D9B3E8CE1}" srcOrd="0" destOrd="0" presId="urn:microsoft.com/office/officeart/2005/8/layout/orgChart1"/>
    <dgm:cxn modelId="{340D70BC-C69B-4450-83A9-B3DC0DC4C8B1}" type="presParOf" srcId="{357DF0A8-BCC0-4D40-9A29-811D9B3E8CE1}" destId="{7533127D-6F77-420D-9337-03A9B17677A7}" srcOrd="0" destOrd="0" presId="urn:microsoft.com/office/officeart/2005/8/layout/orgChart1"/>
    <dgm:cxn modelId="{AEF9F7BC-61CE-42D6-90CC-B9ABF305D62C}" type="presParOf" srcId="{357DF0A8-BCC0-4D40-9A29-811D9B3E8CE1}" destId="{75DCBE71-7469-49E9-81E5-E6A43E3EC0DC}" srcOrd="1" destOrd="0" presId="urn:microsoft.com/office/officeart/2005/8/layout/orgChart1"/>
    <dgm:cxn modelId="{05A8AF5E-FC76-4EC5-BE39-B6FECE7B48DC}" type="presParOf" srcId="{20684FA8-0955-4E86-9890-955AAE2FB70E}" destId="{321B0D03-50FC-44EB-B561-D21A2CD4B482}" srcOrd="1" destOrd="0" presId="urn:microsoft.com/office/officeart/2005/8/layout/orgChart1"/>
    <dgm:cxn modelId="{A99F203A-47FC-431D-9B6E-C6FA224B8F6C}" type="presParOf" srcId="{20684FA8-0955-4E86-9890-955AAE2FB70E}" destId="{0654A2B9-B227-48A6-941C-DD027142ECCE}" srcOrd="2" destOrd="0" presId="urn:microsoft.com/office/officeart/2005/8/layout/orgChart1"/>
    <dgm:cxn modelId="{58F4DD6A-1880-4562-BE3C-6E814B3658C5}" type="presParOf" srcId="{70B62D43-4B2E-478D-8091-7F950B36BC86}" destId="{77FF546B-1ADB-4B35-B705-B48DE95D0A7F}" srcOrd="2" destOrd="0" presId="urn:microsoft.com/office/officeart/2005/8/layout/orgChart1"/>
    <dgm:cxn modelId="{A21E5806-4709-4C10-BCDE-042CB7414038}" type="presParOf" srcId="{70B62D43-4B2E-478D-8091-7F950B36BC86}" destId="{69C13562-DBB8-42F8-AE39-8AFEF8ED4982}" srcOrd="3" destOrd="0" presId="urn:microsoft.com/office/officeart/2005/8/layout/orgChart1"/>
    <dgm:cxn modelId="{527059BF-781C-412D-B8FE-977451C569C6}" type="presParOf" srcId="{69C13562-DBB8-42F8-AE39-8AFEF8ED4982}" destId="{896D96FE-EA05-4066-8BE5-F7366BA3777A}" srcOrd="0" destOrd="0" presId="urn:microsoft.com/office/officeart/2005/8/layout/orgChart1"/>
    <dgm:cxn modelId="{251D1453-A31D-459E-83F9-4B5A703FFC0E}" type="presParOf" srcId="{896D96FE-EA05-4066-8BE5-F7366BA3777A}" destId="{079C46BA-E270-4C4F-9AA8-92E32A64D736}" srcOrd="0" destOrd="0" presId="urn:microsoft.com/office/officeart/2005/8/layout/orgChart1"/>
    <dgm:cxn modelId="{076F34D6-790B-421A-8E28-46152F38A8C9}" type="presParOf" srcId="{896D96FE-EA05-4066-8BE5-F7366BA3777A}" destId="{3AA4BA60-CAF3-4B65-8A7B-26648B565082}" srcOrd="1" destOrd="0" presId="urn:microsoft.com/office/officeart/2005/8/layout/orgChart1"/>
    <dgm:cxn modelId="{61E93744-35E9-4786-B6EA-4FF0C8EE281E}" type="presParOf" srcId="{69C13562-DBB8-42F8-AE39-8AFEF8ED4982}" destId="{54F082B5-2FAD-490F-B257-B96DCB3E19FC}" srcOrd="1" destOrd="0" presId="urn:microsoft.com/office/officeart/2005/8/layout/orgChart1"/>
    <dgm:cxn modelId="{68126B2A-160D-4418-B254-B3DCB5F944EA}" type="presParOf" srcId="{69C13562-DBB8-42F8-AE39-8AFEF8ED4982}" destId="{6C846A69-A00E-4FB9-80C7-DC7FE13BD4B5}" srcOrd="2" destOrd="0" presId="urn:microsoft.com/office/officeart/2005/8/layout/orgChart1"/>
    <dgm:cxn modelId="{C4B04461-CD2A-4252-B306-3676B41614CF}" type="presParOf" srcId="{70B62D43-4B2E-478D-8091-7F950B36BC86}" destId="{C6471DB4-9B93-437A-AEBE-F3B71F737DF8}" srcOrd="4" destOrd="0" presId="urn:microsoft.com/office/officeart/2005/8/layout/orgChart1"/>
    <dgm:cxn modelId="{2D7F0430-121F-4D9A-93FA-FCEBDC83903B}" type="presParOf" srcId="{70B62D43-4B2E-478D-8091-7F950B36BC86}" destId="{CD8B12E6-DD1E-4D70-BE7C-A5443A3D84D1}" srcOrd="5" destOrd="0" presId="urn:microsoft.com/office/officeart/2005/8/layout/orgChart1"/>
    <dgm:cxn modelId="{79AE3CFC-E806-4AA1-8D7D-B608F17D6CAF}" type="presParOf" srcId="{CD8B12E6-DD1E-4D70-BE7C-A5443A3D84D1}" destId="{C0FBA54D-3A3D-42F4-B1C8-ADE0E74CCC4D}" srcOrd="0" destOrd="0" presId="urn:microsoft.com/office/officeart/2005/8/layout/orgChart1"/>
    <dgm:cxn modelId="{19210026-D4C6-432E-A0EF-7EE85B4351CE}" type="presParOf" srcId="{C0FBA54D-3A3D-42F4-B1C8-ADE0E74CCC4D}" destId="{30DA9891-B7C7-405D-9015-1C3DF0E9850F}" srcOrd="0" destOrd="0" presId="urn:microsoft.com/office/officeart/2005/8/layout/orgChart1"/>
    <dgm:cxn modelId="{141B2792-0EAC-45A9-9EA6-32627859B2B2}" type="presParOf" srcId="{C0FBA54D-3A3D-42F4-B1C8-ADE0E74CCC4D}" destId="{5EC808F1-181C-42C2-975C-2B558EBCB7FE}" srcOrd="1" destOrd="0" presId="urn:microsoft.com/office/officeart/2005/8/layout/orgChart1"/>
    <dgm:cxn modelId="{F6E1D7F9-93BB-4687-BEA3-4DF13F1E3838}" type="presParOf" srcId="{CD8B12E6-DD1E-4D70-BE7C-A5443A3D84D1}" destId="{3C11D65F-2A65-4A7E-9C15-AA6406FE6F0B}" srcOrd="1" destOrd="0" presId="urn:microsoft.com/office/officeart/2005/8/layout/orgChart1"/>
    <dgm:cxn modelId="{2CFB446D-D2A2-426F-8FDD-1C219B6392A5}" type="presParOf" srcId="{CD8B12E6-DD1E-4D70-BE7C-A5443A3D84D1}" destId="{07414A68-C8A8-4CE7-984E-48064FC49AF5}" srcOrd="2" destOrd="0" presId="urn:microsoft.com/office/officeart/2005/8/layout/orgChart1"/>
    <dgm:cxn modelId="{2616BA88-EE69-4C60-84A5-E1C6848948DD}" type="presParOf" srcId="{70B62D43-4B2E-478D-8091-7F950B36BC86}" destId="{BD53C961-9C2E-42B5-A825-EB1CD5AF2FE3}" srcOrd="6" destOrd="0" presId="urn:microsoft.com/office/officeart/2005/8/layout/orgChart1"/>
    <dgm:cxn modelId="{FA30120A-1B0C-4085-B2A6-4180BC84AD3B}" type="presParOf" srcId="{70B62D43-4B2E-478D-8091-7F950B36BC86}" destId="{2AD0F394-908E-4BF8-9902-81719C192207}" srcOrd="7" destOrd="0" presId="urn:microsoft.com/office/officeart/2005/8/layout/orgChart1"/>
    <dgm:cxn modelId="{DA4E8B40-9CC3-4759-9B03-0CA43C20B6B2}" type="presParOf" srcId="{2AD0F394-908E-4BF8-9902-81719C192207}" destId="{6508E9AA-32AD-45CE-ACB4-E452A2309B43}" srcOrd="0" destOrd="0" presId="urn:microsoft.com/office/officeart/2005/8/layout/orgChart1"/>
    <dgm:cxn modelId="{09C0B564-ABF8-485D-AB4F-3F50E06D61BD}" type="presParOf" srcId="{6508E9AA-32AD-45CE-ACB4-E452A2309B43}" destId="{26E61D30-5696-4E05-9044-AF73EF27DAB2}" srcOrd="0" destOrd="0" presId="urn:microsoft.com/office/officeart/2005/8/layout/orgChart1"/>
    <dgm:cxn modelId="{5758AA9A-A79C-46EC-8910-4AFD4A81F60C}" type="presParOf" srcId="{6508E9AA-32AD-45CE-ACB4-E452A2309B43}" destId="{14A5ABF2-8B49-4694-AC4C-1A898869B017}" srcOrd="1" destOrd="0" presId="urn:microsoft.com/office/officeart/2005/8/layout/orgChart1"/>
    <dgm:cxn modelId="{E6C56003-A9EF-4C38-A3B5-511A9E89F71D}" type="presParOf" srcId="{2AD0F394-908E-4BF8-9902-81719C192207}" destId="{E95C75F7-7305-47DE-985C-550E435481C9}" srcOrd="1" destOrd="0" presId="urn:microsoft.com/office/officeart/2005/8/layout/orgChart1"/>
    <dgm:cxn modelId="{9A4450C6-9AB9-4B34-87AB-3EE2D9CD5753}" type="presParOf" srcId="{2AD0F394-908E-4BF8-9902-81719C192207}" destId="{ADFD56FF-A789-4A68-9B2D-8E4E857854C2}" srcOrd="2" destOrd="0" presId="urn:microsoft.com/office/officeart/2005/8/layout/orgChart1"/>
    <dgm:cxn modelId="{B919FB72-13F7-4F93-B572-F39ECEBEFB35}" type="presParOf" srcId="{70B62D43-4B2E-478D-8091-7F950B36BC86}" destId="{B4ADFA40-1DC3-4BD0-BAE4-D5BA4FDF2B3E}" srcOrd="8" destOrd="0" presId="urn:microsoft.com/office/officeart/2005/8/layout/orgChart1"/>
    <dgm:cxn modelId="{F3AD9B04-B06A-4951-8AEF-4EF92950BE4F}" type="presParOf" srcId="{70B62D43-4B2E-478D-8091-7F950B36BC86}" destId="{74623D81-D47A-4BDB-A76C-094846D41FA8}" srcOrd="9" destOrd="0" presId="urn:microsoft.com/office/officeart/2005/8/layout/orgChart1"/>
    <dgm:cxn modelId="{689CC4EC-4325-440D-9C01-4316553EDB0F}" type="presParOf" srcId="{74623D81-D47A-4BDB-A76C-094846D41FA8}" destId="{A5AFB960-0B8B-4E03-885A-2579269F7DC1}" srcOrd="0" destOrd="0" presId="urn:microsoft.com/office/officeart/2005/8/layout/orgChart1"/>
    <dgm:cxn modelId="{1468854A-82E8-445F-B9F3-2B0D671D8D0C}" type="presParOf" srcId="{A5AFB960-0B8B-4E03-885A-2579269F7DC1}" destId="{3A05D6AC-55D4-4F8B-831D-7528DBB5E857}" srcOrd="0" destOrd="0" presId="urn:microsoft.com/office/officeart/2005/8/layout/orgChart1"/>
    <dgm:cxn modelId="{C98E46DC-B43F-4609-A70B-0105FB182D4C}" type="presParOf" srcId="{A5AFB960-0B8B-4E03-885A-2579269F7DC1}" destId="{179F0FCD-C306-4B84-A7DF-E34F9FAB6F56}" srcOrd="1" destOrd="0" presId="urn:microsoft.com/office/officeart/2005/8/layout/orgChart1"/>
    <dgm:cxn modelId="{B56E6DFF-4E8C-451B-ABB0-76F61F77CFD4}" type="presParOf" srcId="{74623D81-D47A-4BDB-A76C-094846D41FA8}" destId="{856F8CB3-7FD8-44A2-BD9F-D0A3BBBFD7B2}" srcOrd="1" destOrd="0" presId="urn:microsoft.com/office/officeart/2005/8/layout/orgChart1"/>
    <dgm:cxn modelId="{5A6B0F55-A623-470F-A472-0636CE100B8F}" type="presParOf" srcId="{74623D81-D47A-4BDB-A76C-094846D41FA8}" destId="{E41C3208-7C36-4192-9EA5-1F0C4DB4A826}" srcOrd="2" destOrd="0" presId="urn:microsoft.com/office/officeart/2005/8/layout/orgChart1"/>
    <dgm:cxn modelId="{575FC383-8510-4396-865F-1CFA879AACD0}" type="presParOf" srcId="{8BAB2199-5159-41F9-8708-33820C9B03A9}" destId="{FB705D8D-4B0F-418C-BE22-C9FC935B08A3}" srcOrd="2" destOrd="0" presId="urn:microsoft.com/office/officeart/2005/8/layout/orgChart1"/>
    <dgm:cxn modelId="{8C789A47-DB9D-498F-8314-F6BD5240FB7F}" type="presParOf" srcId="{9C5DF944-3D7A-473D-A789-5CA86652B8F8}" destId="{4F6F1802-D2DC-45F2-8B57-B9ACE00E096B}" srcOrd="4" destOrd="0" presId="urn:microsoft.com/office/officeart/2005/8/layout/orgChart1"/>
    <dgm:cxn modelId="{5F4EF72D-270C-4A64-AD86-754D6C341A4E}" type="presParOf" srcId="{9C5DF944-3D7A-473D-A789-5CA86652B8F8}" destId="{D09FB176-C899-4C34-A2EF-DF4099E3930B}" srcOrd="5" destOrd="0" presId="urn:microsoft.com/office/officeart/2005/8/layout/orgChart1"/>
    <dgm:cxn modelId="{EBB688F4-DD4F-4E7D-89DB-8E68E3C327E2}" type="presParOf" srcId="{D09FB176-C899-4C34-A2EF-DF4099E3930B}" destId="{EB3A78CF-8659-4E76-9BB6-78F8A7F8B535}" srcOrd="0" destOrd="0" presId="urn:microsoft.com/office/officeart/2005/8/layout/orgChart1"/>
    <dgm:cxn modelId="{E7267E91-3E7C-4D1E-9B42-0935E12636C7}" type="presParOf" srcId="{EB3A78CF-8659-4E76-9BB6-78F8A7F8B535}" destId="{ED956AEF-5A78-47DC-9D97-3B27A2E93095}" srcOrd="0" destOrd="0" presId="urn:microsoft.com/office/officeart/2005/8/layout/orgChart1"/>
    <dgm:cxn modelId="{1F9069A6-F675-4CD3-AB92-B0F01383C16C}" type="presParOf" srcId="{EB3A78CF-8659-4E76-9BB6-78F8A7F8B535}" destId="{0936C29E-0ABE-4289-9453-F6DF249F454C}" srcOrd="1" destOrd="0" presId="urn:microsoft.com/office/officeart/2005/8/layout/orgChart1"/>
    <dgm:cxn modelId="{A6D4D298-DAFA-4626-A01C-7D317024AF99}" type="presParOf" srcId="{D09FB176-C899-4C34-A2EF-DF4099E3930B}" destId="{3666C14E-3FE7-4AB2-BA4F-4535D42C477E}" srcOrd="1" destOrd="0" presId="urn:microsoft.com/office/officeart/2005/8/layout/orgChart1"/>
    <dgm:cxn modelId="{1319172A-4104-4C07-B52B-EFA12049403D}" type="presParOf" srcId="{3666C14E-3FE7-4AB2-BA4F-4535D42C477E}" destId="{7E670A0B-4B6A-45AD-AE95-FAE9E52BA24F}" srcOrd="0" destOrd="0" presId="urn:microsoft.com/office/officeart/2005/8/layout/orgChart1"/>
    <dgm:cxn modelId="{079DD71A-C228-418E-AD68-CF247143A92B}" type="presParOf" srcId="{3666C14E-3FE7-4AB2-BA4F-4535D42C477E}" destId="{781D4557-4BA2-4B53-85D2-D0A8E2F29ACB}" srcOrd="1" destOrd="0" presId="urn:microsoft.com/office/officeart/2005/8/layout/orgChart1"/>
    <dgm:cxn modelId="{EC885AF7-6136-49EA-88D3-45CB47FCE942}" type="presParOf" srcId="{781D4557-4BA2-4B53-85D2-D0A8E2F29ACB}" destId="{A1F0E8B8-00E6-43CE-8E1F-A9918B608453}" srcOrd="0" destOrd="0" presId="urn:microsoft.com/office/officeart/2005/8/layout/orgChart1"/>
    <dgm:cxn modelId="{A521580F-8EE3-4562-86AB-06786B2716AD}" type="presParOf" srcId="{A1F0E8B8-00E6-43CE-8E1F-A9918B608453}" destId="{2C701CAE-D8F1-461E-8A0C-C57AEB1CD6C2}" srcOrd="0" destOrd="0" presId="urn:microsoft.com/office/officeart/2005/8/layout/orgChart1"/>
    <dgm:cxn modelId="{68F34A60-47A2-4573-A98D-6030F961E30A}" type="presParOf" srcId="{A1F0E8B8-00E6-43CE-8E1F-A9918B608453}" destId="{0A55F855-E390-49C4-85C3-4EB5DC8DFEC3}" srcOrd="1" destOrd="0" presId="urn:microsoft.com/office/officeart/2005/8/layout/orgChart1"/>
    <dgm:cxn modelId="{33C438A5-2C7F-4782-A6CD-E38A7B5E6754}" type="presParOf" srcId="{781D4557-4BA2-4B53-85D2-D0A8E2F29ACB}" destId="{8FDA77AA-02A8-4EBB-8954-A3306A125F11}" srcOrd="1" destOrd="0" presId="urn:microsoft.com/office/officeart/2005/8/layout/orgChart1"/>
    <dgm:cxn modelId="{F56310C5-B64A-4FA3-B361-F79B7B83641C}" type="presParOf" srcId="{781D4557-4BA2-4B53-85D2-D0A8E2F29ACB}" destId="{802B30D6-A884-4929-98EE-4DE3E2D91CB8}" srcOrd="2" destOrd="0" presId="urn:microsoft.com/office/officeart/2005/8/layout/orgChart1"/>
    <dgm:cxn modelId="{3210E425-F956-4C71-930F-E2FA47CFD3CD}" type="presParOf" srcId="{3666C14E-3FE7-4AB2-BA4F-4535D42C477E}" destId="{4E5DB2E5-BC21-45FD-89CF-804EEEA73D92}" srcOrd="2" destOrd="0" presId="urn:microsoft.com/office/officeart/2005/8/layout/orgChart1"/>
    <dgm:cxn modelId="{C4B547F3-04CE-4722-BE6F-38ED6F11CD15}" type="presParOf" srcId="{3666C14E-3FE7-4AB2-BA4F-4535D42C477E}" destId="{FEF5B6E2-22EA-4CFA-BF26-961399773F49}" srcOrd="3" destOrd="0" presId="urn:microsoft.com/office/officeart/2005/8/layout/orgChart1"/>
    <dgm:cxn modelId="{8C9CEE39-69CA-46EB-98D7-E0C0C17AB68C}" type="presParOf" srcId="{FEF5B6E2-22EA-4CFA-BF26-961399773F49}" destId="{42BED641-FA4F-4D4B-9A19-A7D3C3BE1408}" srcOrd="0" destOrd="0" presId="urn:microsoft.com/office/officeart/2005/8/layout/orgChart1"/>
    <dgm:cxn modelId="{A3048583-284E-48A8-96FD-FB6825C6BDF9}" type="presParOf" srcId="{42BED641-FA4F-4D4B-9A19-A7D3C3BE1408}" destId="{74487508-3D4F-4F35-9119-7335AA499C95}" srcOrd="0" destOrd="0" presId="urn:microsoft.com/office/officeart/2005/8/layout/orgChart1"/>
    <dgm:cxn modelId="{9E373E0C-56A4-4306-A921-702C304C0710}" type="presParOf" srcId="{42BED641-FA4F-4D4B-9A19-A7D3C3BE1408}" destId="{EA4E738B-1483-44D6-89EB-8256A9C3F87D}" srcOrd="1" destOrd="0" presId="urn:microsoft.com/office/officeart/2005/8/layout/orgChart1"/>
    <dgm:cxn modelId="{07F2BBDA-750E-4F02-9FAD-7166BEF7E8F1}" type="presParOf" srcId="{FEF5B6E2-22EA-4CFA-BF26-961399773F49}" destId="{B5B7C6F2-824B-4B22-9513-4D47B87A1DEF}" srcOrd="1" destOrd="0" presId="urn:microsoft.com/office/officeart/2005/8/layout/orgChart1"/>
    <dgm:cxn modelId="{E3D5C6C5-3F72-4E49-A91C-0935DE1C1C96}" type="presParOf" srcId="{FEF5B6E2-22EA-4CFA-BF26-961399773F49}" destId="{AD4B3EEE-3AC5-44A5-8891-70C0728030DE}" srcOrd="2" destOrd="0" presId="urn:microsoft.com/office/officeart/2005/8/layout/orgChart1"/>
    <dgm:cxn modelId="{499FD974-0F62-404E-AA21-849388172572}" type="presParOf" srcId="{3666C14E-3FE7-4AB2-BA4F-4535D42C477E}" destId="{1A2BCB80-89E2-41EC-87D9-8650DA66AB8A}" srcOrd="4" destOrd="0" presId="urn:microsoft.com/office/officeart/2005/8/layout/orgChart1"/>
    <dgm:cxn modelId="{62A5D13F-B49A-480B-B447-39DC8388B07F}" type="presParOf" srcId="{3666C14E-3FE7-4AB2-BA4F-4535D42C477E}" destId="{CD498E25-17A8-4592-A106-0BDE77F9F8BE}" srcOrd="5" destOrd="0" presId="urn:microsoft.com/office/officeart/2005/8/layout/orgChart1"/>
    <dgm:cxn modelId="{4EAC4417-B153-49AA-AF76-0FF5987B4C30}" type="presParOf" srcId="{CD498E25-17A8-4592-A106-0BDE77F9F8BE}" destId="{1832CD07-F56C-4B75-9FC3-CEF6C2D6EA45}" srcOrd="0" destOrd="0" presId="urn:microsoft.com/office/officeart/2005/8/layout/orgChart1"/>
    <dgm:cxn modelId="{2C0660C9-95B4-4603-A199-C7D3CBD4C392}" type="presParOf" srcId="{1832CD07-F56C-4B75-9FC3-CEF6C2D6EA45}" destId="{F7484F86-9514-4EEC-AAEC-65AD9B4B3D96}" srcOrd="0" destOrd="0" presId="urn:microsoft.com/office/officeart/2005/8/layout/orgChart1"/>
    <dgm:cxn modelId="{038C17F1-92E8-40D0-9249-723B37D15243}" type="presParOf" srcId="{1832CD07-F56C-4B75-9FC3-CEF6C2D6EA45}" destId="{2F8AA862-E8D3-4043-95F3-7EBB33FDC237}" srcOrd="1" destOrd="0" presId="urn:microsoft.com/office/officeart/2005/8/layout/orgChart1"/>
    <dgm:cxn modelId="{39301087-10C4-4411-9590-3D6CABBD87D9}" type="presParOf" srcId="{CD498E25-17A8-4592-A106-0BDE77F9F8BE}" destId="{D6D1B4BE-1E43-4CD4-965F-996A3963A4DE}" srcOrd="1" destOrd="0" presId="urn:microsoft.com/office/officeart/2005/8/layout/orgChart1"/>
    <dgm:cxn modelId="{CE631268-3DE9-4192-A812-EA90654CB34E}" type="presParOf" srcId="{CD498E25-17A8-4592-A106-0BDE77F9F8BE}" destId="{2585E360-1265-4DAF-8ED0-8CB30CFCA044}" srcOrd="2" destOrd="0" presId="urn:microsoft.com/office/officeart/2005/8/layout/orgChart1"/>
    <dgm:cxn modelId="{74D6AC1F-9EBC-4F8C-A053-B63DE93F3527}" type="presParOf" srcId="{3666C14E-3FE7-4AB2-BA4F-4535D42C477E}" destId="{9AAB9F84-69DB-4974-8FB3-17FE16A42904}" srcOrd="6" destOrd="0" presId="urn:microsoft.com/office/officeart/2005/8/layout/orgChart1"/>
    <dgm:cxn modelId="{EF99D74E-DEE2-40FA-8691-183784CCABFB}" type="presParOf" srcId="{3666C14E-3FE7-4AB2-BA4F-4535D42C477E}" destId="{C3EE2C24-35C5-4383-8BA8-04718D61B1E3}" srcOrd="7" destOrd="0" presId="urn:microsoft.com/office/officeart/2005/8/layout/orgChart1"/>
    <dgm:cxn modelId="{19DCB496-09CF-48FA-A499-AAA7B2112EDB}" type="presParOf" srcId="{C3EE2C24-35C5-4383-8BA8-04718D61B1E3}" destId="{D76FB983-6AF4-4D17-803C-BE4F9D86E241}" srcOrd="0" destOrd="0" presId="urn:microsoft.com/office/officeart/2005/8/layout/orgChart1"/>
    <dgm:cxn modelId="{017EDD03-C837-4E5C-8B5B-DD079A864CA8}" type="presParOf" srcId="{D76FB983-6AF4-4D17-803C-BE4F9D86E241}" destId="{C95AECE2-07C4-42E7-90DA-5CD8EA216CFC}" srcOrd="0" destOrd="0" presId="urn:microsoft.com/office/officeart/2005/8/layout/orgChart1"/>
    <dgm:cxn modelId="{6EA26F89-0123-49CB-BFC5-D1DAC0EE3DD9}" type="presParOf" srcId="{D76FB983-6AF4-4D17-803C-BE4F9D86E241}" destId="{4704A764-F3E3-46A1-B698-AC3BCD85875D}" srcOrd="1" destOrd="0" presId="urn:microsoft.com/office/officeart/2005/8/layout/orgChart1"/>
    <dgm:cxn modelId="{7A4F4A7E-6B09-44CF-BD54-F1A3EFD4682F}" type="presParOf" srcId="{C3EE2C24-35C5-4383-8BA8-04718D61B1E3}" destId="{C07B020C-8290-4505-84E9-D8CD925D7B93}" srcOrd="1" destOrd="0" presId="urn:microsoft.com/office/officeart/2005/8/layout/orgChart1"/>
    <dgm:cxn modelId="{B453D014-BC33-4C12-8A28-23FB215ACD9F}" type="presParOf" srcId="{C3EE2C24-35C5-4383-8BA8-04718D61B1E3}" destId="{97715D9E-A6B5-4BE2-9531-017E1F9F5E37}" srcOrd="2" destOrd="0" presId="urn:microsoft.com/office/officeart/2005/8/layout/orgChart1"/>
    <dgm:cxn modelId="{A3FC75DF-8AAD-4387-B663-608E4C94B1E6}" type="presParOf" srcId="{3666C14E-3FE7-4AB2-BA4F-4535D42C477E}" destId="{F8AA5B07-D62E-4BEF-A7F4-BB8154CE0161}" srcOrd="8" destOrd="0" presId="urn:microsoft.com/office/officeart/2005/8/layout/orgChart1"/>
    <dgm:cxn modelId="{A2239A2B-866C-484E-B150-649B5B703902}" type="presParOf" srcId="{3666C14E-3FE7-4AB2-BA4F-4535D42C477E}" destId="{28D3CB32-FAA0-4273-8538-1EB307061468}" srcOrd="9" destOrd="0" presId="urn:microsoft.com/office/officeart/2005/8/layout/orgChart1"/>
    <dgm:cxn modelId="{29D4802D-B1E3-4427-AEB1-B3F04523B44E}" type="presParOf" srcId="{28D3CB32-FAA0-4273-8538-1EB307061468}" destId="{4E6634D0-9CA1-4ACD-BF91-91BEE47E76EF}" srcOrd="0" destOrd="0" presId="urn:microsoft.com/office/officeart/2005/8/layout/orgChart1"/>
    <dgm:cxn modelId="{EF99B38C-55ED-4CAD-B29E-8D833F99B2B3}" type="presParOf" srcId="{4E6634D0-9CA1-4ACD-BF91-91BEE47E76EF}" destId="{EE219807-47C8-4941-99AE-CE39076E53F5}" srcOrd="0" destOrd="0" presId="urn:microsoft.com/office/officeart/2005/8/layout/orgChart1"/>
    <dgm:cxn modelId="{86CE14AE-B23E-4113-BCFB-3218069D1849}" type="presParOf" srcId="{4E6634D0-9CA1-4ACD-BF91-91BEE47E76EF}" destId="{A8ED66CC-CBB3-4EB5-ADE1-6E062170315B}" srcOrd="1" destOrd="0" presId="urn:microsoft.com/office/officeart/2005/8/layout/orgChart1"/>
    <dgm:cxn modelId="{EFB2B245-5C94-4AAE-B6F1-3CC2497047D9}" type="presParOf" srcId="{28D3CB32-FAA0-4273-8538-1EB307061468}" destId="{55A4A9B7-D2D2-4F27-9972-54B957F184B3}" srcOrd="1" destOrd="0" presId="urn:microsoft.com/office/officeart/2005/8/layout/orgChart1"/>
    <dgm:cxn modelId="{7F487221-1783-4E1F-AE56-2128D8615466}" type="presParOf" srcId="{28D3CB32-FAA0-4273-8538-1EB307061468}" destId="{A6D08738-8725-4BBB-8D6E-6E0F7F338F27}" srcOrd="2" destOrd="0" presId="urn:microsoft.com/office/officeart/2005/8/layout/orgChart1"/>
    <dgm:cxn modelId="{AD5BEAF0-A4FF-445B-A594-B346F2E04C74}" type="presParOf" srcId="{D09FB176-C899-4C34-A2EF-DF4099E3930B}" destId="{10032A81-28F1-4589-A2C9-2F713826DB5B}" srcOrd="2" destOrd="0" presId="urn:microsoft.com/office/officeart/2005/8/layout/orgChart1"/>
    <dgm:cxn modelId="{2D0B37BA-1E39-48C2-B916-AAD81209A2E1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765A7F8-25B7-4915-924B-4DAA3B35A8D4}" type="presOf" srcId="{BCA1F9C7-A2DE-4DA9-9030-581CAAE089DA}" destId="{7E670A0B-4B6A-45AD-AE95-FAE9E52BA24F}" srcOrd="0" destOrd="0" presId="urn:microsoft.com/office/officeart/2005/8/layout/orgChart1"/>
    <dgm:cxn modelId="{A655E3E4-5C30-4969-B3AB-B1B7385A5FE7}" type="presOf" srcId="{EDF4E25F-6E69-41B7-B57F-66E5D749104E}" destId="{CD65CBB6-B9A3-48AB-AFB3-4BE4B03553D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0DE11183-4CCF-4243-AF0C-61EB9C88DF92}" type="presOf" srcId="{41CBE71F-8A1C-4046-8B51-627382F890A8}" destId="{BD53C961-9C2E-42B5-A825-EB1CD5AF2FE3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751D0C85-204C-4B0F-B55D-97F5F8948203}" type="presOf" srcId="{B103CFD6-C2F2-4A76-8866-035FF64E5877}" destId="{D98E11BE-9177-4329-A5B4-B4B8653C2863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BFD8CF41-6B88-4EB9-AB38-EB80AFF43999}" type="presOf" srcId="{382A9707-8CE9-4448-A732-795155023764}" destId="{C9EB4BFF-95DA-49B7-87A2-66A52A4FCDFA}" srcOrd="0" destOrd="0" presId="urn:microsoft.com/office/officeart/2005/8/layout/orgChart1"/>
    <dgm:cxn modelId="{AB896D45-4270-4099-BA12-6CE980381000}" type="presOf" srcId="{BC7A14EC-7DD0-42E2-A28E-8428AF273F49}" destId="{4E5DB2E5-BC21-45FD-89CF-804EEEA73D92}" srcOrd="0" destOrd="0" presId="urn:microsoft.com/office/officeart/2005/8/layout/orgChart1"/>
    <dgm:cxn modelId="{870BF2E2-3725-4CDA-942C-6686D64BAD02}" type="presOf" srcId="{B103CFD6-C2F2-4A76-8866-035FF64E5877}" destId="{2FA1AE03-77C2-487B-948B-82122901556A}" srcOrd="1" destOrd="0" presId="urn:microsoft.com/office/officeart/2005/8/layout/orgChart1"/>
    <dgm:cxn modelId="{F6F5BC12-8404-4962-A655-E5BECDE63DDA}" type="presOf" srcId="{E2FDDA39-0A56-4C19-9570-F6322A50CD7C}" destId="{4704A764-F3E3-46A1-B698-AC3BCD85875D}" srcOrd="1" destOrd="0" presId="urn:microsoft.com/office/officeart/2005/8/layout/orgChart1"/>
    <dgm:cxn modelId="{35E0E20C-1A58-4E05-A7CD-8A3877AA7E0B}" type="presOf" srcId="{6A766238-49C0-489C-9759-5801318FB123}" destId="{F4F60A8B-BCFE-4E33-9289-BF4CA9206F7B}" srcOrd="1" destOrd="0" presId="urn:microsoft.com/office/officeart/2005/8/layout/orgChart1"/>
    <dgm:cxn modelId="{B7A64CBC-B77E-4744-B074-900CDFD69B81}" type="presOf" srcId="{49A41343-8942-4E0A-948C-7308CFEDA337}" destId="{F8AA5B07-D62E-4BEF-A7F4-BB8154CE0161}" srcOrd="0" destOrd="0" presId="urn:microsoft.com/office/officeart/2005/8/layout/orgChart1"/>
    <dgm:cxn modelId="{5205FA8C-5E4F-4707-A7C3-9627A5E2A1EF}" type="presOf" srcId="{DC9F82DD-39AD-486C-81D6-0E3C38A96BAD}" destId="{4F6F1802-D2DC-45F2-8B57-B9ACE00E096B}" srcOrd="0" destOrd="0" presId="urn:microsoft.com/office/officeart/2005/8/layout/orgChart1"/>
    <dgm:cxn modelId="{275A4140-5F5A-4432-B3A0-0089F6ADED12}" type="presOf" srcId="{43C964D4-3EA5-4709-BA45-DC9671707267}" destId="{ABF5B3AF-9C3F-43AC-89B9-A4B84688B739}" srcOrd="0" destOrd="0" presId="urn:microsoft.com/office/officeart/2005/8/layout/orgChart1"/>
    <dgm:cxn modelId="{A7D880EC-2FC4-4A21-BE66-200A65CBE317}" type="presOf" srcId="{51AC05A3-5125-4631-8328-EE9742C5CE1F}" destId="{7533127D-6F77-420D-9337-03A9B17677A7}" srcOrd="0" destOrd="0" presId="urn:microsoft.com/office/officeart/2005/8/layout/orgChart1"/>
    <dgm:cxn modelId="{A58369B1-BB3D-44D9-AE7B-E3EF462172BC}" type="presOf" srcId="{DCCE79F2-51DC-4E3A-8F3D-0CB311D1F14D}" destId="{A8ED66CC-CBB3-4EB5-ADE1-6E062170315B}" srcOrd="1" destOrd="0" presId="urn:microsoft.com/office/officeart/2005/8/layout/orgChart1"/>
    <dgm:cxn modelId="{3C7EF047-7982-4E7D-9AC0-D8C6D8C3F71A}" type="presOf" srcId="{51AC05A3-5125-4631-8328-EE9742C5CE1F}" destId="{75DCBE71-7469-49E9-81E5-E6A43E3EC0DC}" srcOrd="1" destOrd="0" presId="urn:microsoft.com/office/officeart/2005/8/layout/orgChart1"/>
    <dgm:cxn modelId="{ECBCA12A-DE5C-4462-BB04-8838E4BF81D7}" type="presOf" srcId="{B40A1E99-819E-4C0D-B671-3D134F0F7163}" destId="{179F0FCD-C306-4B84-A7DF-E34F9FAB6F56}" srcOrd="1" destOrd="0" presId="urn:microsoft.com/office/officeart/2005/8/layout/orgChart1"/>
    <dgm:cxn modelId="{342010A9-1813-4F47-9C16-F66713579378}" type="presOf" srcId="{092024CE-8423-4E50-A34E-3122E05631CC}" destId="{0A55F855-E390-49C4-85C3-4EB5DC8DFEC3}" srcOrd="1" destOrd="0" presId="urn:microsoft.com/office/officeart/2005/8/layout/orgChart1"/>
    <dgm:cxn modelId="{4851E52C-4EF6-443E-8FA5-EA5A336F343A}" type="presOf" srcId="{C7336B56-6975-43EE-AA11-2CF9D86F3B72}" destId="{2F8AA862-E8D3-4043-95F3-7EBB33FDC237}" srcOrd="1" destOrd="0" presId="urn:microsoft.com/office/officeart/2005/8/layout/orgChart1"/>
    <dgm:cxn modelId="{88B8C1E7-E39F-497C-BA69-768599A0403D}" type="presOf" srcId="{D91152BC-9A33-44D3-AEBB-F20420DB430F}" destId="{5EC808F1-181C-42C2-975C-2B558EBCB7FE}" srcOrd="1" destOrd="0" presId="urn:microsoft.com/office/officeart/2005/8/layout/orgChart1"/>
    <dgm:cxn modelId="{FECD7B2E-2AB2-423F-AAFE-FBBFED249731}" type="presOf" srcId="{69BEBD41-3545-40FD-BFDD-D21BD47C872E}" destId="{74487508-3D4F-4F35-9119-7335AA499C95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0E2FB322-42B0-4C9C-B0D1-B032FCA9D13D}" type="presOf" srcId="{E2FDDA39-0A56-4C19-9570-F6322A50CD7C}" destId="{C95AECE2-07C4-42E7-90DA-5CD8EA216CFC}" srcOrd="0" destOrd="0" presId="urn:microsoft.com/office/officeart/2005/8/layout/orgChart1"/>
    <dgm:cxn modelId="{069D8096-8041-4F59-AEC7-6A10E346E297}" type="presOf" srcId="{DCB062A1-302A-48A6-BE81-96138548FF70}" destId="{1AE91293-7748-4E52-8855-7B838C555EB9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2064337-0697-4B4F-8780-DB6DABF56195}" type="presOf" srcId="{0ED209FE-B93C-493B-85A2-BA5863869AE7}" destId="{B4ADFA40-1DC3-4BD0-BAE4-D5BA4FDF2B3E}" srcOrd="0" destOrd="0" presId="urn:microsoft.com/office/officeart/2005/8/layout/orgChart1"/>
    <dgm:cxn modelId="{3E0F98EE-094D-4D2F-8509-DD123866EF7A}" type="presOf" srcId="{43C964D4-3EA5-4709-BA45-DC9671707267}" destId="{87899BB1-A811-4B2D-8FA3-633A97B1A6A6}" srcOrd="1" destOrd="0" presId="urn:microsoft.com/office/officeart/2005/8/layout/orgChart1"/>
    <dgm:cxn modelId="{0A7C14E2-F432-49C2-9FCF-168806BC9D11}" type="presOf" srcId="{D91152BC-9A33-44D3-AEBB-F20420DB430F}" destId="{30DA9891-B7C7-405D-9015-1C3DF0E9850F}" srcOrd="0" destOrd="0" presId="urn:microsoft.com/office/officeart/2005/8/layout/orgChart1"/>
    <dgm:cxn modelId="{E8AFD119-1782-435F-B5FD-9F77D93CA238}" type="presOf" srcId="{032924AE-7BA3-4608-9D4D-A10FC22FA55B}" destId="{FCA2B357-06A1-4199-999C-BBE32872F828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845C664E-BB44-4673-A57E-BBFB0E6A7887}" type="presOf" srcId="{BAA37ED3-8504-4718-82EA-2141E33A703B}" destId="{C6471DB4-9B93-437A-AEBE-F3B71F737DF8}" srcOrd="0" destOrd="0" presId="urn:microsoft.com/office/officeart/2005/8/layout/orgChart1"/>
    <dgm:cxn modelId="{9D031AB0-861A-4063-8E53-F1F8CC41192C}" type="presOf" srcId="{88B02B86-A182-47E8-98CE-5F03ED03FC83}" destId="{1A2BCB80-89E2-41EC-87D9-8650DA66AB8A}" srcOrd="0" destOrd="0" presId="urn:microsoft.com/office/officeart/2005/8/layout/orgChart1"/>
    <dgm:cxn modelId="{078CBAC7-28C7-4735-9344-4CAE34E92926}" type="presOf" srcId="{6A766238-49C0-489C-9759-5801318FB123}" destId="{8F3E2022-AB5E-4438-BDBE-146FD19E8285}" srcOrd="0" destOrd="0" presId="urn:microsoft.com/office/officeart/2005/8/layout/orgChart1"/>
    <dgm:cxn modelId="{CF817634-C027-4D1C-9BDA-1C1481F5F3F6}" type="presOf" srcId="{C7336B56-6975-43EE-AA11-2CF9D86F3B72}" destId="{F7484F86-9514-4EEC-AAEC-65AD9B4B3D96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E70EEBAF-F4A8-4E68-A310-5D80B651C1D4}" type="presOf" srcId="{00B822AA-E50D-409C-8E77-78CE41F17C4F}" destId="{EE7467E8-D778-4C18-9C7C-925EF25B0DC2}" srcOrd="1" destOrd="0" presId="urn:microsoft.com/office/officeart/2005/8/layout/orgChart1"/>
    <dgm:cxn modelId="{84C7FA14-3114-4EBC-B742-B2293BD8C53F}" type="presOf" srcId="{8514C17C-35EC-4D14-92F7-13A577CAA5C4}" destId="{079C46BA-E270-4C4F-9AA8-92E32A64D736}" srcOrd="0" destOrd="0" presId="urn:microsoft.com/office/officeart/2005/8/layout/orgChart1"/>
    <dgm:cxn modelId="{7207DA78-909F-4824-9618-83AABAE77B27}" type="presOf" srcId="{1E17A9B5-1CC6-4BF4-A5EB-2099972243B8}" destId="{0044642D-BF6E-4946-989D-7BC76303D8B1}" srcOrd="1" destOrd="0" presId="urn:microsoft.com/office/officeart/2005/8/layout/orgChart1"/>
    <dgm:cxn modelId="{8DAB2C42-CEAE-4C39-9780-055F409CA0FA}" type="presOf" srcId="{CE683E6A-A313-4F5C-8639-235783D1198F}" destId="{6C1B72B2-EE6C-495B-ADAD-8508CE8EB807}" srcOrd="0" destOrd="0" presId="urn:microsoft.com/office/officeart/2005/8/layout/orgChart1"/>
    <dgm:cxn modelId="{706F6A63-5E57-4733-A6E7-702EABB860B2}" type="presOf" srcId="{092024CE-8423-4E50-A34E-3122E05631CC}" destId="{2C701CAE-D8F1-461E-8A0C-C57AEB1CD6C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CB18D6DD-465D-4FB6-8C57-405D8012A6E0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B3797C9B-8029-441A-A3C7-F36E369516BB}" type="presOf" srcId="{844909A3-F2C8-49AE-869B-AFCA0AC709DF}" destId="{5A29D58D-62CC-4731-8120-CAD4354C3E03}" srcOrd="0" destOrd="0" presId="urn:microsoft.com/office/officeart/2005/8/layout/orgChart1"/>
    <dgm:cxn modelId="{90F8A9BE-F8AD-4AA3-862E-81659230E362}" type="presOf" srcId="{B40A1E99-819E-4C0D-B671-3D134F0F7163}" destId="{3A05D6AC-55D4-4F8B-831D-7528DBB5E857}" srcOrd="0" destOrd="0" presId="urn:microsoft.com/office/officeart/2005/8/layout/orgChart1"/>
    <dgm:cxn modelId="{72F8784B-0B62-4B6A-997E-F73873091DB5}" type="presOf" srcId="{1E17A9B5-1CC6-4BF4-A5EB-2099972243B8}" destId="{F0DC39B6-0C64-430A-9FFB-4907B94E244D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5517BE4-303F-40B3-BFA2-7E55C520C291}" type="presOf" srcId="{382A9707-8CE9-4448-A732-795155023764}" destId="{40CBCC65-FD09-4B94-B9C9-3482617F2627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523ACAF-7361-4CD6-A44C-546F6F801236}" type="presOf" srcId="{00B822AA-E50D-409C-8E77-78CE41F17C4F}" destId="{86ECFBC0-6EDE-49D7-A5E4-E61CBAF4A092}" srcOrd="0" destOrd="0" presId="urn:microsoft.com/office/officeart/2005/8/layout/orgChart1"/>
    <dgm:cxn modelId="{FE47ACB9-ED61-44A2-8B86-8B1523296222}" type="presOf" srcId="{D5F013B3-4B4E-4E38-9BAF-4B34B2BB0C79}" destId="{26E61D30-5696-4E05-9044-AF73EF27DAB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DE1272B-FD76-4326-941A-D7EBA2099454}" type="presOf" srcId="{69BEBD41-3545-40FD-BFDD-D21BD47C872E}" destId="{EA4E738B-1483-44D6-89EB-8256A9C3F87D}" srcOrd="1" destOrd="0" presId="urn:microsoft.com/office/officeart/2005/8/layout/orgChart1"/>
    <dgm:cxn modelId="{9E322B66-6EF2-476F-BE70-DEAE1FB7A5FC}" type="presOf" srcId="{88415C31-82DD-4EF9-9A7A-1D4D99FB6B9D}" destId="{ED956AEF-5A78-47DC-9D97-3B27A2E93095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47B304C2-A1ED-4DD8-A64E-2DD3389A1D03}" type="presOf" srcId="{D656347E-658D-41DE-86E2-9688A1F66EB3}" destId="{D351E307-7A60-4733-B21C-CC6D6E5D051D}" srcOrd="0" destOrd="0" presId="urn:microsoft.com/office/officeart/2005/8/layout/orgChart1"/>
    <dgm:cxn modelId="{AF458B4A-8630-48EB-8ADF-67BF4B0DAB0F}" type="presOf" srcId="{88415C31-82DD-4EF9-9A7A-1D4D99FB6B9D}" destId="{0936C29E-0ABE-4289-9453-F6DF249F454C}" srcOrd="1" destOrd="0" presId="urn:microsoft.com/office/officeart/2005/8/layout/orgChart1"/>
    <dgm:cxn modelId="{9887C665-59D0-4F21-840A-5B30A50BF4EE}" type="presOf" srcId="{D3B00EB5-7252-4C54-A138-4FDE2761BA89}" destId="{77FF546B-1ADB-4B35-B705-B48DE95D0A7F}" srcOrd="0" destOrd="0" presId="urn:microsoft.com/office/officeart/2005/8/layout/orgChart1"/>
    <dgm:cxn modelId="{24F2839C-8E0D-475E-BA87-D1D5BD8EF438}" type="presOf" srcId="{3837525C-9A2A-44D5-8B42-9C0820CF3FF9}" destId="{6AC59FBD-FAEA-42FA-8EB1-29A7CC044828}" srcOrd="0" destOrd="0" presId="urn:microsoft.com/office/officeart/2005/8/layout/orgChart1"/>
    <dgm:cxn modelId="{B54F3848-93CE-4E55-89F7-2C43014E4DCF}" type="presOf" srcId="{8514C17C-35EC-4D14-92F7-13A577CAA5C4}" destId="{3AA4BA60-CAF3-4B65-8A7B-26648B565082}" srcOrd="1" destOrd="0" presId="urn:microsoft.com/office/officeart/2005/8/layout/orgChart1"/>
    <dgm:cxn modelId="{EC476A55-D269-46E5-812F-79A294A2A3DD}" type="presOf" srcId="{CBC98D67-7A4E-4DF5-AC0F-18B667594BB8}" destId="{D644628E-4C6F-4DF2-8C07-D2B66E3A4757}" srcOrd="0" destOrd="0" presId="urn:microsoft.com/office/officeart/2005/8/layout/orgChart1"/>
    <dgm:cxn modelId="{6D6F0A59-56FD-45FC-AD49-B19181C588B2}" type="presOf" srcId="{D5F013B3-4B4E-4E38-9BAF-4B34B2BB0C79}" destId="{14A5ABF2-8B49-4694-AC4C-1A898869B017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73BDEA2A-EECF-4830-A8A2-32B96496EF2A}" type="presOf" srcId="{1D03C52E-27F1-4CAD-B953-A57260381D87}" destId="{52D64095-8F0B-43C5-A134-4F8EB745D0AC}" srcOrd="0" destOrd="0" presId="urn:microsoft.com/office/officeart/2005/8/layout/orgChart1"/>
    <dgm:cxn modelId="{442ABD3A-7B7D-4ACF-A4B8-3D594228AEB2}" type="presOf" srcId="{57A44C0D-573F-44FB-BC9E-B18382ACCC39}" destId="{9AAB9F84-69DB-4974-8FB3-17FE16A42904}" srcOrd="0" destOrd="0" presId="urn:microsoft.com/office/officeart/2005/8/layout/orgChart1"/>
    <dgm:cxn modelId="{A3FA3FCF-2575-4220-B2B6-90B6D59E5454}" type="presOf" srcId="{DCCE79F2-51DC-4E3A-8F3D-0CB311D1F14D}" destId="{EE219807-47C8-4941-99AE-CE39076E53F5}" srcOrd="0" destOrd="0" presId="urn:microsoft.com/office/officeart/2005/8/layout/orgChart1"/>
    <dgm:cxn modelId="{DC167A9E-E82B-42FD-A9FE-1F97B14F8537}" type="presParOf" srcId="{6C1B72B2-EE6C-495B-ADAD-8508CE8EB807}" destId="{B9578B13-712D-4BAD-A28F-A7352074EDA6}" srcOrd="0" destOrd="0" presId="urn:microsoft.com/office/officeart/2005/8/layout/orgChart1"/>
    <dgm:cxn modelId="{082F4846-AA78-4E9A-AB1C-20C3C9370406}" type="presParOf" srcId="{B9578B13-712D-4BAD-A28F-A7352074EDA6}" destId="{EA34C8C8-6EC1-483B-8E39-8E6926CED3CE}" srcOrd="0" destOrd="0" presId="urn:microsoft.com/office/officeart/2005/8/layout/orgChart1"/>
    <dgm:cxn modelId="{DCA6FB83-60FE-49CA-ACC2-ACFED28CA0CA}" type="presParOf" srcId="{EA34C8C8-6EC1-483B-8E39-8E6926CED3CE}" destId="{D98E11BE-9177-4329-A5B4-B4B8653C2863}" srcOrd="0" destOrd="0" presId="urn:microsoft.com/office/officeart/2005/8/layout/orgChart1"/>
    <dgm:cxn modelId="{C07CD9FF-F5AB-4BB9-96EB-2493828D81E7}" type="presParOf" srcId="{EA34C8C8-6EC1-483B-8E39-8E6926CED3CE}" destId="{2FA1AE03-77C2-487B-948B-82122901556A}" srcOrd="1" destOrd="0" presId="urn:microsoft.com/office/officeart/2005/8/layout/orgChart1"/>
    <dgm:cxn modelId="{8CE40927-42A7-41BE-BA9C-AD95D00C442D}" type="presParOf" srcId="{B9578B13-712D-4BAD-A28F-A7352074EDA6}" destId="{9C5DF944-3D7A-473D-A789-5CA86652B8F8}" srcOrd="1" destOrd="0" presId="urn:microsoft.com/office/officeart/2005/8/layout/orgChart1"/>
    <dgm:cxn modelId="{D136887B-8245-4C29-831E-6F5AAF9118A5}" type="presParOf" srcId="{9C5DF944-3D7A-473D-A789-5CA86652B8F8}" destId="{D351E307-7A60-4733-B21C-CC6D6E5D051D}" srcOrd="0" destOrd="0" presId="urn:microsoft.com/office/officeart/2005/8/layout/orgChart1"/>
    <dgm:cxn modelId="{731CC7FE-FA0D-4DEC-8163-000F89FFE9D3}" type="presParOf" srcId="{9C5DF944-3D7A-473D-A789-5CA86652B8F8}" destId="{60FE5B31-E82E-49E2-9469-B5D5674278BC}" srcOrd="1" destOrd="0" presId="urn:microsoft.com/office/officeart/2005/8/layout/orgChart1"/>
    <dgm:cxn modelId="{646DDA53-E6B8-4AA7-8D90-2727965DD0D8}" type="presParOf" srcId="{60FE5B31-E82E-49E2-9469-B5D5674278BC}" destId="{CB88DD46-0D40-4A1B-9C97-26FA4C46EB15}" srcOrd="0" destOrd="0" presId="urn:microsoft.com/office/officeart/2005/8/layout/orgChart1"/>
    <dgm:cxn modelId="{A6E5CC0A-794D-4FF2-9653-D50C2DD288BF}" type="presParOf" srcId="{CB88DD46-0D40-4A1B-9C97-26FA4C46EB15}" destId="{ABF5B3AF-9C3F-43AC-89B9-A4B84688B739}" srcOrd="0" destOrd="0" presId="urn:microsoft.com/office/officeart/2005/8/layout/orgChart1"/>
    <dgm:cxn modelId="{CB880D2F-4139-4428-836A-930F93B39FE6}" type="presParOf" srcId="{CB88DD46-0D40-4A1B-9C97-26FA4C46EB15}" destId="{87899BB1-A811-4B2D-8FA3-633A97B1A6A6}" srcOrd="1" destOrd="0" presId="urn:microsoft.com/office/officeart/2005/8/layout/orgChart1"/>
    <dgm:cxn modelId="{6FA72E2F-4D8F-483C-A8B7-FDD9BAB90956}" type="presParOf" srcId="{60FE5B31-E82E-49E2-9469-B5D5674278BC}" destId="{B6A20B03-CFA9-41D8-9956-9F0EB448DC4A}" srcOrd="1" destOrd="0" presId="urn:microsoft.com/office/officeart/2005/8/layout/orgChart1"/>
    <dgm:cxn modelId="{F9F31A8D-3290-465F-B0C2-3E7FD6B2DCD9}" type="presParOf" srcId="{B6A20B03-CFA9-41D8-9956-9F0EB448DC4A}" destId="{CD65CBB6-B9A3-48AB-AFB3-4BE4B03553D3}" srcOrd="0" destOrd="0" presId="urn:microsoft.com/office/officeart/2005/8/layout/orgChart1"/>
    <dgm:cxn modelId="{DB3D7CDB-6478-47D0-B593-E936078C93FE}" type="presParOf" srcId="{B6A20B03-CFA9-41D8-9956-9F0EB448DC4A}" destId="{ED1F0A6D-21D1-431E-B021-19DC70288741}" srcOrd="1" destOrd="0" presId="urn:microsoft.com/office/officeart/2005/8/layout/orgChart1"/>
    <dgm:cxn modelId="{C663A92B-D9AF-469B-B97A-E5EB0C67AC0A}" type="presParOf" srcId="{ED1F0A6D-21D1-431E-B021-19DC70288741}" destId="{3035FF76-B78F-49A4-AACF-E2FF3786028F}" srcOrd="0" destOrd="0" presId="urn:microsoft.com/office/officeart/2005/8/layout/orgChart1"/>
    <dgm:cxn modelId="{C76F7015-3F3F-4A37-B0A5-F3B651A982BC}" type="presParOf" srcId="{3035FF76-B78F-49A4-AACF-E2FF3786028F}" destId="{F0DC39B6-0C64-430A-9FFB-4907B94E244D}" srcOrd="0" destOrd="0" presId="urn:microsoft.com/office/officeart/2005/8/layout/orgChart1"/>
    <dgm:cxn modelId="{41F56087-4982-4CA7-9A29-823A4E7372EE}" type="presParOf" srcId="{3035FF76-B78F-49A4-AACF-E2FF3786028F}" destId="{0044642D-BF6E-4946-989D-7BC76303D8B1}" srcOrd="1" destOrd="0" presId="urn:microsoft.com/office/officeart/2005/8/layout/orgChart1"/>
    <dgm:cxn modelId="{8F7D2CB2-CB05-44EC-86D6-433FA8C48366}" type="presParOf" srcId="{ED1F0A6D-21D1-431E-B021-19DC70288741}" destId="{6F92EC3E-8AAE-41C7-BFFF-85E9DBCB215A}" srcOrd="1" destOrd="0" presId="urn:microsoft.com/office/officeart/2005/8/layout/orgChart1"/>
    <dgm:cxn modelId="{633F5E80-A262-48F0-9FF3-FFAF3E2936FC}" type="presParOf" srcId="{ED1F0A6D-21D1-431E-B021-19DC70288741}" destId="{C359BE23-B469-48EB-819D-6F6FDCDBB0A8}" srcOrd="2" destOrd="0" presId="urn:microsoft.com/office/officeart/2005/8/layout/orgChart1"/>
    <dgm:cxn modelId="{A4F44596-B25C-4966-B045-A632E2DD6127}" type="presParOf" srcId="{B6A20B03-CFA9-41D8-9956-9F0EB448DC4A}" destId="{6AC59FBD-FAEA-42FA-8EB1-29A7CC044828}" srcOrd="2" destOrd="0" presId="urn:microsoft.com/office/officeart/2005/8/layout/orgChart1"/>
    <dgm:cxn modelId="{C254677E-A4AE-4F3A-83FD-9F7FC9FEDE63}" type="presParOf" srcId="{B6A20B03-CFA9-41D8-9956-9F0EB448DC4A}" destId="{F2E1EDE4-99F4-4CBC-BA6A-91AF00914823}" srcOrd="3" destOrd="0" presId="urn:microsoft.com/office/officeart/2005/8/layout/orgChart1"/>
    <dgm:cxn modelId="{6997ECF9-ACA3-4260-81E3-4FF3CC3E2E1C}" type="presParOf" srcId="{F2E1EDE4-99F4-4CBC-BA6A-91AF00914823}" destId="{795B4B98-FEFB-4DAB-B785-2E28918B1C7E}" srcOrd="0" destOrd="0" presId="urn:microsoft.com/office/officeart/2005/8/layout/orgChart1"/>
    <dgm:cxn modelId="{A7835221-1224-4DD4-944F-CA97716168B6}" type="presParOf" srcId="{795B4B98-FEFB-4DAB-B785-2E28918B1C7E}" destId="{C9EB4BFF-95DA-49B7-87A2-66A52A4FCDFA}" srcOrd="0" destOrd="0" presId="urn:microsoft.com/office/officeart/2005/8/layout/orgChart1"/>
    <dgm:cxn modelId="{6C897F81-88C1-409E-A8AA-B0E0526C495A}" type="presParOf" srcId="{795B4B98-FEFB-4DAB-B785-2E28918B1C7E}" destId="{40CBCC65-FD09-4B94-B9C9-3482617F2627}" srcOrd="1" destOrd="0" presId="urn:microsoft.com/office/officeart/2005/8/layout/orgChart1"/>
    <dgm:cxn modelId="{EF1233B1-B8A3-4912-8DFC-6630EFA6734D}" type="presParOf" srcId="{F2E1EDE4-99F4-4CBC-BA6A-91AF00914823}" destId="{6E67D5E8-91A3-4A9C-B70E-60777B0DD65E}" srcOrd="1" destOrd="0" presId="urn:microsoft.com/office/officeart/2005/8/layout/orgChart1"/>
    <dgm:cxn modelId="{85DE80AF-09D5-4B26-8F60-D8683A22E824}" type="presParOf" srcId="{F2E1EDE4-99F4-4CBC-BA6A-91AF00914823}" destId="{9041FCB5-DDBA-4A82-87F1-A20AE1F0ECFA}" srcOrd="2" destOrd="0" presId="urn:microsoft.com/office/officeart/2005/8/layout/orgChart1"/>
    <dgm:cxn modelId="{AA53FF93-AE50-4DF2-A892-6213F6B310B0}" type="presParOf" srcId="{B6A20B03-CFA9-41D8-9956-9F0EB448DC4A}" destId="{D644628E-4C6F-4DF2-8C07-D2B66E3A4757}" srcOrd="4" destOrd="0" presId="urn:microsoft.com/office/officeart/2005/8/layout/orgChart1"/>
    <dgm:cxn modelId="{252265B9-882D-4FBE-9EFD-6AF891AA93C5}" type="presParOf" srcId="{B6A20B03-CFA9-41D8-9956-9F0EB448DC4A}" destId="{4C59CDCC-8171-42A8-836D-8A7ADEF309D0}" srcOrd="5" destOrd="0" presId="urn:microsoft.com/office/officeart/2005/8/layout/orgChart1"/>
    <dgm:cxn modelId="{2BB13BA7-0372-4B21-8178-F8E7B2DB4D31}" type="presParOf" srcId="{4C59CDCC-8171-42A8-836D-8A7ADEF309D0}" destId="{FED7DC99-D3B3-46B2-AE57-14D47B1F3671}" srcOrd="0" destOrd="0" presId="urn:microsoft.com/office/officeart/2005/8/layout/orgChart1"/>
    <dgm:cxn modelId="{51E732B7-8616-45CC-876F-D999F23CF491}" type="presParOf" srcId="{FED7DC99-D3B3-46B2-AE57-14D47B1F3671}" destId="{8F3E2022-AB5E-4438-BDBE-146FD19E8285}" srcOrd="0" destOrd="0" presId="urn:microsoft.com/office/officeart/2005/8/layout/orgChart1"/>
    <dgm:cxn modelId="{65062C75-0CC9-407E-A7AC-39F889365C15}" type="presParOf" srcId="{FED7DC99-D3B3-46B2-AE57-14D47B1F3671}" destId="{F4F60A8B-BCFE-4E33-9289-BF4CA9206F7B}" srcOrd="1" destOrd="0" presId="urn:microsoft.com/office/officeart/2005/8/layout/orgChart1"/>
    <dgm:cxn modelId="{6BF5CFA2-086B-4F87-8196-76ED58CD900C}" type="presParOf" srcId="{4C59CDCC-8171-42A8-836D-8A7ADEF309D0}" destId="{0717BF70-BD3E-4FBF-92BE-2C7F71500E41}" srcOrd="1" destOrd="0" presId="urn:microsoft.com/office/officeart/2005/8/layout/orgChart1"/>
    <dgm:cxn modelId="{C0906740-68D7-4828-8C71-6F63F7A54734}" type="presParOf" srcId="{4C59CDCC-8171-42A8-836D-8A7ADEF309D0}" destId="{0E63D1F7-0BB7-4B23-80D6-B69D7359A638}" srcOrd="2" destOrd="0" presId="urn:microsoft.com/office/officeart/2005/8/layout/orgChart1"/>
    <dgm:cxn modelId="{0A09468D-326C-493D-8B00-BE52FB1E4D31}" type="presParOf" srcId="{B6A20B03-CFA9-41D8-9956-9F0EB448DC4A}" destId="{52D64095-8F0B-43C5-A134-4F8EB745D0AC}" srcOrd="6" destOrd="0" presId="urn:microsoft.com/office/officeart/2005/8/layout/orgChart1"/>
    <dgm:cxn modelId="{B52CD04E-279D-4E2F-B1B2-1D35BC746794}" type="presParOf" srcId="{B6A20B03-CFA9-41D8-9956-9F0EB448DC4A}" destId="{65175C4B-27F3-41C0-9093-49201195521B}" srcOrd="7" destOrd="0" presId="urn:microsoft.com/office/officeart/2005/8/layout/orgChart1"/>
    <dgm:cxn modelId="{4E4058CF-D150-42A3-8550-27A2044BD9B1}" type="presParOf" srcId="{65175C4B-27F3-41C0-9093-49201195521B}" destId="{418B0B64-07DF-4A86-8188-2B3D12FF0C1B}" srcOrd="0" destOrd="0" presId="urn:microsoft.com/office/officeart/2005/8/layout/orgChart1"/>
    <dgm:cxn modelId="{A68325B4-27AA-4314-8C78-8C800BEDC49B}" type="presParOf" srcId="{418B0B64-07DF-4A86-8188-2B3D12FF0C1B}" destId="{FCA2B357-06A1-4199-999C-BBE32872F828}" srcOrd="0" destOrd="0" presId="urn:microsoft.com/office/officeart/2005/8/layout/orgChart1"/>
    <dgm:cxn modelId="{29F5017B-DF8E-4C58-AEA6-277D62508039}" type="presParOf" srcId="{418B0B64-07DF-4A86-8188-2B3D12FF0C1B}" destId="{842224E6-60DA-412E-8A1B-7533C1377869}" srcOrd="1" destOrd="0" presId="urn:microsoft.com/office/officeart/2005/8/layout/orgChart1"/>
    <dgm:cxn modelId="{D5F53FC3-C923-4057-B1A2-2A23D7B50A71}" type="presParOf" srcId="{65175C4B-27F3-41C0-9093-49201195521B}" destId="{5FEE9627-663F-4879-B764-2FCAC3BEDB01}" srcOrd="1" destOrd="0" presId="urn:microsoft.com/office/officeart/2005/8/layout/orgChart1"/>
    <dgm:cxn modelId="{414A13BA-C676-40CB-A4C3-1E4EADE68D33}" type="presParOf" srcId="{65175C4B-27F3-41C0-9093-49201195521B}" destId="{D211A30E-3DD6-4F3B-A936-B6D9FD1B5AD6}" srcOrd="2" destOrd="0" presId="urn:microsoft.com/office/officeart/2005/8/layout/orgChart1"/>
    <dgm:cxn modelId="{ACDDCE20-3DF9-49B5-BB36-F4AA329BADC5}" type="presParOf" srcId="{60FE5B31-E82E-49E2-9469-B5D5674278BC}" destId="{0A55CB08-0585-4E83-BB9C-6136411D5C97}" srcOrd="2" destOrd="0" presId="urn:microsoft.com/office/officeart/2005/8/layout/orgChart1"/>
    <dgm:cxn modelId="{A0831540-1A99-4B36-BB67-4AF115555E39}" type="presParOf" srcId="{9C5DF944-3D7A-473D-A789-5CA86652B8F8}" destId="{1AE91293-7748-4E52-8855-7B838C555EB9}" srcOrd="2" destOrd="0" presId="urn:microsoft.com/office/officeart/2005/8/layout/orgChart1"/>
    <dgm:cxn modelId="{3C5BF0C7-BE00-424D-99D5-2ED91ED6FF90}" type="presParOf" srcId="{9C5DF944-3D7A-473D-A789-5CA86652B8F8}" destId="{8BAB2199-5159-41F9-8708-33820C9B03A9}" srcOrd="3" destOrd="0" presId="urn:microsoft.com/office/officeart/2005/8/layout/orgChart1"/>
    <dgm:cxn modelId="{6D5310AD-B5A4-4B8F-BC2A-6EA6284D8FA0}" type="presParOf" srcId="{8BAB2199-5159-41F9-8708-33820C9B03A9}" destId="{4AEEF0FD-EB99-4BD5-89CD-011B1DDC19F8}" srcOrd="0" destOrd="0" presId="urn:microsoft.com/office/officeart/2005/8/layout/orgChart1"/>
    <dgm:cxn modelId="{5535F3E8-DD95-48C7-A700-0CAC4B301FE5}" type="presParOf" srcId="{4AEEF0FD-EB99-4BD5-89CD-011B1DDC19F8}" destId="{86ECFBC0-6EDE-49D7-A5E4-E61CBAF4A092}" srcOrd="0" destOrd="0" presId="urn:microsoft.com/office/officeart/2005/8/layout/orgChart1"/>
    <dgm:cxn modelId="{E41E60EC-1DE1-4296-BA0E-0683BB32DB8F}" type="presParOf" srcId="{4AEEF0FD-EB99-4BD5-89CD-011B1DDC19F8}" destId="{EE7467E8-D778-4C18-9C7C-925EF25B0DC2}" srcOrd="1" destOrd="0" presId="urn:microsoft.com/office/officeart/2005/8/layout/orgChart1"/>
    <dgm:cxn modelId="{869A0434-C580-41FB-9E5D-9F67BF16B96F}" type="presParOf" srcId="{8BAB2199-5159-41F9-8708-33820C9B03A9}" destId="{70B62D43-4B2E-478D-8091-7F950B36BC86}" srcOrd="1" destOrd="0" presId="urn:microsoft.com/office/officeart/2005/8/layout/orgChart1"/>
    <dgm:cxn modelId="{22ABA9C1-620F-4A8C-8A08-EEB630FE2FF0}" type="presParOf" srcId="{70B62D43-4B2E-478D-8091-7F950B36BC86}" destId="{5A29D58D-62CC-4731-8120-CAD4354C3E03}" srcOrd="0" destOrd="0" presId="urn:microsoft.com/office/officeart/2005/8/layout/orgChart1"/>
    <dgm:cxn modelId="{B98D7A2A-8C97-4540-B81F-4FB7661A347B}" type="presParOf" srcId="{70B62D43-4B2E-478D-8091-7F950B36BC86}" destId="{20684FA8-0955-4E86-9890-955AAE2FB70E}" srcOrd="1" destOrd="0" presId="urn:microsoft.com/office/officeart/2005/8/layout/orgChart1"/>
    <dgm:cxn modelId="{7646DB10-A7D7-485D-9500-9CBE307E9ED9}" type="presParOf" srcId="{20684FA8-0955-4E86-9890-955AAE2FB70E}" destId="{357DF0A8-BCC0-4D40-9A29-811D9B3E8CE1}" srcOrd="0" destOrd="0" presId="urn:microsoft.com/office/officeart/2005/8/layout/orgChart1"/>
    <dgm:cxn modelId="{221F4887-1FE5-444C-BB7A-E2E3872308D6}" type="presParOf" srcId="{357DF0A8-BCC0-4D40-9A29-811D9B3E8CE1}" destId="{7533127D-6F77-420D-9337-03A9B17677A7}" srcOrd="0" destOrd="0" presId="urn:microsoft.com/office/officeart/2005/8/layout/orgChart1"/>
    <dgm:cxn modelId="{9ACAEDFF-1EC6-48FB-BF71-F906CA2EC83F}" type="presParOf" srcId="{357DF0A8-BCC0-4D40-9A29-811D9B3E8CE1}" destId="{75DCBE71-7469-49E9-81E5-E6A43E3EC0DC}" srcOrd="1" destOrd="0" presId="urn:microsoft.com/office/officeart/2005/8/layout/orgChart1"/>
    <dgm:cxn modelId="{3BDD82C7-22F4-4ECF-BB1D-3B4E04CEE9A6}" type="presParOf" srcId="{20684FA8-0955-4E86-9890-955AAE2FB70E}" destId="{321B0D03-50FC-44EB-B561-D21A2CD4B482}" srcOrd="1" destOrd="0" presId="urn:microsoft.com/office/officeart/2005/8/layout/orgChart1"/>
    <dgm:cxn modelId="{1923E330-8EAC-4C01-B391-D08501A871C9}" type="presParOf" srcId="{20684FA8-0955-4E86-9890-955AAE2FB70E}" destId="{0654A2B9-B227-48A6-941C-DD027142ECCE}" srcOrd="2" destOrd="0" presId="urn:microsoft.com/office/officeart/2005/8/layout/orgChart1"/>
    <dgm:cxn modelId="{191DD0B9-B150-42EF-B83E-70EE0115F93C}" type="presParOf" srcId="{70B62D43-4B2E-478D-8091-7F950B36BC86}" destId="{77FF546B-1ADB-4B35-B705-B48DE95D0A7F}" srcOrd="2" destOrd="0" presId="urn:microsoft.com/office/officeart/2005/8/layout/orgChart1"/>
    <dgm:cxn modelId="{C9144281-988E-4FA7-AE60-7FADFC71376F}" type="presParOf" srcId="{70B62D43-4B2E-478D-8091-7F950B36BC86}" destId="{69C13562-DBB8-42F8-AE39-8AFEF8ED4982}" srcOrd="3" destOrd="0" presId="urn:microsoft.com/office/officeart/2005/8/layout/orgChart1"/>
    <dgm:cxn modelId="{BD5040ED-BA0A-4CB4-B01A-8074B3EDD6BC}" type="presParOf" srcId="{69C13562-DBB8-42F8-AE39-8AFEF8ED4982}" destId="{896D96FE-EA05-4066-8BE5-F7366BA3777A}" srcOrd="0" destOrd="0" presId="urn:microsoft.com/office/officeart/2005/8/layout/orgChart1"/>
    <dgm:cxn modelId="{2ADE786C-D478-4968-8FFD-1CB8A6812A24}" type="presParOf" srcId="{896D96FE-EA05-4066-8BE5-F7366BA3777A}" destId="{079C46BA-E270-4C4F-9AA8-92E32A64D736}" srcOrd="0" destOrd="0" presId="urn:microsoft.com/office/officeart/2005/8/layout/orgChart1"/>
    <dgm:cxn modelId="{B92243D2-7E33-4EC5-BEDE-2615AC6ACB78}" type="presParOf" srcId="{896D96FE-EA05-4066-8BE5-F7366BA3777A}" destId="{3AA4BA60-CAF3-4B65-8A7B-26648B565082}" srcOrd="1" destOrd="0" presId="urn:microsoft.com/office/officeart/2005/8/layout/orgChart1"/>
    <dgm:cxn modelId="{A6D8B8E0-380F-4680-BF37-B2270BD83499}" type="presParOf" srcId="{69C13562-DBB8-42F8-AE39-8AFEF8ED4982}" destId="{54F082B5-2FAD-490F-B257-B96DCB3E19FC}" srcOrd="1" destOrd="0" presId="urn:microsoft.com/office/officeart/2005/8/layout/orgChart1"/>
    <dgm:cxn modelId="{4759623F-0F85-42A2-8CEE-9E895B69C2D1}" type="presParOf" srcId="{69C13562-DBB8-42F8-AE39-8AFEF8ED4982}" destId="{6C846A69-A00E-4FB9-80C7-DC7FE13BD4B5}" srcOrd="2" destOrd="0" presId="urn:microsoft.com/office/officeart/2005/8/layout/orgChart1"/>
    <dgm:cxn modelId="{A6212840-D16C-4287-943E-26B4C6364A73}" type="presParOf" srcId="{70B62D43-4B2E-478D-8091-7F950B36BC86}" destId="{C6471DB4-9B93-437A-AEBE-F3B71F737DF8}" srcOrd="4" destOrd="0" presId="urn:microsoft.com/office/officeart/2005/8/layout/orgChart1"/>
    <dgm:cxn modelId="{FFD9F701-D53F-409B-B6E1-7341E1FC2EB0}" type="presParOf" srcId="{70B62D43-4B2E-478D-8091-7F950B36BC86}" destId="{CD8B12E6-DD1E-4D70-BE7C-A5443A3D84D1}" srcOrd="5" destOrd="0" presId="urn:microsoft.com/office/officeart/2005/8/layout/orgChart1"/>
    <dgm:cxn modelId="{71521AC2-17E4-4A76-9B8D-598319B946EE}" type="presParOf" srcId="{CD8B12E6-DD1E-4D70-BE7C-A5443A3D84D1}" destId="{C0FBA54D-3A3D-42F4-B1C8-ADE0E74CCC4D}" srcOrd="0" destOrd="0" presId="urn:microsoft.com/office/officeart/2005/8/layout/orgChart1"/>
    <dgm:cxn modelId="{6803DB9F-F615-4A00-B203-700033032704}" type="presParOf" srcId="{C0FBA54D-3A3D-42F4-B1C8-ADE0E74CCC4D}" destId="{30DA9891-B7C7-405D-9015-1C3DF0E9850F}" srcOrd="0" destOrd="0" presId="urn:microsoft.com/office/officeart/2005/8/layout/orgChart1"/>
    <dgm:cxn modelId="{F0E1EB44-6DC7-4898-BA65-06A21D76528A}" type="presParOf" srcId="{C0FBA54D-3A3D-42F4-B1C8-ADE0E74CCC4D}" destId="{5EC808F1-181C-42C2-975C-2B558EBCB7FE}" srcOrd="1" destOrd="0" presId="urn:microsoft.com/office/officeart/2005/8/layout/orgChart1"/>
    <dgm:cxn modelId="{809C6C81-E182-4905-A318-F52F24DE69A2}" type="presParOf" srcId="{CD8B12E6-DD1E-4D70-BE7C-A5443A3D84D1}" destId="{3C11D65F-2A65-4A7E-9C15-AA6406FE6F0B}" srcOrd="1" destOrd="0" presId="urn:microsoft.com/office/officeart/2005/8/layout/orgChart1"/>
    <dgm:cxn modelId="{49C6133A-D5DB-4A02-848B-9A503C3B52B5}" type="presParOf" srcId="{CD8B12E6-DD1E-4D70-BE7C-A5443A3D84D1}" destId="{07414A68-C8A8-4CE7-984E-48064FC49AF5}" srcOrd="2" destOrd="0" presId="urn:microsoft.com/office/officeart/2005/8/layout/orgChart1"/>
    <dgm:cxn modelId="{27D38C67-098C-4129-910C-09F4F4BF8436}" type="presParOf" srcId="{70B62D43-4B2E-478D-8091-7F950B36BC86}" destId="{BD53C961-9C2E-42B5-A825-EB1CD5AF2FE3}" srcOrd="6" destOrd="0" presId="urn:microsoft.com/office/officeart/2005/8/layout/orgChart1"/>
    <dgm:cxn modelId="{0E8DE7B4-C543-4251-BB4B-13C3B06307F0}" type="presParOf" srcId="{70B62D43-4B2E-478D-8091-7F950B36BC86}" destId="{2AD0F394-908E-4BF8-9902-81719C192207}" srcOrd="7" destOrd="0" presId="urn:microsoft.com/office/officeart/2005/8/layout/orgChart1"/>
    <dgm:cxn modelId="{62F15385-84C2-4A6A-ADAA-D9C514B69AE6}" type="presParOf" srcId="{2AD0F394-908E-4BF8-9902-81719C192207}" destId="{6508E9AA-32AD-45CE-ACB4-E452A2309B43}" srcOrd="0" destOrd="0" presId="urn:microsoft.com/office/officeart/2005/8/layout/orgChart1"/>
    <dgm:cxn modelId="{0D6DDB21-5B7A-4D3A-A5BE-7BF1B3C0CFF7}" type="presParOf" srcId="{6508E9AA-32AD-45CE-ACB4-E452A2309B43}" destId="{26E61D30-5696-4E05-9044-AF73EF27DAB2}" srcOrd="0" destOrd="0" presId="urn:microsoft.com/office/officeart/2005/8/layout/orgChart1"/>
    <dgm:cxn modelId="{B5192F5E-0005-442B-8C51-DAE627706CF3}" type="presParOf" srcId="{6508E9AA-32AD-45CE-ACB4-E452A2309B43}" destId="{14A5ABF2-8B49-4694-AC4C-1A898869B017}" srcOrd="1" destOrd="0" presId="urn:microsoft.com/office/officeart/2005/8/layout/orgChart1"/>
    <dgm:cxn modelId="{33E3BC40-7A92-4A88-BE8E-7E96DF1F40AE}" type="presParOf" srcId="{2AD0F394-908E-4BF8-9902-81719C192207}" destId="{E95C75F7-7305-47DE-985C-550E435481C9}" srcOrd="1" destOrd="0" presId="urn:microsoft.com/office/officeart/2005/8/layout/orgChart1"/>
    <dgm:cxn modelId="{4CD4FC8A-F8AE-445A-8C72-8EEFBB745622}" type="presParOf" srcId="{2AD0F394-908E-4BF8-9902-81719C192207}" destId="{ADFD56FF-A789-4A68-9B2D-8E4E857854C2}" srcOrd="2" destOrd="0" presId="urn:microsoft.com/office/officeart/2005/8/layout/orgChart1"/>
    <dgm:cxn modelId="{531C7B3B-27B5-424A-8024-F0C5675D15F1}" type="presParOf" srcId="{70B62D43-4B2E-478D-8091-7F950B36BC86}" destId="{B4ADFA40-1DC3-4BD0-BAE4-D5BA4FDF2B3E}" srcOrd="8" destOrd="0" presId="urn:microsoft.com/office/officeart/2005/8/layout/orgChart1"/>
    <dgm:cxn modelId="{90FE66F1-C152-4A0E-A32C-7EA4A874FBBB}" type="presParOf" srcId="{70B62D43-4B2E-478D-8091-7F950B36BC86}" destId="{74623D81-D47A-4BDB-A76C-094846D41FA8}" srcOrd="9" destOrd="0" presId="urn:microsoft.com/office/officeart/2005/8/layout/orgChart1"/>
    <dgm:cxn modelId="{27022033-5C31-49B2-9B3C-5609F9EF57D5}" type="presParOf" srcId="{74623D81-D47A-4BDB-A76C-094846D41FA8}" destId="{A5AFB960-0B8B-4E03-885A-2579269F7DC1}" srcOrd="0" destOrd="0" presId="urn:microsoft.com/office/officeart/2005/8/layout/orgChart1"/>
    <dgm:cxn modelId="{64785429-A2BA-4002-B4B2-25ACD5473161}" type="presParOf" srcId="{A5AFB960-0B8B-4E03-885A-2579269F7DC1}" destId="{3A05D6AC-55D4-4F8B-831D-7528DBB5E857}" srcOrd="0" destOrd="0" presId="urn:microsoft.com/office/officeart/2005/8/layout/orgChart1"/>
    <dgm:cxn modelId="{B2C6544D-98FB-441D-A053-2220A2A097F3}" type="presParOf" srcId="{A5AFB960-0B8B-4E03-885A-2579269F7DC1}" destId="{179F0FCD-C306-4B84-A7DF-E34F9FAB6F56}" srcOrd="1" destOrd="0" presId="urn:microsoft.com/office/officeart/2005/8/layout/orgChart1"/>
    <dgm:cxn modelId="{2AB96061-6C2D-43C0-BD1F-02839E82256B}" type="presParOf" srcId="{74623D81-D47A-4BDB-A76C-094846D41FA8}" destId="{856F8CB3-7FD8-44A2-BD9F-D0A3BBBFD7B2}" srcOrd="1" destOrd="0" presId="urn:microsoft.com/office/officeart/2005/8/layout/orgChart1"/>
    <dgm:cxn modelId="{81B295BB-C610-48C4-9FA1-8145CA4494BB}" type="presParOf" srcId="{74623D81-D47A-4BDB-A76C-094846D41FA8}" destId="{E41C3208-7C36-4192-9EA5-1F0C4DB4A826}" srcOrd="2" destOrd="0" presId="urn:microsoft.com/office/officeart/2005/8/layout/orgChart1"/>
    <dgm:cxn modelId="{7430D3D8-8454-4A81-A2DC-882B25367345}" type="presParOf" srcId="{8BAB2199-5159-41F9-8708-33820C9B03A9}" destId="{FB705D8D-4B0F-418C-BE22-C9FC935B08A3}" srcOrd="2" destOrd="0" presId="urn:microsoft.com/office/officeart/2005/8/layout/orgChart1"/>
    <dgm:cxn modelId="{3CE6D9C0-4510-4EB6-B6F8-56C4B38AEF45}" type="presParOf" srcId="{9C5DF944-3D7A-473D-A789-5CA86652B8F8}" destId="{4F6F1802-D2DC-45F2-8B57-B9ACE00E096B}" srcOrd="4" destOrd="0" presId="urn:microsoft.com/office/officeart/2005/8/layout/orgChart1"/>
    <dgm:cxn modelId="{494840A8-ED7D-430E-8B2B-5BDAEBDBD609}" type="presParOf" srcId="{9C5DF944-3D7A-473D-A789-5CA86652B8F8}" destId="{D09FB176-C899-4C34-A2EF-DF4099E3930B}" srcOrd="5" destOrd="0" presId="urn:microsoft.com/office/officeart/2005/8/layout/orgChart1"/>
    <dgm:cxn modelId="{034B0875-3E5F-46C5-BB15-FE02B9FE0331}" type="presParOf" srcId="{D09FB176-C899-4C34-A2EF-DF4099E3930B}" destId="{EB3A78CF-8659-4E76-9BB6-78F8A7F8B535}" srcOrd="0" destOrd="0" presId="urn:microsoft.com/office/officeart/2005/8/layout/orgChart1"/>
    <dgm:cxn modelId="{D066394B-404B-4FB8-A062-46CDD8730483}" type="presParOf" srcId="{EB3A78CF-8659-4E76-9BB6-78F8A7F8B535}" destId="{ED956AEF-5A78-47DC-9D97-3B27A2E93095}" srcOrd="0" destOrd="0" presId="urn:microsoft.com/office/officeart/2005/8/layout/orgChart1"/>
    <dgm:cxn modelId="{52F698C0-FB47-4853-9D1E-7BF9740ABE24}" type="presParOf" srcId="{EB3A78CF-8659-4E76-9BB6-78F8A7F8B535}" destId="{0936C29E-0ABE-4289-9453-F6DF249F454C}" srcOrd="1" destOrd="0" presId="urn:microsoft.com/office/officeart/2005/8/layout/orgChart1"/>
    <dgm:cxn modelId="{27945026-7A99-44CF-BB05-1942EB0E407C}" type="presParOf" srcId="{D09FB176-C899-4C34-A2EF-DF4099E3930B}" destId="{3666C14E-3FE7-4AB2-BA4F-4535D42C477E}" srcOrd="1" destOrd="0" presId="urn:microsoft.com/office/officeart/2005/8/layout/orgChart1"/>
    <dgm:cxn modelId="{3F21CC66-7884-4A72-AD8B-F38B9F78C397}" type="presParOf" srcId="{3666C14E-3FE7-4AB2-BA4F-4535D42C477E}" destId="{7E670A0B-4B6A-45AD-AE95-FAE9E52BA24F}" srcOrd="0" destOrd="0" presId="urn:microsoft.com/office/officeart/2005/8/layout/orgChart1"/>
    <dgm:cxn modelId="{B4C9EB05-D26A-4940-AD5F-39A13DC0B62E}" type="presParOf" srcId="{3666C14E-3FE7-4AB2-BA4F-4535D42C477E}" destId="{781D4557-4BA2-4B53-85D2-D0A8E2F29ACB}" srcOrd="1" destOrd="0" presId="urn:microsoft.com/office/officeart/2005/8/layout/orgChart1"/>
    <dgm:cxn modelId="{E9815F30-04AA-4E1D-871B-6C1633CB61DA}" type="presParOf" srcId="{781D4557-4BA2-4B53-85D2-D0A8E2F29ACB}" destId="{A1F0E8B8-00E6-43CE-8E1F-A9918B608453}" srcOrd="0" destOrd="0" presId="urn:microsoft.com/office/officeart/2005/8/layout/orgChart1"/>
    <dgm:cxn modelId="{BBCC536F-1ABA-4946-90C9-6BF4BD8187E2}" type="presParOf" srcId="{A1F0E8B8-00E6-43CE-8E1F-A9918B608453}" destId="{2C701CAE-D8F1-461E-8A0C-C57AEB1CD6C2}" srcOrd="0" destOrd="0" presId="urn:microsoft.com/office/officeart/2005/8/layout/orgChart1"/>
    <dgm:cxn modelId="{B1DA84D5-DC79-4598-B5D4-146B9D5C2A42}" type="presParOf" srcId="{A1F0E8B8-00E6-43CE-8E1F-A9918B608453}" destId="{0A55F855-E390-49C4-85C3-4EB5DC8DFEC3}" srcOrd="1" destOrd="0" presId="urn:microsoft.com/office/officeart/2005/8/layout/orgChart1"/>
    <dgm:cxn modelId="{ABCBC850-A350-41A3-9440-344367E5EE39}" type="presParOf" srcId="{781D4557-4BA2-4B53-85D2-D0A8E2F29ACB}" destId="{8FDA77AA-02A8-4EBB-8954-A3306A125F11}" srcOrd="1" destOrd="0" presId="urn:microsoft.com/office/officeart/2005/8/layout/orgChart1"/>
    <dgm:cxn modelId="{035FFEDD-CE17-45DC-B877-51A4AD24B5BD}" type="presParOf" srcId="{781D4557-4BA2-4B53-85D2-D0A8E2F29ACB}" destId="{802B30D6-A884-4929-98EE-4DE3E2D91CB8}" srcOrd="2" destOrd="0" presId="urn:microsoft.com/office/officeart/2005/8/layout/orgChart1"/>
    <dgm:cxn modelId="{37A2195B-9A52-4C0D-A8F8-5C6CAF0A93C2}" type="presParOf" srcId="{3666C14E-3FE7-4AB2-BA4F-4535D42C477E}" destId="{4E5DB2E5-BC21-45FD-89CF-804EEEA73D92}" srcOrd="2" destOrd="0" presId="urn:microsoft.com/office/officeart/2005/8/layout/orgChart1"/>
    <dgm:cxn modelId="{2BCCB801-3D9C-4493-AADF-DC6735E4D815}" type="presParOf" srcId="{3666C14E-3FE7-4AB2-BA4F-4535D42C477E}" destId="{FEF5B6E2-22EA-4CFA-BF26-961399773F49}" srcOrd="3" destOrd="0" presId="urn:microsoft.com/office/officeart/2005/8/layout/orgChart1"/>
    <dgm:cxn modelId="{D93946E6-C546-49D5-80F1-C0039352843C}" type="presParOf" srcId="{FEF5B6E2-22EA-4CFA-BF26-961399773F49}" destId="{42BED641-FA4F-4D4B-9A19-A7D3C3BE1408}" srcOrd="0" destOrd="0" presId="urn:microsoft.com/office/officeart/2005/8/layout/orgChart1"/>
    <dgm:cxn modelId="{71DD4C55-71B0-4E1E-8C33-7718E0BB1D2D}" type="presParOf" srcId="{42BED641-FA4F-4D4B-9A19-A7D3C3BE1408}" destId="{74487508-3D4F-4F35-9119-7335AA499C95}" srcOrd="0" destOrd="0" presId="urn:microsoft.com/office/officeart/2005/8/layout/orgChart1"/>
    <dgm:cxn modelId="{C961E995-1AAE-42D0-8199-043DE4B52296}" type="presParOf" srcId="{42BED641-FA4F-4D4B-9A19-A7D3C3BE1408}" destId="{EA4E738B-1483-44D6-89EB-8256A9C3F87D}" srcOrd="1" destOrd="0" presId="urn:microsoft.com/office/officeart/2005/8/layout/orgChart1"/>
    <dgm:cxn modelId="{9F46FA07-98CF-4A69-AF60-F62DD277877E}" type="presParOf" srcId="{FEF5B6E2-22EA-4CFA-BF26-961399773F49}" destId="{B5B7C6F2-824B-4B22-9513-4D47B87A1DEF}" srcOrd="1" destOrd="0" presId="urn:microsoft.com/office/officeart/2005/8/layout/orgChart1"/>
    <dgm:cxn modelId="{664F1E59-2C02-4E10-9DD3-55EB0FF9C6AE}" type="presParOf" srcId="{FEF5B6E2-22EA-4CFA-BF26-961399773F49}" destId="{AD4B3EEE-3AC5-44A5-8891-70C0728030DE}" srcOrd="2" destOrd="0" presId="urn:microsoft.com/office/officeart/2005/8/layout/orgChart1"/>
    <dgm:cxn modelId="{20AA62AF-38D6-465B-AAAC-FC7F47F9835A}" type="presParOf" srcId="{3666C14E-3FE7-4AB2-BA4F-4535D42C477E}" destId="{1A2BCB80-89E2-41EC-87D9-8650DA66AB8A}" srcOrd="4" destOrd="0" presId="urn:microsoft.com/office/officeart/2005/8/layout/orgChart1"/>
    <dgm:cxn modelId="{584B07C7-0B35-44B0-BDCC-A0E39BD1CAA3}" type="presParOf" srcId="{3666C14E-3FE7-4AB2-BA4F-4535D42C477E}" destId="{CD498E25-17A8-4592-A106-0BDE77F9F8BE}" srcOrd="5" destOrd="0" presId="urn:microsoft.com/office/officeart/2005/8/layout/orgChart1"/>
    <dgm:cxn modelId="{EB11332C-2E1D-41F7-9870-7ABC83F09D01}" type="presParOf" srcId="{CD498E25-17A8-4592-A106-0BDE77F9F8BE}" destId="{1832CD07-F56C-4B75-9FC3-CEF6C2D6EA45}" srcOrd="0" destOrd="0" presId="urn:microsoft.com/office/officeart/2005/8/layout/orgChart1"/>
    <dgm:cxn modelId="{830CC279-FE47-4051-A3E2-3C10A07F1155}" type="presParOf" srcId="{1832CD07-F56C-4B75-9FC3-CEF6C2D6EA45}" destId="{F7484F86-9514-4EEC-AAEC-65AD9B4B3D96}" srcOrd="0" destOrd="0" presId="urn:microsoft.com/office/officeart/2005/8/layout/orgChart1"/>
    <dgm:cxn modelId="{BC3EE0DF-EA07-4B3D-BFB2-685CC8B4145E}" type="presParOf" srcId="{1832CD07-F56C-4B75-9FC3-CEF6C2D6EA45}" destId="{2F8AA862-E8D3-4043-95F3-7EBB33FDC237}" srcOrd="1" destOrd="0" presId="urn:microsoft.com/office/officeart/2005/8/layout/orgChart1"/>
    <dgm:cxn modelId="{AE315E92-9A64-44DA-9FF8-0CE92BA9292D}" type="presParOf" srcId="{CD498E25-17A8-4592-A106-0BDE77F9F8BE}" destId="{D6D1B4BE-1E43-4CD4-965F-996A3963A4DE}" srcOrd="1" destOrd="0" presId="urn:microsoft.com/office/officeart/2005/8/layout/orgChart1"/>
    <dgm:cxn modelId="{F75ACE2E-6C3F-4538-AC3D-087ACF1609E5}" type="presParOf" srcId="{CD498E25-17A8-4592-A106-0BDE77F9F8BE}" destId="{2585E360-1265-4DAF-8ED0-8CB30CFCA044}" srcOrd="2" destOrd="0" presId="urn:microsoft.com/office/officeart/2005/8/layout/orgChart1"/>
    <dgm:cxn modelId="{AA26E17F-1DCA-47FE-AE5C-7A0D1CAC416C}" type="presParOf" srcId="{3666C14E-3FE7-4AB2-BA4F-4535D42C477E}" destId="{9AAB9F84-69DB-4974-8FB3-17FE16A42904}" srcOrd="6" destOrd="0" presId="urn:microsoft.com/office/officeart/2005/8/layout/orgChart1"/>
    <dgm:cxn modelId="{D8B604AA-C550-4609-871A-612A6BCA4CC7}" type="presParOf" srcId="{3666C14E-3FE7-4AB2-BA4F-4535D42C477E}" destId="{C3EE2C24-35C5-4383-8BA8-04718D61B1E3}" srcOrd="7" destOrd="0" presId="urn:microsoft.com/office/officeart/2005/8/layout/orgChart1"/>
    <dgm:cxn modelId="{0348D19D-A13A-4FCC-9F77-4071829B00FB}" type="presParOf" srcId="{C3EE2C24-35C5-4383-8BA8-04718D61B1E3}" destId="{D76FB983-6AF4-4D17-803C-BE4F9D86E241}" srcOrd="0" destOrd="0" presId="urn:microsoft.com/office/officeart/2005/8/layout/orgChart1"/>
    <dgm:cxn modelId="{0D3D084A-4C18-4498-BFC2-4604E924364A}" type="presParOf" srcId="{D76FB983-6AF4-4D17-803C-BE4F9D86E241}" destId="{C95AECE2-07C4-42E7-90DA-5CD8EA216CFC}" srcOrd="0" destOrd="0" presId="urn:microsoft.com/office/officeart/2005/8/layout/orgChart1"/>
    <dgm:cxn modelId="{6BC7AA78-8938-45EB-8B34-16D830472926}" type="presParOf" srcId="{D76FB983-6AF4-4D17-803C-BE4F9D86E241}" destId="{4704A764-F3E3-46A1-B698-AC3BCD85875D}" srcOrd="1" destOrd="0" presId="urn:microsoft.com/office/officeart/2005/8/layout/orgChart1"/>
    <dgm:cxn modelId="{1B99670B-5588-4736-993E-78F73F3E350A}" type="presParOf" srcId="{C3EE2C24-35C5-4383-8BA8-04718D61B1E3}" destId="{C07B020C-8290-4505-84E9-D8CD925D7B93}" srcOrd="1" destOrd="0" presId="urn:microsoft.com/office/officeart/2005/8/layout/orgChart1"/>
    <dgm:cxn modelId="{E40541AA-5A8C-444A-954E-FAB65F8D591B}" type="presParOf" srcId="{C3EE2C24-35C5-4383-8BA8-04718D61B1E3}" destId="{97715D9E-A6B5-4BE2-9531-017E1F9F5E37}" srcOrd="2" destOrd="0" presId="urn:microsoft.com/office/officeart/2005/8/layout/orgChart1"/>
    <dgm:cxn modelId="{2880FC8F-1FA6-40F3-8DF1-C22E8EB2B984}" type="presParOf" srcId="{3666C14E-3FE7-4AB2-BA4F-4535D42C477E}" destId="{F8AA5B07-D62E-4BEF-A7F4-BB8154CE0161}" srcOrd="8" destOrd="0" presId="urn:microsoft.com/office/officeart/2005/8/layout/orgChart1"/>
    <dgm:cxn modelId="{4E5A2E2C-84B8-4649-8BD9-6F7F5A58B264}" type="presParOf" srcId="{3666C14E-3FE7-4AB2-BA4F-4535D42C477E}" destId="{28D3CB32-FAA0-4273-8538-1EB307061468}" srcOrd="9" destOrd="0" presId="urn:microsoft.com/office/officeart/2005/8/layout/orgChart1"/>
    <dgm:cxn modelId="{5F2E0722-62FB-403F-86DA-0A37BE6AA77E}" type="presParOf" srcId="{28D3CB32-FAA0-4273-8538-1EB307061468}" destId="{4E6634D0-9CA1-4ACD-BF91-91BEE47E76EF}" srcOrd="0" destOrd="0" presId="urn:microsoft.com/office/officeart/2005/8/layout/orgChart1"/>
    <dgm:cxn modelId="{025EA206-CFBC-429F-B2C9-6435658D3505}" type="presParOf" srcId="{4E6634D0-9CA1-4ACD-BF91-91BEE47E76EF}" destId="{EE219807-47C8-4941-99AE-CE39076E53F5}" srcOrd="0" destOrd="0" presId="urn:microsoft.com/office/officeart/2005/8/layout/orgChart1"/>
    <dgm:cxn modelId="{CAFAE9D0-9738-45DC-9B3E-2EA96F4D5B1F}" type="presParOf" srcId="{4E6634D0-9CA1-4ACD-BF91-91BEE47E76EF}" destId="{A8ED66CC-CBB3-4EB5-ADE1-6E062170315B}" srcOrd="1" destOrd="0" presId="urn:microsoft.com/office/officeart/2005/8/layout/orgChart1"/>
    <dgm:cxn modelId="{DF8035F6-96F1-4C08-BD87-61C365AEC2D4}" type="presParOf" srcId="{28D3CB32-FAA0-4273-8538-1EB307061468}" destId="{55A4A9B7-D2D2-4F27-9972-54B957F184B3}" srcOrd="1" destOrd="0" presId="urn:microsoft.com/office/officeart/2005/8/layout/orgChart1"/>
    <dgm:cxn modelId="{7D71733F-E9C1-422B-8EB7-3EE76B987BE3}" type="presParOf" srcId="{28D3CB32-FAA0-4273-8538-1EB307061468}" destId="{A6D08738-8725-4BBB-8D6E-6E0F7F338F27}" srcOrd="2" destOrd="0" presId="urn:microsoft.com/office/officeart/2005/8/layout/orgChart1"/>
    <dgm:cxn modelId="{AFE675AE-8235-4569-968E-181B2C3BD9FA}" type="presParOf" srcId="{D09FB176-C899-4C34-A2EF-DF4099E3930B}" destId="{10032A81-28F1-4589-A2C9-2F713826DB5B}" srcOrd="2" destOrd="0" presId="urn:microsoft.com/office/officeart/2005/8/layout/orgChart1"/>
    <dgm:cxn modelId="{DF9DDE36-6FAB-4B87-B3B1-573F8777FEE5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DFB5689-A869-43AC-9603-378AC470C0E4}" type="presOf" srcId="{032924AE-7BA3-4608-9D4D-A10FC22FA55B}" destId="{842224E6-60DA-412E-8A1B-7533C1377869}" srcOrd="1" destOrd="0" presId="urn:microsoft.com/office/officeart/2005/8/layout/orgChart1"/>
    <dgm:cxn modelId="{210E3B41-BE6C-4301-BC90-FD498A9E5BDD}" type="presOf" srcId="{00B822AA-E50D-409C-8E77-78CE41F17C4F}" destId="{86ECFBC0-6EDE-49D7-A5E4-E61CBAF4A092}" srcOrd="0" destOrd="0" presId="urn:microsoft.com/office/officeart/2005/8/layout/orgChart1"/>
    <dgm:cxn modelId="{7FCFB50E-FDEF-45B6-B21F-560CA9E28213}" type="presOf" srcId="{B103CFD6-C2F2-4A76-8866-035FF64E5877}" destId="{2FA1AE03-77C2-487B-948B-82122901556A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5A4A57C-5650-4D88-A5E4-0B78332CAB50}" type="presOf" srcId="{57A44C0D-573F-44FB-BC9E-B18382ACCC39}" destId="{9AAB9F84-69DB-4974-8FB3-17FE16A42904}" srcOrd="0" destOrd="0" presId="urn:microsoft.com/office/officeart/2005/8/layout/orgChart1"/>
    <dgm:cxn modelId="{157801BE-A60D-41A2-8033-08292E629AA4}" type="presOf" srcId="{8514C17C-35EC-4D14-92F7-13A577CAA5C4}" destId="{3AA4BA60-CAF3-4B65-8A7B-26648B565082}" srcOrd="1" destOrd="0" presId="urn:microsoft.com/office/officeart/2005/8/layout/orgChart1"/>
    <dgm:cxn modelId="{5D24055C-1885-49DF-A958-8CC52D718E7B}" type="presOf" srcId="{0ED209FE-B93C-493B-85A2-BA5863869AE7}" destId="{B4ADFA40-1DC3-4BD0-BAE4-D5BA4FDF2B3E}" srcOrd="0" destOrd="0" presId="urn:microsoft.com/office/officeart/2005/8/layout/orgChart1"/>
    <dgm:cxn modelId="{86501433-DC42-4D5B-ABF2-F2D057DED5D2}" type="presOf" srcId="{B40A1E99-819E-4C0D-B671-3D134F0F7163}" destId="{3A05D6AC-55D4-4F8B-831D-7528DBB5E857}" srcOrd="0" destOrd="0" presId="urn:microsoft.com/office/officeart/2005/8/layout/orgChart1"/>
    <dgm:cxn modelId="{AD19DAB4-74A6-4593-B8F4-9C8BCEBB99B1}" type="presOf" srcId="{D656347E-658D-41DE-86E2-9688A1F66EB3}" destId="{D351E307-7A60-4733-B21C-CC6D6E5D051D}" srcOrd="0" destOrd="0" presId="urn:microsoft.com/office/officeart/2005/8/layout/orgChart1"/>
    <dgm:cxn modelId="{33BF8114-90BE-4FFB-B05F-6D47057F73F6}" type="presOf" srcId="{88B02B86-A182-47E8-98CE-5F03ED03FC83}" destId="{1A2BCB80-89E2-41EC-87D9-8650DA66AB8A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3D270653-61E4-49C4-9387-32FBD9B0DD6B}" type="presOf" srcId="{D3B00EB5-7252-4C54-A138-4FDE2761BA89}" destId="{77FF546B-1ADB-4B35-B705-B48DE95D0A7F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D8FFAD84-0F65-4E3C-90E9-2962FFECE413}" type="presOf" srcId="{51AC05A3-5125-4631-8328-EE9742C5CE1F}" destId="{75DCBE71-7469-49E9-81E5-E6A43E3EC0DC}" srcOrd="1" destOrd="0" presId="urn:microsoft.com/office/officeart/2005/8/layout/orgChart1"/>
    <dgm:cxn modelId="{903F4954-96CB-485C-ABE8-14D85292AA70}" type="presOf" srcId="{E2FDDA39-0A56-4C19-9570-F6322A50CD7C}" destId="{C95AECE2-07C4-42E7-90DA-5CD8EA216CFC}" srcOrd="0" destOrd="0" presId="urn:microsoft.com/office/officeart/2005/8/layout/orgChart1"/>
    <dgm:cxn modelId="{EBC650C6-1523-4B3C-AC60-4A7C3719FC52}" type="presOf" srcId="{B40A1E99-819E-4C0D-B671-3D134F0F7163}" destId="{179F0FCD-C306-4B84-A7DF-E34F9FAB6F56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133888F8-3B2B-4399-92DF-91A0758A0587}" type="presOf" srcId="{D5F013B3-4B4E-4E38-9BAF-4B34B2BB0C79}" destId="{14A5ABF2-8B49-4694-AC4C-1A898869B017}" srcOrd="1" destOrd="0" presId="urn:microsoft.com/office/officeart/2005/8/layout/orgChart1"/>
    <dgm:cxn modelId="{D3C4550C-D200-41BE-910F-7B0CBCA92004}" type="presOf" srcId="{EDF4E25F-6E69-41B7-B57F-66E5D749104E}" destId="{CD65CBB6-B9A3-48AB-AFB3-4BE4B03553D3}" srcOrd="0" destOrd="0" presId="urn:microsoft.com/office/officeart/2005/8/layout/orgChart1"/>
    <dgm:cxn modelId="{14C1A96C-F03E-414D-8945-978288FD8832}" type="presOf" srcId="{BAA37ED3-8504-4718-82EA-2141E33A703B}" destId="{C6471DB4-9B93-437A-AEBE-F3B71F737DF8}" srcOrd="0" destOrd="0" presId="urn:microsoft.com/office/officeart/2005/8/layout/orgChart1"/>
    <dgm:cxn modelId="{E5D29A46-1232-4805-A5CF-F86508506592}" type="presOf" srcId="{43C964D4-3EA5-4709-BA45-DC9671707267}" destId="{ABF5B3AF-9C3F-43AC-89B9-A4B84688B739}" srcOrd="0" destOrd="0" presId="urn:microsoft.com/office/officeart/2005/8/layout/orgChart1"/>
    <dgm:cxn modelId="{79B0F7D0-02C8-49AB-B4B1-8AFBC2307FF3}" type="presOf" srcId="{00B822AA-E50D-409C-8E77-78CE41F17C4F}" destId="{EE7467E8-D778-4C18-9C7C-925EF25B0DC2}" srcOrd="1" destOrd="0" presId="urn:microsoft.com/office/officeart/2005/8/layout/orgChart1"/>
    <dgm:cxn modelId="{3ACFCE22-83BF-48A6-9CAF-7E58B88C2CB4}" type="presOf" srcId="{DCCE79F2-51DC-4E3A-8F3D-0CB311D1F14D}" destId="{A8ED66CC-CBB3-4EB5-ADE1-6E062170315B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C20F1CA-CC40-4090-827C-EB0937F1FDCB}" type="presOf" srcId="{C7336B56-6975-43EE-AA11-2CF9D86F3B72}" destId="{F7484F86-9514-4EEC-AAEC-65AD9B4B3D96}" srcOrd="0" destOrd="0" presId="urn:microsoft.com/office/officeart/2005/8/layout/orgChart1"/>
    <dgm:cxn modelId="{E528C3F5-BBA4-4C02-8FF9-171354F16F4B}" type="presOf" srcId="{BCA1F9C7-A2DE-4DA9-9030-581CAAE089DA}" destId="{7E670A0B-4B6A-45AD-AE95-FAE9E52BA24F}" srcOrd="0" destOrd="0" presId="urn:microsoft.com/office/officeart/2005/8/layout/orgChart1"/>
    <dgm:cxn modelId="{3ACEC17C-A290-4090-BF7D-B2C60A7170C2}" type="presOf" srcId="{C7336B56-6975-43EE-AA11-2CF9D86F3B72}" destId="{2F8AA862-E8D3-4043-95F3-7EBB33FDC23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A61C343-D6C3-4C62-8B87-7CD17D34457D}" type="presOf" srcId="{69BEBD41-3545-40FD-BFDD-D21BD47C872E}" destId="{74487508-3D4F-4F35-9119-7335AA499C95}" srcOrd="0" destOrd="0" presId="urn:microsoft.com/office/officeart/2005/8/layout/orgChart1"/>
    <dgm:cxn modelId="{B9EDB280-34C2-44D6-A349-D546E317FCAF}" type="presOf" srcId="{382A9707-8CE9-4448-A732-795155023764}" destId="{C9EB4BFF-95DA-49B7-87A2-66A52A4FCDFA}" srcOrd="0" destOrd="0" presId="urn:microsoft.com/office/officeart/2005/8/layout/orgChart1"/>
    <dgm:cxn modelId="{68361E13-F2CB-4AEC-9E23-54AC71D7F495}" type="presOf" srcId="{DCB062A1-302A-48A6-BE81-96138548FF70}" destId="{1AE91293-7748-4E52-8855-7B838C555EB9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FFA8233E-797E-42EF-98F9-AB4C4F24B0E9}" type="presOf" srcId="{DCCE79F2-51DC-4E3A-8F3D-0CB311D1F14D}" destId="{EE219807-47C8-4941-99AE-CE39076E53F5}" srcOrd="0" destOrd="0" presId="urn:microsoft.com/office/officeart/2005/8/layout/orgChart1"/>
    <dgm:cxn modelId="{94E2721B-20F5-4F38-AECF-6DFF3495E7D7}" type="presOf" srcId="{88415C31-82DD-4EF9-9A7A-1D4D99FB6B9D}" destId="{ED956AEF-5A78-47DC-9D97-3B27A2E93095}" srcOrd="0" destOrd="0" presId="urn:microsoft.com/office/officeart/2005/8/layout/orgChart1"/>
    <dgm:cxn modelId="{3C56898B-0DF5-4E32-868D-E65C0D21810D}" type="presOf" srcId="{B103CFD6-C2F2-4A76-8866-035FF64E5877}" destId="{D98E11BE-9177-4329-A5B4-B4B8653C286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3A4F7D20-67CC-4DCE-A549-B738BF62044A}" type="presOf" srcId="{CE683E6A-A313-4F5C-8639-235783D1198F}" destId="{6C1B72B2-EE6C-495B-ADAD-8508CE8EB807}" srcOrd="0" destOrd="0" presId="urn:microsoft.com/office/officeart/2005/8/layout/orgChart1"/>
    <dgm:cxn modelId="{10397C1C-39B4-4A33-9102-3297A3B88E24}" type="presOf" srcId="{D91152BC-9A33-44D3-AEBB-F20420DB430F}" destId="{30DA9891-B7C7-405D-9015-1C3DF0E9850F}" srcOrd="0" destOrd="0" presId="urn:microsoft.com/office/officeart/2005/8/layout/orgChart1"/>
    <dgm:cxn modelId="{23A950E6-F3AF-40FF-8CC4-1156693EF6D2}" type="presOf" srcId="{3837525C-9A2A-44D5-8B42-9C0820CF3FF9}" destId="{6AC59FBD-FAEA-42FA-8EB1-29A7CC044828}" srcOrd="0" destOrd="0" presId="urn:microsoft.com/office/officeart/2005/8/layout/orgChart1"/>
    <dgm:cxn modelId="{39C48B2F-E4EC-453E-9B23-84F508BF69B0}" type="presOf" srcId="{49A41343-8942-4E0A-948C-7308CFEDA337}" destId="{F8AA5B07-D62E-4BEF-A7F4-BB8154CE0161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6D1DBFA-BD1F-4375-B2C4-6DD8D9F802D4}" type="presOf" srcId="{6A766238-49C0-489C-9759-5801318FB123}" destId="{8F3E2022-AB5E-4438-BDBE-146FD19E8285}" srcOrd="0" destOrd="0" presId="urn:microsoft.com/office/officeart/2005/8/layout/orgChart1"/>
    <dgm:cxn modelId="{5FA96B0F-649D-4E2F-A4BB-3EF44A7286A0}" type="presOf" srcId="{6A766238-49C0-489C-9759-5801318FB123}" destId="{F4F60A8B-BCFE-4E33-9289-BF4CA9206F7B}" srcOrd="1" destOrd="0" presId="urn:microsoft.com/office/officeart/2005/8/layout/orgChart1"/>
    <dgm:cxn modelId="{E30BE95E-4DD8-4EEE-A27D-031EBAF74E7C}" type="presOf" srcId="{092024CE-8423-4E50-A34E-3122E05631CC}" destId="{0A55F855-E390-49C4-85C3-4EB5DC8DFEC3}" srcOrd="1" destOrd="0" presId="urn:microsoft.com/office/officeart/2005/8/layout/orgChart1"/>
    <dgm:cxn modelId="{05C3BCA3-B2AF-4354-8F56-8DAC140D9DC7}" type="presOf" srcId="{382A9707-8CE9-4448-A732-795155023764}" destId="{40CBCC65-FD09-4B94-B9C9-3482617F2627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7E8381E4-5C53-4300-BD8D-338CF86984ED}" type="presOf" srcId="{D5F013B3-4B4E-4E38-9BAF-4B34B2BB0C79}" destId="{26E61D30-5696-4E05-9044-AF73EF27DAB2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1D4322F3-A3E7-4F06-A9C2-D7DC7521EA73}" type="presOf" srcId="{DC9F82DD-39AD-486C-81D6-0E3C38A96BAD}" destId="{4F6F1802-D2DC-45F2-8B57-B9ACE00E096B}" srcOrd="0" destOrd="0" presId="urn:microsoft.com/office/officeart/2005/8/layout/orgChart1"/>
    <dgm:cxn modelId="{0F2A2C24-0796-480E-83B6-A42EDD2D2891}" type="presOf" srcId="{41CBE71F-8A1C-4046-8B51-627382F890A8}" destId="{BD53C961-9C2E-42B5-A825-EB1CD5AF2FE3}" srcOrd="0" destOrd="0" presId="urn:microsoft.com/office/officeart/2005/8/layout/orgChart1"/>
    <dgm:cxn modelId="{A32EA1A3-BD3D-4165-9471-20B0A07EB4E7}" type="presOf" srcId="{8514C17C-35EC-4D14-92F7-13A577CAA5C4}" destId="{079C46BA-E270-4C4F-9AA8-92E32A64D736}" srcOrd="0" destOrd="0" presId="urn:microsoft.com/office/officeart/2005/8/layout/orgChart1"/>
    <dgm:cxn modelId="{3EB9B4AB-86B6-4534-BC6E-AD9A0D156F58}" type="presOf" srcId="{1E17A9B5-1CC6-4BF4-A5EB-2099972243B8}" destId="{0044642D-BF6E-4946-989D-7BC76303D8B1}" srcOrd="1" destOrd="0" presId="urn:microsoft.com/office/officeart/2005/8/layout/orgChart1"/>
    <dgm:cxn modelId="{898A7349-8A4F-465C-8514-417DB8EAB6AD}" type="presOf" srcId="{1E17A9B5-1CC6-4BF4-A5EB-2099972243B8}" destId="{F0DC39B6-0C64-430A-9FFB-4907B94E244D}" srcOrd="0" destOrd="0" presId="urn:microsoft.com/office/officeart/2005/8/layout/orgChart1"/>
    <dgm:cxn modelId="{C46C72D9-E57C-4697-B6A8-A9C55EE92ADB}" type="presOf" srcId="{032924AE-7BA3-4608-9D4D-A10FC22FA55B}" destId="{FCA2B357-06A1-4199-999C-BBE32872F828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E09EA54-A73F-40E8-964D-6CC34353A118}" type="presOf" srcId="{092024CE-8423-4E50-A34E-3122E05631CC}" destId="{2C701CAE-D8F1-461E-8A0C-C57AEB1CD6C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C450C029-236A-4581-8545-D04C75985C5A}" type="presOf" srcId="{88415C31-82DD-4EF9-9A7A-1D4D99FB6B9D}" destId="{0936C29E-0ABE-4289-9453-F6DF249F454C}" srcOrd="1" destOrd="0" presId="urn:microsoft.com/office/officeart/2005/8/layout/orgChart1"/>
    <dgm:cxn modelId="{911D50D6-1AAA-40A0-8103-1A401F060831}" type="presOf" srcId="{1D03C52E-27F1-4CAD-B953-A57260381D87}" destId="{52D64095-8F0B-43C5-A134-4F8EB745D0AC}" srcOrd="0" destOrd="0" presId="urn:microsoft.com/office/officeart/2005/8/layout/orgChart1"/>
    <dgm:cxn modelId="{D2D483FC-F588-438C-B670-E8F4F59CDB6F}" type="presOf" srcId="{BC7A14EC-7DD0-42E2-A28E-8428AF273F49}" destId="{4E5DB2E5-BC21-45FD-89CF-804EEEA73D92}" srcOrd="0" destOrd="0" presId="urn:microsoft.com/office/officeart/2005/8/layout/orgChart1"/>
    <dgm:cxn modelId="{7FE37725-160F-49B7-A699-A29FC3E6B0FB}" type="presOf" srcId="{43C964D4-3EA5-4709-BA45-DC9671707267}" destId="{87899BB1-A811-4B2D-8FA3-633A97B1A6A6}" srcOrd="1" destOrd="0" presId="urn:microsoft.com/office/officeart/2005/8/layout/orgChart1"/>
    <dgm:cxn modelId="{D2D8E90D-A10A-4FF3-BE09-726C8A43B8AF}" type="presOf" srcId="{844909A3-F2C8-49AE-869B-AFCA0AC709DF}" destId="{5A29D58D-62CC-4731-8120-CAD4354C3E03}" srcOrd="0" destOrd="0" presId="urn:microsoft.com/office/officeart/2005/8/layout/orgChart1"/>
    <dgm:cxn modelId="{0411ECCA-F5F7-47F9-8957-36621BEA6E5A}" type="presOf" srcId="{69BEBD41-3545-40FD-BFDD-D21BD47C872E}" destId="{EA4E738B-1483-44D6-89EB-8256A9C3F87D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B30D0E0-FE58-4D4D-9CA5-817C0BD9C18C}" type="presOf" srcId="{E2FDDA39-0A56-4C19-9570-F6322A50CD7C}" destId="{4704A764-F3E3-46A1-B698-AC3BCD85875D}" srcOrd="1" destOrd="0" presId="urn:microsoft.com/office/officeart/2005/8/layout/orgChart1"/>
    <dgm:cxn modelId="{284A5F87-0A5E-42CB-B3BC-BFCAFB164D49}" type="presOf" srcId="{D91152BC-9A33-44D3-AEBB-F20420DB430F}" destId="{5EC808F1-181C-42C2-975C-2B558EBCB7FE}" srcOrd="1" destOrd="0" presId="urn:microsoft.com/office/officeart/2005/8/layout/orgChart1"/>
    <dgm:cxn modelId="{C85DC6AC-EA79-4BD4-A1FF-AA58EA1CFE55}" type="presOf" srcId="{51AC05A3-5125-4631-8328-EE9742C5CE1F}" destId="{7533127D-6F77-420D-9337-03A9B17677A7}" srcOrd="0" destOrd="0" presId="urn:microsoft.com/office/officeart/2005/8/layout/orgChart1"/>
    <dgm:cxn modelId="{5DFF4837-A48E-45C8-8FA7-73FC1B148274}" type="presOf" srcId="{CBC98D67-7A4E-4DF5-AC0F-18B667594BB8}" destId="{D644628E-4C6F-4DF2-8C07-D2B66E3A4757}" srcOrd="0" destOrd="0" presId="urn:microsoft.com/office/officeart/2005/8/layout/orgChart1"/>
    <dgm:cxn modelId="{4E4E1940-3DDD-444D-86E8-07E53E97542D}" type="presParOf" srcId="{6C1B72B2-EE6C-495B-ADAD-8508CE8EB807}" destId="{B9578B13-712D-4BAD-A28F-A7352074EDA6}" srcOrd="0" destOrd="0" presId="urn:microsoft.com/office/officeart/2005/8/layout/orgChart1"/>
    <dgm:cxn modelId="{B49B1CFB-CA39-477F-9053-8944B4F49BC1}" type="presParOf" srcId="{B9578B13-712D-4BAD-A28F-A7352074EDA6}" destId="{EA34C8C8-6EC1-483B-8E39-8E6926CED3CE}" srcOrd="0" destOrd="0" presId="urn:microsoft.com/office/officeart/2005/8/layout/orgChart1"/>
    <dgm:cxn modelId="{039EBA91-0D64-4A1C-A68D-6EBDE3C7F331}" type="presParOf" srcId="{EA34C8C8-6EC1-483B-8E39-8E6926CED3CE}" destId="{D98E11BE-9177-4329-A5B4-B4B8653C2863}" srcOrd="0" destOrd="0" presId="urn:microsoft.com/office/officeart/2005/8/layout/orgChart1"/>
    <dgm:cxn modelId="{700DBFE1-6DA5-4784-8EF7-06D0D2410DCB}" type="presParOf" srcId="{EA34C8C8-6EC1-483B-8E39-8E6926CED3CE}" destId="{2FA1AE03-77C2-487B-948B-82122901556A}" srcOrd="1" destOrd="0" presId="urn:microsoft.com/office/officeart/2005/8/layout/orgChart1"/>
    <dgm:cxn modelId="{25FF1513-0CD9-4F56-B268-EB3ED788D32B}" type="presParOf" srcId="{B9578B13-712D-4BAD-A28F-A7352074EDA6}" destId="{9C5DF944-3D7A-473D-A789-5CA86652B8F8}" srcOrd="1" destOrd="0" presId="urn:microsoft.com/office/officeart/2005/8/layout/orgChart1"/>
    <dgm:cxn modelId="{443EC77F-0442-4BC0-8D25-53EDD2CE206D}" type="presParOf" srcId="{9C5DF944-3D7A-473D-A789-5CA86652B8F8}" destId="{D351E307-7A60-4733-B21C-CC6D6E5D051D}" srcOrd="0" destOrd="0" presId="urn:microsoft.com/office/officeart/2005/8/layout/orgChart1"/>
    <dgm:cxn modelId="{88558763-43E2-442D-A759-51A3E116331F}" type="presParOf" srcId="{9C5DF944-3D7A-473D-A789-5CA86652B8F8}" destId="{60FE5B31-E82E-49E2-9469-B5D5674278BC}" srcOrd="1" destOrd="0" presId="urn:microsoft.com/office/officeart/2005/8/layout/orgChart1"/>
    <dgm:cxn modelId="{8FE47F86-908B-4C2F-A3B8-E634B0CA13DD}" type="presParOf" srcId="{60FE5B31-E82E-49E2-9469-B5D5674278BC}" destId="{CB88DD46-0D40-4A1B-9C97-26FA4C46EB15}" srcOrd="0" destOrd="0" presId="urn:microsoft.com/office/officeart/2005/8/layout/orgChart1"/>
    <dgm:cxn modelId="{50007599-4763-4B4D-9EA8-C17B23E83CC3}" type="presParOf" srcId="{CB88DD46-0D40-4A1B-9C97-26FA4C46EB15}" destId="{ABF5B3AF-9C3F-43AC-89B9-A4B84688B739}" srcOrd="0" destOrd="0" presId="urn:microsoft.com/office/officeart/2005/8/layout/orgChart1"/>
    <dgm:cxn modelId="{401DB481-B86D-40FC-8A5F-18A9D3E0D9CD}" type="presParOf" srcId="{CB88DD46-0D40-4A1B-9C97-26FA4C46EB15}" destId="{87899BB1-A811-4B2D-8FA3-633A97B1A6A6}" srcOrd="1" destOrd="0" presId="urn:microsoft.com/office/officeart/2005/8/layout/orgChart1"/>
    <dgm:cxn modelId="{41A5433A-0F50-4B6A-9D0A-C4D5E0583F3E}" type="presParOf" srcId="{60FE5B31-E82E-49E2-9469-B5D5674278BC}" destId="{B6A20B03-CFA9-41D8-9956-9F0EB448DC4A}" srcOrd="1" destOrd="0" presId="urn:microsoft.com/office/officeart/2005/8/layout/orgChart1"/>
    <dgm:cxn modelId="{F89E1097-C72E-4B73-9E96-B1407B6F9A15}" type="presParOf" srcId="{B6A20B03-CFA9-41D8-9956-9F0EB448DC4A}" destId="{CD65CBB6-B9A3-48AB-AFB3-4BE4B03553D3}" srcOrd="0" destOrd="0" presId="urn:microsoft.com/office/officeart/2005/8/layout/orgChart1"/>
    <dgm:cxn modelId="{703E1627-ED04-40F3-B4C9-202BA529727E}" type="presParOf" srcId="{B6A20B03-CFA9-41D8-9956-9F0EB448DC4A}" destId="{ED1F0A6D-21D1-431E-B021-19DC70288741}" srcOrd="1" destOrd="0" presId="urn:microsoft.com/office/officeart/2005/8/layout/orgChart1"/>
    <dgm:cxn modelId="{51BE6849-466E-471A-8CE0-EEA2ECF29BF3}" type="presParOf" srcId="{ED1F0A6D-21D1-431E-B021-19DC70288741}" destId="{3035FF76-B78F-49A4-AACF-E2FF3786028F}" srcOrd="0" destOrd="0" presId="urn:microsoft.com/office/officeart/2005/8/layout/orgChart1"/>
    <dgm:cxn modelId="{904D55E5-4271-467C-B94E-C6A5ADEEE140}" type="presParOf" srcId="{3035FF76-B78F-49A4-AACF-E2FF3786028F}" destId="{F0DC39B6-0C64-430A-9FFB-4907B94E244D}" srcOrd="0" destOrd="0" presId="urn:microsoft.com/office/officeart/2005/8/layout/orgChart1"/>
    <dgm:cxn modelId="{5A8A6427-AC5F-4DEA-93FC-1C4394B4D2C1}" type="presParOf" srcId="{3035FF76-B78F-49A4-AACF-E2FF3786028F}" destId="{0044642D-BF6E-4946-989D-7BC76303D8B1}" srcOrd="1" destOrd="0" presId="urn:microsoft.com/office/officeart/2005/8/layout/orgChart1"/>
    <dgm:cxn modelId="{2318FDC9-3CDC-4FD6-9A26-A67FA423087A}" type="presParOf" srcId="{ED1F0A6D-21D1-431E-B021-19DC70288741}" destId="{6F92EC3E-8AAE-41C7-BFFF-85E9DBCB215A}" srcOrd="1" destOrd="0" presId="urn:microsoft.com/office/officeart/2005/8/layout/orgChart1"/>
    <dgm:cxn modelId="{D97566F2-1251-406B-94DA-201C5FCDDB23}" type="presParOf" srcId="{ED1F0A6D-21D1-431E-B021-19DC70288741}" destId="{C359BE23-B469-48EB-819D-6F6FDCDBB0A8}" srcOrd="2" destOrd="0" presId="urn:microsoft.com/office/officeart/2005/8/layout/orgChart1"/>
    <dgm:cxn modelId="{9F8A39F4-5741-49B8-AB0C-C0CA3828A0D1}" type="presParOf" srcId="{B6A20B03-CFA9-41D8-9956-9F0EB448DC4A}" destId="{6AC59FBD-FAEA-42FA-8EB1-29A7CC044828}" srcOrd="2" destOrd="0" presId="urn:microsoft.com/office/officeart/2005/8/layout/orgChart1"/>
    <dgm:cxn modelId="{7B9B9C99-0D1D-4A88-BE7B-1AA7098958E9}" type="presParOf" srcId="{B6A20B03-CFA9-41D8-9956-9F0EB448DC4A}" destId="{F2E1EDE4-99F4-4CBC-BA6A-91AF00914823}" srcOrd="3" destOrd="0" presId="urn:microsoft.com/office/officeart/2005/8/layout/orgChart1"/>
    <dgm:cxn modelId="{27EB9245-A3CD-4743-941A-F7E37038AE06}" type="presParOf" srcId="{F2E1EDE4-99F4-4CBC-BA6A-91AF00914823}" destId="{795B4B98-FEFB-4DAB-B785-2E28918B1C7E}" srcOrd="0" destOrd="0" presId="urn:microsoft.com/office/officeart/2005/8/layout/orgChart1"/>
    <dgm:cxn modelId="{E0A39965-1925-4135-8B18-7867715B1F1E}" type="presParOf" srcId="{795B4B98-FEFB-4DAB-B785-2E28918B1C7E}" destId="{C9EB4BFF-95DA-49B7-87A2-66A52A4FCDFA}" srcOrd="0" destOrd="0" presId="urn:microsoft.com/office/officeart/2005/8/layout/orgChart1"/>
    <dgm:cxn modelId="{C61881FE-C37C-4E59-923C-2B395D7B42AF}" type="presParOf" srcId="{795B4B98-FEFB-4DAB-B785-2E28918B1C7E}" destId="{40CBCC65-FD09-4B94-B9C9-3482617F2627}" srcOrd="1" destOrd="0" presId="urn:microsoft.com/office/officeart/2005/8/layout/orgChart1"/>
    <dgm:cxn modelId="{18C11611-6133-4EE1-814E-8A496AF2FA6B}" type="presParOf" srcId="{F2E1EDE4-99F4-4CBC-BA6A-91AF00914823}" destId="{6E67D5E8-91A3-4A9C-B70E-60777B0DD65E}" srcOrd="1" destOrd="0" presId="urn:microsoft.com/office/officeart/2005/8/layout/orgChart1"/>
    <dgm:cxn modelId="{DCEF41AB-6DDA-4EFC-910A-611D297A6AF1}" type="presParOf" srcId="{F2E1EDE4-99F4-4CBC-BA6A-91AF00914823}" destId="{9041FCB5-DDBA-4A82-87F1-A20AE1F0ECFA}" srcOrd="2" destOrd="0" presId="urn:microsoft.com/office/officeart/2005/8/layout/orgChart1"/>
    <dgm:cxn modelId="{30AD2A59-563C-43FD-9DEB-604B67AD5F4A}" type="presParOf" srcId="{B6A20B03-CFA9-41D8-9956-9F0EB448DC4A}" destId="{D644628E-4C6F-4DF2-8C07-D2B66E3A4757}" srcOrd="4" destOrd="0" presId="urn:microsoft.com/office/officeart/2005/8/layout/orgChart1"/>
    <dgm:cxn modelId="{938B21B1-5D83-40A5-A9C7-90DB27CFA3DA}" type="presParOf" srcId="{B6A20B03-CFA9-41D8-9956-9F0EB448DC4A}" destId="{4C59CDCC-8171-42A8-836D-8A7ADEF309D0}" srcOrd="5" destOrd="0" presId="urn:microsoft.com/office/officeart/2005/8/layout/orgChart1"/>
    <dgm:cxn modelId="{4C6E8C60-AF31-4D94-A4B1-F6B573C6A9C7}" type="presParOf" srcId="{4C59CDCC-8171-42A8-836D-8A7ADEF309D0}" destId="{FED7DC99-D3B3-46B2-AE57-14D47B1F3671}" srcOrd="0" destOrd="0" presId="urn:microsoft.com/office/officeart/2005/8/layout/orgChart1"/>
    <dgm:cxn modelId="{0E5B9CB6-A49D-403A-AA11-45FBF19ECAE2}" type="presParOf" srcId="{FED7DC99-D3B3-46B2-AE57-14D47B1F3671}" destId="{8F3E2022-AB5E-4438-BDBE-146FD19E8285}" srcOrd="0" destOrd="0" presId="urn:microsoft.com/office/officeart/2005/8/layout/orgChart1"/>
    <dgm:cxn modelId="{E894746C-0EAC-43B2-9226-9C7BFD683BF7}" type="presParOf" srcId="{FED7DC99-D3B3-46B2-AE57-14D47B1F3671}" destId="{F4F60A8B-BCFE-4E33-9289-BF4CA9206F7B}" srcOrd="1" destOrd="0" presId="urn:microsoft.com/office/officeart/2005/8/layout/orgChart1"/>
    <dgm:cxn modelId="{C878BE91-8DB2-498E-8669-686AA20BA325}" type="presParOf" srcId="{4C59CDCC-8171-42A8-836D-8A7ADEF309D0}" destId="{0717BF70-BD3E-4FBF-92BE-2C7F71500E41}" srcOrd="1" destOrd="0" presId="urn:microsoft.com/office/officeart/2005/8/layout/orgChart1"/>
    <dgm:cxn modelId="{A5F97F91-C309-451C-BFE6-D75EEC87E474}" type="presParOf" srcId="{4C59CDCC-8171-42A8-836D-8A7ADEF309D0}" destId="{0E63D1F7-0BB7-4B23-80D6-B69D7359A638}" srcOrd="2" destOrd="0" presId="urn:microsoft.com/office/officeart/2005/8/layout/orgChart1"/>
    <dgm:cxn modelId="{0D900AC4-5397-471C-A742-36E527AFAD2C}" type="presParOf" srcId="{B6A20B03-CFA9-41D8-9956-9F0EB448DC4A}" destId="{52D64095-8F0B-43C5-A134-4F8EB745D0AC}" srcOrd="6" destOrd="0" presId="urn:microsoft.com/office/officeart/2005/8/layout/orgChart1"/>
    <dgm:cxn modelId="{841801B4-F72B-4469-98FB-1989E972E0CF}" type="presParOf" srcId="{B6A20B03-CFA9-41D8-9956-9F0EB448DC4A}" destId="{65175C4B-27F3-41C0-9093-49201195521B}" srcOrd="7" destOrd="0" presId="urn:microsoft.com/office/officeart/2005/8/layout/orgChart1"/>
    <dgm:cxn modelId="{7F9F9B3E-B459-4007-A14F-ACC090924565}" type="presParOf" srcId="{65175C4B-27F3-41C0-9093-49201195521B}" destId="{418B0B64-07DF-4A86-8188-2B3D12FF0C1B}" srcOrd="0" destOrd="0" presId="urn:microsoft.com/office/officeart/2005/8/layout/orgChart1"/>
    <dgm:cxn modelId="{DFEDC840-1880-49F2-9EF2-7F0B33C9BEE0}" type="presParOf" srcId="{418B0B64-07DF-4A86-8188-2B3D12FF0C1B}" destId="{FCA2B357-06A1-4199-999C-BBE32872F828}" srcOrd="0" destOrd="0" presId="urn:microsoft.com/office/officeart/2005/8/layout/orgChart1"/>
    <dgm:cxn modelId="{BB764F95-8511-4A47-B33A-840D76BFB90C}" type="presParOf" srcId="{418B0B64-07DF-4A86-8188-2B3D12FF0C1B}" destId="{842224E6-60DA-412E-8A1B-7533C1377869}" srcOrd="1" destOrd="0" presId="urn:microsoft.com/office/officeart/2005/8/layout/orgChart1"/>
    <dgm:cxn modelId="{853FA16B-D818-4833-A10A-3E37D139BC61}" type="presParOf" srcId="{65175C4B-27F3-41C0-9093-49201195521B}" destId="{5FEE9627-663F-4879-B764-2FCAC3BEDB01}" srcOrd="1" destOrd="0" presId="urn:microsoft.com/office/officeart/2005/8/layout/orgChart1"/>
    <dgm:cxn modelId="{87679BBE-6365-4D5D-9215-5D6427C46A46}" type="presParOf" srcId="{65175C4B-27F3-41C0-9093-49201195521B}" destId="{D211A30E-3DD6-4F3B-A936-B6D9FD1B5AD6}" srcOrd="2" destOrd="0" presId="urn:microsoft.com/office/officeart/2005/8/layout/orgChart1"/>
    <dgm:cxn modelId="{D80BB4E0-4E20-41C4-B199-80F381D5B140}" type="presParOf" srcId="{60FE5B31-E82E-49E2-9469-B5D5674278BC}" destId="{0A55CB08-0585-4E83-BB9C-6136411D5C97}" srcOrd="2" destOrd="0" presId="urn:microsoft.com/office/officeart/2005/8/layout/orgChart1"/>
    <dgm:cxn modelId="{BE5A097F-0816-42B7-B9C6-65F7EA2F002A}" type="presParOf" srcId="{9C5DF944-3D7A-473D-A789-5CA86652B8F8}" destId="{1AE91293-7748-4E52-8855-7B838C555EB9}" srcOrd="2" destOrd="0" presId="urn:microsoft.com/office/officeart/2005/8/layout/orgChart1"/>
    <dgm:cxn modelId="{F4EBAD95-6D9E-47A4-B3FD-C84D8B441E24}" type="presParOf" srcId="{9C5DF944-3D7A-473D-A789-5CA86652B8F8}" destId="{8BAB2199-5159-41F9-8708-33820C9B03A9}" srcOrd="3" destOrd="0" presId="urn:microsoft.com/office/officeart/2005/8/layout/orgChart1"/>
    <dgm:cxn modelId="{25E3CD91-C3CA-481C-BEC6-30D91621464C}" type="presParOf" srcId="{8BAB2199-5159-41F9-8708-33820C9B03A9}" destId="{4AEEF0FD-EB99-4BD5-89CD-011B1DDC19F8}" srcOrd="0" destOrd="0" presId="urn:microsoft.com/office/officeart/2005/8/layout/orgChart1"/>
    <dgm:cxn modelId="{8717ACA9-2D16-45E1-BBBB-BFDEAB1B5409}" type="presParOf" srcId="{4AEEF0FD-EB99-4BD5-89CD-011B1DDC19F8}" destId="{86ECFBC0-6EDE-49D7-A5E4-E61CBAF4A092}" srcOrd="0" destOrd="0" presId="urn:microsoft.com/office/officeart/2005/8/layout/orgChart1"/>
    <dgm:cxn modelId="{81FF1DC7-DD8B-45F7-82C0-C118E9174317}" type="presParOf" srcId="{4AEEF0FD-EB99-4BD5-89CD-011B1DDC19F8}" destId="{EE7467E8-D778-4C18-9C7C-925EF25B0DC2}" srcOrd="1" destOrd="0" presId="urn:microsoft.com/office/officeart/2005/8/layout/orgChart1"/>
    <dgm:cxn modelId="{1A00EFD8-3576-4FC6-82AA-C8098309B7FC}" type="presParOf" srcId="{8BAB2199-5159-41F9-8708-33820C9B03A9}" destId="{70B62D43-4B2E-478D-8091-7F950B36BC86}" srcOrd="1" destOrd="0" presId="urn:microsoft.com/office/officeart/2005/8/layout/orgChart1"/>
    <dgm:cxn modelId="{D1845776-020F-4876-A8B9-CA7E3EDC831E}" type="presParOf" srcId="{70B62D43-4B2E-478D-8091-7F950B36BC86}" destId="{5A29D58D-62CC-4731-8120-CAD4354C3E03}" srcOrd="0" destOrd="0" presId="urn:microsoft.com/office/officeart/2005/8/layout/orgChart1"/>
    <dgm:cxn modelId="{6867559A-13BA-4C5A-819D-8FF242484704}" type="presParOf" srcId="{70B62D43-4B2E-478D-8091-7F950B36BC86}" destId="{20684FA8-0955-4E86-9890-955AAE2FB70E}" srcOrd="1" destOrd="0" presId="urn:microsoft.com/office/officeart/2005/8/layout/orgChart1"/>
    <dgm:cxn modelId="{D9C907D4-220F-4DC7-BB63-7A38883FB813}" type="presParOf" srcId="{20684FA8-0955-4E86-9890-955AAE2FB70E}" destId="{357DF0A8-BCC0-4D40-9A29-811D9B3E8CE1}" srcOrd="0" destOrd="0" presId="urn:microsoft.com/office/officeart/2005/8/layout/orgChart1"/>
    <dgm:cxn modelId="{73916029-7162-4B26-B932-41B81A5804EE}" type="presParOf" srcId="{357DF0A8-BCC0-4D40-9A29-811D9B3E8CE1}" destId="{7533127D-6F77-420D-9337-03A9B17677A7}" srcOrd="0" destOrd="0" presId="urn:microsoft.com/office/officeart/2005/8/layout/orgChart1"/>
    <dgm:cxn modelId="{1DB624F0-6B94-49BC-9D44-5E3A3169B1CE}" type="presParOf" srcId="{357DF0A8-BCC0-4D40-9A29-811D9B3E8CE1}" destId="{75DCBE71-7469-49E9-81E5-E6A43E3EC0DC}" srcOrd="1" destOrd="0" presId="urn:microsoft.com/office/officeart/2005/8/layout/orgChart1"/>
    <dgm:cxn modelId="{095B02B3-979E-4FC5-9362-18E96B8D1624}" type="presParOf" srcId="{20684FA8-0955-4E86-9890-955AAE2FB70E}" destId="{321B0D03-50FC-44EB-B561-D21A2CD4B482}" srcOrd="1" destOrd="0" presId="urn:microsoft.com/office/officeart/2005/8/layout/orgChart1"/>
    <dgm:cxn modelId="{B778F85D-D851-4590-AEC8-AF8D0A92B1FD}" type="presParOf" srcId="{20684FA8-0955-4E86-9890-955AAE2FB70E}" destId="{0654A2B9-B227-48A6-941C-DD027142ECCE}" srcOrd="2" destOrd="0" presId="urn:microsoft.com/office/officeart/2005/8/layout/orgChart1"/>
    <dgm:cxn modelId="{43406682-7763-421D-A9AE-8187CF65615B}" type="presParOf" srcId="{70B62D43-4B2E-478D-8091-7F950B36BC86}" destId="{77FF546B-1ADB-4B35-B705-B48DE95D0A7F}" srcOrd="2" destOrd="0" presId="urn:microsoft.com/office/officeart/2005/8/layout/orgChart1"/>
    <dgm:cxn modelId="{8E1A6290-243A-4C87-9FA3-33FFB012CEB0}" type="presParOf" srcId="{70B62D43-4B2E-478D-8091-7F950B36BC86}" destId="{69C13562-DBB8-42F8-AE39-8AFEF8ED4982}" srcOrd="3" destOrd="0" presId="urn:microsoft.com/office/officeart/2005/8/layout/orgChart1"/>
    <dgm:cxn modelId="{2AD58566-C425-4713-9C04-E45849332F72}" type="presParOf" srcId="{69C13562-DBB8-42F8-AE39-8AFEF8ED4982}" destId="{896D96FE-EA05-4066-8BE5-F7366BA3777A}" srcOrd="0" destOrd="0" presId="urn:microsoft.com/office/officeart/2005/8/layout/orgChart1"/>
    <dgm:cxn modelId="{11E642E7-FC13-4BAB-831F-D75C1CE31D8A}" type="presParOf" srcId="{896D96FE-EA05-4066-8BE5-F7366BA3777A}" destId="{079C46BA-E270-4C4F-9AA8-92E32A64D736}" srcOrd="0" destOrd="0" presId="urn:microsoft.com/office/officeart/2005/8/layout/orgChart1"/>
    <dgm:cxn modelId="{86243858-DEA7-4402-ABD5-9AF51670C15D}" type="presParOf" srcId="{896D96FE-EA05-4066-8BE5-F7366BA3777A}" destId="{3AA4BA60-CAF3-4B65-8A7B-26648B565082}" srcOrd="1" destOrd="0" presId="urn:microsoft.com/office/officeart/2005/8/layout/orgChart1"/>
    <dgm:cxn modelId="{5ED59144-8629-4A84-A01C-D02DB41BF09C}" type="presParOf" srcId="{69C13562-DBB8-42F8-AE39-8AFEF8ED4982}" destId="{54F082B5-2FAD-490F-B257-B96DCB3E19FC}" srcOrd="1" destOrd="0" presId="urn:microsoft.com/office/officeart/2005/8/layout/orgChart1"/>
    <dgm:cxn modelId="{4A1B9DA0-9CD5-469C-8489-AEB791150C57}" type="presParOf" srcId="{69C13562-DBB8-42F8-AE39-8AFEF8ED4982}" destId="{6C846A69-A00E-4FB9-80C7-DC7FE13BD4B5}" srcOrd="2" destOrd="0" presId="urn:microsoft.com/office/officeart/2005/8/layout/orgChart1"/>
    <dgm:cxn modelId="{B9E948FD-94B2-430F-A1DF-29CBD5E7919B}" type="presParOf" srcId="{70B62D43-4B2E-478D-8091-7F950B36BC86}" destId="{C6471DB4-9B93-437A-AEBE-F3B71F737DF8}" srcOrd="4" destOrd="0" presId="urn:microsoft.com/office/officeart/2005/8/layout/orgChart1"/>
    <dgm:cxn modelId="{C6CD3336-608A-4C4F-AC98-CD8742D027E9}" type="presParOf" srcId="{70B62D43-4B2E-478D-8091-7F950B36BC86}" destId="{CD8B12E6-DD1E-4D70-BE7C-A5443A3D84D1}" srcOrd="5" destOrd="0" presId="urn:microsoft.com/office/officeart/2005/8/layout/orgChart1"/>
    <dgm:cxn modelId="{4257FF14-FC53-40AB-878D-5ABFCC46EE38}" type="presParOf" srcId="{CD8B12E6-DD1E-4D70-BE7C-A5443A3D84D1}" destId="{C0FBA54D-3A3D-42F4-B1C8-ADE0E74CCC4D}" srcOrd="0" destOrd="0" presId="urn:microsoft.com/office/officeart/2005/8/layout/orgChart1"/>
    <dgm:cxn modelId="{671614C6-19F5-4D22-A2F8-B79D4B011F00}" type="presParOf" srcId="{C0FBA54D-3A3D-42F4-B1C8-ADE0E74CCC4D}" destId="{30DA9891-B7C7-405D-9015-1C3DF0E9850F}" srcOrd="0" destOrd="0" presId="urn:microsoft.com/office/officeart/2005/8/layout/orgChart1"/>
    <dgm:cxn modelId="{C1FD8510-48A3-4150-89B0-52E58759B31C}" type="presParOf" srcId="{C0FBA54D-3A3D-42F4-B1C8-ADE0E74CCC4D}" destId="{5EC808F1-181C-42C2-975C-2B558EBCB7FE}" srcOrd="1" destOrd="0" presId="urn:microsoft.com/office/officeart/2005/8/layout/orgChart1"/>
    <dgm:cxn modelId="{A99C0383-1FBF-4897-BA8C-108BAA95931D}" type="presParOf" srcId="{CD8B12E6-DD1E-4D70-BE7C-A5443A3D84D1}" destId="{3C11D65F-2A65-4A7E-9C15-AA6406FE6F0B}" srcOrd="1" destOrd="0" presId="urn:microsoft.com/office/officeart/2005/8/layout/orgChart1"/>
    <dgm:cxn modelId="{703126E3-C39F-4B88-860E-A0582B09622E}" type="presParOf" srcId="{CD8B12E6-DD1E-4D70-BE7C-A5443A3D84D1}" destId="{07414A68-C8A8-4CE7-984E-48064FC49AF5}" srcOrd="2" destOrd="0" presId="urn:microsoft.com/office/officeart/2005/8/layout/orgChart1"/>
    <dgm:cxn modelId="{933BF4C2-DC8B-42B6-934D-D9C8EEB3F2C2}" type="presParOf" srcId="{70B62D43-4B2E-478D-8091-7F950B36BC86}" destId="{BD53C961-9C2E-42B5-A825-EB1CD5AF2FE3}" srcOrd="6" destOrd="0" presId="urn:microsoft.com/office/officeart/2005/8/layout/orgChart1"/>
    <dgm:cxn modelId="{3E6FCB48-57D6-4CBD-9DEF-D80AB11A8BE0}" type="presParOf" srcId="{70B62D43-4B2E-478D-8091-7F950B36BC86}" destId="{2AD0F394-908E-4BF8-9902-81719C192207}" srcOrd="7" destOrd="0" presId="urn:microsoft.com/office/officeart/2005/8/layout/orgChart1"/>
    <dgm:cxn modelId="{3990A9E6-1008-4D52-A497-62A50E146225}" type="presParOf" srcId="{2AD0F394-908E-4BF8-9902-81719C192207}" destId="{6508E9AA-32AD-45CE-ACB4-E452A2309B43}" srcOrd="0" destOrd="0" presId="urn:microsoft.com/office/officeart/2005/8/layout/orgChart1"/>
    <dgm:cxn modelId="{9A5A7A23-5F82-432B-AC06-2ED06A08DE24}" type="presParOf" srcId="{6508E9AA-32AD-45CE-ACB4-E452A2309B43}" destId="{26E61D30-5696-4E05-9044-AF73EF27DAB2}" srcOrd="0" destOrd="0" presId="urn:microsoft.com/office/officeart/2005/8/layout/orgChart1"/>
    <dgm:cxn modelId="{AAAB002B-4D20-454A-9EC7-0FB99C3ECFCF}" type="presParOf" srcId="{6508E9AA-32AD-45CE-ACB4-E452A2309B43}" destId="{14A5ABF2-8B49-4694-AC4C-1A898869B017}" srcOrd="1" destOrd="0" presId="urn:microsoft.com/office/officeart/2005/8/layout/orgChart1"/>
    <dgm:cxn modelId="{3CE51C00-EA73-4794-AF27-68AD35152DA4}" type="presParOf" srcId="{2AD0F394-908E-4BF8-9902-81719C192207}" destId="{E95C75F7-7305-47DE-985C-550E435481C9}" srcOrd="1" destOrd="0" presId="urn:microsoft.com/office/officeart/2005/8/layout/orgChart1"/>
    <dgm:cxn modelId="{C311D71B-0BE6-478A-AA07-7AD4EDF8431D}" type="presParOf" srcId="{2AD0F394-908E-4BF8-9902-81719C192207}" destId="{ADFD56FF-A789-4A68-9B2D-8E4E857854C2}" srcOrd="2" destOrd="0" presId="urn:microsoft.com/office/officeart/2005/8/layout/orgChart1"/>
    <dgm:cxn modelId="{4654A3A2-2498-41E3-8620-DF8BB0BA4F7D}" type="presParOf" srcId="{70B62D43-4B2E-478D-8091-7F950B36BC86}" destId="{B4ADFA40-1DC3-4BD0-BAE4-D5BA4FDF2B3E}" srcOrd="8" destOrd="0" presId="urn:microsoft.com/office/officeart/2005/8/layout/orgChart1"/>
    <dgm:cxn modelId="{2F7CF72A-31E1-43D4-AB20-64A42A2C654D}" type="presParOf" srcId="{70B62D43-4B2E-478D-8091-7F950B36BC86}" destId="{74623D81-D47A-4BDB-A76C-094846D41FA8}" srcOrd="9" destOrd="0" presId="urn:microsoft.com/office/officeart/2005/8/layout/orgChart1"/>
    <dgm:cxn modelId="{267A3603-1FC1-4333-956C-A1FC5EA4CC69}" type="presParOf" srcId="{74623D81-D47A-4BDB-A76C-094846D41FA8}" destId="{A5AFB960-0B8B-4E03-885A-2579269F7DC1}" srcOrd="0" destOrd="0" presId="urn:microsoft.com/office/officeart/2005/8/layout/orgChart1"/>
    <dgm:cxn modelId="{6CEECA32-50DE-4339-804D-AD134FF40FD5}" type="presParOf" srcId="{A5AFB960-0B8B-4E03-885A-2579269F7DC1}" destId="{3A05D6AC-55D4-4F8B-831D-7528DBB5E857}" srcOrd="0" destOrd="0" presId="urn:microsoft.com/office/officeart/2005/8/layout/orgChart1"/>
    <dgm:cxn modelId="{26BC8489-2549-4D8A-AF40-5CAB9099A4EB}" type="presParOf" srcId="{A5AFB960-0B8B-4E03-885A-2579269F7DC1}" destId="{179F0FCD-C306-4B84-A7DF-E34F9FAB6F56}" srcOrd="1" destOrd="0" presId="urn:microsoft.com/office/officeart/2005/8/layout/orgChart1"/>
    <dgm:cxn modelId="{10D4EFB4-0DFF-4522-AB04-F1D42A84D409}" type="presParOf" srcId="{74623D81-D47A-4BDB-A76C-094846D41FA8}" destId="{856F8CB3-7FD8-44A2-BD9F-D0A3BBBFD7B2}" srcOrd="1" destOrd="0" presId="urn:microsoft.com/office/officeart/2005/8/layout/orgChart1"/>
    <dgm:cxn modelId="{80EC802E-3554-46E4-B9DB-A9C964E6487D}" type="presParOf" srcId="{74623D81-D47A-4BDB-A76C-094846D41FA8}" destId="{E41C3208-7C36-4192-9EA5-1F0C4DB4A826}" srcOrd="2" destOrd="0" presId="urn:microsoft.com/office/officeart/2005/8/layout/orgChart1"/>
    <dgm:cxn modelId="{00AE2956-88E6-4AF7-8233-F7D088A9AF9E}" type="presParOf" srcId="{8BAB2199-5159-41F9-8708-33820C9B03A9}" destId="{FB705D8D-4B0F-418C-BE22-C9FC935B08A3}" srcOrd="2" destOrd="0" presId="urn:microsoft.com/office/officeart/2005/8/layout/orgChart1"/>
    <dgm:cxn modelId="{7E48E089-1DEE-4283-BF4B-7A272B8FD6F9}" type="presParOf" srcId="{9C5DF944-3D7A-473D-A789-5CA86652B8F8}" destId="{4F6F1802-D2DC-45F2-8B57-B9ACE00E096B}" srcOrd="4" destOrd="0" presId="urn:microsoft.com/office/officeart/2005/8/layout/orgChart1"/>
    <dgm:cxn modelId="{1D7FE8B8-7D7D-4E83-B557-CD653529A914}" type="presParOf" srcId="{9C5DF944-3D7A-473D-A789-5CA86652B8F8}" destId="{D09FB176-C899-4C34-A2EF-DF4099E3930B}" srcOrd="5" destOrd="0" presId="urn:microsoft.com/office/officeart/2005/8/layout/orgChart1"/>
    <dgm:cxn modelId="{9171DB35-D197-4C28-B646-B2ECD1D1B696}" type="presParOf" srcId="{D09FB176-C899-4C34-A2EF-DF4099E3930B}" destId="{EB3A78CF-8659-4E76-9BB6-78F8A7F8B535}" srcOrd="0" destOrd="0" presId="urn:microsoft.com/office/officeart/2005/8/layout/orgChart1"/>
    <dgm:cxn modelId="{CB1D15DF-8198-498F-AE62-32889B57A62C}" type="presParOf" srcId="{EB3A78CF-8659-4E76-9BB6-78F8A7F8B535}" destId="{ED956AEF-5A78-47DC-9D97-3B27A2E93095}" srcOrd="0" destOrd="0" presId="urn:microsoft.com/office/officeart/2005/8/layout/orgChart1"/>
    <dgm:cxn modelId="{493EF234-85A0-4129-98D2-2089C757B0B9}" type="presParOf" srcId="{EB3A78CF-8659-4E76-9BB6-78F8A7F8B535}" destId="{0936C29E-0ABE-4289-9453-F6DF249F454C}" srcOrd="1" destOrd="0" presId="urn:microsoft.com/office/officeart/2005/8/layout/orgChart1"/>
    <dgm:cxn modelId="{0325424F-B35F-4E1B-BD03-2870EFA1A86B}" type="presParOf" srcId="{D09FB176-C899-4C34-A2EF-DF4099E3930B}" destId="{3666C14E-3FE7-4AB2-BA4F-4535D42C477E}" srcOrd="1" destOrd="0" presId="urn:microsoft.com/office/officeart/2005/8/layout/orgChart1"/>
    <dgm:cxn modelId="{9D39CF4E-9ECE-400F-8D2D-12D817F89A87}" type="presParOf" srcId="{3666C14E-3FE7-4AB2-BA4F-4535D42C477E}" destId="{7E670A0B-4B6A-45AD-AE95-FAE9E52BA24F}" srcOrd="0" destOrd="0" presId="urn:microsoft.com/office/officeart/2005/8/layout/orgChart1"/>
    <dgm:cxn modelId="{9E29ED5D-0D6A-4658-B06C-8D3A2223F92A}" type="presParOf" srcId="{3666C14E-3FE7-4AB2-BA4F-4535D42C477E}" destId="{781D4557-4BA2-4B53-85D2-D0A8E2F29ACB}" srcOrd="1" destOrd="0" presId="urn:microsoft.com/office/officeart/2005/8/layout/orgChart1"/>
    <dgm:cxn modelId="{4E85A9F9-97F1-46CD-9F93-092EB842B619}" type="presParOf" srcId="{781D4557-4BA2-4B53-85D2-D0A8E2F29ACB}" destId="{A1F0E8B8-00E6-43CE-8E1F-A9918B608453}" srcOrd="0" destOrd="0" presId="urn:microsoft.com/office/officeart/2005/8/layout/orgChart1"/>
    <dgm:cxn modelId="{B678F83A-9AE8-4522-85E2-B904AAE6CC11}" type="presParOf" srcId="{A1F0E8B8-00E6-43CE-8E1F-A9918B608453}" destId="{2C701CAE-D8F1-461E-8A0C-C57AEB1CD6C2}" srcOrd="0" destOrd="0" presId="urn:microsoft.com/office/officeart/2005/8/layout/orgChart1"/>
    <dgm:cxn modelId="{D07DD431-7CB8-454D-AD23-AB6EAB752E40}" type="presParOf" srcId="{A1F0E8B8-00E6-43CE-8E1F-A9918B608453}" destId="{0A55F855-E390-49C4-85C3-4EB5DC8DFEC3}" srcOrd="1" destOrd="0" presId="urn:microsoft.com/office/officeart/2005/8/layout/orgChart1"/>
    <dgm:cxn modelId="{E6F30EAE-8DCB-4FA0-9DC6-3BAE4CAF9C22}" type="presParOf" srcId="{781D4557-4BA2-4B53-85D2-D0A8E2F29ACB}" destId="{8FDA77AA-02A8-4EBB-8954-A3306A125F11}" srcOrd="1" destOrd="0" presId="urn:microsoft.com/office/officeart/2005/8/layout/orgChart1"/>
    <dgm:cxn modelId="{E6ECA079-BCCA-428D-9595-298BBA4F9EBC}" type="presParOf" srcId="{781D4557-4BA2-4B53-85D2-D0A8E2F29ACB}" destId="{802B30D6-A884-4929-98EE-4DE3E2D91CB8}" srcOrd="2" destOrd="0" presId="urn:microsoft.com/office/officeart/2005/8/layout/orgChart1"/>
    <dgm:cxn modelId="{EB9BA7A0-CFF7-4F92-8C60-9F5DD320680F}" type="presParOf" srcId="{3666C14E-3FE7-4AB2-BA4F-4535D42C477E}" destId="{4E5DB2E5-BC21-45FD-89CF-804EEEA73D92}" srcOrd="2" destOrd="0" presId="urn:microsoft.com/office/officeart/2005/8/layout/orgChart1"/>
    <dgm:cxn modelId="{655EDDB4-DEC7-407D-8558-81AD3BFC78C3}" type="presParOf" srcId="{3666C14E-3FE7-4AB2-BA4F-4535D42C477E}" destId="{FEF5B6E2-22EA-4CFA-BF26-961399773F49}" srcOrd="3" destOrd="0" presId="urn:microsoft.com/office/officeart/2005/8/layout/orgChart1"/>
    <dgm:cxn modelId="{325EAF7F-6C36-4338-B85F-7D7142F666F9}" type="presParOf" srcId="{FEF5B6E2-22EA-4CFA-BF26-961399773F49}" destId="{42BED641-FA4F-4D4B-9A19-A7D3C3BE1408}" srcOrd="0" destOrd="0" presId="urn:microsoft.com/office/officeart/2005/8/layout/orgChart1"/>
    <dgm:cxn modelId="{A533E4AE-E820-4F0A-B763-911E2085B2A5}" type="presParOf" srcId="{42BED641-FA4F-4D4B-9A19-A7D3C3BE1408}" destId="{74487508-3D4F-4F35-9119-7335AA499C95}" srcOrd="0" destOrd="0" presId="urn:microsoft.com/office/officeart/2005/8/layout/orgChart1"/>
    <dgm:cxn modelId="{F9425931-1B35-4265-959C-8DD970F11F31}" type="presParOf" srcId="{42BED641-FA4F-4D4B-9A19-A7D3C3BE1408}" destId="{EA4E738B-1483-44D6-89EB-8256A9C3F87D}" srcOrd="1" destOrd="0" presId="urn:microsoft.com/office/officeart/2005/8/layout/orgChart1"/>
    <dgm:cxn modelId="{F32CD05F-1F68-4451-9CF7-BF81C6C93161}" type="presParOf" srcId="{FEF5B6E2-22EA-4CFA-BF26-961399773F49}" destId="{B5B7C6F2-824B-4B22-9513-4D47B87A1DEF}" srcOrd="1" destOrd="0" presId="urn:microsoft.com/office/officeart/2005/8/layout/orgChart1"/>
    <dgm:cxn modelId="{472735B3-95F7-4B09-A289-1EDC9EB3E663}" type="presParOf" srcId="{FEF5B6E2-22EA-4CFA-BF26-961399773F49}" destId="{AD4B3EEE-3AC5-44A5-8891-70C0728030DE}" srcOrd="2" destOrd="0" presId="urn:microsoft.com/office/officeart/2005/8/layout/orgChart1"/>
    <dgm:cxn modelId="{BDBAFE52-37C7-403D-95D4-BA07C5B30D33}" type="presParOf" srcId="{3666C14E-3FE7-4AB2-BA4F-4535D42C477E}" destId="{1A2BCB80-89E2-41EC-87D9-8650DA66AB8A}" srcOrd="4" destOrd="0" presId="urn:microsoft.com/office/officeart/2005/8/layout/orgChart1"/>
    <dgm:cxn modelId="{ADED53B8-02C4-4145-B54F-F962B2AEA76A}" type="presParOf" srcId="{3666C14E-3FE7-4AB2-BA4F-4535D42C477E}" destId="{CD498E25-17A8-4592-A106-0BDE77F9F8BE}" srcOrd="5" destOrd="0" presId="urn:microsoft.com/office/officeart/2005/8/layout/orgChart1"/>
    <dgm:cxn modelId="{01166ABB-755B-43B3-B6CD-16B5109E6C0E}" type="presParOf" srcId="{CD498E25-17A8-4592-A106-0BDE77F9F8BE}" destId="{1832CD07-F56C-4B75-9FC3-CEF6C2D6EA45}" srcOrd="0" destOrd="0" presId="urn:microsoft.com/office/officeart/2005/8/layout/orgChart1"/>
    <dgm:cxn modelId="{F71635AB-A2B9-47E9-A9DF-F348CFA80CB8}" type="presParOf" srcId="{1832CD07-F56C-4B75-9FC3-CEF6C2D6EA45}" destId="{F7484F86-9514-4EEC-AAEC-65AD9B4B3D96}" srcOrd="0" destOrd="0" presId="urn:microsoft.com/office/officeart/2005/8/layout/orgChart1"/>
    <dgm:cxn modelId="{FBEC8F89-4479-40A7-991C-3F3B995ECF07}" type="presParOf" srcId="{1832CD07-F56C-4B75-9FC3-CEF6C2D6EA45}" destId="{2F8AA862-E8D3-4043-95F3-7EBB33FDC237}" srcOrd="1" destOrd="0" presId="urn:microsoft.com/office/officeart/2005/8/layout/orgChart1"/>
    <dgm:cxn modelId="{E1DF8223-C7D5-46DE-B043-C9D0F80B34BF}" type="presParOf" srcId="{CD498E25-17A8-4592-A106-0BDE77F9F8BE}" destId="{D6D1B4BE-1E43-4CD4-965F-996A3963A4DE}" srcOrd="1" destOrd="0" presId="urn:microsoft.com/office/officeart/2005/8/layout/orgChart1"/>
    <dgm:cxn modelId="{4FAAF301-A1F7-4930-8368-65B8CBC7B27E}" type="presParOf" srcId="{CD498E25-17A8-4592-A106-0BDE77F9F8BE}" destId="{2585E360-1265-4DAF-8ED0-8CB30CFCA044}" srcOrd="2" destOrd="0" presId="urn:microsoft.com/office/officeart/2005/8/layout/orgChart1"/>
    <dgm:cxn modelId="{4C6BF97F-E129-4BA8-BF68-C836F0181F7E}" type="presParOf" srcId="{3666C14E-3FE7-4AB2-BA4F-4535D42C477E}" destId="{9AAB9F84-69DB-4974-8FB3-17FE16A42904}" srcOrd="6" destOrd="0" presId="urn:microsoft.com/office/officeart/2005/8/layout/orgChart1"/>
    <dgm:cxn modelId="{8B28B0ED-0F0B-492E-ABBB-58CF4C197AF5}" type="presParOf" srcId="{3666C14E-3FE7-4AB2-BA4F-4535D42C477E}" destId="{C3EE2C24-35C5-4383-8BA8-04718D61B1E3}" srcOrd="7" destOrd="0" presId="urn:microsoft.com/office/officeart/2005/8/layout/orgChart1"/>
    <dgm:cxn modelId="{309CE26C-729B-4014-9B58-5F30031654BC}" type="presParOf" srcId="{C3EE2C24-35C5-4383-8BA8-04718D61B1E3}" destId="{D76FB983-6AF4-4D17-803C-BE4F9D86E241}" srcOrd="0" destOrd="0" presId="urn:microsoft.com/office/officeart/2005/8/layout/orgChart1"/>
    <dgm:cxn modelId="{6BD55DAA-3108-4CFE-8109-F12E3AD2290A}" type="presParOf" srcId="{D76FB983-6AF4-4D17-803C-BE4F9D86E241}" destId="{C95AECE2-07C4-42E7-90DA-5CD8EA216CFC}" srcOrd="0" destOrd="0" presId="urn:microsoft.com/office/officeart/2005/8/layout/orgChart1"/>
    <dgm:cxn modelId="{078C5A99-C412-4594-94FE-45423AB3D048}" type="presParOf" srcId="{D76FB983-6AF4-4D17-803C-BE4F9D86E241}" destId="{4704A764-F3E3-46A1-B698-AC3BCD85875D}" srcOrd="1" destOrd="0" presId="urn:microsoft.com/office/officeart/2005/8/layout/orgChart1"/>
    <dgm:cxn modelId="{996996E3-EFC5-4ED6-89E9-B23E0A80861F}" type="presParOf" srcId="{C3EE2C24-35C5-4383-8BA8-04718D61B1E3}" destId="{C07B020C-8290-4505-84E9-D8CD925D7B93}" srcOrd="1" destOrd="0" presId="urn:microsoft.com/office/officeart/2005/8/layout/orgChart1"/>
    <dgm:cxn modelId="{9737AC9C-B716-4112-AD4F-FA285D207AA5}" type="presParOf" srcId="{C3EE2C24-35C5-4383-8BA8-04718D61B1E3}" destId="{97715D9E-A6B5-4BE2-9531-017E1F9F5E37}" srcOrd="2" destOrd="0" presId="urn:microsoft.com/office/officeart/2005/8/layout/orgChart1"/>
    <dgm:cxn modelId="{5C1455C8-3FA2-4904-93B8-D82AA5C2C018}" type="presParOf" srcId="{3666C14E-3FE7-4AB2-BA4F-4535D42C477E}" destId="{F8AA5B07-D62E-4BEF-A7F4-BB8154CE0161}" srcOrd="8" destOrd="0" presId="urn:microsoft.com/office/officeart/2005/8/layout/orgChart1"/>
    <dgm:cxn modelId="{214B45CD-DD1A-41F4-B615-7879E90539B7}" type="presParOf" srcId="{3666C14E-3FE7-4AB2-BA4F-4535D42C477E}" destId="{28D3CB32-FAA0-4273-8538-1EB307061468}" srcOrd="9" destOrd="0" presId="urn:microsoft.com/office/officeart/2005/8/layout/orgChart1"/>
    <dgm:cxn modelId="{EEA39E7B-C444-4078-A3CA-8C576500E0AC}" type="presParOf" srcId="{28D3CB32-FAA0-4273-8538-1EB307061468}" destId="{4E6634D0-9CA1-4ACD-BF91-91BEE47E76EF}" srcOrd="0" destOrd="0" presId="urn:microsoft.com/office/officeart/2005/8/layout/orgChart1"/>
    <dgm:cxn modelId="{A4DD8061-288F-4BAF-8350-DA9BB1EAB86F}" type="presParOf" srcId="{4E6634D0-9CA1-4ACD-BF91-91BEE47E76EF}" destId="{EE219807-47C8-4941-99AE-CE39076E53F5}" srcOrd="0" destOrd="0" presId="urn:microsoft.com/office/officeart/2005/8/layout/orgChart1"/>
    <dgm:cxn modelId="{34194353-8820-4E45-B06B-88438AF2B8E6}" type="presParOf" srcId="{4E6634D0-9CA1-4ACD-BF91-91BEE47E76EF}" destId="{A8ED66CC-CBB3-4EB5-ADE1-6E062170315B}" srcOrd="1" destOrd="0" presId="urn:microsoft.com/office/officeart/2005/8/layout/orgChart1"/>
    <dgm:cxn modelId="{C5779E07-E1D6-4A2F-983B-8625A42A143B}" type="presParOf" srcId="{28D3CB32-FAA0-4273-8538-1EB307061468}" destId="{55A4A9B7-D2D2-4F27-9972-54B957F184B3}" srcOrd="1" destOrd="0" presId="urn:microsoft.com/office/officeart/2005/8/layout/orgChart1"/>
    <dgm:cxn modelId="{8D65CF41-F8A9-4361-A180-185B43A4D01B}" type="presParOf" srcId="{28D3CB32-FAA0-4273-8538-1EB307061468}" destId="{A6D08738-8725-4BBB-8D6E-6E0F7F338F27}" srcOrd="2" destOrd="0" presId="urn:microsoft.com/office/officeart/2005/8/layout/orgChart1"/>
    <dgm:cxn modelId="{40C0C02E-184D-474F-8F5A-55D74A4B6776}" type="presParOf" srcId="{D09FB176-C899-4C34-A2EF-DF4099E3930B}" destId="{10032A81-28F1-4589-A2C9-2F713826DB5B}" srcOrd="2" destOrd="0" presId="urn:microsoft.com/office/officeart/2005/8/layout/orgChart1"/>
    <dgm:cxn modelId="{D3CA1440-2C43-4EB3-B769-37F7A61592C5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9E4F57E4-4E64-4D53-909E-460A720CFE78}" type="presOf" srcId="{8514C17C-35EC-4D14-92F7-13A577CAA5C4}" destId="{079C46BA-E270-4C4F-9AA8-92E32A64D736}" srcOrd="0" destOrd="0" presId="urn:microsoft.com/office/officeart/2005/8/layout/orgChart1"/>
    <dgm:cxn modelId="{97260720-0A2B-4378-9CF3-E08913BE2535}" type="presOf" srcId="{DCCE79F2-51DC-4E3A-8F3D-0CB311D1F14D}" destId="{A8ED66CC-CBB3-4EB5-ADE1-6E062170315B}" srcOrd="1" destOrd="0" presId="urn:microsoft.com/office/officeart/2005/8/layout/orgChart1"/>
    <dgm:cxn modelId="{46F7E321-03F7-4835-96B4-0146F34FCC0E}" type="presOf" srcId="{032924AE-7BA3-4608-9D4D-A10FC22FA55B}" destId="{FCA2B357-06A1-4199-999C-BBE32872F828}" srcOrd="0" destOrd="0" presId="urn:microsoft.com/office/officeart/2005/8/layout/orgChart1"/>
    <dgm:cxn modelId="{1EDA4D9D-94DC-4A62-B380-7DDD0A41AEF7}" type="presOf" srcId="{6A766238-49C0-489C-9759-5801318FB123}" destId="{8F3E2022-AB5E-4438-BDBE-146FD19E8285}" srcOrd="0" destOrd="0" presId="urn:microsoft.com/office/officeart/2005/8/layout/orgChart1"/>
    <dgm:cxn modelId="{9FDBBC2C-68FB-48C2-AB60-73B7CF4B8ACA}" type="presOf" srcId="{382A9707-8CE9-4448-A732-795155023764}" destId="{C9EB4BFF-95DA-49B7-87A2-66A52A4FCDFA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1C40F72B-A94E-4BA2-8F2F-637D5191C760}" type="presOf" srcId="{092024CE-8423-4E50-A34E-3122E05631CC}" destId="{2C701CAE-D8F1-461E-8A0C-C57AEB1CD6C2}" srcOrd="0" destOrd="0" presId="urn:microsoft.com/office/officeart/2005/8/layout/orgChart1"/>
    <dgm:cxn modelId="{4C3654E7-7C2F-41C9-B3DA-E75AA6643CD9}" type="presOf" srcId="{51AC05A3-5125-4631-8328-EE9742C5CE1F}" destId="{7533127D-6F77-420D-9337-03A9B17677A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861D869-D130-4558-9E0D-BF1BA97C6CCA}" type="presOf" srcId="{D5F013B3-4B4E-4E38-9BAF-4B34B2BB0C79}" destId="{14A5ABF2-8B49-4694-AC4C-1A898869B017}" srcOrd="1" destOrd="0" presId="urn:microsoft.com/office/officeart/2005/8/layout/orgChart1"/>
    <dgm:cxn modelId="{CD42C27C-4F89-4FFF-9753-6697F8C5BC48}" type="presOf" srcId="{43C964D4-3EA5-4709-BA45-DC9671707267}" destId="{ABF5B3AF-9C3F-43AC-89B9-A4B84688B739}" srcOrd="0" destOrd="0" presId="urn:microsoft.com/office/officeart/2005/8/layout/orgChart1"/>
    <dgm:cxn modelId="{4974DFB8-93B8-437C-A105-ED5D826AF410}" type="presOf" srcId="{CE683E6A-A313-4F5C-8639-235783D1198F}" destId="{6C1B72B2-EE6C-495B-ADAD-8508CE8EB807}" srcOrd="0" destOrd="0" presId="urn:microsoft.com/office/officeart/2005/8/layout/orgChart1"/>
    <dgm:cxn modelId="{3C073CFD-F59A-4E0D-A881-7871062B5595}" type="presOf" srcId="{B40A1E99-819E-4C0D-B671-3D134F0F7163}" destId="{3A05D6AC-55D4-4F8B-831D-7528DBB5E857}" srcOrd="0" destOrd="0" presId="urn:microsoft.com/office/officeart/2005/8/layout/orgChart1"/>
    <dgm:cxn modelId="{4E0BD36C-A38B-483E-BE4B-0C0262A21214}" type="presOf" srcId="{69BEBD41-3545-40FD-BFDD-D21BD47C872E}" destId="{74487508-3D4F-4F35-9119-7335AA499C9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C246A822-25F3-4DD1-9F23-32D99A2D9E9C}" type="presOf" srcId="{D5F013B3-4B4E-4E38-9BAF-4B34B2BB0C79}" destId="{26E61D30-5696-4E05-9044-AF73EF27DAB2}" srcOrd="0" destOrd="0" presId="urn:microsoft.com/office/officeart/2005/8/layout/orgChart1"/>
    <dgm:cxn modelId="{F0293C49-ADC4-4BA6-8992-71629FA3AD33}" type="presOf" srcId="{8514C17C-35EC-4D14-92F7-13A577CAA5C4}" destId="{3AA4BA60-CAF3-4B65-8A7B-26648B565082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508DD3A-DB50-420F-A4A6-B4CEE517FFAA}" type="presOf" srcId="{032924AE-7BA3-4608-9D4D-A10FC22FA55B}" destId="{842224E6-60DA-412E-8A1B-7533C1377869}" srcOrd="1" destOrd="0" presId="urn:microsoft.com/office/officeart/2005/8/layout/orgChart1"/>
    <dgm:cxn modelId="{1BD2EACB-49C0-4ED2-B428-16687A812519}" type="presOf" srcId="{51AC05A3-5125-4631-8328-EE9742C5CE1F}" destId="{75DCBE71-7469-49E9-81E5-E6A43E3EC0D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352998A2-09AF-41E5-AEC1-5A75CF622C62}" type="presOf" srcId="{092024CE-8423-4E50-A34E-3122E05631CC}" destId="{0A55F855-E390-49C4-85C3-4EB5DC8DFEC3}" srcOrd="1" destOrd="0" presId="urn:microsoft.com/office/officeart/2005/8/layout/orgChart1"/>
    <dgm:cxn modelId="{8CD4F9F5-4655-418E-9184-4FC812C7E068}" type="presOf" srcId="{D91152BC-9A33-44D3-AEBB-F20420DB430F}" destId="{5EC808F1-181C-42C2-975C-2B558EBCB7FE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A29257E3-5B74-4439-8170-93FFD14A8367}" type="presOf" srcId="{C7336B56-6975-43EE-AA11-2CF9D86F3B72}" destId="{F7484F86-9514-4EEC-AAEC-65AD9B4B3D9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97BA3A42-62C2-40C7-8C87-023C23F74BF2}" type="presOf" srcId="{00B822AA-E50D-409C-8E77-78CE41F17C4F}" destId="{86ECFBC0-6EDE-49D7-A5E4-E61CBAF4A092}" srcOrd="0" destOrd="0" presId="urn:microsoft.com/office/officeart/2005/8/layout/orgChart1"/>
    <dgm:cxn modelId="{809ED383-564F-423B-8A91-7D50212E69F9}" type="presOf" srcId="{41CBE71F-8A1C-4046-8B51-627382F890A8}" destId="{BD53C961-9C2E-42B5-A825-EB1CD5AF2FE3}" srcOrd="0" destOrd="0" presId="urn:microsoft.com/office/officeart/2005/8/layout/orgChart1"/>
    <dgm:cxn modelId="{5523AAC9-0F58-41CB-B109-0CBA51A37DDB}" type="presOf" srcId="{69BEBD41-3545-40FD-BFDD-D21BD47C872E}" destId="{EA4E738B-1483-44D6-89EB-8256A9C3F87D}" srcOrd="1" destOrd="0" presId="urn:microsoft.com/office/officeart/2005/8/layout/orgChart1"/>
    <dgm:cxn modelId="{0F86FCD8-2A79-4CE9-BDDB-42B078872C91}" type="presOf" srcId="{49A41343-8942-4E0A-948C-7308CFEDA337}" destId="{F8AA5B07-D62E-4BEF-A7F4-BB8154CE0161}" srcOrd="0" destOrd="0" presId="urn:microsoft.com/office/officeart/2005/8/layout/orgChart1"/>
    <dgm:cxn modelId="{04D3E597-DB96-4314-AE5B-3A9387BECC7B}" type="presOf" srcId="{DCB062A1-302A-48A6-BE81-96138548FF70}" destId="{1AE91293-7748-4E52-8855-7B838C555EB9}" srcOrd="0" destOrd="0" presId="urn:microsoft.com/office/officeart/2005/8/layout/orgChart1"/>
    <dgm:cxn modelId="{F661C826-8E00-4EAF-9265-118ABF8803BF}" type="presOf" srcId="{C7336B56-6975-43EE-AA11-2CF9D86F3B72}" destId="{2F8AA862-E8D3-4043-95F3-7EBB33FDC237}" srcOrd="1" destOrd="0" presId="urn:microsoft.com/office/officeart/2005/8/layout/orgChart1"/>
    <dgm:cxn modelId="{3164FFD0-1B7B-48B0-AAD1-B02A5C4919A9}" type="presOf" srcId="{88B02B86-A182-47E8-98CE-5F03ED03FC83}" destId="{1A2BCB80-89E2-41EC-87D9-8650DA66AB8A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41FD6EB-88E2-41E3-B684-0EBE3EFA1097}" type="presOf" srcId="{1E17A9B5-1CC6-4BF4-A5EB-2099972243B8}" destId="{0044642D-BF6E-4946-989D-7BC76303D8B1}" srcOrd="1" destOrd="0" presId="urn:microsoft.com/office/officeart/2005/8/layout/orgChart1"/>
    <dgm:cxn modelId="{D58A7959-2C06-4486-AF51-692AB0B73F16}" type="presOf" srcId="{3837525C-9A2A-44D5-8B42-9C0820CF3FF9}" destId="{6AC59FBD-FAEA-42FA-8EB1-29A7CC044828}" srcOrd="0" destOrd="0" presId="urn:microsoft.com/office/officeart/2005/8/layout/orgChart1"/>
    <dgm:cxn modelId="{4BF1FA40-3FEF-447C-80E9-33D83B42FB73}" type="presOf" srcId="{BC7A14EC-7DD0-42E2-A28E-8428AF273F49}" destId="{4E5DB2E5-BC21-45FD-89CF-804EEEA73D9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BE313E45-ECAA-48C0-AF69-BF5BA9D748E2}" type="presOf" srcId="{88415C31-82DD-4EF9-9A7A-1D4D99FB6B9D}" destId="{ED956AEF-5A78-47DC-9D97-3B27A2E93095}" srcOrd="0" destOrd="0" presId="urn:microsoft.com/office/officeart/2005/8/layout/orgChart1"/>
    <dgm:cxn modelId="{81D22AEE-9E7E-4E67-AC5E-C842CCD657F8}" type="presOf" srcId="{6A766238-49C0-489C-9759-5801318FB123}" destId="{F4F60A8B-BCFE-4E33-9289-BF4CA9206F7B}" srcOrd="1" destOrd="0" presId="urn:microsoft.com/office/officeart/2005/8/layout/orgChart1"/>
    <dgm:cxn modelId="{6646BE0E-4312-425E-826B-DCA1410E10CE}" type="presOf" srcId="{43C964D4-3EA5-4709-BA45-DC9671707267}" destId="{87899BB1-A811-4B2D-8FA3-633A97B1A6A6}" srcOrd="1" destOrd="0" presId="urn:microsoft.com/office/officeart/2005/8/layout/orgChart1"/>
    <dgm:cxn modelId="{C8F7ECC7-7695-4C01-AE7B-32C1C899B2BA}" type="presOf" srcId="{D3B00EB5-7252-4C54-A138-4FDE2761BA89}" destId="{77FF546B-1ADB-4B35-B705-B48DE95D0A7F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107EC819-AD12-4A55-BC5E-FDC1E93ADFB5}" type="presOf" srcId="{57A44C0D-573F-44FB-BC9E-B18382ACCC39}" destId="{9AAB9F84-69DB-4974-8FB3-17FE16A42904}" srcOrd="0" destOrd="0" presId="urn:microsoft.com/office/officeart/2005/8/layout/orgChart1"/>
    <dgm:cxn modelId="{CFE21DFA-FB41-4E75-AA4F-CCE0F45D90C5}" type="presOf" srcId="{B40A1E99-819E-4C0D-B671-3D134F0F7163}" destId="{179F0FCD-C306-4B84-A7DF-E34F9FAB6F56}" srcOrd="1" destOrd="0" presId="urn:microsoft.com/office/officeart/2005/8/layout/orgChart1"/>
    <dgm:cxn modelId="{E7D2F8A5-50AE-4281-821B-CF7AA28BB4A3}" type="presOf" srcId="{BCA1F9C7-A2DE-4DA9-9030-581CAAE089DA}" destId="{7E670A0B-4B6A-45AD-AE95-FAE9E52BA24F}" srcOrd="0" destOrd="0" presId="urn:microsoft.com/office/officeart/2005/8/layout/orgChart1"/>
    <dgm:cxn modelId="{3F11A0C5-B3E5-4166-AA2E-07E2F31FB1DA}" type="presOf" srcId="{844909A3-F2C8-49AE-869B-AFCA0AC709DF}" destId="{5A29D58D-62CC-4731-8120-CAD4354C3E03}" srcOrd="0" destOrd="0" presId="urn:microsoft.com/office/officeart/2005/8/layout/orgChart1"/>
    <dgm:cxn modelId="{B719D655-17DE-4FBD-8AC8-E1EFEAE784A0}" type="presOf" srcId="{BAA37ED3-8504-4718-82EA-2141E33A703B}" destId="{C6471DB4-9B93-437A-AEBE-F3B71F737DF8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1B2D2CBB-A288-4A87-AAF1-49572D988082}" type="presOf" srcId="{D91152BC-9A33-44D3-AEBB-F20420DB430F}" destId="{30DA9891-B7C7-405D-9015-1C3DF0E9850F}" srcOrd="0" destOrd="0" presId="urn:microsoft.com/office/officeart/2005/8/layout/orgChart1"/>
    <dgm:cxn modelId="{8AA26344-5E72-4CF5-A90B-06F4A57782F5}" type="presOf" srcId="{E2FDDA39-0A56-4C19-9570-F6322A50CD7C}" destId="{4704A764-F3E3-46A1-B698-AC3BCD85875D}" srcOrd="1" destOrd="0" presId="urn:microsoft.com/office/officeart/2005/8/layout/orgChart1"/>
    <dgm:cxn modelId="{D0D51A1D-6C12-4165-8EA0-96564F64A61F}" type="presOf" srcId="{DC9F82DD-39AD-486C-81D6-0E3C38A96BAD}" destId="{4F6F1802-D2DC-45F2-8B57-B9ACE00E096B}" srcOrd="0" destOrd="0" presId="urn:microsoft.com/office/officeart/2005/8/layout/orgChart1"/>
    <dgm:cxn modelId="{3F471DE9-C20A-4E69-9698-46C52BE80DDC}" type="presOf" srcId="{EDF4E25F-6E69-41B7-B57F-66E5D749104E}" destId="{CD65CBB6-B9A3-48AB-AFB3-4BE4B03553D3}" srcOrd="0" destOrd="0" presId="urn:microsoft.com/office/officeart/2005/8/layout/orgChart1"/>
    <dgm:cxn modelId="{854A9E0B-4A8F-4009-A211-2B60CAD8B477}" type="presOf" srcId="{D656347E-658D-41DE-86E2-9688A1F66EB3}" destId="{D351E307-7A60-4733-B21C-CC6D6E5D051D}" srcOrd="0" destOrd="0" presId="urn:microsoft.com/office/officeart/2005/8/layout/orgChart1"/>
    <dgm:cxn modelId="{4BAE2BDC-9AA7-4216-AED8-B0EB82CD4A53}" type="presOf" srcId="{B103CFD6-C2F2-4A76-8866-035FF64E5877}" destId="{2FA1AE03-77C2-487B-948B-82122901556A}" srcOrd="1" destOrd="0" presId="urn:microsoft.com/office/officeart/2005/8/layout/orgChart1"/>
    <dgm:cxn modelId="{D2313BD1-AE14-4302-BA80-C4FD8222A31C}" type="presOf" srcId="{DCCE79F2-51DC-4E3A-8F3D-0CB311D1F14D}" destId="{EE219807-47C8-4941-99AE-CE39076E53F5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828D67F-356A-4AFA-8306-6512E2328C7F}" type="presOf" srcId="{B103CFD6-C2F2-4A76-8866-035FF64E5877}" destId="{D98E11BE-9177-4329-A5B4-B4B8653C2863}" srcOrd="0" destOrd="0" presId="urn:microsoft.com/office/officeart/2005/8/layout/orgChart1"/>
    <dgm:cxn modelId="{7C975BE1-3CB3-45C7-BF51-8FFEBC54FBD3}" type="presOf" srcId="{00B822AA-E50D-409C-8E77-78CE41F17C4F}" destId="{EE7467E8-D778-4C18-9C7C-925EF25B0DC2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4DEF1776-9A0F-43E3-A1FD-0AEA433C9ACF}" type="presOf" srcId="{0ED209FE-B93C-493B-85A2-BA5863869AE7}" destId="{B4ADFA40-1DC3-4BD0-BAE4-D5BA4FDF2B3E}" srcOrd="0" destOrd="0" presId="urn:microsoft.com/office/officeart/2005/8/layout/orgChart1"/>
    <dgm:cxn modelId="{3CB36B3E-3FC2-4169-84AD-0DAA53245B3D}" type="presOf" srcId="{E2FDDA39-0A56-4C19-9570-F6322A50CD7C}" destId="{C95AECE2-07C4-42E7-90DA-5CD8EA216CFC}" srcOrd="0" destOrd="0" presId="urn:microsoft.com/office/officeart/2005/8/layout/orgChart1"/>
    <dgm:cxn modelId="{887790D1-211F-494B-BEC5-D5F952B7D79E}" type="presOf" srcId="{382A9707-8CE9-4448-A732-795155023764}" destId="{40CBCC65-FD09-4B94-B9C9-3482617F2627}" srcOrd="1" destOrd="0" presId="urn:microsoft.com/office/officeart/2005/8/layout/orgChart1"/>
    <dgm:cxn modelId="{4055F6CE-CAED-4248-B13F-0DB150EDDE72}" type="presOf" srcId="{1D03C52E-27F1-4CAD-B953-A57260381D87}" destId="{52D64095-8F0B-43C5-A134-4F8EB745D0AC}" srcOrd="0" destOrd="0" presId="urn:microsoft.com/office/officeart/2005/8/layout/orgChart1"/>
    <dgm:cxn modelId="{63E4EB7E-F293-435F-8B53-BB9765FC87DF}" type="presOf" srcId="{CBC98D67-7A4E-4DF5-AC0F-18B667594BB8}" destId="{D644628E-4C6F-4DF2-8C07-D2B66E3A4757}" srcOrd="0" destOrd="0" presId="urn:microsoft.com/office/officeart/2005/8/layout/orgChart1"/>
    <dgm:cxn modelId="{588ACF19-5C09-40D0-A284-C7496B74881F}" type="presOf" srcId="{88415C31-82DD-4EF9-9A7A-1D4D99FB6B9D}" destId="{0936C29E-0ABE-4289-9453-F6DF249F454C}" srcOrd="1" destOrd="0" presId="urn:microsoft.com/office/officeart/2005/8/layout/orgChart1"/>
    <dgm:cxn modelId="{D8AE45A8-9F9E-49E8-AFA9-3B91BEC146BD}" type="presOf" srcId="{1E17A9B5-1CC6-4BF4-A5EB-2099972243B8}" destId="{F0DC39B6-0C64-430A-9FFB-4907B94E244D}" srcOrd="0" destOrd="0" presId="urn:microsoft.com/office/officeart/2005/8/layout/orgChart1"/>
    <dgm:cxn modelId="{133D9B55-7E3E-4C4E-9E4E-A6821B3A2EFF}" type="presParOf" srcId="{6C1B72B2-EE6C-495B-ADAD-8508CE8EB807}" destId="{B9578B13-712D-4BAD-A28F-A7352074EDA6}" srcOrd="0" destOrd="0" presId="urn:microsoft.com/office/officeart/2005/8/layout/orgChart1"/>
    <dgm:cxn modelId="{D38C47F5-E403-435E-9A2D-A6DE3C6D99B6}" type="presParOf" srcId="{B9578B13-712D-4BAD-A28F-A7352074EDA6}" destId="{EA34C8C8-6EC1-483B-8E39-8E6926CED3CE}" srcOrd="0" destOrd="0" presId="urn:microsoft.com/office/officeart/2005/8/layout/orgChart1"/>
    <dgm:cxn modelId="{CC97147C-E9B1-41ED-AF07-C5E649442B93}" type="presParOf" srcId="{EA34C8C8-6EC1-483B-8E39-8E6926CED3CE}" destId="{D98E11BE-9177-4329-A5B4-B4B8653C2863}" srcOrd="0" destOrd="0" presId="urn:microsoft.com/office/officeart/2005/8/layout/orgChart1"/>
    <dgm:cxn modelId="{CD2A1628-49A4-4D85-A9BB-2FD706EF1FFF}" type="presParOf" srcId="{EA34C8C8-6EC1-483B-8E39-8E6926CED3CE}" destId="{2FA1AE03-77C2-487B-948B-82122901556A}" srcOrd="1" destOrd="0" presId="urn:microsoft.com/office/officeart/2005/8/layout/orgChart1"/>
    <dgm:cxn modelId="{CC216064-ED27-4A9F-9445-40C8BAE2B173}" type="presParOf" srcId="{B9578B13-712D-4BAD-A28F-A7352074EDA6}" destId="{9C5DF944-3D7A-473D-A789-5CA86652B8F8}" srcOrd="1" destOrd="0" presId="urn:microsoft.com/office/officeart/2005/8/layout/orgChart1"/>
    <dgm:cxn modelId="{D0F31CDC-90D7-476F-ACB8-C61F0A20CB90}" type="presParOf" srcId="{9C5DF944-3D7A-473D-A789-5CA86652B8F8}" destId="{D351E307-7A60-4733-B21C-CC6D6E5D051D}" srcOrd="0" destOrd="0" presId="urn:microsoft.com/office/officeart/2005/8/layout/orgChart1"/>
    <dgm:cxn modelId="{C23F5D99-CCD5-4C0B-B91E-15059B415ABA}" type="presParOf" srcId="{9C5DF944-3D7A-473D-A789-5CA86652B8F8}" destId="{60FE5B31-E82E-49E2-9469-B5D5674278BC}" srcOrd="1" destOrd="0" presId="urn:microsoft.com/office/officeart/2005/8/layout/orgChart1"/>
    <dgm:cxn modelId="{04C48D92-6209-4F9B-8F75-8F69B8421731}" type="presParOf" srcId="{60FE5B31-E82E-49E2-9469-B5D5674278BC}" destId="{CB88DD46-0D40-4A1B-9C97-26FA4C46EB15}" srcOrd="0" destOrd="0" presId="urn:microsoft.com/office/officeart/2005/8/layout/orgChart1"/>
    <dgm:cxn modelId="{40DDCA83-06D2-4859-91A9-94E29FA139B0}" type="presParOf" srcId="{CB88DD46-0D40-4A1B-9C97-26FA4C46EB15}" destId="{ABF5B3AF-9C3F-43AC-89B9-A4B84688B739}" srcOrd="0" destOrd="0" presId="urn:microsoft.com/office/officeart/2005/8/layout/orgChart1"/>
    <dgm:cxn modelId="{05D3BEA1-A804-4FF3-8AFC-FC4B62764C6A}" type="presParOf" srcId="{CB88DD46-0D40-4A1B-9C97-26FA4C46EB15}" destId="{87899BB1-A811-4B2D-8FA3-633A97B1A6A6}" srcOrd="1" destOrd="0" presId="urn:microsoft.com/office/officeart/2005/8/layout/orgChart1"/>
    <dgm:cxn modelId="{4A60243C-3B5B-45FD-9A8B-52CD4E665404}" type="presParOf" srcId="{60FE5B31-E82E-49E2-9469-B5D5674278BC}" destId="{B6A20B03-CFA9-41D8-9956-9F0EB448DC4A}" srcOrd="1" destOrd="0" presId="urn:microsoft.com/office/officeart/2005/8/layout/orgChart1"/>
    <dgm:cxn modelId="{D3FD98A0-15EC-4AC2-9998-6161D1850102}" type="presParOf" srcId="{B6A20B03-CFA9-41D8-9956-9F0EB448DC4A}" destId="{CD65CBB6-B9A3-48AB-AFB3-4BE4B03553D3}" srcOrd="0" destOrd="0" presId="urn:microsoft.com/office/officeart/2005/8/layout/orgChart1"/>
    <dgm:cxn modelId="{1730CF5B-9690-40BD-84C8-CCBB474F1FA2}" type="presParOf" srcId="{B6A20B03-CFA9-41D8-9956-9F0EB448DC4A}" destId="{ED1F0A6D-21D1-431E-B021-19DC70288741}" srcOrd="1" destOrd="0" presId="urn:microsoft.com/office/officeart/2005/8/layout/orgChart1"/>
    <dgm:cxn modelId="{8C06034F-6379-4517-87C2-43BB8F12C1E5}" type="presParOf" srcId="{ED1F0A6D-21D1-431E-B021-19DC70288741}" destId="{3035FF76-B78F-49A4-AACF-E2FF3786028F}" srcOrd="0" destOrd="0" presId="urn:microsoft.com/office/officeart/2005/8/layout/orgChart1"/>
    <dgm:cxn modelId="{6EE48D62-9B23-4B5D-A85D-4BA4DF5C5BF3}" type="presParOf" srcId="{3035FF76-B78F-49A4-AACF-E2FF3786028F}" destId="{F0DC39B6-0C64-430A-9FFB-4907B94E244D}" srcOrd="0" destOrd="0" presId="urn:microsoft.com/office/officeart/2005/8/layout/orgChart1"/>
    <dgm:cxn modelId="{F36F4ED4-52DF-45A9-B34A-77C60EBD95A8}" type="presParOf" srcId="{3035FF76-B78F-49A4-AACF-E2FF3786028F}" destId="{0044642D-BF6E-4946-989D-7BC76303D8B1}" srcOrd="1" destOrd="0" presId="urn:microsoft.com/office/officeart/2005/8/layout/orgChart1"/>
    <dgm:cxn modelId="{1E5060EB-BDE0-4745-B567-A6272E5817B7}" type="presParOf" srcId="{ED1F0A6D-21D1-431E-B021-19DC70288741}" destId="{6F92EC3E-8AAE-41C7-BFFF-85E9DBCB215A}" srcOrd="1" destOrd="0" presId="urn:microsoft.com/office/officeart/2005/8/layout/orgChart1"/>
    <dgm:cxn modelId="{00171F74-7443-4A46-8202-AA7ABAEA6FC4}" type="presParOf" srcId="{ED1F0A6D-21D1-431E-B021-19DC70288741}" destId="{C359BE23-B469-48EB-819D-6F6FDCDBB0A8}" srcOrd="2" destOrd="0" presId="urn:microsoft.com/office/officeart/2005/8/layout/orgChart1"/>
    <dgm:cxn modelId="{9EA02E5B-D5E2-4AA7-8FED-BC35C29F6C82}" type="presParOf" srcId="{B6A20B03-CFA9-41D8-9956-9F0EB448DC4A}" destId="{6AC59FBD-FAEA-42FA-8EB1-29A7CC044828}" srcOrd="2" destOrd="0" presId="urn:microsoft.com/office/officeart/2005/8/layout/orgChart1"/>
    <dgm:cxn modelId="{2AECE326-5090-4C91-A9D8-53C9D121867B}" type="presParOf" srcId="{B6A20B03-CFA9-41D8-9956-9F0EB448DC4A}" destId="{F2E1EDE4-99F4-4CBC-BA6A-91AF00914823}" srcOrd="3" destOrd="0" presId="urn:microsoft.com/office/officeart/2005/8/layout/orgChart1"/>
    <dgm:cxn modelId="{5AA7157D-D7F3-42EF-80D1-36C0954C29B8}" type="presParOf" srcId="{F2E1EDE4-99F4-4CBC-BA6A-91AF00914823}" destId="{795B4B98-FEFB-4DAB-B785-2E28918B1C7E}" srcOrd="0" destOrd="0" presId="urn:microsoft.com/office/officeart/2005/8/layout/orgChart1"/>
    <dgm:cxn modelId="{21417D68-621D-4BEC-9D3D-4BD741F4482A}" type="presParOf" srcId="{795B4B98-FEFB-4DAB-B785-2E28918B1C7E}" destId="{C9EB4BFF-95DA-49B7-87A2-66A52A4FCDFA}" srcOrd="0" destOrd="0" presId="urn:microsoft.com/office/officeart/2005/8/layout/orgChart1"/>
    <dgm:cxn modelId="{CED5CDA6-E060-4391-AF93-2CCAF54BBA6F}" type="presParOf" srcId="{795B4B98-FEFB-4DAB-B785-2E28918B1C7E}" destId="{40CBCC65-FD09-4B94-B9C9-3482617F2627}" srcOrd="1" destOrd="0" presId="urn:microsoft.com/office/officeart/2005/8/layout/orgChart1"/>
    <dgm:cxn modelId="{6C74C7C4-790A-46C4-8F6D-8357CF8AFA6B}" type="presParOf" srcId="{F2E1EDE4-99F4-4CBC-BA6A-91AF00914823}" destId="{6E67D5E8-91A3-4A9C-B70E-60777B0DD65E}" srcOrd="1" destOrd="0" presId="urn:microsoft.com/office/officeart/2005/8/layout/orgChart1"/>
    <dgm:cxn modelId="{86266AA5-DC9D-4211-81FB-BA353AEB4865}" type="presParOf" srcId="{F2E1EDE4-99F4-4CBC-BA6A-91AF00914823}" destId="{9041FCB5-DDBA-4A82-87F1-A20AE1F0ECFA}" srcOrd="2" destOrd="0" presId="urn:microsoft.com/office/officeart/2005/8/layout/orgChart1"/>
    <dgm:cxn modelId="{8A35DFF8-A600-4226-83DB-74626E283AE5}" type="presParOf" srcId="{B6A20B03-CFA9-41D8-9956-9F0EB448DC4A}" destId="{D644628E-4C6F-4DF2-8C07-D2B66E3A4757}" srcOrd="4" destOrd="0" presId="urn:microsoft.com/office/officeart/2005/8/layout/orgChart1"/>
    <dgm:cxn modelId="{5D2C7F50-CA52-4BC3-96A7-A0BB956E1DE7}" type="presParOf" srcId="{B6A20B03-CFA9-41D8-9956-9F0EB448DC4A}" destId="{4C59CDCC-8171-42A8-836D-8A7ADEF309D0}" srcOrd="5" destOrd="0" presId="urn:microsoft.com/office/officeart/2005/8/layout/orgChart1"/>
    <dgm:cxn modelId="{6040E1FC-6577-4FDC-9FB8-94FA334F18BB}" type="presParOf" srcId="{4C59CDCC-8171-42A8-836D-8A7ADEF309D0}" destId="{FED7DC99-D3B3-46B2-AE57-14D47B1F3671}" srcOrd="0" destOrd="0" presId="urn:microsoft.com/office/officeart/2005/8/layout/orgChart1"/>
    <dgm:cxn modelId="{05B1E5D3-6BAB-4CF9-AE72-32FC76DBDB09}" type="presParOf" srcId="{FED7DC99-D3B3-46B2-AE57-14D47B1F3671}" destId="{8F3E2022-AB5E-4438-BDBE-146FD19E8285}" srcOrd="0" destOrd="0" presId="urn:microsoft.com/office/officeart/2005/8/layout/orgChart1"/>
    <dgm:cxn modelId="{43F6661F-2983-4006-8ABD-54F75038C0AB}" type="presParOf" srcId="{FED7DC99-D3B3-46B2-AE57-14D47B1F3671}" destId="{F4F60A8B-BCFE-4E33-9289-BF4CA9206F7B}" srcOrd="1" destOrd="0" presId="urn:microsoft.com/office/officeart/2005/8/layout/orgChart1"/>
    <dgm:cxn modelId="{2C057F28-FAEB-48D3-A801-CFD6AEB107F8}" type="presParOf" srcId="{4C59CDCC-8171-42A8-836D-8A7ADEF309D0}" destId="{0717BF70-BD3E-4FBF-92BE-2C7F71500E41}" srcOrd="1" destOrd="0" presId="urn:microsoft.com/office/officeart/2005/8/layout/orgChart1"/>
    <dgm:cxn modelId="{CB88A503-5139-4CAA-A26F-AE2C69AECAD8}" type="presParOf" srcId="{4C59CDCC-8171-42A8-836D-8A7ADEF309D0}" destId="{0E63D1F7-0BB7-4B23-80D6-B69D7359A638}" srcOrd="2" destOrd="0" presId="urn:microsoft.com/office/officeart/2005/8/layout/orgChart1"/>
    <dgm:cxn modelId="{CF0BF30E-B39B-4DFC-A492-02B83737446D}" type="presParOf" srcId="{B6A20B03-CFA9-41D8-9956-9F0EB448DC4A}" destId="{52D64095-8F0B-43C5-A134-4F8EB745D0AC}" srcOrd="6" destOrd="0" presId="urn:microsoft.com/office/officeart/2005/8/layout/orgChart1"/>
    <dgm:cxn modelId="{01F6AFD2-F8B8-4C24-8A7A-3BC4C242F555}" type="presParOf" srcId="{B6A20B03-CFA9-41D8-9956-9F0EB448DC4A}" destId="{65175C4B-27F3-41C0-9093-49201195521B}" srcOrd="7" destOrd="0" presId="urn:microsoft.com/office/officeart/2005/8/layout/orgChart1"/>
    <dgm:cxn modelId="{5B9B2F3C-DAA9-4847-9CD8-53F652418191}" type="presParOf" srcId="{65175C4B-27F3-41C0-9093-49201195521B}" destId="{418B0B64-07DF-4A86-8188-2B3D12FF0C1B}" srcOrd="0" destOrd="0" presId="urn:microsoft.com/office/officeart/2005/8/layout/orgChart1"/>
    <dgm:cxn modelId="{16967460-9284-424C-B2E4-303ADF284776}" type="presParOf" srcId="{418B0B64-07DF-4A86-8188-2B3D12FF0C1B}" destId="{FCA2B357-06A1-4199-999C-BBE32872F828}" srcOrd="0" destOrd="0" presId="urn:microsoft.com/office/officeart/2005/8/layout/orgChart1"/>
    <dgm:cxn modelId="{AED07660-AB5B-49BC-A330-916A3154A1A7}" type="presParOf" srcId="{418B0B64-07DF-4A86-8188-2B3D12FF0C1B}" destId="{842224E6-60DA-412E-8A1B-7533C1377869}" srcOrd="1" destOrd="0" presId="urn:microsoft.com/office/officeart/2005/8/layout/orgChart1"/>
    <dgm:cxn modelId="{47FE1178-50EE-4C0F-9B38-4D81CF01B66B}" type="presParOf" srcId="{65175C4B-27F3-41C0-9093-49201195521B}" destId="{5FEE9627-663F-4879-B764-2FCAC3BEDB01}" srcOrd="1" destOrd="0" presId="urn:microsoft.com/office/officeart/2005/8/layout/orgChart1"/>
    <dgm:cxn modelId="{A616DD5F-C3B6-48FD-8B9D-17889E8B6133}" type="presParOf" srcId="{65175C4B-27F3-41C0-9093-49201195521B}" destId="{D211A30E-3DD6-4F3B-A936-B6D9FD1B5AD6}" srcOrd="2" destOrd="0" presId="urn:microsoft.com/office/officeart/2005/8/layout/orgChart1"/>
    <dgm:cxn modelId="{FC4C36FA-1255-4343-88B0-BF6A5E086FF0}" type="presParOf" srcId="{60FE5B31-E82E-49E2-9469-B5D5674278BC}" destId="{0A55CB08-0585-4E83-BB9C-6136411D5C97}" srcOrd="2" destOrd="0" presId="urn:microsoft.com/office/officeart/2005/8/layout/orgChart1"/>
    <dgm:cxn modelId="{61303B2C-12EF-4FF7-A361-65009497C21B}" type="presParOf" srcId="{9C5DF944-3D7A-473D-A789-5CA86652B8F8}" destId="{1AE91293-7748-4E52-8855-7B838C555EB9}" srcOrd="2" destOrd="0" presId="urn:microsoft.com/office/officeart/2005/8/layout/orgChart1"/>
    <dgm:cxn modelId="{46AF76C2-8F1F-47E8-AAAD-CB970E9981D0}" type="presParOf" srcId="{9C5DF944-3D7A-473D-A789-5CA86652B8F8}" destId="{8BAB2199-5159-41F9-8708-33820C9B03A9}" srcOrd="3" destOrd="0" presId="urn:microsoft.com/office/officeart/2005/8/layout/orgChart1"/>
    <dgm:cxn modelId="{4F36B0E2-1B79-4EA2-B2B9-A980EEDE6777}" type="presParOf" srcId="{8BAB2199-5159-41F9-8708-33820C9B03A9}" destId="{4AEEF0FD-EB99-4BD5-89CD-011B1DDC19F8}" srcOrd="0" destOrd="0" presId="urn:microsoft.com/office/officeart/2005/8/layout/orgChart1"/>
    <dgm:cxn modelId="{1AD6AC9D-FA8E-4058-9072-526757440EA5}" type="presParOf" srcId="{4AEEF0FD-EB99-4BD5-89CD-011B1DDC19F8}" destId="{86ECFBC0-6EDE-49D7-A5E4-E61CBAF4A092}" srcOrd="0" destOrd="0" presId="urn:microsoft.com/office/officeart/2005/8/layout/orgChart1"/>
    <dgm:cxn modelId="{4F1018FF-ACAD-44BB-8E3C-F3B594A22946}" type="presParOf" srcId="{4AEEF0FD-EB99-4BD5-89CD-011B1DDC19F8}" destId="{EE7467E8-D778-4C18-9C7C-925EF25B0DC2}" srcOrd="1" destOrd="0" presId="urn:microsoft.com/office/officeart/2005/8/layout/orgChart1"/>
    <dgm:cxn modelId="{45C93A0C-6D9A-46CE-BFD2-1610A4C71CA9}" type="presParOf" srcId="{8BAB2199-5159-41F9-8708-33820C9B03A9}" destId="{70B62D43-4B2E-478D-8091-7F950B36BC86}" srcOrd="1" destOrd="0" presId="urn:microsoft.com/office/officeart/2005/8/layout/orgChart1"/>
    <dgm:cxn modelId="{74CF675C-AF3C-4294-8A39-F34258B8F31D}" type="presParOf" srcId="{70B62D43-4B2E-478D-8091-7F950B36BC86}" destId="{5A29D58D-62CC-4731-8120-CAD4354C3E03}" srcOrd="0" destOrd="0" presId="urn:microsoft.com/office/officeart/2005/8/layout/orgChart1"/>
    <dgm:cxn modelId="{4C2F6B4C-C2CD-4D44-A92F-EE289BC2B4E2}" type="presParOf" srcId="{70B62D43-4B2E-478D-8091-7F950B36BC86}" destId="{20684FA8-0955-4E86-9890-955AAE2FB70E}" srcOrd="1" destOrd="0" presId="urn:microsoft.com/office/officeart/2005/8/layout/orgChart1"/>
    <dgm:cxn modelId="{0415B90D-9A66-4FB3-9B3F-7A5E68D81282}" type="presParOf" srcId="{20684FA8-0955-4E86-9890-955AAE2FB70E}" destId="{357DF0A8-BCC0-4D40-9A29-811D9B3E8CE1}" srcOrd="0" destOrd="0" presId="urn:microsoft.com/office/officeart/2005/8/layout/orgChart1"/>
    <dgm:cxn modelId="{15F4CAC0-B1F0-430E-9A3F-2C8520757FF2}" type="presParOf" srcId="{357DF0A8-BCC0-4D40-9A29-811D9B3E8CE1}" destId="{7533127D-6F77-420D-9337-03A9B17677A7}" srcOrd="0" destOrd="0" presId="urn:microsoft.com/office/officeart/2005/8/layout/orgChart1"/>
    <dgm:cxn modelId="{E7397975-A05B-45A3-9EB2-6BB15F6B9E79}" type="presParOf" srcId="{357DF0A8-BCC0-4D40-9A29-811D9B3E8CE1}" destId="{75DCBE71-7469-49E9-81E5-E6A43E3EC0DC}" srcOrd="1" destOrd="0" presId="urn:microsoft.com/office/officeart/2005/8/layout/orgChart1"/>
    <dgm:cxn modelId="{4280B5B0-7BA2-4392-BA65-76435FA99145}" type="presParOf" srcId="{20684FA8-0955-4E86-9890-955AAE2FB70E}" destId="{321B0D03-50FC-44EB-B561-D21A2CD4B482}" srcOrd="1" destOrd="0" presId="urn:microsoft.com/office/officeart/2005/8/layout/orgChart1"/>
    <dgm:cxn modelId="{6E06B184-DE3D-40E4-B8A4-F407D75D3756}" type="presParOf" srcId="{20684FA8-0955-4E86-9890-955AAE2FB70E}" destId="{0654A2B9-B227-48A6-941C-DD027142ECCE}" srcOrd="2" destOrd="0" presId="urn:microsoft.com/office/officeart/2005/8/layout/orgChart1"/>
    <dgm:cxn modelId="{4852ED05-29D9-4B68-B7D9-7D5AAA1A29D2}" type="presParOf" srcId="{70B62D43-4B2E-478D-8091-7F950B36BC86}" destId="{77FF546B-1ADB-4B35-B705-B48DE95D0A7F}" srcOrd="2" destOrd="0" presId="urn:microsoft.com/office/officeart/2005/8/layout/orgChart1"/>
    <dgm:cxn modelId="{DCCDB95C-4F1C-4A51-B184-A69D5B648484}" type="presParOf" srcId="{70B62D43-4B2E-478D-8091-7F950B36BC86}" destId="{69C13562-DBB8-42F8-AE39-8AFEF8ED4982}" srcOrd="3" destOrd="0" presId="urn:microsoft.com/office/officeart/2005/8/layout/orgChart1"/>
    <dgm:cxn modelId="{85DACDE4-4A1F-4E1B-AA5E-2B291E76B2D6}" type="presParOf" srcId="{69C13562-DBB8-42F8-AE39-8AFEF8ED4982}" destId="{896D96FE-EA05-4066-8BE5-F7366BA3777A}" srcOrd="0" destOrd="0" presId="urn:microsoft.com/office/officeart/2005/8/layout/orgChart1"/>
    <dgm:cxn modelId="{0F865DB5-9836-4934-8706-C7C01F97C86E}" type="presParOf" srcId="{896D96FE-EA05-4066-8BE5-F7366BA3777A}" destId="{079C46BA-E270-4C4F-9AA8-92E32A64D736}" srcOrd="0" destOrd="0" presId="urn:microsoft.com/office/officeart/2005/8/layout/orgChart1"/>
    <dgm:cxn modelId="{4DB0FC99-0274-4A9C-B47C-298FDDE8C92C}" type="presParOf" srcId="{896D96FE-EA05-4066-8BE5-F7366BA3777A}" destId="{3AA4BA60-CAF3-4B65-8A7B-26648B565082}" srcOrd="1" destOrd="0" presId="urn:microsoft.com/office/officeart/2005/8/layout/orgChart1"/>
    <dgm:cxn modelId="{41E6DBFF-087B-439F-86D8-1DE91CD963EF}" type="presParOf" srcId="{69C13562-DBB8-42F8-AE39-8AFEF8ED4982}" destId="{54F082B5-2FAD-490F-B257-B96DCB3E19FC}" srcOrd="1" destOrd="0" presId="urn:microsoft.com/office/officeart/2005/8/layout/orgChart1"/>
    <dgm:cxn modelId="{0D10CC09-D657-4869-8827-302F11DF12CE}" type="presParOf" srcId="{69C13562-DBB8-42F8-AE39-8AFEF8ED4982}" destId="{6C846A69-A00E-4FB9-80C7-DC7FE13BD4B5}" srcOrd="2" destOrd="0" presId="urn:microsoft.com/office/officeart/2005/8/layout/orgChart1"/>
    <dgm:cxn modelId="{AAD28D9C-C9AB-4A6A-B371-0B28D7D4FA10}" type="presParOf" srcId="{70B62D43-4B2E-478D-8091-7F950B36BC86}" destId="{C6471DB4-9B93-437A-AEBE-F3B71F737DF8}" srcOrd="4" destOrd="0" presId="urn:microsoft.com/office/officeart/2005/8/layout/orgChart1"/>
    <dgm:cxn modelId="{A224F816-58AA-4195-9AE1-8DEF09539338}" type="presParOf" srcId="{70B62D43-4B2E-478D-8091-7F950B36BC86}" destId="{CD8B12E6-DD1E-4D70-BE7C-A5443A3D84D1}" srcOrd="5" destOrd="0" presId="urn:microsoft.com/office/officeart/2005/8/layout/orgChart1"/>
    <dgm:cxn modelId="{9C37E6B0-0C68-4026-A3FE-8E4607D51185}" type="presParOf" srcId="{CD8B12E6-DD1E-4D70-BE7C-A5443A3D84D1}" destId="{C0FBA54D-3A3D-42F4-B1C8-ADE0E74CCC4D}" srcOrd="0" destOrd="0" presId="urn:microsoft.com/office/officeart/2005/8/layout/orgChart1"/>
    <dgm:cxn modelId="{8088DA92-11F2-4BC2-B93B-8552FAE94A43}" type="presParOf" srcId="{C0FBA54D-3A3D-42F4-B1C8-ADE0E74CCC4D}" destId="{30DA9891-B7C7-405D-9015-1C3DF0E9850F}" srcOrd="0" destOrd="0" presId="urn:microsoft.com/office/officeart/2005/8/layout/orgChart1"/>
    <dgm:cxn modelId="{6150D194-B729-4A94-AE0C-81070A7D82FB}" type="presParOf" srcId="{C0FBA54D-3A3D-42F4-B1C8-ADE0E74CCC4D}" destId="{5EC808F1-181C-42C2-975C-2B558EBCB7FE}" srcOrd="1" destOrd="0" presId="urn:microsoft.com/office/officeart/2005/8/layout/orgChart1"/>
    <dgm:cxn modelId="{686C4686-C281-4A03-B9A4-826C60B7E86B}" type="presParOf" srcId="{CD8B12E6-DD1E-4D70-BE7C-A5443A3D84D1}" destId="{3C11D65F-2A65-4A7E-9C15-AA6406FE6F0B}" srcOrd="1" destOrd="0" presId="urn:microsoft.com/office/officeart/2005/8/layout/orgChart1"/>
    <dgm:cxn modelId="{6A8EC648-665C-438E-98C8-24677D52275E}" type="presParOf" srcId="{CD8B12E6-DD1E-4D70-BE7C-A5443A3D84D1}" destId="{07414A68-C8A8-4CE7-984E-48064FC49AF5}" srcOrd="2" destOrd="0" presId="urn:microsoft.com/office/officeart/2005/8/layout/orgChart1"/>
    <dgm:cxn modelId="{ACFA405D-9D8F-4637-894A-8E299C012A5D}" type="presParOf" srcId="{70B62D43-4B2E-478D-8091-7F950B36BC86}" destId="{BD53C961-9C2E-42B5-A825-EB1CD5AF2FE3}" srcOrd="6" destOrd="0" presId="urn:microsoft.com/office/officeart/2005/8/layout/orgChart1"/>
    <dgm:cxn modelId="{B3751F81-22AC-478F-95E0-E9346BDA9AF1}" type="presParOf" srcId="{70B62D43-4B2E-478D-8091-7F950B36BC86}" destId="{2AD0F394-908E-4BF8-9902-81719C192207}" srcOrd="7" destOrd="0" presId="urn:microsoft.com/office/officeart/2005/8/layout/orgChart1"/>
    <dgm:cxn modelId="{680DCF60-E64C-4723-8E6A-D484A40FE261}" type="presParOf" srcId="{2AD0F394-908E-4BF8-9902-81719C192207}" destId="{6508E9AA-32AD-45CE-ACB4-E452A2309B43}" srcOrd="0" destOrd="0" presId="urn:microsoft.com/office/officeart/2005/8/layout/orgChart1"/>
    <dgm:cxn modelId="{EFDC2145-1493-40FC-ACF0-692872236D70}" type="presParOf" srcId="{6508E9AA-32AD-45CE-ACB4-E452A2309B43}" destId="{26E61D30-5696-4E05-9044-AF73EF27DAB2}" srcOrd="0" destOrd="0" presId="urn:microsoft.com/office/officeart/2005/8/layout/orgChart1"/>
    <dgm:cxn modelId="{C5CEF448-EA81-4E97-BEDD-4CCD39D022D0}" type="presParOf" srcId="{6508E9AA-32AD-45CE-ACB4-E452A2309B43}" destId="{14A5ABF2-8B49-4694-AC4C-1A898869B017}" srcOrd="1" destOrd="0" presId="urn:microsoft.com/office/officeart/2005/8/layout/orgChart1"/>
    <dgm:cxn modelId="{502C67A4-35F0-4A58-A471-DA0E557A1B01}" type="presParOf" srcId="{2AD0F394-908E-4BF8-9902-81719C192207}" destId="{E95C75F7-7305-47DE-985C-550E435481C9}" srcOrd="1" destOrd="0" presId="urn:microsoft.com/office/officeart/2005/8/layout/orgChart1"/>
    <dgm:cxn modelId="{550C51B2-A05C-4DC4-ADAA-7ACD31FEBAFE}" type="presParOf" srcId="{2AD0F394-908E-4BF8-9902-81719C192207}" destId="{ADFD56FF-A789-4A68-9B2D-8E4E857854C2}" srcOrd="2" destOrd="0" presId="urn:microsoft.com/office/officeart/2005/8/layout/orgChart1"/>
    <dgm:cxn modelId="{53C457ED-5DE8-4746-859F-D51C742DC40A}" type="presParOf" srcId="{70B62D43-4B2E-478D-8091-7F950B36BC86}" destId="{B4ADFA40-1DC3-4BD0-BAE4-D5BA4FDF2B3E}" srcOrd="8" destOrd="0" presId="urn:microsoft.com/office/officeart/2005/8/layout/orgChart1"/>
    <dgm:cxn modelId="{F14174C8-41EA-475B-81B5-CE42B1A8964C}" type="presParOf" srcId="{70B62D43-4B2E-478D-8091-7F950B36BC86}" destId="{74623D81-D47A-4BDB-A76C-094846D41FA8}" srcOrd="9" destOrd="0" presId="urn:microsoft.com/office/officeart/2005/8/layout/orgChart1"/>
    <dgm:cxn modelId="{1873C10D-0661-4625-8F1F-385F2B2ACC50}" type="presParOf" srcId="{74623D81-D47A-4BDB-A76C-094846D41FA8}" destId="{A5AFB960-0B8B-4E03-885A-2579269F7DC1}" srcOrd="0" destOrd="0" presId="urn:microsoft.com/office/officeart/2005/8/layout/orgChart1"/>
    <dgm:cxn modelId="{0CF3B739-35D9-4B69-B426-0F9466BFBDFC}" type="presParOf" srcId="{A5AFB960-0B8B-4E03-885A-2579269F7DC1}" destId="{3A05D6AC-55D4-4F8B-831D-7528DBB5E857}" srcOrd="0" destOrd="0" presId="urn:microsoft.com/office/officeart/2005/8/layout/orgChart1"/>
    <dgm:cxn modelId="{4D681C48-06F5-41CE-9858-6582250933EC}" type="presParOf" srcId="{A5AFB960-0B8B-4E03-885A-2579269F7DC1}" destId="{179F0FCD-C306-4B84-A7DF-E34F9FAB6F56}" srcOrd="1" destOrd="0" presId="urn:microsoft.com/office/officeart/2005/8/layout/orgChart1"/>
    <dgm:cxn modelId="{4C81BD4B-7012-4170-BAA7-581180FDAB4B}" type="presParOf" srcId="{74623D81-D47A-4BDB-A76C-094846D41FA8}" destId="{856F8CB3-7FD8-44A2-BD9F-D0A3BBBFD7B2}" srcOrd="1" destOrd="0" presId="urn:microsoft.com/office/officeart/2005/8/layout/orgChart1"/>
    <dgm:cxn modelId="{8CAE0853-B02E-4551-9231-D1531F6A0A45}" type="presParOf" srcId="{74623D81-D47A-4BDB-A76C-094846D41FA8}" destId="{E41C3208-7C36-4192-9EA5-1F0C4DB4A826}" srcOrd="2" destOrd="0" presId="urn:microsoft.com/office/officeart/2005/8/layout/orgChart1"/>
    <dgm:cxn modelId="{91A92AA9-FBBF-4C45-8349-A58C96775DBC}" type="presParOf" srcId="{8BAB2199-5159-41F9-8708-33820C9B03A9}" destId="{FB705D8D-4B0F-418C-BE22-C9FC935B08A3}" srcOrd="2" destOrd="0" presId="urn:microsoft.com/office/officeart/2005/8/layout/orgChart1"/>
    <dgm:cxn modelId="{1B3CB282-6241-429A-B5DE-27E7745A50AB}" type="presParOf" srcId="{9C5DF944-3D7A-473D-A789-5CA86652B8F8}" destId="{4F6F1802-D2DC-45F2-8B57-B9ACE00E096B}" srcOrd="4" destOrd="0" presId="urn:microsoft.com/office/officeart/2005/8/layout/orgChart1"/>
    <dgm:cxn modelId="{44F0D07D-F3EB-493F-B81B-562D55F9477F}" type="presParOf" srcId="{9C5DF944-3D7A-473D-A789-5CA86652B8F8}" destId="{D09FB176-C899-4C34-A2EF-DF4099E3930B}" srcOrd="5" destOrd="0" presId="urn:microsoft.com/office/officeart/2005/8/layout/orgChart1"/>
    <dgm:cxn modelId="{A6E5E891-83B0-4173-B970-575D7535E837}" type="presParOf" srcId="{D09FB176-C899-4C34-A2EF-DF4099E3930B}" destId="{EB3A78CF-8659-4E76-9BB6-78F8A7F8B535}" srcOrd="0" destOrd="0" presId="urn:microsoft.com/office/officeart/2005/8/layout/orgChart1"/>
    <dgm:cxn modelId="{A247DF98-6F2C-4FD6-BAEA-E46E5AB3F467}" type="presParOf" srcId="{EB3A78CF-8659-4E76-9BB6-78F8A7F8B535}" destId="{ED956AEF-5A78-47DC-9D97-3B27A2E93095}" srcOrd="0" destOrd="0" presId="urn:microsoft.com/office/officeart/2005/8/layout/orgChart1"/>
    <dgm:cxn modelId="{D62DBF0D-6B19-457A-B15E-AFF09B7D96F5}" type="presParOf" srcId="{EB3A78CF-8659-4E76-9BB6-78F8A7F8B535}" destId="{0936C29E-0ABE-4289-9453-F6DF249F454C}" srcOrd="1" destOrd="0" presId="urn:microsoft.com/office/officeart/2005/8/layout/orgChart1"/>
    <dgm:cxn modelId="{1518B119-F14F-4D14-89B1-37EB588E9B6B}" type="presParOf" srcId="{D09FB176-C899-4C34-A2EF-DF4099E3930B}" destId="{3666C14E-3FE7-4AB2-BA4F-4535D42C477E}" srcOrd="1" destOrd="0" presId="urn:microsoft.com/office/officeart/2005/8/layout/orgChart1"/>
    <dgm:cxn modelId="{4753AB91-6E6F-4ED2-ADF6-EABB771AEF55}" type="presParOf" srcId="{3666C14E-3FE7-4AB2-BA4F-4535D42C477E}" destId="{7E670A0B-4B6A-45AD-AE95-FAE9E52BA24F}" srcOrd="0" destOrd="0" presId="urn:microsoft.com/office/officeart/2005/8/layout/orgChart1"/>
    <dgm:cxn modelId="{94786D77-F987-4136-8C83-D58F5CAE4509}" type="presParOf" srcId="{3666C14E-3FE7-4AB2-BA4F-4535D42C477E}" destId="{781D4557-4BA2-4B53-85D2-D0A8E2F29ACB}" srcOrd="1" destOrd="0" presId="urn:microsoft.com/office/officeart/2005/8/layout/orgChart1"/>
    <dgm:cxn modelId="{907F26F2-D2FA-4865-A02A-1A1D6F7725EB}" type="presParOf" srcId="{781D4557-4BA2-4B53-85D2-D0A8E2F29ACB}" destId="{A1F0E8B8-00E6-43CE-8E1F-A9918B608453}" srcOrd="0" destOrd="0" presId="urn:microsoft.com/office/officeart/2005/8/layout/orgChart1"/>
    <dgm:cxn modelId="{2B1C0510-D8F2-4D03-B0D1-20CEAF0551E7}" type="presParOf" srcId="{A1F0E8B8-00E6-43CE-8E1F-A9918B608453}" destId="{2C701CAE-D8F1-461E-8A0C-C57AEB1CD6C2}" srcOrd="0" destOrd="0" presId="urn:microsoft.com/office/officeart/2005/8/layout/orgChart1"/>
    <dgm:cxn modelId="{3C48BD0D-F7B1-45BE-AD35-65837FC4FCF4}" type="presParOf" srcId="{A1F0E8B8-00E6-43CE-8E1F-A9918B608453}" destId="{0A55F855-E390-49C4-85C3-4EB5DC8DFEC3}" srcOrd="1" destOrd="0" presId="urn:microsoft.com/office/officeart/2005/8/layout/orgChart1"/>
    <dgm:cxn modelId="{980DA358-B974-4AFD-87E8-DD3D56609708}" type="presParOf" srcId="{781D4557-4BA2-4B53-85D2-D0A8E2F29ACB}" destId="{8FDA77AA-02A8-4EBB-8954-A3306A125F11}" srcOrd="1" destOrd="0" presId="urn:microsoft.com/office/officeart/2005/8/layout/orgChart1"/>
    <dgm:cxn modelId="{76B4B1F7-EB82-45D4-8549-8FF1EA2B3F8F}" type="presParOf" srcId="{781D4557-4BA2-4B53-85D2-D0A8E2F29ACB}" destId="{802B30D6-A884-4929-98EE-4DE3E2D91CB8}" srcOrd="2" destOrd="0" presId="urn:microsoft.com/office/officeart/2005/8/layout/orgChart1"/>
    <dgm:cxn modelId="{F13128D5-98FF-4355-B992-47775F877736}" type="presParOf" srcId="{3666C14E-3FE7-4AB2-BA4F-4535D42C477E}" destId="{4E5DB2E5-BC21-45FD-89CF-804EEEA73D92}" srcOrd="2" destOrd="0" presId="urn:microsoft.com/office/officeart/2005/8/layout/orgChart1"/>
    <dgm:cxn modelId="{F811273C-00AA-4B6D-BD00-72395D4253DA}" type="presParOf" srcId="{3666C14E-3FE7-4AB2-BA4F-4535D42C477E}" destId="{FEF5B6E2-22EA-4CFA-BF26-961399773F49}" srcOrd="3" destOrd="0" presId="urn:microsoft.com/office/officeart/2005/8/layout/orgChart1"/>
    <dgm:cxn modelId="{D00862ED-04C6-4013-90C6-357F96678E21}" type="presParOf" srcId="{FEF5B6E2-22EA-4CFA-BF26-961399773F49}" destId="{42BED641-FA4F-4D4B-9A19-A7D3C3BE1408}" srcOrd="0" destOrd="0" presId="urn:microsoft.com/office/officeart/2005/8/layout/orgChart1"/>
    <dgm:cxn modelId="{DA9BF7A7-6C12-4198-9175-9786A00F8F34}" type="presParOf" srcId="{42BED641-FA4F-4D4B-9A19-A7D3C3BE1408}" destId="{74487508-3D4F-4F35-9119-7335AA499C95}" srcOrd="0" destOrd="0" presId="urn:microsoft.com/office/officeart/2005/8/layout/orgChart1"/>
    <dgm:cxn modelId="{770EED63-1966-47EB-A8A9-EE4314C29946}" type="presParOf" srcId="{42BED641-FA4F-4D4B-9A19-A7D3C3BE1408}" destId="{EA4E738B-1483-44D6-89EB-8256A9C3F87D}" srcOrd="1" destOrd="0" presId="urn:microsoft.com/office/officeart/2005/8/layout/orgChart1"/>
    <dgm:cxn modelId="{472B9B8D-BACE-40D7-B8BF-E0DF0CF9600E}" type="presParOf" srcId="{FEF5B6E2-22EA-4CFA-BF26-961399773F49}" destId="{B5B7C6F2-824B-4B22-9513-4D47B87A1DEF}" srcOrd="1" destOrd="0" presId="urn:microsoft.com/office/officeart/2005/8/layout/orgChart1"/>
    <dgm:cxn modelId="{8D31B73E-FEA2-48D5-8AF9-4E191B192D46}" type="presParOf" srcId="{FEF5B6E2-22EA-4CFA-BF26-961399773F49}" destId="{AD4B3EEE-3AC5-44A5-8891-70C0728030DE}" srcOrd="2" destOrd="0" presId="urn:microsoft.com/office/officeart/2005/8/layout/orgChart1"/>
    <dgm:cxn modelId="{B9DFF0E1-02CF-47DA-9494-874BC4356766}" type="presParOf" srcId="{3666C14E-3FE7-4AB2-BA4F-4535D42C477E}" destId="{1A2BCB80-89E2-41EC-87D9-8650DA66AB8A}" srcOrd="4" destOrd="0" presId="urn:microsoft.com/office/officeart/2005/8/layout/orgChart1"/>
    <dgm:cxn modelId="{32604397-C371-4860-9686-D00F43891575}" type="presParOf" srcId="{3666C14E-3FE7-4AB2-BA4F-4535D42C477E}" destId="{CD498E25-17A8-4592-A106-0BDE77F9F8BE}" srcOrd="5" destOrd="0" presId="urn:microsoft.com/office/officeart/2005/8/layout/orgChart1"/>
    <dgm:cxn modelId="{71B11BBD-777B-4645-9932-D61142E04D24}" type="presParOf" srcId="{CD498E25-17A8-4592-A106-0BDE77F9F8BE}" destId="{1832CD07-F56C-4B75-9FC3-CEF6C2D6EA45}" srcOrd="0" destOrd="0" presId="urn:microsoft.com/office/officeart/2005/8/layout/orgChart1"/>
    <dgm:cxn modelId="{33C723C6-0E37-4751-9E21-3CAC3F31991C}" type="presParOf" srcId="{1832CD07-F56C-4B75-9FC3-CEF6C2D6EA45}" destId="{F7484F86-9514-4EEC-AAEC-65AD9B4B3D96}" srcOrd="0" destOrd="0" presId="urn:microsoft.com/office/officeart/2005/8/layout/orgChart1"/>
    <dgm:cxn modelId="{069A3217-485E-46FE-A0E1-8165AD7E4303}" type="presParOf" srcId="{1832CD07-F56C-4B75-9FC3-CEF6C2D6EA45}" destId="{2F8AA862-E8D3-4043-95F3-7EBB33FDC237}" srcOrd="1" destOrd="0" presId="urn:microsoft.com/office/officeart/2005/8/layout/orgChart1"/>
    <dgm:cxn modelId="{4028252D-9C49-4BE7-9626-B8F59D06DC83}" type="presParOf" srcId="{CD498E25-17A8-4592-A106-0BDE77F9F8BE}" destId="{D6D1B4BE-1E43-4CD4-965F-996A3963A4DE}" srcOrd="1" destOrd="0" presId="urn:microsoft.com/office/officeart/2005/8/layout/orgChart1"/>
    <dgm:cxn modelId="{A5AC0A9D-C69F-46F7-9D16-A510958D3BC3}" type="presParOf" srcId="{CD498E25-17A8-4592-A106-0BDE77F9F8BE}" destId="{2585E360-1265-4DAF-8ED0-8CB30CFCA044}" srcOrd="2" destOrd="0" presId="urn:microsoft.com/office/officeart/2005/8/layout/orgChart1"/>
    <dgm:cxn modelId="{F8FAE74C-2B9C-4CCA-8477-EB382922689F}" type="presParOf" srcId="{3666C14E-3FE7-4AB2-BA4F-4535D42C477E}" destId="{9AAB9F84-69DB-4974-8FB3-17FE16A42904}" srcOrd="6" destOrd="0" presId="urn:microsoft.com/office/officeart/2005/8/layout/orgChart1"/>
    <dgm:cxn modelId="{3611237C-EC4B-4B62-ACCE-A9E9D84B9624}" type="presParOf" srcId="{3666C14E-3FE7-4AB2-BA4F-4535D42C477E}" destId="{C3EE2C24-35C5-4383-8BA8-04718D61B1E3}" srcOrd="7" destOrd="0" presId="urn:microsoft.com/office/officeart/2005/8/layout/orgChart1"/>
    <dgm:cxn modelId="{AC55295F-C8F1-4542-B716-268FBDC2B902}" type="presParOf" srcId="{C3EE2C24-35C5-4383-8BA8-04718D61B1E3}" destId="{D76FB983-6AF4-4D17-803C-BE4F9D86E241}" srcOrd="0" destOrd="0" presId="urn:microsoft.com/office/officeart/2005/8/layout/orgChart1"/>
    <dgm:cxn modelId="{16C827A1-09C1-44D4-886E-64467881DE7F}" type="presParOf" srcId="{D76FB983-6AF4-4D17-803C-BE4F9D86E241}" destId="{C95AECE2-07C4-42E7-90DA-5CD8EA216CFC}" srcOrd="0" destOrd="0" presId="urn:microsoft.com/office/officeart/2005/8/layout/orgChart1"/>
    <dgm:cxn modelId="{B4AD9D00-1E5A-4520-B94B-2683C1D6E11F}" type="presParOf" srcId="{D76FB983-6AF4-4D17-803C-BE4F9D86E241}" destId="{4704A764-F3E3-46A1-B698-AC3BCD85875D}" srcOrd="1" destOrd="0" presId="urn:microsoft.com/office/officeart/2005/8/layout/orgChart1"/>
    <dgm:cxn modelId="{00D0C1D0-A9C1-4D49-96F3-136DDA5B96E2}" type="presParOf" srcId="{C3EE2C24-35C5-4383-8BA8-04718D61B1E3}" destId="{C07B020C-8290-4505-84E9-D8CD925D7B93}" srcOrd="1" destOrd="0" presId="urn:microsoft.com/office/officeart/2005/8/layout/orgChart1"/>
    <dgm:cxn modelId="{240A2306-6AA0-48A2-A0E0-0BB6B86DAD1F}" type="presParOf" srcId="{C3EE2C24-35C5-4383-8BA8-04718D61B1E3}" destId="{97715D9E-A6B5-4BE2-9531-017E1F9F5E37}" srcOrd="2" destOrd="0" presId="urn:microsoft.com/office/officeart/2005/8/layout/orgChart1"/>
    <dgm:cxn modelId="{E81E1C79-7C8B-4A7B-ACF6-2FD42BECE984}" type="presParOf" srcId="{3666C14E-3FE7-4AB2-BA4F-4535D42C477E}" destId="{F8AA5B07-D62E-4BEF-A7F4-BB8154CE0161}" srcOrd="8" destOrd="0" presId="urn:microsoft.com/office/officeart/2005/8/layout/orgChart1"/>
    <dgm:cxn modelId="{34C544C3-423F-4593-95C2-2E64C57AA474}" type="presParOf" srcId="{3666C14E-3FE7-4AB2-BA4F-4535D42C477E}" destId="{28D3CB32-FAA0-4273-8538-1EB307061468}" srcOrd="9" destOrd="0" presId="urn:microsoft.com/office/officeart/2005/8/layout/orgChart1"/>
    <dgm:cxn modelId="{13A73DAE-104C-4C94-8CB2-CDA3578219B6}" type="presParOf" srcId="{28D3CB32-FAA0-4273-8538-1EB307061468}" destId="{4E6634D0-9CA1-4ACD-BF91-91BEE47E76EF}" srcOrd="0" destOrd="0" presId="urn:microsoft.com/office/officeart/2005/8/layout/orgChart1"/>
    <dgm:cxn modelId="{439DFC59-C275-4787-B226-C4AA0D59AA38}" type="presParOf" srcId="{4E6634D0-9CA1-4ACD-BF91-91BEE47E76EF}" destId="{EE219807-47C8-4941-99AE-CE39076E53F5}" srcOrd="0" destOrd="0" presId="urn:microsoft.com/office/officeart/2005/8/layout/orgChart1"/>
    <dgm:cxn modelId="{5086D9EA-D1E3-4234-972B-822CAEB446C1}" type="presParOf" srcId="{4E6634D0-9CA1-4ACD-BF91-91BEE47E76EF}" destId="{A8ED66CC-CBB3-4EB5-ADE1-6E062170315B}" srcOrd="1" destOrd="0" presId="urn:microsoft.com/office/officeart/2005/8/layout/orgChart1"/>
    <dgm:cxn modelId="{522B47BD-EE54-4322-9562-89405B534F9D}" type="presParOf" srcId="{28D3CB32-FAA0-4273-8538-1EB307061468}" destId="{55A4A9B7-D2D2-4F27-9972-54B957F184B3}" srcOrd="1" destOrd="0" presId="urn:microsoft.com/office/officeart/2005/8/layout/orgChart1"/>
    <dgm:cxn modelId="{7227F37F-4780-4802-AA20-4D2CCB52BCCC}" type="presParOf" srcId="{28D3CB32-FAA0-4273-8538-1EB307061468}" destId="{A6D08738-8725-4BBB-8D6E-6E0F7F338F27}" srcOrd="2" destOrd="0" presId="urn:microsoft.com/office/officeart/2005/8/layout/orgChart1"/>
    <dgm:cxn modelId="{03BEB95C-16BC-4FDB-BF63-3D9FE0C1D392}" type="presParOf" srcId="{D09FB176-C899-4C34-A2EF-DF4099E3930B}" destId="{10032A81-28F1-4589-A2C9-2F713826DB5B}" srcOrd="2" destOrd="0" presId="urn:microsoft.com/office/officeart/2005/8/layout/orgChart1"/>
    <dgm:cxn modelId="{E5B81E69-4F42-4364-A086-F5C58C77BE43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C1CE68D-815A-4284-B620-2730A7E5E553}" type="presOf" srcId="{EDF4E25F-6E69-41B7-B57F-66E5D749104E}" destId="{CD65CBB6-B9A3-48AB-AFB3-4BE4B03553D3}" srcOrd="0" destOrd="0" presId="urn:microsoft.com/office/officeart/2005/8/layout/orgChart1"/>
    <dgm:cxn modelId="{8F1018EF-5A46-4006-A770-8BA8887CDB89}" type="presOf" srcId="{BCA1F9C7-A2DE-4DA9-9030-581CAAE089DA}" destId="{7E670A0B-4B6A-45AD-AE95-FAE9E52BA24F}" srcOrd="0" destOrd="0" presId="urn:microsoft.com/office/officeart/2005/8/layout/orgChart1"/>
    <dgm:cxn modelId="{ED0FCA26-0893-49AD-B406-3B2BCA48DA1C}" type="presOf" srcId="{DC9F82DD-39AD-486C-81D6-0E3C38A96BAD}" destId="{4F6F1802-D2DC-45F2-8B57-B9ACE00E096B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F3116C5-4EE6-4256-B5B5-BF474C2EA798}" type="presOf" srcId="{DCB062A1-302A-48A6-BE81-96138548FF70}" destId="{1AE91293-7748-4E52-8855-7B838C555EB9}" srcOrd="0" destOrd="0" presId="urn:microsoft.com/office/officeart/2005/8/layout/orgChart1"/>
    <dgm:cxn modelId="{9A82F24D-FA53-4091-A47D-B1169B99AA26}" type="presOf" srcId="{092024CE-8423-4E50-A34E-3122E05631CC}" destId="{0A55F855-E390-49C4-85C3-4EB5DC8DFEC3}" srcOrd="1" destOrd="0" presId="urn:microsoft.com/office/officeart/2005/8/layout/orgChart1"/>
    <dgm:cxn modelId="{6A080F38-4E57-4EDE-8C79-CB2F45385B4D}" type="presOf" srcId="{CE683E6A-A313-4F5C-8639-235783D1198F}" destId="{6C1B72B2-EE6C-495B-ADAD-8508CE8EB807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1CF85B7-F5AD-42DE-A57E-EE0B73998F4F}" type="presOf" srcId="{D3B00EB5-7252-4C54-A138-4FDE2761BA89}" destId="{77FF546B-1ADB-4B35-B705-B48DE95D0A7F}" srcOrd="0" destOrd="0" presId="urn:microsoft.com/office/officeart/2005/8/layout/orgChart1"/>
    <dgm:cxn modelId="{4FF1B962-AA92-4FF5-93A4-365D7DBEDD71}" type="presOf" srcId="{43C964D4-3EA5-4709-BA45-DC9671707267}" destId="{ABF5B3AF-9C3F-43AC-89B9-A4B84688B739}" srcOrd="0" destOrd="0" presId="urn:microsoft.com/office/officeart/2005/8/layout/orgChart1"/>
    <dgm:cxn modelId="{BD513F9A-45B4-4C34-B5E9-C0BAB2864464}" type="presOf" srcId="{00B822AA-E50D-409C-8E77-78CE41F17C4F}" destId="{EE7467E8-D778-4C18-9C7C-925EF25B0DC2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624757DC-2155-49C2-91B2-0B84374832F7}" type="presOf" srcId="{C7336B56-6975-43EE-AA11-2CF9D86F3B72}" destId="{2F8AA862-E8D3-4043-95F3-7EBB33FDC237}" srcOrd="1" destOrd="0" presId="urn:microsoft.com/office/officeart/2005/8/layout/orgChart1"/>
    <dgm:cxn modelId="{2EB7BA40-081D-4656-B294-09BD5BF5247A}" type="presOf" srcId="{D91152BC-9A33-44D3-AEBB-F20420DB430F}" destId="{30DA9891-B7C7-405D-9015-1C3DF0E9850F}" srcOrd="0" destOrd="0" presId="urn:microsoft.com/office/officeart/2005/8/layout/orgChart1"/>
    <dgm:cxn modelId="{AB934279-5353-4A77-8095-C66C3E56FFD5}" type="presOf" srcId="{41CBE71F-8A1C-4046-8B51-627382F890A8}" destId="{BD53C961-9C2E-42B5-A825-EB1CD5AF2FE3}" srcOrd="0" destOrd="0" presId="urn:microsoft.com/office/officeart/2005/8/layout/orgChart1"/>
    <dgm:cxn modelId="{EF97FD18-55BC-4375-8FC1-2058B17C1803}" type="presOf" srcId="{D91152BC-9A33-44D3-AEBB-F20420DB430F}" destId="{5EC808F1-181C-42C2-975C-2B558EBCB7FE}" srcOrd="1" destOrd="0" presId="urn:microsoft.com/office/officeart/2005/8/layout/orgChart1"/>
    <dgm:cxn modelId="{8D8FA81B-2E7F-4054-A822-964CFDCE4260}" type="presOf" srcId="{00B822AA-E50D-409C-8E77-78CE41F17C4F}" destId="{86ECFBC0-6EDE-49D7-A5E4-E61CBAF4A09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38E65A5-51F6-4062-92D3-6D4D6E04FB93}" type="presOf" srcId="{3837525C-9A2A-44D5-8B42-9C0820CF3FF9}" destId="{6AC59FBD-FAEA-42FA-8EB1-29A7CC044828}" srcOrd="0" destOrd="0" presId="urn:microsoft.com/office/officeart/2005/8/layout/orgChart1"/>
    <dgm:cxn modelId="{910AD86F-3E09-42DF-9F6F-203C10BF266B}" type="presOf" srcId="{DCCE79F2-51DC-4E3A-8F3D-0CB311D1F14D}" destId="{A8ED66CC-CBB3-4EB5-ADE1-6E062170315B}" srcOrd="1" destOrd="0" presId="urn:microsoft.com/office/officeart/2005/8/layout/orgChart1"/>
    <dgm:cxn modelId="{1192272F-751C-4FF5-82C8-C01F71DFEE71}" type="presOf" srcId="{6A766238-49C0-489C-9759-5801318FB123}" destId="{8F3E2022-AB5E-4438-BDBE-146FD19E8285}" srcOrd="0" destOrd="0" presId="urn:microsoft.com/office/officeart/2005/8/layout/orgChart1"/>
    <dgm:cxn modelId="{7D055529-98E4-4915-8D3E-B415CC839F16}" type="presOf" srcId="{6A766238-49C0-489C-9759-5801318FB123}" destId="{F4F60A8B-BCFE-4E33-9289-BF4CA9206F7B}" srcOrd="1" destOrd="0" presId="urn:microsoft.com/office/officeart/2005/8/layout/orgChart1"/>
    <dgm:cxn modelId="{2AD70005-7D03-4C77-88B5-73D6835AEBFB}" type="presOf" srcId="{88415C31-82DD-4EF9-9A7A-1D4D99FB6B9D}" destId="{ED956AEF-5A78-47DC-9D97-3B27A2E93095}" srcOrd="0" destOrd="0" presId="urn:microsoft.com/office/officeart/2005/8/layout/orgChart1"/>
    <dgm:cxn modelId="{94D47259-9C08-4389-A092-6218C5B9F1DC}" type="presOf" srcId="{57A44C0D-573F-44FB-BC9E-B18382ACCC39}" destId="{9AAB9F84-69DB-4974-8FB3-17FE16A42904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172CCA0-45A1-49BA-9BF2-3B27860C23B5}" type="presOf" srcId="{382A9707-8CE9-4448-A732-795155023764}" destId="{C9EB4BFF-95DA-49B7-87A2-66A52A4FCDFA}" srcOrd="0" destOrd="0" presId="urn:microsoft.com/office/officeart/2005/8/layout/orgChart1"/>
    <dgm:cxn modelId="{E7BB49F7-15C5-40CF-9BD6-FE0E4CB16D6C}" type="presOf" srcId="{49A41343-8942-4E0A-948C-7308CFEDA337}" destId="{F8AA5B07-D62E-4BEF-A7F4-BB8154CE0161}" srcOrd="0" destOrd="0" presId="urn:microsoft.com/office/officeart/2005/8/layout/orgChart1"/>
    <dgm:cxn modelId="{45EC57D7-D96D-4704-B72E-1EA87C97E9A2}" type="presOf" srcId="{69BEBD41-3545-40FD-BFDD-D21BD47C872E}" destId="{EA4E738B-1483-44D6-89EB-8256A9C3F87D}" srcOrd="1" destOrd="0" presId="urn:microsoft.com/office/officeart/2005/8/layout/orgChart1"/>
    <dgm:cxn modelId="{11BC6E04-5965-40CD-94ED-D12FE2A7DE13}" type="presOf" srcId="{8514C17C-35EC-4D14-92F7-13A577CAA5C4}" destId="{079C46BA-E270-4C4F-9AA8-92E32A64D736}" srcOrd="0" destOrd="0" presId="urn:microsoft.com/office/officeart/2005/8/layout/orgChart1"/>
    <dgm:cxn modelId="{317A9334-0D21-42C5-A5C6-C6A844D73FFD}" type="presOf" srcId="{1E17A9B5-1CC6-4BF4-A5EB-2099972243B8}" destId="{F0DC39B6-0C64-430A-9FFB-4907B94E244D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5563887-D7B1-450E-B2CD-7F608A464263}" type="presOf" srcId="{032924AE-7BA3-4608-9D4D-A10FC22FA55B}" destId="{FCA2B357-06A1-4199-999C-BBE32872F828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F123424-C687-4F92-9FA1-EC1BE398B1C1}" type="presOf" srcId="{382A9707-8CE9-4448-A732-795155023764}" destId="{40CBCC65-FD09-4B94-B9C9-3482617F2627}" srcOrd="1" destOrd="0" presId="urn:microsoft.com/office/officeart/2005/8/layout/orgChart1"/>
    <dgm:cxn modelId="{03348EAC-28FD-45A8-9686-C2ED161C73B2}" type="presOf" srcId="{DCCE79F2-51DC-4E3A-8F3D-0CB311D1F14D}" destId="{EE219807-47C8-4941-99AE-CE39076E53F5}" srcOrd="0" destOrd="0" presId="urn:microsoft.com/office/officeart/2005/8/layout/orgChart1"/>
    <dgm:cxn modelId="{3CE810F1-E883-455A-830E-B7297832631B}" type="presOf" srcId="{D5F013B3-4B4E-4E38-9BAF-4B34B2BB0C79}" destId="{14A5ABF2-8B49-4694-AC4C-1A898869B017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C8DB316-A5F3-409F-83A4-63EEFA60AC47}" type="presOf" srcId="{D5F013B3-4B4E-4E38-9BAF-4B34B2BB0C79}" destId="{26E61D30-5696-4E05-9044-AF73EF27DAB2}" srcOrd="0" destOrd="0" presId="urn:microsoft.com/office/officeart/2005/8/layout/orgChart1"/>
    <dgm:cxn modelId="{14C91699-62F0-4EC3-B20C-D250BD939361}" type="presOf" srcId="{B40A1E99-819E-4C0D-B671-3D134F0F7163}" destId="{179F0FCD-C306-4B84-A7DF-E34F9FAB6F56}" srcOrd="1" destOrd="0" presId="urn:microsoft.com/office/officeart/2005/8/layout/orgChart1"/>
    <dgm:cxn modelId="{7E1F80E6-DDF7-4746-AD8B-ACEA312C0456}" type="presOf" srcId="{E2FDDA39-0A56-4C19-9570-F6322A50CD7C}" destId="{4704A764-F3E3-46A1-B698-AC3BCD85875D}" srcOrd="1" destOrd="0" presId="urn:microsoft.com/office/officeart/2005/8/layout/orgChart1"/>
    <dgm:cxn modelId="{BE009372-5355-425E-90A6-31B4B85C2DBC}" type="presOf" srcId="{C7336B56-6975-43EE-AA11-2CF9D86F3B72}" destId="{F7484F86-9514-4EEC-AAEC-65AD9B4B3D96}" srcOrd="0" destOrd="0" presId="urn:microsoft.com/office/officeart/2005/8/layout/orgChart1"/>
    <dgm:cxn modelId="{2684707A-F13E-4856-9CEB-86484AFC99DB}" type="presOf" srcId="{D656347E-658D-41DE-86E2-9688A1F66EB3}" destId="{D351E307-7A60-4733-B21C-CC6D6E5D051D}" srcOrd="0" destOrd="0" presId="urn:microsoft.com/office/officeart/2005/8/layout/orgChart1"/>
    <dgm:cxn modelId="{85A2AD8F-A048-4366-80DA-713526AAD84A}" type="presOf" srcId="{B103CFD6-C2F2-4A76-8866-035FF64E5877}" destId="{D98E11BE-9177-4329-A5B4-B4B8653C2863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F43B109D-F38D-40D7-8BF0-06BED68108B4}" type="presOf" srcId="{CBC98D67-7A4E-4DF5-AC0F-18B667594BB8}" destId="{D644628E-4C6F-4DF2-8C07-D2B66E3A4757}" srcOrd="0" destOrd="0" presId="urn:microsoft.com/office/officeart/2005/8/layout/orgChart1"/>
    <dgm:cxn modelId="{8B3A8558-8E16-4FB9-8C92-6168D5A8CA06}" type="presOf" srcId="{032924AE-7BA3-4608-9D4D-A10FC22FA55B}" destId="{842224E6-60DA-412E-8A1B-7533C1377869}" srcOrd="1" destOrd="0" presId="urn:microsoft.com/office/officeart/2005/8/layout/orgChart1"/>
    <dgm:cxn modelId="{DB0F75FB-98F0-4939-B51F-278B6AC01B42}" type="presOf" srcId="{092024CE-8423-4E50-A34E-3122E05631CC}" destId="{2C701CAE-D8F1-461E-8A0C-C57AEB1CD6C2}" srcOrd="0" destOrd="0" presId="urn:microsoft.com/office/officeart/2005/8/layout/orgChart1"/>
    <dgm:cxn modelId="{C93C41E7-B55F-4022-AB63-9F7E6E4B96AA}" type="presOf" srcId="{844909A3-F2C8-49AE-869B-AFCA0AC709DF}" destId="{5A29D58D-62CC-4731-8120-CAD4354C3E0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5A31D91-1E20-40A1-838F-1229A34DF753}" type="presOf" srcId="{88415C31-82DD-4EF9-9A7A-1D4D99FB6B9D}" destId="{0936C29E-0ABE-4289-9453-F6DF249F454C}" srcOrd="1" destOrd="0" presId="urn:microsoft.com/office/officeart/2005/8/layout/orgChart1"/>
    <dgm:cxn modelId="{D54C43CE-A737-4153-BF05-7996C829E4BD}" type="presOf" srcId="{88B02B86-A182-47E8-98CE-5F03ED03FC83}" destId="{1A2BCB80-89E2-41EC-87D9-8650DA66AB8A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7B906A59-8D03-4BB3-8BC7-CD98059E1C9E}" type="presOf" srcId="{1E17A9B5-1CC6-4BF4-A5EB-2099972243B8}" destId="{0044642D-BF6E-4946-989D-7BC76303D8B1}" srcOrd="1" destOrd="0" presId="urn:microsoft.com/office/officeart/2005/8/layout/orgChart1"/>
    <dgm:cxn modelId="{898528BF-FBF8-4525-A512-4533B92499ED}" type="presOf" srcId="{8514C17C-35EC-4D14-92F7-13A577CAA5C4}" destId="{3AA4BA60-CAF3-4B65-8A7B-26648B565082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FC227A54-5D83-43EB-9245-0DE8936495BE}" type="presOf" srcId="{51AC05A3-5125-4631-8328-EE9742C5CE1F}" destId="{7533127D-6F77-420D-9337-03A9B17677A7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0C79A438-D8DB-4F65-BA6C-C59FB91CE39E}" type="presOf" srcId="{B103CFD6-C2F2-4A76-8866-035FF64E5877}" destId="{2FA1AE03-77C2-487B-948B-82122901556A}" srcOrd="1" destOrd="0" presId="urn:microsoft.com/office/officeart/2005/8/layout/orgChart1"/>
    <dgm:cxn modelId="{9C77CE21-88EE-4455-B9B6-D9295CE5576F}" type="presOf" srcId="{43C964D4-3EA5-4709-BA45-DC9671707267}" destId="{87899BB1-A811-4B2D-8FA3-633A97B1A6A6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E29E1AF5-9151-4FB5-A6A0-FA1BB9871CA8}" type="presOf" srcId="{E2FDDA39-0A56-4C19-9570-F6322A50CD7C}" destId="{C95AECE2-07C4-42E7-90DA-5CD8EA216CFC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A93B2AB1-F115-44DC-903A-9E06FA47F999}" type="presOf" srcId="{BC7A14EC-7DD0-42E2-A28E-8428AF273F49}" destId="{4E5DB2E5-BC21-45FD-89CF-804EEEA73D92}" srcOrd="0" destOrd="0" presId="urn:microsoft.com/office/officeart/2005/8/layout/orgChart1"/>
    <dgm:cxn modelId="{0216CC55-E53E-4451-8686-C2E29B78CA64}" type="presOf" srcId="{BAA37ED3-8504-4718-82EA-2141E33A703B}" destId="{C6471DB4-9B93-437A-AEBE-F3B71F737DF8}" srcOrd="0" destOrd="0" presId="urn:microsoft.com/office/officeart/2005/8/layout/orgChart1"/>
    <dgm:cxn modelId="{B7CF5CB6-6ABF-4409-85DB-08CE3FFE9F49}" type="presOf" srcId="{1D03C52E-27F1-4CAD-B953-A57260381D87}" destId="{52D64095-8F0B-43C5-A134-4F8EB745D0AC}" srcOrd="0" destOrd="0" presId="urn:microsoft.com/office/officeart/2005/8/layout/orgChart1"/>
    <dgm:cxn modelId="{1A247D22-5E0E-4D8D-8C84-A437B890BB20}" type="presOf" srcId="{69BEBD41-3545-40FD-BFDD-D21BD47C872E}" destId="{74487508-3D4F-4F35-9119-7335AA499C95}" srcOrd="0" destOrd="0" presId="urn:microsoft.com/office/officeart/2005/8/layout/orgChart1"/>
    <dgm:cxn modelId="{6A9CB4B3-E3FE-4131-8193-EC4E381B2A08}" type="presOf" srcId="{B40A1E99-819E-4C0D-B671-3D134F0F7163}" destId="{3A05D6AC-55D4-4F8B-831D-7528DBB5E857}" srcOrd="0" destOrd="0" presId="urn:microsoft.com/office/officeart/2005/8/layout/orgChart1"/>
    <dgm:cxn modelId="{AA422B90-5A60-4140-9832-7F56867F3FE1}" type="presOf" srcId="{51AC05A3-5125-4631-8328-EE9742C5CE1F}" destId="{75DCBE71-7469-49E9-81E5-E6A43E3EC0DC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74BC5E6D-8A20-471F-A759-859536DE8B83}" type="presOf" srcId="{0ED209FE-B93C-493B-85A2-BA5863869AE7}" destId="{B4ADFA40-1DC3-4BD0-BAE4-D5BA4FDF2B3E}" srcOrd="0" destOrd="0" presId="urn:microsoft.com/office/officeart/2005/8/layout/orgChart1"/>
    <dgm:cxn modelId="{8CB824E1-85F6-421C-96A4-1215B343E384}" type="presParOf" srcId="{6C1B72B2-EE6C-495B-ADAD-8508CE8EB807}" destId="{B9578B13-712D-4BAD-A28F-A7352074EDA6}" srcOrd="0" destOrd="0" presId="urn:microsoft.com/office/officeart/2005/8/layout/orgChart1"/>
    <dgm:cxn modelId="{B76E997C-C0D2-4C9B-9D6D-0975E5FABAA3}" type="presParOf" srcId="{B9578B13-712D-4BAD-A28F-A7352074EDA6}" destId="{EA34C8C8-6EC1-483B-8E39-8E6926CED3CE}" srcOrd="0" destOrd="0" presId="urn:microsoft.com/office/officeart/2005/8/layout/orgChart1"/>
    <dgm:cxn modelId="{0DA32B7C-4700-4A00-B4BE-CB67E434D707}" type="presParOf" srcId="{EA34C8C8-6EC1-483B-8E39-8E6926CED3CE}" destId="{D98E11BE-9177-4329-A5B4-B4B8653C2863}" srcOrd="0" destOrd="0" presId="urn:microsoft.com/office/officeart/2005/8/layout/orgChart1"/>
    <dgm:cxn modelId="{D1BB7848-E6F6-4525-9FF0-E1CED7D9D028}" type="presParOf" srcId="{EA34C8C8-6EC1-483B-8E39-8E6926CED3CE}" destId="{2FA1AE03-77C2-487B-948B-82122901556A}" srcOrd="1" destOrd="0" presId="urn:microsoft.com/office/officeart/2005/8/layout/orgChart1"/>
    <dgm:cxn modelId="{F95FAA85-C5E5-4B20-B837-DAEBF744DBAB}" type="presParOf" srcId="{B9578B13-712D-4BAD-A28F-A7352074EDA6}" destId="{9C5DF944-3D7A-473D-A789-5CA86652B8F8}" srcOrd="1" destOrd="0" presId="urn:microsoft.com/office/officeart/2005/8/layout/orgChart1"/>
    <dgm:cxn modelId="{57ABD68A-5B7D-4266-86E0-FF7A98D28E28}" type="presParOf" srcId="{9C5DF944-3D7A-473D-A789-5CA86652B8F8}" destId="{D351E307-7A60-4733-B21C-CC6D6E5D051D}" srcOrd="0" destOrd="0" presId="urn:microsoft.com/office/officeart/2005/8/layout/orgChart1"/>
    <dgm:cxn modelId="{9B6D81E8-2E1A-4CDC-805B-7C0D2FEA6D98}" type="presParOf" srcId="{9C5DF944-3D7A-473D-A789-5CA86652B8F8}" destId="{60FE5B31-E82E-49E2-9469-B5D5674278BC}" srcOrd="1" destOrd="0" presId="urn:microsoft.com/office/officeart/2005/8/layout/orgChart1"/>
    <dgm:cxn modelId="{8DD5BB72-EBFC-4233-BF47-888B8CBE4B3E}" type="presParOf" srcId="{60FE5B31-E82E-49E2-9469-B5D5674278BC}" destId="{CB88DD46-0D40-4A1B-9C97-26FA4C46EB15}" srcOrd="0" destOrd="0" presId="urn:microsoft.com/office/officeart/2005/8/layout/orgChart1"/>
    <dgm:cxn modelId="{4945E042-5F6E-43A2-A9AE-8CBB95C64E6D}" type="presParOf" srcId="{CB88DD46-0D40-4A1B-9C97-26FA4C46EB15}" destId="{ABF5B3AF-9C3F-43AC-89B9-A4B84688B739}" srcOrd="0" destOrd="0" presId="urn:microsoft.com/office/officeart/2005/8/layout/orgChart1"/>
    <dgm:cxn modelId="{9CDD470F-7A54-42ED-8A7B-28AC55F5697A}" type="presParOf" srcId="{CB88DD46-0D40-4A1B-9C97-26FA4C46EB15}" destId="{87899BB1-A811-4B2D-8FA3-633A97B1A6A6}" srcOrd="1" destOrd="0" presId="urn:microsoft.com/office/officeart/2005/8/layout/orgChart1"/>
    <dgm:cxn modelId="{82717110-D46C-4009-B610-0312FD36C6B7}" type="presParOf" srcId="{60FE5B31-E82E-49E2-9469-B5D5674278BC}" destId="{B6A20B03-CFA9-41D8-9956-9F0EB448DC4A}" srcOrd="1" destOrd="0" presId="urn:microsoft.com/office/officeart/2005/8/layout/orgChart1"/>
    <dgm:cxn modelId="{1B6E6A04-E5B5-4B90-814C-A9760B1C6565}" type="presParOf" srcId="{B6A20B03-CFA9-41D8-9956-9F0EB448DC4A}" destId="{CD65CBB6-B9A3-48AB-AFB3-4BE4B03553D3}" srcOrd="0" destOrd="0" presId="urn:microsoft.com/office/officeart/2005/8/layout/orgChart1"/>
    <dgm:cxn modelId="{A364784D-F3D9-47F3-8412-B0C2184B18A5}" type="presParOf" srcId="{B6A20B03-CFA9-41D8-9956-9F0EB448DC4A}" destId="{ED1F0A6D-21D1-431E-B021-19DC70288741}" srcOrd="1" destOrd="0" presId="urn:microsoft.com/office/officeart/2005/8/layout/orgChart1"/>
    <dgm:cxn modelId="{151339CF-813B-43D1-A640-49EBC43D9A08}" type="presParOf" srcId="{ED1F0A6D-21D1-431E-B021-19DC70288741}" destId="{3035FF76-B78F-49A4-AACF-E2FF3786028F}" srcOrd="0" destOrd="0" presId="urn:microsoft.com/office/officeart/2005/8/layout/orgChart1"/>
    <dgm:cxn modelId="{A788075F-1DE2-4FA7-A2C6-ABE698355392}" type="presParOf" srcId="{3035FF76-B78F-49A4-AACF-E2FF3786028F}" destId="{F0DC39B6-0C64-430A-9FFB-4907B94E244D}" srcOrd="0" destOrd="0" presId="urn:microsoft.com/office/officeart/2005/8/layout/orgChart1"/>
    <dgm:cxn modelId="{02C0E3DB-4D9B-4C84-93C8-BEBFF8B2FB7B}" type="presParOf" srcId="{3035FF76-B78F-49A4-AACF-E2FF3786028F}" destId="{0044642D-BF6E-4946-989D-7BC76303D8B1}" srcOrd="1" destOrd="0" presId="urn:microsoft.com/office/officeart/2005/8/layout/orgChart1"/>
    <dgm:cxn modelId="{7E273369-A869-444D-BFBA-E8D08D15496A}" type="presParOf" srcId="{ED1F0A6D-21D1-431E-B021-19DC70288741}" destId="{6F92EC3E-8AAE-41C7-BFFF-85E9DBCB215A}" srcOrd="1" destOrd="0" presId="urn:microsoft.com/office/officeart/2005/8/layout/orgChart1"/>
    <dgm:cxn modelId="{48C8694A-F60B-4613-AAF2-127E5AF7DB33}" type="presParOf" srcId="{ED1F0A6D-21D1-431E-B021-19DC70288741}" destId="{C359BE23-B469-48EB-819D-6F6FDCDBB0A8}" srcOrd="2" destOrd="0" presId="urn:microsoft.com/office/officeart/2005/8/layout/orgChart1"/>
    <dgm:cxn modelId="{F03E8CC5-B599-4C0B-8985-ACFFB049E339}" type="presParOf" srcId="{B6A20B03-CFA9-41D8-9956-9F0EB448DC4A}" destId="{6AC59FBD-FAEA-42FA-8EB1-29A7CC044828}" srcOrd="2" destOrd="0" presId="urn:microsoft.com/office/officeart/2005/8/layout/orgChart1"/>
    <dgm:cxn modelId="{E8D1C18F-B154-4469-BCBF-827F07C9C9F2}" type="presParOf" srcId="{B6A20B03-CFA9-41D8-9956-9F0EB448DC4A}" destId="{F2E1EDE4-99F4-4CBC-BA6A-91AF00914823}" srcOrd="3" destOrd="0" presId="urn:microsoft.com/office/officeart/2005/8/layout/orgChart1"/>
    <dgm:cxn modelId="{D896686B-E10B-43DE-BC7B-99A19E5F18DB}" type="presParOf" srcId="{F2E1EDE4-99F4-4CBC-BA6A-91AF00914823}" destId="{795B4B98-FEFB-4DAB-B785-2E28918B1C7E}" srcOrd="0" destOrd="0" presId="urn:microsoft.com/office/officeart/2005/8/layout/orgChart1"/>
    <dgm:cxn modelId="{9433DB0F-47CC-4BF6-ABC9-0D551B6A61E6}" type="presParOf" srcId="{795B4B98-FEFB-4DAB-B785-2E28918B1C7E}" destId="{C9EB4BFF-95DA-49B7-87A2-66A52A4FCDFA}" srcOrd="0" destOrd="0" presId="urn:microsoft.com/office/officeart/2005/8/layout/orgChart1"/>
    <dgm:cxn modelId="{E5A7AD43-228F-42D7-BDF0-C265AAAD57CC}" type="presParOf" srcId="{795B4B98-FEFB-4DAB-B785-2E28918B1C7E}" destId="{40CBCC65-FD09-4B94-B9C9-3482617F2627}" srcOrd="1" destOrd="0" presId="urn:microsoft.com/office/officeart/2005/8/layout/orgChart1"/>
    <dgm:cxn modelId="{152FEE19-11FD-4456-A4C9-A9C241B9B745}" type="presParOf" srcId="{F2E1EDE4-99F4-4CBC-BA6A-91AF00914823}" destId="{6E67D5E8-91A3-4A9C-B70E-60777B0DD65E}" srcOrd="1" destOrd="0" presId="urn:microsoft.com/office/officeart/2005/8/layout/orgChart1"/>
    <dgm:cxn modelId="{37697C67-E922-479C-9E18-164B926818B1}" type="presParOf" srcId="{F2E1EDE4-99F4-4CBC-BA6A-91AF00914823}" destId="{9041FCB5-DDBA-4A82-87F1-A20AE1F0ECFA}" srcOrd="2" destOrd="0" presId="urn:microsoft.com/office/officeart/2005/8/layout/orgChart1"/>
    <dgm:cxn modelId="{4D04095B-C31A-477F-8C89-1E5867EB59FD}" type="presParOf" srcId="{B6A20B03-CFA9-41D8-9956-9F0EB448DC4A}" destId="{D644628E-4C6F-4DF2-8C07-D2B66E3A4757}" srcOrd="4" destOrd="0" presId="urn:microsoft.com/office/officeart/2005/8/layout/orgChart1"/>
    <dgm:cxn modelId="{414B88CC-FB66-4C9E-A677-CAFCE7F230BD}" type="presParOf" srcId="{B6A20B03-CFA9-41D8-9956-9F0EB448DC4A}" destId="{4C59CDCC-8171-42A8-836D-8A7ADEF309D0}" srcOrd="5" destOrd="0" presId="urn:microsoft.com/office/officeart/2005/8/layout/orgChart1"/>
    <dgm:cxn modelId="{1AE2C419-40F2-4D14-B7DF-23A2C4E808D8}" type="presParOf" srcId="{4C59CDCC-8171-42A8-836D-8A7ADEF309D0}" destId="{FED7DC99-D3B3-46B2-AE57-14D47B1F3671}" srcOrd="0" destOrd="0" presId="urn:microsoft.com/office/officeart/2005/8/layout/orgChart1"/>
    <dgm:cxn modelId="{6461AD08-AB0A-4B14-B5C6-3E3AF323E7FB}" type="presParOf" srcId="{FED7DC99-D3B3-46B2-AE57-14D47B1F3671}" destId="{8F3E2022-AB5E-4438-BDBE-146FD19E8285}" srcOrd="0" destOrd="0" presId="urn:microsoft.com/office/officeart/2005/8/layout/orgChart1"/>
    <dgm:cxn modelId="{8B7A0AC3-6409-4396-9812-48B3C55A83CD}" type="presParOf" srcId="{FED7DC99-D3B3-46B2-AE57-14D47B1F3671}" destId="{F4F60A8B-BCFE-4E33-9289-BF4CA9206F7B}" srcOrd="1" destOrd="0" presId="urn:microsoft.com/office/officeart/2005/8/layout/orgChart1"/>
    <dgm:cxn modelId="{A948E9A7-36A8-4D78-81B5-427C0FC8C78A}" type="presParOf" srcId="{4C59CDCC-8171-42A8-836D-8A7ADEF309D0}" destId="{0717BF70-BD3E-4FBF-92BE-2C7F71500E41}" srcOrd="1" destOrd="0" presId="urn:microsoft.com/office/officeart/2005/8/layout/orgChart1"/>
    <dgm:cxn modelId="{2236E6AB-3A6D-42DE-B48D-C16F2F14BDC4}" type="presParOf" srcId="{4C59CDCC-8171-42A8-836D-8A7ADEF309D0}" destId="{0E63D1F7-0BB7-4B23-80D6-B69D7359A638}" srcOrd="2" destOrd="0" presId="urn:microsoft.com/office/officeart/2005/8/layout/orgChart1"/>
    <dgm:cxn modelId="{3145DA8C-8484-4E0D-867F-9EBBC941007C}" type="presParOf" srcId="{B6A20B03-CFA9-41D8-9956-9F0EB448DC4A}" destId="{52D64095-8F0B-43C5-A134-4F8EB745D0AC}" srcOrd="6" destOrd="0" presId="urn:microsoft.com/office/officeart/2005/8/layout/orgChart1"/>
    <dgm:cxn modelId="{D2166B2F-AC2D-4B19-9F08-9DDCA888E49F}" type="presParOf" srcId="{B6A20B03-CFA9-41D8-9956-9F0EB448DC4A}" destId="{65175C4B-27F3-41C0-9093-49201195521B}" srcOrd="7" destOrd="0" presId="urn:microsoft.com/office/officeart/2005/8/layout/orgChart1"/>
    <dgm:cxn modelId="{204E5A17-F829-45CD-8C12-104913ED3AD5}" type="presParOf" srcId="{65175C4B-27F3-41C0-9093-49201195521B}" destId="{418B0B64-07DF-4A86-8188-2B3D12FF0C1B}" srcOrd="0" destOrd="0" presId="urn:microsoft.com/office/officeart/2005/8/layout/orgChart1"/>
    <dgm:cxn modelId="{9303D390-30A2-4DA6-8FF7-453F5FC9A3F9}" type="presParOf" srcId="{418B0B64-07DF-4A86-8188-2B3D12FF0C1B}" destId="{FCA2B357-06A1-4199-999C-BBE32872F828}" srcOrd="0" destOrd="0" presId="urn:microsoft.com/office/officeart/2005/8/layout/orgChart1"/>
    <dgm:cxn modelId="{E0294CA1-570B-4108-A8C1-A6FE697CE430}" type="presParOf" srcId="{418B0B64-07DF-4A86-8188-2B3D12FF0C1B}" destId="{842224E6-60DA-412E-8A1B-7533C1377869}" srcOrd="1" destOrd="0" presId="urn:microsoft.com/office/officeart/2005/8/layout/orgChart1"/>
    <dgm:cxn modelId="{3C9FBD22-9D39-412B-83D4-4FA7680E09B3}" type="presParOf" srcId="{65175C4B-27F3-41C0-9093-49201195521B}" destId="{5FEE9627-663F-4879-B764-2FCAC3BEDB01}" srcOrd="1" destOrd="0" presId="urn:microsoft.com/office/officeart/2005/8/layout/orgChart1"/>
    <dgm:cxn modelId="{7E073457-9B5F-47AF-9864-CB931898D1C1}" type="presParOf" srcId="{65175C4B-27F3-41C0-9093-49201195521B}" destId="{D211A30E-3DD6-4F3B-A936-B6D9FD1B5AD6}" srcOrd="2" destOrd="0" presId="urn:microsoft.com/office/officeart/2005/8/layout/orgChart1"/>
    <dgm:cxn modelId="{6CD3CEF8-CC8F-40A6-A7C1-517D01273222}" type="presParOf" srcId="{60FE5B31-E82E-49E2-9469-B5D5674278BC}" destId="{0A55CB08-0585-4E83-BB9C-6136411D5C97}" srcOrd="2" destOrd="0" presId="urn:microsoft.com/office/officeart/2005/8/layout/orgChart1"/>
    <dgm:cxn modelId="{13B0293D-4B18-4E76-9230-20E9437221D4}" type="presParOf" srcId="{9C5DF944-3D7A-473D-A789-5CA86652B8F8}" destId="{1AE91293-7748-4E52-8855-7B838C555EB9}" srcOrd="2" destOrd="0" presId="urn:microsoft.com/office/officeart/2005/8/layout/orgChart1"/>
    <dgm:cxn modelId="{9DE1422F-94EE-41A6-9D42-7F33B5517E79}" type="presParOf" srcId="{9C5DF944-3D7A-473D-A789-5CA86652B8F8}" destId="{8BAB2199-5159-41F9-8708-33820C9B03A9}" srcOrd="3" destOrd="0" presId="urn:microsoft.com/office/officeart/2005/8/layout/orgChart1"/>
    <dgm:cxn modelId="{C5F9FB05-7F26-47DF-83F2-0A6C3194EDB0}" type="presParOf" srcId="{8BAB2199-5159-41F9-8708-33820C9B03A9}" destId="{4AEEF0FD-EB99-4BD5-89CD-011B1DDC19F8}" srcOrd="0" destOrd="0" presId="urn:microsoft.com/office/officeart/2005/8/layout/orgChart1"/>
    <dgm:cxn modelId="{4675D415-CB99-4ED9-A003-25EC893DDC1C}" type="presParOf" srcId="{4AEEF0FD-EB99-4BD5-89CD-011B1DDC19F8}" destId="{86ECFBC0-6EDE-49D7-A5E4-E61CBAF4A092}" srcOrd="0" destOrd="0" presId="urn:microsoft.com/office/officeart/2005/8/layout/orgChart1"/>
    <dgm:cxn modelId="{B3250DF9-11C0-484B-B69E-FB3D8E7A98B0}" type="presParOf" srcId="{4AEEF0FD-EB99-4BD5-89CD-011B1DDC19F8}" destId="{EE7467E8-D778-4C18-9C7C-925EF25B0DC2}" srcOrd="1" destOrd="0" presId="urn:microsoft.com/office/officeart/2005/8/layout/orgChart1"/>
    <dgm:cxn modelId="{327AB811-B027-424D-843B-43567958F091}" type="presParOf" srcId="{8BAB2199-5159-41F9-8708-33820C9B03A9}" destId="{70B62D43-4B2E-478D-8091-7F950B36BC86}" srcOrd="1" destOrd="0" presId="urn:microsoft.com/office/officeart/2005/8/layout/orgChart1"/>
    <dgm:cxn modelId="{F522FDE7-5B78-4F9C-A764-BD4BBCA2E588}" type="presParOf" srcId="{70B62D43-4B2E-478D-8091-7F950B36BC86}" destId="{5A29D58D-62CC-4731-8120-CAD4354C3E03}" srcOrd="0" destOrd="0" presId="urn:microsoft.com/office/officeart/2005/8/layout/orgChart1"/>
    <dgm:cxn modelId="{DBBE0E1D-E57F-41E0-92D5-87FD8315E5BA}" type="presParOf" srcId="{70B62D43-4B2E-478D-8091-7F950B36BC86}" destId="{20684FA8-0955-4E86-9890-955AAE2FB70E}" srcOrd="1" destOrd="0" presId="urn:microsoft.com/office/officeart/2005/8/layout/orgChart1"/>
    <dgm:cxn modelId="{7D79807B-2B19-4CF1-8F39-E907518D9B00}" type="presParOf" srcId="{20684FA8-0955-4E86-9890-955AAE2FB70E}" destId="{357DF0A8-BCC0-4D40-9A29-811D9B3E8CE1}" srcOrd="0" destOrd="0" presId="urn:microsoft.com/office/officeart/2005/8/layout/orgChart1"/>
    <dgm:cxn modelId="{80DB177A-57B8-4E31-8232-1960EBDC05B6}" type="presParOf" srcId="{357DF0A8-BCC0-4D40-9A29-811D9B3E8CE1}" destId="{7533127D-6F77-420D-9337-03A9B17677A7}" srcOrd="0" destOrd="0" presId="urn:microsoft.com/office/officeart/2005/8/layout/orgChart1"/>
    <dgm:cxn modelId="{34D02A05-EF95-4F31-B3EA-B0D357B6F2B3}" type="presParOf" srcId="{357DF0A8-BCC0-4D40-9A29-811D9B3E8CE1}" destId="{75DCBE71-7469-49E9-81E5-E6A43E3EC0DC}" srcOrd="1" destOrd="0" presId="urn:microsoft.com/office/officeart/2005/8/layout/orgChart1"/>
    <dgm:cxn modelId="{5E5B4C06-DF8D-476C-80AC-A3443427F28C}" type="presParOf" srcId="{20684FA8-0955-4E86-9890-955AAE2FB70E}" destId="{321B0D03-50FC-44EB-B561-D21A2CD4B482}" srcOrd="1" destOrd="0" presId="urn:microsoft.com/office/officeart/2005/8/layout/orgChart1"/>
    <dgm:cxn modelId="{C593E97F-177B-4862-ABE2-36077673AB0A}" type="presParOf" srcId="{20684FA8-0955-4E86-9890-955AAE2FB70E}" destId="{0654A2B9-B227-48A6-941C-DD027142ECCE}" srcOrd="2" destOrd="0" presId="urn:microsoft.com/office/officeart/2005/8/layout/orgChart1"/>
    <dgm:cxn modelId="{833CFC4D-9418-4982-B3B4-D72B782BF6F0}" type="presParOf" srcId="{70B62D43-4B2E-478D-8091-7F950B36BC86}" destId="{77FF546B-1ADB-4B35-B705-B48DE95D0A7F}" srcOrd="2" destOrd="0" presId="urn:microsoft.com/office/officeart/2005/8/layout/orgChart1"/>
    <dgm:cxn modelId="{3A2412D2-F6A6-4487-B22B-F11945A2FC20}" type="presParOf" srcId="{70B62D43-4B2E-478D-8091-7F950B36BC86}" destId="{69C13562-DBB8-42F8-AE39-8AFEF8ED4982}" srcOrd="3" destOrd="0" presId="urn:microsoft.com/office/officeart/2005/8/layout/orgChart1"/>
    <dgm:cxn modelId="{5CD73E75-B84B-48DC-9F36-6B3CDD79A289}" type="presParOf" srcId="{69C13562-DBB8-42F8-AE39-8AFEF8ED4982}" destId="{896D96FE-EA05-4066-8BE5-F7366BA3777A}" srcOrd="0" destOrd="0" presId="urn:microsoft.com/office/officeart/2005/8/layout/orgChart1"/>
    <dgm:cxn modelId="{391D6C14-6E6E-4028-8959-F58584A9EBA8}" type="presParOf" srcId="{896D96FE-EA05-4066-8BE5-F7366BA3777A}" destId="{079C46BA-E270-4C4F-9AA8-92E32A64D736}" srcOrd="0" destOrd="0" presId="urn:microsoft.com/office/officeart/2005/8/layout/orgChart1"/>
    <dgm:cxn modelId="{40F0BC80-ECE0-4FEE-85BB-0179A315ADDD}" type="presParOf" srcId="{896D96FE-EA05-4066-8BE5-F7366BA3777A}" destId="{3AA4BA60-CAF3-4B65-8A7B-26648B565082}" srcOrd="1" destOrd="0" presId="urn:microsoft.com/office/officeart/2005/8/layout/orgChart1"/>
    <dgm:cxn modelId="{C4050842-4D56-40DC-90EE-DF35EB87247F}" type="presParOf" srcId="{69C13562-DBB8-42F8-AE39-8AFEF8ED4982}" destId="{54F082B5-2FAD-490F-B257-B96DCB3E19FC}" srcOrd="1" destOrd="0" presId="urn:microsoft.com/office/officeart/2005/8/layout/orgChart1"/>
    <dgm:cxn modelId="{9F241D6A-4FB7-45EA-B917-2A8392B20156}" type="presParOf" srcId="{69C13562-DBB8-42F8-AE39-8AFEF8ED4982}" destId="{6C846A69-A00E-4FB9-80C7-DC7FE13BD4B5}" srcOrd="2" destOrd="0" presId="urn:microsoft.com/office/officeart/2005/8/layout/orgChart1"/>
    <dgm:cxn modelId="{1EE600ED-3E21-407D-A6DF-A946BD347A49}" type="presParOf" srcId="{70B62D43-4B2E-478D-8091-7F950B36BC86}" destId="{C6471DB4-9B93-437A-AEBE-F3B71F737DF8}" srcOrd="4" destOrd="0" presId="urn:microsoft.com/office/officeart/2005/8/layout/orgChart1"/>
    <dgm:cxn modelId="{7253DFEE-3585-41B5-9FB9-51B0D5E3E247}" type="presParOf" srcId="{70B62D43-4B2E-478D-8091-7F950B36BC86}" destId="{CD8B12E6-DD1E-4D70-BE7C-A5443A3D84D1}" srcOrd="5" destOrd="0" presId="urn:microsoft.com/office/officeart/2005/8/layout/orgChart1"/>
    <dgm:cxn modelId="{7AFB6830-0942-48BD-8672-9CFAE494720C}" type="presParOf" srcId="{CD8B12E6-DD1E-4D70-BE7C-A5443A3D84D1}" destId="{C0FBA54D-3A3D-42F4-B1C8-ADE0E74CCC4D}" srcOrd="0" destOrd="0" presId="urn:microsoft.com/office/officeart/2005/8/layout/orgChart1"/>
    <dgm:cxn modelId="{9A8168F3-C981-4717-AE12-62EC616839B3}" type="presParOf" srcId="{C0FBA54D-3A3D-42F4-B1C8-ADE0E74CCC4D}" destId="{30DA9891-B7C7-405D-9015-1C3DF0E9850F}" srcOrd="0" destOrd="0" presId="urn:microsoft.com/office/officeart/2005/8/layout/orgChart1"/>
    <dgm:cxn modelId="{F0F22BC6-0131-4A9C-A25D-5D985FA74AF5}" type="presParOf" srcId="{C0FBA54D-3A3D-42F4-B1C8-ADE0E74CCC4D}" destId="{5EC808F1-181C-42C2-975C-2B558EBCB7FE}" srcOrd="1" destOrd="0" presId="urn:microsoft.com/office/officeart/2005/8/layout/orgChart1"/>
    <dgm:cxn modelId="{4EB2FF44-511B-490D-9470-A6D7907F1ED8}" type="presParOf" srcId="{CD8B12E6-DD1E-4D70-BE7C-A5443A3D84D1}" destId="{3C11D65F-2A65-4A7E-9C15-AA6406FE6F0B}" srcOrd="1" destOrd="0" presId="urn:microsoft.com/office/officeart/2005/8/layout/orgChart1"/>
    <dgm:cxn modelId="{AB51DFD9-4B17-4166-AF15-D1C4417317A9}" type="presParOf" srcId="{CD8B12E6-DD1E-4D70-BE7C-A5443A3D84D1}" destId="{07414A68-C8A8-4CE7-984E-48064FC49AF5}" srcOrd="2" destOrd="0" presId="urn:microsoft.com/office/officeart/2005/8/layout/orgChart1"/>
    <dgm:cxn modelId="{A28C245C-4965-4BFB-BC78-0CC04372B579}" type="presParOf" srcId="{70B62D43-4B2E-478D-8091-7F950B36BC86}" destId="{BD53C961-9C2E-42B5-A825-EB1CD5AF2FE3}" srcOrd="6" destOrd="0" presId="urn:microsoft.com/office/officeart/2005/8/layout/orgChart1"/>
    <dgm:cxn modelId="{95F17CAB-F197-4F23-9F0B-EDA20296402B}" type="presParOf" srcId="{70B62D43-4B2E-478D-8091-7F950B36BC86}" destId="{2AD0F394-908E-4BF8-9902-81719C192207}" srcOrd="7" destOrd="0" presId="urn:microsoft.com/office/officeart/2005/8/layout/orgChart1"/>
    <dgm:cxn modelId="{9BA1D2E5-738C-4891-860E-7EBA8338EA12}" type="presParOf" srcId="{2AD0F394-908E-4BF8-9902-81719C192207}" destId="{6508E9AA-32AD-45CE-ACB4-E452A2309B43}" srcOrd="0" destOrd="0" presId="urn:microsoft.com/office/officeart/2005/8/layout/orgChart1"/>
    <dgm:cxn modelId="{642900B5-DBB9-464B-8DDF-FA4709BFCE2F}" type="presParOf" srcId="{6508E9AA-32AD-45CE-ACB4-E452A2309B43}" destId="{26E61D30-5696-4E05-9044-AF73EF27DAB2}" srcOrd="0" destOrd="0" presId="urn:microsoft.com/office/officeart/2005/8/layout/orgChart1"/>
    <dgm:cxn modelId="{F23A6975-D38E-4433-84B2-773D5959B329}" type="presParOf" srcId="{6508E9AA-32AD-45CE-ACB4-E452A2309B43}" destId="{14A5ABF2-8B49-4694-AC4C-1A898869B017}" srcOrd="1" destOrd="0" presId="urn:microsoft.com/office/officeart/2005/8/layout/orgChart1"/>
    <dgm:cxn modelId="{49A6CA2F-BE9E-4984-941A-70DF5E1391DE}" type="presParOf" srcId="{2AD0F394-908E-4BF8-9902-81719C192207}" destId="{E95C75F7-7305-47DE-985C-550E435481C9}" srcOrd="1" destOrd="0" presId="urn:microsoft.com/office/officeart/2005/8/layout/orgChart1"/>
    <dgm:cxn modelId="{28D9DF01-E285-4F40-8ACF-7740F9EC4BFD}" type="presParOf" srcId="{2AD0F394-908E-4BF8-9902-81719C192207}" destId="{ADFD56FF-A789-4A68-9B2D-8E4E857854C2}" srcOrd="2" destOrd="0" presId="urn:microsoft.com/office/officeart/2005/8/layout/orgChart1"/>
    <dgm:cxn modelId="{0821E52A-9545-45DE-8469-880844B439CB}" type="presParOf" srcId="{70B62D43-4B2E-478D-8091-7F950B36BC86}" destId="{B4ADFA40-1DC3-4BD0-BAE4-D5BA4FDF2B3E}" srcOrd="8" destOrd="0" presId="urn:microsoft.com/office/officeart/2005/8/layout/orgChart1"/>
    <dgm:cxn modelId="{8CB20AF5-1644-4145-BEA1-77DD215DEE0E}" type="presParOf" srcId="{70B62D43-4B2E-478D-8091-7F950B36BC86}" destId="{74623D81-D47A-4BDB-A76C-094846D41FA8}" srcOrd="9" destOrd="0" presId="urn:microsoft.com/office/officeart/2005/8/layout/orgChart1"/>
    <dgm:cxn modelId="{F75FBB6D-B54E-4A35-A7F6-16DD5EE32740}" type="presParOf" srcId="{74623D81-D47A-4BDB-A76C-094846D41FA8}" destId="{A5AFB960-0B8B-4E03-885A-2579269F7DC1}" srcOrd="0" destOrd="0" presId="urn:microsoft.com/office/officeart/2005/8/layout/orgChart1"/>
    <dgm:cxn modelId="{FE00EB78-9430-46F6-9458-2D7ACFDD4E2A}" type="presParOf" srcId="{A5AFB960-0B8B-4E03-885A-2579269F7DC1}" destId="{3A05D6AC-55D4-4F8B-831D-7528DBB5E857}" srcOrd="0" destOrd="0" presId="urn:microsoft.com/office/officeart/2005/8/layout/orgChart1"/>
    <dgm:cxn modelId="{3DA86EE9-4557-4364-A6F2-0EA62F5B4F36}" type="presParOf" srcId="{A5AFB960-0B8B-4E03-885A-2579269F7DC1}" destId="{179F0FCD-C306-4B84-A7DF-E34F9FAB6F56}" srcOrd="1" destOrd="0" presId="urn:microsoft.com/office/officeart/2005/8/layout/orgChart1"/>
    <dgm:cxn modelId="{7A47837A-EB11-4B5C-AE84-FA24913283BB}" type="presParOf" srcId="{74623D81-D47A-4BDB-A76C-094846D41FA8}" destId="{856F8CB3-7FD8-44A2-BD9F-D0A3BBBFD7B2}" srcOrd="1" destOrd="0" presId="urn:microsoft.com/office/officeart/2005/8/layout/orgChart1"/>
    <dgm:cxn modelId="{1BF0BACA-A6B6-477F-9F9C-CAAFFA0AE1CA}" type="presParOf" srcId="{74623D81-D47A-4BDB-A76C-094846D41FA8}" destId="{E41C3208-7C36-4192-9EA5-1F0C4DB4A826}" srcOrd="2" destOrd="0" presId="urn:microsoft.com/office/officeart/2005/8/layout/orgChart1"/>
    <dgm:cxn modelId="{76F42A57-E6A2-4F36-A8A3-6E616852DBC3}" type="presParOf" srcId="{8BAB2199-5159-41F9-8708-33820C9B03A9}" destId="{FB705D8D-4B0F-418C-BE22-C9FC935B08A3}" srcOrd="2" destOrd="0" presId="urn:microsoft.com/office/officeart/2005/8/layout/orgChart1"/>
    <dgm:cxn modelId="{AB10EA18-F300-4933-8DF1-ED7D4914BD90}" type="presParOf" srcId="{9C5DF944-3D7A-473D-A789-5CA86652B8F8}" destId="{4F6F1802-D2DC-45F2-8B57-B9ACE00E096B}" srcOrd="4" destOrd="0" presId="urn:microsoft.com/office/officeart/2005/8/layout/orgChart1"/>
    <dgm:cxn modelId="{D91A45E2-1473-48C3-BC34-C4462927E324}" type="presParOf" srcId="{9C5DF944-3D7A-473D-A789-5CA86652B8F8}" destId="{D09FB176-C899-4C34-A2EF-DF4099E3930B}" srcOrd="5" destOrd="0" presId="urn:microsoft.com/office/officeart/2005/8/layout/orgChart1"/>
    <dgm:cxn modelId="{0300EA8D-D108-44EC-8657-47BD1AF68C70}" type="presParOf" srcId="{D09FB176-C899-4C34-A2EF-DF4099E3930B}" destId="{EB3A78CF-8659-4E76-9BB6-78F8A7F8B535}" srcOrd="0" destOrd="0" presId="urn:microsoft.com/office/officeart/2005/8/layout/orgChart1"/>
    <dgm:cxn modelId="{D41028F9-CCEB-4F65-BCFB-24643B1842CA}" type="presParOf" srcId="{EB3A78CF-8659-4E76-9BB6-78F8A7F8B535}" destId="{ED956AEF-5A78-47DC-9D97-3B27A2E93095}" srcOrd="0" destOrd="0" presId="urn:microsoft.com/office/officeart/2005/8/layout/orgChart1"/>
    <dgm:cxn modelId="{731A0C3B-291B-4194-BB17-EDE2700197C0}" type="presParOf" srcId="{EB3A78CF-8659-4E76-9BB6-78F8A7F8B535}" destId="{0936C29E-0ABE-4289-9453-F6DF249F454C}" srcOrd="1" destOrd="0" presId="urn:microsoft.com/office/officeart/2005/8/layout/orgChart1"/>
    <dgm:cxn modelId="{1E735349-E795-4D0E-BC60-F3925966C0B3}" type="presParOf" srcId="{D09FB176-C899-4C34-A2EF-DF4099E3930B}" destId="{3666C14E-3FE7-4AB2-BA4F-4535D42C477E}" srcOrd="1" destOrd="0" presId="urn:microsoft.com/office/officeart/2005/8/layout/orgChart1"/>
    <dgm:cxn modelId="{00561550-893D-49E9-904C-860CC6BBE381}" type="presParOf" srcId="{3666C14E-3FE7-4AB2-BA4F-4535D42C477E}" destId="{7E670A0B-4B6A-45AD-AE95-FAE9E52BA24F}" srcOrd="0" destOrd="0" presId="urn:microsoft.com/office/officeart/2005/8/layout/orgChart1"/>
    <dgm:cxn modelId="{77FFB4B8-B342-4A93-9102-EB764D50CFA4}" type="presParOf" srcId="{3666C14E-3FE7-4AB2-BA4F-4535D42C477E}" destId="{781D4557-4BA2-4B53-85D2-D0A8E2F29ACB}" srcOrd="1" destOrd="0" presId="urn:microsoft.com/office/officeart/2005/8/layout/orgChart1"/>
    <dgm:cxn modelId="{0F142BD1-DB8B-46D5-B0AD-E63E2FF6CD7B}" type="presParOf" srcId="{781D4557-4BA2-4B53-85D2-D0A8E2F29ACB}" destId="{A1F0E8B8-00E6-43CE-8E1F-A9918B608453}" srcOrd="0" destOrd="0" presId="urn:microsoft.com/office/officeart/2005/8/layout/orgChart1"/>
    <dgm:cxn modelId="{3C9AC2B4-4DCE-4F6D-BA8D-435DBF57730F}" type="presParOf" srcId="{A1F0E8B8-00E6-43CE-8E1F-A9918B608453}" destId="{2C701CAE-D8F1-461E-8A0C-C57AEB1CD6C2}" srcOrd="0" destOrd="0" presId="urn:microsoft.com/office/officeart/2005/8/layout/orgChart1"/>
    <dgm:cxn modelId="{8FE33A6E-CC27-46DD-BB2C-8573C0828319}" type="presParOf" srcId="{A1F0E8B8-00E6-43CE-8E1F-A9918B608453}" destId="{0A55F855-E390-49C4-85C3-4EB5DC8DFEC3}" srcOrd="1" destOrd="0" presId="urn:microsoft.com/office/officeart/2005/8/layout/orgChart1"/>
    <dgm:cxn modelId="{43C3819F-0CA8-4D3F-A5DD-EEED98FD1400}" type="presParOf" srcId="{781D4557-4BA2-4B53-85D2-D0A8E2F29ACB}" destId="{8FDA77AA-02A8-4EBB-8954-A3306A125F11}" srcOrd="1" destOrd="0" presId="urn:microsoft.com/office/officeart/2005/8/layout/orgChart1"/>
    <dgm:cxn modelId="{6B2AB9E1-786E-4F79-A302-EE47DD2141D4}" type="presParOf" srcId="{781D4557-4BA2-4B53-85D2-D0A8E2F29ACB}" destId="{802B30D6-A884-4929-98EE-4DE3E2D91CB8}" srcOrd="2" destOrd="0" presId="urn:microsoft.com/office/officeart/2005/8/layout/orgChart1"/>
    <dgm:cxn modelId="{9C88A161-839B-4C15-9E45-E0EABB046144}" type="presParOf" srcId="{3666C14E-3FE7-4AB2-BA4F-4535D42C477E}" destId="{4E5DB2E5-BC21-45FD-89CF-804EEEA73D92}" srcOrd="2" destOrd="0" presId="urn:microsoft.com/office/officeart/2005/8/layout/orgChart1"/>
    <dgm:cxn modelId="{3B367600-ADA5-4446-BF0C-EFCF306DB6DF}" type="presParOf" srcId="{3666C14E-3FE7-4AB2-BA4F-4535D42C477E}" destId="{FEF5B6E2-22EA-4CFA-BF26-961399773F49}" srcOrd="3" destOrd="0" presId="urn:microsoft.com/office/officeart/2005/8/layout/orgChart1"/>
    <dgm:cxn modelId="{4EEFAFFB-7ACB-4B02-AC7E-A9F8E3135755}" type="presParOf" srcId="{FEF5B6E2-22EA-4CFA-BF26-961399773F49}" destId="{42BED641-FA4F-4D4B-9A19-A7D3C3BE1408}" srcOrd="0" destOrd="0" presId="urn:microsoft.com/office/officeart/2005/8/layout/orgChart1"/>
    <dgm:cxn modelId="{AC2828C9-60D6-4351-98A6-0A136E1DDB90}" type="presParOf" srcId="{42BED641-FA4F-4D4B-9A19-A7D3C3BE1408}" destId="{74487508-3D4F-4F35-9119-7335AA499C95}" srcOrd="0" destOrd="0" presId="urn:microsoft.com/office/officeart/2005/8/layout/orgChart1"/>
    <dgm:cxn modelId="{67EDFCF3-28AA-4439-A19F-2BABB40C0723}" type="presParOf" srcId="{42BED641-FA4F-4D4B-9A19-A7D3C3BE1408}" destId="{EA4E738B-1483-44D6-89EB-8256A9C3F87D}" srcOrd="1" destOrd="0" presId="urn:microsoft.com/office/officeart/2005/8/layout/orgChart1"/>
    <dgm:cxn modelId="{6954E51B-14A4-4EC1-8940-2D6D90AF84D4}" type="presParOf" srcId="{FEF5B6E2-22EA-4CFA-BF26-961399773F49}" destId="{B5B7C6F2-824B-4B22-9513-4D47B87A1DEF}" srcOrd="1" destOrd="0" presId="urn:microsoft.com/office/officeart/2005/8/layout/orgChart1"/>
    <dgm:cxn modelId="{2FA5C72F-458D-4887-B270-74FDFB443163}" type="presParOf" srcId="{FEF5B6E2-22EA-4CFA-BF26-961399773F49}" destId="{AD4B3EEE-3AC5-44A5-8891-70C0728030DE}" srcOrd="2" destOrd="0" presId="urn:microsoft.com/office/officeart/2005/8/layout/orgChart1"/>
    <dgm:cxn modelId="{18D6A52B-0216-4FAE-B4D8-10BCB0EC8F47}" type="presParOf" srcId="{3666C14E-3FE7-4AB2-BA4F-4535D42C477E}" destId="{1A2BCB80-89E2-41EC-87D9-8650DA66AB8A}" srcOrd="4" destOrd="0" presId="urn:microsoft.com/office/officeart/2005/8/layout/orgChart1"/>
    <dgm:cxn modelId="{5A3E3D97-92C4-451E-916D-31B1DAE6B8E4}" type="presParOf" srcId="{3666C14E-3FE7-4AB2-BA4F-4535D42C477E}" destId="{CD498E25-17A8-4592-A106-0BDE77F9F8BE}" srcOrd="5" destOrd="0" presId="urn:microsoft.com/office/officeart/2005/8/layout/orgChart1"/>
    <dgm:cxn modelId="{6E5C6329-D286-42A4-B09D-5E80E0A2AB58}" type="presParOf" srcId="{CD498E25-17A8-4592-A106-0BDE77F9F8BE}" destId="{1832CD07-F56C-4B75-9FC3-CEF6C2D6EA45}" srcOrd="0" destOrd="0" presId="urn:microsoft.com/office/officeart/2005/8/layout/orgChart1"/>
    <dgm:cxn modelId="{6658F9CC-F292-4310-9D59-4E62E4E19305}" type="presParOf" srcId="{1832CD07-F56C-4B75-9FC3-CEF6C2D6EA45}" destId="{F7484F86-9514-4EEC-AAEC-65AD9B4B3D96}" srcOrd="0" destOrd="0" presId="urn:microsoft.com/office/officeart/2005/8/layout/orgChart1"/>
    <dgm:cxn modelId="{B4AC221C-3CAD-4E5E-9EA0-711C04E98CAB}" type="presParOf" srcId="{1832CD07-F56C-4B75-9FC3-CEF6C2D6EA45}" destId="{2F8AA862-E8D3-4043-95F3-7EBB33FDC237}" srcOrd="1" destOrd="0" presId="urn:microsoft.com/office/officeart/2005/8/layout/orgChart1"/>
    <dgm:cxn modelId="{4816787D-41E7-4B90-9666-869FD758B618}" type="presParOf" srcId="{CD498E25-17A8-4592-A106-0BDE77F9F8BE}" destId="{D6D1B4BE-1E43-4CD4-965F-996A3963A4DE}" srcOrd="1" destOrd="0" presId="urn:microsoft.com/office/officeart/2005/8/layout/orgChart1"/>
    <dgm:cxn modelId="{7AA8566A-9745-4C4F-8B41-F29A0B77356D}" type="presParOf" srcId="{CD498E25-17A8-4592-A106-0BDE77F9F8BE}" destId="{2585E360-1265-4DAF-8ED0-8CB30CFCA044}" srcOrd="2" destOrd="0" presId="urn:microsoft.com/office/officeart/2005/8/layout/orgChart1"/>
    <dgm:cxn modelId="{6BC7D190-1351-4DD3-9532-97375BF0DF21}" type="presParOf" srcId="{3666C14E-3FE7-4AB2-BA4F-4535D42C477E}" destId="{9AAB9F84-69DB-4974-8FB3-17FE16A42904}" srcOrd="6" destOrd="0" presId="urn:microsoft.com/office/officeart/2005/8/layout/orgChart1"/>
    <dgm:cxn modelId="{7132B4B1-79E2-43F4-A851-C3D4D3C91141}" type="presParOf" srcId="{3666C14E-3FE7-4AB2-BA4F-4535D42C477E}" destId="{C3EE2C24-35C5-4383-8BA8-04718D61B1E3}" srcOrd="7" destOrd="0" presId="urn:microsoft.com/office/officeart/2005/8/layout/orgChart1"/>
    <dgm:cxn modelId="{9E30D93F-33DB-4EC6-A832-F7537D4D9204}" type="presParOf" srcId="{C3EE2C24-35C5-4383-8BA8-04718D61B1E3}" destId="{D76FB983-6AF4-4D17-803C-BE4F9D86E241}" srcOrd="0" destOrd="0" presId="urn:microsoft.com/office/officeart/2005/8/layout/orgChart1"/>
    <dgm:cxn modelId="{6AF07926-1630-4458-9802-73DCEBD9F235}" type="presParOf" srcId="{D76FB983-6AF4-4D17-803C-BE4F9D86E241}" destId="{C95AECE2-07C4-42E7-90DA-5CD8EA216CFC}" srcOrd="0" destOrd="0" presId="urn:microsoft.com/office/officeart/2005/8/layout/orgChart1"/>
    <dgm:cxn modelId="{1E03EDCB-E8B4-4EBC-A2F2-9839DD6413EA}" type="presParOf" srcId="{D76FB983-6AF4-4D17-803C-BE4F9D86E241}" destId="{4704A764-F3E3-46A1-B698-AC3BCD85875D}" srcOrd="1" destOrd="0" presId="urn:microsoft.com/office/officeart/2005/8/layout/orgChart1"/>
    <dgm:cxn modelId="{49F83BE2-3BA7-40A7-8B00-4D3A90B0AC9D}" type="presParOf" srcId="{C3EE2C24-35C5-4383-8BA8-04718D61B1E3}" destId="{C07B020C-8290-4505-84E9-D8CD925D7B93}" srcOrd="1" destOrd="0" presId="urn:microsoft.com/office/officeart/2005/8/layout/orgChart1"/>
    <dgm:cxn modelId="{E17CE067-3119-417D-A7F8-401B08458E87}" type="presParOf" srcId="{C3EE2C24-35C5-4383-8BA8-04718D61B1E3}" destId="{97715D9E-A6B5-4BE2-9531-017E1F9F5E37}" srcOrd="2" destOrd="0" presId="urn:microsoft.com/office/officeart/2005/8/layout/orgChart1"/>
    <dgm:cxn modelId="{B2174CB0-B900-4204-B692-7F22A7D7BA39}" type="presParOf" srcId="{3666C14E-3FE7-4AB2-BA4F-4535D42C477E}" destId="{F8AA5B07-D62E-4BEF-A7F4-BB8154CE0161}" srcOrd="8" destOrd="0" presId="urn:microsoft.com/office/officeart/2005/8/layout/orgChart1"/>
    <dgm:cxn modelId="{7838B4A7-7973-4023-A7AD-213DDD131F9B}" type="presParOf" srcId="{3666C14E-3FE7-4AB2-BA4F-4535D42C477E}" destId="{28D3CB32-FAA0-4273-8538-1EB307061468}" srcOrd="9" destOrd="0" presId="urn:microsoft.com/office/officeart/2005/8/layout/orgChart1"/>
    <dgm:cxn modelId="{1849289F-695D-4A3C-876A-52C57D4190C1}" type="presParOf" srcId="{28D3CB32-FAA0-4273-8538-1EB307061468}" destId="{4E6634D0-9CA1-4ACD-BF91-91BEE47E76EF}" srcOrd="0" destOrd="0" presId="urn:microsoft.com/office/officeart/2005/8/layout/orgChart1"/>
    <dgm:cxn modelId="{85FE6CDA-9D65-424D-A801-9A2DADB3E2FE}" type="presParOf" srcId="{4E6634D0-9CA1-4ACD-BF91-91BEE47E76EF}" destId="{EE219807-47C8-4941-99AE-CE39076E53F5}" srcOrd="0" destOrd="0" presId="urn:microsoft.com/office/officeart/2005/8/layout/orgChart1"/>
    <dgm:cxn modelId="{CD1B9AF3-272E-4E6B-B943-70E280C7940A}" type="presParOf" srcId="{4E6634D0-9CA1-4ACD-BF91-91BEE47E76EF}" destId="{A8ED66CC-CBB3-4EB5-ADE1-6E062170315B}" srcOrd="1" destOrd="0" presId="urn:microsoft.com/office/officeart/2005/8/layout/orgChart1"/>
    <dgm:cxn modelId="{8FAC6ABB-7BB5-4A8D-9AF2-EF656B2B151D}" type="presParOf" srcId="{28D3CB32-FAA0-4273-8538-1EB307061468}" destId="{55A4A9B7-D2D2-4F27-9972-54B957F184B3}" srcOrd="1" destOrd="0" presId="urn:microsoft.com/office/officeart/2005/8/layout/orgChart1"/>
    <dgm:cxn modelId="{61765265-ED76-4F61-AB8A-D7878D7373E6}" type="presParOf" srcId="{28D3CB32-FAA0-4273-8538-1EB307061468}" destId="{A6D08738-8725-4BBB-8D6E-6E0F7F338F27}" srcOrd="2" destOrd="0" presId="urn:microsoft.com/office/officeart/2005/8/layout/orgChart1"/>
    <dgm:cxn modelId="{31689DE7-D323-4A7A-BFB1-A41C91915FF0}" type="presParOf" srcId="{D09FB176-C899-4C34-A2EF-DF4099E3930B}" destId="{10032A81-28F1-4589-A2C9-2F713826DB5B}" srcOrd="2" destOrd="0" presId="urn:microsoft.com/office/officeart/2005/8/layout/orgChart1"/>
    <dgm:cxn modelId="{7560A93B-BA4B-421A-8A68-65DF07AD65ED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0DF2B51-B6B0-4BFA-B788-28219F853D5F}" type="presOf" srcId="{8514C17C-35EC-4D14-92F7-13A577CAA5C4}" destId="{3AA4BA60-CAF3-4B65-8A7B-26648B565082}" srcOrd="1" destOrd="0" presId="urn:microsoft.com/office/officeart/2005/8/layout/orgChart1"/>
    <dgm:cxn modelId="{3BBB7E06-F788-401B-8559-8157E0F48C75}" type="presOf" srcId="{57A44C0D-573F-44FB-BC9E-B18382ACCC39}" destId="{9AAB9F84-69DB-4974-8FB3-17FE16A42904}" srcOrd="0" destOrd="0" presId="urn:microsoft.com/office/officeart/2005/8/layout/orgChart1"/>
    <dgm:cxn modelId="{0E82DEB1-DE99-4D4A-A7C7-CBB4A2C05B25}" type="presOf" srcId="{88B02B86-A182-47E8-98CE-5F03ED03FC83}" destId="{1A2BCB80-89E2-41EC-87D9-8650DA66AB8A}" srcOrd="0" destOrd="0" presId="urn:microsoft.com/office/officeart/2005/8/layout/orgChart1"/>
    <dgm:cxn modelId="{B48FB01B-61DE-4CFD-A6F4-B72B55053CE3}" type="presOf" srcId="{382A9707-8CE9-4448-A732-795155023764}" destId="{C9EB4BFF-95DA-49B7-87A2-66A52A4FCDFA}" srcOrd="0" destOrd="0" presId="urn:microsoft.com/office/officeart/2005/8/layout/orgChart1"/>
    <dgm:cxn modelId="{619011B1-350E-4879-BB5A-9155674449B2}" type="presOf" srcId="{0ED209FE-B93C-493B-85A2-BA5863869AE7}" destId="{B4ADFA40-1DC3-4BD0-BAE4-D5BA4FDF2B3E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5951946E-8040-4920-99A3-EE99D45C92F9}" type="presOf" srcId="{B103CFD6-C2F2-4A76-8866-035FF64E5877}" destId="{2FA1AE03-77C2-487B-948B-82122901556A}" srcOrd="1" destOrd="0" presId="urn:microsoft.com/office/officeart/2005/8/layout/orgChart1"/>
    <dgm:cxn modelId="{75B5AC3E-7DD9-456A-B4A5-73784BAE52FD}" type="presOf" srcId="{1E17A9B5-1CC6-4BF4-A5EB-2099972243B8}" destId="{0044642D-BF6E-4946-989D-7BC76303D8B1}" srcOrd="1" destOrd="0" presId="urn:microsoft.com/office/officeart/2005/8/layout/orgChart1"/>
    <dgm:cxn modelId="{1BF8ACAB-B29F-44BC-90BB-BC67B16698D3}" type="presOf" srcId="{844909A3-F2C8-49AE-869B-AFCA0AC709DF}" destId="{5A29D58D-62CC-4731-8120-CAD4354C3E03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74D669AF-73E5-4A8B-A0EA-70A95C76970C}" type="presOf" srcId="{EDF4E25F-6E69-41B7-B57F-66E5D749104E}" destId="{CD65CBB6-B9A3-48AB-AFB3-4BE4B03553D3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8E35FE71-B80E-4781-8145-53F8B20385E8}" type="presOf" srcId="{B40A1E99-819E-4C0D-B671-3D134F0F7163}" destId="{3A05D6AC-55D4-4F8B-831D-7528DBB5E857}" srcOrd="0" destOrd="0" presId="urn:microsoft.com/office/officeart/2005/8/layout/orgChart1"/>
    <dgm:cxn modelId="{E286CEF6-013D-40EA-ADB7-079CE32D1F1A}" type="presOf" srcId="{6A766238-49C0-489C-9759-5801318FB123}" destId="{F4F60A8B-BCFE-4E33-9289-BF4CA9206F7B}" srcOrd="1" destOrd="0" presId="urn:microsoft.com/office/officeart/2005/8/layout/orgChart1"/>
    <dgm:cxn modelId="{F30E12EC-1442-4FF4-87BA-F5158FAD7F29}" type="presOf" srcId="{D656347E-658D-41DE-86E2-9688A1F66EB3}" destId="{D351E307-7A60-4733-B21C-CC6D6E5D051D}" srcOrd="0" destOrd="0" presId="urn:microsoft.com/office/officeart/2005/8/layout/orgChart1"/>
    <dgm:cxn modelId="{01CBB4A6-A1D3-4C14-930B-3AAD92697955}" type="presOf" srcId="{B40A1E99-819E-4C0D-B671-3D134F0F7163}" destId="{179F0FCD-C306-4B84-A7DF-E34F9FAB6F56}" srcOrd="1" destOrd="0" presId="urn:microsoft.com/office/officeart/2005/8/layout/orgChart1"/>
    <dgm:cxn modelId="{FAEEB2FC-7974-46D6-95B7-4AF24FDD5B32}" type="presOf" srcId="{DC9F82DD-39AD-486C-81D6-0E3C38A96BAD}" destId="{4F6F1802-D2DC-45F2-8B57-B9ACE00E096B}" srcOrd="0" destOrd="0" presId="urn:microsoft.com/office/officeart/2005/8/layout/orgChart1"/>
    <dgm:cxn modelId="{C33C60C8-B1C7-4020-B316-F31ECAEBC8F2}" type="presOf" srcId="{1E17A9B5-1CC6-4BF4-A5EB-2099972243B8}" destId="{F0DC39B6-0C64-430A-9FFB-4907B94E244D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760F4747-A935-4388-BD88-C6A8386F3887}" type="presOf" srcId="{C7336B56-6975-43EE-AA11-2CF9D86F3B72}" destId="{2F8AA862-E8D3-4043-95F3-7EBB33FDC23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89E4A35-3A99-4AD8-BB8B-D1D385B1487C}" type="presOf" srcId="{092024CE-8423-4E50-A34E-3122E05631CC}" destId="{0A55F855-E390-49C4-85C3-4EB5DC8DFEC3}" srcOrd="1" destOrd="0" presId="urn:microsoft.com/office/officeart/2005/8/layout/orgChart1"/>
    <dgm:cxn modelId="{CEF13717-7BEA-4BED-9E17-AED15DFC8F77}" type="presOf" srcId="{00B822AA-E50D-409C-8E77-78CE41F17C4F}" destId="{EE7467E8-D778-4C18-9C7C-925EF25B0DC2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C4AF807-AB97-4550-8378-5F0009BE7FA5}" type="presOf" srcId="{51AC05A3-5125-4631-8328-EE9742C5CE1F}" destId="{7533127D-6F77-420D-9337-03A9B17677A7}" srcOrd="0" destOrd="0" presId="urn:microsoft.com/office/officeart/2005/8/layout/orgChart1"/>
    <dgm:cxn modelId="{BB699AAD-6F52-4EC2-9535-57A1E2226020}" type="presOf" srcId="{E2FDDA39-0A56-4C19-9570-F6322A50CD7C}" destId="{C95AECE2-07C4-42E7-90DA-5CD8EA216CFC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2A2B4A5-ACB9-4EC1-A721-01530D975FA5}" type="presOf" srcId="{032924AE-7BA3-4608-9D4D-A10FC22FA55B}" destId="{FCA2B357-06A1-4199-999C-BBE32872F828}" srcOrd="0" destOrd="0" presId="urn:microsoft.com/office/officeart/2005/8/layout/orgChart1"/>
    <dgm:cxn modelId="{CACF5722-3D62-4588-9C92-DCE9A8CB3E15}" type="presOf" srcId="{49A41343-8942-4E0A-948C-7308CFEDA337}" destId="{F8AA5B07-D62E-4BEF-A7F4-BB8154CE0161}" srcOrd="0" destOrd="0" presId="urn:microsoft.com/office/officeart/2005/8/layout/orgChart1"/>
    <dgm:cxn modelId="{BDA2E5EA-BC2A-411B-A7BA-5912FF21B050}" type="presOf" srcId="{3837525C-9A2A-44D5-8B42-9C0820CF3FF9}" destId="{6AC59FBD-FAEA-42FA-8EB1-29A7CC044828}" srcOrd="0" destOrd="0" presId="urn:microsoft.com/office/officeart/2005/8/layout/orgChart1"/>
    <dgm:cxn modelId="{77E5FD06-E55E-4F11-9FA7-605F0223D5F1}" type="presOf" srcId="{43C964D4-3EA5-4709-BA45-DC9671707267}" destId="{ABF5B3AF-9C3F-43AC-89B9-A4B84688B739}" srcOrd="0" destOrd="0" presId="urn:microsoft.com/office/officeart/2005/8/layout/orgChart1"/>
    <dgm:cxn modelId="{66FD9B5D-6DDB-4761-87CF-C3B6B831EAD0}" type="presOf" srcId="{1D03C52E-27F1-4CAD-B953-A57260381D87}" destId="{52D64095-8F0B-43C5-A134-4F8EB745D0AC}" srcOrd="0" destOrd="0" presId="urn:microsoft.com/office/officeart/2005/8/layout/orgChart1"/>
    <dgm:cxn modelId="{EEB6D412-7F73-4713-9431-B796F081A983}" type="presOf" srcId="{DCCE79F2-51DC-4E3A-8F3D-0CB311D1F14D}" destId="{A8ED66CC-CBB3-4EB5-ADE1-6E062170315B}" srcOrd="1" destOrd="0" presId="urn:microsoft.com/office/officeart/2005/8/layout/orgChart1"/>
    <dgm:cxn modelId="{229E16B0-104F-46E5-A4F6-AEA20919A784}" type="presOf" srcId="{B103CFD6-C2F2-4A76-8866-035FF64E5877}" destId="{D98E11BE-9177-4329-A5B4-B4B8653C286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E06F34B8-98B8-4545-A66E-EEDA79EF9A62}" type="presOf" srcId="{CBC98D67-7A4E-4DF5-AC0F-18B667594BB8}" destId="{D644628E-4C6F-4DF2-8C07-D2B66E3A4757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F17C75B-AF3A-400A-A179-EE1D69900F67}" type="presOf" srcId="{BCA1F9C7-A2DE-4DA9-9030-581CAAE089DA}" destId="{7E670A0B-4B6A-45AD-AE95-FAE9E52BA24F}" srcOrd="0" destOrd="0" presId="urn:microsoft.com/office/officeart/2005/8/layout/orgChart1"/>
    <dgm:cxn modelId="{E40431D0-47A5-4731-A83A-77E80365B489}" type="presOf" srcId="{41CBE71F-8A1C-4046-8B51-627382F890A8}" destId="{BD53C961-9C2E-42B5-A825-EB1CD5AF2FE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DB8B5DBD-AC40-48C1-A237-9441B3D167E3}" type="presOf" srcId="{CE683E6A-A313-4F5C-8639-235783D1198F}" destId="{6C1B72B2-EE6C-495B-ADAD-8508CE8EB807}" srcOrd="0" destOrd="0" presId="urn:microsoft.com/office/officeart/2005/8/layout/orgChart1"/>
    <dgm:cxn modelId="{38AA10CC-B4D3-4F08-801C-B11DB89DBFD8}" type="presOf" srcId="{382A9707-8CE9-4448-A732-795155023764}" destId="{40CBCC65-FD09-4B94-B9C9-3482617F2627}" srcOrd="1" destOrd="0" presId="urn:microsoft.com/office/officeart/2005/8/layout/orgChart1"/>
    <dgm:cxn modelId="{99DFCD5E-16C4-4DD7-A6E8-BE04C72017D6}" type="presOf" srcId="{BC7A14EC-7DD0-42E2-A28E-8428AF273F49}" destId="{4E5DB2E5-BC21-45FD-89CF-804EEEA73D92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6E2647D3-2292-4F08-91EC-CDF18B10CAC7}" type="presOf" srcId="{88415C31-82DD-4EF9-9A7A-1D4D99FB6B9D}" destId="{0936C29E-0ABE-4289-9453-F6DF249F454C}" srcOrd="1" destOrd="0" presId="urn:microsoft.com/office/officeart/2005/8/layout/orgChart1"/>
    <dgm:cxn modelId="{AABCE62F-04CB-46D9-81F4-29D7777E4D53}" type="presOf" srcId="{D91152BC-9A33-44D3-AEBB-F20420DB430F}" destId="{30DA9891-B7C7-405D-9015-1C3DF0E9850F}" srcOrd="0" destOrd="0" presId="urn:microsoft.com/office/officeart/2005/8/layout/orgChart1"/>
    <dgm:cxn modelId="{FAC4BE30-31CB-4E0F-9614-A90985CF134E}" type="presOf" srcId="{69BEBD41-3545-40FD-BFDD-D21BD47C872E}" destId="{EA4E738B-1483-44D6-89EB-8256A9C3F87D}" srcOrd="1" destOrd="0" presId="urn:microsoft.com/office/officeart/2005/8/layout/orgChart1"/>
    <dgm:cxn modelId="{60AC8C70-600E-46DA-97EB-17ECADB836B2}" type="presOf" srcId="{DCB062A1-302A-48A6-BE81-96138548FF70}" destId="{1AE91293-7748-4E52-8855-7B838C555EB9}" srcOrd="0" destOrd="0" presId="urn:microsoft.com/office/officeart/2005/8/layout/orgChart1"/>
    <dgm:cxn modelId="{D2283988-2A9E-457B-9C15-A947B718F068}" type="presOf" srcId="{D91152BC-9A33-44D3-AEBB-F20420DB430F}" destId="{5EC808F1-181C-42C2-975C-2B558EBCB7FE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9F3E4A2-71D0-47C9-845F-07081D191C04}" type="presOf" srcId="{092024CE-8423-4E50-A34E-3122E05631CC}" destId="{2C701CAE-D8F1-461E-8A0C-C57AEB1CD6C2}" srcOrd="0" destOrd="0" presId="urn:microsoft.com/office/officeart/2005/8/layout/orgChart1"/>
    <dgm:cxn modelId="{B5596A34-4AE5-40C7-B571-417FEC2CBBCF}" type="presOf" srcId="{8514C17C-35EC-4D14-92F7-13A577CAA5C4}" destId="{079C46BA-E270-4C4F-9AA8-92E32A64D736}" srcOrd="0" destOrd="0" presId="urn:microsoft.com/office/officeart/2005/8/layout/orgChart1"/>
    <dgm:cxn modelId="{87F5FE88-018B-49B2-87E8-62BD3D91B5FA}" type="presOf" srcId="{00B822AA-E50D-409C-8E77-78CE41F17C4F}" destId="{86ECFBC0-6EDE-49D7-A5E4-E61CBAF4A092}" srcOrd="0" destOrd="0" presId="urn:microsoft.com/office/officeart/2005/8/layout/orgChart1"/>
    <dgm:cxn modelId="{752ACDD7-D9BE-456D-ABF9-E2ADC1C05C5E}" type="presOf" srcId="{6A766238-49C0-489C-9759-5801318FB123}" destId="{8F3E2022-AB5E-4438-BDBE-146FD19E8285}" srcOrd="0" destOrd="0" presId="urn:microsoft.com/office/officeart/2005/8/layout/orgChart1"/>
    <dgm:cxn modelId="{24155D12-5997-4016-8BFC-B4ECC631B9BC}" type="presOf" srcId="{51AC05A3-5125-4631-8328-EE9742C5CE1F}" destId="{75DCBE71-7469-49E9-81E5-E6A43E3EC0DC}" srcOrd="1" destOrd="0" presId="urn:microsoft.com/office/officeart/2005/8/layout/orgChart1"/>
    <dgm:cxn modelId="{B93D6CE5-C97F-41EE-957A-4ECDBCB19A52}" type="presOf" srcId="{032924AE-7BA3-4608-9D4D-A10FC22FA55B}" destId="{842224E6-60DA-412E-8A1B-7533C1377869}" srcOrd="1" destOrd="0" presId="urn:microsoft.com/office/officeart/2005/8/layout/orgChart1"/>
    <dgm:cxn modelId="{434577B7-C5D3-4551-A86C-D0F5FDF86E72}" type="presOf" srcId="{88415C31-82DD-4EF9-9A7A-1D4D99FB6B9D}" destId="{ED956AEF-5A78-47DC-9D97-3B27A2E93095}" srcOrd="0" destOrd="0" presId="urn:microsoft.com/office/officeart/2005/8/layout/orgChart1"/>
    <dgm:cxn modelId="{FCA22495-9BB6-4ADB-99B2-E2A1E4BD0AEC}" type="presOf" srcId="{BAA37ED3-8504-4718-82EA-2141E33A703B}" destId="{C6471DB4-9B93-437A-AEBE-F3B71F737DF8}" srcOrd="0" destOrd="0" presId="urn:microsoft.com/office/officeart/2005/8/layout/orgChart1"/>
    <dgm:cxn modelId="{6985B7B8-118E-46D5-AEC0-22DDB5A2764F}" type="presOf" srcId="{69BEBD41-3545-40FD-BFDD-D21BD47C872E}" destId="{74487508-3D4F-4F35-9119-7335AA499C95}" srcOrd="0" destOrd="0" presId="urn:microsoft.com/office/officeart/2005/8/layout/orgChart1"/>
    <dgm:cxn modelId="{C548AB88-693A-435B-A817-C58316E476B0}" type="presOf" srcId="{DCCE79F2-51DC-4E3A-8F3D-0CB311D1F14D}" destId="{EE219807-47C8-4941-99AE-CE39076E53F5}" srcOrd="0" destOrd="0" presId="urn:microsoft.com/office/officeart/2005/8/layout/orgChart1"/>
    <dgm:cxn modelId="{57B7B79A-5CB1-40E4-935B-788AC28523D5}" type="presOf" srcId="{43C964D4-3EA5-4709-BA45-DC9671707267}" destId="{87899BB1-A811-4B2D-8FA3-633A97B1A6A6}" srcOrd="1" destOrd="0" presId="urn:microsoft.com/office/officeart/2005/8/layout/orgChart1"/>
    <dgm:cxn modelId="{7D924FBA-2003-4F61-8323-E149BB4FB320}" type="presOf" srcId="{C7336B56-6975-43EE-AA11-2CF9D86F3B72}" destId="{F7484F86-9514-4EEC-AAEC-65AD9B4B3D96}" srcOrd="0" destOrd="0" presId="urn:microsoft.com/office/officeart/2005/8/layout/orgChart1"/>
    <dgm:cxn modelId="{2187E738-1D83-4200-B5D4-408680DAA36D}" type="presOf" srcId="{D5F013B3-4B4E-4E38-9BAF-4B34B2BB0C79}" destId="{26E61D30-5696-4E05-9044-AF73EF27DAB2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DC0B677-CF7C-40C9-BFE9-5CBA3F983551}" type="presOf" srcId="{D3B00EB5-7252-4C54-A138-4FDE2761BA89}" destId="{77FF546B-1ADB-4B35-B705-B48DE95D0A7F}" srcOrd="0" destOrd="0" presId="urn:microsoft.com/office/officeart/2005/8/layout/orgChart1"/>
    <dgm:cxn modelId="{0356B970-0DA2-4E7D-8884-463023C96C61}" type="presOf" srcId="{D5F013B3-4B4E-4E38-9BAF-4B34B2BB0C79}" destId="{14A5ABF2-8B49-4694-AC4C-1A898869B017}" srcOrd="1" destOrd="0" presId="urn:microsoft.com/office/officeart/2005/8/layout/orgChart1"/>
    <dgm:cxn modelId="{4D152D8F-C5DA-44F2-B51C-C9174B928D28}" type="presOf" srcId="{E2FDDA39-0A56-4C19-9570-F6322A50CD7C}" destId="{4704A764-F3E3-46A1-B698-AC3BCD85875D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69893F0A-B5D2-42B8-8197-8FF245CBE29B}" type="presParOf" srcId="{6C1B72B2-EE6C-495B-ADAD-8508CE8EB807}" destId="{B9578B13-712D-4BAD-A28F-A7352074EDA6}" srcOrd="0" destOrd="0" presId="urn:microsoft.com/office/officeart/2005/8/layout/orgChart1"/>
    <dgm:cxn modelId="{76E30297-254B-4691-A321-F01ED5A285CC}" type="presParOf" srcId="{B9578B13-712D-4BAD-A28F-A7352074EDA6}" destId="{EA34C8C8-6EC1-483B-8E39-8E6926CED3CE}" srcOrd="0" destOrd="0" presId="urn:microsoft.com/office/officeart/2005/8/layout/orgChart1"/>
    <dgm:cxn modelId="{9F5F54D5-2491-4A4A-99D2-AAEBED390C73}" type="presParOf" srcId="{EA34C8C8-6EC1-483B-8E39-8E6926CED3CE}" destId="{D98E11BE-9177-4329-A5B4-B4B8653C2863}" srcOrd="0" destOrd="0" presId="urn:microsoft.com/office/officeart/2005/8/layout/orgChart1"/>
    <dgm:cxn modelId="{9FC7775E-9FDE-4815-A724-D57202B13ADE}" type="presParOf" srcId="{EA34C8C8-6EC1-483B-8E39-8E6926CED3CE}" destId="{2FA1AE03-77C2-487B-948B-82122901556A}" srcOrd="1" destOrd="0" presId="urn:microsoft.com/office/officeart/2005/8/layout/orgChart1"/>
    <dgm:cxn modelId="{40751C0A-527B-4F1F-BA98-74DF309D7AA8}" type="presParOf" srcId="{B9578B13-712D-4BAD-A28F-A7352074EDA6}" destId="{9C5DF944-3D7A-473D-A789-5CA86652B8F8}" srcOrd="1" destOrd="0" presId="urn:microsoft.com/office/officeart/2005/8/layout/orgChart1"/>
    <dgm:cxn modelId="{6A1189DE-0B30-4843-AF26-2092F6B52DCB}" type="presParOf" srcId="{9C5DF944-3D7A-473D-A789-5CA86652B8F8}" destId="{D351E307-7A60-4733-B21C-CC6D6E5D051D}" srcOrd="0" destOrd="0" presId="urn:microsoft.com/office/officeart/2005/8/layout/orgChart1"/>
    <dgm:cxn modelId="{65ABCC54-E869-49D5-8E90-59D667C4AB09}" type="presParOf" srcId="{9C5DF944-3D7A-473D-A789-5CA86652B8F8}" destId="{60FE5B31-E82E-49E2-9469-B5D5674278BC}" srcOrd="1" destOrd="0" presId="urn:microsoft.com/office/officeart/2005/8/layout/orgChart1"/>
    <dgm:cxn modelId="{6872A25A-6B4F-4B6A-A828-F508DB1AC07C}" type="presParOf" srcId="{60FE5B31-E82E-49E2-9469-B5D5674278BC}" destId="{CB88DD46-0D40-4A1B-9C97-26FA4C46EB15}" srcOrd="0" destOrd="0" presId="urn:microsoft.com/office/officeart/2005/8/layout/orgChart1"/>
    <dgm:cxn modelId="{26A35EC6-EA08-4250-9D1A-C771975B45A3}" type="presParOf" srcId="{CB88DD46-0D40-4A1B-9C97-26FA4C46EB15}" destId="{ABF5B3AF-9C3F-43AC-89B9-A4B84688B739}" srcOrd="0" destOrd="0" presId="urn:microsoft.com/office/officeart/2005/8/layout/orgChart1"/>
    <dgm:cxn modelId="{DD636FC8-096A-4790-BAAB-AC805B44D390}" type="presParOf" srcId="{CB88DD46-0D40-4A1B-9C97-26FA4C46EB15}" destId="{87899BB1-A811-4B2D-8FA3-633A97B1A6A6}" srcOrd="1" destOrd="0" presId="urn:microsoft.com/office/officeart/2005/8/layout/orgChart1"/>
    <dgm:cxn modelId="{E1FC90E0-D697-46F3-AF5F-D24FC42F8487}" type="presParOf" srcId="{60FE5B31-E82E-49E2-9469-B5D5674278BC}" destId="{B6A20B03-CFA9-41D8-9956-9F0EB448DC4A}" srcOrd="1" destOrd="0" presId="urn:microsoft.com/office/officeart/2005/8/layout/orgChart1"/>
    <dgm:cxn modelId="{A73804F2-E22E-4F88-AA80-CDABBB41836C}" type="presParOf" srcId="{B6A20B03-CFA9-41D8-9956-9F0EB448DC4A}" destId="{CD65CBB6-B9A3-48AB-AFB3-4BE4B03553D3}" srcOrd="0" destOrd="0" presId="urn:microsoft.com/office/officeart/2005/8/layout/orgChart1"/>
    <dgm:cxn modelId="{7113632C-A5AD-4A32-9842-4EE8E5B1BC6D}" type="presParOf" srcId="{B6A20B03-CFA9-41D8-9956-9F0EB448DC4A}" destId="{ED1F0A6D-21D1-431E-B021-19DC70288741}" srcOrd="1" destOrd="0" presId="urn:microsoft.com/office/officeart/2005/8/layout/orgChart1"/>
    <dgm:cxn modelId="{D9B64185-DA86-45F2-81B7-3F3DC26C5D78}" type="presParOf" srcId="{ED1F0A6D-21D1-431E-B021-19DC70288741}" destId="{3035FF76-B78F-49A4-AACF-E2FF3786028F}" srcOrd="0" destOrd="0" presId="urn:microsoft.com/office/officeart/2005/8/layout/orgChart1"/>
    <dgm:cxn modelId="{CD0DCA40-93E2-4F55-A041-BBC14831C21C}" type="presParOf" srcId="{3035FF76-B78F-49A4-AACF-E2FF3786028F}" destId="{F0DC39B6-0C64-430A-9FFB-4907B94E244D}" srcOrd="0" destOrd="0" presId="urn:microsoft.com/office/officeart/2005/8/layout/orgChart1"/>
    <dgm:cxn modelId="{C1B7A198-52D0-4B2A-84F2-C520B2B2CD6B}" type="presParOf" srcId="{3035FF76-B78F-49A4-AACF-E2FF3786028F}" destId="{0044642D-BF6E-4946-989D-7BC76303D8B1}" srcOrd="1" destOrd="0" presId="urn:microsoft.com/office/officeart/2005/8/layout/orgChart1"/>
    <dgm:cxn modelId="{ADD04A28-CCFA-47CA-91C7-F5AD792E4BBA}" type="presParOf" srcId="{ED1F0A6D-21D1-431E-B021-19DC70288741}" destId="{6F92EC3E-8AAE-41C7-BFFF-85E9DBCB215A}" srcOrd="1" destOrd="0" presId="urn:microsoft.com/office/officeart/2005/8/layout/orgChart1"/>
    <dgm:cxn modelId="{E1FDD4E4-6798-4DC7-A3F6-2226DFC7E3A0}" type="presParOf" srcId="{ED1F0A6D-21D1-431E-B021-19DC70288741}" destId="{C359BE23-B469-48EB-819D-6F6FDCDBB0A8}" srcOrd="2" destOrd="0" presId="urn:microsoft.com/office/officeart/2005/8/layout/orgChart1"/>
    <dgm:cxn modelId="{DA0A40EF-E133-4F8B-A155-22E4551DDC9F}" type="presParOf" srcId="{B6A20B03-CFA9-41D8-9956-9F0EB448DC4A}" destId="{6AC59FBD-FAEA-42FA-8EB1-29A7CC044828}" srcOrd="2" destOrd="0" presId="urn:microsoft.com/office/officeart/2005/8/layout/orgChart1"/>
    <dgm:cxn modelId="{5452E2C6-4670-446A-A54B-5B486719B904}" type="presParOf" srcId="{B6A20B03-CFA9-41D8-9956-9F0EB448DC4A}" destId="{F2E1EDE4-99F4-4CBC-BA6A-91AF00914823}" srcOrd="3" destOrd="0" presId="urn:microsoft.com/office/officeart/2005/8/layout/orgChart1"/>
    <dgm:cxn modelId="{8FDBCD42-CD8B-4C1B-B450-F7186D9624EB}" type="presParOf" srcId="{F2E1EDE4-99F4-4CBC-BA6A-91AF00914823}" destId="{795B4B98-FEFB-4DAB-B785-2E28918B1C7E}" srcOrd="0" destOrd="0" presId="urn:microsoft.com/office/officeart/2005/8/layout/orgChart1"/>
    <dgm:cxn modelId="{225EF801-969B-4E6D-81C5-809E567420CD}" type="presParOf" srcId="{795B4B98-FEFB-4DAB-B785-2E28918B1C7E}" destId="{C9EB4BFF-95DA-49B7-87A2-66A52A4FCDFA}" srcOrd="0" destOrd="0" presId="urn:microsoft.com/office/officeart/2005/8/layout/orgChart1"/>
    <dgm:cxn modelId="{1B27BD59-525D-4B13-99B4-5307E0E7F09A}" type="presParOf" srcId="{795B4B98-FEFB-4DAB-B785-2E28918B1C7E}" destId="{40CBCC65-FD09-4B94-B9C9-3482617F2627}" srcOrd="1" destOrd="0" presId="urn:microsoft.com/office/officeart/2005/8/layout/orgChart1"/>
    <dgm:cxn modelId="{CAB93742-3D94-4507-99B2-C6DA741A9EF2}" type="presParOf" srcId="{F2E1EDE4-99F4-4CBC-BA6A-91AF00914823}" destId="{6E67D5E8-91A3-4A9C-B70E-60777B0DD65E}" srcOrd="1" destOrd="0" presId="urn:microsoft.com/office/officeart/2005/8/layout/orgChart1"/>
    <dgm:cxn modelId="{805021EA-C83E-4212-BAF1-F52EFC5F4527}" type="presParOf" srcId="{F2E1EDE4-99F4-4CBC-BA6A-91AF00914823}" destId="{9041FCB5-DDBA-4A82-87F1-A20AE1F0ECFA}" srcOrd="2" destOrd="0" presId="urn:microsoft.com/office/officeart/2005/8/layout/orgChart1"/>
    <dgm:cxn modelId="{1A67F6D8-0B51-407D-ADE8-BB8D93309069}" type="presParOf" srcId="{B6A20B03-CFA9-41D8-9956-9F0EB448DC4A}" destId="{D644628E-4C6F-4DF2-8C07-D2B66E3A4757}" srcOrd="4" destOrd="0" presId="urn:microsoft.com/office/officeart/2005/8/layout/orgChart1"/>
    <dgm:cxn modelId="{CA595817-AC1C-4C16-BEA3-232EC4E9C3FB}" type="presParOf" srcId="{B6A20B03-CFA9-41D8-9956-9F0EB448DC4A}" destId="{4C59CDCC-8171-42A8-836D-8A7ADEF309D0}" srcOrd="5" destOrd="0" presId="urn:microsoft.com/office/officeart/2005/8/layout/orgChart1"/>
    <dgm:cxn modelId="{6F912BFD-3201-4CC6-87DD-D72A64E3BE36}" type="presParOf" srcId="{4C59CDCC-8171-42A8-836D-8A7ADEF309D0}" destId="{FED7DC99-D3B3-46B2-AE57-14D47B1F3671}" srcOrd="0" destOrd="0" presId="urn:microsoft.com/office/officeart/2005/8/layout/orgChart1"/>
    <dgm:cxn modelId="{48610512-C76C-4272-BDCE-F47766FB1484}" type="presParOf" srcId="{FED7DC99-D3B3-46B2-AE57-14D47B1F3671}" destId="{8F3E2022-AB5E-4438-BDBE-146FD19E8285}" srcOrd="0" destOrd="0" presId="urn:microsoft.com/office/officeart/2005/8/layout/orgChart1"/>
    <dgm:cxn modelId="{F0AFED9B-B8BD-41B6-8103-0038C5B14B69}" type="presParOf" srcId="{FED7DC99-D3B3-46B2-AE57-14D47B1F3671}" destId="{F4F60A8B-BCFE-4E33-9289-BF4CA9206F7B}" srcOrd="1" destOrd="0" presId="urn:microsoft.com/office/officeart/2005/8/layout/orgChart1"/>
    <dgm:cxn modelId="{00D6274C-EEB4-4C59-A44E-11D6A89F7C8A}" type="presParOf" srcId="{4C59CDCC-8171-42A8-836D-8A7ADEF309D0}" destId="{0717BF70-BD3E-4FBF-92BE-2C7F71500E41}" srcOrd="1" destOrd="0" presId="urn:microsoft.com/office/officeart/2005/8/layout/orgChart1"/>
    <dgm:cxn modelId="{2468018B-1AAA-457D-AFC6-CC224FA310C0}" type="presParOf" srcId="{4C59CDCC-8171-42A8-836D-8A7ADEF309D0}" destId="{0E63D1F7-0BB7-4B23-80D6-B69D7359A638}" srcOrd="2" destOrd="0" presId="urn:microsoft.com/office/officeart/2005/8/layout/orgChart1"/>
    <dgm:cxn modelId="{F4161AA7-8098-42AD-8F91-FB6E0BDE69A5}" type="presParOf" srcId="{B6A20B03-CFA9-41D8-9956-9F0EB448DC4A}" destId="{52D64095-8F0B-43C5-A134-4F8EB745D0AC}" srcOrd="6" destOrd="0" presId="urn:microsoft.com/office/officeart/2005/8/layout/orgChart1"/>
    <dgm:cxn modelId="{76AEE359-2439-478D-85B5-ABAA55EF02FD}" type="presParOf" srcId="{B6A20B03-CFA9-41D8-9956-9F0EB448DC4A}" destId="{65175C4B-27F3-41C0-9093-49201195521B}" srcOrd="7" destOrd="0" presId="urn:microsoft.com/office/officeart/2005/8/layout/orgChart1"/>
    <dgm:cxn modelId="{E59B76CB-063C-4576-94DC-7EFBB7C8F84F}" type="presParOf" srcId="{65175C4B-27F3-41C0-9093-49201195521B}" destId="{418B0B64-07DF-4A86-8188-2B3D12FF0C1B}" srcOrd="0" destOrd="0" presId="urn:microsoft.com/office/officeart/2005/8/layout/orgChart1"/>
    <dgm:cxn modelId="{CC81F726-9A4B-492D-8ED7-D79A5D86E6EC}" type="presParOf" srcId="{418B0B64-07DF-4A86-8188-2B3D12FF0C1B}" destId="{FCA2B357-06A1-4199-999C-BBE32872F828}" srcOrd="0" destOrd="0" presId="urn:microsoft.com/office/officeart/2005/8/layout/orgChart1"/>
    <dgm:cxn modelId="{9ADA34C2-F57F-4B15-AA1B-B9D32023206F}" type="presParOf" srcId="{418B0B64-07DF-4A86-8188-2B3D12FF0C1B}" destId="{842224E6-60DA-412E-8A1B-7533C1377869}" srcOrd="1" destOrd="0" presId="urn:microsoft.com/office/officeart/2005/8/layout/orgChart1"/>
    <dgm:cxn modelId="{9C0760D2-B39C-437E-BC54-E540D90E27DE}" type="presParOf" srcId="{65175C4B-27F3-41C0-9093-49201195521B}" destId="{5FEE9627-663F-4879-B764-2FCAC3BEDB01}" srcOrd="1" destOrd="0" presId="urn:microsoft.com/office/officeart/2005/8/layout/orgChart1"/>
    <dgm:cxn modelId="{0BA9601F-E6FC-4A29-A005-147526A26667}" type="presParOf" srcId="{65175C4B-27F3-41C0-9093-49201195521B}" destId="{D211A30E-3DD6-4F3B-A936-B6D9FD1B5AD6}" srcOrd="2" destOrd="0" presId="urn:microsoft.com/office/officeart/2005/8/layout/orgChart1"/>
    <dgm:cxn modelId="{342B685B-2EE2-40D9-ACA7-0BB674DCD826}" type="presParOf" srcId="{60FE5B31-E82E-49E2-9469-B5D5674278BC}" destId="{0A55CB08-0585-4E83-BB9C-6136411D5C97}" srcOrd="2" destOrd="0" presId="urn:microsoft.com/office/officeart/2005/8/layout/orgChart1"/>
    <dgm:cxn modelId="{FBB21799-BD04-4A7A-8F90-C4F5C2540B2A}" type="presParOf" srcId="{9C5DF944-3D7A-473D-A789-5CA86652B8F8}" destId="{1AE91293-7748-4E52-8855-7B838C555EB9}" srcOrd="2" destOrd="0" presId="urn:microsoft.com/office/officeart/2005/8/layout/orgChart1"/>
    <dgm:cxn modelId="{E69EDAB3-60C9-4E06-9746-153826174B04}" type="presParOf" srcId="{9C5DF944-3D7A-473D-A789-5CA86652B8F8}" destId="{8BAB2199-5159-41F9-8708-33820C9B03A9}" srcOrd="3" destOrd="0" presId="urn:microsoft.com/office/officeart/2005/8/layout/orgChart1"/>
    <dgm:cxn modelId="{3306D32D-4AC1-41B6-9478-1003CAA11F00}" type="presParOf" srcId="{8BAB2199-5159-41F9-8708-33820C9B03A9}" destId="{4AEEF0FD-EB99-4BD5-89CD-011B1DDC19F8}" srcOrd="0" destOrd="0" presId="urn:microsoft.com/office/officeart/2005/8/layout/orgChart1"/>
    <dgm:cxn modelId="{4A254348-D1F1-48AD-A8CC-27311860EFBE}" type="presParOf" srcId="{4AEEF0FD-EB99-4BD5-89CD-011B1DDC19F8}" destId="{86ECFBC0-6EDE-49D7-A5E4-E61CBAF4A092}" srcOrd="0" destOrd="0" presId="urn:microsoft.com/office/officeart/2005/8/layout/orgChart1"/>
    <dgm:cxn modelId="{8F66C383-9FCE-4640-9C5D-F39181302EFC}" type="presParOf" srcId="{4AEEF0FD-EB99-4BD5-89CD-011B1DDC19F8}" destId="{EE7467E8-D778-4C18-9C7C-925EF25B0DC2}" srcOrd="1" destOrd="0" presId="urn:microsoft.com/office/officeart/2005/8/layout/orgChart1"/>
    <dgm:cxn modelId="{E50BFC2B-2891-4C8D-9BEE-97F680D8AB37}" type="presParOf" srcId="{8BAB2199-5159-41F9-8708-33820C9B03A9}" destId="{70B62D43-4B2E-478D-8091-7F950B36BC86}" srcOrd="1" destOrd="0" presId="urn:microsoft.com/office/officeart/2005/8/layout/orgChart1"/>
    <dgm:cxn modelId="{F5A227C9-CB78-4BDB-94DA-B04B395B7403}" type="presParOf" srcId="{70B62D43-4B2E-478D-8091-7F950B36BC86}" destId="{5A29D58D-62CC-4731-8120-CAD4354C3E03}" srcOrd="0" destOrd="0" presId="urn:microsoft.com/office/officeart/2005/8/layout/orgChart1"/>
    <dgm:cxn modelId="{6E67648E-8692-4761-8188-B6DE9E7DB488}" type="presParOf" srcId="{70B62D43-4B2E-478D-8091-7F950B36BC86}" destId="{20684FA8-0955-4E86-9890-955AAE2FB70E}" srcOrd="1" destOrd="0" presId="urn:microsoft.com/office/officeart/2005/8/layout/orgChart1"/>
    <dgm:cxn modelId="{07BFAD0A-46A0-4897-AEB4-08B5EE6AE93C}" type="presParOf" srcId="{20684FA8-0955-4E86-9890-955AAE2FB70E}" destId="{357DF0A8-BCC0-4D40-9A29-811D9B3E8CE1}" srcOrd="0" destOrd="0" presId="urn:microsoft.com/office/officeart/2005/8/layout/orgChart1"/>
    <dgm:cxn modelId="{68A5A929-F734-4AAA-BF66-F57577DC8405}" type="presParOf" srcId="{357DF0A8-BCC0-4D40-9A29-811D9B3E8CE1}" destId="{7533127D-6F77-420D-9337-03A9B17677A7}" srcOrd="0" destOrd="0" presId="urn:microsoft.com/office/officeart/2005/8/layout/orgChart1"/>
    <dgm:cxn modelId="{5FF00AD1-0D42-4C08-A4D1-23F63BC311B9}" type="presParOf" srcId="{357DF0A8-BCC0-4D40-9A29-811D9B3E8CE1}" destId="{75DCBE71-7469-49E9-81E5-E6A43E3EC0DC}" srcOrd="1" destOrd="0" presId="urn:microsoft.com/office/officeart/2005/8/layout/orgChart1"/>
    <dgm:cxn modelId="{526FA0E7-7D64-4D5A-84E0-90215130790B}" type="presParOf" srcId="{20684FA8-0955-4E86-9890-955AAE2FB70E}" destId="{321B0D03-50FC-44EB-B561-D21A2CD4B482}" srcOrd="1" destOrd="0" presId="urn:microsoft.com/office/officeart/2005/8/layout/orgChart1"/>
    <dgm:cxn modelId="{88EBDCD0-4CA4-421A-B260-A2374C3B8ECD}" type="presParOf" srcId="{20684FA8-0955-4E86-9890-955AAE2FB70E}" destId="{0654A2B9-B227-48A6-941C-DD027142ECCE}" srcOrd="2" destOrd="0" presId="urn:microsoft.com/office/officeart/2005/8/layout/orgChart1"/>
    <dgm:cxn modelId="{22C9437D-3D80-48FC-9882-73F92787EF7E}" type="presParOf" srcId="{70B62D43-4B2E-478D-8091-7F950B36BC86}" destId="{77FF546B-1ADB-4B35-B705-B48DE95D0A7F}" srcOrd="2" destOrd="0" presId="urn:microsoft.com/office/officeart/2005/8/layout/orgChart1"/>
    <dgm:cxn modelId="{322BF7DA-7D5F-4316-87A8-6614BDBFB25B}" type="presParOf" srcId="{70B62D43-4B2E-478D-8091-7F950B36BC86}" destId="{69C13562-DBB8-42F8-AE39-8AFEF8ED4982}" srcOrd="3" destOrd="0" presId="urn:microsoft.com/office/officeart/2005/8/layout/orgChart1"/>
    <dgm:cxn modelId="{CD0AD006-D90E-47AE-A1EC-2E0C07238B61}" type="presParOf" srcId="{69C13562-DBB8-42F8-AE39-8AFEF8ED4982}" destId="{896D96FE-EA05-4066-8BE5-F7366BA3777A}" srcOrd="0" destOrd="0" presId="urn:microsoft.com/office/officeart/2005/8/layout/orgChart1"/>
    <dgm:cxn modelId="{2C4D65CA-7E1E-4361-B99F-8F8F52B28541}" type="presParOf" srcId="{896D96FE-EA05-4066-8BE5-F7366BA3777A}" destId="{079C46BA-E270-4C4F-9AA8-92E32A64D736}" srcOrd="0" destOrd="0" presId="urn:microsoft.com/office/officeart/2005/8/layout/orgChart1"/>
    <dgm:cxn modelId="{542738C4-723C-41C1-989D-9B4352F32B46}" type="presParOf" srcId="{896D96FE-EA05-4066-8BE5-F7366BA3777A}" destId="{3AA4BA60-CAF3-4B65-8A7B-26648B565082}" srcOrd="1" destOrd="0" presId="urn:microsoft.com/office/officeart/2005/8/layout/orgChart1"/>
    <dgm:cxn modelId="{E2579438-075C-474E-8FD7-5141662FA1AE}" type="presParOf" srcId="{69C13562-DBB8-42F8-AE39-8AFEF8ED4982}" destId="{54F082B5-2FAD-490F-B257-B96DCB3E19FC}" srcOrd="1" destOrd="0" presId="urn:microsoft.com/office/officeart/2005/8/layout/orgChart1"/>
    <dgm:cxn modelId="{6E38B929-E4B1-4B8B-BDB7-C60EC485B33D}" type="presParOf" srcId="{69C13562-DBB8-42F8-AE39-8AFEF8ED4982}" destId="{6C846A69-A00E-4FB9-80C7-DC7FE13BD4B5}" srcOrd="2" destOrd="0" presId="urn:microsoft.com/office/officeart/2005/8/layout/orgChart1"/>
    <dgm:cxn modelId="{075F4D04-3F03-4F3E-94CC-CC430F8AB8BE}" type="presParOf" srcId="{70B62D43-4B2E-478D-8091-7F950B36BC86}" destId="{C6471DB4-9B93-437A-AEBE-F3B71F737DF8}" srcOrd="4" destOrd="0" presId="urn:microsoft.com/office/officeart/2005/8/layout/orgChart1"/>
    <dgm:cxn modelId="{6DB57A9D-58CC-4DF4-947A-64BBBEED9840}" type="presParOf" srcId="{70B62D43-4B2E-478D-8091-7F950B36BC86}" destId="{CD8B12E6-DD1E-4D70-BE7C-A5443A3D84D1}" srcOrd="5" destOrd="0" presId="urn:microsoft.com/office/officeart/2005/8/layout/orgChart1"/>
    <dgm:cxn modelId="{001C5E1B-8650-4C86-BEFD-7DAB6A95B54C}" type="presParOf" srcId="{CD8B12E6-DD1E-4D70-BE7C-A5443A3D84D1}" destId="{C0FBA54D-3A3D-42F4-B1C8-ADE0E74CCC4D}" srcOrd="0" destOrd="0" presId="urn:microsoft.com/office/officeart/2005/8/layout/orgChart1"/>
    <dgm:cxn modelId="{E2C3013C-67DD-4F8A-BFED-5406D63B82B7}" type="presParOf" srcId="{C0FBA54D-3A3D-42F4-B1C8-ADE0E74CCC4D}" destId="{30DA9891-B7C7-405D-9015-1C3DF0E9850F}" srcOrd="0" destOrd="0" presId="urn:microsoft.com/office/officeart/2005/8/layout/orgChart1"/>
    <dgm:cxn modelId="{28ABA656-02D0-4C5D-83D9-599995C5C9B7}" type="presParOf" srcId="{C0FBA54D-3A3D-42F4-B1C8-ADE0E74CCC4D}" destId="{5EC808F1-181C-42C2-975C-2B558EBCB7FE}" srcOrd="1" destOrd="0" presId="urn:microsoft.com/office/officeart/2005/8/layout/orgChart1"/>
    <dgm:cxn modelId="{2A8025FA-C7AA-4773-A7D8-99513D49C601}" type="presParOf" srcId="{CD8B12E6-DD1E-4D70-BE7C-A5443A3D84D1}" destId="{3C11D65F-2A65-4A7E-9C15-AA6406FE6F0B}" srcOrd="1" destOrd="0" presId="urn:microsoft.com/office/officeart/2005/8/layout/orgChart1"/>
    <dgm:cxn modelId="{2ABF19A3-3CC7-4CB3-9BA4-9E3C4BE81459}" type="presParOf" srcId="{CD8B12E6-DD1E-4D70-BE7C-A5443A3D84D1}" destId="{07414A68-C8A8-4CE7-984E-48064FC49AF5}" srcOrd="2" destOrd="0" presId="urn:microsoft.com/office/officeart/2005/8/layout/orgChart1"/>
    <dgm:cxn modelId="{3955D983-36A6-4525-9F51-8A10DE14CF86}" type="presParOf" srcId="{70B62D43-4B2E-478D-8091-7F950B36BC86}" destId="{BD53C961-9C2E-42B5-A825-EB1CD5AF2FE3}" srcOrd="6" destOrd="0" presId="urn:microsoft.com/office/officeart/2005/8/layout/orgChart1"/>
    <dgm:cxn modelId="{C4234E11-187F-48D1-89B9-020DD0D3C176}" type="presParOf" srcId="{70B62D43-4B2E-478D-8091-7F950B36BC86}" destId="{2AD0F394-908E-4BF8-9902-81719C192207}" srcOrd="7" destOrd="0" presId="urn:microsoft.com/office/officeart/2005/8/layout/orgChart1"/>
    <dgm:cxn modelId="{05B24464-D256-4F1D-AC7A-F865E04ED159}" type="presParOf" srcId="{2AD0F394-908E-4BF8-9902-81719C192207}" destId="{6508E9AA-32AD-45CE-ACB4-E452A2309B43}" srcOrd="0" destOrd="0" presId="urn:microsoft.com/office/officeart/2005/8/layout/orgChart1"/>
    <dgm:cxn modelId="{07C2772C-A616-4F2C-B547-D57DE485BD06}" type="presParOf" srcId="{6508E9AA-32AD-45CE-ACB4-E452A2309B43}" destId="{26E61D30-5696-4E05-9044-AF73EF27DAB2}" srcOrd="0" destOrd="0" presId="urn:microsoft.com/office/officeart/2005/8/layout/orgChart1"/>
    <dgm:cxn modelId="{C1E4EB88-91F2-40C4-B0D5-491056687531}" type="presParOf" srcId="{6508E9AA-32AD-45CE-ACB4-E452A2309B43}" destId="{14A5ABF2-8B49-4694-AC4C-1A898869B017}" srcOrd="1" destOrd="0" presId="urn:microsoft.com/office/officeart/2005/8/layout/orgChart1"/>
    <dgm:cxn modelId="{62426BB2-A78F-4C6E-9959-EA3AA7991FAF}" type="presParOf" srcId="{2AD0F394-908E-4BF8-9902-81719C192207}" destId="{E95C75F7-7305-47DE-985C-550E435481C9}" srcOrd="1" destOrd="0" presId="urn:microsoft.com/office/officeart/2005/8/layout/orgChart1"/>
    <dgm:cxn modelId="{DFF4A2E0-A2A1-4468-8938-F90DD7398D0E}" type="presParOf" srcId="{2AD0F394-908E-4BF8-9902-81719C192207}" destId="{ADFD56FF-A789-4A68-9B2D-8E4E857854C2}" srcOrd="2" destOrd="0" presId="urn:microsoft.com/office/officeart/2005/8/layout/orgChart1"/>
    <dgm:cxn modelId="{8A0EC580-35B1-483C-828A-E326A5167C00}" type="presParOf" srcId="{70B62D43-4B2E-478D-8091-7F950B36BC86}" destId="{B4ADFA40-1DC3-4BD0-BAE4-D5BA4FDF2B3E}" srcOrd="8" destOrd="0" presId="urn:microsoft.com/office/officeart/2005/8/layout/orgChart1"/>
    <dgm:cxn modelId="{904D0A73-815C-4913-B085-CFF5B68CF917}" type="presParOf" srcId="{70B62D43-4B2E-478D-8091-7F950B36BC86}" destId="{74623D81-D47A-4BDB-A76C-094846D41FA8}" srcOrd="9" destOrd="0" presId="urn:microsoft.com/office/officeart/2005/8/layout/orgChart1"/>
    <dgm:cxn modelId="{2DD7B6F1-DC3E-4645-8D39-88A456002D84}" type="presParOf" srcId="{74623D81-D47A-4BDB-A76C-094846D41FA8}" destId="{A5AFB960-0B8B-4E03-885A-2579269F7DC1}" srcOrd="0" destOrd="0" presId="urn:microsoft.com/office/officeart/2005/8/layout/orgChart1"/>
    <dgm:cxn modelId="{3596D000-08BE-4AC9-8340-97018C2838AA}" type="presParOf" srcId="{A5AFB960-0B8B-4E03-885A-2579269F7DC1}" destId="{3A05D6AC-55D4-4F8B-831D-7528DBB5E857}" srcOrd="0" destOrd="0" presId="urn:microsoft.com/office/officeart/2005/8/layout/orgChart1"/>
    <dgm:cxn modelId="{21A8581F-6C4D-4AE2-AD1C-6A4421D624D4}" type="presParOf" srcId="{A5AFB960-0B8B-4E03-885A-2579269F7DC1}" destId="{179F0FCD-C306-4B84-A7DF-E34F9FAB6F56}" srcOrd="1" destOrd="0" presId="urn:microsoft.com/office/officeart/2005/8/layout/orgChart1"/>
    <dgm:cxn modelId="{9AA1EE54-0D9E-4294-9476-E967D2B69034}" type="presParOf" srcId="{74623D81-D47A-4BDB-A76C-094846D41FA8}" destId="{856F8CB3-7FD8-44A2-BD9F-D0A3BBBFD7B2}" srcOrd="1" destOrd="0" presId="urn:microsoft.com/office/officeart/2005/8/layout/orgChart1"/>
    <dgm:cxn modelId="{4849B8D4-0681-4644-90B8-563B22A63E0E}" type="presParOf" srcId="{74623D81-D47A-4BDB-A76C-094846D41FA8}" destId="{E41C3208-7C36-4192-9EA5-1F0C4DB4A826}" srcOrd="2" destOrd="0" presId="urn:microsoft.com/office/officeart/2005/8/layout/orgChart1"/>
    <dgm:cxn modelId="{BF06D073-A359-4A32-9285-1CD15A2DDF6C}" type="presParOf" srcId="{8BAB2199-5159-41F9-8708-33820C9B03A9}" destId="{FB705D8D-4B0F-418C-BE22-C9FC935B08A3}" srcOrd="2" destOrd="0" presId="urn:microsoft.com/office/officeart/2005/8/layout/orgChart1"/>
    <dgm:cxn modelId="{E1B9ADD7-18CE-4915-9208-0C0642B5E750}" type="presParOf" srcId="{9C5DF944-3D7A-473D-A789-5CA86652B8F8}" destId="{4F6F1802-D2DC-45F2-8B57-B9ACE00E096B}" srcOrd="4" destOrd="0" presId="urn:microsoft.com/office/officeart/2005/8/layout/orgChart1"/>
    <dgm:cxn modelId="{A2F56AEC-B391-4EA7-BE90-9C4644F0B1F5}" type="presParOf" srcId="{9C5DF944-3D7A-473D-A789-5CA86652B8F8}" destId="{D09FB176-C899-4C34-A2EF-DF4099E3930B}" srcOrd="5" destOrd="0" presId="urn:microsoft.com/office/officeart/2005/8/layout/orgChart1"/>
    <dgm:cxn modelId="{A3E92CFD-7A7D-4A8F-A9BA-6C8228A1D9DA}" type="presParOf" srcId="{D09FB176-C899-4C34-A2EF-DF4099E3930B}" destId="{EB3A78CF-8659-4E76-9BB6-78F8A7F8B535}" srcOrd="0" destOrd="0" presId="urn:microsoft.com/office/officeart/2005/8/layout/orgChart1"/>
    <dgm:cxn modelId="{5A72111C-D2E4-4F7C-AD87-C59CEF6E37A5}" type="presParOf" srcId="{EB3A78CF-8659-4E76-9BB6-78F8A7F8B535}" destId="{ED956AEF-5A78-47DC-9D97-3B27A2E93095}" srcOrd="0" destOrd="0" presId="urn:microsoft.com/office/officeart/2005/8/layout/orgChart1"/>
    <dgm:cxn modelId="{056D9C97-C929-4EF1-A2AD-74ADFEA028BB}" type="presParOf" srcId="{EB3A78CF-8659-4E76-9BB6-78F8A7F8B535}" destId="{0936C29E-0ABE-4289-9453-F6DF249F454C}" srcOrd="1" destOrd="0" presId="urn:microsoft.com/office/officeart/2005/8/layout/orgChart1"/>
    <dgm:cxn modelId="{04D5B6B5-D4DC-4915-9EC8-339ACCE6D583}" type="presParOf" srcId="{D09FB176-C899-4C34-A2EF-DF4099E3930B}" destId="{3666C14E-3FE7-4AB2-BA4F-4535D42C477E}" srcOrd="1" destOrd="0" presId="urn:microsoft.com/office/officeart/2005/8/layout/orgChart1"/>
    <dgm:cxn modelId="{A8E7DD36-C067-4C86-90B3-73BEC759B91C}" type="presParOf" srcId="{3666C14E-3FE7-4AB2-BA4F-4535D42C477E}" destId="{7E670A0B-4B6A-45AD-AE95-FAE9E52BA24F}" srcOrd="0" destOrd="0" presId="urn:microsoft.com/office/officeart/2005/8/layout/orgChart1"/>
    <dgm:cxn modelId="{FD269975-CF79-4DA9-A24E-8E1C676B12A5}" type="presParOf" srcId="{3666C14E-3FE7-4AB2-BA4F-4535D42C477E}" destId="{781D4557-4BA2-4B53-85D2-D0A8E2F29ACB}" srcOrd="1" destOrd="0" presId="urn:microsoft.com/office/officeart/2005/8/layout/orgChart1"/>
    <dgm:cxn modelId="{71359A00-FBCB-4E62-BD35-E6256E367D53}" type="presParOf" srcId="{781D4557-4BA2-4B53-85D2-D0A8E2F29ACB}" destId="{A1F0E8B8-00E6-43CE-8E1F-A9918B608453}" srcOrd="0" destOrd="0" presId="urn:microsoft.com/office/officeart/2005/8/layout/orgChart1"/>
    <dgm:cxn modelId="{B360830A-686A-4CF1-8F53-78E5D502F47C}" type="presParOf" srcId="{A1F0E8B8-00E6-43CE-8E1F-A9918B608453}" destId="{2C701CAE-D8F1-461E-8A0C-C57AEB1CD6C2}" srcOrd="0" destOrd="0" presId="urn:microsoft.com/office/officeart/2005/8/layout/orgChart1"/>
    <dgm:cxn modelId="{D2E45761-D090-4A80-B535-387EF09566AA}" type="presParOf" srcId="{A1F0E8B8-00E6-43CE-8E1F-A9918B608453}" destId="{0A55F855-E390-49C4-85C3-4EB5DC8DFEC3}" srcOrd="1" destOrd="0" presId="urn:microsoft.com/office/officeart/2005/8/layout/orgChart1"/>
    <dgm:cxn modelId="{32A50A09-519D-4A8A-A58C-D90DFBF483CB}" type="presParOf" srcId="{781D4557-4BA2-4B53-85D2-D0A8E2F29ACB}" destId="{8FDA77AA-02A8-4EBB-8954-A3306A125F11}" srcOrd="1" destOrd="0" presId="urn:microsoft.com/office/officeart/2005/8/layout/orgChart1"/>
    <dgm:cxn modelId="{68EB5DE2-B2AA-450B-B195-4E726ED1D92B}" type="presParOf" srcId="{781D4557-4BA2-4B53-85D2-D0A8E2F29ACB}" destId="{802B30D6-A884-4929-98EE-4DE3E2D91CB8}" srcOrd="2" destOrd="0" presId="urn:microsoft.com/office/officeart/2005/8/layout/orgChart1"/>
    <dgm:cxn modelId="{A4E2B1DA-FFAF-4773-819E-3ACC140D01E3}" type="presParOf" srcId="{3666C14E-3FE7-4AB2-BA4F-4535D42C477E}" destId="{4E5DB2E5-BC21-45FD-89CF-804EEEA73D92}" srcOrd="2" destOrd="0" presId="urn:microsoft.com/office/officeart/2005/8/layout/orgChart1"/>
    <dgm:cxn modelId="{DF0E2042-883C-4878-A61B-127E266891C2}" type="presParOf" srcId="{3666C14E-3FE7-4AB2-BA4F-4535D42C477E}" destId="{FEF5B6E2-22EA-4CFA-BF26-961399773F49}" srcOrd="3" destOrd="0" presId="urn:microsoft.com/office/officeart/2005/8/layout/orgChart1"/>
    <dgm:cxn modelId="{4C2B66FC-C5F7-41DF-A89C-C40CE1F513C1}" type="presParOf" srcId="{FEF5B6E2-22EA-4CFA-BF26-961399773F49}" destId="{42BED641-FA4F-4D4B-9A19-A7D3C3BE1408}" srcOrd="0" destOrd="0" presId="urn:microsoft.com/office/officeart/2005/8/layout/orgChart1"/>
    <dgm:cxn modelId="{F09BF76C-21F3-44E8-92C5-20EF3BBF0649}" type="presParOf" srcId="{42BED641-FA4F-4D4B-9A19-A7D3C3BE1408}" destId="{74487508-3D4F-4F35-9119-7335AA499C95}" srcOrd="0" destOrd="0" presId="urn:microsoft.com/office/officeart/2005/8/layout/orgChart1"/>
    <dgm:cxn modelId="{CBE7FCE0-E55E-4BF9-9738-57051998FB7C}" type="presParOf" srcId="{42BED641-FA4F-4D4B-9A19-A7D3C3BE1408}" destId="{EA4E738B-1483-44D6-89EB-8256A9C3F87D}" srcOrd="1" destOrd="0" presId="urn:microsoft.com/office/officeart/2005/8/layout/orgChart1"/>
    <dgm:cxn modelId="{BFCED02B-D5B5-41A2-B06C-24C63BFEF791}" type="presParOf" srcId="{FEF5B6E2-22EA-4CFA-BF26-961399773F49}" destId="{B5B7C6F2-824B-4B22-9513-4D47B87A1DEF}" srcOrd="1" destOrd="0" presId="urn:microsoft.com/office/officeart/2005/8/layout/orgChart1"/>
    <dgm:cxn modelId="{21D02375-32CD-4E88-8CC3-C58921A75D44}" type="presParOf" srcId="{FEF5B6E2-22EA-4CFA-BF26-961399773F49}" destId="{AD4B3EEE-3AC5-44A5-8891-70C0728030DE}" srcOrd="2" destOrd="0" presId="urn:microsoft.com/office/officeart/2005/8/layout/orgChart1"/>
    <dgm:cxn modelId="{7D71BEB2-B886-4E9B-956F-4089BD4A221F}" type="presParOf" srcId="{3666C14E-3FE7-4AB2-BA4F-4535D42C477E}" destId="{1A2BCB80-89E2-41EC-87D9-8650DA66AB8A}" srcOrd="4" destOrd="0" presId="urn:microsoft.com/office/officeart/2005/8/layout/orgChart1"/>
    <dgm:cxn modelId="{C90477CE-77A4-480B-8E2F-5E592465DF99}" type="presParOf" srcId="{3666C14E-3FE7-4AB2-BA4F-4535D42C477E}" destId="{CD498E25-17A8-4592-A106-0BDE77F9F8BE}" srcOrd="5" destOrd="0" presId="urn:microsoft.com/office/officeart/2005/8/layout/orgChart1"/>
    <dgm:cxn modelId="{A5BCB1FC-4035-4454-B7C6-DDB880603547}" type="presParOf" srcId="{CD498E25-17A8-4592-A106-0BDE77F9F8BE}" destId="{1832CD07-F56C-4B75-9FC3-CEF6C2D6EA45}" srcOrd="0" destOrd="0" presId="urn:microsoft.com/office/officeart/2005/8/layout/orgChart1"/>
    <dgm:cxn modelId="{B3315349-5ADD-4B2B-BFDB-78572BDA3148}" type="presParOf" srcId="{1832CD07-F56C-4B75-9FC3-CEF6C2D6EA45}" destId="{F7484F86-9514-4EEC-AAEC-65AD9B4B3D96}" srcOrd="0" destOrd="0" presId="urn:microsoft.com/office/officeart/2005/8/layout/orgChart1"/>
    <dgm:cxn modelId="{EEE30AF3-E87F-4BCB-8B14-846BC82B667C}" type="presParOf" srcId="{1832CD07-F56C-4B75-9FC3-CEF6C2D6EA45}" destId="{2F8AA862-E8D3-4043-95F3-7EBB33FDC237}" srcOrd="1" destOrd="0" presId="urn:microsoft.com/office/officeart/2005/8/layout/orgChart1"/>
    <dgm:cxn modelId="{5A2304A6-0F5A-4748-A5A3-804EC7138C6F}" type="presParOf" srcId="{CD498E25-17A8-4592-A106-0BDE77F9F8BE}" destId="{D6D1B4BE-1E43-4CD4-965F-996A3963A4DE}" srcOrd="1" destOrd="0" presId="urn:microsoft.com/office/officeart/2005/8/layout/orgChart1"/>
    <dgm:cxn modelId="{0421716E-F3EF-4DF9-8617-6EF5B1E6D2CE}" type="presParOf" srcId="{CD498E25-17A8-4592-A106-0BDE77F9F8BE}" destId="{2585E360-1265-4DAF-8ED0-8CB30CFCA044}" srcOrd="2" destOrd="0" presId="urn:microsoft.com/office/officeart/2005/8/layout/orgChart1"/>
    <dgm:cxn modelId="{D1651201-3935-4605-B0D4-453B92493D1B}" type="presParOf" srcId="{3666C14E-3FE7-4AB2-BA4F-4535D42C477E}" destId="{9AAB9F84-69DB-4974-8FB3-17FE16A42904}" srcOrd="6" destOrd="0" presId="urn:microsoft.com/office/officeart/2005/8/layout/orgChart1"/>
    <dgm:cxn modelId="{5A2229C8-5811-4E9D-AEFF-E829F3CD9E39}" type="presParOf" srcId="{3666C14E-3FE7-4AB2-BA4F-4535D42C477E}" destId="{C3EE2C24-35C5-4383-8BA8-04718D61B1E3}" srcOrd="7" destOrd="0" presId="urn:microsoft.com/office/officeart/2005/8/layout/orgChart1"/>
    <dgm:cxn modelId="{20369545-3936-4A3B-9BDC-F99F152FA550}" type="presParOf" srcId="{C3EE2C24-35C5-4383-8BA8-04718D61B1E3}" destId="{D76FB983-6AF4-4D17-803C-BE4F9D86E241}" srcOrd="0" destOrd="0" presId="urn:microsoft.com/office/officeart/2005/8/layout/orgChart1"/>
    <dgm:cxn modelId="{F059B101-970E-4174-B592-8793A1A3BA5F}" type="presParOf" srcId="{D76FB983-6AF4-4D17-803C-BE4F9D86E241}" destId="{C95AECE2-07C4-42E7-90DA-5CD8EA216CFC}" srcOrd="0" destOrd="0" presId="urn:microsoft.com/office/officeart/2005/8/layout/orgChart1"/>
    <dgm:cxn modelId="{773A2089-E083-4E56-B9E7-D345B044197E}" type="presParOf" srcId="{D76FB983-6AF4-4D17-803C-BE4F9D86E241}" destId="{4704A764-F3E3-46A1-B698-AC3BCD85875D}" srcOrd="1" destOrd="0" presId="urn:microsoft.com/office/officeart/2005/8/layout/orgChart1"/>
    <dgm:cxn modelId="{F5959A37-558C-4147-B1B4-B6A77E141F3A}" type="presParOf" srcId="{C3EE2C24-35C5-4383-8BA8-04718D61B1E3}" destId="{C07B020C-8290-4505-84E9-D8CD925D7B93}" srcOrd="1" destOrd="0" presId="urn:microsoft.com/office/officeart/2005/8/layout/orgChart1"/>
    <dgm:cxn modelId="{5B1AA043-CB03-45F2-8F16-D2D97747C706}" type="presParOf" srcId="{C3EE2C24-35C5-4383-8BA8-04718D61B1E3}" destId="{97715D9E-A6B5-4BE2-9531-017E1F9F5E37}" srcOrd="2" destOrd="0" presId="urn:microsoft.com/office/officeart/2005/8/layout/orgChart1"/>
    <dgm:cxn modelId="{AFD64DDB-5D00-44E6-871B-38B2770441FE}" type="presParOf" srcId="{3666C14E-3FE7-4AB2-BA4F-4535D42C477E}" destId="{F8AA5B07-D62E-4BEF-A7F4-BB8154CE0161}" srcOrd="8" destOrd="0" presId="urn:microsoft.com/office/officeart/2005/8/layout/orgChart1"/>
    <dgm:cxn modelId="{BF1953E2-536E-4FBA-AF90-C4FDFBCB6C57}" type="presParOf" srcId="{3666C14E-3FE7-4AB2-BA4F-4535D42C477E}" destId="{28D3CB32-FAA0-4273-8538-1EB307061468}" srcOrd="9" destOrd="0" presId="urn:microsoft.com/office/officeart/2005/8/layout/orgChart1"/>
    <dgm:cxn modelId="{504C0105-BD9D-4D1D-B6DC-18C3FD56C094}" type="presParOf" srcId="{28D3CB32-FAA0-4273-8538-1EB307061468}" destId="{4E6634D0-9CA1-4ACD-BF91-91BEE47E76EF}" srcOrd="0" destOrd="0" presId="urn:microsoft.com/office/officeart/2005/8/layout/orgChart1"/>
    <dgm:cxn modelId="{7167088C-7116-4D0D-8637-4DB0F423EF11}" type="presParOf" srcId="{4E6634D0-9CA1-4ACD-BF91-91BEE47E76EF}" destId="{EE219807-47C8-4941-99AE-CE39076E53F5}" srcOrd="0" destOrd="0" presId="urn:microsoft.com/office/officeart/2005/8/layout/orgChart1"/>
    <dgm:cxn modelId="{E4586527-4B90-4F67-8C92-B12B4561EFCF}" type="presParOf" srcId="{4E6634D0-9CA1-4ACD-BF91-91BEE47E76EF}" destId="{A8ED66CC-CBB3-4EB5-ADE1-6E062170315B}" srcOrd="1" destOrd="0" presId="urn:microsoft.com/office/officeart/2005/8/layout/orgChart1"/>
    <dgm:cxn modelId="{1B54E808-A2C2-48EF-A684-9BD71BB5ADC4}" type="presParOf" srcId="{28D3CB32-FAA0-4273-8538-1EB307061468}" destId="{55A4A9B7-D2D2-4F27-9972-54B957F184B3}" srcOrd="1" destOrd="0" presId="urn:microsoft.com/office/officeart/2005/8/layout/orgChart1"/>
    <dgm:cxn modelId="{8C893363-FD3C-4E99-87D9-326872B86381}" type="presParOf" srcId="{28D3CB32-FAA0-4273-8538-1EB307061468}" destId="{A6D08738-8725-4BBB-8D6E-6E0F7F338F27}" srcOrd="2" destOrd="0" presId="urn:microsoft.com/office/officeart/2005/8/layout/orgChart1"/>
    <dgm:cxn modelId="{DCAA330D-5F55-45D2-9AFB-32C8DF015972}" type="presParOf" srcId="{D09FB176-C899-4C34-A2EF-DF4099E3930B}" destId="{10032A81-28F1-4589-A2C9-2F713826DB5B}" srcOrd="2" destOrd="0" presId="urn:microsoft.com/office/officeart/2005/8/layout/orgChart1"/>
    <dgm:cxn modelId="{7AE749D2-A6CC-4464-BAB2-530324DA5EDC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C598F13-2297-4B2C-94FB-516E10E11F73}" type="presOf" srcId="{BCA1F9C7-A2DE-4DA9-9030-581CAAE089DA}" destId="{7E670A0B-4B6A-45AD-AE95-FAE9E52BA24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D35F8EDB-3104-46A3-86FD-26099696B923}" type="presOf" srcId="{DCB062A1-302A-48A6-BE81-96138548FF70}" destId="{1AE91293-7748-4E52-8855-7B838C555EB9}" srcOrd="0" destOrd="0" presId="urn:microsoft.com/office/officeart/2005/8/layout/orgChart1"/>
    <dgm:cxn modelId="{4CC6DE2A-AD56-4D5E-8C5F-AFDB8041AACA}" type="presOf" srcId="{D91152BC-9A33-44D3-AEBB-F20420DB430F}" destId="{30DA9891-B7C7-405D-9015-1C3DF0E9850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11518FC-34C3-4F63-8559-96CACCB120BD}" type="presOf" srcId="{6A766238-49C0-489C-9759-5801318FB123}" destId="{8F3E2022-AB5E-4438-BDBE-146FD19E8285}" srcOrd="0" destOrd="0" presId="urn:microsoft.com/office/officeart/2005/8/layout/orgChart1"/>
    <dgm:cxn modelId="{6BD121C2-3043-4B69-A57C-CA0FC5D45565}" type="presOf" srcId="{BAA37ED3-8504-4718-82EA-2141E33A703B}" destId="{C6471DB4-9B93-437A-AEBE-F3B71F737DF8}" srcOrd="0" destOrd="0" presId="urn:microsoft.com/office/officeart/2005/8/layout/orgChart1"/>
    <dgm:cxn modelId="{8738654F-4B09-43E1-9661-974A36C2F1EA}" type="presOf" srcId="{032924AE-7BA3-4608-9D4D-A10FC22FA55B}" destId="{FCA2B357-06A1-4199-999C-BBE32872F828}" srcOrd="0" destOrd="0" presId="urn:microsoft.com/office/officeart/2005/8/layout/orgChart1"/>
    <dgm:cxn modelId="{889094C4-2E31-4072-B324-70F6F53A8437}" type="presOf" srcId="{B40A1E99-819E-4C0D-B671-3D134F0F7163}" destId="{179F0FCD-C306-4B84-A7DF-E34F9FAB6F56}" srcOrd="1" destOrd="0" presId="urn:microsoft.com/office/officeart/2005/8/layout/orgChart1"/>
    <dgm:cxn modelId="{ED284260-800D-473B-BFD7-ECD3ED66EC77}" type="presOf" srcId="{DCCE79F2-51DC-4E3A-8F3D-0CB311D1F14D}" destId="{A8ED66CC-CBB3-4EB5-ADE1-6E062170315B}" srcOrd="1" destOrd="0" presId="urn:microsoft.com/office/officeart/2005/8/layout/orgChart1"/>
    <dgm:cxn modelId="{EC1C9335-0325-4549-A999-6B651F7D1055}" type="presOf" srcId="{3837525C-9A2A-44D5-8B42-9C0820CF3FF9}" destId="{6AC59FBD-FAEA-42FA-8EB1-29A7CC044828}" srcOrd="0" destOrd="0" presId="urn:microsoft.com/office/officeart/2005/8/layout/orgChart1"/>
    <dgm:cxn modelId="{82994DCE-5169-4081-B94E-017CC9F4328B}" type="presOf" srcId="{032924AE-7BA3-4608-9D4D-A10FC22FA55B}" destId="{842224E6-60DA-412E-8A1B-7533C1377869}" srcOrd="1" destOrd="0" presId="urn:microsoft.com/office/officeart/2005/8/layout/orgChart1"/>
    <dgm:cxn modelId="{31ABB244-2C25-43D6-B1B6-E1A61F9C22A2}" type="presOf" srcId="{844909A3-F2C8-49AE-869B-AFCA0AC709DF}" destId="{5A29D58D-62CC-4731-8120-CAD4354C3E03}" srcOrd="0" destOrd="0" presId="urn:microsoft.com/office/officeart/2005/8/layout/orgChart1"/>
    <dgm:cxn modelId="{59E79EBB-5C51-4E6A-BD60-248BED7D6178}" type="presOf" srcId="{D3B00EB5-7252-4C54-A138-4FDE2761BA89}" destId="{77FF546B-1ADB-4B35-B705-B48DE95D0A7F}" srcOrd="0" destOrd="0" presId="urn:microsoft.com/office/officeart/2005/8/layout/orgChart1"/>
    <dgm:cxn modelId="{6A107D68-BE98-4215-9528-9AF51391443F}" type="presOf" srcId="{43C964D4-3EA5-4709-BA45-DC9671707267}" destId="{ABF5B3AF-9C3F-43AC-89B9-A4B84688B739}" srcOrd="0" destOrd="0" presId="urn:microsoft.com/office/officeart/2005/8/layout/orgChart1"/>
    <dgm:cxn modelId="{352D0B96-B714-4831-B562-4BC114EA063E}" type="presOf" srcId="{51AC05A3-5125-4631-8328-EE9742C5CE1F}" destId="{7533127D-6F77-420D-9337-03A9B17677A7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5C365995-162C-4C66-BE53-ED577FAC63BB}" type="presOf" srcId="{1E17A9B5-1CC6-4BF4-A5EB-2099972243B8}" destId="{0044642D-BF6E-4946-989D-7BC76303D8B1}" srcOrd="1" destOrd="0" presId="urn:microsoft.com/office/officeart/2005/8/layout/orgChart1"/>
    <dgm:cxn modelId="{46B823A4-FCB9-43A3-A751-6FDF857B4175}" type="presOf" srcId="{69BEBD41-3545-40FD-BFDD-D21BD47C872E}" destId="{74487508-3D4F-4F35-9119-7335AA499C95}" srcOrd="0" destOrd="0" presId="urn:microsoft.com/office/officeart/2005/8/layout/orgChart1"/>
    <dgm:cxn modelId="{F624CBB7-8F2A-4E38-9FBF-C51FDD7609C0}" type="presOf" srcId="{382A9707-8CE9-4448-A732-795155023764}" destId="{40CBCC65-FD09-4B94-B9C9-3482617F2627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70614760-E554-4B82-A55D-6B084CB52452}" type="presOf" srcId="{1D03C52E-27F1-4CAD-B953-A57260381D87}" destId="{52D64095-8F0B-43C5-A134-4F8EB745D0AC}" srcOrd="0" destOrd="0" presId="urn:microsoft.com/office/officeart/2005/8/layout/orgChart1"/>
    <dgm:cxn modelId="{76DE74D1-7BF7-4C6E-8B30-E7D12665D3B4}" type="presOf" srcId="{41CBE71F-8A1C-4046-8B51-627382F890A8}" destId="{BD53C961-9C2E-42B5-A825-EB1CD5AF2FE3}" srcOrd="0" destOrd="0" presId="urn:microsoft.com/office/officeart/2005/8/layout/orgChart1"/>
    <dgm:cxn modelId="{FA25F4DF-1A3C-4FD9-B049-D744951860B2}" type="presOf" srcId="{092024CE-8423-4E50-A34E-3122E05631CC}" destId="{0A55F855-E390-49C4-85C3-4EB5DC8DFEC3}" srcOrd="1" destOrd="0" presId="urn:microsoft.com/office/officeart/2005/8/layout/orgChart1"/>
    <dgm:cxn modelId="{090D16C2-24A9-41EF-BE23-89D2CDC75210}" type="presOf" srcId="{DC9F82DD-39AD-486C-81D6-0E3C38A96BAD}" destId="{4F6F1802-D2DC-45F2-8B57-B9ACE00E096B}" srcOrd="0" destOrd="0" presId="urn:microsoft.com/office/officeart/2005/8/layout/orgChart1"/>
    <dgm:cxn modelId="{17220A9A-4507-4567-AC53-B6B98800ACA6}" type="presOf" srcId="{B40A1E99-819E-4C0D-B671-3D134F0F7163}" destId="{3A05D6AC-55D4-4F8B-831D-7528DBB5E857}" srcOrd="0" destOrd="0" presId="urn:microsoft.com/office/officeart/2005/8/layout/orgChart1"/>
    <dgm:cxn modelId="{B341A0FE-B9CD-4272-B6B8-B1C9FF348659}" type="presOf" srcId="{00B822AA-E50D-409C-8E77-78CE41F17C4F}" destId="{EE7467E8-D778-4C18-9C7C-925EF25B0DC2}" srcOrd="1" destOrd="0" presId="urn:microsoft.com/office/officeart/2005/8/layout/orgChart1"/>
    <dgm:cxn modelId="{D1E6E74F-C24F-42FA-A99A-BCEA959FBF4C}" type="presOf" srcId="{88B02B86-A182-47E8-98CE-5F03ED03FC83}" destId="{1A2BCB80-89E2-41EC-87D9-8650DA66AB8A}" srcOrd="0" destOrd="0" presId="urn:microsoft.com/office/officeart/2005/8/layout/orgChart1"/>
    <dgm:cxn modelId="{B3A219E4-EF00-4E13-B310-9DABB386A2BC}" type="presOf" srcId="{E2FDDA39-0A56-4C19-9570-F6322A50CD7C}" destId="{4704A764-F3E3-46A1-B698-AC3BCD85875D}" srcOrd="1" destOrd="0" presId="urn:microsoft.com/office/officeart/2005/8/layout/orgChart1"/>
    <dgm:cxn modelId="{B066559F-B246-48D2-92A9-50DDE7BDEB26}" type="presOf" srcId="{8514C17C-35EC-4D14-92F7-13A577CAA5C4}" destId="{3AA4BA60-CAF3-4B65-8A7B-26648B565082}" srcOrd="1" destOrd="0" presId="urn:microsoft.com/office/officeart/2005/8/layout/orgChart1"/>
    <dgm:cxn modelId="{58BDC590-7E71-47FF-9C3F-D44CFB08580A}" type="presOf" srcId="{E2FDDA39-0A56-4C19-9570-F6322A50CD7C}" destId="{C95AECE2-07C4-42E7-90DA-5CD8EA216CFC}" srcOrd="0" destOrd="0" presId="urn:microsoft.com/office/officeart/2005/8/layout/orgChart1"/>
    <dgm:cxn modelId="{8E4136F1-5ACD-4592-BEA1-4D79C6B41C48}" type="presOf" srcId="{88415C31-82DD-4EF9-9A7A-1D4D99FB6B9D}" destId="{ED956AEF-5A78-47DC-9D97-3B27A2E93095}" srcOrd="0" destOrd="0" presId="urn:microsoft.com/office/officeart/2005/8/layout/orgChart1"/>
    <dgm:cxn modelId="{61FCDA9D-5054-437C-9E50-6E7974543C6A}" type="presOf" srcId="{C7336B56-6975-43EE-AA11-2CF9D86F3B72}" destId="{2F8AA862-E8D3-4043-95F3-7EBB33FDC237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EDED9895-C1BD-404D-AA3B-B2F010714FDF}" type="presOf" srcId="{DCCE79F2-51DC-4E3A-8F3D-0CB311D1F14D}" destId="{EE219807-47C8-4941-99AE-CE39076E53F5}" srcOrd="0" destOrd="0" presId="urn:microsoft.com/office/officeart/2005/8/layout/orgChart1"/>
    <dgm:cxn modelId="{5B863315-3C67-4708-A19D-362541CE9747}" type="presOf" srcId="{88415C31-82DD-4EF9-9A7A-1D4D99FB6B9D}" destId="{0936C29E-0ABE-4289-9453-F6DF249F454C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D7EE007-5E60-47A7-8AAD-A24D690EE9FB}" type="presOf" srcId="{1E17A9B5-1CC6-4BF4-A5EB-2099972243B8}" destId="{F0DC39B6-0C64-430A-9FFB-4907B94E244D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B243670-0CBF-4980-B55C-D2D42D898EA7}" type="presOf" srcId="{6A766238-49C0-489C-9759-5801318FB123}" destId="{F4F60A8B-BCFE-4E33-9289-BF4CA9206F7B}" srcOrd="1" destOrd="0" presId="urn:microsoft.com/office/officeart/2005/8/layout/orgChart1"/>
    <dgm:cxn modelId="{E2328AE1-38A3-41B3-9089-A37A45B90A62}" type="presOf" srcId="{43C964D4-3EA5-4709-BA45-DC9671707267}" destId="{87899BB1-A811-4B2D-8FA3-633A97B1A6A6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726E6D2-CCF6-42A8-9B75-38502DF9803E}" type="presOf" srcId="{D5F013B3-4B4E-4E38-9BAF-4B34B2BB0C79}" destId="{14A5ABF2-8B49-4694-AC4C-1A898869B017}" srcOrd="1" destOrd="0" presId="urn:microsoft.com/office/officeart/2005/8/layout/orgChart1"/>
    <dgm:cxn modelId="{2315ECE6-FEB4-4BCE-AD1F-0BE36879C1A5}" type="presOf" srcId="{8514C17C-35EC-4D14-92F7-13A577CAA5C4}" destId="{079C46BA-E270-4C4F-9AA8-92E32A64D736}" srcOrd="0" destOrd="0" presId="urn:microsoft.com/office/officeart/2005/8/layout/orgChart1"/>
    <dgm:cxn modelId="{F2561E97-289F-431E-BD34-2AEE985C33A7}" type="presOf" srcId="{BC7A14EC-7DD0-42E2-A28E-8428AF273F49}" destId="{4E5DB2E5-BC21-45FD-89CF-804EEEA73D92}" srcOrd="0" destOrd="0" presId="urn:microsoft.com/office/officeart/2005/8/layout/orgChart1"/>
    <dgm:cxn modelId="{E262D075-E3F0-4B71-B106-88CDDA5BD1A2}" type="presOf" srcId="{D5F013B3-4B4E-4E38-9BAF-4B34B2BB0C79}" destId="{26E61D30-5696-4E05-9044-AF73EF27DAB2}" srcOrd="0" destOrd="0" presId="urn:microsoft.com/office/officeart/2005/8/layout/orgChart1"/>
    <dgm:cxn modelId="{35E15333-A8A3-451F-A1B0-2E5470EDE2D0}" type="presOf" srcId="{B103CFD6-C2F2-4A76-8866-035FF64E5877}" destId="{D98E11BE-9177-4329-A5B4-B4B8653C286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B9B0FD26-0246-4CB1-8D32-89A0B7044DCF}" type="presOf" srcId="{382A9707-8CE9-4448-A732-795155023764}" destId="{C9EB4BFF-95DA-49B7-87A2-66A52A4FCDFA}" srcOrd="0" destOrd="0" presId="urn:microsoft.com/office/officeart/2005/8/layout/orgChart1"/>
    <dgm:cxn modelId="{4DA8382B-6174-4982-8FF6-78208B142F53}" type="presOf" srcId="{C7336B56-6975-43EE-AA11-2CF9D86F3B72}" destId="{F7484F86-9514-4EEC-AAEC-65AD9B4B3D96}" srcOrd="0" destOrd="0" presId="urn:microsoft.com/office/officeart/2005/8/layout/orgChart1"/>
    <dgm:cxn modelId="{B2FB0631-9E0A-4F79-B739-70D143315D95}" type="presOf" srcId="{092024CE-8423-4E50-A34E-3122E05631CC}" destId="{2C701CAE-D8F1-461E-8A0C-C57AEB1CD6C2}" srcOrd="0" destOrd="0" presId="urn:microsoft.com/office/officeart/2005/8/layout/orgChart1"/>
    <dgm:cxn modelId="{EA15A192-669C-4D1C-914C-0345CD6F7AD4}" type="presOf" srcId="{D656347E-658D-41DE-86E2-9688A1F66EB3}" destId="{D351E307-7A60-4733-B21C-CC6D6E5D051D}" srcOrd="0" destOrd="0" presId="urn:microsoft.com/office/officeart/2005/8/layout/orgChart1"/>
    <dgm:cxn modelId="{F0FB61A2-D3F3-4A3F-94AA-649A4F7C9385}" type="presOf" srcId="{00B822AA-E50D-409C-8E77-78CE41F17C4F}" destId="{86ECFBC0-6EDE-49D7-A5E4-E61CBAF4A092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9A8C58C-0B34-4CFA-B121-7A862C4EB646}" type="presOf" srcId="{57A44C0D-573F-44FB-BC9E-B18382ACCC39}" destId="{9AAB9F84-69DB-4974-8FB3-17FE16A42904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58302E64-BB05-4A3F-A0AD-A9E2733E5DC7}" type="presOf" srcId="{49A41343-8942-4E0A-948C-7308CFEDA337}" destId="{F8AA5B07-D62E-4BEF-A7F4-BB8154CE0161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59120544-B765-4AD7-B86F-BDB896EA86BD}" type="presOf" srcId="{B103CFD6-C2F2-4A76-8866-035FF64E5877}" destId="{2FA1AE03-77C2-487B-948B-82122901556A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95A51CC-D5EA-4531-8F83-1AC903787679}" type="presOf" srcId="{69BEBD41-3545-40FD-BFDD-D21BD47C872E}" destId="{EA4E738B-1483-44D6-89EB-8256A9C3F87D}" srcOrd="1" destOrd="0" presId="urn:microsoft.com/office/officeart/2005/8/layout/orgChart1"/>
    <dgm:cxn modelId="{1E32D61C-F291-48DD-891C-9E693638B1FA}" type="presOf" srcId="{D91152BC-9A33-44D3-AEBB-F20420DB430F}" destId="{5EC808F1-181C-42C2-975C-2B558EBCB7FE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371FB4D6-1A0A-41D6-8A84-8B0FB53685AD}" type="presOf" srcId="{CBC98D67-7A4E-4DF5-AC0F-18B667594BB8}" destId="{D644628E-4C6F-4DF2-8C07-D2B66E3A475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DF4B065A-0AF3-4AF4-A3A9-B6D45F4EAEB6}" type="presOf" srcId="{0ED209FE-B93C-493B-85A2-BA5863869AE7}" destId="{B4ADFA40-1DC3-4BD0-BAE4-D5BA4FDF2B3E}" srcOrd="0" destOrd="0" presId="urn:microsoft.com/office/officeart/2005/8/layout/orgChart1"/>
    <dgm:cxn modelId="{10DF53F1-BBA3-450D-B450-8594EC1F99FA}" type="presOf" srcId="{51AC05A3-5125-4631-8328-EE9742C5CE1F}" destId="{75DCBE71-7469-49E9-81E5-E6A43E3EC0DC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62CB4997-7104-4020-B62C-644810D2E53E}" type="presOf" srcId="{EDF4E25F-6E69-41B7-B57F-66E5D749104E}" destId="{CD65CBB6-B9A3-48AB-AFB3-4BE4B03553D3}" srcOrd="0" destOrd="0" presId="urn:microsoft.com/office/officeart/2005/8/layout/orgChart1"/>
    <dgm:cxn modelId="{81E8A32A-ABC3-41B7-A3B6-3AF16A0353BC}" type="presOf" srcId="{CE683E6A-A313-4F5C-8639-235783D1198F}" destId="{6C1B72B2-EE6C-495B-ADAD-8508CE8EB807}" srcOrd="0" destOrd="0" presId="urn:microsoft.com/office/officeart/2005/8/layout/orgChart1"/>
    <dgm:cxn modelId="{0BA0AF8B-898D-4B25-94CE-9604CC06DBF2}" type="presParOf" srcId="{6C1B72B2-EE6C-495B-ADAD-8508CE8EB807}" destId="{B9578B13-712D-4BAD-A28F-A7352074EDA6}" srcOrd="0" destOrd="0" presId="urn:microsoft.com/office/officeart/2005/8/layout/orgChart1"/>
    <dgm:cxn modelId="{F6D29365-BE1E-4F04-B808-545370F1209C}" type="presParOf" srcId="{B9578B13-712D-4BAD-A28F-A7352074EDA6}" destId="{EA34C8C8-6EC1-483B-8E39-8E6926CED3CE}" srcOrd="0" destOrd="0" presId="urn:microsoft.com/office/officeart/2005/8/layout/orgChart1"/>
    <dgm:cxn modelId="{1CE4D16A-EEE0-4D3A-8E04-92512DE0A5E6}" type="presParOf" srcId="{EA34C8C8-6EC1-483B-8E39-8E6926CED3CE}" destId="{D98E11BE-9177-4329-A5B4-B4B8653C2863}" srcOrd="0" destOrd="0" presId="urn:microsoft.com/office/officeart/2005/8/layout/orgChart1"/>
    <dgm:cxn modelId="{031EFB3B-0E63-44D8-AE20-ECB1CB8806EF}" type="presParOf" srcId="{EA34C8C8-6EC1-483B-8E39-8E6926CED3CE}" destId="{2FA1AE03-77C2-487B-948B-82122901556A}" srcOrd="1" destOrd="0" presId="urn:microsoft.com/office/officeart/2005/8/layout/orgChart1"/>
    <dgm:cxn modelId="{CDBE3CE3-61F2-4C28-BE74-1CB0B3AF1341}" type="presParOf" srcId="{B9578B13-712D-4BAD-A28F-A7352074EDA6}" destId="{9C5DF944-3D7A-473D-A789-5CA86652B8F8}" srcOrd="1" destOrd="0" presId="urn:microsoft.com/office/officeart/2005/8/layout/orgChart1"/>
    <dgm:cxn modelId="{6837C670-F7E6-439C-9E16-A78E66C9FA3B}" type="presParOf" srcId="{9C5DF944-3D7A-473D-A789-5CA86652B8F8}" destId="{D351E307-7A60-4733-B21C-CC6D6E5D051D}" srcOrd="0" destOrd="0" presId="urn:microsoft.com/office/officeart/2005/8/layout/orgChart1"/>
    <dgm:cxn modelId="{80A89020-95D6-4ED5-94F4-84818BF45431}" type="presParOf" srcId="{9C5DF944-3D7A-473D-A789-5CA86652B8F8}" destId="{60FE5B31-E82E-49E2-9469-B5D5674278BC}" srcOrd="1" destOrd="0" presId="urn:microsoft.com/office/officeart/2005/8/layout/orgChart1"/>
    <dgm:cxn modelId="{783CB3B8-7FAF-4D7A-AE5B-F0660F3A7E21}" type="presParOf" srcId="{60FE5B31-E82E-49E2-9469-B5D5674278BC}" destId="{CB88DD46-0D40-4A1B-9C97-26FA4C46EB15}" srcOrd="0" destOrd="0" presId="urn:microsoft.com/office/officeart/2005/8/layout/orgChart1"/>
    <dgm:cxn modelId="{45A7B4A1-C357-4A44-A8D7-C6C24B813454}" type="presParOf" srcId="{CB88DD46-0D40-4A1B-9C97-26FA4C46EB15}" destId="{ABF5B3AF-9C3F-43AC-89B9-A4B84688B739}" srcOrd="0" destOrd="0" presId="urn:microsoft.com/office/officeart/2005/8/layout/orgChart1"/>
    <dgm:cxn modelId="{151CD801-8640-4D54-8B8B-89212381D1F1}" type="presParOf" srcId="{CB88DD46-0D40-4A1B-9C97-26FA4C46EB15}" destId="{87899BB1-A811-4B2D-8FA3-633A97B1A6A6}" srcOrd="1" destOrd="0" presId="urn:microsoft.com/office/officeart/2005/8/layout/orgChart1"/>
    <dgm:cxn modelId="{3BE4B057-518D-4F7E-9E9C-11DA10071C05}" type="presParOf" srcId="{60FE5B31-E82E-49E2-9469-B5D5674278BC}" destId="{B6A20B03-CFA9-41D8-9956-9F0EB448DC4A}" srcOrd="1" destOrd="0" presId="urn:microsoft.com/office/officeart/2005/8/layout/orgChart1"/>
    <dgm:cxn modelId="{33F69C56-6E83-438E-87C4-B65DE8876370}" type="presParOf" srcId="{B6A20B03-CFA9-41D8-9956-9F0EB448DC4A}" destId="{CD65CBB6-B9A3-48AB-AFB3-4BE4B03553D3}" srcOrd="0" destOrd="0" presId="urn:microsoft.com/office/officeart/2005/8/layout/orgChart1"/>
    <dgm:cxn modelId="{781ABC31-8A2E-4AAD-B76B-BDAA1A1EFA79}" type="presParOf" srcId="{B6A20B03-CFA9-41D8-9956-9F0EB448DC4A}" destId="{ED1F0A6D-21D1-431E-B021-19DC70288741}" srcOrd="1" destOrd="0" presId="urn:microsoft.com/office/officeart/2005/8/layout/orgChart1"/>
    <dgm:cxn modelId="{9AA0E3FA-C4A1-433E-8C74-7FF44DB618EA}" type="presParOf" srcId="{ED1F0A6D-21D1-431E-B021-19DC70288741}" destId="{3035FF76-B78F-49A4-AACF-E2FF3786028F}" srcOrd="0" destOrd="0" presId="urn:microsoft.com/office/officeart/2005/8/layout/orgChart1"/>
    <dgm:cxn modelId="{15FABE69-0B60-4C8C-90F6-9D198AE56E87}" type="presParOf" srcId="{3035FF76-B78F-49A4-AACF-E2FF3786028F}" destId="{F0DC39B6-0C64-430A-9FFB-4907B94E244D}" srcOrd="0" destOrd="0" presId="urn:microsoft.com/office/officeart/2005/8/layout/orgChart1"/>
    <dgm:cxn modelId="{2B085AB4-476C-4129-8023-E00D08631182}" type="presParOf" srcId="{3035FF76-B78F-49A4-AACF-E2FF3786028F}" destId="{0044642D-BF6E-4946-989D-7BC76303D8B1}" srcOrd="1" destOrd="0" presId="urn:microsoft.com/office/officeart/2005/8/layout/orgChart1"/>
    <dgm:cxn modelId="{A95A667A-C35F-4E3E-9FC4-63BA9A98D5E1}" type="presParOf" srcId="{ED1F0A6D-21D1-431E-B021-19DC70288741}" destId="{6F92EC3E-8AAE-41C7-BFFF-85E9DBCB215A}" srcOrd="1" destOrd="0" presId="urn:microsoft.com/office/officeart/2005/8/layout/orgChart1"/>
    <dgm:cxn modelId="{36474DD7-2A08-48BC-90B2-8FBE75FCB683}" type="presParOf" srcId="{ED1F0A6D-21D1-431E-B021-19DC70288741}" destId="{C359BE23-B469-48EB-819D-6F6FDCDBB0A8}" srcOrd="2" destOrd="0" presId="urn:microsoft.com/office/officeart/2005/8/layout/orgChart1"/>
    <dgm:cxn modelId="{F56E8660-95D6-4023-ABEC-DC92FC0F9F3A}" type="presParOf" srcId="{B6A20B03-CFA9-41D8-9956-9F0EB448DC4A}" destId="{6AC59FBD-FAEA-42FA-8EB1-29A7CC044828}" srcOrd="2" destOrd="0" presId="urn:microsoft.com/office/officeart/2005/8/layout/orgChart1"/>
    <dgm:cxn modelId="{EBC567C7-573D-40C6-87E8-98732226CAEE}" type="presParOf" srcId="{B6A20B03-CFA9-41D8-9956-9F0EB448DC4A}" destId="{F2E1EDE4-99F4-4CBC-BA6A-91AF00914823}" srcOrd="3" destOrd="0" presId="urn:microsoft.com/office/officeart/2005/8/layout/orgChart1"/>
    <dgm:cxn modelId="{1D829300-4E9A-47B9-82FF-694598306237}" type="presParOf" srcId="{F2E1EDE4-99F4-4CBC-BA6A-91AF00914823}" destId="{795B4B98-FEFB-4DAB-B785-2E28918B1C7E}" srcOrd="0" destOrd="0" presId="urn:microsoft.com/office/officeart/2005/8/layout/orgChart1"/>
    <dgm:cxn modelId="{4038AAED-1072-4C90-BF51-AA00B7DB1DB0}" type="presParOf" srcId="{795B4B98-FEFB-4DAB-B785-2E28918B1C7E}" destId="{C9EB4BFF-95DA-49B7-87A2-66A52A4FCDFA}" srcOrd="0" destOrd="0" presId="urn:microsoft.com/office/officeart/2005/8/layout/orgChart1"/>
    <dgm:cxn modelId="{AFD0224B-3CFF-4545-A5B4-89AA925C940C}" type="presParOf" srcId="{795B4B98-FEFB-4DAB-B785-2E28918B1C7E}" destId="{40CBCC65-FD09-4B94-B9C9-3482617F2627}" srcOrd="1" destOrd="0" presId="urn:microsoft.com/office/officeart/2005/8/layout/orgChart1"/>
    <dgm:cxn modelId="{B0DFE09B-1EB7-429A-A7EB-265BF7A52E8B}" type="presParOf" srcId="{F2E1EDE4-99F4-4CBC-BA6A-91AF00914823}" destId="{6E67D5E8-91A3-4A9C-B70E-60777B0DD65E}" srcOrd="1" destOrd="0" presId="urn:microsoft.com/office/officeart/2005/8/layout/orgChart1"/>
    <dgm:cxn modelId="{CB99F28D-1FCE-445B-A352-CB1B05F5EA65}" type="presParOf" srcId="{F2E1EDE4-99F4-4CBC-BA6A-91AF00914823}" destId="{9041FCB5-DDBA-4A82-87F1-A20AE1F0ECFA}" srcOrd="2" destOrd="0" presId="urn:microsoft.com/office/officeart/2005/8/layout/orgChart1"/>
    <dgm:cxn modelId="{9B5F4DA6-D62B-4409-950A-E05FC89487A5}" type="presParOf" srcId="{B6A20B03-CFA9-41D8-9956-9F0EB448DC4A}" destId="{D644628E-4C6F-4DF2-8C07-D2B66E3A4757}" srcOrd="4" destOrd="0" presId="urn:microsoft.com/office/officeart/2005/8/layout/orgChart1"/>
    <dgm:cxn modelId="{5EFEA12C-4B6E-49F8-B5D3-F1064545A4C8}" type="presParOf" srcId="{B6A20B03-CFA9-41D8-9956-9F0EB448DC4A}" destId="{4C59CDCC-8171-42A8-836D-8A7ADEF309D0}" srcOrd="5" destOrd="0" presId="urn:microsoft.com/office/officeart/2005/8/layout/orgChart1"/>
    <dgm:cxn modelId="{B1E6F4E7-7E2E-4385-BB0B-EBB9C94C4C76}" type="presParOf" srcId="{4C59CDCC-8171-42A8-836D-8A7ADEF309D0}" destId="{FED7DC99-D3B3-46B2-AE57-14D47B1F3671}" srcOrd="0" destOrd="0" presId="urn:microsoft.com/office/officeart/2005/8/layout/orgChart1"/>
    <dgm:cxn modelId="{D97627D6-83FF-4AFE-92A7-C834DCDF9642}" type="presParOf" srcId="{FED7DC99-D3B3-46B2-AE57-14D47B1F3671}" destId="{8F3E2022-AB5E-4438-BDBE-146FD19E8285}" srcOrd="0" destOrd="0" presId="urn:microsoft.com/office/officeart/2005/8/layout/orgChart1"/>
    <dgm:cxn modelId="{507B8C96-7C2B-4624-B7BA-1AE74B1A8C3C}" type="presParOf" srcId="{FED7DC99-D3B3-46B2-AE57-14D47B1F3671}" destId="{F4F60A8B-BCFE-4E33-9289-BF4CA9206F7B}" srcOrd="1" destOrd="0" presId="urn:microsoft.com/office/officeart/2005/8/layout/orgChart1"/>
    <dgm:cxn modelId="{7A7618D3-49A7-4DF3-B596-80E210B7A64A}" type="presParOf" srcId="{4C59CDCC-8171-42A8-836D-8A7ADEF309D0}" destId="{0717BF70-BD3E-4FBF-92BE-2C7F71500E41}" srcOrd="1" destOrd="0" presId="urn:microsoft.com/office/officeart/2005/8/layout/orgChart1"/>
    <dgm:cxn modelId="{64BE15F5-1046-4E6C-A1E2-AAC274D4FA35}" type="presParOf" srcId="{4C59CDCC-8171-42A8-836D-8A7ADEF309D0}" destId="{0E63D1F7-0BB7-4B23-80D6-B69D7359A638}" srcOrd="2" destOrd="0" presId="urn:microsoft.com/office/officeart/2005/8/layout/orgChart1"/>
    <dgm:cxn modelId="{40D901AB-7D71-49E5-B988-79FBB4FE75F9}" type="presParOf" srcId="{B6A20B03-CFA9-41D8-9956-9F0EB448DC4A}" destId="{52D64095-8F0B-43C5-A134-4F8EB745D0AC}" srcOrd="6" destOrd="0" presId="urn:microsoft.com/office/officeart/2005/8/layout/orgChart1"/>
    <dgm:cxn modelId="{323829CE-F365-4684-A113-DAF44A062491}" type="presParOf" srcId="{B6A20B03-CFA9-41D8-9956-9F0EB448DC4A}" destId="{65175C4B-27F3-41C0-9093-49201195521B}" srcOrd="7" destOrd="0" presId="urn:microsoft.com/office/officeart/2005/8/layout/orgChart1"/>
    <dgm:cxn modelId="{5EB35698-61EE-49C9-9F80-3CAFDBEA6A46}" type="presParOf" srcId="{65175C4B-27F3-41C0-9093-49201195521B}" destId="{418B0B64-07DF-4A86-8188-2B3D12FF0C1B}" srcOrd="0" destOrd="0" presId="urn:microsoft.com/office/officeart/2005/8/layout/orgChart1"/>
    <dgm:cxn modelId="{40F67D03-DCA2-4224-A88C-EA99FA88D3BA}" type="presParOf" srcId="{418B0B64-07DF-4A86-8188-2B3D12FF0C1B}" destId="{FCA2B357-06A1-4199-999C-BBE32872F828}" srcOrd="0" destOrd="0" presId="urn:microsoft.com/office/officeart/2005/8/layout/orgChart1"/>
    <dgm:cxn modelId="{08155FFE-8E8F-41F4-B7F8-188BB821B76C}" type="presParOf" srcId="{418B0B64-07DF-4A86-8188-2B3D12FF0C1B}" destId="{842224E6-60DA-412E-8A1B-7533C1377869}" srcOrd="1" destOrd="0" presId="urn:microsoft.com/office/officeart/2005/8/layout/orgChart1"/>
    <dgm:cxn modelId="{5B968F41-522B-4B3E-A801-A7AC07A7E571}" type="presParOf" srcId="{65175C4B-27F3-41C0-9093-49201195521B}" destId="{5FEE9627-663F-4879-B764-2FCAC3BEDB01}" srcOrd="1" destOrd="0" presId="urn:microsoft.com/office/officeart/2005/8/layout/orgChart1"/>
    <dgm:cxn modelId="{948335C2-8726-41E0-BC4C-723B22598D32}" type="presParOf" srcId="{65175C4B-27F3-41C0-9093-49201195521B}" destId="{D211A30E-3DD6-4F3B-A936-B6D9FD1B5AD6}" srcOrd="2" destOrd="0" presId="urn:microsoft.com/office/officeart/2005/8/layout/orgChart1"/>
    <dgm:cxn modelId="{3C6A06E4-47AA-4138-B751-59261C6E989D}" type="presParOf" srcId="{60FE5B31-E82E-49E2-9469-B5D5674278BC}" destId="{0A55CB08-0585-4E83-BB9C-6136411D5C97}" srcOrd="2" destOrd="0" presId="urn:microsoft.com/office/officeart/2005/8/layout/orgChart1"/>
    <dgm:cxn modelId="{0006F231-0C5A-4DE1-AB7A-D9311FD14344}" type="presParOf" srcId="{9C5DF944-3D7A-473D-A789-5CA86652B8F8}" destId="{1AE91293-7748-4E52-8855-7B838C555EB9}" srcOrd="2" destOrd="0" presId="urn:microsoft.com/office/officeart/2005/8/layout/orgChart1"/>
    <dgm:cxn modelId="{04E54888-C1D3-4456-ADA4-F828AB08FA3C}" type="presParOf" srcId="{9C5DF944-3D7A-473D-A789-5CA86652B8F8}" destId="{8BAB2199-5159-41F9-8708-33820C9B03A9}" srcOrd="3" destOrd="0" presId="urn:microsoft.com/office/officeart/2005/8/layout/orgChart1"/>
    <dgm:cxn modelId="{DD42056A-1A00-407C-8C2D-16736EBBC933}" type="presParOf" srcId="{8BAB2199-5159-41F9-8708-33820C9B03A9}" destId="{4AEEF0FD-EB99-4BD5-89CD-011B1DDC19F8}" srcOrd="0" destOrd="0" presId="urn:microsoft.com/office/officeart/2005/8/layout/orgChart1"/>
    <dgm:cxn modelId="{FE64777A-91AC-48DD-BB8B-FD17775769F8}" type="presParOf" srcId="{4AEEF0FD-EB99-4BD5-89CD-011B1DDC19F8}" destId="{86ECFBC0-6EDE-49D7-A5E4-E61CBAF4A092}" srcOrd="0" destOrd="0" presId="urn:microsoft.com/office/officeart/2005/8/layout/orgChart1"/>
    <dgm:cxn modelId="{DC3968BD-FB17-491D-8049-3CFBE458F643}" type="presParOf" srcId="{4AEEF0FD-EB99-4BD5-89CD-011B1DDC19F8}" destId="{EE7467E8-D778-4C18-9C7C-925EF25B0DC2}" srcOrd="1" destOrd="0" presId="urn:microsoft.com/office/officeart/2005/8/layout/orgChart1"/>
    <dgm:cxn modelId="{D7D92F43-05A5-44DF-A967-0D43E0A96BE7}" type="presParOf" srcId="{8BAB2199-5159-41F9-8708-33820C9B03A9}" destId="{70B62D43-4B2E-478D-8091-7F950B36BC86}" srcOrd="1" destOrd="0" presId="urn:microsoft.com/office/officeart/2005/8/layout/orgChart1"/>
    <dgm:cxn modelId="{BB3B1B75-5EF7-4280-AB03-4CAB91B43E80}" type="presParOf" srcId="{70B62D43-4B2E-478D-8091-7F950B36BC86}" destId="{5A29D58D-62CC-4731-8120-CAD4354C3E03}" srcOrd="0" destOrd="0" presId="urn:microsoft.com/office/officeart/2005/8/layout/orgChart1"/>
    <dgm:cxn modelId="{CC8F7218-7E22-4B01-B17A-D582807DBBA5}" type="presParOf" srcId="{70B62D43-4B2E-478D-8091-7F950B36BC86}" destId="{20684FA8-0955-4E86-9890-955AAE2FB70E}" srcOrd="1" destOrd="0" presId="urn:microsoft.com/office/officeart/2005/8/layout/orgChart1"/>
    <dgm:cxn modelId="{E88357D0-B521-4224-B19A-D03DBA936368}" type="presParOf" srcId="{20684FA8-0955-4E86-9890-955AAE2FB70E}" destId="{357DF0A8-BCC0-4D40-9A29-811D9B3E8CE1}" srcOrd="0" destOrd="0" presId="urn:microsoft.com/office/officeart/2005/8/layout/orgChart1"/>
    <dgm:cxn modelId="{B2BCE161-E075-44F1-B553-BDF4A63B8CC2}" type="presParOf" srcId="{357DF0A8-BCC0-4D40-9A29-811D9B3E8CE1}" destId="{7533127D-6F77-420D-9337-03A9B17677A7}" srcOrd="0" destOrd="0" presId="urn:microsoft.com/office/officeart/2005/8/layout/orgChart1"/>
    <dgm:cxn modelId="{FBC09BC1-3626-46C7-8CDA-CAE7D6F5EE81}" type="presParOf" srcId="{357DF0A8-BCC0-4D40-9A29-811D9B3E8CE1}" destId="{75DCBE71-7469-49E9-81E5-E6A43E3EC0DC}" srcOrd="1" destOrd="0" presId="urn:microsoft.com/office/officeart/2005/8/layout/orgChart1"/>
    <dgm:cxn modelId="{B18E3766-A68B-4E46-B4D1-0DA1CD7062BD}" type="presParOf" srcId="{20684FA8-0955-4E86-9890-955AAE2FB70E}" destId="{321B0D03-50FC-44EB-B561-D21A2CD4B482}" srcOrd="1" destOrd="0" presId="urn:microsoft.com/office/officeart/2005/8/layout/orgChart1"/>
    <dgm:cxn modelId="{C1324137-95C6-4DAE-B032-401AB1A71D9B}" type="presParOf" srcId="{20684FA8-0955-4E86-9890-955AAE2FB70E}" destId="{0654A2B9-B227-48A6-941C-DD027142ECCE}" srcOrd="2" destOrd="0" presId="urn:microsoft.com/office/officeart/2005/8/layout/orgChart1"/>
    <dgm:cxn modelId="{B9F95B98-1184-41E4-B49C-CE32505FDF54}" type="presParOf" srcId="{70B62D43-4B2E-478D-8091-7F950B36BC86}" destId="{77FF546B-1ADB-4B35-B705-B48DE95D0A7F}" srcOrd="2" destOrd="0" presId="urn:microsoft.com/office/officeart/2005/8/layout/orgChart1"/>
    <dgm:cxn modelId="{224FFB28-63D5-4954-B8AA-4DD759DABF69}" type="presParOf" srcId="{70B62D43-4B2E-478D-8091-7F950B36BC86}" destId="{69C13562-DBB8-42F8-AE39-8AFEF8ED4982}" srcOrd="3" destOrd="0" presId="urn:microsoft.com/office/officeart/2005/8/layout/orgChart1"/>
    <dgm:cxn modelId="{05BCBB8C-9371-4693-B651-11475362C160}" type="presParOf" srcId="{69C13562-DBB8-42F8-AE39-8AFEF8ED4982}" destId="{896D96FE-EA05-4066-8BE5-F7366BA3777A}" srcOrd="0" destOrd="0" presId="urn:microsoft.com/office/officeart/2005/8/layout/orgChart1"/>
    <dgm:cxn modelId="{BDB3EEAD-16EA-495A-8B9D-37C7A1CBCB27}" type="presParOf" srcId="{896D96FE-EA05-4066-8BE5-F7366BA3777A}" destId="{079C46BA-E270-4C4F-9AA8-92E32A64D736}" srcOrd="0" destOrd="0" presId="urn:microsoft.com/office/officeart/2005/8/layout/orgChart1"/>
    <dgm:cxn modelId="{5888D7B1-7FC7-4250-8141-3DAD0001CB61}" type="presParOf" srcId="{896D96FE-EA05-4066-8BE5-F7366BA3777A}" destId="{3AA4BA60-CAF3-4B65-8A7B-26648B565082}" srcOrd="1" destOrd="0" presId="urn:microsoft.com/office/officeart/2005/8/layout/orgChart1"/>
    <dgm:cxn modelId="{A1DA04F4-D31A-4D06-8A9B-A8F48E23460F}" type="presParOf" srcId="{69C13562-DBB8-42F8-AE39-8AFEF8ED4982}" destId="{54F082B5-2FAD-490F-B257-B96DCB3E19FC}" srcOrd="1" destOrd="0" presId="urn:microsoft.com/office/officeart/2005/8/layout/orgChart1"/>
    <dgm:cxn modelId="{E0A95DC8-D1EC-4CC6-AD15-DC9E237C1FBF}" type="presParOf" srcId="{69C13562-DBB8-42F8-AE39-8AFEF8ED4982}" destId="{6C846A69-A00E-4FB9-80C7-DC7FE13BD4B5}" srcOrd="2" destOrd="0" presId="urn:microsoft.com/office/officeart/2005/8/layout/orgChart1"/>
    <dgm:cxn modelId="{4E5620E6-64EC-4A61-A5BE-89063C5FB072}" type="presParOf" srcId="{70B62D43-4B2E-478D-8091-7F950B36BC86}" destId="{C6471DB4-9B93-437A-AEBE-F3B71F737DF8}" srcOrd="4" destOrd="0" presId="urn:microsoft.com/office/officeart/2005/8/layout/orgChart1"/>
    <dgm:cxn modelId="{772FAF7C-0BB2-4B8E-B4F7-D6D48B944126}" type="presParOf" srcId="{70B62D43-4B2E-478D-8091-7F950B36BC86}" destId="{CD8B12E6-DD1E-4D70-BE7C-A5443A3D84D1}" srcOrd="5" destOrd="0" presId="urn:microsoft.com/office/officeart/2005/8/layout/orgChart1"/>
    <dgm:cxn modelId="{05B4B24F-611E-491D-8BB1-94445AA62BD3}" type="presParOf" srcId="{CD8B12E6-DD1E-4D70-BE7C-A5443A3D84D1}" destId="{C0FBA54D-3A3D-42F4-B1C8-ADE0E74CCC4D}" srcOrd="0" destOrd="0" presId="urn:microsoft.com/office/officeart/2005/8/layout/orgChart1"/>
    <dgm:cxn modelId="{58985AAE-C17B-43F3-98DB-46DC005854B7}" type="presParOf" srcId="{C0FBA54D-3A3D-42F4-B1C8-ADE0E74CCC4D}" destId="{30DA9891-B7C7-405D-9015-1C3DF0E9850F}" srcOrd="0" destOrd="0" presId="urn:microsoft.com/office/officeart/2005/8/layout/orgChart1"/>
    <dgm:cxn modelId="{C5D2577E-3C4A-4C02-AA0D-6FE21411EE26}" type="presParOf" srcId="{C0FBA54D-3A3D-42F4-B1C8-ADE0E74CCC4D}" destId="{5EC808F1-181C-42C2-975C-2B558EBCB7FE}" srcOrd="1" destOrd="0" presId="urn:microsoft.com/office/officeart/2005/8/layout/orgChart1"/>
    <dgm:cxn modelId="{8257247D-C39A-4C40-BB8F-D60AC8601564}" type="presParOf" srcId="{CD8B12E6-DD1E-4D70-BE7C-A5443A3D84D1}" destId="{3C11D65F-2A65-4A7E-9C15-AA6406FE6F0B}" srcOrd="1" destOrd="0" presId="urn:microsoft.com/office/officeart/2005/8/layout/orgChart1"/>
    <dgm:cxn modelId="{83AE53A6-DEB1-4CE1-A45C-9367DBFCAF4E}" type="presParOf" srcId="{CD8B12E6-DD1E-4D70-BE7C-A5443A3D84D1}" destId="{07414A68-C8A8-4CE7-984E-48064FC49AF5}" srcOrd="2" destOrd="0" presId="urn:microsoft.com/office/officeart/2005/8/layout/orgChart1"/>
    <dgm:cxn modelId="{BE729E74-45AA-44C3-9051-606D1F0493B8}" type="presParOf" srcId="{70B62D43-4B2E-478D-8091-7F950B36BC86}" destId="{BD53C961-9C2E-42B5-A825-EB1CD5AF2FE3}" srcOrd="6" destOrd="0" presId="urn:microsoft.com/office/officeart/2005/8/layout/orgChart1"/>
    <dgm:cxn modelId="{257A05C0-9413-4109-876E-6B24C38BAA54}" type="presParOf" srcId="{70B62D43-4B2E-478D-8091-7F950B36BC86}" destId="{2AD0F394-908E-4BF8-9902-81719C192207}" srcOrd="7" destOrd="0" presId="urn:microsoft.com/office/officeart/2005/8/layout/orgChart1"/>
    <dgm:cxn modelId="{E8EF6B8A-56B5-4A16-9EC2-860825AB16A5}" type="presParOf" srcId="{2AD0F394-908E-4BF8-9902-81719C192207}" destId="{6508E9AA-32AD-45CE-ACB4-E452A2309B43}" srcOrd="0" destOrd="0" presId="urn:microsoft.com/office/officeart/2005/8/layout/orgChart1"/>
    <dgm:cxn modelId="{5319257F-5EE6-4B8C-939E-DC8DDC12E052}" type="presParOf" srcId="{6508E9AA-32AD-45CE-ACB4-E452A2309B43}" destId="{26E61D30-5696-4E05-9044-AF73EF27DAB2}" srcOrd="0" destOrd="0" presId="urn:microsoft.com/office/officeart/2005/8/layout/orgChart1"/>
    <dgm:cxn modelId="{4758CF58-DF5C-4237-81C2-931F879C7FB0}" type="presParOf" srcId="{6508E9AA-32AD-45CE-ACB4-E452A2309B43}" destId="{14A5ABF2-8B49-4694-AC4C-1A898869B017}" srcOrd="1" destOrd="0" presId="urn:microsoft.com/office/officeart/2005/8/layout/orgChart1"/>
    <dgm:cxn modelId="{0F554D5A-52E8-4133-BD85-7A027627EC3A}" type="presParOf" srcId="{2AD0F394-908E-4BF8-9902-81719C192207}" destId="{E95C75F7-7305-47DE-985C-550E435481C9}" srcOrd="1" destOrd="0" presId="urn:microsoft.com/office/officeart/2005/8/layout/orgChart1"/>
    <dgm:cxn modelId="{CEC8FBB2-BFF2-438A-A8FB-EAFFA5FEA8B8}" type="presParOf" srcId="{2AD0F394-908E-4BF8-9902-81719C192207}" destId="{ADFD56FF-A789-4A68-9B2D-8E4E857854C2}" srcOrd="2" destOrd="0" presId="urn:microsoft.com/office/officeart/2005/8/layout/orgChart1"/>
    <dgm:cxn modelId="{0FBEB4EA-B359-49B3-833E-E8AACA1350A0}" type="presParOf" srcId="{70B62D43-4B2E-478D-8091-7F950B36BC86}" destId="{B4ADFA40-1DC3-4BD0-BAE4-D5BA4FDF2B3E}" srcOrd="8" destOrd="0" presId="urn:microsoft.com/office/officeart/2005/8/layout/orgChart1"/>
    <dgm:cxn modelId="{65E970DB-15FC-42B6-A5C3-CCE25730EEC7}" type="presParOf" srcId="{70B62D43-4B2E-478D-8091-7F950B36BC86}" destId="{74623D81-D47A-4BDB-A76C-094846D41FA8}" srcOrd="9" destOrd="0" presId="urn:microsoft.com/office/officeart/2005/8/layout/orgChart1"/>
    <dgm:cxn modelId="{AA29A915-5E16-4F62-A43F-4F92038CF73C}" type="presParOf" srcId="{74623D81-D47A-4BDB-A76C-094846D41FA8}" destId="{A5AFB960-0B8B-4E03-885A-2579269F7DC1}" srcOrd="0" destOrd="0" presId="urn:microsoft.com/office/officeart/2005/8/layout/orgChart1"/>
    <dgm:cxn modelId="{FF823BF0-84F7-4D30-A7C5-E837F8F2B69D}" type="presParOf" srcId="{A5AFB960-0B8B-4E03-885A-2579269F7DC1}" destId="{3A05D6AC-55D4-4F8B-831D-7528DBB5E857}" srcOrd="0" destOrd="0" presId="urn:microsoft.com/office/officeart/2005/8/layout/orgChart1"/>
    <dgm:cxn modelId="{354F1664-801A-4640-A736-33EEBD7060B6}" type="presParOf" srcId="{A5AFB960-0B8B-4E03-885A-2579269F7DC1}" destId="{179F0FCD-C306-4B84-A7DF-E34F9FAB6F56}" srcOrd="1" destOrd="0" presId="urn:microsoft.com/office/officeart/2005/8/layout/orgChart1"/>
    <dgm:cxn modelId="{23C53C34-DA72-41BD-B67C-2B87559F9D77}" type="presParOf" srcId="{74623D81-D47A-4BDB-A76C-094846D41FA8}" destId="{856F8CB3-7FD8-44A2-BD9F-D0A3BBBFD7B2}" srcOrd="1" destOrd="0" presId="urn:microsoft.com/office/officeart/2005/8/layout/orgChart1"/>
    <dgm:cxn modelId="{501CE9D3-B1D1-417F-BC19-892595E37B1F}" type="presParOf" srcId="{74623D81-D47A-4BDB-A76C-094846D41FA8}" destId="{E41C3208-7C36-4192-9EA5-1F0C4DB4A826}" srcOrd="2" destOrd="0" presId="urn:microsoft.com/office/officeart/2005/8/layout/orgChart1"/>
    <dgm:cxn modelId="{AC6788A4-B315-4F34-A7AE-53019382937E}" type="presParOf" srcId="{8BAB2199-5159-41F9-8708-33820C9B03A9}" destId="{FB705D8D-4B0F-418C-BE22-C9FC935B08A3}" srcOrd="2" destOrd="0" presId="urn:microsoft.com/office/officeart/2005/8/layout/orgChart1"/>
    <dgm:cxn modelId="{BAD6405B-BED1-43BA-A19E-D286E56C9299}" type="presParOf" srcId="{9C5DF944-3D7A-473D-A789-5CA86652B8F8}" destId="{4F6F1802-D2DC-45F2-8B57-B9ACE00E096B}" srcOrd="4" destOrd="0" presId="urn:microsoft.com/office/officeart/2005/8/layout/orgChart1"/>
    <dgm:cxn modelId="{F6255558-3EA1-4C3C-B6B3-411BC2CAA886}" type="presParOf" srcId="{9C5DF944-3D7A-473D-A789-5CA86652B8F8}" destId="{D09FB176-C899-4C34-A2EF-DF4099E3930B}" srcOrd="5" destOrd="0" presId="urn:microsoft.com/office/officeart/2005/8/layout/orgChart1"/>
    <dgm:cxn modelId="{BB3637E9-A4CF-4B52-827B-47033727803E}" type="presParOf" srcId="{D09FB176-C899-4C34-A2EF-DF4099E3930B}" destId="{EB3A78CF-8659-4E76-9BB6-78F8A7F8B535}" srcOrd="0" destOrd="0" presId="urn:microsoft.com/office/officeart/2005/8/layout/orgChart1"/>
    <dgm:cxn modelId="{A61CC3C2-3CB4-4942-B501-9A0E5344514C}" type="presParOf" srcId="{EB3A78CF-8659-4E76-9BB6-78F8A7F8B535}" destId="{ED956AEF-5A78-47DC-9D97-3B27A2E93095}" srcOrd="0" destOrd="0" presId="urn:microsoft.com/office/officeart/2005/8/layout/orgChart1"/>
    <dgm:cxn modelId="{843AE7C8-38AB-40BB-A47E-68CCDA918514}" type="presParOf" srcId="{EB3A78CF-8659-4E76-9BB6-78F8A7F8B535}" destId="{0936C29E-0ABE-4289-9453-F6DF249F454C}" srcOrd="1" destOrd="0" presId="urn:microsoft.com/office/officeart/2005/8/layout/orgChart1"/>
    <dgm:cxn modelId="{CB239B23-74B0-4F89-A85C-CC34C4EB5510}" type="presParOf" srcId="{D09FB176-C899-4C34-A2EF-DF4099E3930B}" destId="{3666C14E-3FE7-4AB2-BA4F-4535D42C477E}" srcOrd="1" destOrd="0" presId="urn:microsoft.com/office/officeart/2005/8/layout/orgChart1"/>
    <dgm:cxn modelId="{A28CDDBD-3216-41BA-A4A8-35F1FDD97D45}" type="presParOf" srcId="{3666C14E-3FE7-4AB2-BA4F-4535D42C477E}" destId="{7E670A0B-4B6A-45AD-AE95-FAE9E52BA24F}" srcOrd="0" destOrd="0" presId="urn:microsoft.com/office/officeart/2005/8/layout/orgChart1"/>
    <dgm:cxn modelId="{A314B37F-E42C-4098-ACC9-E9210CBCC430}" type="presParOf" srcId="{3666C14E-3FE7-4AB2-BA4F-4535D42C477E}" destId="{781D4557-4BA2-4B53-85D2-D0A8E2F29ACB}" srcOrd="1" destOrd="0" presId="urn:microsoft.com/office/officeart/2005/8/layout/orgChart1"/>
    <dgm:cxn modelId="{EE141F86-749C-4114-947B-F67D5AD5D9FB}" type="presParOf" srcId="{781D4557-4BA2-4B53-85D2-D0A8E2F29ACB}" destId="{A1F0E8B8-00E6-43CE-8E1F-A9918B608453}" srcOrd="0" destOrd="0" presId="urn:microsoft.com/office/officeart/2005/8/layout/orgChart1"/>
    <dgm:cxn modelId="{D0E69E7E-CF3B-460F-A161-5993E711CCC7}" type="presParOf" srcId="{A1F0E8B8-00E6-43CE-8E1F-A9918B608453}" destId="{2C701CAE-D8F1-461E-8A0C-C57AEB1CD6C2}" srcOrd="0" destOrd="0" presId="urn:microsoft.com/office/officeart/2005/8/layout/orgChart1"/>
    <dgm:cxn modelId="{6E839232-C7BC-4121-A43A-C068BCE66745}" type="presParOf" srcId="{A1F0E8B8-00E6-43CE-8E1F-A9918B608453}" destId="{0A55F855-E390-49C4-85C3-4EB5DC8DFEC3}" srcOrd="1" destOrd="0" presId="urn:microsoft.com/office/officeart/2005/8/layout/orgChart1"/>
    <dgm:cxn modelId="{1DC44723-4E8C-4E04-A6EC-D836D014F3B3}" type="presParOf" srcId="{781D4557-4BA2-4B53-85D2-D0A8E2F29ACB}" destId="{8FDA77AA-02A8-4EBB-8954-A3306A125F11}" srcOrd="1" destOrd="0" presId="urn:microsoft.com/office/officeart/2005/8/layout/orgChart1"/>
    <dgm:cxn modelId="{8A3FFE73-7A85-4168-8467-846317DC1671}" type="presParOf" srcId="{781D4557-4BA2-4B53-85D2-D0A8E2F29ACB}" destId="{802B30D6-A884-4929-98EE-4DE3E2D91CB8}" srcOrd="2" destOrd="0" presId="urn:microsoft.com/office/officeart/2005/8/layout/orgChart1"/>
    <dgm:cxn modelId="{E76A1388-6B61-4908-BBB8-8E7A8A47690E}" type="presParOf" srcId="{3666C14E-3FE7-4AB2-BA4F-4535D42C477E}" destId="{4E5DB2E5-BC21-45FD-89CF-804EEEA73D92}" srcOrd="2" destOrd="0" presId="urn:microsoft.com/office/officeart/2005/8/layout/orgChart1"/>
    <dgm:cxn modelId="{3322D5E9-381D-47A4-9992-E4E151842DC5}" type="presParOf" srcId="{3666C14E-3FE7-4AB2-BA4F-4535D42C477E}" destId="{FEF5B6E2-22EA-4CFA-BF26-961399773F49}" srcOrd="3" destOrd="0" presId="urn:microsoft.com/office/officeart/2005/8/layout/orgChart1"/>
    <dgm:cxn modelId="{BE1603E8-A3CF-40B1-AFA3-FFC2015020C6}" type="presParOf" srcId="{FEF5B6E2-22EA-4CFA-BF26-961399773F49}" destId="{42BED641-FA4F-4D4B-9A19-A7D3C3BE1408}" srcOrd="0" destOrd="0" presId="urn:microsoft.com/office/officeart/2005/8/layout/orgChart1"/>
    <dgm:cxn modelId="{31FC7B54-94AE-46D4-A016-23B6505843B6}" type="presParOf" srcId="{42BED641-FA4F-4D4B-9A19-A7D3C3BE1408}" destId="{74487508-3D4F-4F35-9119-7335AA499C95}" srcOrd="0" destOrd="0" presId="urn:microsoft.com/office/officeart/2005/8/layout/orgChart1"/>
    <dgm:cxn modelId="{321D598A-73C8-46F1-9D47-7CA0F5EA0076}" type="presParOf" srcId="{42BED641-FA4F-4D4B-9A19-A7D3C3BE1408}" destId="{EA4E738B-1483-44D6-89EB-8256A9C3F87D}" srcOrd="1" destOrd="0" presId="urn:microsoft.com/office/officeart/2005/8/layout/orgChart1"/>
    <dgm:cxn modelId="{ABFD3EDB-035A-4E01-BEFE-A5A7B5839814}" type="presParOf" srcId="{FEF5B6E2-22EA-4CFA-BF26-961399773F49}" destId="{B5B7C6F2-824B-4B22-9513-4D47B87A1DEF}" srcOrd="1" destOrd="0" presId="urn:microsoft.com/office/officeart/2005/8/layout/orgChart1"/>
    <dgm:cxn modelId="{1980C08F-FE60-4BD8-A34A-6026207EE55A}" type="presParOf" srcId="{FEF5B6E2-22EA-4CFA-BF26-961399773F49}" destId="{AD4B3EEE-3AC5-44A5-8891-70C0728030DE}" srcOrd="2" destOrd="0" presId="urn:microsoft.com/office/officeart/2005/8/layout/orgChart1"/>
    <dgm:cxn modelId="{A58AC7CA-F810-4A07-9BE1-EBE2EA16CEF6}" type="presParOf" srcId="{3666C14E-3FE7-4AB2-BA4F-4535D42C477E}" destId="{1A2BCB80-89E2-41EC-87D9-8650DA66AB8A}" srcOrd="4" destOrd="0" presId="urn:microsoft.com/office/officeart/2005/8/layout/orgChart1"/>
    <dgm:cxn modelId="{4F611797-ECDC-4F81-B211-301BFA5D5CDF}" type="presParOf" srcId="{3666C14E-3FE7-4AB2-BA4F-4535D42C477E}" destId="{CD498E25-17A8-4592-A106-0BDE77F9F8BE}" srcOrd="5" destOrd="0" presId="urn:microsoft.com/office/officeart/2005/8/layout/orgChart1"/>
    <dgm:cxn modelId="{D8C07E1A-1A86-4BDD-9FE9-0C977E44D824}" type="presParOf" srcId="{CD498E25-17A8-4592-A106-0BDE77F9F8BE}" destId="{1832CD07-F56C-4B75-9FC3-CEF6C2D6EA45}" srcOrd="0" destOrd="0" presId="urn:microsoft.com/office/officeart/2005/8/layout/orgChart1"/>
    <dgm:cxn modelId="{0A3FBBF8-F75F-4CC5-B823-2ECA600B1092}" type="presParOf" srcId="{1832CD07-F56C-4B75-9FC3-CEF6C2D6EA45}" destId="{F7484F86-9514-4EEC-AAEC-65AD9B4B3D96}" srcOrd="0" destOrd="0" presId="urn:microsoft.com/office/officeart/2005/8/layout/orgChart1"/>
    <dgm:cxn modelId="{3AB796AE-ACAB-4212-B6E3-E175FB62225B}" type="presParOf" srcId="{1832CD07-F56C-4B75-9FC3-CEF6C2D6EA45}" destId="{2F8AA862-E8D3-4043-95F3-7EBB33FDC237}" srcOrd="1" destOrd="0" presId="urn:microsoft.com/office/officeart/2005/8/layout/orgChart1"/>
    <dgm:cxn modelId="{117F9D2A-AAE1-472F-9E5B-DBCDE3EE13F8}" type="presParOf" srcId="{CD498E25-17A8-4592-A106-0BDE77F9F8BE}" destId="{D6D1B4BE-1E43-4CD4-965F-996A3963A4DE}" srcOrd="1" destOrd="0" presId="urn:microsoft.com/office/officeart/2005/8/layout/orgChart1"/>
    <dgm:cxn modelId="{B08D4B69-77A9-4E39-BEDB-3C151C1AF880}" type="presParOf" srcId="{CD498E25-17A8-4592-A106-0BDE77F9F8BE}" destId="{2585E360-1265-4DAF-8ED0-8CB30CFCA044}" srcOrd="2" destOrd="0" presId="urn:microsoft.com/office/officeart/2005/8/layout/orgChart1"/>
    <dgm:cxn modelId="{166B88D7-0145-45AC-BFE3-2F3400AC238C}" type="presParOf" srcId="{3666C14E-3FE7-4AB2-BA4F-4535D42C477E}" destId="{9AAB9F84-69DB-4974-8FB3-17FE16A42904}" srcOrd="6" destOrd="0" presId="urn:microsoft.com/office/officeart/2005/8/layout/orgChart1"/>
    <dgm:cxn modelId="{780EC3DF-3871-40BD-B705-34259CBBE14E}" type="presParOf" srcId="{3666C14E-3FE7-4AB2-BA4F-4535D42C477E}" destId="{C3EE2C24-35C5-4383-8BA8-04718D61B1E3}" srcOrd="7" destOrd="0" presId="urn:microsoft.com/office/officeart/2005/8/layout/orgChart1"/>
    <dgm:cxn modelId="{FA4E4837-6FB1-4A4A-82DA-3A4F6BBA33AE}" type="presParOf" srcId="{C3EE2C24-35C5-4383-8BA8-04718D61B1E3}" destId="{D76FB983-6AF4-4D17-803C-BE4F9D86E241}" srcOrd="0" destOrd="0" presId="urn:microsoft.com/office/officeart/2005/8/layout/orgChart1"/>
    <dgm:cxn modelId="{A6F5E9B4-B092-4B59-AFD5-A92F0745E205}" type="presParOf" srcId="{D76FB983-6AF4-4D17-803C-BE4F9D86E241}" destId="{C95AECE2-07C4-42E7-90DA-5CD8EA216CFC}" srcOrd="0" destOrd="0" presId="urn:microsoft.com/office/officeart/2005/8/layout/orgChart1"/>
    <dgm:cxn modelId="{D38DB47A-8EBB-4684-BA34-D2A46C3CCB3B}" type="presParOf" srcId="{D76FB983-6AF4-4D17-803C-BE4F9D86E241}" destId="{4704A764-F3E3-46A1-B698-AC3BCD85875D}" srcOrd="1" destOrd="0" presId="urn:microsoft.com/office/officeart/2005/8/layout/orgChart1"/>
    <dgm:cxn modelId="{B783AFFF-C11D-4E37-BA99-1706A4CF6E00}" type="presParOf" srcId="{C3EE2C24-35C5-4383-8BA8-04718D61B1E3}" destId="{C07B020C-8290-4505-84E9-D8CD925D7B93}" srcOrd="1" destOrd="0" presId="urn:microsoft.com/office/officeart/2005/8/layout/orgChart1"/>
    <dgm:cxn modelId="{AC691003-0440-49D8-8368-757EADD927AC}" type="presParOf" srcId="{C3EE2C24-35C5-4383-8BA8-04718D61B1E3}" destId="{97715D9E-A6B5-4BE2-9531-017E1F9F5E37}" srcOrd="2" destOrd="0" presId="urn:microsoft.com/office/officeart/2005/8/layout/orgChart1"/>
    <dgm:cxn modelId="{651656AB-D0CF-4344-9235-FA5199DF908B}" type="presParOf" srcId="{3666C14E-3FE7-4AB2-BA4F-4535D42C477E}" destId="{F8AA5B07-D62E-4BEF-A7F4-BB8154CE0161}" srcOrd="8" destOrd="0" presId="urn:microsoft.com/office/officeart/2005/8/layout/orgChart1"/>
    <dgm:cxn modelId="{B694CDA5-13DC-4C50-83BC-ABEB5862CD36}" type="presParOf" srcId="{3666C14E-3FE7-4AB2-BA4F-4535D42C477E}" destId="{28D3CB32-FAA0-4273-8538-1EB307061468}" srcOrd="9" destOrd="0" presId="urn:microsoft.com/office/officeart/2005/8/layout/orgChart1"/>
    <dgm:cxn modelId="{6FA83709-459E-4E67-A692-BF90BE28C4B2}" type="presParOf" srcId="{28D3CB32-FAA0-4273-8538-1EB307061468}" destId="{4E6634D0-9CA1-4ACD-BF91-91BEE47E76EF}" srcOrd="0" destOrd="0" presId="urn:microsoft.com/office/officeart/2005/8/layout/orgChart1"/>
    <dgm:cxn modelId="{F5685F6D-D35D-45EF-9550-20524E5E27FF}" type="presParOf" srcId="{4E6634D0-9CA1-4ACD-BF91-91BEE47E76EF}" destId="{EE219807-47C8-4941-99AE-CE39076E53F5}" srcOrd="0" destOrd="0" presId="urn:microsoft.com/office/officeart/2005/8/layout/orgChart1"/>
    <dgm:cxn modelId="{1EAD197C-D70C-4650-9875-3D868293374B}" type="presParOf" srcId="{4E6634D0-9CA1-4ACD-BF91-91BEE47E76EF}" destId="{A8ED66CC-CBB3-4EB5-ADE1-6E062170315B}" srcOrd="1" destOrd="0" presId="urn:microsoft.com/office/officeart/2005/8/layout/orgChart1"/>
    <dgm:cxn modelId="{0440A96A-38A6-422B-B68B-3DAD7AE4DBC5}" type="presParOf" srcId="{28D3CB32-FAA0-4273-8538-1EB307061468}" destId="{55A4A9B7-D2D2-4F27-9972-54B957F184B3}" srcOrd="1" destOrd="0" presId="urn:microsoft.com/office/officeart/2005/8/layout/orgChart1"/>
    <dgm:cxn modelId="{0E4031C4-C803-4FFC-AF44-C553E510B924}" type="presParOf" srcId="{28D3CB32-FAA0-4273-8538-1EB307061468}" destId="{A6D08738-8725-4BBB-8D6E-6E0F7F338F27}" srcOrd="2" destOrd="0" presId="urn:microsoft.com/office/officeart/2005/8/layout/orgChart1"/>
    <dgm:cxn modelId="{B18826EE-4278-406C-9AC9-806B78F5C917}" type="presParOf" srcId="{D09FB176-C899-4C34-A2EF-DF4099E3930B}" destId="{10032A81-28F1-4589-A2C9-2F713826DB5B}" srcOrd="2" destOrd="0" presId="urn:microsoft.com/office/officeart/2005/8/layout/orgChart1"/>
    <dgm:cxn modelId="{4FB697A2-0AC9-4387-A81C-B9EBA9961718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C4CA683A-9954-4DB2-9E3B-20D2480BFCC9}" type="presOf" srcId="{1E17A9B5-1CC6-4BF4-A5EB-2099972243B8}" destId="{0044642D-BF6E-4946-989D-7BC76303D8B1}" srcOrd="1" destOrd="0" presId="urn:microsoft.com/office/officeart/2005/8/layout/orgChart1"/>
    <dgm:cxn modelId="{7B23E1BA-FAB1-4320-BBFC-706C80F9F60F}" type="presOf" srcId="{8514C17C-35EC-4D14-92F7-13A577CAA5C4}" destId="{3AA4BA60-CAF3-4B65-8A7B-26648B565082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0AA1B651-9FA6-472E-8981-DF6E46838EDB}" type="presOf" srcId="{6A766238-49C0-489C-9759-5801318FB123}" destId="{F4F60A8B-BCFE-4E33-9289-BF4CA9206F7B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38A6A1A6-D00B-4386-8578-B374BBBF9C30}" type="presOf" srcId="{382A9707-8CE9-4448-A732-795155023764}" destId="{C9EB4BFF-95DA-49B7-87A2-66A52A4FCDFA}" srcOrd="0" destOrd="0" presId="urn:microsoft.com/office/officeart/2005/8/layout/orgChart1"/>
    <dgm:cxn modelId="{6B3BC716-83FB-449E-AF98-4F7EDF75E98A}" type="presOf" srcId="{88B02B86-A182-47E8-98CE-5F03ED03FC83}" destId="{1A2BCB80-89E2-41EC-87D9-8650DA66AB8A}" srcOrd="0" destOrd="0" presId="urn:microsoft.com/office/officeart/2005/8/layout/orgChart1"/>
    <dgm:cxn modelId="{73FEB07D-B480-44A7-BCB0-11C5B4EE710B}" type="presOf" srcId="{43C964D4-3EA5-4709-BA45-DC9671707267}" destId="{ABF5B3AF-9C3F-43AC-89B9-A4B84688B739}" srcOrd="0" destOrd="0" presId="urn:microsoft.com/office/officeart/2005/8/layout/orgChart1"/>
    <dgm:cxn modelId="{C93801FB-9FF6-42D8-BA25-6969B1A31A51}" type="presOf" srcId="{1E17A9B5-1CC6-4BF4-A5EB-2099972243B8}" destId="{F0DC39B6-0C64-430A-9FFB-4907B94E244D}" srcOrd="0" destOrd="0" presId="urn:microsoft.com/office/officeart/2005/8/layout/orgChart1"/>
    <dgm:cxn modelId="{B4447653-CEF9-4E67-A654-F2F2B658B3ED}" type="presOf" srcId="{092024CE-8423-4E50-A34E-3122E05631CC}" destId="{0A55F855-E390-49C4-85C3-4EB5DC8DFEC3}" srcOrd="1" destOrd="0" presId="urn:microsoft.com/office/officeart/2005/8/layout/orgChart1"/>
    <dgm:cxn modelId="{433CF7FD-1A32-41C8-8DD0-D91422C0671F}" type="presOf" srcId="{B40A1E99-819E-4C0D-B671-3D134F0F7163}" destId="{179F0FCD-C306-4B84-A7DF-E34F9FAB6F56}" srcOrd="1" destOrd="0" presId="urn:microsoft.com/office/officeart/2005/8/layout/orgChart1"/>
    <dgm:cxn modelId="{386B1C5D-BAC1-4128-BC3F-14C4DAD819AB}" type="presOf" srcId="{DCB062A1-302A-48A6-BE81-96138548FF70}" destId="{1AE91293-7748-4E52-8855-7B838C555EB9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4C24C96C-9F47-4EB5-9AF3-3D184CAB635F}" type="presOf" srcId="{E2FDDA39-0A56-4C19-9570-F6322A50CD7C}" destId="{4704A764-F3E3-46A1-B698-AC3BCD85875D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9190F983-7A6F-4CB9-A2BE-BCCA2521C702}" type="presOf" srcId="{CBC98D67-7A4E-4DF5-AC0F-18B667594BB8}" destId="{D644628E-4C6F-4DF2-8C07-D2B66E3A475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862F5FD8-7994-4813-9793-3292E98635B2}" type="presOf" srcId="{DCCE79F2-51DC-4E3A-8F3D-0CB311D1F14D}" destId="{A8ED66CC-CBB3-4EB5-ADE1-6E062170315B}" srcOrd="1" destOrd="0" presId="urn:microsoft.com/office/officeart/2005/8/layout/orgChart1"/>
    <dgm:cxn modelId="{2DA34E01-8BDE-44B3-A11D-0F6620C192F5}" type="presOf" srcId="{DC9F82DD-39AD-486C-81D6-0E3C38A96BAD}" destId="{4F6F1802-D2DC-45F2-8B57-B9ACE00E096B}" srcOrd="0" destOrd="0" presId="urn:microsoft.com/office/officeart/2005/8/layout/orgChart1"/>
    <dgm:cxn modelId="{EB3AC65A-DD7A-4043-AAA8-640A3DBF83FD}" type="presOf" srcId="{69BEBD41-3545-40FD-BFDD-D21BD47C872E}" destId="{EA4E738B-1483-44D6-89EB-8256A9C3F87D}" srcOrd="1" destOrd="0" presId="urn:microsoft.com/office/officeart/2005/8/layout/orgChart1"/>
    <dgm:cxn modelId="{2E68743D-5419-46B0-8F05-98ABD401CBE7}" type="presOf" srcId="{BCA1F9C7-A2DE-4DA9-9030-581CAAE089DA}" destId="{7E670A0B-4B6A-45AD-AE95-FAE9E52BA24F}" srcOrd="0" destOrd="0" presId="urn:microsoft.com/office/officeart/2005/8/layout/orgChart1"/>
    <dgm:cxn modelId="{97083CD9-168D-4BD7-ADC2-64E2E4F814B3}" type="presOf" srcId="{3837525C-9A2A-44D5-8B42-9C0820CF3FF9}" destId="{6AC59FBD-FAEA-42FA-8EB1-29A7CC044828}" srcOrd="0" destOrd="0" presId="urn:microsoft.com/office/officeart/2005/8/layout/orgChart1"/>
    <dgm:cxn modelId="{924E8C72-821C-4892-B65B-4CEE3635C8B8}" type="presOf" srcId="{BC7A14EC-7DD0-42E2-A28E-8428AF273F49}" destId="{4E5DB2E5-BC21-45FD-89CF-804EEEA73D92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257590F-A55F-4024-A2D5-C9BA8A44C0DA}" type="presOf" srcId="{C7336B56-6975-43EE-AA11-2CF9D86F3B72}" destId="{F7484F86-9514-4EEC-AAEC-65AD9B4B3D96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091A671-6AA6-41E5-9807-5BC30608CEF5}" type="presOf" srcId="{00B822AA-E50D-409C-8E77-78CE41F17C4F}" destId="{EE7467E8-D778-4C18-9C7C-925EF25B0DC2}" srcOrd="1" destOrd="0" presId="urn:microsoft.com/office/officeart/2005/8/layout/orgChart1"/>
    <dgm:cxn modelId="{A527FC63-2576-4F5A-B9A6-D09174BE8962}" type="presOf" srcId="{C7336B56-6975-43EE-AA11-2CF9D86F3B72}" destId="{2F8AA862-E8D3-4043-95F3-7EBB33FDC237}" srcOrd="1" destOrd="0" presId="urn:microsoft.com/office/officeart/2005/8/layout/orgChart1"/>
    <dgm:cxn modelId="{B0568386-3A4A-4405-A84E-F38AA50FD424}" type="presOf" srcId="{844909A3-F2C8-49AE-869B-AFCA0AC709DF}" destId="{5A29D58D-62CC-4731-8120-CAD4354C3E03}" srcOrd="0" destOrd="0" presId="urn:microsoft.com/office/officeart/2005/8/layout/orgChart1"/>
    <dgm:cxn modelId="{0D364D55-843B-40CF-902E-A5EECF35FC61}" type="presOf" srcId="{49A41343-8942-4E0A-948C-7308CFEDA337}" destId="{F8AA5B07-D62E-4BEF-A7F4-BB8154CE0161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2B01534-EEAA-4F3B-9429-E1DC207A5425}" type="presOf" srcId="{88415C31-82DD-4EF9-9A7A-1D4D99FB6B9D}" destId="{0936C29E-0ABE-4289-9453-F6DF249F454C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9B694A6-E57B-4D89-B334-91DBCCDE638B}" type="presOf" srcId="{B40A1E99-819E-4C0D-B671-3D134F0F7163}" destId="{3A05D6AC-55D4-4F8B-831D-7528DBB5E857}" srcOrd="0" destOrd="0" presId="urn:microsoft.com/office/officeart/2005/8/layout/orgChart1"/>
    <dgm:cxn modelId="{714A8F35-D7FC-4A7A-A443-386A26981A24}" type="presOf" srcId="{69BEBD41-3545-40FD-BFDD-D21BD47C872E}" destId="{74487508-3D4F-4F35-9119-7335AA499C95}" srcOrd="0" destOrd="0" presId="urn:microsoft.com/office/officeart/2005/8/layout/orgChart1"/>
    <dgm:cxn modelId="{2D87D45A-0281-4016-9469-764CBB5F4131}" type="presOf" srcId="{B103CFD6-C2F2-4A76-8866-035FF64E5877}" destId="{2FA1AE03-77C2-487B-948B-82122901556A}" srcOrd="1" destOrd="0" presId="urn:microsoft.com/office/officeart/2005/8/layout/orgChart1"/>
    <dgm:cxn modelId="{2DAC7234-5D21-4386-ACA6-64F73F7460CE}" type="presOf" srcId="{D3B00EB5-7252-4C54-A138-4FDE2761BA89}" destId="{77FF546B-1ADB-4B35-B705-B48DE95D0A7F}" srcOrd="0" destOrd="0" presId="urn:microsoft.com/office/officeart/2005/8/layout/orgChart1"/>
    <dgm:cxn modelId="{5CDB0D9D-857E-425D-8B27-5AD3479ABB4B}" type="presOf" srcId="{DCCE79F2-51DC-4E3A-8F3D-0CB311D1F14D}" destId="{EE219807-47C8-4941-99AE-CE39076E53F5}" srcOrd="0" destOrd="0" presId="urn:microsoft.com/office/officeart/2005/8/layout/orgChart1"/>
    <dgm:cxn modelId="{25AF104A-149D-4BCA-A550-98FE5F3E7F6A}" type="presOf" srcId="{1D03C52E-27F1-4CAD-B953-A57260381D87}" destId="{52D64095-8F0B-43C5-A134-4F8EB745D0AC}" srcOrd="0" destOrd="0" presId="urn:microsoft.com/office/officeart/2005/8/layout/orgChart1"/>
    <dgm:cxn modelId="{D3ED4CA9-2286-44C8-8CCE-5AAF4DA6C867}" type="presOf" srcId="{43C964D4-3EA5-4709-BA45-DC9671707267}" destId="{87899BB1-A811-4B2D-8FA3-633A97B1A6A6}" srcOrd="1" destOrd="0" presId="urn:microsoft.com/office/officeart/2005/8/layout/orgChart1"/>
    <dgm:cxn modelId="{E880C5A5-1F58-4FA4-A85B-588B22C44C80}" type="presOf" srcId="{032924AE-7BA3-4608-9D4D-A10FC22FA55B}" destId="{842224E6-60DA-412E-8A1B-7533C1377869}" srcOrd="1" destOrd="0" presId="urn:microsoft.com/office/officeart/2005/8/layout/orgChart1"/>
    <dgm:cxn modelId="{99B3F776-B069-446A-97B7-C5E4CFF89270}" type="presOf" srcId="{00B822AA-E50D-409C-8E77-78CE41F17C4F}" destId="{86ECFBC0-6EDE-49D7-A5E4-E61CBAF4A092}" srcOrd="0" destOrd="0" presId="urn:microsoft.com/office/officeart/2005/8/layout/orgChart1"/>
    <dgm:cxn modelId="{0348B966-2E64-4ABC-BE88-AD31117720A8}" type="presOf" srcId="{D91152BC-9A33-44D3-AEBB-F20420DB430F}" destId="{5EC808F1-181C-42C2-975C-2B558EBCB7FE}" srcOrd="1" destOrd="0" presId="urn:microsoft.com/office/officeart/2005/8/layout/orgChart1"/>
    <dgm:cxn modelId="{6E2A1368-CC9B-453C-99CD-40862FB2DF8B}" type="presOf" srcId="{57A44C0D-573F-44FB-BC9E-B18382ACCC39}" destId="{9AAB9F84-69DB-4974-8FB3-17FE16A42904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3EAFC98-61E5-4CAE-AA34-C0C3125379E1}" type="presOf" srcId="{092024CE-8423-4E50-A34E-3122E05631CC}" destId="{2C701CAE-D8F1-461E-8A0C-C57AEB1CD6C2}" srcOrd="0" destOrd="0" presId="urn:microsoft.com/office/officeart/2005/8/layout/orgChart1"/>
    <dgm:cxn modelId="{6222726F-2BEB-4B66-9C5A-783936CB8C82}" type="presOf" srcId="{BAA37ED3-8504-4718-82EA-2141E33A703B}" destId="{C6471DB4-9B93-437A-AEBE-F3B71F737DF8}" srcOrd="0" destOrd="0" presId="urn:microsoft.com/office/officeart/2005/8/layout/orgChart1"/>
    <dgm:cxn modelId="{5CC79A94-93D4-47CE-ADF8-96ED7DFA95FE}" type="presOf" srcId="{41CBE71F-8A1C-4046-8B51-627382F890A8}" destId="{BD53C961-9C2E-42B5-A825-EB1CD5AF2FE3}" srcOrd="0" destOrd="0" presId="urn:microsoft.com/office/officeart/2005/8/layout/orgChart1"/>
    <dgm:cxn modelId="{463C91AB-B2A4-4334-BE5E-4ECE2AA8E45B}" type="presOf" srcId="{88415C31-82DD-4EF9-9A7A-1D4D99FB6B9D}" destId="{ED956AEF-5A78-47DC-9D97-3B27A2E93095}" srcOrd="0" destOrd="0" presId="urn:microsoft.com/office/officeart/2005/8/layout/orgChart1"/>
    <dgm:cxn modelId="{39E35532-E080-4F11-A0EA-DEECF992B63D}" type="presOf" srcId="{B103CFD6-C2F2-4A76-8866-035FF64E5877}" destId="{D98E11BE-9177-4329-A5B4-B4B8653C2863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59808B3-5028-47CF-ADFB-9A9F515151EC}" type="presOf" srcId="{D91152BC-9A33-44D3-AEBB-F20420DB430F}" destId="{30DA9891-B7C7-405D-9015-1C3DF0E9850F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457E9CDA-5059-4551-8D57-DE3A353D54FF}" type="presOf" srcId="{6A766238-49C0-489C-9759-5801318FB123}" destId="{8F3E2022-AB5E-4438-BDBE-146FD19E8285}" srcOrd="0" destOrd="0" presId="urn:microsoft.com/office/officeart/2005/8/layout/orgChart1"/>
    <dgm:cxn modelId="{E4F9CC99-ECCC-4606-8379-77648030B534}" type="presOf" srcId="{8514C17C-35EC-4D14-92F7-13A577CAA5C4}" destId="{079C46BA-E270-4C4F-9AA8-92E32A64D736}" srcOrd="0" destOrd="0" presId="urn:microsoft.com/office/officeart/2005/8/layout/orgChart1"/>
    <dgm:cxn modelId="{EE99A65C-0D93-45B9-BCF9-9476E75D8118}" type="presOf" srcId="{D5F013B3-4B4E-4E38-9BAF-4B34B2BB0C79}" destId="{26E61D30-5696-4E05-9044-AF73EF27DAB2}" srcOrd="0" destOrd="0" presId="urn:microsoft.com/office/officeart/2005/8/layout/orgChart1"/>
    <dgm:cxn modelId="{8D7DF692-4A13-41E6-8CEF-84DA734712E0}" type="presOf" srcId="{51AC05A3-5125-4631-8328-EE9742C5CE1F}" destId="{7533127D-6F77-420D-9337-03A9B17677A7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2403228-4831-43BD-98F2-2F906020D45F}" type="presOf" srcId="{0ED209FE-B93C-493B-85A2-BA5863869AE7}" destId="{B4ADFA40-1DC3-4BD0-BAE4-D5BA4FDF2B3E}" srcOrd="0" destOrd="0" presId="urn:microsoft.com/office/officeart/2005/8/layout/orgChart1"/>
    <dgm:cxn modelId="{BED18694-B740-4D80-833B-0A7140F6C64F}" type="presOf" srcId="{EDF4E25F-6E69-41B7-B57F-66E5D749104E}" destId="{CD65CBB6-B9A3-48AB-AFB3-4BE4B03553D3}" srcOrd="0" destOrd="0" presId="urn:microsoft.com/office/officeart/2005/8/layout/orgChart1"/>
    <dgm:cxn modelId="{614B2DAA-7073-494E-87E5-52FC7A036ED4}" type="presOf" srcId="{E2FDDA39-0A56-4C19-9570-F6322A50CD7C}" destId="{C95AECE2-07C4-42E7-90DA-5CD8EA216CFC}" srcOrd="0" destOrd="0" presId="urn:microsoft.com/office/officeart/2005/8/layout/orgChart1"/>
    <dgm:cxn modelId="{F5885EBD-9154-465F-809A-53BD9ADAB4C2}" type="presOf" srcId="{032924AE-7BA3-4608-9D4D-A10FC22FA55B}" destId="{FCA2B357-06A1-4199-999C-BBE32872F828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68488C47-6F5F-4A9F-8129-4869B494BB5F}" type="presOf" srcId="{382A9707-8CE9-4448-A732-795155023764}" destId="{40CBCC65-FD09-4B94-B9C9-3482617F2627}" srcOrd="1" destOrd="0" presId="urn:microsoft.com/office/officeart/2005/8/layout/orgChart1"/>
    <dgm:cxn modelId="{4B77DB9E-B6B5-4D2F-97A2-D816794A965A}" type="presOf" srcId="{D656347E-658D-41DE-86E2-9688A1F66EB3}" destId="{D351E307-7A60-4733-B21C-CC6D6E5D051D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E81BB47-18F4-42FD-8A66-CFFF9F3FC699}" type="presOf" srcId="{D5F013B3-4B4E-4E38-9BAF-4B34B2BB0C79}" destId="{14A5ABF2-8B49-4694-AC4C-1A898869B017}" srcOrd="1" destOrd="0" presId="urn:microsoft.com/office/officeart/2005/8/layout/orgChart1"/>
    <dgm:cxn modelId="{362D8DC3-33A8-4905-879D-99DB0AE6A7A0}" type="presOf" srcId="{51AC05A3-5125-4631-8328-EE9742C5CE1F}" destId="{75DCBE71-7469-49E9-81E5-E6A43E3EC0DC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1468CBF-0421-4B61-A41B-746DAC685DC4}" type="presOf" srcId="{CE683E6A-A313-4F5C-8639-235783D1198F}" destId="{6C1B72B2-EE6C-495B-ADAD-8508CE8EB807}" srcOrd="0" destOrd="0" presId="urn:microsoft.com/office/officeart/2005/8/layout/orgChart1"/>
    <dgm:cxn modelId="{B4349FE2-63D0-458D-A013-8BB40AF0CA75}" type="presParOf" srcId="{6C1B72B2-EE6C-495B-ADAD-8508CE8EB807}" destId="{B9578B13-712D-4BAD-A28F-A7352074EDA6}" srcOrd="0" destOrd="0" presId="urn:microsoft.com/office/officeart/2005/8/layout/orgChart1"/>
    <dgm:cxn modelId="{1EFEA803-5695-4D3E-9C12-9466264ADCA2}" type="presParOf" srcId="{B9578B13-712D-4BAD-A28F-A7352074EDA6}" destId="{EA34C8C8-6EC1-483B-8E39-8E6926CED3CE}" srcOrd="0" destOrd="0" presId="urn:microsoft.com/office/officeart/2005/8/layout/orgChart1"/>
    <dgm:cxn modelId="{CE7F3E20-7544-4A54-92FD-BE05AAD04C2A}" type="presParOf" srcId="{EA34C8C8-6EC1-483B-8E39-8E6926CED3CE}" destId="{D98E11BE-9177-4329-A5B4-B4B8653C2863}" srcOrd="0" destOrd="0" presId="urn:microsoft.com/office/officeart/2005/8/layout/orgChart1"/>
    <dgm:cxn modelId="{D5F126FC-4529-4AC6-B0D1-BB719072D722}" type="presParOf" srcId="{EA34C8C8-6EC1-483B-8E39-8E6926CED3CE}" destId="{2FA1AE03-77C2-487B-948B-82122901556A}" srcOrd="1" destOrd="0" presId="urn:microsoft.com/office/officeart/2005/8/layout/orgChart1"/>
    <dgm:cxn modelId="{A1DF6DE7-D909-4A2C-8165-BC15DF5D93B9}" type="presParOf" srcId="{B9578B13-712D-4BAD-A28F-A7352074EDA6}" destId="{9C5DF944-3D7A-473D-A789-5CA86652B8F8}" srcOrd="1" destOrd="0" presId="urn:microsoft.com/office/officeart/2005/8/layout/orgChart1"/>
    <dgm:cxn modelId="{9A6705F5-0D15-46E9-8E50-3B2B21F1F31D}" type="presParOf" srcId="{9C5DF944-3D7A-473D-A789-5CA86652B8F8}" destId="{D351E307-7A60-4733-B21C-CC6D6E5D051D}" srcOrd="0" destOrd="0" presId="urn:microsoft.com/office/officeart/2005/8/layout/orgChart1"/>
    <dgm:cxn modelId="{F214699C-FF7C-45AD-A85D-87E882078DA7}" type="presParOf" srcId="{9C5DF944-3D7A-473D-A789-5CA86652B8F8}" destId="{60FE5B31-E82E-49E2-9469-B5D5674278BC}" srcOrd="1" destOrd="0" presId="urn:microsoft.com/office/officeart/2005/8/layout/orgChart1"/>
    <dgm:cxn modelId="{72A739AE-BED3-4E55-A5E0-9B6E658BDFF1}" type="presParOf" srcId="{60FE5B31-E82E-49E2-9469-B5D5674278BC}" destId="{CB88DD46-0D40-4A1B-9C97-26FA4C46EB15}" srcOrd="0" destOrd="0" presId="urn:microsoft.com/office/officeart/2005/8/layout/orgChart1"/>
    <dgm:cxn modelId="{63D907EB-7AB9-4835-884E-608A471B1FAB}" type="presParOf" srcId="{CB88DD46-0D40-4A1B-9C97-26FA4C46EB15}" destId="{ABF5B3AF-9C3F-43AC-89B9-A4B84688B739}" srcOrd="0" destOrd="0" presId="urn:microsoft.com/office/officeart/2005/8/layout/orgChart1"/>
    <dgm:cxn modelId="{B0B738C9-1DA2-4560-8C94-EF2E598C58FF}" type="presParOf" srcId="{CB88DD46-0D40-4A1B-9C97-26FA4C46EB15}" destId="{87899BB1-A811-4B2D-8FA3-633A97B1A6A6}" srcOrd="1" destOrd="0" presId="urn:microsoft.com/office/officeart/2005/8/layout/orgChart1"/>
    <dgm:cxn modelId="{E5C9BB18-38E8-4319-A903-EB47593AFF00}" type="presParOf" srcId="{60FE5B31-E82E-49E2-9469-B5D5674278BC}" destId="{B6A20B03-CFA9-41D8-9956-9F0EB448DC4A}" srcOrd="1" destOrd="0" presId="urn:microsoft.com/office/officeart/2005/8/layout/orgChart1"/>
    <dgm:cxn modelId="{49A61FAE-5561-46FC-A48D-B5516865BC17}" type="presParOf" srcId="{B6A20B03-CFA9-41D8-9956-9F0EB448DC4A}" destId="{CD65CBB6-B9A3-48AB-AFB3-4BE4B03553D3}" srcOrd="0" destOrd="0" presId="urn:microsoft.com/office/officeart/2005/8/layout/orgChart1"/>
    <dgm:cxn modelId="{8AB9C7C4-500A-46AE-9E38-17F8BC791090}" type="presParOf" srcId="{B6A20B03-CFA9-41D8-9956-9F0EB448DC4A}" destId="{ED1F0A6D-21D1-431E-B021-19DC70288741}" srcOrd="1" destOrd="0" presId="urn:microsoft.com/office/officeart/2005/8/layout/orgChart1"/>
    <dgm:cxn modelId="{B8A42D18-BADE-482B-A440-3B73B59C26C9}" type="presParOf" srcId="{ED1F0A6D-21D1-431E-B021-19DC70288741}" destId="{3035FF76-B78F-49A4-AACF-E2FF3786028F}" srcOrd="0" destOrd="0" presId="urn:microsoft.com/office/officeart/2005/8/layout/orgChart1"/>
    <dgm:cxn modelId="{54C4DFD4-BCC3-4B6D-902D-2196DB1D4576}" type="presParOf" srcId="{3035FF76-B78F-49A4-AACF-E2FF3786028F}" destId="{F0DC39B6-0C64-430A-9FFB-4907B94E244D}" srcOrd="0" destOrd="0" presId="urn:microsoft.com/office/officeart/2005/8/layout/orgChart1"/>
    <dgm:cxn modelId="{E8C11957-153A-4C29-8D70-96CFB3E624AE}" type="presParOf" srcId="{3035FF76-B78F-49A4-AACF-E2FF3786028F}" destId="{0044642D-BF6E-4946-989D-7BC76303D8B1}" srcOrd="1" destOrd="0" presId="urn:microsoft.com/office/officeart/2005/8/layout/orgChart1"/>
    <dgm:cxn modelId="{A48BBBC9-BD01-4090-957F-7CDB71091257}" type="presParOf" srcId="{ED1F0A6D-21D1-431E-B021-19DC70288741}" destId="{6F92EC3E-8AAE-41C7-BFFF-85E9DBCB215A}" srcOrd="1" destOrd="0" presId="urn:microsoft.com/office/officeart/2005/8/layout/orgChart1"/>
    <dgm:cxn modelId="{77586287-C5BE-4A0B-BB69-3CB86E649314}" type="presParOf" srcId="{ED1F0A6D-21D1-431E-B021-19DC70288741}" destId="{C359BE23-B469-48EB-819D-6F6FDCDBB0A8}" srcOrd="2" destOrd="0" presId="urn:microsoft.com/office/officeart/2005/8/layout/orgChart1"/>
    <dgm:cxn modelId="{32BAB6B1-BF80-411F-854C-EF96984F723A}" type="presParOf" srcId="{B6A20B03-CFA9-41D8-9956-9F0EB448DC4A}" destId="{6AC59FBD-FAEA-42FA-8EB1-29A7CC044828}" srcOrd="2" destOrd="0" presId="urn:microsoft.com/office/officeart/2005/8/layout/orgChart1"/>
    <dgm:cxn modelId="{518E93C6-C25D-4D3C-B543-6311F702D404}" type="presParOf" srcId="{B6A20B03-CFA9-41D8-9956-9F0EB448DC4A}" destId="{F2E1EDE4-99F4-4CBC-BA6A-91AF00914823}" srcOrd="3" destOrd="0" presId="urn:microsoft.com/office/officeart/2005/8/layout/orgChart1"/>
    <dgm:cxn modelId="{1A0938A5-8459-4524-BEB4-367813BF818D}" type="presParOf" srcId="{F2E1EDE4-99F4-4CBC-BA6A-91AF00914823}" destId="{795B4B98-FEFB-4DAB-B785-2E28918B1C7E}" srcOrd="0" destOrd="0" presId="urn:microsoft.com/office/officeart/2005/8/layout/orgChart1"/>
    <dgm:cxn modelId="{4B868916-A331-4626-8A24-C319F42D4D6A}" type="presParOf" srcId="{795B4B98-FEFB-4DAB-B785-2E28918B1C7E}" destId="{C9EB4BFF-95DA-49B7-87A2-66A52A4FCDFA}" srcOrd="0" destOrd="0" presId="urn:microsoft.com/office/officeart/2005/8/layout/orgChart1"/>
    <dgm:cxn modelId="{390C0B11-C278-493C-9FEC-0D7A9A14342D}" type="presParOf" srcId="{795B4B98-FEFB-4DAB-B785-2E28918B1C7E}" destId="{40CBCC65-FD09-4B94-B9C9-3482617F2627}" srcOrd="1" destOrd="0" presId="urn:microsoft.com/office/officeart/2005/8/layout/orgChart1"/>
    <dgm:cxn modelId="{B1DAFD03-28AB-48CA-8885-12BA5EA038B9}" type="presParOf" srcId="{F2E1EDE4-99F4-4CBC-BA6A-91AF00914823}" destId="{6E67D5E8-91A3-4A9C-B70E-60777B0DD65E}" srcOrd="1" destOrd="0" presId="urn:microsoft.com/office/officeart/2005/8/layout/orgChart1"/>
    <dgm:cxn modelId="{AB981C9A-7757-4077-A21E-661FF908E9C9}" type="presParOf" srcId="{F2E1EDE4-99F4-4CBC-BA6A-91AF00914823}" destId="{9041FCB5-DDBA-4A82-87F1-A20AE1F0ECFA}" srcOrd="2" destOrd="0" presId="urn:microsoft.com/office/officeart/2005/8/layout/orgChart1"/>
    <dgm:cxn modelId="{FECCCA65-DB73-4F8D-9D0A-3C6F80374B45}" type="presParOf" srcId="{B6A20B03-CFA9-41D8-9956-9F0EB448DC4A}" destId="{D644628E-4C6F-4DF2-8C07-D2B66E3A4757}" srcOrd="4" destOrd="0" presId="urn:microsoft.com/office/officeart/2005/8/layout/orgChart1"/>
    <dgm:cxn modelId="{60C2D17D-5A9A-4772-B36F-FB1E04054E17}" type="presParOf" srcId="{B6A20B03-CFA9-41D8-9956-9F0EB448DC4A}" destId="{4C59CDCC-8171-42A8-836D-8A7ADEF309D0}" srcOrd="5" destOrd="0" presId="urn:microsoft.com/office/officeart/2005/8/layout/orgChart1"/>
    <dgm:cxn modelId="{A30093B2-8B07-4388-BFC6-F3E34E2795F2}" type="presParOf" srcId="{4C59CDCC-8171-42A8-836D-8A7ADEF309D0}" destId="{FED7DC99-D3B3-46B2-AE57-14D47B1F3671}" srcOrd="0" destOrd="0" presId="urn:microsoft.com/office/officeart/2005/8/layout/orgChart1"/>
    <dgm:cxn modelId="{A5FAE031-BC47-4D3E-BF48-A4BDF0756D34}" type="presParOf" srcId="{FED7DC99-D3B3-46B2-AE57-14D47B1F3671}" destId="{8F3E2022-AB5E-4438-BDBE-146FD19E8285}" srcOrd="0" destOrd="0" presId="urn:microsoft.com/office/officeart/2005/8/layout/orgChart1"/>
    <dgm:cxn modelId="{C5D1AFFD-B02C-42FC-AA31-6D10CDBD2514}" type="presParOf" srcId="{FED7DC99-D3B3-46B2-AE57-14D47B1F3671}" destId="{F4F60A8B-BCFE-4E33-9289-BF4CA9206F7B}" srcOrd="1" destOrd="0" presId="urn:microsoft.com/office/officeart/2005/8/layout/orgChart1"/>
    <dgm:cxn modelId="{1AB40996-0F3A-4B6A-A1E4-61706BF0137F}" type="presParOf" srcId="{4C59CDCC-8171-42A8-836D-8A7ADEF309D0}" destId="{0717BF70-BD3E-4FBF-92BE-2C7F71500E41}" srcOrd="1" destOrd="0" presId="urn:microsoft.com/office/officeart/2005/8/layout/orgChart1"/>
    <dgm:cxn modelId="{8D7CD503-8A4C-4406-9193-B28898DA814B}" type="presParOf" srcId="{4C59CDCC-8171-42A8-836D-8A7ADEF309D0}" destId="{0E63D1F7-0BB7-4B23-80D6-B69D7359A638}" srcOrd="2" destOrd="0" presId="urn:microsoft.com/office/officeart/2005/8/layout/orgChart1"/>
    <dgm:cxn modelId="{667125FF-D412-472D-AB20-11093FEEC567}" type="presParOf" srcId="{B6A20B03-CFA9-41D8-9956-9F0EB448DC4A}" destId="{52D64095-8F0B-43C5-A134-4F8EB745D0AC}" srcOrd="6" destOrd="0" presId="urn:microsoft.com/office/officeart/2005/8/layout/orgChart1"/>
    <dgm:cxn modelId="{E9321DE3-2E60-4B6F-8BE6-67BD192F1A19}" type="presParOf" srcId="{B6A20B03-CFA9-41D8-9956-9F0EB448DC4A}" destId="{65175C4B-27F3-41C0-9093-49201195521B}" srcOrd="7" destOrd="0" presId="urn:microsoft.com/office/officeart/2005/8/layout/orgChart1"/>
    <dgm:cxn modelId="{458984A2-89FB-4E3B-915B-AA422E70BBB7}" type="presParOf" srcId="{65175C4B-27F3-41C0-9093-49201195521B}" destId="{418B0B64-07DF-4A86-8188-2B3D12FF0C1B}" srcOrd="0" destOrd="0" presId="urn:microsoft.com/office/officeart/2005/8/layout/orgChart1"/>
    <dgm:cxn modelId="{D2960B76-ED23-44A8-87F2-448D2E925733}" type="presParOf" srcId="{418B0B64-07DF-4A86-8188-2B3D12FF0C1B}" destId="{FCA2B357-06A1-4199-999C-BBE32872F828}" srcOrd="0" destOrd="0" presId="urn:microsoft.com/office/officeart/2005/8/layout/orgChart1"/>
    <dgm:cxn modelId="{E593FF44-1969-4A91-BD20-49135A948D10}" type="presParOf" srcId="{418B0B64-07DF-4A86-8188-2B3D12FF0C1B}" destId="{842224E6-60DA-412E-8A1B-7533C1377869}" srcOrd="1" destOrd="0" presId="urn:microsoft.com/office/officeart/2005/8/layout/orgChart1"/>
    <dgm:cxn modelId="{DE17BE00-C957-4D75-AB60-0AE2FEBE79AB}" type="presParOf" srcId="{65175C4B-27F3-41C0-9093-49201195521B}" destId="{5FEE9627-663F-4879-B764-2FCAC3BEDB01}" srcOrd="1" destOrd="0" presId="urn:microsoft.com/office/officeart/2005/8/layout/orgChart1"/>
    <dgm:cxn modelId="{7EB266E9-7463-41FD-AD9C-03F55BBE77C9}" type="presParOf" srcId="{65175C4B-27F3-41C0-9093-49201195521B}" destId="{D211A30E-3DD6-4F3B-A936-B6D9FD1B5AD6}" srcOrd="2" destOrd="0" presId="urn:microsoft.com/office/officeart/2005/8/layout/orgChart1"/>
    <dgm:cxn modelId="{9F983268-0D88-41B6-B2F0-71BA7565D407}" type="presParOf" srcId="{60FE5B31-E82E-49E2-9469-B5D5674278BC}" destId="{0A55CB08-0585-4E83-BB9C-6136411D5C97}" srcOrd="2" destOrd="0" presId="urn:microsoft.com/office/officeart/2005/8/layout/orgChart1"/>
    <dgm:cxn modelId="{1ED140C1-E668-44A4-B699-8A3805C648F1}" type="presParOf" srcId="{9C5DF944-3D7A-473D-A789-5CA86652B8F8}" destId="{1AE91293-7748-4E52-8855-7B838C555EB9}" srcOrd="2" destOrd="0" presId="urn:microsoft.com/office/officeart/2005/8/layout/orgChart1"/>
    <dgm:cxn modelId="{F343612B-4723-407E-B639-823ABB39772C}" type="presParOf" srcId="{9C5DF944-3D7A-473D-A789-5CA86652B8F8}" destId="{8BAB2199-5159-41F9-8708-33820C9B03A9}" srcOrd="3" destOrd="0" presId="urn:microsoft.com/office/officeart/2005/8/layout/orgChart1"/>
    <dgm:cxn modelId="{BD0A46C2-33EB-4CD6-A94C-F19C7788FB89}" type="presParOf" srcId="{8BAB2199-5159-41F9-8708-33820C9B03A9}" destId="{4AEEF0FD-EB99-4BD5-89CD-011B1DDC19F8}" srcOrd="0" destOrd="0" presId="urn:microsoft.com/office/officeart/2005/8/layout/orgChart1"/>
    <dgm:cxn modelId="{B9A73FD4-E9B2-436C-B951-0769F4F92B37}" type="presParOf" srcId="{4AEEF0FD-EB99-4BD5-89CD-011B1DDC19F8}" destId="{86ECFBC0-6EDE-49D7-A5E4-E61CBAF4A092}" srcOrd="0" destOrd="0" presId="urn:microsoft.com/office/officeart/2005/8/layout/orgChart1"/>
    <dgm:cxn modelId="{0D7D5E2D-27F6-4ED4-8F9A-B0141A881A0B}" type="presParOf" srcId="{4AEEF0FD-EB99-4BD5-89CD-011B1DDC19F8}" destId="{EE7467E8-D778-4C18-9C7C-925EF25B0DC2}" srcOrd="1" destOrd="0" presId="urn:microsoft.com/office/officeart/2005/8/layout/orgChart1"/>
    <dgm:cxn modelId="{D9BAD600-54E2-4E78-9DD8-A7ABB49C5BBB}" type="presParOf" srcId="{8BAB2199-5159-41F9-8708-33820C9B03A9}" destId="{70B62D43-4B2E-478D-8091-7F950B36BC86}" srcOrd="1" destOrd="0" presId="urn:microsoft.com/office/officeart/2005/8/layout/orgChart1"/>
    <dgm:cxn modelId="{AD74E08A-57D2-455B-B796-60C5C39842E0}" type="presParOf" srcId="{70B62D43-4B2E-478D-8091-7F950B36BC86}" destId="{5A29D58D-62CC-4731-8120-CAD4354C3E03}" srcOrd="0" destOrd="0" presId="urn:microsoft.com/office/officeart/2005/8/layout/orgChart1"/>
    <dgm:cxn modelId="{A5090878-11DE-45D5-9C3A-FF919247881E}" type="presParOf" srcId="{70B62D43-4B2E-478D-8091-7F950B36BC86}" destId="{20684FA8-0955-4E86-9890-955AAE2FB70E}" srcOrd="1" destOrd="0" presId="urn:microsoft.com/office/officeart/2005/8/layout/orgChart1"/>
    <dgm:cxn modelId="{7B52C4F4-0477-4AED-AB30-4E08EBA2C4CD}" type="presParOf" srcId="{20684FA8-0955-4E86-9890-955AAE2FB70E}" destId="{357DF0A8-BCC0-4D40-9A29-811D9B3E8CE1}" srcOrd="0" destOrd="0" presId="urn:microsoft.com/office/officeart/2005/8/layout/orgChart1"/>
    <dgm:cxn modelId="{314A5166-0271-4A14-A49E-0B1585B2B002}" type="presParOf" srcId="{357DF0A8-BCC0-4D40-9A29-811D9B3E8CE1}" destId="{7533127D-6F77-420D-9337-03A9B17677A7}" srcOrd="0" destOrd="0" presId="urn:microsoft.com/office/officeart/2005/8/layout/orgChart1"/>
    <dgm:cxn modelId="{68C4B3E4-F5F6-4F5C-8545-D73ADB791717}" type="presParOf" srcId="{357DF0A8-BCC0-4D40-9A29-811D9B3E8CE1}" destId="{75DCBE71-7469-49E9-81E5-E6A43E3EC0DC}" srcOrd="1" destOrd="0" presId="urn:microsoft.com/office/officeart/2005/8/layout/orgChart1"/>
    <dgm:cxn modelId="{AEA780DC-C7E4-4F41-A636-6EC37E99109D}" type="presParOf" srcId="{20684FA8-0955-4E86-9890-955AAE2FB70E}" destId="{321B0D03-50FC-44EB-B561-D21A2CD4B482}" srcOrd="1" destOrd="0" presId="urn:microsoft.com/office/officeart/2005/8/layout/orgChart1"/>
    <dgm:cxn modelId="{FD5F10F2-3E82-4C8E-9553-ECC43FF54B55}" type="presParOf" srcId="{20684FA8-0955-4E86-9890-955AAE2FB70E}" destId="{0654A2B9-B227-48A6-941C-DD027142ECCE}" srcOrd="2" destOrd="0" presId="urn:microsoft.com/office/officeart/2005/8/layout/orgChart1"/>
    <dgm:cxn modelId="{DE508B09-4A47-429C-B577-FB4D60B6E399}" type="presParOf" srcId="{70B62D43-4B2E-478D-8091-7F950B36BC86}" destId="{77FF546B-1ADB-4B35-B705-B48DE95D0A7F}" srcOrd="2" destOrd="0" presId="urn:microsoft.com/office/officeart/2005/8/layout/orgChart1"/>
    <dgm:cxn modelId="{73867022-5662-424E-9047-24B6A175A70E}" type="presParOf" srcId="{70B62D43-4B2E-478D-8091-7F950B36BC86}" destId="{69C13562-DBB8-42F8-AE39-8AFEF8ED4982}" srcOrd="3" destOrd="0" presId="urn:microsoft.com/office/officeart/2005/8/layout/orgChart1"/>
    <dgm:cxn modelId="{FA629321-0C4A-4F0C-8DBB-176FBCAD1A1C}" type="presParOf" srcId="{69C13562-DBB8-42F8-AE39-8AFEF8ED4982}" destId="{896D96FE-EA05-4066-8BE5-F7366BA3777A}" srcOrd="0" destOrd="0" presId="urn:microsoft.com/office/officeart/2005/8/layout/orgChart1"/>
    <dgm:cxn modelId="{099F8585-C569-42B4-8B70-B8A27FCB29F4}" type="presParOf" srcId="{896D96FE-EA05-4066-8BE5-F7366BA3777A}" destId="{079C46BA-E270-4C4F-9AA8-92E32A64D736}" srcOrd="0" destOrd="0" presId="urn:microsoft.com/office/officeart/2005/8/layout/orgChart1"/>
    <dgm:cxn modelId="{1CEAC10C-95EA-4C24-9089-85E425F09DCD}" type="presParOf" srcId="{896D96FE-EA05-4066-8BE5-F7366BA3777A}" destId="{3AA4BA60-CAF3-4B65-8A7B-26648B565082}" srcOrd="1" destOrd="0" presId="urn:microsoft.com/office/officeart/2005/8/layout/orgChart1"/>
    <dgm:cxn modelId="{1E1A64A6-96FB-4068-B813-FF90EC8898B7}" type="presParOf" srcId="{69C13562-DBB8-42F8-AE39-8AFEF8ED4982}" destId="{54F082B5-2FAD-490F-B257-B96DCB3E19FC}" srcOrd="1" destOrd="0" presId="urn:microsoft.com/office/officeart/2005/8/layout/orgChart1"/>
    <dgm:cxn modelId="{6FF9C4A3-9821-4ADC-AA14-40568E0B2BAA}" type="presParOf" srcId="{69C13562-DBB8-42F8-AE39-8AFEF8ED4982}" destId="{6C846A69-A00E-4FB9-80C7-DC7FE13BD4B5}" srcOrd="2" destOrd="0" presId="urn:microsoft.com/office/officeart/2005/8/layout/orgChart1"/>
    <dgm:cxn modelId="{DC97C20C-8F58-437F-96D0-29D3C9FCFEE1}" type="presParOf" srcId="{70B62D43-4B2E-478D-8091-7F950B36BC86}" destId="{C6471DB4-9B93-437A-AEBE-F3B71F737DF8}" srcOrd="4" destOrd="0" presId="urn:microsoft.com/office/officeart/2005/8/layout/orgChart1"/>
    <dgm:cxn modelId="{0A516082-CABA-4FBE-8DEA-136759A9262F}" type="presParOf" srcId="{70B62D43-4B2E-478D-8091-7F950B36BC86}" destId="{CD8B12E6-DD1E-4D70-BE7C-A5443A3D84D1}" srcOrd="5" destOrd="0" presId="urn:microsoft.com/office/officeart/2005/8/layout/orgChart1"/>
    <dgm:cxn modelId="{EBBADAB6-78B3-4854-B466-C80648899AFE}" type="presParOf" srcId="{CD8B12E6-DD1E-4D70-BE7C-A5443A3D84D1}" destId="{C0FBA54D-3A3D-42F4-B1C8-ADE0E74CCC4D}" srcOrd="0" destOrd="0" presId="urn:microsoft.com/office/officeart/2005/8/layout/orgChart1"/>
    <dgm:cxn modelId="{22FEE50A-8BBE-4772-BDCD-111EDBB87F28}" type="presParOf" srcId="{C0FBA54D-3A3D-42F4-B1C8-ADE0E74CCC4D}" destId="{30DA9891-B7C7-405D-9015-1C3DF0E9850F}" srcOrd="0" destOrd="0" presId="urn:microsoft.com/office/officeart/2005/8/layout/orgChart1"/>
    <dgm:cxn modelId="{E1BB3422-94D4-48F7-B548-097AF124D47D}" type="presParOf" srcId="{C0FBA54D-3A3D-42F4-B1C8-ADE0E74CCC4D}" destId="{5EC808F1-181C-42C2-975C-2B558EBCB7FE}" srcOrd="1" destOrd="0" presId="urn:microsoft.com/office/officeart/2005/8/layout/orgChart1"/>
    <dgm:cxn modelId="{CC57F2BD-0AA5-45EF-BA1F-84B71D3A516B}" type="presParOf" srcId="{CD8B12E6-DD1E-4D70-BE7C-A5443A3D84D1}" destId="{3C11D65F-2A65-4A7E-9C15-AA6406FE6F0B}" srcOrd="1" destOrd="0" presId="urn:microsoft.com/office/officeart/2005/8/layout/orgChart1"/>
    <dgm:cxn modelId="{9AEF93CF-5D6D-4C50-8405-55B84A2ACA9D}" type="presParOf" srcId="{CD8B12E6-DD1E-4D70-BE7C-A5443A3D84D1}" destId="{07414A68-C8A8-4CE7-984E-48064FC49AF5}" srcOrd="2" destOrd="0" presId="urn:microsoft.com/office/officeart/2005/8/layout/orgChart1"/>
    <dgm:cxn modelId="{CEBF17B7-B22E-4BAF-B72D-88A0BC8E16FF}" type="presParOf" srcId="{70B62D43-4B2E-478D-8091-7F950B36BC86}" destId="{BD53C961-9C2E-42B5-A825-EB1CD5AF2FE3}" srcOrd="6" destOrd="0" presId="urn:microsoft.com/office/officeart/2005/8/layout/orgChart1"/>
    <dgm:cxn modelId="{7406ECA7-161A-490D-8D42-37C9C49BA713}" type="presParOf" srcId="{70B62D43-4B2E-478D-8091-7F950B36BC86}" destId="{2AD0F394-908E-4BF8-9902-81719C192207}" srcOrd="7" destOrd="0" presId="urn:microsoft.com/office/officeart/2005/8/layout/orgChart1"/>
    <dgm:cxn modelId="{66438D2C-E054-49C2-8DA5-7BF20726A000}" type="presParOf" srcId="{2AD0F394-908E-4BF8-9902-81719C192207}" destId="{6508E9AA-32AD-45CE-ACB4-E452A2309B43}" srcOrd="0" destOrd="0" presId="urn:microsoft.com/office/officeart/2005/8/layout/orgChart1"/>
    <dgm:cxn modelId="{5EC40E27-DF19-40AD-BABF-EF3374B0048C}" type="presParOf" srcId="{6508E9AA-32AD-45CE-ACB4-E452A2309B43}" destId="{26E61D30-5696-4E05-9044-AF73EF27DAB2}" srcOrd="0" destOrd="0" presId="urn:microsoft.com/office/officeart/2005/8/layout/orgChart1"/>
    <dgm:cxn modelId="{B61335C7-4AD7-4B25-A926-50402F87B662}" type="presParOf" srcId="{6508E9AA-32AD-45CE-ACB4-E452A2309B43}" destId="{14A5ABF2-8B49-4694-AC4C-1A898869B017}" srcOrd="1" destOrd="0" presId="urn:microsoft.com/office/officeart/2005/8/layout/orgChart1"/>
    <dgm:cxn modelId="{B3C60976-6DCD-4EE5-8D4B-C9FBE8970766}" type="presParOf" srcId="{2AD0F394-908E-4BF8-9902-81719C192207}" destId="{E95C75F7-7305-47DE-985C-550E435481C9}" srcOrd="1" destOrd="0" presId="urn:microsoft.com/office/officeart/2005/8/layout/orgChart1"/>
    <dgm:cxn modelId="{BD9D9CF6-EEA4-4A40-95F9-0BA7399DD15B}" type="presParOf" srcId="{2AD0F394-908E-4BF8-9902-81719C192207}" destId="{ADFD56FF-A789-4A68-9B2D-8E4E857854C2}" srcOrd="2" destOrd="0" presId="urn:microsoft.com/office/officeart/2005/8/layout/orgChart1"/>
    <dgm:cxn modelId="{4B596875-0DE3-4DE7-A9BA-D84BBF02A189}" type="presParOf" srcId="{70B62D43-4B2E-478D-8091-7F950B36BC86}" destId="{B4ADFA40-1DC3-4BD0-BAE4-D5BA4FDF2B3E}" srcOrd="8" destOrd="0" presId="urn:microsoft.com/office/officeart/2005/8/layout/orgChart1"/>
    <dgm:cxn modelId="{408EE050-F4E7-4F54-AB91-B2101E0D5F90}" type="presParOf" srcId="{70B62D43-4B2E-478D-8091-7F950B36BC86}" destId="{74623D81-D47A-4BDB-A76C-094846D41FA8}" srcOrd="9" destOrd="0" presId="urn:microsoft.com/office/officeart/2005/8/layout/orgChart1"/>
    <dgm:cxn modelId="{6E340F43-34B2-4B3E-AE90-670D29437D23}" type="presParOf" srcId="{74623D81-D47A-4BDB-A76C-094846D41FA8}" destId="{A5AFB960-0B8B-4E03-885A-2579269F7DC1}" srcOrd="0" destOrd="0" presId="urn:microsoft.com/office/officeart/2005/8/layout/orgChart1"/>
    <dgm:cxn modelId="{FFD1398C-DE9F-49A5-920E-EEFD4F72FC4A}" type="presParOf" srcId="{A5AFB960-0B8B-4E03-885A-2579269F7DC1}" destId="{3A05D6AC-55D4-4F8B-831D-7528DBB5E857}" srcOrd="0" destOrd="0" presId="urn:microsoft.com/office/officeart/2005/8/layout/orgChart1"/>
    <dgm:cxn modelId="{7F01FE5A-DC09-4D80-8BE3-667E60E3409B}" type="presParOf" srcId="{A5AFB960-0B8B-4E03-885A-2579269F7DC1}" destId="{179F0FCD-C306-4B84-A7DF-E34F9FAB6F56}" srcOrd="1" destOrd="0" presId="urn:microsoft.com/office/officeart/2005/8/layout/orgChart1"/>
    <dgm:cxn modelId="{C73369A7-147C-4B83-9CC3-0039A88C9335}" type="presParOf" srcId="{74623D81-D47A-4BDB-A76C-094846D41FA8}" destId="{856F8CB3-7FD8-44A2-BD9F-D0A3BBBFD7B2}" srcOrd="1" destOrd="0" presId="urn:microsoft.com/office/officeart/2005/8/layout/orgChart1"/>
    <dgm:cxn modelId="{E1C03C02-FBA4-4BB1-B1C7-2E6DA8CED0D8}" type="presParOf" srcId="{74623D81-D47A-4BDB-A76C-094846D41FA8}" destId="{E41C3208-7C36-4192-9EA5-1F0C4DB4A826}" srcOrd="2" destOrd="0" presId="urn:microsoft.com/office/officeart/2005/8/layout/orgChart1"/>
    <dgm:cxn modelId="{AE949EFE-7C1A-4EEA-A389-C04F418703D7}" type="presParOf" srcId="{8BAB2199-5159-41F9-8708-33820C9B03A9}" destId="{FB705D8D-4B0F-418C-BE22-C9FC935B08A3}" srcOrd="2" destOrd="0" presId="urn:microsoft.com/office/officeart/2005/8/layout/orgChart1"/>
    <dgm:cxn modelId="{29C61DA1-FAF6-4BBF-A382-23F1BDAC9D72}" type="presParOf" srcId="{9C5DF944-3D7A-473D-A789-5CA86652B8F8}" destId="{4F6F1802-D2DC-45F2-8B57-B9ACE00E096B}" srcOrd="4" destOrd="0" presId="urn:microsoft.com/office/officeart/2005/8/layout/orgChart1"/>
    <dgm:cxn modelId="{4AEF2152-9A58-49DC-9CFC-5E6E0BC53898}" type="presParOf" srcId="{9C5DF944-3D7A-473D-A789-5CA86652B8F8}" destId="{D09FB176-C899-4C34-A2EF-DF4099E3930B}" srcOrd="5" destOrd="0" presId="urn:microsoft.com/office/officeart/2005/8/layout/orgChart1"/>
    <dgm:cxn modelId="{71BA3B09-1432-4F48-A6ED-AF39D6A86170}" type="presParOf" srcId="{D09FB176-C899-4C34-A2EF-DF4099E3930B}" destId="{EB3A78CF-8659-4E76-9BB6-78F8A7F8B535}" srcOrd="0" destOrd="0" presId="urn:microsoft.com/office/officeart/2005/8/layout/orgChart1"/>
    <dgm:cxn modelId="{828DEC43-A0EB-4318-8A71-009E52C5D64D}" type="presParOf" srcId="{EB3A78CF-8659-4E76-9BB6-78F8A7F8B535}" destId="{ED956AEF-5A78-47DC-9D97-3B27A2E93095}" srcOrd="0" destOrd="0" presId="urn:microsoft.com/office/officeart/2005/8/layout/orgChart1"/>
    <dgm:cxn modelId="{B5FB19CC-7D14-4FFB-B86F-3EE4CBD71A71}" type="presParOf" srcId="{EB3A78CF-8659-4E76-9BB6-78F8A7F8B535}" destId="{0936C29E-0ABE-4289-9453-F6DF249F454C}" srcOrd="1" destOrd="0" presId="urn:microsoft.com/office/officeart/2005/8/layout/orgChart1"/>
    <dgm:cxn modelId="{3655E138-370F-49D6-8D5C-DE7F6EEB5AD1}" type="presParOf" srcId="{D09FB176-C899-4C34-A2EF-DF4099E3930B}" destId="{3666C14E-3FE7-4AB2-BA4F-4535D42C477E}" srcOrd="1" destOrd="0" presId="urn:microsoft.com/office/officeart/2005/8/layout/orgChart1"/>
    <dgm:cxn modelId="{E3F4167F-F712-4FB8-8F64-664ED1675E5A}" type="presParOf" srcId="{3666C14E-3FE7-4AB2-BA4F-4535D42C477E}" destId="{7E670A0B-4B6A-45AD-AE95-FAE9E52BA24F}" srcOrd="0" destOrd="0" presId="urn:microsoft.com/office/officeart/2005/8/layout/orgChart1"/>
    <dgm:cxn modelId="{F624BA4F-B55C-4221-9E59-6D1BBE0F3189}" type="presParOf" srcId="{3666C14E-3FE7-4AB2-BA4F-4535D42C477E}" destId="{781D4557-4BA2-4B53-85D2-D0A8E2F29ACB}" srcOrd="1" destOrd="0" presId="urn:microsoft.com/office/officeart/2005/8/layout/orgChart1"/>
    <dgm:cxn modelId="{17A02282-8B8F-4595-9689-E7F49EA5E4FA}" type="presParOf" srcId="{781D4557-4BA2-4B53-85D2-D0A8E2F29ACB}" destId="{A1F0E8B8-00E6-43CE-8E1F-A9918B608453}" srcOrd="0" destOrd="0" presId="urn:microsoft.com/office/officeart/2005/8/layout/orgChart1"/>
    <dgm:cxn modelId="{C4B50525-5430-41F7-8BF4-68DF6BA40CA0}" type="presParOf" srcId="{A1F0E8B8-00E6-43CE-8E1F-A9918B608453}" destId="{2C701CAE-D8F1-461E-8A0C-C57AEB1CD6C2}" srcOrd="0" destOrd="0" presId="urn:microsoft.com/office/officeart/2005/8/layout/orgChart1"/>
    <dgm:cxn modelId="{21FC99B2-8176-4D05-A918-30CEEFC33D3B}" type="presParOf" srcId="{A1F0E8B8-00E6-43CE-8E1F-A9918B608453}" destId="{0A55F855-E390-49C4-85C3-4EB5DC8DFEC3}" srcOrd="1" destOrd="0" presId="urn:microsoft.com/office/officeart/2005/8/layout/orgChart1"/>
    <dgm:cxn modelId="{76780357-40C0-4415-84D4-353468193AA6}" type="presParOf" srcId="{781D4557-4BA2-4B53-85D2-D0A8E2F29ACB}" destId="{8FDA77AA-02A8-4EBB-8954-A3306A125F11}" srcOrd="1" destOrd="0" presId="urn:microsoft.com/office/officeart/2005/8/layout/orgChart1"/>
    <dgm:cxn modelId="{64EB3942-863D-40B2-94B0-EE3681FC4524}" type="presParOf" srcId="{781D4557-4BA2-4B53-85D2-D0A8E2F29ACB}" destId="{802B30D6-A884-4929-98EE-4DE3E2D91CB8}" srcOrd="2" destOrd="0" presId="urn:microsoft.com/office/officeart/2005/8/layout/orgChart1"/>
    <dgm:cxn modelId="{E2982A89-53DA-4360-A64A-C24F08EAA7B1}" type="presParOf" srcId="{3666C14E-3FE7-4AB2-BA4F-4535D42C477E}" destId="{4E5DB2E5-BC21-45FD-89CF-804EEEA73D92}" srcOrd="2" destOrd="0" presId="urn:microsoft.com/office/officeart/2005/8/layout/orgChart1"/>
    <dgm:cxn modelId="{EC1EA41A-1D63-4C16-ADB1-1D57214C6676}" type="presParOf" srcId="{3666C14E-3FE7-4AB2-BA4F-4535D42C477E}" destId="{FEF5B6E2-22EA-4CFA-BF26-961399773F49}" srcOrd="3" destOrd="0" presId="urn:microsoft.com/office/officeart/2005/8/layout/orgChart1"/>
    <dgm:cxn modelId="{5DDF6BFA-E1D1-45A8-B4A5-CFD8E3BCF12E}" type="presParOf" srcId="{FEF5B6E2-22EA-4CFA-BF26-961399773F49}" destId="{42BED641-FA4F-4D4B-9A19-A7D3C3BE1408}" srcOrd="0" destOrd="0" presId="urn:microsoft.com/office/officeart/2005/8/layout/orgChart1"/>
    <dgm:cxn modelId="{44BCA941-CB17-4E9E-BB6B-7A380A71A380}" type="presParOf" srcId="{42BED641-FA4F-4D4B-9A19-A7D3C3BE1408}" destId="{74487508-3D4F-4F35-9119-7335AA499C95}" srcOrd="0" destOrd="0" presId="urn:microsoft.com/office/officeart/2005/8/layout/orgChart1"/>
    <dgm:cxn modelId="{AE4C5AD9-6E47-4AA8-9D7E-BE33DCE7E82E}" type="presParOf" srcId="{42BED641-FA4F-4D4B-9A19-A7D3C3BE1408}" destId="{EA4E738B-1483-44D6-89EB-8256A9C3F87D}" srcOrd="1" destOrd="0" presId="urn:microsoft.com/office/officeart/2005/8/layout/orgChart1"/>
    <dgm:cxn modelId="{8D905F48-239E-49E8-ABBA-F9D227D11D5A}" type="presParOf" srcId="{FEF5B6E2-22EA-4CFA-BF26-961399773F49}" destId="{B5B7C6F2-824B-4B22-9513-4D47B87A1DEF}" srcOrd="1" destOrd="0" presId="urn:microsoft.com/office/officeart/2005/8/layout/orgChart1"/>
    <dgm:cxn modelId="{C286915B-C77B-4EE4-BDA8-08BC606DF3E3}" type="presParOf" srcId="{FEF5B6E2-22EA-4CFA-BF26-961399773F49}" destId="{AD4B3EEE-3AC5-44A5-8891-70C0728030DE}" srcOrd="2" destOrd="0" presId="urn:microsoft.com/office/officeart/2005/8/layout/orgChart1"/>
    <dgm:cxn modelId="{25E33AF3-7A80-4499-95FB-A569AB5001A6}" type="presParOf" srcId="{3666C14E-3FE7-4AB2-BA4F-4535D42C477E}" destId="{1A2BCB80-89E2-41EC-87D9-8650DA66AB8A}" srcOrd="4" destOrd="0" presId="urn:microsoft.com/office/officeart/2005/8/layout/orgChart1"/>
    <dgm:cxn modelId="{8D09A22D-239E-4BE9-B07E-8FB760AB8DCF}" type="presParOf" srcId="{3666C14E-3FE7-4AB2-BA4F-4535D42C477E}" destId="{CD498E25-17A8-4592-A106-0BDE77F9F8BE}" srcOrd="5" destOrd="0" presId="urn:microsoft.com/office/officeart/2005/8/layout/orgChart1"/>
    <dgm:cxn modelId="{0B1A7444-E9BE-41D5-9A32-0E5E0C5AB702}" type="presParOf" srcId="{CD498E25-17A8-4592-A106-0BDE77F9F8BE}" destId="{1832CD07-F56C-4B75-9FC3-CEF6C2D6EA45}" srcOrd="0" destOrd="0" presId="urn:microsoft.com/office/officeart/2005/8/layout/orgChart1"/>
    <dgm:cxn modelId="{6324715C-1320-4205-B2E5-6DA7CAEFF837}" type="presParOf" srcId="{1832CD07-F56C-4B75-9FC3-CEF6C2D6EA45}" destId="{F7484F86-9514-4EEC-AAEC-65AD9B4B3D96}" srcOrd="0" destOrd="0" presId="urn:microsoft.com/office/officeart/2005/8/layout/orgChart1"/>
    <dgm:cxn modelId="{19EF8CB7-D865-440E-BB09-F8C651CEE7DF}" type="presParOf" srcId="{1832CD07-F56C-4B75-9FC3-CEF6C2D6EA45}" destId="{2F8AA862-E8D3-4043-95F3-7EBB33FDC237}" srcOrd="1" destOrd="0" presId="urn:microsoft.com/office/officeart/2005/8/layout/orgChart1"/>
    <dgm:cxn modelId="{230BD966-A935-4A02-9A7F-AB865E237439}" type="presParOf" srcId="{CD498E25-17A8-4592-A106-0BDE77F9F8BE}" destId="{D6D1B4BE-1E43-4CD4-965F-996A3963A4DE}" srcOrd="1" destOrd="0" presId="urn:microsoft.com/office/officeart/2005/8/layout/orgChart1"/>
    <dgm:cxn modelId="{EAF151AA-961D-40F3-8E14-148D6DDE5B90}" type="presParOf" srcId="{CD498E25-17A8-4592-A106-0BDE77F9F8BE}" destId="{2585E360-1265-4DAF-8ED0-8CB30CFCA044}" srcOrd="2" destOrd="0" presId="urn:microsoft.com/office/officeart/2005/8/layout/orgChart1"/>
    <dgm:cxn modelId="{14AA9ABE-C786-46A6-AC13-05060559D518}" type="presParOf" srcId="{3666C14E-3FE7-4AB2-BA4F-4535D42C477E}" destId="{9AAB9F84-69DB-4974-8FB3-17FE16A42904}" srcOrd="6" destOrd="0" presId="urn:microsoft.com/office/officeart/2005/8/layout/orgChart1"/>
    <dgm:cxn modelId="{81683091-0415-4626-8892-912C7D3605EB}" type="presParOf" srcId="{3666C14E-3FE7-4AB2-BA4F-4535D42C477E}" destId="{C3EE2C24-35C5-4383-8BA8-04718D61B1E3}" srcOrd="7" destOrd="0" presId="urn:microsoft.com/office/officeart/2005/8/layout/orgChart1"/>
    <dgm:cxn modelId="{CFEB32A1-3DB3-4454-B7C1-27D3F7F64571}" type="presParOf" srcId="{C3EE2C24-35C5-4383-8BA8-04718D61B1E3}" destId="{D76FB983-6AF4-4D17-803C-BE4F9D86E241}" srcOrd="0" destOrd="0" presId="urn:microsoft.com/office/officeart/2005/8/layout/orgChart1"/>
    <dgm:cxn modelId="{6EC461C7-B979-4807-8AED-AA202FBF6525}" type="presParOf" srcId="{D76FB983-6AF4-4D17-803C-BE4F9D86E241}" destId="{C95AECE2-07C4-42E7-90DA-5CD8EA216CFC}" srcOrd="0" destOrd="0" presId="urn:microsoft.com/office/officeart/2005/8/layout/orgChart1"/>
    <dgm:cxn modelId="{3476CF3E-557D-4EB3-9BF4-64D124839793}" type="presParOf" srcId="{D76FB983-6AF4-4D17-803C-BE4F9D86E241}" destId="{4704A764-F3E3-46A1-B698-AC3BCD85875D}" srcOrd="1" destOrd="0" presId="urn:microsoft.com/office/officeart/2005/8/layout/orgChart1"/>
    <dgm:cxn modelId="{60281A86-11A2-4A30-B66E-92EB73786325}" type="presParOf" srcId="{C3EE2C24-35C5-4383-8BA8-04718D61B1E3}" destId="{C07B020C-8290-4505-84E9-D8CD925D7B93}" srcOrd="1" destOrd="0" presId="urn:microsoft.com/office/officeart/2005/8/layout/orgChart1"/>
    <dgm:cxn modelId="{58374A2D-C242-42E6-A8CA-6832CD49807C}" type="presParOf" srcId="{C3EE2C24-35C5-4383-8BA8-04718D61B1E3}" destId="{97715D9E-A6B5-4BE2-9531-017E1F9F5E37}" srcOrd="2" destOrd="0" presId="urn:microsoft.com/office/officeart/2005/8/layout/orgChart1"/>
    <dgm:cxn modelId="{F4EE411E-45D0-4790-BA33-1D2B15F3F658}" type="presParOf" srcId="{3666C14E-3FE7-4AB2-BA4F-4535D42C477E}" destId="{F8AA5B07-D62E-4BEF-A7F4-BB8154CE0161}" srcOrd="8" destOrd="0" presId="urn:microsoft.com/office/officeart/2005/8/layout/orgChart1"/>
    <dgm:cxn modelId="{EFDB40F7-CEF0-41BA-B2E0-A5ED7B4045A2}" type="presParOf" srcId="{3666C14E-3FE7-4AB2-BA4F-4535D42C477E}" destId="{28D3CB32-FAA0-4273-8538-1EB307061468}" srcOrd="9" destOrd="0" presId="urn:microsoft.com/office/officeart/2005/8/layout/orgChart1"/>
    <dgm:cxn modelId="{31C468DD-F47B-4D9B-9464-5AD379850D1C}" type="presParOf" srcId="{28D3CB32-FAA0-4273-8538-1EB307061468}" destId="{4E6634D0-9CA1-4ACD-BF91-91BEE47E76EF}" srcOrd="0" destOrd="0" presId="urn:microsoft.com/office/officeart/2005/8/layout/orgChart1"/>
    <dgm:cxn modelId="{CA6A972E-0EE2-4378-A70A-1932A17CC8D6}" type="presParOf" srcId="{4E6634D0-9CA1-4ACD-BF91-91BEE47E76EF}" destId="{EE219807-47C8-4941-99AE-CE39076E53F5}" srcOrd="0" destOrd="0" presId="urn:microsoft.com/office/officeart/2005/8/layout/orgChart1"/>
    <dgm:cxn modelId="{170195CB-63FE-4270-9113-6F0FA028E5E3}" type="presParOf" srcId="{4E6634D0-9CA1-4ACD-BF91-91BEE47E76EF}" destId="{A8ED66CC-CBB3-4EB5-ADE1-6E062170315B}" srcOrd="1" destOrd="0" presId="urn:microsoft.com/office/officeart/2005/8/layout/orgChart1"/>
    <dgm:cxn modelId="{3F72C11E-19CC-4C32-B1B6-F26A48FCE9AC}" type="presParOf" srcId="{28D3CB32-FAA0-4273-8538-1EB307061468}" destId="{55A4A9B7-D2D2-4F27-9972-54B957F184B3}" srcOrd="1" destOrd="0" presId="urn:microsoft.com/office/officeart/2005/8/layout/orgChart1"/>
    <dgm:cxn modelId="{B7339D07-8C46-4E24-9730-5F08668C72EF}" type="presParOf" srcId="{28D3CB32-FAA0-4273-8538-1EB307061468}" destId="{A6D08738-8725-4BBB-8D6E-6E0F7F338F27}" srcOrd="2" destOrd="0" presId="urn:microsoft.com/office/officeart/2005/8/layout/orgChart1"/>
    <dgm:cxn modelId="{5B21F265-F271-4103-A796-44188F58E3DE}" type="presParOf" srcId="{D09FB176-C899-4C34-A2EF-DF4099E3930B}" destId="{10032A81-28F1-4589-A2C9-2F713826DB5B}" srcOrd="2" destOrd="0" presId="urn:microsoft.com/office/officeart/2005/8/layout/orgChart1"/>
    <dgm:cxn modelId="{7C4150A0-CD9D-4F95-8F9F-D769355D5811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D85DF2D8-B16E-45C5-A0A0-7E004B5D2A87}" type="presOf" srcId="{382A9707-8CE9-4448-A732-795155023764}" destId="{40CBCC65-FD09-4B94-B9C9-3482617F2627}" srcOrd="1" destOrd="0" presId="urn:microsoft.com/office/officeart/2005/8/layout/orgChart1"/>
    <dgm:cxn modelId="{4FB0B7E8-59FA-4E4A-A5C1-4F3F6B78C9FE}" type="presOf" srcId="{D5F013B3-4B4E-4E38-9BAF-4B34B2BB0C79}" destId="{14A5ABF2-8B49-4694-AC4C-1A898869B017}" srcOrd="1" destOrd="0" presId="urn:microsoft.com/office/officeart/2005/8/layout/orgChart1"/>
    <dgm:cxn modelId="{33CEADC6-5052-47D9-BC2E-CEB9DDA04211}" type="presOf" srcId="{DCCE79F2-51DC-4E3A-8F3D-0CB311D1F14D}" destId="{A8ED66CC-CBB3-4EB5-ADE1-6E062170315B}" srcOrd="1" destOrd="0" presId="urn:microsoft.com/office/officeart/2005/8/layout/orgChart1"/>
    <dgm:cxn modelId="{F86778B1-11A1-4462-9856-85765BE007AC}" type="presOf" srcId="{41CBE71F-8A1C-4046-8B51-627382F890A8}" destId="{BD53C961-9C2E-42B5-A825-EB1CD5AF2FE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75AA50A4-8762-4A4F-843B-CAC7D384C138}" type="presOf" srcId="{49A41343-8942-4E0A-948C-7308CFEDA337}" destId="{F8AA5B07-D62E-4BEF-A7F4-BB8154CE0161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2502CCBD-C3D2-43A1-9626-8595EB951CCB}" type="presOf" srcId="{1E17A9B5-1CC6-4BF4-A5EB-2099972243B8}" destId="{F0DC39B6-0C64-430A-9FFB-4907B94E244D}" srcOrd="0" destOrd="0" presId="urn:microsoft.com/office/officeart/2005/8/layout/orgChart1"/>
    <dgm:cxn modelId="{B5512CEC-0736-499E-8BE7-36D56FDBBC1D}" type="presOf" srcId="{CBC98D67-7A4E-4DF5-AC0F-18B667594BB8}" destId="{D644628E-4C6F-4DF2-8C07-D2B66E3A4757}" srcOrd="0" destOrd="0" presId="urn:microsoft.com/office/officeart/2005/8/layout/orgChart1"/>
    <dgm:cxn modelId="{22ADEF65-8ED9-4895-A8A7-EE1D19D051FB}" type="presOf" srcId="{D91152BC-9A33-44D3-AEBB-F20420DB430F}" destId="{5EC808F1-181C-42C2-975C-2B558EBCB7FE}" srcOrd="1" destOrd="0" presId="urn:microsoft.com/office/officeart/2005/8/layout/orgChart1"/>
    <dgm:cxn modelId="{056783F1-3BBB-4D02-9ECA-476CED5AD6B3}" type="presOf" srcId="{E2FDDA39-0A56-4C19-9570-F6322A50CD7C}" destId="{C95AECE2-07C4-42E7-90DA-5CD8EA216CFC}" srcOrd="0" destOrd="0" presId="urn:microsoft.com/office/officeart/2005/8/layout/orgChart1"/>
    <dgm:cxn modelId="{69A017D7-F0A1-47E1-809B-DC2AF74535E0}" type="presOf" srcId="{69BEBD41-3545-40FD-BFDD-D21BD47C872E}" destId="{74487508-3D4F-4F35-9119-7335AA499C95}" srcOrd="0" destOrd="0" presId="urn:microsoft.com/office/officeart/2005/8/layout/orgChart1"/>
    <dgm:cxn modelId="{87450189-F254-4354-973D-43857BED0F5B}" type="presOf" srcId="{092024CE-8423-4E50-A34E-3122E05631CC}" destId="{0A55F855-E390-49C4-85C3-4EB5DC8DFEC3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B71050C4-E043-4164-B255-BB710C1074CE}" type="presOf" srcId="{00B822AA-E50D-409C-8E77-78CE41F17C4F}" destId="{86ECFBC0-6EDE-49D7-A5E4-E61CBAF4A092}" srcOrd="0" destOrd="0" presId="urn:microsoft.com/office/officeart/2005/8/layout/orgChart1"/>
    <dgm:cxn modelId="{90FC0F1B-AB3C-4231-8DA2-6FB9027762D2}" type="presOf" srcId="{032924AE-7BA3-4608-9D4D-A10FC22FA55B}" destId="{842224E6-60DA-412E-8A1B-7533C1377869}" srcOrd="1" destOrd="0" presId="urn:microsoft.com/office/officeart/2005/8/layout/orgChart1"/>
    <dgm:cxn modelId="{8B1102E4-C2F9-4D79-BD84-C86E6726D6E7}" type="presOf" srcId="{0ED209FE-B93C-493B-85A2-BA5863869AE7}" destId="{B4ADFA40-1DC3-4BD0-BAE4-D5BA4FDF2B3E}" srcOrd="0" destOrd="0" presId="urn:microsoft.com/office/officeart/2005/8/layout/orgChart1"/>
    <dgm:cxn modelId="{4DFF3D11-4162-4D09-BE3F-D9CAB98334DD}" type="presOf" srcId="{844909A3-F2C8-49AE-869B-AFCA0AC709DF}" destId="{5A29D58D-62CC-4731-8120-CAD4354C3E03}" srcOrd="0" destOrd="0" presId="urn:microsoft.com/office/officeart/2005/8/layout/orgChart1"/>
    <dgm:cxn modelId="{E3E73BA2-188E-461B-AEA7-2086B1EFAF84}" type="presOf" srcId="{D656347E-658D-41DE-86E2-9688A1F66EB3}" destId="{D351E307-7A60-4733-B21C-CC6D6E5D051D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C54240AF-8D0B-496D-A822-2D370E9E83A7}" type="presOf" srcId="{E2FDDA39-0A56-4C19-9570-F6322A50CD7C}" destId="{4704A764-F3E3-46A1-B698-AC3BCD85875D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898AA929-3965-49EB-B30C-D30E192C5BDE}" type="presOf" srcId="{BC7A14EC-7DD0-42E2-A28E-8428AF273F49}" destId="{4E5DB2E5-BC21-45FD-89CF-804EEEA73D92}" srcOrd="0" destOrd="0" presId="urn:microsoft.com/office/officeart/2005/8/layout/orgChart1"/>
    <dgm:cxn modelId="{9496E6CD-EFC9-4126-BA94-66EC682C07DC}" type="presOf" srcId="{C7336B56-6975-43EE-AA11-2CF9D86F3B72}" destId="{F7484F86-9514-4EEC-AAEC-65AD9B4B3D96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619F499-2A6D-402B-BAC4-1C9BA7FDA4F5}" type="presOf" srcId="{CE683E6A-A313-4F5C-8639-235783D1198F}" destId="{6C1B72B2-EE6C-495B-ADAD-8508CE8EB807}" srcOrd="0" destOrd="0" presId="urn:microsoft.com/office/officeart/2005/8/layout/orgChart1"/>
    <dgm:cxn modelId="{C201C165-7CFD-4D6C-8523-1BB45EFD6330}" type="presOf" srcId="{1D03C52E-27F1-4CAD-B953-A57260381D87}" destId="{52D64095-8F0B-43C5-A134-4F8EB745D0AC}" srcOrd="0" destOrd="0" presId="urn:microsoft.com/office/officeart/2005/8/layout/orgChart1"/>
    <dgm:cxn modelId="{C7C6AC1C-DEFD-4BDB-AE58-057B1D47E204}" type="presOf" srcId="{51AC05A3-5125-4631-8328-EE9742C5CE1F}" destId="{75DCBE71-7469-49E9-81E5-E6A43E3EC0DC}" srcOrd="1" destOrd="0" presId="urn:microsoft.com/office/officeart/2005/8/layout/orgChart1"/>
    <dgm:cxn modelId="{0A7A8312-9E72-41F0-9515-D32550A7E326}" type="presOf" srcId="{B40A1E99-819E-4C0D-B671-3D134F0F7163}" destId="{3A05D6AC-55D4-4F8B-831D-7528DBB5E857}" srcOrd="0" destOrd="0" presId="urn:microsoft.com/office/officeart/2005/8/layout/orgChart1"/>
    <dgm:cxn modelId="{213DCEF9-CC2C-4BF0-9112-F187231C39E0}" type="presOf" srcId="{88415C31-82DD-4EF9-9A7A-1D4D99FB6B9D}" destId="{0936C29E-0ABE-4289-9453-F6DF249F454C}" srcOrd="1" destOrd="0" presId="urn:microsoft.com/office/officeart/2005/8/layout/orgChart1"/>
    <dgm:cxn modelId="{A1E9C3D7-4A28-4A8F-93BE-86DBC72873EE}" type="presOf" srcId="{D3B00EB5-7252-4C54-A138-4FDE2761BA89}" destId="{77FF546B-1ADB-4B35-B705-B48DE95D0A7F}" srcOrd="0" destOrd="0" presId="urn:microsoft.com/office/officeart/2005/8/layout/orgChart1"/>
    <dgm:cxn modelId="{EC7793B0-2141-4226-9CC6-947418CDA97E}" type="presOf" srcId="{DCCE79F2-51DC-4E3A-8F3D-0CB311D1F14D}" destId="{EE219807-47C8-4941-99AE-CE39076E53F5}" srcOrd="0" destOrd="0" presId="urn:microsoft.com/office/officeart/2005/8/layout/orgChart1"/>
    <dgm:cxn modelId="{E3764404-0A4E-4192-97AF-22DEDDAFC0FC}" type="presOf" srcId="{D5F013B3-4B4E-4E38-9BAF-4B34B2BB0C79}" destId="{26E61D30-5696-4E05-9044-AF73EF27DAB2}" srcOrd="0" destOrd="0" presId="urn:microsoft.com/office/officeart/2005/8/layout/orgChart1"/>
    <dgm:cxn modelId="{BA9EA1F4-272B-47D0-958F-11648B2CBC98}" type="presOf" srcId="{BCA1F9C7-A2DE-4DA9-9030-581CAAE089DA}" destId="{7E670A0B-4B6A-45AD-AE95-FAE9E52BA24F}" srcOrd="0" destOrd="0" presId="urn:microsoft.com/office/officeart/2005/8/layout/orgChart1"/>
    <dgm:cxn modelId="{DCD19194-C810-4282-BFF2-357BA63E69B6}" type="presOf" srcId="{032924AE-7BA3-4608-9D4D-A10FC22FA55B}" destId="{FCA2B357-06A1-4199-999C-BBE32872F828}" srcOrd="0" destOrd="0" presId="urn:microsoft.com/office/officeart/2005/8/layout/orgChart1"/>
    <dgm:cxn modelId="{C467F017-2C45-48E1-B174-E3FDAA1D69AF}" type="presOf" srcId="{43C964D4-3EA5-4709-BA45-DC9671707267}" destId="{ABF5B3AF-9C3F-43AC-89B9-A4B84688B739}" srcOrd="0" destOrd="0" presId="urn:microsoft.com/office/officeart/2005/8/layout/orgChart1"/>
    <dgm:cxn modelId="{321A6F24-2930-4D30-AAB4-99F76BE97C7D}" type="presOf" srcId="{51AC05A3-5125-4631-8328-EE9742C5CE1F}" destId="{7533127D-6F77-420D-9337-03A9B17677A7}" srcOrd="0" destOrd="0" presId="urn:microsoft.com/office/officeart/2005/8/layout/orgChart1"/>
    <dgm:cxn modelId="{42F246EE-49C8-44B9-BCC8-5A87A45DEB4E}" type="presOf" srcId="{6A766238-49C0-489C-9759-5801318FB123}" destId="{8F3E2022-AB5E-4438-BDBE-146FD19E8285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96C0742C-4C5A-4BB0-A2BA-638992F74251}" type="presOf" srcId="{1E17A9B5-1CC6-4BF4-A5EB-2099972243B8}" destId="{0044642D-BF6E-4946-989D-7BC76303D8B1}" srcOrd="1" destOrd="0" presId="urn:microsoft.com/office/officeart/2005/8/layout/orgChart1"/>
    <dgm:cxn modelId="{414C75BD-589A-45F4-90CA-1D095C690456}" type="presOf" srcId="{88415C31-82DD-4EF9-9A7A-1D4D99FB6B9D}" destId="{ED956AEF-5A78-47DC-9D97-3B27A2E93095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E1B59F1-57A0-4230-AA50-E32CAF3A737F}" type="presOf" srcId="{DCB062A1-302A-48A6-BE81-96138548FF70}" destId="{1AE91293-7748-4E52-8855-7B838C555EB9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1A58E096-3AE9-421D-A766-F88B73ABB30C}" type="presOf" srcId="{88B02B86-A182-47E8-98CE-5F03ED03FC83}" destId="{1A2BCB80-89E2-41EC-87D9-8650DA66AB8A}" srcOrd="0" destOrd="0" presId="urn:microsoft.com/office/officeart/2005/8/layout/orgChart1"/>
    <dgm:cxn modelId="{080EDF36-0562-49C1-B7CA-AB32FD078824}" type="presOf" srcId="{DC9F82DD-39AD-486C-81D6-0E3C38A96BAD}" destId="{4F6F1802-D2DC-45F2-8B57-B9ACE00E096B}" srcOrd="0" destOrd="0" presId="urn:microsoft.com/office/officeart/2005/8/layout/orgChart1"/>
    <dgm:cxn modelId="{39A95EB9-A0E1-44E2-BBF0-ADB9DCFC9C63}" type="presOf" srcId="{57A44C0D-573F-44FB-BC9E-B18382ACCC39}" destId="{9AAB9F84-69DB-4974-8FB3-17FE16A42904}" srcOrd="0" destOrd="0" presId="urn:microsoft.com/office/officeart/2005/8/layout/orgChart1"/>
    <dgm:cxn modelId="{7DEAFB18-7323-48A1-B44D-1D90FB330A14}" type="presOf" srcId="{6A766238-49C0-489C-9759-5801318FB123}" destId="{F4F60A8B-BCFE-4E33-9289-BF4CA9206F7B}" srcOrd="1" destOrd="0" presId="urn:microsoft.com/office/officeart/2005/8/layout/orgChart1"/>
    <dgm:cxn modelId="{E54B80D3-FEFF-4746-A571-BD8063A7AE93}" type="presOf" srcId="{00B822AA-E50D-409C-8E77-78CE41F17C4F}" destId="{EE7467E8-D778-4C18-9C7C-925EF25B0DC2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99800D4-6384-44A3-B342-4093A7DF0FF2}" type="presOf" srcId="{C7336B56-6975-43EE-AA11-2CF9D86F3B72}" destId="{2F8AA862-E8D3-4043-95F3-7EBB33FDC237}" srcOrd="1" destOrd="0" presId="urn:microsoft.com/office/officeart/2005/8/layout/orgChart1"/>
    <dgm:cxn modelId="{5B2583EC-4302-4A31-AD8F-56841963403C}" type="presOf" srcId="{B40A1E99-819E-4C0D-B671-3D134F0F7163}" destId="{179F0FCD-C306-4B84-A7DF-E34F9FAB6F56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58ADD207-454F-4CE8-AE7C-5D1C9911BC07}" type="presOf" srcId="{BAA37ED3-8504-4718-82EA-2141E33A703B}" destId="{C6471DB4-9B93-437A-AEBE-F3B71F737DF8}" srcOrd="0" destOrd="0" presId="urn:microsoft.com/office/officeart/2005/8/layout/orgChart1"/>
    <dgm:cxn modelId="{A9B37A2A-DD46-44D5-B2B9-A38089E511C3}" type="presOf" srcId="{EDF4E25F-6E69-41B7-B57F-66E5D749104E}" destId="{CD65CBB6-B9A3-48AB-AFB3-4BE4B03553D3}" srcOrd="0" destOrd="0" presId="urn:microsoft.com/office/officeart/2005/8/layout/orgChart1"/>
    <dgm:cxn modelId="{56ED57D7-7E57-4A11-97AC-EA52DA786C5C}" type="presOf" srcId="{43C964D4-3EA5-4709-BA45-DC9671707267}" destId="{87899BB1-A811-4B2D-8FA3-633A97B1A6A6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896C1453-F373-408A-9BB9-6C11204D437D}" type="presOf" srcId="{B103CFD6-C2F2-4A76-8866-035FF64E5877}" destId="{D98E11BE-9177-4329-A5B4-B4B8653C2863}" srcOrd="0" destOrd="0" presId="urn:microsoft.com/office/officeart/2005/8/layout/orgChart1"/>
    <dgm:cxn modelId="{92EFEFFC-1391-4BC6-93C7-8ED11EDF8089}" type="presOf" srcId="{B103CFD6-C2F2-4A76-8866-035FF64E5877}" destId="{2FA1AE03-77C2-487B-948B-82122901556A}" srcOrd="1" destOrd="0" presId="urn:microsoft.com/office/officeart/2005/8/layout/orgChart1"/>
    <dgm:cxn modelId="{9DFE0245-241C-4A2A-BBE3-5D2EFEE06C2F}" type="presOf" srcId="{382A9707-8CE9-4448-A732-795155023764}" destId="{C9EB4BFF-95DA-49B7-87A2-66A52A4FCDFA}" srcOrd="0" destOrd="0" presId="urn:microsoft.com/office/officeart/2005/8/layout/orgChart1"/>
    <dgm:cxn modelId="{950F9C83-24A8-4357-8BFF-501C6B0C124F}" type="presOf" srcId="{D91152BC-9A33-44D3-AEBB-F20420DB430F}" destId="{30DA9891-B7C7-405D-9015-1C3DF0E9850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503E513-C9B4-42A9-BD03-5985B13DDE0A}" type="presOf" srcId="{8514C17C-35EC-4D14-92F7-13A577CAA5C4}" destId="{079C46BA-E270-4C4F-9AA8-92E32A64D736}" srcOrd="0" destOrd="0" presId="urn:microsoft.com/office/officeart/2005/8/layout/orgChart1"/>
    <dgm:cxn modelId="{CEE12227-AC79-4E5B-82D3-1041F1C60755}" type="presOf" srcId="{8514C17C-35EC-4D14-92F7-13A577CAA5C4}" destId="{3AA4BA60-CAF3-4B65-8A7B-26648B565082}" srcOrd="1" destOrd="0" presId="urn:microsoft.com/office/officeart/2005/8/layout/orgChart1"/>
    <dgm:cxn modelId="{C9CDC494-41D6-4AD0-9789-6E5FB4BF5B15}" type="presOf" srcId="{092024CE-8423-4E50-A34E-3122E05631CC}" destId="{2C701CAE-D8F1-461E-8A0C-C57AEB1CD6C2}" srcOrd="0" destOrd="0" presId="urn:microsoft.com/office/officeart/2005/8/layout/orgChart1"/>
    <dgm:cxn modelId="{BCDB5A0E-3FE4-438D-93A9-2D3479768F4D}" type="presOf" srcId="{69BEBD41-3545-40FD-BFDD-D21BD47C872E}" destId="{EA4E738B-1483-44D6-89EB-8256A9C3F87D}" srcOrd="1" destOrd="0" presId="urn:microsoft.com/office/officeart/2005/8/layout/orgChart1"/>
    <dgm:cxn modelId="{E86147D0-D5E1-4ED8-926E-79E06A86CF88}" type="presOf" srcId="{3837525C-9A2A-44D5-8B42-9C0820CF3FF9}" destId="{6AC59FBD-FAEA-42FA-8EB1-29A7CC044828}" srcOrd="0" destOrd="0" presId="urn:microsoft.com/office/officeart/2005/8/layout/orgChart1"/>
    <dgm:cxn modelId="{91C7305C-AB68-41DD-AF04-241A4E0051B9}" type="presParOf" srcId="{6C1B72B2-EE6C-495B-ADAD-8508CE8EB807}" destId="{B9578B13-712D-4BAD-A28F-A7352074EDA6}" srcOrd="0" destOrd="0" presId="urn:microsoft.com/office/officeart/2005/8/layout/orgChart1"/>
    <dgm:cxn modelId="{2C7BDE5E-ADDE-44F7-A0CC-63D939A391A2}" type="presParOf" srcId="{B9578B13-712D-4BAD-A28F-A7352074EDA6}" destId="{EA34C8C8-6EC1-483B-8E39-8E6926CED3CE}" srcOrd="0" destOrd="0" presId="urn:microsoft.com/office/officeart/2005/8/layout/orgChart1"/>
    <dgm:cxn modelId="{0B1D01BC-D440-463A-A67E-976171EF77AB}" type="presParOf" srcId="{EA34C8C8-6EC1-483B-8E39-8E6926CED3CE}" destId="{D98E11BE-9177-4329-A5B4-B4B8653C2863}" srcOrd="0" destOrd="0" presId="urn:microsoft.com/office/officeart/2005/8/layout/orgChart1"/>
    <dgm:cxn modelId="{3F784279-CB66-4B57-B8B4-235CC5AF1F6C}" type="presParOf" srcId="{EA34C8C8-6EC1-483B-8E39-8E6926CED3CE}" destId="{2FA1AE03-77C2-487B-948B-82122901556A}" srcOrd="1" destOrd="0" presId="urn:microsoft.com/office/officeart/2005/8/layout/orgChart1"/>
    <dgm:cxn modelId="{8407AEA2-797A-4E10-A59B-CBABA8F34678}" type="presParOf" srcId="{B9578B13-712D-4BAD-A28F-A7352074EDA6}" destId="{9C5DF944-3D7A-473D-A789-5CA86652B8F8}" srcOrd="1" destOrd="0" presId="urn:microsoft.com/office/officeart/2005/8/layout/orgChart1"/>
    <dgm:cxn modelId="{3F46A8E1-C84B-4BDC-993D-EE882D73DDA9}" type="presParOf" srcId="{9C5DF944-3D7A-473D-A789-5CA86652B8F8}" destId="{D351E307-7A60-4733-B21C-CC6D6E5D051D}" srcOrd="0" destOrd="0" presId="urn:microsoft.com/office/officeart/2005/8/layout/orgChart1"/>
    <dgm:cxn modelId="{01ACE32A-8BA1-4EDC-A98A-51465F4EC5F6}" type="presParOf" srcId="{9C5DF944-3D7A-473D-A789-5CA86652B8F8}" destId="{60FE5B31-E82E-49E2-9469-B5D5674278BC}" srcOrd="1" destOrd="0" presId="urn:microsoft.com/office/officeart/2005/8/layout/orgChart1"/>
    <dgm:cxn modelId="{AA258482-8F3A-40B7-A667-AE4EB08A1A01}" type="presParOf" srcId="{60FE5B31-E82E-49E2-9469-B5D5674278BC}" destId="{CB88DD46-0D40-4A1B-9C97-26FA4C46EB15}" srcOrd="0" destOrd="0" presId="urn:microsoft.com/office/officeart/2005/8/layout/orgChart1"/>
    <dgm:cxn modelId="{7E013C42-F711-4946-B07A-C3F3973064F6}" type="presParOf" srcId="{CB88DD46-0D40-4A1B-9C97-26FA4C46EB15}" destId="{ABF5B3AF-9C3F-43AC-89B9-A4B84688B739}" srcOrd="0" destOrd="0" presId="urn:microsoft.com/office/officeart/2005/8/layout/orgChart1"/>
    <dgm:cxn modelId="{1A72D482-6E4F-4AD3-B4DF-31262BDB683F}" type="presParOf" srcId="{CB88DD46-0D40-4A1B-9C97-26FA4C46EB15}" destId="{87899BB1-A811-4B2D-8FA3-633A97B1A6A6}" srcOrd="1" destOrd="0" presId="urn:microsoft.com/office/officeart/2005/8/layout/orgChart1"/>
    <dgm:cxn modelId="{E606DEB2-4CA3-4774-B56C-3E76308150B9}" type="presParOf" srcId="{60FE5B31-E82E-49E2-9469-B5D5674278BC}" destId="{B6A20B03-CFA9-41D8-9956-9F0EB448DC4A}" srcOrd="1" destOrd="0" presId="urn:microsoft.com/office/officeart/2005/8/layout/orgChart1"/>
    <dgm:cxn modelId="{1500F6D8-BB6B-47C1-974E-2C5159DFDE24}" type="presParOf" srcId="{B6A20B03-CFA9-41D8-9956-9F0EB448DC4A}" destId="{CD65CBB6-B9A3-48AB-AFB3-4BE4B03553D3}" srcOrd="0" destOrd="0" presId="urn:microsoft.com/office/officeart/2005/8/layout/orgChart1"/>
    <dgm:cxn modelId="{E607CE22-3EFE-4C08-9303-4F530C41B6FC}" type="presParOf" srcId="{B6A20B03-CFA9-41D8-9956-9F0EB448DC4A}" destId="{ED1F0A6D-21D1-431E-B021-19DC70288741}" srcOrd="1" destOrd="0" presId="urn:microsoft.com/office/officeart/2005/8/layout/orgChart1"/>
    <dgm:cxn modelId="{E0DA6087-BFB4-4BBD-A816-8326A87197F3}" type="presParOf" srcId="{ED1F0A6D-21D1-431E-B021-19DC70288741}" destId="{3035FF76-B78F-49A4-AACF-E2FF3786028F}" srcOrd="0" destOrd="0" presId="urn:microsoft.com/office/officeart/2005/8/layout/orgChart1"/>
    <dgm:cxn modelId="{F15235EF-1488-445A-963B-7D82E0EE2E76}" type="presParOf" srcId="{3035FF76-B78F-49A4-AACF-E2FF3786028F}" destId="{F0DC39B6-0C64-430A-9FFB-4907B94E244D}" srcOrd="0" destOrd="0" presId="urn:microsoft.com/office/officeart/2005/8/layout/orgChart1"/>
    <dgm:cxn modelId="{05EE9705-CFB4-409F-959D-FC699E9E5856}" type="presParOf" srcId="{3035FF76-B78F-49A4-AACF-E2FF3786028F}" destId="{0044642D-BF6E-4946-989D-7BC76303D8B1}" srcOrd="1" destOrd="0" presId="urn:microsoft.com/office/officeart/2005/8/layout/orgChart1"/>
    <dgm:cxn modelId="{AF914C58-539E-4D76-9F39-C631B48249F1}" type="presParOf" srcId="{ED1F0A6D-21D1-431E-B021-19DC70288741}" destId="{6F92EC3E-8AAE-41C7-BFFF-85E9DBCB215A}" srcOrd="1" destOrd="0" presId="urn:microsoft.com/office/officeart/2005/8/layout/orgChart1"/>
    <dgm:cxn modelId="{7AEC3A21-2355-4ED1-8C64-12E757652B37}" type="presParOf" srcId="{ED1F0A6D-21D1-431E-B021-19DC70288741}" destId="{C359BE23-B469-48EB-819D-6F6FDCDBB0A8}" srcOrd="2" destOrd="0" presId="urn:microsoft.com/office/officeart/2005/8/layout/orgChart1"/>
    <dgm:cxn modelId="{91AFDB0D-C003-44C8-90DD-D8EFAA2AD28F}" type="presParOf" srcId="{B6A20B03-CFA9-41D8-9956-9F0EB448DC4A}" destId="{6AC59FBD-FAEA-42FA-8EB1-29A7CC044828}" srcOrd="2" destOrd="0" presId="urn:microsoft.com/office/officeart/2005/8/layout/orgChart1"/>
    <dgm:cxn modelId="{C8E2B082-297D-45E5-9F1D-C3979450194B}" type="presParOf" srcId="{B6A20B03-CFA9-41D8-9956-9F0EB448DC4A}" destId="{F2E1EDE4-99F4-4CBC-BA6A-91AF00914823}" srcOrd="3" destOrd="0" presId="urn:microsoft.com/office/officeart/2005/8/layout/orgChart1"/>
    <dgm:cxn modelId="{6C6968B2-9121-47C7-B5BB-08ECD6EA4D48}" type="presParOf" srcId="{F2E1EDE4-99F4-4CBC-BA6A-91AF00914823}" destId="{795B4B98-FEFB-4DAB-B785-2E28918B1C7E}" srcOrd="0" destOrd="0" presId="urn:microsoft.com/office/officeart/2005/8/layout/orgChart1"/>
    <dgm:cxn modelId="{ABD67F21-5AC1-429D-BAFA-19B61DE363A9}" type="presParOf" srcId="{795B4B98-FEFB-4DAB-B785-2E28918B1C7E}" destId="{C9EB4BFF-95DA-49B7-87A2-66A52A4FCDFA}" srcOrd="0" destOrd="0" presId="urn:microsoft.com/office/officeart/2005/8/layout/orgChart1"/>
    <dgm:cxn modelId="{9B2AE433-8E07-4535-8F3F-5E08CAC3B013}" type="presParOf" srcId="{795B4B98-FEFB-4DAB-B785-2E28918B1C7E}" destId="{40CBCC65-FD09-4B94-B9C9-3482617F2627}" srcOrd="1" destOrd="0" presId="urn:microsoft.com/office/officeart/2005/8/layout/orgChart1"/>
    <dgm:cxn modelId="{3D988D6D-578F-4A46-BFB0-D7243BD78FC7}" type="presParOf" srcId="{F2E1EDE4-99F4-4CBC-BA6A-91AF00914823}" destId="{6E67D5E8-91A3-4A9C-B70E-60777B0DD65E}" srcOrd="1" destOrd="0" presId="urn:microsoft.com/office/officeart/2005/8/layout/orgChart1"/>
    <dgm:cxn modelId="{965C4874-BE6A-4329-B616-310076941509}" type="presParOf" srcId="{F2E1EDE4-99F4-4CBC-BA6A-91AF00914823}" destId="{9041FCB5-DDBA-4A82-87F1-A20AE1F0ECFA}" srcOrd="2" destOrd="0" presId="urn:microsoft.com/office/officeart/2005/8/layout/orgChart1"/>
    <dgm:cxn modelId="{063A21D9-F477-4D52-AB3D-2173F0087500}" type="presParOf" srcId="{B6A20B03-CFA9-41D8-9956-9F0EB448DC4A}" destId="{D644628E-4C6F-4DF2-8C07-D2B66E3A4757}" srcOrd="4" destOrd="0" presId="urn:microsoft.com/office/officeart/2005/8/layout/orgChart1"/>
    <dgm:cxn modelId="{F6AF803C-6C21-4B30-A5A5-22138BA34173}" type="presParOf" srcId="{B6A20B03-CFA9-41D8-9956-9F0EB448DC4A}" destId="{4C59CDCC-8171-42A8-836D-8A7ADEF309D0}" srcOrd="5" destOrd="0" presId="urn:microsoft.com/office/officeart/2005/8/layout/orgChart1"/>
    <dgm:cxn modelId="{B2502AA0-739C-4397-82AB-67D7FD85D98A}" type="presParOf" srcId="{4C59CDCC-8171-42A8-836D-8A7ADEF309D0}" destId="{FED7DC99-D3B3-46B2-AE57-14D47B1F3671}" srcOrd="0" destOrd="0" presId="urn:microsoft.com/office/officeart/2005/8/layout/orgChart1"/>
    <dgm:cxn modelId="{CCB295D2-49A2-44CF-B796-48557E56D59C}" type="presParOf" srcId="{FED7DC99-D3B3-46B2-AE57-14D47B1F3671}" destId="{8F3E2022-AB5E-4438-BDBE-146FD19E8285}" srcOrd="0" destOrd="0" presId="urn:microsoft.com/office/officeart/2005/8/layout/orgChart1"/>
    <dgm:cxn modelId="{899766A0-593F-4260-BE14-DE3B3938DED0}" type="presParOf" srcId="{FED7DC99-D3B3-46B2-AE57-14D47B1F3671}" destId="{F4F60A8B-BCFE-4E33-9289-BF4CA9206F7B}" srcOrd="1" destOrd="0" presId="urn:microsoft.com/office/officeart/2005/8/layout/orgChart1"/>
    <dgm:cxn modelId="{9E94AA3C-431C-4E3B-9BC0-6FCD7E49A721}" type="presParOf" srcId="{4C59CDCC-8171-42A8-836D-8A7ADEF309D0}" destId="{0717BF70-BD3E-4FBF-92BE-2C7F71500E41}" srcOrd="1" destOrd="0" presId="urn:microsoft.com/office/officeart/2005/8/layout/orgChart1"/>
    <dgm:cxn modelId="{09879DDB-FC9B-415B-BEDF-3B7B537C87DB}" type="presParOf" srcId="{4C59CDCC-8171-42A8-836D-8A7ADEF309D0}" destId="{0E63D1F7-0BB7-4B23-80D6-B69D7359A638}" srcOrd="2" destOrd="0" presId="urn:microsoft.com/office/officeart/2005/8/layout/orgChart1"/>
    <dgm:cxn modelId="{48420A50-6427-42FE-893D-3D28288BA398}" type="presParOf" srcId="{B6A20B03-CFA9-41D8-9956-9F0EB448DC4A}" destId="{52D64095-8F0B-43C5-A134-4F8EB745D0AC}" srcOrd="6" destOrd="0" presId="urn:microsoft.com/office/officeart/2005/8/layout/orgChart1"/>
    <dgm:cxn modelId="{75D30C55-0376-4B1E-8675-BC855AFCABB2}" type="presParOf" srcId="{B6A20B03-CFA9-41D8-9956-9F0EB448DC4A}" destId="{65175C4B-27F3-41C0-9093-49201195521B}" srcOrd="7" destOrd="0" presId="urn:microsoft.com/office/officeart/2005/8/layout/orgChart1"/>
    <dgm:cxn modelId="{81D6F7D8-C7FC-4CAB-BE7D-1C0079E5D2D1}" type="presParOf" srcId="{65175C4B-27F3-41C0-9093-49201195521B}" destId="{418B0B64-07DF-4A86-8188-2B3D12FF0C1B}" srcOrd="0" destOrd="0" presId="urn:microsoft.com/office/officeart/2005/8/layout/orgChart1"/>
    <dgm:cxn modelId="{D205CE0D-AF7D-401F-B9F9-F94462D4CB9B}" type="presParOf" srcId="{418B0B64-07DF-4A86-8188-2B3D12FF0C1B}" destId="{FCA2B357-06A1-4199-999C-BBE32872F828}" srcOrd="0" destOrd="0" presId="urn:microsoft.com/office/officeart/2005/8/layout/orgChart1"/>
    <dgm:cxn modelId="{6E400E7B-A0C1-4657-BCBC-6878EBDD6E3D}" type="presParOf" srcId="{418B0B64-07DF-4A86-8188-2B3D12FF0C1B}" destId="{842224E6-60DA-412E-8A1B-7533C1377869}" srcOrd="1" destOrd="0" presId="urn:microsoft.com/office/officeart/2005/8/layout/orgChart1"/>
    <dgm:cxn modelId="{D05C2699-3861-41B7-BB13-BFB9FF2041A7}" type="presParOf" srcId="{65175C4B-27F3-41C0-9093-49201195521B}" destId="{5FEE9627-663F-4879-B764-2FCAC3BEDB01}" srcOrd="1" destOrd="0" presId="urn:microsoft.com/office/officeart/2005/8/layout/orgChart1"/>
    <dgm:cxn modelId="{0982A9B8-E8FF-40FA-BCCC-89193E571312}" type="presParOf" srcId="{65175C4B-27F3-41C0-9093-49201195521B}" destId="{D211A30E-3DD6-4F3B-A936-B6D9FD1B5AD6}" srcOrd="2" destOrd="0" presId="urn:microsoft.com/office/officeart/2005/8/layout/orgChart1"/>
    <dgm:cxn modelId="{61BD1636-C606-4A60-9382-DDAC988BE7CF}" type="presParOf" srcId="{60FE5B31-E82E-49E2-9469-B5D5674278BC}" destId="{0A55CB08-0585-4E83-BB9C-6136411D5C97}" srcOrd="2" destOrd="0" presId="urn:microsoft.com/office/officeart/2005/8/layout/orgChart1"/>
    <dgm:cxn modelId="{D9526657-D15E-48BA-8730-A725F5807A21}" type="presParOf" srcId="{9C5DF944-3D7A-473D-A789-5CA86652B8F8}" destId="{1AE91293-7748-4E52-8855-7B838C555EB9}" srcOrd="2" destOrd="0" presId="urn:microsoft.com/office/officeart/2005/8/layout/orgChart1"/>
    <dgm:cxn modelId="{6DDDE4F2-910D-4084-9F38-223DD566DA50}" type="presParOf" srcId="{9C5DF944-3D7A-473D-A789-5CA86652B8F8}" destId="{8BAB2199-5159-41F9-8708-33820C9B03A9}" srcOrd="3" destOrd="0" presId="urn:microsoft.com/office/officeart/2005/8/layout/orgChart1"/>
    <dgm:cxn modelId="{9978F4A1-C36E-480D-8656-124C7BE2B75F}" type="presParOf" srcId="{8BAB2199-5159-41F9-8708-33820C9B03A9}" destId="{4AEEF0FD-EB99-4BD5-89CD-011B1DDC19F8}" srcOrd="0" destOrd="0" presId="urn:microsoft.com/office/officeart/2005/8/layout/orgChart1"/>
    <dgm:cxn modelId="{20F14E8D-6A8A-4B39-8279-DADB4312F9B6}" type="presParOf" srcId="{4AEEF0FD-EB99-4BD5-89CD-011B1DDC19F8}" destId="{86ECFBC0-6EDE-49D7-A5E4-E61CBAF4A092}" srcOrd="0" destOrd="0" presId="urn:microsoft.com/office/officeart/2005/8/layout/orgChart1"/>
    <dgm:cxn modelId="{955AA587-4DB9-4DF6-835B-174F495627DC}" type="presParOf" srcId="{4AEEF0FD-EB99-4BD5-89CD-011B1DDC19F8}" destId="{EE7467E8-D778-4C18-9C7C-925EF25B0DC2}" srcOrd="1" destOrd="0" presId="urn:microsoft.com/office/officeart/2005/8/layout/orgChart1"/>
    <dgm:cxn modelId="{1A837E41-F46D-4C9D-9A05-6427728AAE3B}" type="presParOf" srcId="{8BAB2199-5159-41F9-8708-33820C9B03A9}" destId="{70B62D43-4B2E-478D-8091-7F950B36BC86}" srcOrd="1" destOrd="0" presId="urn:microsoft.com/office/officeart/2005/8/layout/orgChart1"/>
    <dgm:cxn modelId="{A89A9846-BDCA-4388-9524-559AA10DFAAA}" type="presParOf" srcId="{70B62D43-4B2E-478D-8091-7F950B36BC86}" destId="{5A29D58D-62CC-4731-8120-CAD4354C3E03}" srcOrd="0" destOrd="0" presId="urn:microsoft.com/office/officeart/2005/8/layout/orgChart1"/>
    <dgm:cxn modelId="{E3DDFBF8-2B4E-43DC-BAD0-9EF8B490AB38}" type="presParOf" srcId="{70B62D43-4B2E-478D-8091-7F950B36BC86}" destId="{20684FA8-0955-4E86-9890-955AAE2FB70E}" srcOrd="1" destOrd="0" presId="urn:microsoft.com/office/officeart/2005/8/layout/orgChart1"/>
    <dgm:cxn modelId="{E15B7425-F1FF-4985-A77B-885A167DD9A8}" type="presParOf" srcId="{20684FA8-0955-4E86-9890-955AAE2FB70E}" destId="{357DF0A8-BCC0-4D40-9A29-811D9B3E8CE1}" srcOrd="0" destOrd="0" presId="urn:microsoft.com/office/officeart/2005/8/layout/orgChart1"/>
    <dgm:cxn modelId="{5F3751E0-2145-45CF-9FDA-3BDC693A1461}" type="presParOf" srcId="{357DF0A8-BCC0-4D40-9A29-811D9B3E8CE1}" destId="{7533127D-6F77-420D-9337-03A9B17677A7}" srcOrd="0" destOrd="0" presId="urn:microsoft.com/office/officeart/2005/8/layout/orgChart1"/>
    <dgm:cxn modelId="{CF4201D8-FA18-4EE2-BF6A-E6D2B76BFE5B}" type="presParOf" srcId="{357DF0A8-BCC0-4D40-9A29-811D9B3E8CE1}" destId="{75DCBE71-7469-49E9-81E5-E6A43E3EC0DC}" srcOrd="1" destOrd="0" presId="urn:microsoft.com/office/officeart/2005/8/layout/orgChart1"/>
    <dgm:cxn modelId="{1E3DC32F-F67F-460D-AA0E-5A38128B368B}" type="presParOf" srcId="{20684FA8-0955-4E86-9890-955AAE2FB70E}" destId="{321B0D03-50FC-44EB-B561-D21A2CD4B482}" srcOrd="1" destOrd="0" presId="urn:microsoft.com/office/officeart/2005/8/layout/orgChart1"/>
    <dgm:cxn modelId="{EC807264-A161-4F6D-B783-FF614AD77609}" type="presParOf" srcId="{20684FA8-0955-4E86-9890-955AAE2FB70E}" destId="{0654A2B9-B227-48A6-941C-DD027142ECCE}" srcOrd="2" destOrd="0" presId="urn:microsoft.com/office/officeart/2005/8/layout/orgChart1"/>
    <dgm:cxn modelId="{915C1181-096A-4072-8BA4-7B43BBA7895A}" type="presParOf" srcId="{70B62D43-4B2E-478D-8091-7F950B36BC86}" destId="{77FF546B-1ADB-4B35-B705-B48DE95D0A7F}" srcOrd="2" destOrd="0" presId="urn:microsoft.com/office/officeart/2005/8/layout/orgChart1"/>
    <dgm:cxn modelId="{A59F19BA-26AC-4306-8202-E733FD669FEA}" type="presParOf" srcId="{70B62D43-4B2E-478D-8091-7F950B36BC86}" destId="{69C13562-DBB8-42F8-AE39-8AFEF8ED4982}" srcOrd="3" destOrd="0" presId="urn:microsoft.com/office/officeart/2005/8/layout/orgChart1"/>
    <dgm:cxn modelId="{8274DFE1-EB63-41A6-8256-8C15E1D597E6}" type="presParOf" srcId="{69C13562-DBB8-42F8-AE39-8AFEF8ED4982}" destId="{896D96FE-EA05-4066-8BE5-F7366BA3777A}" srcOrd="0" destOrd="0" presId="urn:microsoft.com/office/officeart/2005/8/layout/orgChart1"/>
    <dgm:cxn modelId="{B111ACF1-2CA6-4EA6-B0CA-5D895DC993D4}" type="presParOf" srcId="{896D96FE-EA05-4066-8BE5-F7366BA3777A}" destId="{079C46BA-E270-4C4F-9AA8-92E32A64D736}" srcOrd="0" destOrd="0" presId="urn:microsoft.com/office/officeart/2005/8/layout/orgChart1"/>
    <dgm:cxn modelId="{DB88BFD2-E6E3-452A-B35E-EDBC3E36215E}" type="presParOf" srcId="{896D96FE-EA05-4066-8BE5-F7366BA3777A}" destId="{3AA4BA60-CAF3-4B65-8A7B-26648B565082}" srcOrd="1" destOrd="0" presId="urn:microsoft.com/office/officeart/2005/8/layout/orgChart1"/>
    <dgm:cxn modelId="{88D55D66-963E-4C93-9D18-5792E3DE0E5B}" type="presParOf" srcId="{69C13562-DBB8-42F8-AE39-8AFEF8ED4982}" destId="{54F082B5-2FAD-490F-B257-B96DCB3E19FC}" srcOrd="1" destOrd="0" presId="urn:microsoft.com/office/officeart/2005/8/layout/orgChart1"/>
    <dgm:cxn modelId="{DA07AF98-906A-46BF-8FE2-0CA225486A12}" type="presParOf" srcId="{69C13562-DBB8-42F8-AE39-8AFEF8ED4982}" destId="{6C846A69-A00E-4FB9-80C7-DC7FE13BD4B5}" srcOrd="2" destOrd="0" presId="urn:microsoft.com/office/officeart/2005/8/layout/orgChart1"/>
    <dgm:cxn modelId="{A0CA8A82-41FF-4FF6-8100-AB01535A129A}" type="presParOf" srcId="{70B62D43-4B2E-478D-8091-7F950B36BC86}" destId="{C6471DB4-9B93-437A-AEBE-F3B71F737DF8}" srcOrd="4" destOrd="0" presId="urn:microsoft.com/office/officeart/2005/8/layout/orgChart1"/>
    <dgm:cxn modelId="{37FF1480-B290-49FE-9D2C-1E14A7708910}" type="presParOf" srcId="{70B62D43-4B2E-478D-8091-7F950B36BC86}" destId="{CD8B12E6-DD1E-4D70-BE7C-A5443A3D84D1}" srcOrd="5" destOrd="0" presId="urn:microsoft.com/office/officeart/2005/8/layout/orgChart1"/>
    <dgm:cxn modelId="{3A149C5D-0ADE-4BE3-B273-7AE73D9541B9}" type="presParOf" srcId="{CD8B12E6-DD1E-4D70-BE7C-A5443A3D84D1}" destId="{C0FBA54D-3A3D-42F4-B1C8-ADE0E74CCC4D}" srcOrd="0" destOrd="0" presId="urn:microsoft.com/office/officeart/2005/8/layout/orgChart1"/>
    <dgm:cxn modelId="{90C29740-F504-4406-9CE3-F389D2A0DF63}" type="presParOf" srcId="{C0FBA54D-3A3D-42F4-B1C8-ADE0E74CCC4D}" destId="{30DA9891-B7C7-405D-9015-1C3DF0E9850F}" srcOrd="0" destOrd="0" presId="urn:microsoft.com/office/officeart/2005/8/layout/orgChart1"/>
    <dgm:cxn modelId="{F7FD4916-68E6-451D-8BBA-EE065F51EE57}" type="presParOf" srcId="{C0FBA54D-3A3D-42F4-B1C8-ADE0E74CCC4D}" destId="{5EC808F1-181C-42C2-975C-2B558EBCB7FE}" srcOrd="1" destOrd="0" presId="urn:microsoft.com/office/officeart/2005/8/layout/orgChart1"/>
    <dgm:cxn modelId="{7D1FD0A1-F9CC-4767-9A0D-75C016765E1B}" type="presParOf" srcId="{CD8B12E6-DD1E-4D70-BE7C-A5443A3D84D1}" destId="{3C11D65F-2A65-4A7E-9C15-AA6406FE6F0B}" srcOrd="1" destOrd="0" presId="urn:microsoft.com/office/officeart/2005/8/layout/orgChart1"/>
    <dgm:cxn modelId="{59AFEF72-CCFE-42E2-8FD2-37A239F7A696}" type="presParOf" srcId="{CD8B12E6-DD1E-4D70-BE7C-A5443A3D84D1}" destId="{07414A68-C8A8-4CE7-984E-48064FC49AF5}" srcOrd="2" destOrd="0" presId="urn:microsoft.com/office/officeart/2005/8/layout/orgChart1"/>
    <dgm:cxn modelId="{9C83002A-AD41-4B09-BF95-A92F2E93169F}" type="presParOf" srcId="{70B62D43-4B2E-478D-8091-7F950B36BC86}" destId="{BD53C961-9C2E-42B5-A825-EB1CD5AF2FE3}" srcOrd="6" destOrd="0" presId="urn:microsoft.com/office/officeart/2005/8/layout/orgChart1"/>
    <dgm:cxn modelId="{53DC6E2E-528A-40E3-98CF-477D9D2727C8}" type="presParOf" srcId="{70B62D43-4B2E-478D-8091-7F950B36BC86}" destId="{2AD0F394-908E-4BF8-9902-81719C192207}" srcOrd="7" destOrd="0" presId="urn:microsoft.com/office/officeart/2005/8/layout/orgChart1"/>
    <dgm:cxn modelId="{9B6DA096-6B63-4771-BEA0-7CBC53543A04}" type="presParOf" srcId="{2AD0F394-908E-4BF8-9902-81719C192207}" destId="{6508E9AA-32AD-45CE-ACB4-E452A2309B43}" srcOrd="0" destOrd="0" presId="urn:microsoft.com/office/officeart/2005/8/layout/orgChart1"/>
    <dgm:cxn modelId="{C76FC769-A2F5-4D22-9EE7-D7772DF08D75}" type="presParOf" srcId="{6508E9AA-32AD-45CE-ACB4-E452A2309B43}" destId="{26E61D30-5696-4E05-9044-AF73EF27DAB2}" srcOrd="0" destOrd="0" presId="urn:microsoft.com/office/officeart/2005/8/layout/orgChart1"/>
    <dgm:cxn modelId="{7F33C9F5-9CF3-43F1-AC73-856B57321378}" type="presParOf" srcId="{6508E9AA-32AD-45CE-ACB4-E452A2309B43}" destId="{14A5ABF2-8B49-4694-AC4C-1A898869B017}" srcOrd="1" destOrd="0" presId="urn:microsoft.com/office/officeart/2005/8/layout/orgChart1"/>
    <dgm:cxn modelId="{BB3F68A6-1920-408C-B1BC-02BEBC6AD13D}" type="presParOf" srcId="{2AD0F394-908E-4BF8-9902-81719C192207}" destId="{E95C75F7-7305-47DE-985C-550E435481C9}" srcOrd="1" destOrd="0" presId="urn:microsoft.com/office/officeart/2005/8/layout/orgChart1"/>
    <dgm:cxn modelId="{EC6F6485-EDF4-4067-94C9-3CCB5A5C5ED6}" type="presParOf" srcId="{2AD0F394-908E-4BF8-9902-81719C192207}" destId="{ADFD56FF-A789-4A68-9B2D-8E4E857854C2}" srcOrd="2" destOrd="0" presId="urn:microsoft.com/office/officeart/2005/8/layout/orgChart1"/>
    <dgm:cxn modelId="{4501FF3C-D5A9-475E-B0FB-DDABB48929DC}" type="presParOf" srcId="{70B62D43-4B2E-478D-8091-7F950B36BC86}" destId="{B4ADFA40-1DC3-4BD0-BAE4-D5BA4FDF2B3E}" srcOrd="8" destOrd="0" presId="urn:microsoft.com/office/officeart/2005/8/layout/orgChart1"/>
    <dgm:cxn modelId="{DE20F292-5C98-439F-8707-36EFF65EFEF7}" type="presParOf" srcId="{70B62D43-4B2E-478D-8091-7F950B36BC86}" destId="{74623D81-D47A-4BDB-A76C-094846D41FA8}" srcOrd="9" destOrd="0" presId="urn:microsoft.com/office/officeart/2005/8/layout/orgChart1"/>
    <dgm:cxn modelId="{7223B452-4010-423A-BD4D-D6151E4D3A3B}" type="presParOf" srcId="{74623D81-D47A-4BDB-A76C-094846D41FA8}" destId="{A5AFB960-0B8B-4E03-885A-2579269F7DC1}" srcOrd="0" destOrd="0" presId="urn:microsoft.com/office/officeart/2005/8/layout/orgChart1"/>
    <dgm:cxn modelId="{E7F89C23-E5BB-4C1F-8CC0-ACD4DB94ECCB}" type="presParOf" srcId="{A5AFB960-0B8B-4E03-885A-2579269F7DC1}" destId="{3A05D6AC-55D4-4F8B-831D-7528DBB5E857}" srcOrd="0" destOrd="0" presId="urn:microsoft.com/office/officeart/2005/8/layout/orgChart1"/>
    <dgm:cxn modelId="{92EB0C95-BB18-40AD-89F8-B9663EC52BC6}" type="presParOf" srcId="{A5AFB960-0B8B-4E03-885A-2579269F7DC1}" destId="{179F0FCD-C306-4B84-A7DF-E34F9FAB6F56}" srcOrd="1" destOrd="0" presId="urn:microsoft.com/office/officeart/2005/8/layout/orgChart1"/>
    <dgm:cxn modelId="{86B8EF4C-16E5-4B6E-AF52-D79EBFA48CFE}" type="presParOf" srcId="{74623D81-D47A-4BDB-A76C-094846D41FA8}" destId="{856F8CB3-7FD8-44A2-BD9F-D0A3BBBFD7B2}" srcOrd="1" destOrd="0" presId="urn:microsoft.com/office/officeart/2005/8/layout/orgChart1"/>
    <dgm:cxn modelId="{1A10DFCA-CB98-4F5B-87D4-2AFA7CB9D503}" type="presParOf" srcId="{74623D81-D47A-4BDB-A76C-094846D41FA8}" destId="{E41C3208-7C36-4192-9EA5-1F0C4DB4A826}" srcOrd="2" destOrd="0" presId="urn:microsoft.com/office/officeart/2005/8/layout/orgChart1"/>
    <dgm:cxn modelId="{900D6A44-0C48-4726-ACB2-AC462EED8E7F}" type="presParOf" srcId="{8BAB2199-5159-41F9-8708-33820C9B03A9}" destId="{FB705D8D-4B0F-418C-BE22-C9FC935B08A3}" srcOrd="2" destOrd="0" presId="urn:microsoft.com/office/officeart/2005/8/layout/orgChart1"/>
    <dgm:cxn modelId="{E846EA33-4AAA-466C-9657-9A4D6AED3271}" type="presParOf" srcId="{9C5DF944-3D7A-473D-A789-5CA86652B8F8}" destId="{4F6F1802-D2DC-45F2-8B57-B9ACE00E096B}" srcOrd="4" destOrd="0" presId="urn:microsoft.com/office/officeart/2005/8/layout/orgChart1"/>
    <dgm:cxn modelId="{146DD9BC-5F57-4FA3-AC7C-B031CC1B33C8}" type="presParOf" srcId="{9C5DF944-3D7A-473D-A789-5CA86652B8F8}" destId="{D09FB176-C899-4C34-A2EF-DF4099E3930B}" srcOrd="5" destOrd="0" presId="urn:microsoft.com/office/officeart/2005/8/layout/orgChart1"/>
    <dgm:cxn modelId="{49B354AF-5087-4B02-91C4-2349EEDA6F0B}" type="presParOf" srcId="{D09FB176-C899-4C34-A2EF-DF4099E3930B}" destId="{EB3A78CF-8659-4E76-9BB6-78F8A7F8B535}" srcOrd="0" destOrd="0" presId="urn:microsoft.com/office/officeart/2005/8/layout/orgChart1"/>
    <dgm:cxn modelId="{024DBB4F-5A77-4B23-B9BD-8BAB79D6516C}" type="presParOf" srcId="{EB3A78CF-8659-4E76-9BB6-78F8A7F8B535}" destId="{ED956AEF-5A78-47DC-9D97-3B27A2E93095}" srcOrd="0" destOrd="0" presId="urn:microsoft.com/office/officeart/2005/8/layout/orgChart1"/>
    <dgm:cxn modelId="{18058F51-E590-4D4D-A219-5E4E3E6C1A05}" type="presParOf" srcId="{EB3A78CF-8659-4E76-9BB6-78F8A7F8B535}" destId="{0936C29E-0ABE-4289-9453-F6DF249F454C}" srcOrd="1" destOrd="0" presId="urn:microsoft.com/office/officeart/2005/8/layout/orgChart1"/>
    <dgm:cxn modelId="{754EDB48-194C-4690-AED3-49D8685C9292}" type="presParOf" srcId="{D09FB176-C899-4C34-A2EF-DF4099E3930B}" destId="{3666C14E-3FE7-4AB2-BA4F-4535D42C477E}" srcOrd="1" destOrd="0" presId="urn:microsoft.com/office/officeart/2005/8/layout/orgChart1"/>
    <dgm:cxn modelId="{A5206A02-A570-407B-9263-137FE3CBD578}" type="presParOf" srcId="{3666C14E-3FE7-4AB2-BA4F-4535D42C477E}" destId="{7E670A0B-4B6A-45AD-AE95-FAE9E52BA24F}" srcOrd="0" destOrd="0" presId="urn:microsoft.com/office/officeart/2005/8/layout/orgChart1"/>
    <dgm:cxn modelId="{F022EB9A-8DE0-47FF-9C6A-EA5060B32019}" type="presParOf" srcId="{3666C14E-3FE7-4AB2-BA4F-4535D42C477E}" destId="{781D4557-4BA2-4B53-85D2-D0A8E2F29ACB}" srcOrd="1" destOrd="0" presId="urn:microsoft.com/office/officeart/2005/8/layout/orgChart1"/>
    <dgm:cxn modelId="{25C14BD1-7851-49F4-A37A-CBBC30DDF391}" type="presParOf" srcId="{781D4557-4BA2-4B53-85D2-D0A8E2F29ACB}" destId="{A1F0E8B8-00E6-43CE-8E1F-A9918B608453}" srcOrd="0" destOrd="0" presId="urn:microsoft.com/office/officeart/2005/8/layout/orgChart1"/>
    <dgm:cxn modelId="{DEE46230-5751-4C1B-A38B-F004A530AB74}" type="presParOf" srcId="{A1F0E8B8-00E6-43CE-8E1F-A9918B608453}" destId="{2C701CAE-D8F1-461E-8A0C-C57AEB1CD6C2}" srcOrd="0" destOrd="0" presId="urn:microsoft.com/office/officeart/2005/8/layout/orgChart1"/>
    <dgm:cxn modelId="{DC982B52-14A9-43EE-B1FB-F75AA33BCEE7}" type="presParOf" srcId="{A1F0E8B8-00E6-43CE-8E1F-A9918B608453}" destId="{0A55F855-E390-49C4-85C3-4EB5DC8DFEC3}" srcOrd="1" destOrd="0" presId="urn:microsoft.com/office/officeart/2005/8/layout/orgChart1"/>
    <dgm:cxn modelId="{398D3314-88C9-4E6E-8AE0-81F03B419B07}" type="presParOf" srcId="{781D4557-4BA2-4B53-85D2-D0A8E2F29ACB}" destId="{8FDA77AA-02A8-4EBB-8954-A3306A125F11}" srcOrd="1" destOrd="0" presId="urn:microsoft.com/office/officeart/2005/8/layout/orgChart1"/>
    <dgm:cxn modelId="{8018D723-E61E-40A2-A554-684336F50E69}" type="presParOf" srcId="{781D4557-4BA2-4B53-85D2-D0A8E2F29ACB}" destId="{802B30D6-A884-4929-98EE-4DE3E2D91CB8}" srcOrd="2" destOrd="0" presId="urn:microsoft.com/office/officeart/2005/8/layout/orgChart1"/>
    <dgm:cxn modelId="{367473DA-9BD9-4691-90DB-15693C3D44FA}" type="presParOf" srcId="{3666C14E-3FE7-4AB2-BA4F-4535D42C477E}" destId="{4E5DB2E5-BC21-45FD-89CF-804EEEA73D92}" srcOrd="2" destOrd="0" presId="urn:microsoft.com/office/officeart/2005/8/layout/orgChart1"/>
    <dgm:cxn modelId="{A292882C-1476-4673-84C9-833874F1628D}" type="presParOf" srcId="{3666C14E-3FE7-4AB2-BA4F-4535D42C477E}" destId="{FEF5B6E2-22EA-4CFA-BF26-961399773F49}" srcOrd="3" destOrd="0" presId="urn:microsoft.com/office/officeart/2005/8/layout/orgChart1"/>
    <dgm:cxn modelId="{90C6A6A9-5792-4E2D-95E0-E052BCF31F42}" type="presParOf" srcId="{FEF5B6E2-22EA-4CFA-BF26-961399773F49}" destId="{42BED641-FA4F-4D4B-9A19-A7D3C3BE1408}" srcOrd="0" destOrd="0" presId="urn:microsoft.com/office/officeart/2005/8/layout/orgChart1"/>
    <dgm:cxn modelId="{1B556493-E639-4DC8-878E-5983B627324A}" type="presParOf" srcId="{42BED641-FA4F-4D4B-9A19-A7D3C3BE1408}" destId="{74487508-3D4F-4F35-9119-7335AA499C95}" srcOrd="0" destOrd="0" presId="urn:microsoft.com/office/officeart/2005/8/layout/orgChart1"/>
    <dgm:cxn modelId="{D466721B-F326-4331-BF49-90C032F51D87}" type="presParOf" srcId="{42BED641-FA4F-4D4B-9A19-A7D3C3BE1408}" destId="{EA4E738B-1483-44D6-89EB-8256A9C3F87D}" srcOrd="1" destOrd="0" presId="urn:microsoft.com/office/officeart/2005/8/layout/orgChart1"/>
    <dgm:cxn modelId="{8DD3D9E4-8350-435C-9BEB-45C5CB177B74}" type="presParOf" srcId="{FEF5B6E2-22EA-4CFA-BF26-961399773F49}" destId="{B5B7C6F2-824B-4B22-9513-4D47B87A1DEF}" srcOrd="1" destOrd="0" presId="urn:microsoft.com/office/officeart/2005/8/layout/orgChart1"/>
    <dgm:cxn modelId="{E086B8DF-56B0-4744-9A25-D359D2351918}" type="presParOf" srcId="{FEF5B6E2-22EA-4CFA-BF26-961399773F49}" destId="{AD4B3EEE-3AC5-44A5-8891-70C0728030DE}" srcOrd="2" destOrd="0" presId="urn:microsoft.com/office/officeart/2005/8/layout/orgChart1"/>
    <dgm:cxn modelId="{3B062665-3883-4CBE-A26B-C23A2F9274B1}" type="presParOf" srcId="{3666C14E-3FE7-4AB2-BA4F-4535D42C477E}" destId="{1A2BCB80-89E2-41EC-87D9-8650DA66AB8A}" srcOrd="4" destOrd="0" presId="urn:microsoft.com/office/officeart/2005/8/layout/orgChart1"/>
    <dgm:cxn modelId="{BA2B0249-B92E-4475-9109-EA4940DAE522}" type="presParOf" srcId="{3666C14E-3FE7-4AB2-BA4F-4535D42C477E}" destId="{CD498E25-17A8-4592-A106-0BDE77F9F8BE}" srcOrd="5" destOrd="0" presId="urn:microsoft.com/office/officeart/2005/8/layout/orgChart1"/>
    <dgm:cxn modelId="{FDF7E32F-6155-42DE-A232-F049226A94EE}" type="presParOf" srcId="{CD498E25-17A8-4592-A106-0BDE77F9F8BE}" destId="{1832CD07-F56C-4B75-9FC3-CEF6C2D6EA45}" srcOrd="0" destOrd="0" presId="urn:microsoft.com/office/officeart/2005/8/layout/orgChart1"/>
    <dgm:cxn modelId="{35006A8E-827F-4B29-A3E4-A9B9A679E564}" type="presParOf" srcId="{1832CD07-F56C-4B75-9FC3-CEF6C2D6EA45}" destId="{F7484F86-9514-4EEC-AAEC-65AD9B4B3D96}" srcOrd="0" destOrd="0" presId="urn:microsoft.com/office/officeart/2005/8/layout/orgChart1"/>
    <dgm:cxn modelId="{706A29DD-61B6-4D49-82F2-52F81E4EC726}" type="presParOf" srcId="{1832CD07-F56C-4B75-9FC3-CEF6C2D6EA45}" destId="{2F8AA862-E8D3-4043-95F3-7EBB33FDC237}" srcOrd="1" destOrd="0" presId="urn:microsoft.com/office/officeart/2005/8/layout/orgChart1"/>
    <dgm:cxn modelId="{09FB0428-B104-4799-A624-3AC6A2038506}" type="presParOf" srcId="{CD498E25-17A8-4592-A106-0BDE77F9F8BE}" destId="{D6D1B4BE-1E43-4CD4-965F-996A3963A4DE}" srcOrd="1" destOrd="0" presId="urn:microsoft.com/office/officeart/2005/8/layout/orgChart1"/>
    <dgm:cxn modelId="{2815122E-53D9-47B4-B395-C9AC6C585A33}" type="presParOf" srcId="{CD498E25-17A8-4592-A106-0BDE77F9F8BE}" destId="{2585E360-1265-4DAF-8ED0-8CB30CFCA044}" srcOrd="2" destOrd="0" presId="urn:microsoft.com/office/officeart/2005/8/layout/orgChart1"/>
    <dgm:cxn modelId="{4C2C90F6-3E62-4ABC-8069-083803449FE4}" type="presParOf" srcId="{3666C14E-3FE7-4AB2-BA4F-4535D42C477E}" destId="{9AAB9F84-69DB-4974-8FB3-17FE16A42904}" srcOrd="6" destOrd="0" presId="urn:microsoft.com/office/officeart/2005/8/layout/orgChart1"/>
    <dgm:cxn modelId="{EFC283B5-9CD6-47F2-9A98-E21A34E4DA0D}" type="presParOf" srcId="{3666C14E-3FE7-4AB2-BA4F-4535D42C477E}" destId="{C3EE2C24-35C5-4383-8BA8-04718D61B1E3}" srcOrd="7" destOrd="0" presId="urn:microsoft.com/office/officeart/2005/8/layout/orgChart1"/>
    <dgm:cxn modelId="{C60C9A38-C190-48BB-B7A2-D24B78313DBD}" type="presParOf" srcId="{C3EE2C24-35C5-4383-8BA8-04718D61B1E3}" destId="{D76FB983-6AF4-4D17-803C-BE4F9D86E241}" srcOrd="0" destOrd="0" presId="urn:microsoft.com/office/officeart/2005/8/layout/orgChart1"/>
    <dgm:cxn modelId="{F08EA308-ABCE-43D8-8969-1C084B8F6826}" type="presParOf" srcId="{D76FB983-6AF4-4D17-803C-BE4F9D86E241}" destId="{C95AECE2-07C4-42E7-90DA-5CD8EA216CFC}" srcOrd="0" destOrd="0" presId="urn:microsoft.com/office/officeart/2005/8/layout/orgChart1"/>
    <dgm:cxn modelId="{7A1FA13D-C9FF-4750-A2F5-269C40B7D73A}" type="presParOf" srcId="{D76FB983-6AF4-4D17-803C-BE4F9D86E241}" destId="{4704A764-F3E3-46A1-B698-AC3BCD85875D}" srcOrd="1" destOrd="0" presId="urn:microsoft.com/office/officeart/2005/8/layout/orgChart1"/>
    <dgm:cxn modelId="{CB1D27EC-676F-4B9F-ADBE-8C860355E120}" type="presParOf" srcId="{C3EE2C24-35C5-4383-8BA8-04718D61B1E3}" destId="{C07B020C-8290-4505-84E9-D8CD925D7B93}" srcOrd="1" destOrd="0" presId="urn:microsoft.com/office/officeart/2005/8/layout/orgChart1"/>
    <dgm:cxn modelId="{BB4A32B7-4D8C-4CE8-9F6C-51104D18D2D1}" type="presParOf" srcId="{C3EE2C24-35C5-4383-8BA8-04718D61B1E3}" destId="{97715D9E-A6B5-4BE2-9531-017E1F9F5E37}" srcOrd="2" destOrd="0" presId="urn:microsoft.com/office/officeart/2005/8/layout/orgChart1"/>
    <dgm:cxn modelId="{65A33949-CEEC-40A9-A116-B8450F6E1CE7}" type="presParOf" srcId="{3666C14E-3FE7-4AB2-BA4F-4535D42C477E}" destId="{F8AA5B07-D62E-4BEF-A7F4-BB8154CE0161}" srcOrd="8" destOrd="0" presId="urn:microsoft.com/office/officeart/2005/8/layout/orgChart1"/>
    <dgm:cxn modelId="{A8040202-3D0D-4AF9-B363-40833CE70A09}" type="presParOf" srcId="{3666C14E-3FE7-4AB2-BA4F-4535D42C477E}" destId="{28D3CB32-FAA0-4273-8538-1EB307061468}" srcOrd="9" destOrd="0" presId="urn:microsoft.com/office/officeart/2005/8/layout/orgChart1"/>
    <dgm:cxn modelId="{DA338796-DCC7-4740-BE63-C729DE1045BB}" type="presParOf" srcId="{28D3CB32-FAA0-4273-8538-1EB307061468}" destId="{4E6634D0-9CA1-4ACD-BF91-91BEE47E76EF}" srcOrd="0" destOrd="0" presId="urn:microsoft.com/office/officeart/2005/8/layout/orgChart1"/>
    <dgm:cxn modelId="{4843CED4-B5FB-4D12-97BE-2DC75F7FDB62}" type="presParOf" srcId="{4E6634D0-9CA1-4ACD-BF91-91BEE47E76EF}" destId="{EE219807-47C8-4941-99AE-CE39076E53F5}" srcOrd="0" destOrd="0" presId="urn:microsoft.com/office/officeart/2005/8/layout/orgChart1"/>
    <dgm:cxn modelId="{478A0D76-E243-4C5B-ACDC-B62C9B3FA14B}" type="presParOf" srcId="{4E6634D0-9CA1-4ACD-BF91-91BEE47E76EF}" destId="{A8ED66CC-CBB3-4EB5-ADE1-6E062170315B}" srcOrd="1" destOrd="0" presId="urn:microsoft.com/office/officeart/2005/8/layout/orgChart1"/>
    <dgm:cxn modelId="{303E90CF-3553-4C27-9E06-C147050D6789}" type="presParOf" srcId="{28D3CB32-FAA0-4273-8538-1EB307061468}" destId="{55A4A9B7-D2D2-4F27-9972-54B957F184B3}" srcOrd="1" destOrd="0" presId="urn:microsoft.com/office/officeart/2005/8/layout/orgChart1"/>
    <dgm:cxn modelId="{1BF2BA88-34AE-4BFA-AA1C-BA07572ECCA7}" type="presParOf" srcId="{28D3CB32-FAA0-4273-8538-1EB307061468}" destId="{A6D08738-8725-4BBB-8D6E-6E0F7F338F27}" srcOrd="2" destOrd="0" presId="urn:microsoft.com/office/officeart/2005/8/layout/orgChart1"/>
    <dgm:cxn modelId="{92674154-0165-4D93-8568-56E0AA54971D}" type="presParOf" srcId="{D09FB176-C899-4C34-A2EF-DF4099E3930B}" destId="{10032A81-28F1-4589-A2C9-2F713826DB5B}" srcOrd="2" destOrd="0" presId="urn:microsoft.com/office/officeart/2005/8/layout/orgChart1"/>
    <dgm:cxn modelId="{F90CE27E-38F7-4725-B7AF-166310BF85A7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2982187-BC85-4EC5-B116-1D51725C66EE}" type="presOf" srcId="{D5F013B3-4B4E-4E38-9BAF-4B34B2BB0C79}" destId="{26E61D30-5696-4E05-9044-AF73EF27DAB2}" srcOrd="0" destOrd="0" presId="urn:microsoft.com/office/officeart/2005/8/layout/orgChart1"/>
    <dgm:cxn modelId="{8AB09822-C721-41CE-821B-BB5053B5D291}" type="presOf" srcId="{00B822AA-E50D-409C-8E77-78CE41F17C4F}" destId="{EE7467E8-D778-4C18-9C7C-925EF25B0DC2}" srcOrd="1" destOrd="0" presId="urn:microsoft.com/office/officeart/2005/8/layout/orgChart1"/>
    <dgm:cxn modelId="{8E965711-678D-40CF-AEB9-A78949245B61}" type="presOf" srcId="{CE683E6A-A313-4F5C-8639-235783D1198F}" destId="{6C1B72B2-EE6C-495B-ADAD-8508CE8EB807}" srcOrd="0" destOrd="0" presId="urn:microsoft.com/office/officeart/2005/8/layout/orgChart1"/>
    <dgm:cxn modelId="{0D0C6EE4-8E43-4DC2-9E9C-33AB5563891C}" type="presOf" srcId="{D91152BC-9A33-44D3-AEBB-F20420DB430F}" destId="{30DA9891-B7C7-405D-9015-1C3DF0E9850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8856FD1D-4E51-456B-B93C-682D6AA3F545}" type="presOf" srcId="{D656347E-658D-41DE-86E2-9688A1F66EB3}" destId="{D351E307-7A60-4733-B21C-CC6D6E5D051D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C4EF1D3F-AE08-4C22-ACFA-1CA3F871D8AE}" type="presOf" srcId="{51AC05A3-5125-4631-8328-EE9742C5CE1F}" destId="{75DCBE71-7469-49E9-81E5-E6A43E3EC0DC}" srcOrd="1" destOrd="0" presId="urn:microsoft.com/office/officeart/2005/8/layout/orgChart1"/>
    <dgm:cxn modelId="{4F53E337-0E05-4536-9BFC-4C1CC0D348A2}" type="presOf" srcId="{092024CE-8423-4E50-A34E-3122E05631CC}" destId="{2C701CAE-D8F1-461E-8A0C-C57AEB1CD6C2}" srcOrd="0" destOrd="0" presId="urn:microsoft.com/office/officeart/2005/8/layout/orgChart1"/>
    <dgm:cxn modelId="{0E8A9F80-C568-4684-BEB5-E2084CF463BF}" type="presOf" srcId="{88415C31-82DD-4EF9-9A7A-1D4D99FB6B9D}" destId="{0936C29E-0ABE-4289-9453-F6DF249F454C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20C963EA-BD5C-4D2C-BD71-00AEC18C5099}" type="presOf" srcId="{844909A3-F2C8-49AE-869B-AFCA0AC709DF}" destId="{5A29D58D-62CC-4731-8120-CAD4354C3E03}" srcOrd="0" destOrd="0" presId="urn:microsoft.com/office/officeart/2005/8/layout/orgChart1"/>
    <dgm:cxn modelId="{23F5BD07-C222-48A7-9D89-D39E3E03B0AD}" type="presOf" srcId="{D3B00EB5-7252-4C54-A138-4FDE2761BA89}" destId="{77FF546B-1ADB-4B35-B705-B48DE95D0A7F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43539E5-A90F-47BA-B1C9-4DDECF1014C2}" type="presOf" srcId="{CBC98D67-7A4E-4DF5-AC0F-18B667594BB8}" destId="{D644628E-4C6F-4DF2-8C07-D2B66E3A4757}" srcOrd="0" destOrd="0" presId="urn:microsoft.com/office/officeart/2005/8/layout/orgChart1"/>
    <dgm:cxn modelId="{D0DD985B-1D53-4676-8424-D36264110EDB}" type="presOf" srcId="{49A41343-8942-4E0A-948C-7308CFEDA337}" destId="{F8AA5B07-D62E-4BEF-A7F4-BB8154CE0161}" srcOrd="0" destOrd="0" presId="urn:microsoft.com/office/officeart/2005/8/layout/orgChart1"/>
    <dgm:cxn modelId="{ACEECBA8-099D-41D3-998D-5CA866E9FC5E}" type="presOf" srcId="{BAA37ED3-8504-4718-82EA-2141E33A703B}" destId="{C6471DB4-9B93-437A-AEBE-F3B71F737DF8}" srcOrd="0" destOrd="0" presId="urn:microsoft.com/office/officeart/2005/8/layout/orgChart1"/>
    <dgm:cxn modelId="{B27238CB-EC87-4F5F-925D-9AE35B964572}" type="presOf" srcId="{382A9707-8CE9-4448-A732-795155023764}" destId="{40CBCC65-FD09-4B94-B9C9-3482617F2627}" srcOrd="1" destOrd="0" presId="urn:microsoft.com/office/officeart/2005/8/layout/orgChart1"/>
    <dgm:cxn modelId="{D02FA8C8-7E0E-4269-BAE8-8DD2B6787CF5}" type="presOf" srcId="{0ED209FE-B93C-493B-85A2-BA5863869AE7}" destId="{B4ADFA40-1DC3-4BD0-BAE4-D5BA4FDF2B3E}" srcOrd="0" destOrd="0" presId="urn:microsoft.com/office/officeart/2005/8/layout/orgChart1"/>
    <dgm:cxn modelId="{657878C6-15EC-44DD-B86C-D922A710B107}" type="presOf" srcId="{D91152BC-9A33-44D3-AEBB-F20420DB430F}" destId="{5EC808F1-181C-42C2-975C-2B558EBCB7FE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1C627DA4-A299-4336-BE78-5F3A5DD27184}" type="presOf" srcId="{DCB062A1-302A-48A6-BE81-96138548FF70}" destId="{1AE91293-7748-4E52-8855-7B838C555EB9}" srcOrd="0" destOrd="0" presId="urn:microsoft.com/office/officeart/2005/8/layout/orgChart1"/>
    <dgm:cxn modelId="{FF58D0EE-D19A-4380-9646-AA787D0E4E5A}" type="presOf" srcId="{43C964D4-3EA5-4709-BA45-DC9671707267}" destId="{87899BB1-A811-4B2D-8FA3-633A97B1A6A6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8EBB3E2-6D7A-41DD-B7DF-557E64E583CC}" type="presOf" srcId="{382A9707-8CE9-4448-A732-795155023764}" destId="{C9EB4BFF-95DA-49B7-87A2-66A52A4FCDFA}" srcOrd="0" destOrd="0" presId="urn:microsoft.com/office/officeart/2005/8/layout/orgChart1"/>
    <dgm:cxn modelId="{7036ACAE-5E01-4A68-B167-C5B9C3A2CA84}" type="presOf" srcId="{69BEBD41-3545-40FD-BFDD-D21BD47C872E}" destId="{EA4E738B-1483-44D6-89EB-8256A9C3F87D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9F89FC3-19E2-438A-9149-645AFF791491}" type="presOf" srcId="{EDF4E25F-6E69-41B7-B57F-66E5D749104E}" destId="{CD65CBB6-B9A3-48AB-AFB3-4BE4B03553D3}" srcOrd="0" destOrd="0" presId="urn:microsoft.com/office/officeart/2005/8/layout/orgChart1"/>
    <dgm:cxn modelId="{1C62E661-7B80-493A-A598-0C9105DF8596}" type="presOf" srcId="{DC9F82DD-39AD-486C-81D6-0E3C38A96BAD}" destId="{4F6F1802-D2DC-45F2-8B57-B9ACE00E096B}" srcOrd="0" destOrd="0" presId="urn:microsoft.com/office/officeart/2005/8/layout/orgChart1"/>
    <dgm:cxn modelId="{657CAC8D-C00B-4A1A-B6CF-397826474A1C}" type="presOf" srcId="{E2FDDA39-0A56-4C19-9570-F6322A50CD7C}" destId="{4704A764-F3E3-46A1-B698-AC3BCD85875D}" srcOrd="1" destOrd="0" presId="urn:microsoft.com/office/officeart/2005/8/layout/orgChart1"/>
    <dgm:cxn modelId="{14E44C90-41DD-4DA3-806C-C5DCBC5C6134}" type="presOf" srcId="{69BEBD41-3545-40FD-BFDD-D21BD47C872E}" destId="{74487508-3D4F-4F35-9119-7335AA499C95}" srcOrd="0" destOrd="0" presId="urn:microsoft.com/office/officeart/2005/8/layout/orgChart1"/>
    <dgm:cxn modelId="{08BA19EF-A49F-4962-923F-50689DBAF3FA}" type="presOf" srcId="{6A766238-49C0-489C-9759-5801318FB123}" destId="{F4F60A8B-BCFE-4E33-9289-BF4CA9206F7B}" srcOrd="1" destOrd="0" presId="urn:microsoft.com/office/officeart/2005/8/layout/orgChart1"/>
    <dgm:cxn modelId="{7543208C-B951-4B54-868E-B815B31F5F78}" type="presOf" srcId="{88B02B86-A182-47E8-98CE-5F03ED03FC83}" destId="{1A2BCB80-89E2-41EC-87D9-8650DA66AB8A}" srcOrd="0" destOrd="0" presId="urn:microsoft.com/office/officeart/2005/8/layout/orgChart1"/>
    <dgm:cxn modelId="{D739A756-8CE6-4149-883D-8C0C18B250F4}" type="presOf" srcId="{1E17A9B5-1CC6-4BF4-A5EB-2099972243B8}" destId="{0044642D-BF6E-4946-989D-7BC76303D8B1}" srcOrd="1" destOrd="0" presId="urn:microsoft.com/office/officeart/2005/8/layout/orgChart1"/>
    <dgm:cxn modelId="{4157A9B8-EE29-4FB7-A879-8585D990C79D}" type="presOf" srcId="{E2FDDA39-0A56-4C19-9570-F6322A50CD7C}" destId="{C95AECE2-07C4-42E7-90DA-5CD8EA216CFC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46046DF-E522-4479-9ED1-F8BD470A120A}" type="presOf" srcId="{B103CFD6-C2F2-4A76-8866-035FF64E5877}" destId="{2FA1AE03-77C2-487B-948B-82122901556A}" srcOrd="1" destOrd="0" presId="urn:microsoft.com/office/officeart/2005/8/layout/orgChart1"/>
    <dgm:cxn modelId="{DB34B699-41C4-4D86-B75C-0F28F168F56F}" type="presOf" srcId="{C7336B56-6975-43EE-AA11-2CF9D86F3B72}" destId="{2F8AA862-E8D3-4043-95F3-7EBB33FDC237}" srcOrd="1" destOrd="0" presId="urn:microsoft.com/office/officeart/2005/8/layout/orgChart1"/>
    <dgm:cxn modelId="{4BC78502-B28B-4836-9679-02FA7AAD282C}" type="presOf" srcId="{6A766238-49C0-489C-9759-5801318FB123}" destId="{8F3E2022-AB5E-4438-BDBE-146FD19E8285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47A6853-D365-4599-A665-49189D23AD7B}" type="presOf" srcId="{3837525C-9A2A-44D5-8B42-9C0820CF3FF9}" destId="{6AC59FBD-FAEA-42FA-8EB1-29A7CC044828}" srcOrd="0" destOrd="0" presId="urn:microsoft.com/office/officeart/2005/8/layout/orgChart1"/>
    <dgm:cxn modelId="{C3CDAB96-ECAF-435D-8F96-7F358D1749A9}" type="presOf" srcId="{032924AE-7BA3-4608-9D4D-A10FC22FA55B}" destId="{842224E6-60DA-412E-8A1B-7533C1377869}" srcOrd="1" destOrd="0" presId="urn:microsoft.com/office/officeart/2005/8/layout/orgChart1"/>
    <dgm:cxn modelId="{0FE97F4B-68F5-4108-A656-B1B84CD684DC}" type="presOf" srcId="{88415C31-82DD-4EF9-9A7A-1D4D99FB6B9D}" destId="{ED956AEF-5A78-47DC-9D97-3B27A2E9309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0B06EDCC-4641-41EF-A38C-0989A435ABAD}" type="presOf" srcId="{41CBE71F-8A1C-4046-8B51-627382F890A8}" destId="{BD53C961-9C2E-42B5-A825-EB1CD5AF2FE3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5CB61616-3F21-45DF-BD9C-60DB49DF38D0}" type="presOf" srcId="{032924AE-7BA3-4608-9D4D-A10FC22FA55B}" destId="{FCA2B357-06A1-4199-999C-BBE32872F828}" srcOrd="0" destOrd="0" presId="urn:microsoft.com/office/officeart/2005/8/layout/orgChart1"/>
    <dgm:cxn modelId="{AF417F2B-7346-4A12-81DD-D57086722FA3}" type="presOf" srcId="{B40A1E99-819E-4C0D-B671-3D134F0F7163}" destId="{179F0FCD-C306-4B84-A7DF-E34F9FAB6F56}" srcOrd="1" destOrd="0" presId="urn:microsoft.com/office/officeart/2005/8/layout/orgChart1"/>
    <dgm:cxn modelId="{E0591183-CF72-4F32-A89D-61752E3CD4A0}" type="presOf" srcId="{092024CE-8423-4E50-A34E-3122E05631CC}" destId="{0A55F855-E390-49C4-85C3-4EB5DC8DFEC3}" srcOrd="1" destOrd="0" presId="urn:microsoft.com/office/officeart/2005/8/layout/orgChart1"/>
    <dgm:cxn modelId="{A5D31D8E-9C3C-4D46-978E-67BBF6A63AC7}" type="presOf" srcId="{00B822AA-E50D-409C-8E77-78CE41F17C4F}" destId="{86ECFBC0-6EDE-49D7-A5E4-E61CBAF4A092}" srcOrd="0" destOrd="0" presId="urn:microsoft.com/office/officeart/2005/8/layout/orgChart1"/>
    <dgm:cxn modelId="{729DBE0D-BCAD-412D-850B-946444B183DA}" type="presOf" srcId="{1E17A9B5-1CC6-4BF4-A5EB-2099972243B8}" destId="{F0DC39B6-0C64-430A-9FFB-4907B94E244D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2ADA308-F965-477C-8897-10B049AE1C44}" type="presOf" srcId="{C7336B56-6975-43EE-AA11-2CF9D86F3B72}" destId="{F7484F86-9514-4EEC-AAEC-65AD9B4B3D96}" srcOrd="0" destOrd="0" presId="urn:microsoft.com/office/officeart/2005/8/layout/orgChart1"/>
    <dgm:cxn modelId="{69564C87-3829-468C-893C-F227F50D03F0}" type="presOf" srcId="{B103CFD6-C2F2-4A76-8866-035FF64E5877}" destId="{D98E11BE-9177-4329-A5B4-B4B8653C2863}" srcOrd="0" destOrd="0" presId="urn:microsoft.com/office/officeart/2005/8/layout/orgChart1"/>
    <dgm:cxn modelId="{B1FC47AB-D001-469E-AB19-3A7D196AA00E}" type="presOf" srcId="{1D03C52E-27F1-4CAD-B953-A57260381D87}" destId="{52D64095-8F0B-43C5-A134-4F8EB745D0AC}" srcOrd="0" destOrd="0" presId="urn:microsoft.com/office/officeart/2005/8/layout/orgChart1"/>
    <dgm:cxn modelId="{60DD19A6-1FEB-4D04-8786-F360F5A21F65}" type="presOf" srcId="{8514C17C-35EC-4D14-92F7-13A577CAA5C4}" destId="{3AA4BA60-CAF3-4B65-8A7B-26648B565082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ADA3071C-741A-43A5-BC7E-FBF2BBF582D4}" type="presOf" srcId="{DCCE79F2-51DC-4E3A-8F3D-0CB311D1F14D}" destId="{EE219807-47C8-4941-99AE-CE39076E53F5}" srcOrd="0" destOrd="0" presId="urn:microsoft.com/office/officeart/2005/8/layout/orgChart1"/>
    <dgm:cxn modelId="{8EAF6EDB-4C8A-4CFA-8318-80028792C343}" type="presOf" srcId="{8514C17C-35EC-4D14-92F7-13A577CAA5C4}" destId="{079C46BA-E270-4C4F-9AA8-92E32A64D736}" srcOrd="0" destOrd="0" presId="urn:microsoft.com/office/officeart/2005/8/layout/orgChart1"/>
    <dgm:cxn modelId="{1A0B1444-CAFD-4BCC-81D2-AF51D040E5D2}" type="presOf" srcId="{BC7A14EC-7DD0-42E2-A28E-8428AF273F49}" destId="{4E5DB2E5-BC21-45FD-89CF-804EEEA73D92}" srcOrd="0" destOrd="0" presId="urn:microsoft.com/office/officeart/2005/8/layout/orgChart1"/>
    <dgm:cxn modelId="{BE5AD91C-0499-41DC-AEB4-752C20718D6E}" type="presOf" srcId="{57A44C0D-573F-44FB-BC9E-B18382ACCC39}" destId="{9AAB9F84-69DB-4974-8FB3-17FE16A42904}" srcOrd="0" destOrd="0" presId="urn:microsoft.com/office/officeart/2005/8/layout/orgChart1"/>
    <dgm:cxn modelId="{125B5DCF-F90B-4A18-84CA-F988310E4699}" type="presOf" srcId="{B40A1E99-819E-4C0D-B671-3D134F0F7163}" destId="{3A05D6AC-55D4-4F8B-831D-7528DBB5E857}" srcOrd="0" destOrd="0" presId="urn:microsoft.com/office/officeart/2005/8/layout/orgChart1"/>
    <dgm:cxn modelId="{1471FDD0-2AE4-4788-808B-C38D20D25D4D}" type="presOf" srcId="{43C964D4-3EA5-4709-BA45-DC9671707267}" destId="{ABF5B3AF-9C3F-43AC-89B9-A4B84688B739}" srcOrd="0" destOrd="0" presId="urn:microsoft.com/office/officeart/2005/8/layout/orgChart1"/>
    <dgm:cxn modelId="{EC3F539E-410E-431A-BA1C-AFDB0245EF73}" type="presOf" srcId="{BCA1F9C7-A2DE-4DA9-9030-581CAAE089DA}" destId="{7E670A0B-4B6A-45AD-AE95-FAE9E52BA24F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A327C67-6A32-457A-8117-70EF63226B11}" type="presOf" srcId="{51AC05A3-5125-4631-8328-EE9742C5CE1F}" destId="{7533127D-6F77-420D-9337-03A9B17677A7}" srcOrd="0" destOrd="0" presId="urn:microsoft.com/office/officeart/2005/8/layout/orgChart1"/>
    <dgm:cxn modelId="{9E8CEEAA-7A61-44C7-AE33-511A7D9D2A18}" type="presOf" srcId="{D5F013B3-4B4E-4E38-9BAF-4B34B2BB0C79}" destId="{14A5ABF2-8B49-4694-AC4C-1A898869B017}" srcOrd="1" destOrd="0" presId="urn:microsoft.com/office/officeart/2005/8/layout/orgChart1"/>
    <dgm:cxn modelId="{080929B4-C23A-4687-8783-8424A30A4A80}" type="presOf" srcId="{DCCE79F2-51DC-4E3A-8F3D-0CB311D1F14D}" destId="{A8ED66CC-CBB3-4EB5-ADE1-6E062170315B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8D1072FF-6942-4B93-8A94-AA0F89586ED1}" type="presParOf" srcId="{6C1B72B2-EE6C-495B-ADAD-8508CE8EB807}" destId="{B9578B13-712D-4BAD-A28F-A7352074EDA6}" srcOrd="0" destOrd="0" presId="urn:microsoft.com/office/officeart/2005/8/layout/orgChart1"/>
    <dgm:cxn modelId="{E63A190B-4787-4150-A11D-613C8037E17D}" type="presParOf" srcId="{B9578B13-712D-4BAD-A28F-A7352074EDA6}" destId="{EA34C8C8-6EC1-483B-8E39-8E6926CED3CE}" srcOrd="0" destOrd="0" presId="urn:microsoft.com/office/officeart/2005/8/layout/orgChart1"/>
    <dgm:cxn modelId="{878A72FC-2E80-403D-B244-F2D9D284CF87}" type="presParOf" srcId="{EA34C8C8-6EC1-483B-8E39-8E6926CED3CE}" destId="{D98E11BE-9177-4329-A5B4-B4B8653C2863}" srcOrd="0" destOrd="0" presId="urn:microsoft.com/office/officeart/2005/8/layout/orgChart1"/>
    <dgm:cxn modelId="{5454E1CC-EB34-411B-ABBA-774647B67DE7}" type="presParOf" srcId="{EA34C8C8-6EC1-483B-8E39-8E6926CED3CE}" destId="{2FA1AE03-77C2-487B-948B-82122901556A}" srcOrd="1" destOrd="0" presId="urn:microsoft.com/office/officeart/2005/8/layout/orgChart1"/>
    <dgm:cxn modelId="{01319A58-33E7-4185-9E4F-CF13E2CFAD05}" type="presParOf" srcId="{B9578B13-712D-4BAD-A28F-A7352074EDA6}" destId="{9C5DF944-3D7A-473D-A789-5CA86652B8F8}" srcOrd="1" destOrd="0" presId="urn:microsoft.com/office/officeart/2005/8/layout/orgChart1"/>
    <dgm:cxn modelId="{C1F88CE6-3D40-43A2-BF5B-CE06833962D2}" type="presParOf" srcId="{9C5DF944-3D7A-473D-A789-5CA86652B8F8}" destId="{D351E307-7A60-4733-B21C-CC6D6E5D051D}" srcOrd="0" destOrd="0" presId="urn:microsoft.com/office/officeart/2005/8/layout/orgChart1"/>
    <dgm:cxn modelId="{8D5CE2B4-8508-4901-B0C6-8A915663FAC1}" type="presParOf" srcId="{9C5DF944-3D7A-473D-A789-5CA86652B8F8}" destId="{60FE5B31-E82E-49E2-9469-B5D5674278BC}" srcOrd="1" destOrd="0" presId="urn:microsoft.com/office/officeart/2005/8/layout/orgChart1"/>
    <dgm:cxn modelId="{A31EF3BF-A38B-4F18-BECF-ED0ECFA29390}" type="presParOf" srcId="{60FE5B31-E82E-49E2-9469-B5D5674278BC}" destId="{CB88DD46-0D40-4A1B-9C97-26FA4C46EB15}" srcOrd="0" destOrd="0" presId="urn:microsoft.com/office/officeart/2005/8/layout/orgChart1"/>
    <dgm:cxn modelId="{ED3B261B-6E82-4A0B-9049-B1E4A6093935}" type="presParOf" srcId="{CB88DD46-0D40-4A1B-9C97-26FA4C46EB15}" destId="{ABF5B3AF-9C3F-43AC-89B9-A4B84688B739}" srcOrd="0" destOrd="0" presId="urn:microsoft.com/office/officeart/2005/8/layout/orgChart1"/>
    <dgm:cxn modelId="{8AB958D8-D63C-48AC-A923-9169D17E12E5}" type="presParOf" srcId="{CB88DD46-0D40-4A1B-9C97-26FA4C46EB15}" destId="{87899BB1-A811-4B2D-8FA3-633A97B1A6A6}" srcOrd="1" destOrd="0" presId="urn:microsoft.com/office/officeart/2005/8/layout/orgChart1"/>
    <dgm:cxn modelId="{55711EB8-B7A3-4C2E-BBCE-193C3F00ED6F}" type="presParOf" srcId="{60FE5B31-E82E-49E2-9469-B5D5674278BC}" destId="{B6A20B03-CFA9-41D8-9956-9F0EB448DC4A}" srcOrd="1" destOrd="0" presId="urn:microsoft.com/office/officeart/2005/8/layout/orgChart1"/>
    <dgm:cxn modelId="{CF8F2016-D0C5-4C28-9527-0E94C3783C56}" type="presParOf" srcId="{B6A20B03-CFA9-41D8-9956-9F0EB448DC4A}" destId="{CD65CBB6-B9A3-48AB-AFB3-4BE4B03553D3}" srcOrd="0" destOrd="0" presId="urn:microsoft.com/office/officeart/2005/8/layout/orgChart1"/>
    <dgm:cxn modelId="{8E709B15-A973-42B9-9514-CB17E4F8A570}" type="presParOf" srcId="{B6A20B03-CFA9-41D8-9956-9F0EB448DC4A}" destId="{ED1F0A6D-21D1-431E-B021-19DC70288741}" srcOrd="1" destOrd="0" presId="urn:microsoft.com/office/officeart/2005/8/layout/orgChart1"/>
    <dgm:cxn modelId="{7C967151-05D5-4CDA-8666-97A0AC914367}" type="presParOf" srcId="{ED1F0A6D-21D1-431E-B021-19DC70288741}" destId="{3035FF76-B78F-49A4-AACF-E2FF3786028F}" srcOrd="0" destOrd="0" presId="urn:microsoft.com/office/officeart/2005/8/layout/orgChart1"/>
    <dgm:cxn modelId="{B854BCAA-2E3D-4D85-BC24-C802F7ED4B3C}" type="presParOf" srcId="{3035FF76-B78F-49A4-AACF-E2FF3786028F}" destId="{F0DC39B6-0C64-430A-9FFB-4907B94E244D}" srcOrd="0" destOrd="0" presId="urn:microsoft.com/office/officeart/2005/8/layout/orgChart1"/>
    <dgm:cxn modelId="{B882685B-1003-4C8A-AD7C-7638F10F4B21}" type="presParOf" srcId="{3035FF76-B78F-49A4-AACF-E2FF3786028F}" destId="{0044642D-BF6E-4946-989D-7BC76303D8B1}" srcOrd="1" destOrd="0" presId="urn:microsoft.com/office/officeart/2005/8/layout/orgChart1"/>
    <dgm:cxn modelId="{CFF59DAE-42F9-468E-9FDC-2EFC493CF40C}" type="presParOf" srcId="{ED1F0A6D-21D1-431E-B021-19DC70288741}" destId="{6F92EC3E-8AAE-41C7-BFFF-85E9DBCB215A}" srcOrd="1" destOrd="0" presId="urn:microsoft.com/office/officeart/2005/8/layout/orgChart1"/>
    <dgm:cxn modelId="{D31EB0CE-7B58-4F0A-9DD6-9B1ED91D8CF6}" type="presParOf" srcId="{ED1F0A6D-21D1-431E-B021-19DC70288741}" destId="{C359BE23-B469-48EB-819D-6F6FDCDBB0A8}" srcOrd="2" destOrd="0" presId="urn:microsoft.com/office/officeart/2005/8/layout/orgChart1"/>
    <dgm:cxn modelId="{67456E1C-0B3F-48FB-B0DB-B828DA8AB83A}" type="presParOf" srcId="{B6A20B03-CFA9-41D8-9956-9F0EB448DC4A}" destId="{6AC59FBD-FAEA-42FA-8EB1-29A7CC044828}" srcOrd="2" destOrd="0" presId="urn:microsoft.com/office/officeart/2005/8/layout/orgChart1"/>
    <dgm:cxn modelId="{06E52850-7A6B-4DAC-8635-5AD073A36F29}" type="presParOf" srcId="{B6A20B03-CFA9-41D8-9956-9F0EB448DC4A}" destId="{F2E1EDE4-99F4-4CBC-BA6A-91AF00914823}" srcOrd="3" destOrd="0" presId="urn:microsoft.com/office/officeart/2005/8/layout/orgChart1"/>
    <dgm:cxn modelId="{68E0FE82-1E63-4C3C-9AEA-D9DAB435E9D4}" type="presParOf" srcId="{F2E1EDE4-99F4-4CBC-BA6A-91AF00914823}" destId="{795B4B98-FEFB-4DAB-B785-2E28918B1C7E}" srcOrd="0" destOrd="0" presId="urn:microsoft.com/office/officeart/2005/8/layout/orgChart1"/>
    <dgm:cxn modelId="{F44B91E1-989A-4139-89BE-7DA08547189F}" type="presParOf" srcId="{795B4B98-FEFB-4DAB-B785-2E28918B1C7E}" destId="{C9EB4BFF-95DA-49B7-87A2-66A52A4FCDFA}" srcOrd="0" destOrd="0" presId="urn:microsoft.com/office/officeart/2005/8/layout/orgChart1"/>
    <dgm:cxn modelId="{13EC393C-CD41-4208-AA82-DC16CC208F1E}" type="presParOf" srcId="{795B4B98-FEFB-4DAB-B785-2E28918B1C7E}" destId="{40CBCC65-FD09-4B94-B9C9-3482617F2627}" srcOrd="1" destOrd="0" presId="urn:microsoft.com/office/officeart/2005/8/layout/orgChart1"/>
    <dgm:cxn modelId="{E1A09FF3-C740-42E3-95F0-8FA384ED5091}" type="presParOf" srcId="{F2E1EDE4-99F4-4CBC-BA6A-91AF00914823}" destId="{6E67D5E8-91A3-4A9C-B70E-60777B0DD65E}" srcOrd="1" destOrd="0" presId="urn:microsoft.com/office/officeart/2005/8/layout/orgChart1"/>
    <dgm:cxn modelId="{82118EFB-67B4-4FAA-984B-436F0B134933}" type="presParOf" srcId="{F2E1EDE4-99F4-4CBC-BA6A-91AF00914823}" destId="{9041FCB5-DDBA-4A82-87F1-A20AE1F0ECFA}" srcOrd="2" destOrd="0" presId="urn:microsoft.com/office/officeart/2005/8/layout/orgChart1"/>
    <dgm:cxn modelId="{3F54EB88-2D93-452E-9CC1-147AD8E85FE5}" type="presParOf" srcId="{B6A20B03-CFA9-41D8-9956-9F0EB448DC4A}" destId="{D644628E-4C6F-4DF2-8C07-D2B66E3A4757}" srcOrd="4" destOrd="0" presId="urn:microsoft.com/office/officeart/2005/8/layout/orgChart1"/>
    <dgm:cxn modelId="{306D2E34-59D9-4309-8501-7EB30FCC5F23}" type="presParOf" srcId="{B6A20B03-CFA9-41D8-9956-9F0EB448DC4A}" destId="{4C59CDCC-8171-42A8-836D-8A7ADEF309D0}" srcOrd="5" destOrd="0" presId="urn:microsoft.com/office/officeart/2005/8/layout/orgChart1"/>
    <dgm:cxn modelId="{19914E2B-6587-47D7-BBAD-4F105E271758}" type="presParOf" srcId="{4C59CDCC-8171-42A8-836D-8A7ADEF309D0}" destId="{FED7DC99-D3B3-46B2-AE57-14D47B1F3671}" srcOrd="0" destOrd="0" presId="urn:microsoft.com/office/officeart/2005/8/layout/orgChart1"/>
    <dgm:cxn modelId="{CE54F615-FBD4-4657-AD26-14F6DFDE58C8}" type="presParOf" srcId="{FED7DC99-D3B3-46B2-AE57-14D47B1F3671}" destId="{8F3E2022-AB5E-4438-BDBE-146FD19E8285}" srcOrd="0" destOrd="0" presId="urn:microsoft.com/office/officeart/2005/8/layout/orgChart1"/>
    <dgm:cxn modelId="{4CD3CC45-61FD-4B55-804D-1A7386896DDB}" type="presParOf" srcId="{FED7DC99-D3B3-46B2-AE57-14D47B1F3671}" destId="{F4F60A8B-BCFE-4E33-9289-BF4CA9206F7B}" srcOrd="1" destOrd="0" presId="urn:microsoft.com/office/officeart/2005/8/layout/orgChart1"/>
    <dgm:cxn modelId="{19D47CF3-5AC7-4488-BDCA-76B82418540B}" type="presParOf" srcId="{4C59CDCC-8171-42A8-836D-8A7ADEF309D0}" destId="{0717BF70-BD3E-4FBF-92BE-2C7F71500E41}" srcOrd="1" destOrd="0" presId="urn:microsoft.com/office/officeart/2005/8/layout/orgChart1"/>
    <dgm:cxn modelId="{CBA1A662-583F-496D-A1CC-907A3FA888E6}" type="presParOf" srcId="{4C59CDCC-8171-42A8-836D-8A7ADEF309D0}" destId="{0E63D1F7-0BB7-4B23-80D6-B69D7359A638}" srcOrd="2" destOrd="0" presId="urn:microsoft.com/office/officeart/2005/8/layout/orgChart1"/>
    <dgm:cxn modelId="{94ED8273-23E3-47D3-BD47-12606F3600C2}" type="presParOf" srcId="{B6A20B03-CFA9-41D8-9956-9F0EB448DC4A}" destId="{52D64095-8F0B-43C5-A134-4F8EB745D0AC}" srcOrd="6" destOrd="0" presId="urn:microsoft.com/office/officeart/2005/8/layout/orgChart1"/>
    <dgm:cxn modelId="{431F03C9-2C8C-473A-816E-67A1CCF2F24F}" type="presParOf" srcId="{B6A20B03-CFA9-41D8-9956-9F0EB448DC4A}" destId="{65175C4B-27F3-41C0-9093-49201195521B}" srcOrd="7" destOrd="0" presId="urn:microsoft.com/office/officeart/2005/8/layout/orgChart1"/>
    <dgm:cxn modelId="{942A0B46-B066-4F2F-9548-E66E13BCFABD}" type="presParOf" srcId="{65175C4B-27F3-41C0-9093-49201195521B}" destId="{418B0B64-07DF-4A86-8188-2B3D12FF0C1B}" srcOrd="0" destOrd="0" presId="urn:microsoft.com/office/officeart/2005/8/layout/orgChart1"/>
    <dgm:cxn modelId="{4E7FE6BA-64F6-48B3-A7A1-2FB0197A0E5E}" type="presParOf" srcId="{418B0B64-07DF-4A86-8188-2B3D12FF0C1B}" destId="{FCA2B357-06A1-4199-999C-BBE32872F828}" srcOrd="0" destOrd="0" presId="urn:microsoft.com/office/officeart/2005/8/layout/orgChart1"/>
    <dgm:cxn modelId="{A687814B-5464-4CF9-B42D-AF4A186A63AF}" type="presParOf" srcId="{418B0B64-07DF-4A86-8188-2B3D12FF0C1B}" destId="{842224E6-60DA-412E-8A1B-7533C1377869}" srcOrd="1" destOrd="0" presId="urn:microsoft.com/office/officeart/2005/8/layout/orgChart1"/>
    <dgm:cxn modelId="{CB869DCA-4B9D-473D-8E78-D0682E52C49D}" type="presParOf" srcId="{65175C4B-27F3-41C0-9093-49201195521B}" destId="{5FEE9627-663F-4879-B764-2FCAC3BEDB01}" srcOrd="1" destOrd="0" presId="urn:microsoft.com/office/officeart/2005/8/layout/orgChart1"/>
    <dgm:cxn modelId="{B34FFC46-D7AD-4982-92D9-CEAAB0CFF285}" type="presParOf" srcId="{65175C4B-27F3-41C0-9093-49201195521B}" destId="{D211A30E-3DD6-4F3B-A936-B6D9FD1B5AD6}" srcOrd="2" destOrd="0" presId="urn:microsoft.com/office/officeart/2005/8/layout/orgChart1"/>
    <dgm:cxn modelId="{4D932F5F-F9EE-4039-81C3-C130CB59BAAF}" type="presParOf" srcId="{60FE5B31-E82E-49E2-9469-B5D5674278BC}" destId="{0A55CB08-0585-4E83-BB9C-6136411D5C97}" srcOrd="2" destOrd="0" presId="urn:microsoft.com/office/officeart/2005/8/layout/orgChart1"/>
    <dgm:cxn modelId="{B31E8071-FAC3-465D-B6A0-03BB69A1891F}" type="presParOf" srcId="{9C5DF944-3D7A-473D-A789-5CA86652B8F8}" destId="{1AE91293-7748-4E52-8855-7B838C555EB9}" srcOrd="2" destOrd="0" presId="urn:microsoft.com/office/officeart/2005/8/layout/orgChart1"/>
    <dgm:cxn modelId="{99A45C68-7827-4FF7-9034-23DEF0BF0A11}" type="presParOf" srcId="{9C5DF944-3D7A-473D-A789-5CA86652B8F8}" destId="{8BAB2199-5159-41F9-8708-33820C9B03A9}" srcOrd="3" destOrd="0" presId="urn:microsoft.com/office/officeart/2005/8/layout/orgChart1"/>
    <dgm:cxn modelId="{74FF46A3-4550-4404-A0A6-4F2FEC82ED88}" type="presParOf" srcId="{8BAB2199-5159-41F9-8708-33820C9B03A9}" destId="{4AEEF0FD-EB99-4BD5-89CD-011B1DDC19F8}" srcOrd="0" destOrd="0" presId="urn:microsoft.com/office/officeart/2005/8/layout/orgChart1"/>
    <dgm:cxn modelId="{3B610666-7B7B-4128-8466-D609E0D5BCAB}" type="presParOf" srcId="{4AEEF0FD-EB99-4BD5-89CD-011B1DDC19F8}" destId="{86ECFBC0-6EDE-49D7-A5E4-E61CBAF4A092}" srcOrd="0" destOrd="0" presId="urn:microsoft.com/office/officeart/2005/8/layout/orgChart1"/>
    <dgm:cxn modelId="{C9A3C3C4-656C-4451-8AB4-A57968E36187}" type="presParOf" srcId="{4AEEF0FD-EB99-4BD5-89CD-011B1DDC19F8}" destId="{EE7467E8-D778-4C18-9C7C-925EF25B0DC2}" srcOrd="1" destOrd="0" presId="urn:microsoft.com/office/officeart/2005/8/layout/orgChart1"/>
    <dgm:cxn modelId="{F58F3198-193E-4134-B768-ACC3D61763F3}" type="presParOf" srcId="{8BAB2199-5159-41F9-8708-33820C9B03A9}" destId="{70B62D43-4B2E-478D-8091-7F950B36BC86}" srcOrd="1" destOrd="0" presId="urn:microsoft.com/office/officeart/2005/8/layout/orgChart1"/>
    <dgm:cxn modelId="{9366AE8D-8BA0-46A0-BE3D-209450B8502C}" type="presParOf" srcId="{70B62D43-4B2E-478D-8091-7F950B36BC86}" destId="{5A29D58D-62CC-4731-8120-CAD4354C3E03}" srcOrd="0" destOrd="0" presId="urn:microsoft.com/office/officeart/2005/8/layout/orgChart1"/>
    <dgm:cxn modelId="{DA3B1927-EF79-493E-A95A-9E4BA25395FE}" type="presParOf" srcId="{70B62D43-4B2E-478D-8091-7F950B36BC86}" destId="{20684FA8-0955-4E86-9890-955AAE2FB70E}" srcOrd="1" destOrd="0" presId="urn:microsoft.com/office/officeart/2005/8/layout/orgChart1"/>
    <dgm:cxn modelId="{3E05DB0B-1B79-4E2C-A5E4-2AA0C083EB56}" type="presParOf" srcId="{20684FA8-0955-4E86-9890-955AAE2FB70E}" destId="{357DF0A8-BCC0-4D40-9A29-811D9B3E8CE1}" srcOrd="0" destOrd="0" presId="urn:microsoft.com/office/officeart/2005/8/layout/orgChart1"/>
    <dgm:cxn modelId="{98BF29FA-7BB3-42F6-A10E-858F0DA6BF41}" type="presParOf" srcId="{357DF0A8-BCC0-4D40-9A29-811D9B3E8CE1}" destId="{7533127D-6F77-420D-9337-03A9B17677A7}" srcOrd="0" destOrd="0" presId="urn:microsoft.com/office/officeart/2005/8/layout/orgChart1"/>
    <dgm:cxn modelId="{6678170E-F2C8-4AC1-8B24-92A62A5B7FEE}" type="presParOf" srcId="{357DF0A8-BCC0-4D40-9A29-811D9B3E8CE1}" destId="{75DCBE71-7469-49E9-81E5-E6A43E3EC0DC}" srcOrd="1" destOrd="0" presId="urn:microsoft.com/office/officeart/2005/8/layout/orgChart1"/>
    <dgm:cxn modelId="{CBF53474-56E1-4453-B92F-6911D53D86A4}" type="presParOf" srcId="{20684FA8-0955-4E86-9890-955AAE2FB70E}" destId="{321B0D03-50FC-44EB-B561-D21A2CD4B482}" srcOrd="1" destOrd="0" presId="urn:microsoft.com/office/officeart/2005/8/layout/orgChart1"/>
    <dgm:cxn modelId="{1A035EFB-BC98-4E91-B0A9-771FEE40C8EA}" type="presParOf" srcId="{20684FA8-0955-4E86-9890-955AAE2FB70E}" destId="{0654A2B9-B227-48A6-941C-DD027142ECCE}" srcOrd="2" destOrd="0" presId="urn:microsoft.com/office/officeart/2005/8/layout/orgChart1"/>
    <dgm:cxn modelId="{E0858FF3-648D-4ED3-8DC4-FB1306DBF3F3}" type="presParOf" srcId="{70B62D43-4B2E-478D-8091-7F950B36BC86}" destId="{77FF546B-1ADB-4B35-B705-B48DE95D0A7F}" srcOrd="2" destOrd="0" presId="urn:microsoft.com/office/officeart/2005/8/layout/orgChart1"/>
    <dgm:cxn modelId="{1530804B-1E1C-4022-87DE-39AD972ACB03}" type="presParOf" srcId="{70B62D43-4B2E-478D-8091-7F950B36BC86}" destId="{69C13562-DBB8-42F8-AE39-8AFEF8ED4982}" srcOrd="3" destOrd="0" presId="urn:microsoft.com/office/officeart/2005/8/layout/orgChart1"/>
    <dgm:cxn modelId="{C75FD15B-01F1-404D-B7CA-A2733FE694D3}" type="presParOf" srcId="{69C13562-DBB8-42F8-AE39-8AFEF8ED4982}" destId="{896D96FE-EA05-4066-8BE5-F7366BA3777A}" srcOrd="0" destOrd="0" presId="urn:microsoft.com/office/officeart/2005/8/layout/orgChart1"/>
    <dgm:cxn modelId="{5652A7CB-7C44-4AA6-B438-8C7DBA094CB5}" type="presParOf" srcId="{896D96FE-EA05-4066-8BE5-F7366BA3777A}" destId="{079C46BA-E270-4C4F-9AA8-92E32A64D736}" srcOrd="0" destOrd="0" presId="urn:microsoft.com/office/officeart/2005/8/layout/orgChart1"/>
    <dgm:cxn modelId="{CC189DAD-CBFD-41B8-9300-DF01A0B38AEA}" type="presParOf" srcId="{896D96FE-EA05-4066-8BE5-F7366BA3777A}" destId="{3AA4BA60-CAF3-4B65-8A7B-26648B565082}" srcOrd="1" destOrd="0" presId="urn:microsoft.com/office/officeart/2005/8/layout/orgChart1"/>
    <dgm:cxn modelId="{D50D359E-3B70-43BC-8BF7-87F0415ED596}" type="presParOf" srcId="{69C13562-DBB8-42F8-AE39-8AFEF8ED4982}" destId="{54F082B5-2FAD-490F-B257-B96DCB3E19FC}" srcOrd="1" destOrd="0" presId="urn:microsoft.com/office/officeart/2005/8/layout/orgChart1"/>
    <dgm:cxn modelId="{98DC3C0E-B3E6-42BA-A532-CC4207CE6DE0}" type="presParOf" srcId="{69C13562-DBB8-42F8-AE39-8AFEF8ED4982}" destId="{6C846A69-A00E-4FB9-80C7-DC7FE13BD4B5}" srcOrd="2" destOrd="0" presId="urn:microsoft.com/office/officeart/2005/8/layout/orgChart1"/>
    <dgm:cxn modelId="{67CCC356-9677-452C-8FCD-2ED94DAAABAF}" type="presParOf" srcId="{70B62D43-4B2E-478D-8091-7F950B36BC86}" destId="{C6471DB4-9B93-437A-AEBE-F3B71F737DF8}" srcOrd="4" destOrd="0" presId="urn:microsoft.com/office/officeart/2005/8/layout/orgChart1"/>
    <dgm:cxn modelId="{EE141D73-8E4F-4BEB-951A-F548EEDC7E1D}" type="presParOf" srcId="{70B62D43-4B2E-478D-8091-7F950B36BC86}" destId="{CD8B12E6-DD1E-4D70-BE7C-A5443A3D84D1}" srcOrd="5" destOrd="0" presId="urn:microsoft.com/office/officeart/2005/8/layout/orgChart1"/>
    <dgm:cxn modelId="{CE31001A-0BC5-4AEE-8500-26602CFC5691}" type="presParOf" srcId="{CD8B12E6-DD1E-4D70-BE7C-A5443A3D84D1}" destId="{C0FBA54D-3A3D-42F4-B1C8-ADE0E74CCC4D}" srcOrd="0" destOrd="0" presId="urn:microsoft.com/office/officeart/2005/8/layout/orgChart1"/>
    <dgm:cxn modelId="{DEE0F1E3-D35F-4720-B36F-DAD072346F85}" type="presParOf" srcId="{C0FBA54D-3A3D-42F4-B1C8-ADE0E74CCC4D}" destId="{30DA9891-B7C7-405D-9015-1C3DF0E9850F}" srcOrd="0" destOrd="0" presId="urn:microsoft.com/office/officeart/2005/8/layout/orgChart1"/>
    <dgm:cxn modelId="{5428802E-FABA-4216-A358-54ABF58809F8}" type="presParOf" srcId="{C0FBA54D-3A3D-42F4-B1C8-ADE0E74CCC4D}" destId="{5EC808F1-181C-42C2-975C-2B558EBCB7FE}" srcOrd="1" destOrd="0" presId="urn:microsoft.com/office/officeart/2005/8/layout/orgChart1"/>
    <dgm:cxn modelId="{698FAB81-59D8-4111-9576-A5CEDF96B60C}" type="presParOf" srcId="{CD8B12E6-DD1E-4D70-BE7C-A5443A3D84D1}" destId="{3C11D65F-2A65-4A7E-9C15-AA6406FE6F0B}" srcOrd="1" destOrd="0" presId="urn:microsoft.com/office/officeart/2005/8/layout/orgChart1"/>
    <dgm:cxn modelId="{C1855DCA-D03D-4EFB-9CA3-BF7006C11407}" type="presParOf" srcId="{CD8B12E6-DD1E-4D70-BE7C-A5443A3D84D1}" destId="{07414A68-C8A8-4CE7-984E-48064FC49AF5}" srcOrd="2" destOrd="0" presId="urn:microsoft.com/office/officeart/2005/8/layout/orgChart1"/>
    <dgm:cxn modelId="{577C1138-FD0C-4BF4-AF04-9153E6FDC23D}" type="presParOf" srcId="{70B62D43-4B2E-478D-8091-7F950B36BC86}" destId="{BD53C961-9C2E-42B5-A825-EB1CD5AF2FE3}" srcOrd="6" destOrd="0" presId="urn:microsoft.com/office/officeart/2005/8/layout/orgChart1"/>
    <dgm:cxn modelId="{EDE91767-30D0-4A3A-88BF-C3D15C004DCF}" type="presParOf" srcId="{70B62D43-4B2E-478D-8091-7F950B36BC86}" destId="{2AD0F394-908E-4BF8-9902-81719C192207}" srcOrd="7" destOrd="0" presId="urn:microsoft.com/office/officeart/2005/8/layout/orgChart1"/>
    <dgm:cxn modelId="{BE322955-FD40-45DA-8400-BC63F60220C2}" type="presParOf" srcId="{2AD0F394-908E-4BF8-9902-81719C192207}" destId="{6508E9AA-32AD-45CE-ACB4-E452A2309B43}" srcOrd="0" destOrd="0" presId="urn:microsoft.com/office/officeart/2005/8/layout/orgChart1"/>
    <dgm:cxn modelId="{7430034B-33A2-41A9-BFF2-4B869E0463A4}" type="presParOf" srcId="{6508E9AA-32AD-45CE-ACB4-E452A2309B43}" destId="{26E61D30-5696-4E05-9044-AF73EF27DAB2}" srcOrd="0" destOrd="0" presId="urn:microsoft.com/office/officeart/2005/8/layout/orgChart1"/>
    <dgm:cxn modelId="{10176FEA-5B49-4A5A-9E9D-F961BC0CC7A7}" type="presParOf" srcId="{6508E9AA-32AD-45CE-ACB4-E452A2309B43}" destId="{14A5ABF2-8B49-4694-AC4C-1A898869B017}" srcOrd="1" destOrd="0" presId="urn:microsoft.com/office/officeart/2005/8/layout/orgChart1"/>
    <dgm:cxn modelId="{AD2A22E6-6CE7-4AE9-8072-EA10F62A85C9}" type="presParOf" srcId="{2AD0F394-908E-4BF8-9902-81719C192207}" destId="{E95C75F7-7305-47DE-985C-550E435481C9}" srcOrd="1" destOrd="0" presId="urn:microsoft.com/office/officeart/2005/8/layout/orgChart1"/>
    <dgm:cxn modelId="{F180CE9B-3D70-482F-9335-16396CF331D8}" type="presParOf" srcId="{2AD0F394-908E-4BF8-9902-81719C192207}" destId="{ADFD56FF-A789-4A68-9B2D-8E4E857854C2}" srcOrd="2" destOrd="0" presId="urn:microsoft.com/office/officeart/2005/8/layout/orgChart1"/>
    <dgm:cxn modelId="{8038B177-FFC6-420E-96BD-5622E5B179AB}" type="presParOf" srcId="{70B62D43-4B2E-478D-8091-7F950B36BC86}" destId="{B4ADFA40-1DC3-4BD0-BAE4-D5BA4FDF2B3E}" srcOrd="8" destOrd="0" presId="urn:microsoft.com/office/officeart/2005/8/layout/orgChart1"/>
    <dgm:cxn modelId="{6FA4CB58-BD29-480B-B600-791F50209B0E}" type="presParOf" srcId="{70B62D43-4B2E-478D-8091-7F950B36BC86}" destId="{74623D81-D47A-4BDB-A76C-094846D41FA8}" srcOrd="9" destOrd="0" presId="urn:microsoft.com/office/officeart/2005/8/layout/orgChart1"/>
    <dgm:cxn modelId="{D3E2C383-CDBE-49D6-933B-E50DF2193C2F}" type="presParOf" srcId="{74623D81-D47A-4BDB-A76C-094846D41FA8}" destId="{A5AFB960-0B8B-4E03-885A-2579269F7DC1}" srcOrd="0" destOrd="0" presId="urn:microsoft.com/office/officeart/2005/8/layout/orgChart1"/>
    <dgm:cxn modelId="{726E96B4-5232-4292-8F88-FC50A2622909}" type="presParOf" srcId="{A5AFB960-0B8B-4E03-885A-2579269F7DC1}" destId="{3A05D6AC-55D4-4F8B-831D-7528DBB5E857}" srcOrd="0" destOrd="0" presId="urn:microsoft.com/office/officeart/2005/8/layout/orgChart1"/>
    <dgm:cxn modelId="{08B14C99-C6F3-434D-8B30-34526D8325CD}" type="presParOf" srcId="{A5AFB960-0B8B-4E03-885A-2579269F7DC1}" destId="{179F0FCD-C306-4B84-A7DF-E34F9FAB6F56}" srcOrd="1" destOrd="0" presId="urn:microsoft.com/office/officeart/2005/8/layout/orgChart1"/>
    <dgm:cxn modelId="{2B2E6EA4-CFEA-4E48-9D56-B05DA3A58947}" type="presParOf" srcId="{74623D81-D47A-4BDB-A76C-094846D41FA8}" destId="{856F8CB3-7FD8-44A2-BD9F-D0A3BBBFD7B2}" srcOrd="1" destOrd="0" presId="urn:microsoft.com/office/officeart/2005/8/layout/orgChart1"/>
    <dgm:cxn modelId="{8D9C7569-540B-48DB-A1F9-1E3E50B3F471}" type="presParOf" srcId="{74623D81-D47A-4BDB-A76C-094846D41FA8}" destId="{E41C3208-7C36-4192-9EA5-1F0C4DB4A826}" srcOrd="2" destOrd="0" presId="urn:microsoft.com/office/officeart/2005/8/layout/orgChart1"/>
    <dgm:cxn modelId="{E9D28ADC-7FC5-4816-898F-177164A22136}" type="presParOf" srcId="{8BAB2199-5159-41F9-8708-33820C9B03A9}" destId="{FB705D8D-4B0F-418C-BE22-C9FC935B08A3}" srcOrd="2" destOrd="0" presId="urn:microsoft.com/office/officeart/2005/8/layout/orgChart1"/>
    <dgm:cxn modelId="{8BB65FC8-17AF-45B1-8A91-A43F8A58E61A}" type="presParOf" srcId="{9C5DF944-3D7A-473D-A789-5CA86652B8F8}" destId="{4F6F1802-D2DC-45F2-8B57-B9ACE00E096B}" srcOrd="4" destOrd="0" presId="urn:microsoft.com/office/officeart/2005/8/layout/orgChart1"/>
    <dgm:cxn modelId="{1C4E216A-8A6C-4522-B8DE-144F15D1CD21}" type="presParOf" srcId="{9C5DF944-3D7A-473D-A789-5CA86652B8F8}" destId="{D09FB176-C899-4C34-A2EF-DF4099E3930B}" srcOrd="5" destOrd="0" presId="urn:microsoft.com/office/officeart/2005/8/layout/orgChart1"/>
    <dgm:cxn modelId="{EFED4FAC-99CE-45A8-9540-657F7D556A3E}" type="presParOf" srcId="{D09FB176-C899-4C34-A2EF-DF4099E3930B}" destId="{EB3A78CF-8659-4E76-9BB6-78F8A7F8B535}" srcOrd="0" destOrd="0" presId="urn:microsoft.com/office/officeart/2005/8/layout/orgChart1"/>
    <dgm:cxn modelId="{D106B84F-4872-4E9E-A7DE-5B9C4C34EC10}" type="presParOf" srcId="{EB3A78CF-8659-4E76-9BB6-78F8A7F8B535}" destId="{ED956AEF-5A78-47DC-9D97-3B27A2E93095}" srcOrd="0" destOrd="0" presId="urn:microsoft.com/office/officeart/2005/8/layout/orgChart1"/>
    <dgm:cxn modelId="{6203632D-DD33-44BA-A741-83AB1B7DAC78}" type="presParOf" srcId="{EB3A78CF-8659-4E76-9BB6-78F8A7F8B535}" destId="{0936C29E-0ABE-4289-9453-F6DF249F454C}" srcOrd="1" destOrd="0" presId="urn:microsoft.com/office/officeart/2005/8/layout/orgChart1"/>
    <dgm:cxn modelId="{9CBCC3AE-1FEF-4C02-8C48-2F1208207F0B}" type="presParOf" srcId="{D09FB176-C899-4C34-A2EF-DF4099E3930B}" destId="{3666C14E-3FE7-4AB2-BA4F-4535D42C477E}" srcOrd="1" destOrd="0" presId="urn:microsoft.com/office/officeart/2005/8/layout/orgChart1"/>
    <dgm:cxn modelId="{F8765600-04E6-4631-BBE7-3B13008A27E3}" type="presParOf" srcId="{3666C14E-3FE7-4AB2-BA4F-4535D42C477E}" destId="{7E670A0B-4B6A-45AD-AE95-FAE9E52BA24F}" srcOrd="0" destOrd="0" presId="urn:microsoft.com/office/officeart/2005/8/layout/orgChart1"/>
    <dgm:cxn modelId="{AAA6159A-6D57-4714-8BC1-4FE4CBC344E6}" type="presParOf" srcId="{3666C14E-3FE7-4AB2-BA4F-4535D42C477E}" destId="{781D4557-4BA2-4B53-85D2-D0A8E2F29ACB}" srcOrd="1" destOrd="0" presId="urn:microsoft.com/office/officeart/2005/8/layout/orgChart1"/>
    <dgm:cxn modelId="{60FF209B-6A4B-4F79-B55E-1720059D6210}" type="presParOf" srcId="{781D4557-4BA2-4B53-85D2-D0A8E2F29ACB}" destId="{A1F0E8B8-00E6-43CE-8E1F-A9918B608453}" srcOrd="0" destOrd="0" presId="urn:microsoft.com/office/officeart/2005/8/layout/orgChart1"/>
    <dgm:cxn modelId="{C897498A-B77C-4683-88E1-910342E03358}" type="presParOf" srcId="{A1F0E8B8-00E6-43CE-8E1F-A9918B608453}" destId="{2C701CAE-D8F1-461E-8A0C-C57AEB1CD6C2}" srcOrd="0" destOrd="0" presId="urn:microsoft.com/office/officeart/2005/8/layout/orgChart1"/>
    <dgm:cxn modelId="{773AA844-99AA-44D0-A629-FD8C539F808C}" type="presParOf" srcId="{A1F0E8B8-00E6-43CE-8E1F-A9918B608453}" destId="{0A55F855-E390-49C4-85C3-4EB5DC8DFEC3}" srcOrd="1" destOrd="0" presId="urn:microsoft.com/office/officeart/2005/8/layout/orgChart1"/>
    <dgm:cxn modelId="{14A96D40-2219-417C-A419-0AA1D9E7F975}" type="presParOf" srcId="{781D4557-4BA2-4B53-85D2-D0A8E2F29ACB}" destId="{8FDA77AA-02A8-4EBB-8954-A3306A125F11}" srcOrd="1" destOrd="0" presId="urn:microsoft.com/office/officeart/2005/8/layout/orgChart1"/>
    <dgm:cxn modelId="{66A72888-C50C-4A01-A62A-4CC30F2A3791}" type="presParOf" srcId="{781D4557-4BA2-4B53-85D2-D0A8E2F29ACB}" destId="{802B30D6-A884-4929-98EE-4DE3E2D91CB8}" srcOrd="2" destOrd="0" presId="urn:microsoft.com/office/officeart/2005/8/layout/orgChart1"/>
    <dgm:cxn modelId="{DF58D695-6CCF-4F3F-9AD2-A16C12A75E47}" type="presParOf" srcId="{3666C14E-3FE7-4AB2-BA4F-4535D42C477E}" destId="{4E5DB2E5-BC21-45FD-89CF-804EEEA73D92}" srcOrd="2" destOrd="0" presId="urn:microsoft.com/office/officeart/2005/8/layout/orgChart1"/>
    <dgm:cxn modelId="{34EAEC66-DCFB-47CB-B14C-8764D9F8A026}" type="presParOf" srcId="{3666C14E-3FE7-4AB2-BA4F-4535D42C477E}" destId="{FEF5B6E2-22EA-4CFA-BF26-961399773F49}" srcOrd="3" destOrd="0" presId="urn:microsoft.com/office/officeart/2005/8/layout/orgChart1"/>
    <dgm:cxn modelId="{971D6F02-9711-47EE-9B86-D28ADD15C87C}" type="presParOf" srcId="{FEF5B6E2-22EA-4CFA-BF26-961399773F49}" destId="{42BED641-FA4F-4D4B-9A19-A7D3C3BE1408}" srcOrd="0" destOrd="0" presId="urn:microsoft.com/office/officeart/2005/8/layout/orgChart1"/>
    <dgm:cxn modelId="{972532A9-DB37-410C-9F9E-30DB958FFC27}" type="presParOf" srcId="{42BED641-FA4F-4D4B-9A19-A7D3C3BE1408}" destId="{74487508-3D4F-4F35-9119-7335AA499C95}" srcOrd="0" destOrd="0" presId="urn:microsoft.com/office/officeart/2005/8/layout/orgChart1"/>
    <dgm:cxn modelId="{204F930E-104A-48BF-8194-98FEE1523324}" type="presParOf" srcId="{42BED641-FA4F-4D4B-9A19-A7D3C3BE1408}" destId="{EA4E738B-1483-44D6-89EB-8256A9C3F87D}" srcOrd="1" destOrd="0" presId="urn:microsoft.com/office/officeart/2005/8/layout/orgChart1"/>
    <dgm:cxn modelId="{36E37C8C-BADB-49D9-932E-95EFFE75E2F8}" type="presParOf" srcId="{FEF5B6E2-22EA-4CFA-BF26-961399773F49}" destId="{B5B7C6F2-824B-4B22-9513-4D47B87A1DEF}" srcOrd="1" destOrd="0" presId="urn:microsoft.com/office/officeart/2005/8/layout/orgChart1"/>
    <dgm:cxn modelId="{44DDE9CD-D35E-4C71-A754-477B16253609}" type="presParOf" srcId="{FEF5B6E2-22EA-4CFA-BF26-961399773F49}" destId="{AD4B3EEE-3AC5-44A5-8891-70C0728030DE}" srcOrd="2" destOrd="0" presId="urn:microsoft.com/office/officeart/2005/8/layout/orgChart1"/>
    <dgm:cxn modelId="{DE5592B1-6DF3-477F-838C-6E7B0F7B810F}" type="presParOf" srcId="{3666C14E-3FE7-4AB2-BA4F-4535D42C477E}" destId="{1A2BCB80-89E2-41EC-87D9-8650DA66AB8A}" srcOrd="4" destOrd="0" presId="urn:microsoft.com/office/officeart/2005/8/layout/orgChart1"/>
    <dgm:cxn modelId="{198C4DE3-D33D-4D7F-8F53-0650A3BCE689}" type="presParOf" srcId="{3666C14E-3FE7-4AB2-BA4F-4535D42C477E}" destId="{CD498E25-17A8-4592-A106-0BDE77F9F8BE}" srcOrd="5" destOrd="0" presId="urn:microsoft.com/office/officeart/2005/8/layout/orgChart1"/>
    <dgm:cxn modelId="{1CD11F3E-F2EE-49A3-A6CE-172A384D9796}" type="presParOf" srcId="{CD498E25-17A8-4592-A106-0BDE77F9F8BE}" destId="{1832CD07-F56C-4B75-9FC3-CEF6C2D6EA45}" srcOrd="0" destOrd="0" presId="urn:microsoft.com/office/officeart/2005/8/layout/orgChart1"/>
    <dgm:cxn modelId="{D9519968-B55B-4471-900F-5DCD3275D7FB}" type="presParOf" srcId="{1832CD07-F56C-4B75-9FC3-CEF6C2D6EA45}" destId="{F7484F86-9514-4EEC-AAEC-65AD9B4B3D96}" srcOrd="0" destOrd="0" presId="urn:microsoft.com/office/officeart/2005/8/layout/orgChart1"/>
    <dgm:cxn modelId="{586024D3-30BF-466F-B1C6-9E891B097692}" type="presParOf" srcId="{1832CD07-F56C-4B75-9FC3-CEF6C2D6EA45}" destId="{2F8AA862-E8D3-4043-95F3-7EBB33FDC237}" srcOrd="1" destOrd="0" presId="urn:microsoft.com/office/officeart/2005/8/layout/orgChart1"/>
    <dgm:cxn modelId="{D079C2CF-3268-4015-BCF2-1D67B81CBF3E}" type="presParOf" srcId="{CD498E25-17A8-4592-A106-0BDE77F9F8BE}" destId="{D6D1B4BE-1E43-4CD4-965F-996A3963A4DE}" srcOrd="1" destOrd="0" presId="urn:microsoft.com/office/officeart/2005/8/layout/orgChart1"/>
    <dgm:cxn modelId="{5C9FDC6D-73D4-458C-8E7D-1EE1C951896F}" type="presParOf" srcId="{CD498E25-17A8-4592-A106-0BDE77F9F8BE}" destId="{2585E360-1265-4DAF-8ED0-8CB30CFCA044}" srcOrd="2" destOrd="0" presId="urn:microsoft.com/office/officeart/2005/8/layout/orgChart1"/>
    <dgm:cxn modelId="{AE120593-F5AF-4814-9508-E4F53EDDE418}" type="presParOf" srcId="{3666C14E-3FE7-4AB2-BA4F-4535D42C477E}" destId="{9AAB9F84-69DB-4974-8FB3-17FE16A42904}" srcOrd="6" destOrd="0" presId="urn:microsoft.com/office/officeart/2005/8/layout/orgChart1"/>
    <dgm:cxn modelId="{4C30F519-BE32-40AD-B7C9-38D4449EC4C6}" type="presParOf" srcId="{3666C14E-3FE7-4AB2-BA4F-4535D42C477E}" destId="{C3EE2C24-35C5-4383-8BA8-04718D61B1E3}" srcOrd="7" destOrd="0" presId="urn:microsoft.com/office/officeart/2005/8/layout/orgChart1"/>
    <dgm:cxn modelId="{02BB4699-1D08-4556-A9F6-DF5A5045467C}" type="presParOf" srcId="{C3EE2C24-35C5-4383-8BA8-04718D61B1E3}" destId="{D76FB983-6AF4-4D17-803C-BE4F9D86E241}" srcOrd="0" destOrd="0" presId="urn:microsoft.com/office/officeart/2005/8/layout/orgChart1"/>
    <dgm:cxn modelId="{C28C0132-893C-45A6-868D-8D9192299F31}" type="presParOf" srcId="{D76FB983-6AF4-4D17-803C-BE4F9D86E241}" destId="{C95AECE2-07C4-42E7-90DA-5CD8EA216CFC}" srcOrd="0" destOrd="0" presId="urn:microsoft.com/office/officeart/2005/8/layout/orgChart1"/>
    <dgm:cxn modelId="{C24485F6-4196-4C54-AA11-9AD3CC5B6E54}" type="presParOf" srcId="{D76FB983-6AF4-4D17-803C-BE4F9D86E241}" destId="{4704A764-F3E3-46A1-B698-AC3BCD85875D}" srcOrd="1" destOrd="0" presId="urn:microsoft.com/office/officeart/2005/8/layout/orgChart1"/>
    <dgm:cxn modelId="{A7A439B6-E118-4A5A-AEA6-034725CF7247}" type="presParOf" srcId="{C3EE2C24-35C5-4383-8BA8-04718D61B1E3}" destId="{C07B020C-8290-4505-84E9-D8CD925D7B93}" srcOrd="1" destOrd="0" presId="urn:microsoft.com/office/officeart/2005/8/layout/orgChart1"/>
    <dgm:cxn modelId="{B5EEFCF1-288A-41FE-BC42-FD708B53F9D0}" type="presParOf" srcId="{C3EE2C24-35C5-4383-8BA8-04718D61B1E3}" destId="{97715D9E-A6B5-4BE2-9531-017E1F9F5E37}" srcOrd="2" destOrd="0" presId="urn:microsoft.com/office/officeart/2005/8/layout/orgChart1"/>
    <dgm:cxn modelId="{7F522A3E-DEFC-499E-AAE4-F57628FCBAE4}" type="presParOf" srcId="{3666C14E-3FE7-4AB2-BA4F-4535D42C477E}" destId="{F8AA5B07-D62E-4BEF-A7F4-BB8154CE0161}" srcOrd="8" destOrd="0" presId="urn:microsoft.com/office/officeart/2005/8/layout/orgChart1"/>
    <dgm:cxn modelId="{81DF45D7-FB96-4787-BAEA-D7C7A2536909}" type="presParOf" srcId="{3666C14E-3FE7-4AB2-BA4F-4535D42C477E}" destId="{28D3CB32-FAA0-4273-8538-1EB307061468}" srcOrd="9" destOrd="0" presId="urn:microsoft.com/office/officeart/2005/8/layout/orgChart1"/>
    <dgm:cxn modelId="{2FABA6BA-57FF-4707-BF57-2E9EB6A0066F}" type="presParOf" srcId="{28D3CB32-FAA0-4273-8538-1EB307061468}" destId="{4E6634D0-9CA1-4ACD-BF91-91BEE47E76EF}" srcOrd="0" destOrd="0" presId="urn:microsoft.com/office/officeart/2005/8/layout/orgChart1"/>
    <dgm:cxn modelId="{26724767-3F32-47E0-9CA9-E8954D2BB083}" type="presParOf" srcId="{4E6634D0-9CA1-4ACD-BF91-91BEE47E76EF}" destId="{EE219807-47C8-4941-99AE-CE39076E53F5}" srcOrd="0" destOrd="0" presId="urn:microsoft.com/office/officeart/2005/8/layout/orgChart1"/>
    <dgm:cxn modelId="{A68E2F01-23CB-45CB-81E3-8F0EC80CAC31}" type="presParOf" srcId="{4E6634D0-9CA1-4ACD-BF91-91BEE47E76EF}" destId="{A8ED66CC-CBB3-4EB5-ADE1-6E062170315B}" srcOrd="1" destOrd="0" presId="urn:microsoft.com/office/officeart/2005/8/layout/orgChart1"/>
    <dgm:cxn modelId="{DA6D2822-D80A-482B-AB05-AAE9310B4400}" type="presParOf" srcId="{28D3CB32-FAA0-4273-8538-1EB307061468}" destId="{55A4A9B7-D2D2-4F27-9972-54B957F184B3}" srcOrd="1" destOrd="0" presId="urn:microsoft.com/office/officeart/2005/8/layout/orgChart1"/>
    <dgm:cxn modelId="{7F22CC70-0BEB-4CE5-9C14-31B1EB865E69}" type="presParOf" srcId="{28D3CB32-FAA0-4273-8538-1EB307061468}" destId="{A6D08738-8725-4BBB-8D6E-6E0F7F338F27}" srcOrd="2" destOrd="0" presId="urn:microsoft.com/office/officeart/2005/8/layout/orgChart1"/>
    <dgm:cxn modelId="{50437D37-8B18-4E2C-AC72-3C94998F4417}" type="presParOf" srcId="{D09FB176-C899-4C34-A2EF-DF4099E3930B}" destId="{10032A81-28F1-4589-A2C9-2F713826DB5B}" srcOrd="2" destOrd="0" presId="urn:microsoft.com/office/officeart/2005/8/layout/orgChart1"/>
    <dgm:cxn modelId="{3D9BB0EA-1867-43C0-AE20-98433E1D90AF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F612F91-B9F1-47F9-80A4-B1B23F1FE218}" type="presOf" srcId="{DC9F82DD-39AD-486C-81D6-0E3C38A96BAD}" destId="{4F6F1802-D2DC-45F2-8B57-B9ACE00E096B}" srcOrd="0" destOrd="0" presId="urn:microsoft.com/office/officeart/2005/8/layout/orgChart1"/>
    <dgm:cxn modelId="{7D004960-DA9D-434D-B319-82C763F417C5}" type="presOf" srcId="{032924AE-7BA3-4608-9D4D-A10FC22FA55B}" destId="{FCA2B357-06A1-4199-999C-BBE32872F828}" srcOrd="0" destOrd="0" presId="urn:microsoft.com/office/officeart/2005/8/layout/orgChart1"/>
    <dgm:cxn modelId="{1A2849BE-0BCD-42F8-BDAB-45FD3FFBFA4A}" type="presOf" srcId="{E2FDDA39-0A56-4C19-9570-F6322A50CD7C}" destId="{C95AECE2-07C4-42E7-90DA-5CD8EA216CFC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1CFE7361-3AD6-4189-98AF-D436086C6F22}" type="presOf" srcId="{0ED209FE-B93C-493B-85A2-BA5863869AE7}" destId="{B4ADFA40-1DC3-4BD0-BAE4-D5BA4FDF2B3E}" srcOrd="0" destOrd="0" presId="urn:microsoft.com/office/officeart/2005/8/layout/orgChart1"/>
    <dgm:cxn modelId="{784CADFE-F905-4AF5-9359-919EBC96D922}" type="presOf" srcId="{69BEBD41-3545-40FD-BFDD-D21BD47C872E}" destId="{74487508-3D4F-4F35-9119-7335AA499C95}" srcOrd="0" destOrd="0" presId="urn:microsoft.com/office/officeart/2005/8/layout/orgChart1"/>
    <dgm:cxn modelId="{028B4F73-25A5-4323-9B2D-3CE7259A9389}" type="presOf" srcId="{B40A1E99-819E-4C0D-B671-3D134F0F7163}" destId="{3A05D6AC-55D4-4F8B-831D-7528DBB5E857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B296884B-2EEA-40C9-B26F-949BE3C10847}" type="presOf" srcId="{C7336B56-6975-43EE-AA11-2CF9D86F3B72}" destId="{2F8AA862-E8D3-4043-95F3-7EBB33FDC237}" srcOrd="1" destOrd="0" presId="urn:microsoft.com/office/officeart/2005/8/layout/orgChart1"/>
    <dgm:cxn modelId="{DA2EABEE-2C06-4D6D-A0E9-1C7CACAB1ED0}" type="presOf" srcId="{BAA37ED3-8504-4718-82EA-2141E33A703B}" destId="{C6471DB4-9B93-437A-AEBE-F3B71F737DF8}" srcOrd="0" destOrd="0" presId="urn:microsoft.com/office/officeart/2005/8/layout/orgChart1"/>
    <dgm:cxn modelId="{5B1CCA04-7A1E-469C-A56B-39596396B31E}" type="presOf" srcId="{C7336B56-6975-43EE-AA11-2CF9D86F3B72}" destId="{F7484F86-9514-4EEC-AAEC-65AD9B4B3D9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64F6454D-09DA-42F4-A9E3-62CFB2B15C06}" type="presOf" srcId="{6A766238-49C0-489C-9759-5801318FB123}" destId="{F4F60A8B-BCFE-4E33-9289-BF4CA9206F7B}" srcOrd="1" destOrd="0" presId="urn:microsoft.com/office/officeart/2005/8/layout/orgChart1"/>
    <dgm:cxn modelId="{1D18BC68-941D-4558-A7E6-8D121F9A3543}" type="presOf" srcId="{1D03C52E-27F1-4CAD-B953-A57260381D87}" destId="{52D64095-8F0B-43C5-A134-4F8EB745D0AC}" srcOrd="0" destOrd="0" presId="urn:microsoft.com/office/officeart/2005/8/layout/orgChart1"/>
    <dgm:cxn modelId="{3974B735-2BFC-42DD-A900-AC23DCDD7024}" type="presOf" srcId="{B103CFD6-C2F2-4A76-8866-035FF64E5877}" destId="{2FA1AE03-77C2-487B-948B-82122901556A}" srcOrd="1" destOrd="0" presId="urn:microsoft.com/office/officeart/2005/8/layout/orgChart1"/>
    <dgm:cxn modelId="{E5366185-FB97-4271-8F35-516C9A739484}" type="presOf" srcId="{382A9707-8CE9-4448-A732-795155023764}" destId="{40CBCC65-FD09-4B94-B9C9-3482617F2627}" srcOrd="1" destOrd="0" presId="urn:microsoft.com/office/officeart/2005/8/layout/orgChart1"/>
    <dgm:cxn modelId="{E6DDDCB0-FA2E-443B-A5DF-4801B2D18A1F}" type="presOf" srcId="{6A766238-49C0-489C-9759-5801318FB123}" destId="{8F3E2022-AB5E-4438-BDBE-146FD19E8285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A840144C-3EE7-4163-969A-1C920A74333F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2CF94724-F479-4192-9E73-6EAC24FADAD3}" type="presOf" srcId="{BC7A14EC-7DD0-42E2-A28E-8428AF273F49}" destId="{4E5DB2E5-BC21-45FD-89CF-804EEEA73D92}" srcOrd="0" destOrd="0" presId="urn:microsoft.com/office/officeart/2005/8/layout/orgChart1"/>
    <dgm:cxn modelId="{5C40445B-191A-4E07-A19D-9AB951FBCD3F}" type="presOf" srcId="{41CBE71F-8A1C-4046-8B51-627382F890A8}" destId="{BD53C961-9C2E-42B5-A825-EB1CD5AF2FE3}" srcOrd="0" destOrd="0" presId="urn:microsoft.com/office/officeart/2005/8/layout/orgChart1"/>
    <dgm:cxn modelId="{4904C470-73FC-4DB1-9D83-A550851F00DB}" type="presOf" srcId="{D5F013B3-4B4E-4E38-9BAF-4B34B2BB0C79}" destId="{14A5ABF2-8B49-4694-AC4C-1A898869B017}" srcOrd="1" destOrd="0" presId="urn:microsoft.com/office/officeart/2005/8/layout/orgChart1"/>
    <dgm:cxn modelId="{2EFFE943-6392-42DD-85DA-A28AE62E7601}" type="presOf" srcId="{B103CFD6-C2F2-4A76-8866-035FF64E5877}" destId="{D98E11BE-9177-4329-A5B4-B4B8653C286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5BC596D-CA80-4A05-918A-33604DDB0DA7}" type="presOf" srcId="{D656347E-658D-41DE-86E2-9688A1F66EB3}" destId="{D351E307-7A60-4733-B21C-CC6D6E5D051D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674A867-B634-412A-ABFF-E55345B1B712}" type="presOf" srcId="{D91152BC-9A33-44D3-AEBB-F20420DB430F}" destId="{5EC808F1-181C-42C2-975C-2B558EBCB7FE}" srcOrd="1" destOrd="0" presId="urn:microsoft.com/office/officeart/2005/8/layout/orgChart1"/>
    <dgm:cxn modelId="{2AD2FBBD-F0A5-4FE7-B222-14840C99CF47}" type="presOf" srcId="{CBC98D67-7A4E-4DF5-AC0F-18B667594BB8}" destId="{D644628E-4C6F-4DF2-8C07-D2B66E3A4757}" srcOrd="0" destOrd="0" presId="urn:microsoft.com/office/officeart/2005/8/layout/orgChart1"/>
    <dgm:cxn modelId="{9DFC8A89-BE8E-42EA-A2C3-79CD382039D6}" type="presOf" srcId="{88415C31-82DD-4EF9-9A7A-1D4D99FB6B9D}" destId="{0936C29E-0ABE-4289-9453-F6DF249F454C}" srcOrd="1" destOrd="0" presId="urn:microsoft.com/office/officeart/2005/8/layout/orgChart1"/>
    <dgm:cxn modelId="{381274F3-6349-4906-9B8E-7F4B8609221C}" type="presOf" srcId="{844909A3-F2C8-49AE-869B-AFCA0AC709DF}" destId="{5A29D58D-62CC-4731-8120-CAD4354C3E03}" srcOrd="0" destOrd="0" presId="urn:microsoft.com/office/officeart/2005/8/layout/orgChart1"/>
    <dgm:cxn modelId="{30079B51-23C9-40EA-81C9-9AE0421623BF}" type="presOf" srcId="{D91152BC-9A33-44D3-AEBB-F20420DB430F}" destId="{30DA9891-B7C7-405D-9015-1C3DF0E9850F}" srcOrd="0" destOrd="0" presId="urn:microsoft.com/office/officeart/2005/8/layout/orgChart1"/>
    <dgm:cxn modelId="{49E65D8E-D25C-45D6-A353-A777492D795E}" type="presOf" srcId="{51AC05A3-5125-4631-8328-EE9742C5CE1F}" destId="{75DCBE71-7469-49E9-81E5-E6A43E3EC0DC}" srcOrd="1" destOrd="0" presId="urn:microsoft.com/office/officeart/2005/8/layout/orgChart1"/>
    <dgm:cxn modelId="{5093453B-7845-4F41-9520-020FEEC016B7}" type="presOf" srcId="{092024CE-8423-4E50-A34E-3122E05631CC}" destId="{2C701CAE-D8F1-461E-8A0C-C57AEB1CD6C2}" srcOrd="0" destOrd="0" presId="urn:microsoft.com/office/officeart/2005/8/layout/orgChart1"/>
    <dgm:cxn modelId="{B53DCE49-9FF8-4346-B4CE-FAF6B40A7B8E}" type="presOf" srcId="{DCCE79F2-51DC-4E3A-8F3D-0CB311D1F14D}" destId="{EE219807-47C8-4941-99AE-CE39076E53F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71A44553-FE40-46F3-A038-3A67F83E62AF}" type="presOf" srcId="{092024CE-8423-4E50-A34E-3122E05631CC}" destId="{0A55F855-E390-49C4-85C3-4EB5DC8DFEC3}" srcOrd="1" destOrd="0" presId="urn:microsoft.com/office/officeart/2005/8/layout/orgChart1"/>
    <dgm:cxn modelId="{9A324EB0-6EEA-4997-AC93-15123F67B705}" type="presOf" srcId="{3837525C-9A2A-44D5-8B42-9C0820CF3FF9}" destId="{6AC59FBD-FAEA-42FA-8EB1-29A7CC044828}" srcOrd="0" destOrd="0" presId="urn:microsoft.com/office/officeart/2005/8/layout/orgChart1"/>
    <dgm:cxn modelId="{CF8AD60F-5D64-43A0-A0C2-45662887A601}" type="presOf" srcId="{8514C17C-35EC-4D14-92F7-13A577CAA5C4}" destId="{3AA4BA60-CAF3-4B65-8A7B-26648B565082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641978F-E03C-425B-9442-530C4473CC71}" type="presOf" srcId="{1E17A9B5-1CC6-4BF4-A5EB-2099972243B8}" destId="{F0DC39B6-0C64-430A-9FFB-4907B94E244D}" srcOrd="0" destOrd="0" presId="urn:microsoft.com/office/officeart/2005/8/layout/orgChart1"/>
    <dgm:cxn modelId="{A58DFE55-11CC-47DB-A5A7-8F11BEC9DAD9}" type="presOf" srcId="{B40A1E99-819E-4C0D-B671-3D134F0F7163}" destId="{179F0FCD-C306-4B84-A7DF-E34F9FAB6F56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CD2D3815-A0A6-471B-82C3-ED40D7D93189}" type="presOf" srcId="{49A41343-8942-4E0A-948C-7308CFEDA337}" destId="{F8AA5B07-D62E-4BEF-A7F4-BB8154CE0161}" srcOrd="0" destOrd="0" presId="urn:microsoft.com/office/officeart/2005/8/layout/orgChart1"/>
    <dgm:cxn modelId="{EF25CF06-29E1-4364-B415-149E20D328AC}" type="presOf" srcId="{57A44C0D-573F-44FB-BC9E-B18382ACCC39}" destId="{9AAB9F84-69DB-4974-8FB3-17FE16A42904}" srcOrd="0" destOrd="0" presId="urn:microsoft.com/office/officeart/2005/8/layout/orgChart1"/>
    <dgm:cxn modelId="{1C95A0F7-D7FB-4DBC-98E3-F68E306CDA5F}" type="presOf" srcId="{CE683E6A-A313-4F5C-8639-235783D1198F}" destId="{6C1B72B2-EE6C-495B-ADAD-8508CE8EB807}" srcOrd="0" destOrd="0" presId="urn:microsoft.com/office/officeart/2005/8/layout/orgChart1"/>
    <dgm:cxn modelId="{1B440B29-5C1C-4BE7-B69E-9399450066DD}" type="presOf" srcId="{88415C31-82DD-4EF9-9A7A-1D4D99FB6B9D}" destId="{ED956AEF-5A78-47DC-9D97-3B27A2E93095}" srcOrd="0" destOrd="0" presId="urn:microsoft.com/office/officeart/2005/8/layout/orgChart1"/>
    <dgm:cxn modelId="{550A87AA-EE60-45BC-BF30-3761CA69E403}" type="presOf" srcId="{00B822AA-E50D-409C-8E77-78CE41F17C4F}" destId="{EE7467E8-D778-4C18-9C7C-925EF25B0DC2}" srcOrd="1" destOrd="0" presId="urn:microsoft.com/office/officeart/2005/8/layout/orgChart1"/>
    <dgm:cxn modelId="{B4286399-213F-4E50-B62D-D7B676A0E858}" type="presOf" srcId="{88B02B86-A182-47E8-98CE-5F03ED03FC83}" destId="{1A2BCB80-89E2-41EC-87D9-8650DA66AB8A}" srcOrd="0" destOrd="0" presId="urn:microsoft.com/office/officeart/2005/8/layout/orgChart1"/>
    <dgm:cxn modelId="{61639F10-BF79-415E-A0B2-86B47E9DCB49}" type="presOf" srcId="{382A9707-8CE9-4448-A732-795155023764}" destId="{C9EB4BFF-95DA-49B7-87A2-66A52A4FCDFA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7ACCB8B-F34A-4C40-A5E4-95E35996E010}" type="presOf" srcId="{51AC05A3-5125-4631-8328-EE9742C5CE1F}" destId="{7533127D-6F77-420D-9337-03A9B17677A7}" srcOrd="0" destOrd="0" presId="urn:microsoft.com/office/officeart/2005/8/layout/orgChart1"/>
    <dgm:cxn modelId="{47AC96E9-4CB1-4BA2-81DE-A8B26EE9F5D0}" type="presOf" srcId="{69BEBD41-3545-40FD-BFDD-D21BD47C872E}" destId="{EA4E738B-1483-44D6-89EB-8256A9C3F87D}" srcOrd="1" destOrd="0" presId="urn:microsoft.com/office/officeart/2005/8/layout/orgChart1"/>
    <dgm:cxn modelId="{03CACA57-8839-4094-8CFC-5C26C9F8FEF7}" type="presOf" srcId="{D3B00EB5-7252-4C54-A138-4FDE2761BA89}" destId="{77FF546B-1ADB-4B35-B705-B48DE95D0A7F}" srcOrd="0" destOrd="0" presId="urn:microsoft.com/office/officeart/2005/8/layout/orgChart1"/>
    <dgm:cxn modelId="{E089B42C-A476-404E-985E-048F1E47C4E9}" type="presOf" srcId="{8514C17C-35EC-4D14-92F7-13A577CAA5C4}" destId="{079C46BA-E270-4C4F-9AA8-92E32A64D736}" srcOrd="0" destOrd="0" presId="urn:microsoft.com/office/officeart/2005/8/layout/orgChart1"/>
    <dgm:cxn modelId="{71041128-3998-4B63-AD0C-B94E5EA6F814}" type="presOf" srcId="{D5F013B3-4B4E-4E38-9BAF-4B34B2BB0C79}" destId="{26E61D30-5696-4E05-9044-AF73EF27DAB2}" srcOrd="0" destOrd="0" presId="urn:microsoft.com/office/officeart/2005/8/layout/orgChart1"/>
    <dgm:cxn modelId="{90768549-21A9-44F9-88A2-9F5A7CF727E4}" type="presOf" srcId="{DCCE79F2-51DC-4E3A-8F3D-0CB311D1F14D}" destId="{A8ED66CC-CBB3-4EB5-ADE1-6E062170315B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F595417-614C-4EA1-89A4-04C168B91FDD}" type="presOf" srcId="{DCB062A1-302A-48A6-BE81-96138548FF70}" destId="{1AE91293-7748-4E52-8855-7B838C555EB9}" srcOrd="0" destOrd="0" presId="urn:microsoft.com/office/officeart/2005/8/layout/orgChart1"/>
    <dgm:cxn modelId="{46158271-6D2D-4620-9FCF-1706B0B1ADF1}" type="presOf" srcId="{43C964D4-3EA5-4709-BA45-DC9671707267}" destId="{ABF5B3AF-9C3F-43AC-89B9-A4B84688B739}" srcOrd="0" destOrd="0" presId="urn:microsoft.com/office/officeart/2005/8/layout/orgChart1"/>
    <dgm:cxn modelId="{9E822CDD-71F6-4053-BF78-2DF5A5BCFA3B}" type="presOf" srcId="{E2FDDA39-0A56-4C19-9570-F6322A50CD7C}" destId="{4704A764-F3E3-46A1-B698-AC3BCD85875D}" srcOrd="1" destOrd="0" presId="urn:microsoft.com/office/officeart/2005/8/layout/orgChart1"/>
    <dgm:cxn modelId="{E0AB8D50-325B-462E-8A6C-4D110AEAA6B8}" type="presOf" srcId="{00B822AA-E50D-409C-8E77-78CE41F17C4F}" destId="{86ECFBC0-6EDE-49D7-A5E4-E61CBAF4A092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7E3B443-7AEE-4861-BDD2-07A3C6C8744E}" type="presOf" srcId="{BCA1F9C7-A2DE-4DA9-9030-581CAAE089DA}" destId="{7E670A0B-4B6A-45AD-AE95-FAE9E52BA24F}" srcOrd="0" destOrd="0" presId="urn:microsoft.com/office/officeart/2005/8/layout/orgChart1"/>
    <dgm:cxn modelId="{A2F7E7C1-A56F-4FB7-B0BC-AA1C9A3193B1}" type="presOf" srcId="{1E17A9B5-1CC6-4BF4-A5EB-2099972243B8}" destId="{0044642D-BF6E-4946-989D-7BC76303D8B1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A2EE855-7921-4499-AED8-4C4ECCA3F0E3}" type="presOf" srcId="{EDF4E25F-6E69-41B7-B57F-66E5D749104E}" destId="{CD65CBB6-B9A3-48AB-AFB3-4BE4B03553D3}" srcOrd="0" destOrd="0" presId="urn:microsoft.com/office/officeart/2005/8/layout/orgChart1"/>
    <dgm:cxn modelId="{B423ECA6-406C-4010-8769-8743EB1ECCC9}" type="presOf" srcId="{43C964D4-3EA5-4709-BA45-DC9671707267}" destId="{87899BB1-A811-4B2D-8FA3-633A97B1A6A6}" srcOrd="1" destOrd="0" presId="urn:microsoft.com/office/officeart/2005/8/layout/orgChart1"/>
    <dgm:cxn modelId="{7847EDDC-0D51-4053-8790-800E77C1D8EC}" type="presParOf" srcId="{6C1B72B2-EE6C-495B-ADAD-8508CE8EB807}" destId="{B9578B13-712D-4BAD-A28F-A7352074EDA6}" srcOrd="0" destOrd="0" presId="urn:microsoft.com/office/officeart/2005/8/layout/orgChart1"/>
    <dgm:cxn modelId="{EBFF25A5-704F-435A-86A4-CD5F85298FA8}" type="presParOf" srcId="{B9578B13-712D-4BAD-A28F-A7352074EDA6}" destId="{EA34C8C8-6EC1-483B-8E39-8E6926CED3CE}" srcOrd="0" destOrd="0" presId="urn:microsoft.com/office/officeart/2005/8/layout/orgChart1"/>
    <dgm:cxn modelId="{609B6313-BC42-468A-B46D-01300C33ECDB}" type="presParOf" srcId="{EA34C8C8-6EC1-483B-8E39-8E6926CED3CE}" destId="{D98E11BE-9177-4329-A5B4-B4B8653C2863}" srcOrd="0" destOrd="0" presId="urn:microsoft.com/office/officeart/2005/8/layout/orgChart1"/>
    <dgm:cxn modelId="{3949CF72-FD45-41DA-931A-222F6753471D}" type="presParOf" srcId="{EA34C8C8-6EC1-483B-8E39-8E6926CED3CE}" destId="{2FA1AE03-77C2-487B-948B-82122901556A}" srcOrd="1" destOrd="0" presId="urn:microsoft.com/office/officeart/2005/8/layout/orgChart1"/>
    <dgm:cxn modelId="{B8794639-19A9-4AF5-9C44-8B512A686400}" type="presParOf" srcId="{B9578B13-712D-4BAD-A28F-A7352074EDA6}" destId="{9C5DF944-3D7A-473D-A789-5CA86652B8F8}" srcOrd="1" destOrd="0" presId="urn:microsoft.com/office/officeart/2005/8/layout/orgChart1"/>
    <dgm:cxn modelId="{09F7E9A7-AF74-4CCB-A053-2DB14A7A42A7}" type="presParOf" srcId="{9C5DF944-3D7A-473D-A789-5CA86652B8F8}" destId="{D351E307-7A60-4733-B21C-CC6D6E5D051D}" srcOrd="0" destOrd="0" presId="urn:microsoft.com/office/officeart/2005/8/layout/orgChart1"/>
    <dgm:cxn modelId="{BA699A0A-2894-4F80-9067-A6F8858B7798}" type="presParOf" srcId="{9C5DF944-3D7A-473D-A789-5CA86652B8F8}" destId="{60FE5B31-E82E-49E2-9469-B5D5674278BC}" srcOrd="1" destOrd="0" presId="urn:microsoft.com/office/officeart/2005/8/layout/orgChart1"/>
    <dgm:cxn modelId="{8D5370C5-CE82-489C-8DE2-CD10B38D6A46}" type="presParOf" srcId="{60FE5B31-E82E-49E2-9469-B5D5674278BC}" destId="{CB88DD46-0D40-4A1B-9C97-26FA4C46EB15}" srcOrd="0" destOrd="0" presId="urn:microsoft.com/office/officeart/2005/8/layout/orgChart1"/>
    <dgm:cxn modelId="{B4E336ED-74FC-4145-808A-9D305383E603}" type="presParOf" srcId="{CB88DD46-0D40-4A1B-9C97-26FA4C46EB15}" destId="{ABF5B3AF-9C3F-43AC-89B9-A4B84688B739}" srcOrd="0" destOrd="0" presId="urn:microsoft.com/office/officeart/2005/8/layout/orgChart1"/>
    <dgm:cxn modelId="{1BA48EF8-5897-4484-AC27-29A102E48D65}" type="presParOf" srcId="{CB88DD46-0D40-4A1B-9C97-26FA4C46EB15}" destId="{87899BB1-A811-4B2D-8FA3-633A97B1A6A6}" srcOrd="1" destOrd="0" presId="urn:microsoft.com/office/officeart/2005/8/layout/orgChart1"/>
    <dgm:cxn modelId="{FB3C4864-4742-4E40-937D-03C270453735}" type="presParOf" srcId="{60FE5B31-E82E-49E2-9469-B5D5674278BC}" destId="{B6A20B03-CFA9-41D8-9956-9F0EB448DC4A}" srcOrd="1" destOrd="0" presId="urn:microsoft.com/office/officeart/2005/8/layout/orgChart1"/>
    <dgm:cxn modelId="{2BCEDE06-256A-4F3D-BAA8-B85B16ED6C53}" type="presParOf" srcId="{B6A20B03-CFA9-41D8-9956-9F0EB448DC4A}" destId="{CD65CBB6-B9A3-48AB-AFB3-4BE4B03553D3}" srcOrd="0" destOrd="0" presId="urn:microsoft.com/office/officeart/2005/8/layout/orgChart1"/>
    <dgm:cxn modelId="{D1080762-B2F7-4DFF-8529-D984E743EA4A}" type="presParOf" srcId="{B6A20B03-CFA9-41D8-9956-9F0EB448DC4A}" destId="{ED1F0A6D-21D1-431E-B021-19DC70288741}" srcOrd="1" destOrd="0" presId="urn:microsoft.com/office/officeart/2005/8/layout/orgChart1"/>
    <dgm:cxn modelId="{1E6E14AF-B22B-48D7-8841-E05F6CE7103D}" type="presParOf" srcId="{ED1F0A6D-21D1-431E-B021-19DC70288741}" destId="{3035FF76-B78F-49A4-AACF-E2FF3786028F}" srcOrd="0" destOrd="0" presId="urn:microsoft.com/office/officeart/2005/8/layout/orgChart1"/>
    <dgm:cxn modelId="{8B435F1A-570E-4F9A-A89F-9A45DC4E3A34}" type="presParOf" srcId="{3035FF76-B78F-49A4-AACF-E2FF3786028F}" destId="{F0DC39B6-0C64-430A-9FFB-4907B94E244D}" srcOrd="0" destOrd="0" presId="urn:microsoft.com/office/officeart/2005/8/layout/orgChart1"/>
    <dgm:cxn modelId="{A9F8BD8D-C9CB-4AF3-A37A-F43E7D8EDD4C}" type="presParOf" srcId="{3035FF76-B78F-49A4-AACF-E2FF3786028F}" destId="{0044642D-BF6E-4946-989D-7BC76303D8B1}" srcOrd="1" destOrd="0" presId="urn:microsoft.com/office/officeart/2005/8/layout/orgChart1"/>
    <dgm:cxn modelId="{E57717C7-4693-40B0-91C4-C1E5DFF5C30F}" type="presParOf" srcId="{ED1F0A6D-21D1-431E-B021-19DC70288741}" destId="{6F92EC3E-8AAE-41C7-BFFF-85E9DBCB215A}" srcOrd="1" destOrd="0" presId="urn:microsoft.com/office/officeart/2005/8/layout/orgChart1"/>
    <dgm:cxn modelId="{7F9A6F09-3839-4C1B-AE7D-FBCFC53433DC}" type="presParOf" srcId="{ED1F0A6D-21D1-431E-B021-19DC70288741}" destId="{C359BE23-B469-48EB-819D-6F6FDCDBB0A8}" srcOrd="2" destOrd="0" presId="urn:microsoft.com/office/officeart/2005/8/layout/orgChart1"/>
    <dgm:cxn modelId="{E1525AA7-475B-451F-B54A-B57B3C196CBA}" type="presParOf" srcId="{B6A20B03-CFA9-41D8-9956-9F0EB448DC4A}" destId="{6AC59FBD-FAEA-42FA-8EB1-29A7CC044828}" srcOrd="2" destOrd="0" presId="urn:microsoft.com/office/officeart/2005/8/layout/orgChart1"/>
    <dgm:cxn modelId="{6BB74FB9-B4CA-4B67-8320-A7E9E90E3C0C}" type="presParOf" srcId="{B6A20B03-CFA9-41D8-9956-9F0EB448DC4A}" destId="{F2E1EDE4-99F4-4CBC-BA6A-91AF00914823}" srcOrd="3" destOrd="0" presId="urn:microsoft.com/office/officeart/2005/8/layout/orgChart1"/>
    <dgm:cxn modelId="{2D0E2D85-1FBE-43B1-BC4A-05A837639273}" type="presParOf" srcId="{F2E1EDE4-99F4-4CBC-BA6A-91AF00914823}" destId="{795B4B98-FEFB-4DAB-B785-2E28918B1C7E}" srcOrd="0" destOrd="0" presId="urn:microsoft.com/office/officeart/2005/8/layout/orgChart1"/>
    <dgm:cxn modelId="{5356CAD8-A732-41BE-BBB3-0D2679A44323}" type="presParOf" srcId="{795B4B98-FEFB-4DAB-B785-2E28918B1C7E}" destId="{C9EB4BFF-95DA-49B7-87A2-66A52A4FCDFA}" srcOrd="0" destOrd="0" presId="urn:microsoft.com/office/officeart/2005/8/layout/orgChart1"/>
    <dgm:cxn modelId="{C0F4BD34-5B48-43DA-902D-426F879F9E35}" type="presParOf" srcId="{795B4B98-FEFB-4DAB-B785-2E28918B1C7E}" destId="{40CBCC65-FD09-4B94-B9C9-3482617F2627}" srcOrd="1" destOrd="0" presId="urn:microsoft.com/office/officeart/2005/8/layout/orgChart1"/>
    <dgm:cxn modelId="{701E8833-FD93-468E-AC6B-B198BDEC3246}" type="presParOf" srcId="{F2E1EDE4-99F4-4CBC-BA6A-91AF00914823}" destId="{6E67D5E8-91A3-4A9C-B70E-60777B0DD65E}" srcOrd="1" destOrd="0" presId="urn:microsoft.com/office/officeart/2005/8/layout/orgChart1"/>
    <dgm:cxn modelId="{67E5FD81-D02C-4BC8-8581-140B223D8B10}" type="presParOf" srcId="{F2E1EDE4-99F4-4CBC-BA6A-91AF00914823}" destId="{9041FCB5-DDBA-4A82-87F1-A20AE1F0ECFA}" srcOrd="2" destOrd="0" presId="urn:microsoft.com/office/officeart/2005/8/layout/orgChart1"/>
    <dgm:cxn modelId="{50BF5C72-2211-4B16-8458-6DF45CB2CDAA}" type="presParOf" srcId="{B6A20B03-CFA9-41D8-9956-9F0EB448DC4A}" destId="{D644628E-4C6F-4DF2-8C07-D2B66E3A4757}" srcOrd="4" destOrd="0" presId="urn:microsoft.com/office/officeart/2005/8/layout/orgChart1"/>
    <dgm:cxn modelId="{6A2BC1D2-C086-4B70-BB1C-D1CEC278959F}" type="presParOf" srcId="{B6A20B03-CFA9-41D8-9956-9F0EB448DC4A}" destId="{4C59CDCC-8171-42A8-836D-8A7ADEF309D0}" srcOrd="5" destOrd="0" presId="urn:microsoft.com/office/officeart/2005/8/layout/orgChart1"/>
    <dgm:cxn modelId="{088D3164-639A-43BB-B2FB-A2A92198F1B8}" type="presParOf" srcId="{4C59CDCC-8171-42A8-836D-8A7ADEF309D0}" destId="{FED7DC99-D3B3-46B2-AE57-14D47B1F3671}" srcOrd="0" destOrd="0" presId="urn:microsoft.com/office/officeart/2005/8/layout/orgChart1"/>
    <dgm:cxn modelId="{89FCC99F-94FB-4D80-B7AC-74F7CE3C4C46}" type="presParOf" srcId="{FED7DC99-D3B3-46B2-AE57-14D47B1F3671}" destId="{8F3E2022-AB5E-4438-BDBE-146FD19E8285}" srcOrd="0" destOrd="0" presId="urn:microsoft.com/office/officeart/2005/8/layout/orgChart1"/>
    <dgm:cxn modelId="{32E33A13-D632-45A0-8DCB-38515F8FE405}" type="presParOf" srcId="{FED7DC99-D3B3-46B2-AE57-14D47B1F3671}" destId="{F4F60A8B-BCFE-4E33-9289-BF4CA9206F7B}" srcOrd="1" destOrd="0" presId="urn:microsoft.com/office/officeart/2005/8/layout/orgChart1"/>
    <dgm:cxn modelId="{E589374B-4755-4C19-8E88-2FDE29425D38}" type="presParOf" srcId="{4C59CDCC-8171-42A8-836D-8A7ADEF309D0}" destId="{0717BF70-BD3E-4FBF-92BE-2C7F71500E41}" srcOrd="1" destOrd="0" presId="urn:microsoft.com/office/officeart/2005/8/layout/orgChart1"/>
    <dgm:cxn modelId="{CA0F0F59-1B70-4895-8D8B-FD577518A5A6}" type="presParOf" srcId="{4C59CDCC-8171-42A8-836D-8A7ADEF309D0}" destId="{0E63D1F7-0BB7-4B23-80D6-B69D7359A638}" srcOrd="2" destOrd="0" presId="urn:microsoft.com/office/officeart/2005/8/layout/orgChart1"/>
    <dgm:cxn modelId="{4145A1DE-2D45-468E-BDBD-AB879BF3A8F7}" type="presParOf" srcId="{B6A20B03-CFA9-41D8-9956-9F0EB448DC4A}" destId="{52D64095-8F0B-43C5-A134-4F8EB745D0AC}" srcOrd="6" destOrd="0" presId="urn:microsoft.com/office/officeart/2005/8/layout/orgChart1"/>
    <dgm:cxn modelId="{62C6E05A-EE57-42E3-B611-22A946A2D19D}" type="presParOf" srcId="{B6A20B03-CFA9-41D8-9956-9F0EB448DC4A}" destId="{65175C4B-27F3-41C0-9093-49201195521B}" srcOrd="7" destOrd="0" presId="urn:microsoft.com/office/officeart/2005/8/layout/orgChart1"/>
    <dgm:cxn modelId="{43BCDA05-8883-4E65-999B-CA333E4CC23B}" type="presParOf" srcId="{65175C4B-27F3-41C0-9093-49201195521B}" destId="{418B0B64-07DF-4A86-8188-2B3D12FF0C1B}" srcOrd="0" destOrd="0" presId="urn:microsoft.com/office/officeart/2005/8/layout/orgChart1"/>
    <dgm:cxn modelId="{ED948CE3-29C8-4C1D-A500-EDD6E1E63065}" type="presParOf" srcId="{418B0B64-07DF-4A86-8188-2B3D12FF0C1B}" destId="{FCA2B357-06A1-4199-999C-BBE32872F828}" srcOrd="0" destOrd="0" presId="urn:microsoft.com/office/officeart/2005/8/layout/orgChart1"/>
    <dgm:cxn modelId="{AAD6590C-137A-4B38-95EC-F1FA0CD75013}" type="presParOf" srcId="{418B0B64-07DF-4A86-8188-2B3D12FF0C1B}" destId="{842224E6-60DA-412E-8A1B-7533C1377869}" srcOrd="1" destOrd="0" presId="urn:microsoft.com/office/officeart/2005/8/layout/orgChart1"/>
    <dgm:cxn modelId="{93501D48-A092-4048-85B7-6105D99F8C5A}" type="presParOf" srcId="{65175C4B-27F3-41C0-9093-49201195521B}" destId="{5FEE9627-663F-4879-B764-2FCAC3BEDB01}" srcOrd="1" destOrd="0" presId="urn:microsoft.com/office/officeart/2005/8/layout/orgChart1"/>
    <dgm:cxn modelId="{97A0480D-B45B-4C14-AAE0-19F0BB9C5E25}" type="presParOf" srcId="{65175C4B-27F3-41C0-9093-49201195521B}" destId="{D211A30E-3DD6-4F3B-A936-B6D9FD1B5AD6}" srcOrd="2" destOrd="0" presId="urn:microsoft.com/office/officeart/2005/8/layout/orgChart1"/>
    <dgm:cxn modelId="{3C47D3F4-3430-4C40-B617-5FC096E075B5}" type="presParOf" srcId="{60FE5B31-E82E-49E2-9469-B5D5674278BC}" destId="{0A55CB08-0585-4E83-BB9C-6136411D5C97}" srcOrd="2" destOrd="0" presId="urn:microsoft.com/office/officeart/2005/8/layout/orgChart1"/>
    <dgm:cxn modelId="{BA86ADF0-FE78-4D89-AC50-7F5D011A4F36}" type="presParOf" srcId="{9C5DF944-3D7A-473D-A789-5CA86652B8F8}" destId="{1AE91293-7748-4E52-8855-7B838C555EB9}" srcOrd="2" destOrd="0" presId="urn:microsoft.com/office/officeart/2005/8/layout/orgChart1"/>
    <dgm:cxn modelId="{FFA2DB0A-95FB-4C95-A29F-67BFC3271874}" type="presParOf" srcId="{9C5DF944-3D7A-473D-A789-5CA86652B8F8}" destId="{8BAB2199-5159-41F9-8708-33820C9B03A9}" srcOrd="3" destOrd="0" presId="urn:microsoft.com/office/officeart/2005/8/layout/orgChart1"/>
    <dgm:cxn modelId="{578CC8E4-194D-4F7B-A270-38D1EB6A6E64}" type="presParOf" srcId="{8BAB2199-5159-41F9-8708-33820C9B03A9}" destId="{4AEEF0FD-EB99-4BD5-89CD-011B1DDC19F8}" srcOrd="0" destOrd="0" presId="urn:microsoft.com/office/officeart/2005/8/layout/orgChart1"/>
    <dgm:cxn modelId="{519E205B-7D5C-4887-B6C9-DD4D1C3E628F}" type="presParOf" srcId="{4AEEF0FD-EB99-4BD5-89CD-011B1DDC19F8}" destId="{86ECFBC0-6EDE-49D7-A5E4-E61CBAF4A092}" srcOrd="0" destOrd="0" presId="urn:microsoft.com/office/officeart/2005/8/layout/orgChart1"/>
    <dgm:cxn modelId="{CBA9EF33-F02A-4C02-9108-24D6F8DA2754}" type="presParOf" srcId="{4AEEF0FD-EB99-4BD5-89CD-011B1DDC19F8}" destId="{EE7467E8-D778-4C18-9C7C-925EF25B0DC2}" srcOrd="1" destOrd="0" presId="urn:microsoft.com/office/officeart/2005/8/layout/orgChart1"/>
    <dgm:cxn modelId="{9A86622C-FCD4-4216-BA5B-EC5AB260FFC1}" type="presParOf" srcId="{8BAB2199-5159-41F9-8708-33820C9B03A9}" destId="{70B62D43-4B2E-478D-8091-7F950B36BC86}" srcOrd="1" destOrd="0" presId="urn:microsoft.com/office/officeart/2005/8/layout/orgChart1"/>
    <dgm:cxn modelId="{EBFE9CFF-FE3A-4ABB-96C4-02888CC6DF4C}" type="presParOf" srcId="{70B62D43-4B2E-478D-8091-7F950B36BC86}" destId="{5A29D58D-62CC-4731-8120-CAD4354C3E03}" srcOrd="0" destOrd="0" presId="urn:microsoft.com/office/officeart/2005/8/layout/orgChart1"/>
    <dgm:cxn modelId="{CC16E4F7-7D31-40F0-B226-D53410BDA96B}" type="presParOf" srcId="{70B62D43-4B2E-478D-8091-7F950B36BC86}" destId="{20684FA8-0955-4E86-9890-955AAE2FB70E}" srcOrd="1" destOrd="0" presId="urn:microsoft.com/office/officeart/2005/8/layout/orgChart1"/>
    <dgm:cxn modelId="{7DB72F4E-FB76-4185-86D8-2216D663A9B8}" type="presParOf" srcId="{20684FA8-0955-4E86-9890-955AAE2FB70E}" destId="{357DF0A8-BCC0-4D40-9A29-811D9B3E8CE1}" srcOrd="0" destOrd="0" presId="urn:microsoft.com/office/officeart/2005/8/layout/orgChart1"/>
    <dgm:cxn modelId="{76036D40-83E1-4A55-B342-CAAD6E6FAAA0}" type="presParOf" srcId="{357DF0A8-BCC0-4D40-9A29-811D9B3E8CE1}" destId="{7533127D-6F77-420D-9337-03A9B17677A7}" srcOrd="0" destOrd="0" presId="urn:microsoft.com/office/officeart/2005/8/layout/orgChart1"/>
    <dgm:cxn modelId="{D8BA73A0-A177-4C53-9D59-1770AF3859EE}" type="presParOf" srcId="{357DF0A8-BCC0-4D40-9A29-811D9B3E8CE1}" destId="{75DCBE71-7469-49E9-81E5-E6A43E3EC0DC}" srcOrd="1" destOrd="0" presId="urn:microsoft.com/office/officeart/2005/8/layout/orgChart1"/>
    <dgm:cxn modelId="{DC1EE343-FEA1-4B64-8D28-06D8C9E2781C}" type="presParOf" srcId="{20684FA8-0955-4E86-9890-955AAE2FB70E}" destId="{321B0D03-50FC-44EB-B561-D21A2CD4B482}" srcOrd="1" destOrd="0" presId="urn:microsoft.com/office/officeart/2005/8/layout/orgChart1"/>
    <dgm:cxn modelId="{759A6797-7C32-42C1-B3DF-E2F9AD3AB594}" type="presParOf" srcId="{20684FA8-0955-4E86-9890-955AAE2FB70E}" destId="{0654A2B9-B227-48A6-941C-DD027142ECCE}" srcOrd="2" destOrd="0" presId="urn:microsoft.com/office/officeart/2005/8/layout/orgChart1"/>
    <dgm:cxn modelId="{032021A7-C2B2-49CD-9D1B-F88877B7E9C4}" type="presParOf" srcId="{70B62D43-4B2E-478D-8091-7F950B36BC86}" destId="{77FF546B-1ADB-4B35-B705-B48DE95D0A7F}" srcOrd="2" destOrd="0" presId="urn:microsoft.com/office/officeart/2005/8/layout/orgChart1"/>
    <dgm:cxn modelId="{E320739B-A5FF-45D4-8768-8EC41E952F6E}" type="presParOf" srcId="{70B62D43-4B2E-478D-8091-7F950B36BC86}" destId="{69C13562-DBB8-42F8-AE39-8AFEF8ED4982}" srcOrd="3" destOrd="0" presId="urn:microsoft.com/office/officeart/2005/8/layout/orgChart1"/>
    <dgm:cxn modelId="{90AEBFCE-765C-4742-833C-4215212D2E28}" type="presParOf" srcId="{69C13562-DBB8-42F8-AE39-8AFEF8ED4982}" destId="{896D96FE-EA05-4066-8BE5-F7366BA3777A}" srcOrd="0" destOrd="0" presId="urn:microsoft.com/office/officeart/2005/8/layout/orgChart1"/>
    <dgm:cxn modelId="{299941A7-22DD-4A1A-9370-2023F4B8F06B}" type="presParOf" srcId="{896D96FE-EA05-4066-8BE5-F7366BA3777A}" destId="{079C46BA-E270-4C4F-9AA8-92E32A64D736}" srcOrd="0" destOrd="0" presId="urn:microsoft.com/office/officeart/2005/8/layout/orgChart1"/>
    <dgm:cxn modelId="{05209486-372B-4808-97CB-1F6402063E08}" type="presParOf" srcId="{896D96FE-EA05-4066-8BE5-F7366BA3777A}" destId="{3AA4BA60-CAF3-4B65-8A7B-26648B565082}" srcOrd="1" destOrd="0" presId="urn:microsoft.com/office/officeart/2005/8/layout/orgChart1"/>
    <dgm:cxn modelId="{1DE5153A-76B5-4550-A87D-570225EA83E6}" type="presParOf" srcId="{69C13562-DBB8-42F8-AE39-8AFEF8ED4982}" destId="{54F082B5-2FAD-490F-B257-B96DCB3E19FC}" srcOrd="1" destOrd="0" presId="urn:microsoft.com/office/officeart/2005/8/layout/orgChart1"/>
    <dgm:cxn modelId="{A88AF933-4E63-4C75-8936-BAE565491659}" type="presParOf" srcId="{69C13562-DBB8-42F8-AE39-8AFEF8ED4982}" destId="{6C846A69-A00E-4FB9-80C7-DC7FE13BD4B5}" srcOrd="2" destOrd="0" presId="urn:microsoft.com/office/officeart/2005/8/layout/orgChart1"/>
    <dgm:cxn modelId="{DB037E20-FF98-4A0A-8A14-42139F5C7AA8}" type="presParOf" srcId="{70B62D43-4B2E-478D-8091-7F950B36BC86}" destId="{C6471DB4-9B93-437A-AEBE-F3B71F737DF8}" srcOrd="4" destOrd="0" presId="urn:microsoft.com/office/officeart/2005/8/layout/orgChart1"/>
    <dgm:cxn modelId="{01F8A45D-52E0-4D5F-9C65-F928D52CF9B9}" type="presParOf" srcId="{70B62D43-4B2E-478D-8091-7F950B36BC86}" destId="{CD8B12E6-DD1E-4D70-BE7C-A5443A3D84D1}" srcOrd="5" destOrd="0" presId="urn:microsoft.com/office/officeart/2005/8/layout/orgChart1"/>
    <dgm:cxn modelId="{DBA3EEB7-3A3F-4FBA-BD84-6376CB7AA6F8}" type="presParOf" srcId="{CD8B12E6-DD1E-4D70-BE7C-A5443A3D84D1}" destId="{C0FBA54D-3A3D-42F4-B1C8-ADE0E74CCC4D}" srcOrd="0" destOrd="0" presId="urn:microsoft.com/office/officeart/2005/8/layout/orgChart1"/>
    <dgm:cxn modelId="{35175774-1246-425E-875D-E1B7A0C056F3}" type="presParOf" srcId="{C0FBA54D-3A3D-42F4-B1C8-ADE0E74CCC4D}" destId="{30DA9891-B7C7-405D-9015-1C3DF0E9850F}" srcOrd="0" destOrd="0" presId="urn:microsoft.com/office/officeart/2005/8/layout/orgChart1"/>
    <dgm:cxn modelId="{74909B43-C77A-4738-8E35-9AED25ABA9D4}" type="presParOf" srcId="{C0FBA54D-3A3D-42F4-B1C8-ADE0E74CCC4D}" destId="{5EC808F1-181C-42C2-975C-2B558EBCB7FE}" srcOrd="1" destOrd="0" presId="urn:microsoft.com/office/officeart/2005/8/layout/orgChart1"/>
    <dgm:cxn modelId="{583762E1-E976-4960-8040-BE10A07C5105}" type="presParOf" srcId="{CD8B12E6-DD1E-4D70-BE7C-A5443A3D84D1}" destId="{3C11D65F-2A65-4A7E-9C15-AA6406FE6F0B}" srcOrd="1" destOrd="0" presId="urn:microsoft.com/office/officeart/2005/8/layout/orgChart1"/>
    <dgm:cxn modelId="{80D07E4D-3E68-47AA-9476-38F72280F39E}" type="presParOf" srcId="{CD8B12E6-DD1E-4D70-BE7C-A5443A3D84D1}" destId="{07414A68-C8A8-4CE7-984E-48064FC49AF5}" srcOrd="2" destOrd="0" presId="urn:microsoft.com/office/officeart/2005/8/layout/orgChart1"/>
    <dgm:cxn modelId="{049A5FA2-CB8F-4A63-8F82-F8790B149F5F}" type="presParOf" srcId="{70B62D43-4B2E-478D-8091-7F950B36BC86}" destId="{BD53C961-9C2E-42B5-A825-EB1CD5AF2FE3}" srcOrd="6" destOrd="0" presId="urn:microsoft.com/office/officeart/2005/8/layout/orgChart1"/>
    <dgm:cxn modelId="{344BCBF7-8823-4457-8DBA-210147A283E9}" type="presParOf" srcId="{70B62D43-4B2E-478D-8091-7F950B36BC86}" destId="{2AD0F394-908E-4BF8-9902-81719C192207}" srcOrd="7" destOrd="0" presId="urn:microsoft.com/office/officeart/2005/8/layout/orgChart1"/>
    <dgm:cxn modelId="{1612661E-B11F-45D3-AE2B-DE12D65CD442}" type="presParOf" srcId="{2AD0F394-908E-4BF8-9902-81719C192207}" destId="{6508E9AA-32AD-45CE-ACB4-E452A2309B43}" srcOrd="0" destOrd="0" presId="urn:microsoft.com/office/officeart/2005/8/layout/orgChart1"/>
    <dgm:cxn modelId="{3CFF3EF9-B645-437D-8E78-C883625BCE44}" type="presParOf" srcId="{6508E9AA-32AD-45CE-ACB4-E452A2309B43}" destId="{26E61D30-5696-4E05-9044-AF73EF27DAB2}" srcOrd="0" destOrd="0" presId="urn:microsoft.com/office/officeart/2005/8/layout/orgChart1"/>
    <dgm:cxn modelId="{E4CB388D-E789-4562-9FDA-C8118502C93D}" type="presParOf" srcId="{6508E9AA-32AD-45CE-ACB4-E452A2309B43}" destId="{14A5ABF2-8B49-4694-AC4C-1A898869B017}" srcOrd="1" destOrd="0" presId="urn:microsoft.com/office/officeart/2005/8/layout/orgChart1"/>
    <dgm:cxn modelId="{6B2CC435-476A-4DB0-AF2A-F8C63C395550}" type="presParOf" srcId="{2AD0F394-908E-4BF8-9902-81719C192207}" destId="{E95C75F7-7305-47DE-985C-550E435481C9}" srcOrd="1" destOrd="0" presId="urn:microsoft.com/office/officeart/2005/8/layout/orgChart1"/>
    <dgm:cxn modelId="{B5D3DB70-6799-489D-B53F-A72B128FD460}" type="presParOf" srcId="{2AD0F394-908E-4BF8-9902-81719C192207}" destId="{ADFD56FF-A789-4A68-9B2D-8E4E857854C2}" srcOrd="2" destOrd="0" presId="urn:microsoft.com/office/officeart/2005/8/layout/orgChart1"/>
    <dgm:cxn modelId="{C5EC1162-9142-4414-BFD4-3435452ECB45}" type="presParOf" srcId="{70B62D43-4B2E-478D-8091-7F950B36BC86}" destId="{B4ADFA40-1DC3-4BD0-BAE4-D5BA4FDF2B3E}" srcOrd="8" destOrd="0" presId="urn:microsoft.com/office/officeart/2005/8/layout/orgChart1"/>
    <dgm:cxn modelId="{9317A21C-83BF-45D7-BB96-E056CE61BC7D}" type="presParOf" srcId="{70B62D43-4B2E-478D-8091-7F950B36BC86}" destId="{74623D81-D47A-4BDB-A76C-094846D41FA8}" srcOrd="9" destOrd="0" presId="urn:microsoft.com/office/officeart/2005/8/layout/orgChart1"/>
    <dgm:cxn modelId="{F9976CD8-2843-4163-83AA-29913C0A0380}" type="presParOf" srcId="{74623D81-D47A-4BDB-A76C-094846D41FA8}" destId="{A5AFB960-0B8B-4E03-885A-2579269F7DC1}" srcOrd="0" destOrd="0" presId="urn:microsoft.com/office/officeart/2005/8/layout/orgChart1"/>
    <dgm:cxn modelId="{BDCBD4DD-BF0E-40A0-89CF-7D7EF5298C9D}" type="presParOf" srcId="{A5AFB960-0B8B-4E03-885A-2579269F7DC1}" destId="{3A05D6AC-55D4-4F8B-831D-7528DBB5E857}" srcOrd="0" destOrd="0" presId="urn:microsoft.com/office/officeart/2005/8/layout/orgChart1"/>
    <dgm:cxn modelId="{9FEADEFD-DF67-40EE-8E86-466FA54062A1}" type="presParOf" srcId="{A5AFB960-0B8B-4E03-885A-2579269F7DC1}" destId="{179F0FCD-C306-4B84-A7DF-E34F9FAB6F56}" srcOrd="1" destOrd="0" presId="urn:microsoft.com/office/officeart/2005/8/layout/orgChart1"/>
    <dgm:cxn modelId="{32F9EFB7-4A22-480A-BAF4-18A78C6E635B}" type="presParOf" srcId="{74623D81-D47A-4BDB-A76C-094846D41FA8}" destId="{856F8CB3-7FD8-44A2-BD9F-D0A3BBBFD7B2}" srcOrd="1" destOrd="0" presId="urn:microsoft.com/office/officeart/2005/8/layout/orgChart1"/>
    <dgm:cxn modelId="{2BFC0C29-F6E7-4A02-9E27-33ED60A82CAC}" type="presParOf" srcId="{74623D81-D47A-4BDB-A76C-094846D41FA8}" destId="{E41C3208-7C36-4192-9EA5-1F0C4DB4A826}" srcOrd="2" destOrd="0" presId="urn:microsoft.com/office/officeart/2005/8/layout/orgChart1"/>
    <dgm:cxn modelId="{453E9326-9D79-4FDA-9E30-5BA1AAA6B425}" type="presParOf" srcId="{8BAB2199-5159-41F9-8708-33820C9B03A9}" destId="{FB705D8D-4B0F-418C-BE22-C9FC935B08A3}" srcOrd="2" destOrd="0" presId="urn:microsoft.com/office/officeart/2005/8/layout/orgChart1"/>
    <dgm:cxn modelId="{B5FD3579-0B09-4797-BA54-B96C09F2630A}" type="presParOf" srcId="{9C5DF944-3D7A-473D-A789-5CA86652B8F8}" destId="{4F6F1802-D2DC-45F2-8B57-B9ACE00E096B}" srcOrd="4" destOrd="0" presId="urn:microsoft.com/office/officeart/2005/8/layout/orgChart1"/>
    <dgm:cxn modelId="{99D5FED7-BFF8-4782-A1E0-710732424D65}" type="presParOf" srcId="{9C5DF944-3D7A-473D-A789-5CA86652B8F8}" destId="{D09FB176-C899-4C34-A2EF-DF4099E3930B}" srcOrd="5" destOrd="0" presId="urn:microsoft.com/office/officeart/2005/8/layout/orgChart1"/>
    <dgm:cxn modelId="{3E2461B5-696E-43BB-83DB-4E53EE914448}" type="presParOf" srcId="{D09FB176-C899-4C34-A2EF-DF4099E3930B}" destId="{EB3A78CF-8659-4E76-9BB6-78F8A7F8B535}" srcOrd="0" destOrd="0" presId="urn:microsoft.com/office/officeart/2005/8/layout/orgChart1"/>
    <dgm:cxn modelId="{2BD7ADBC-BD41-4F8F-8579-E54BEAA3BABA}" type="presParOf" srcId="{EB3A78CF-8659-4E76-9BB6-78F8A7F8B535}" destId="{ED956AEF-5A78-47DC-9D97-3B27A2E93095}" srcOrd="0" destOrd="0" presId="urn:microsoft.com/office/officeart/2005/8/layout/orgChart1"/>
    <dgm:cxn modelId="{2E46E08D-FFBA-4E7F-8306-8C3EE1957D82}" type="presParOf" srcId="{EB3A78CF-8659-4E76-9BB6-78F8A7F8B535}" destId="{0936C29E-0ABE-4289-9453-F6DF249F454C}" srcOrd="1" destOrd="0" presId="urn:microsoft.com/office/officeart/2005/8/layout/orgChart1"/>
    <dgm:cxn modelId="{A0E983CC-C2A8-4D34-8655-B3778E03AB43}" type="presParOf" srcId="{D09FB176-C899-4C34-A2EF-DF4099E3930B}" destId="{3666C14E-3FE7-4AB2-BA4F-4535D42C477E}" srcOrd="1" destOrd="0" presId="urn:microsoft.com/office/officeart/2005/8/layout/orgChart1"/>
    <dgm:cxn modelId="{F91CE872-3530-451F-9242-6BA20E2E9492}" type="presParOf" srcId="{3666C14E-3FE7-4AB2-BA4F-4535D42C477E}" destId="{7E670A0B-4B6A-45AD-AE95-FAE9E52BA24F}" srcOrd="0" destOrd="0" presId="urn:microsoft.com/office/officeart/2005/8/layout/orgChart1"/>
    <dgm:cxn modelId="{7D0FD940-7704-4CA0-A652-1C5A2A210123}" type="presParOf" srcId="{3666C14E-3FE7-4AB2-BA4F-4535D42C477E}" destId="{781D4557-4BA2-4B53-85D2-D0A8E2F29ACB}" srcOrd="1" destOrd="0" presId="urn:microsoft.com/office/officeart/2005/8/layout/orgChart1"/>
    <dgm:cxn modelId="{0E52315F-3A0F-49EC-A0D0-B976651AB06A}" type="presParOf" srcId="{781D4557-4BA2-4B53-85D2-D0A8E2F29ACB}" destId="{A1F0E8B8-00E6-43CE-8E1F-A9918B608453}" srcOrd="0" destOrd="0" presId="urn:microsoft.com/office/officeart/2005/8/layout/orgChart1"/>
    <dgm:cxn modelId="{50C14A50-8598-482F-A983-2F42172BB217}" type="presParOf" srcId="{A1F0E8B8-00E6-43CE-8E1F-A9918B608453}" destId="{2C701CAE-D8F1-461E-8A0C-C57AEB1CD6C2}" srcOrd="0" destOrd="0" presId="urn:microsoft.com/office/officeart/2005/8/layout/orgChart1"/>
    <dgm:cxn modelId="{8A75AC8E-3C87-4F90-BF46-823C83497E49}" type="presParOf" srcId="{A1F0E8B8-00E6-43CE-8E1F-A9918B608453}" destId="{0A55F855-E390-49C4-85C3-4EB5DC8DFEC3}" srcOrd="1" destOrd="0" presId="urn:microsoft.com/office/officeart/2005/8/layout/orgChart1"/>
    <dgm:cxn modelId="{FA21FCFA-AF39-4AAA-B9E5-41D1D1C403AA}" type="presParOf" srcId="{781D4557-4BA2-4B53-85D2-D0A8E2F29ACB}" destId="{8FDA77AA-02A8-4EBB-8954-A3306A125F11}" srcOrd="1" destOrd="0" presId="urn:microsoft.com/office/officeart/2005/8/layout/orgChart1"/>
    <dgm:cxn modelId="{6F0EFC82-2E4C-4DD7-A667-14F649CD1737}" type="presParOf" srcId="{781D4557-4BA2-4B53-85D2-D0A8E2F29ACB}" destId="{802B30D6-A884-4929-98EE-4DE3E2D91CB8}" srcOrd="2" destOrd="0" presId="urn:microsoft.com/office/officeart/2005/8/layout/orgChart1"/>
    <dgm:cxn modelId="{AC1D6465-531B-4359-AF60-121D596076EC}" type="presParOf" srcId="{3666C14E-3FE7-4AB2-BA4F-4535D42C477E}" destId="{4E5DB2E5-BC21-45FD-89CF-804EEEA73D92}" srcOrd="2" destOrd="0" presId="urn:microsoft.com/office/officeart/2005/8/layout/orgChart1"/>
    <dgm:cxn modelId="{59B0ECDC-9F39-4A31-8868-01B095A8CA7C}" type="presParOf" srcId="{3666C14E-3FE7-4AB2-BA4F-4535D42C477E}" destId="{FEF5B6E2-22EA-4CFA-BF26-961399773F49}" srcOrd="3" destOrd="0" presId="urn:microsoft.com/office/officeart/2005/8/layout/orgChart1"/>
    <dgm:cxn modelId="{C7D4E575-3F0C-4843-8794-0F5B58426CA9}" type="presParOf" srcId="{FEF5B6E2-22EA-4CFA-BF26-961399773F49}" destId="{42BED641-FA4F-4D4B-9A19-A7D3C3BE1408}" srcOrd="0" destOrd="0" presId="urn:microsoft.com/office/officeart/2005/8/layout/orgChart1"/>
    <dgm:cxn modelId="{C96AED92-BCB4-4A62-8CD1-C1139EE5A5FA}" type="presParOf" srcId="{42BED641-FA4F-4D4B-9A19-A7D3C3BE1408}" destId="{74487508-3D4F-4F35-9119-7335AA499C95}" srcOrd="0" destOrd="0" presId="urn:microsoft.com/office/officeart/2005/8/layout/orgChart1"/>
    <dgm:cxn modelId="{937652FF-A06E-4FC1-A60C-98400657FCA7}" type="presParOf" srcId="{42BED641-FA4F-4D4B-9A19-A7D3C3BE1408}" destId="{EA4E738B-1483-44D6-89EB-8256A9C3F87D}" srcOrd="1" destOrd="0" presId="urn:microsoft.com/office/officeart/2005/8/layout/orgChart1"/>
    <dgm:cxn modelId="{4A5120AE-3561-43BF-8C96-82BCC146DA60}" type="presParOf" srcId="{FEF5B6E2-22EA-4CFA-BF26-961399773F49}" destId="{B5B7C6F2-824B-4B22-9513-4D47B87A1DEF}" srcOrd="1" destOrd="0" presId="urn:microsoft.com/office/officeart/2005/8/layout/orgChart1"/>
    <dgm:cxn modelId="{12849AC2-0A0E-4CEC-999C-5428DAE475B2}" type="presParOf" srcId="{FEF5B6E2-22EA-4CFA-BF26-961399773F49}" destId="{AD4B3EEE-3AC5-44A5-8891-70C0728030DE}" srcOrd="2" destOrd="0" presId="urn:microsoft.com/office/officeart/2005/8/layout/orgChart1"/>
    <dgm:cxn modelId="{1CE667A2-51B1-4413-9CFA-9BC9CC68F51D}" type="presParOf" srcId="{3666C14E-3FE7-4AB2-BA4F-4535D42C477E}" destId="{1A2BCB80-89E2-41EC-87D9-8650DA66AB8A}" srcOrd="4" destOrd="0" presId="urn:microsoft.com/office/officeart/2005/8/layout/orgChart1"/>
    <dgm:cxn modelId="{FDE0664B-C41E-403D-BC54-712E9907921A}" type="presParOf" srcId="{3666C14E-3FE7-4AB2-BA4F-4535D42C477E}" destId="{CD498E25-17A8-4592-A106-0BDE77F9F8BE}" srcOrd="5" destOrd="0" presId="urn:microsoft.com/office/officeart/2005/8/layout/orgChart1"/>
    <dgm:cxn modelId="{E82271EA-DAF0-4E87-B362-DB7C5627FFAA}" type="presParOf" srcId="{CD498E25-17A8-4592-A106-0BDE77F9F8BE}" destId="{1832CD07-F56C-4B75-9FC3-CEF6C2D6EA45}" srcOrd="0" destOrd="0" presId="urn:microsoft.com/office/officeart/2005/8/layout/orgChart1"/>
    <dgm:cxn modelId="{BAE7E416-9ACD-4550-B54F-1DAE8850BC8E}" type="presParOf" srcId="{1832CD07-F56C-4B75-9FC3-CEF6C2D6EA45}" destId="{F7484F86-9514-4EEC-AAEC-65AD9B4B3D96}" srcOrd="0" destOrd="0" presId="urn:microsoft.com/office/officeart/2005/8/layout/orgChart1"/>
    <dgm:cxn modelId="{9D81EE02-C6B6-4069-B0D4-C58F5516F11E}" type="presParOf" srcId="{1832CD07-F56C-4B75-9FC3-CEF6C2D6EA45}" destId="{2F8AA862-E8D3-4043-95F3-7EBB33FDC237}" srcOrd="1" destOrd="0" presId="urn:microsoft.com/office/officeart/2005/8/layout/orgChart1"/>
    <dgm:cxn modelId="{0E28D80D-2C95-401C-BD9D-DAAD2C4290F5}" type="presParOf" srcId="{CD498E25-17A8-4592-A106-0BDE77F9F8BE}" destId="{D6D1B4BE-1E43-4CD4-965F-996A3963A4DE}" srcOrd="1" destOrd="0" presId="urn:microsoft.com/office/officeart/2005/8/layout/orgChart1"/>
    <dgm:cxn modelId="{64F6F363-CCF8-429B-BB06-4D93D21E1FCA}" type="presParOf" srcId="{CD498E25-17A8-4592-A106-0BDE77F9F8BE}" destId="{2585E360-1265-4DAF-8ED0-8CB30CFCA044}" srcOrd="2" destOrd="0" presId="urn:microsoft.com/office/officeart/2005/8/layout/orgChart1"/>
    <dgm:cxn modelId="{01BA55A3-E973-4CA0-9759-39B7B91608F5}" type="presParOf" srcId="{3666C14E-3FE7-4AB2-BA4F-4535D42C477E}" destId="{9AAB9F84-69DB-4974-8FB3-17FE16A42904}" srcOrd="6" destOrd="0" presId="urn:microsoft.com/office/officeart/2005/8/layout/orgChart1"/>
    <dgm:cxn modelId="{B3B4DD75-8526-4A29-83D7-2B6B9977030C}" type="presParOf" srcId="{3666C14E-3FE7-4AB2-BA4F-4535D42C477E}" destId="{C3EE2C24-35C5-4383-8BA8-04718D61B1E3}" srcOrd="7" destOrd="0" presId="urn:microsoft.com/office/officeart/2005/8/layout/orgChart1"/>
    <dgm:cxn modelId="{9FEA3197-3C3B-4744-8EB6-0A969D7163DB}" type="presParOf" srcId="{C3EE2C24-35C5-4383-8BA8-04718D61B1E3}" destId="{D76FB983-6AF4-4D17-803C-BE4F9D86E241}" srcOrd="0" destOrd="0" presId="urn:microsoft.com/office/officeart/2005/8/layout/orgChart1"/>
    <dgm:cxn modelId="{1A1B10DC-FF6B-4473-BE3D-A73AB9EE62AF}" type="presParOf" srcId="{D76FB983-6AF4-4D17-803C-BE4F9D86E241}" destId="{C95AECE2-07C4-42E7-90DA-5CD8EA216CFC}" srcOrd="0" destOrd="0" presId="urn:microsoft.com/office/officeart/2005/8/layout/orgChart1"/>
    <dgm:cxn modelId="{912711AA-8EBA-4F52-90B1-3CDA785E9635}" type="presParOf" srcId="{D76FB983-6AF4-4D17-803C-BE4F9D86E241}" destId="{4704A764-F3E3-46A1-B698-AC3BCD85875D}" srcOrd="1" destOrd="0" presId="urn:microsoft.com/office/officeart/2005/8/layout/orgChart1"/>
    <dgm:cxn modelId="{AD69E7F9-920E-4FAC-B963-341FC949D944}" type="presParOf" srcId="{C3EE2C24-35C5-4383-8BA8-04718D61B1E3}" destId="{C07B020C-8290-4505-84E9-D8CD925D7B93}" srcOrd="1" destOrd="0" presId="urn:microsoft.com/office/officeart/2005/8/layout/orgChart1"/>
    <dgm:cxn modelId="{961F40A9-D7EB-4028-A34C-9077E7A873D4}" type="presParOf" srcId="{C3EE2C24-35C5-4383-8BA8-04718D61B1E3}" destId="{97715D9E-A6B5-4BE2-9531-017E1F9F5E37}" srcOrd="2" destOrd="0" presId="urn:microsoft.com/office/officeart/2005/8/layout/orgChart1"/>
    <dgm:cxn modelId="{FF5A6301-D6C4-417E-865C-5F2E473E39DB}" type="presParOf" srcId="{3666C14E-3FE7-4AB2-BA4F-4535D42C477E}" destId="{F8AA5B07-D62E-4BEF-A7F4-BB8154CE0161}" srcOrd="8" destOrd="0" presId="urn:microsoft.com/office/officeart/2005/8/layout/orgChart1"/>
    <dgm:cxn modelId="{76B378DA-25AF-416D-9E99-5BA69B471840}" type="presParOf" srcId="{3666C14E-3FE7-4AB2-BA4F-4535D42C477E}" destId="{28D3CB32-FAA0-4273-8538-1EB307061468}" srcOrd="9" destOrd="0" presId="urn:microsoft.com/office/officeart/2005/8/layout/orgChart1"/>
    <dgm:cxn modelId="{C340D08C-1A52-4225-9798-BEA0F6857E36}" type="presParOf" srcId="{28D3CB32-FAA0-4273-8538-1EB307061468}" destId="{4E6634D0-9CA1-4ACD-BF91-91BEE47E76EF}" srcOrd="0" destOrd="0" presId="urn:microsoft.com/office/officeart/2005/8/layout/orgChart1"/>
    <dgm:cxn modelId="{08DDC5B0-1FF3-46C5-BD9B-52C141BDAE59}" type="presParOf" srcId="{4E6634D0-9CA1-4ACD-BF91-91BEE47E76EF}" destId="{EE219807-47C8-4941-99AE-CE39076E53F5}" srcOrd="0" destOrd="0" presId="urn:microsoft.com/office/officeart/2005/8/layout/orgChart1"/>
    <dgm:cxn modelId="{A99D3584-43EE-4E0C-AF26-E9CFA67E5861}" type="presParOf" srcId="{4E6634D0-9CA1-4ACD-BF91-91BEE47E76EF}" destId="{A8ED66CC-CBB3-4EB5-ADE1-6E062170315B}" srcOrd="1" destOrd="0" presId="urn:microsoft.com/office/officeart/2005/8/layout/orgChart1"/>
    <dgm:cxn modelId="{0D4B00CF-2B81-445F-84CB-70F7C07D8DB6}" type="presParOf" srcId="{28D3CB32-FAA0-4273-8538-1EB307061468}" destId="{55A4A9B7-D2D2-4F27-9972-54B957F184B3}" srcOrd="1" destOrd="0" presId="urn:microsoft.com/office/officeart/2005/8/layout/orgChart1"/>
    <dgm:cxn modelId="{5349EB08-D099-42DF-AFEF-B58E2B9CE7AE}" type="presParOf" srcId="{28D3CB32-FAA0-4273-8538-1EB307061468}" destId="{A6D08738-8725-4BBB-8D6E-6E0F7F338F27}" srcOrd="2" destOrd="0" presId="urn:microsoft.com/office/officeart/2005/8/layout/orgChart1"/>
    <dgm:cxn modelId="{DCEDAB96-50C6-4AA8-83FE-F09AC03EE8B9}" type="presParOf" srcId="{D09FB176-C899-4C34-A2EF-DF4099E3930B}" destId="{10032A81-28F1-4589-A2C9-2F713826DB5B}" srcOrd="2" destOrd="0" presId="urn:microsoft.com/office/officeart/2005/8/layout/orgChart1"/>
    <dgm:cxn modelId="{BF8B137A-D072-4C23-BD51-0EDD369DA3F3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0EF6A474-6086-478C-B921-438AADA08D1F}" type="presOf" srcId="{D5F013B3-4B4E-4E38-9BAF-4B34B2BB0C79}" destId="{14A5ABF2-8B49-4694-AC4C-1A898869B017}" srcOrd="1" destOrd="0" presId="urn:microsoft.com/office/officeart/2005/8/layout/orgChart1"/>
    <dgm:cxn modelId="{0ECC21C6-08C8-4B5C-B731-8088BCE3459A}" type="presOf" srcId="{EDF4E25F-6E69-41B7-B57F-66E5D749104E}" destId="{CD65CBB6-B9A3-48AB-AFB3-4BE4B03553D3}" srcOrd="0" destOrd="0" presId="urn:microsoft.com/office/officeart/2005/8/layout/orgChart1"/>
    <dgm:cxn modelId="{0DE98146-47D8-4613-86AD-B42AC203FE9D}" type="presOf" srcId="{0ED209FE-B93C-493B-85A2-BA5863869AE7}" destId="{B4ADFA40-1DC3-4BD0-BAE4-D5BA4FDF2B3E}" srcOrd="0" destOrd="0" presId="urn:microsoft.com/office/officeart/2005/8/layout/orgChart1"/>
    <dgm:cxn modelId="{947E649C-6E1F-4739-9578-B99E9F493522}" type="presOf" srcId="{D3B00EB5-7252-4C54-A138-4FDE2761BA89}" destId="{77FF546B-1ADB-4B35-B705-B48DE95D0A7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9274DE06-5D4C-437C-914E-B889E229B5C2}" type="presOf" srcId="{E2FDDA39-0A56-4C19-9570-F6322A50CD7C}" destId="{C95AECE2-07C4-42E7-90DA-5CD8EA216CFC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A4F22618-3A0C-4DC3-BC3F-B7AE3A710BC4}" type="presOf" srcId="{BCA1F9C7-A2DE-4DA9-9030-581CAAE089DA}" destId="{7E670A0B-4B6A-45AD-AE95-FAE9E52BA24F}" srcOrd="0" destOrd="0" presId="urn:microsoft.com/office/officeart/2005/8/layout/orgChart1"/>
    <dgm:cxn modelId="{0FDA1C82-363A-47E2-8D1C-D59D08953F5B}" type="presOf" srcId="{844909A3-F2C8-49AE-869B-AFCA0AC709DF}" destId="{5A29D58D-62CC-4731-8120-CAD4354C3E03}" srcOrd="0" destOrd="0" presId="urn:microsoft.com/office/officeart/2005/8/layout/orgChart1"/>
    <dgm:cxn modelId="{79FF1A05-1DDA-4FD6-88BB-F0803C812A2D}" type="presOf" srcId="{1E17A9B5-1CC6-4BF4-A5EB-2099972243B8}" destId="{0044642D-BF6E-4946-989D-7BC76303D8B1}" srcOrd="1" destOrd="0" presId="urn:microsoft.com/office/officeart/2005/8/layout/orgChart1"/>
    <dgm:cxn modelId="{97203175-6487-4551-B53D-B5DC77AC6272}" type="presOf" srcId="{D656347E-658D-41DE-86E2-9688A1F66EB3}" destId="{D351E307-7A60-4733-B21C-CC6D6E5D051D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3CC55E8-87DA-459C-B862-737A4AAFCF89}" type="presOf" srcId="{00B822AA-E50D-409C-8E77-78CE41F17C4F}" destId="{86ECFBC0-6EDE-49D7-A5E4-E61CBAF4A092}" srcOrd="0" destOrd="0" presId="urn:microsoft.com/office/officeart/2005/8/layout/orgChart1"/>
    <dgm:cxn modelId="{7EC94EC6-5701-441E-B450-D47B61FC5BB0}" type="presOf" srcId="{88B02B86-A182-47E8-98CE-5F03ED03FC83}" destId="{1A2BCB80-89E2-41EC-87D9-8650DA66AB8A}" srcOrd="0" destOrd="0" presId="urn:microsoft.com/office/officeart/2005/8/layout/orgChart1"/>
    <dgm:cxn modelId="{2B799576-0670-44E5-907A-EDDD51B177E2}" type="presOf" srcId="{DC9F82DD-39AD-486C-81D6-0E3C38A96BAD}" destId="{4F6F1802-D2DC-45F2-8B57-B9ACE00E096B}" srcOrd="0" destOrd="0" presId="urn:microsoft.com/office/officeart/2005/8/layout/orgChart1"/>
    <dgm:cxn modelId="{6B4105E3-EB35-428A-9403-B9EF2346192D}" type="presOf" srcId="{69BEBD41-3545-40FD-BFDD-D21BD47C872E}" destId="{74487508-3D4F-4F35-9119-7335AA499C95}" srcOrd="0" destOrd="0" presId="urn:microsoft.com/office/officeart/2005/8/layout/orgChart1"/>
    <dgm:cxn modelId="{779B21D7-24A4-4867-8A78-46EE66C75FE5}" type="presOf" srcId="{092024CE-8423-4E50-A34E-3122E05631CC}" destId="{2C701CAE-D8F1-461E-8A0C-C57AEB1CD6C2}" srcOrd="0" destOrd="0" presId="urn:microsoft.com/office/officeart/2005/8/layout/orgChart1"/>
    <dgm:cxn modelId="{6870A9E9-D814-4AD3-8333-C5A3E9D52388}" type="presOf" srcId="{B103CFD6-C2F2-4A76-8866-035FF64E5877}" destId="{D98E11BE-9177-4329-A5B4-B4B8653C286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E45FD2F-2515-4984-ADA3-304B6C8709F7}" type="presOf" srcId="{8514C17C-35EC-4D14-92F7-13A577CAA5C4}" destId="{079C46BA-E270-4C4F-9AA8-92E32A64D736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4271F442-F135-42DD-8B6C-7DC01FEC7341}" type="presOf" srcId="{DCCE79F2-51DC-4E3A-8F3D-0CB311D1F14D}" destId="{EE219807-47C8-4941-99AE-CE39076E53F5}" srcOrd="0" destOrd="0" presId="urn:microsoft.com/office/officeart/2005/8/layout/orgChart1"/>
    <dgm:cxn modelId="{FDA31D6F-1E78-4224-9B3C-3A35D57E9B0C}" type="presOf" srcId="{C7336B56-6975-43EE-AA11-2CF9D86F3B72}" destId="{2F8AA862-E8D3-4043-95F3-7EBB33FDC237}" srcOrd="1" destOrd="0" presId="urn:microsoft.com/office/officeart/2005/8/layout/orgChart1"/>
    <dgm:cxn modelId="{869A630B-1C74-4110-B09D-160469FC6757}" type="presOf" srcId="{C7336B56-6975-43EE-AA11-2CF9D86F3B72}" destId="{F7484F86-9514-4EEC-AAEC-65AD9B4B3D96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B006814-AF30-4A97-AAC1-B397B1537C5A}" type="presOf" srcId="{49A41343-8942-4E0A-948C-7308CFEDA337}" destId="{F8AA5B07-D62E-4BEF-A7F4-BB8154CE0161}" srcOrd="0" destOrd="0" presId="urn:microsoft.com/office/officeart/2005/8/layout/orgChart1"/>
    <dgm:cxn modelId="{DC2BEAEB-6A1F-486F-90EF-CEA8931F65EA}" type="presOf" srcId="{092024CE-8423-4E50-A34E-3122E05631CC}" destId="{0A55F855-E390-49C4-85C3-4EB5DC8DFEC3}" srcOrd="1" destOrd="0" presId="urn:microsoft.com/office/officeart/2005/8/layout/orgChart1"/>
    <dgm:cxn modelId="{ED02BF62-950A-4574-A336-EB725E75CF61}" type="presOf" srcId="{B40A1E99-819E-4C0D-B671-3D134F0F7163}" destId="{3A05D6AC-55D4-4F8B-831D-7528DBB5E857}" srcOrd="0" destOrd="0" presId="urn:microsoft.com/office/officeart/2005/8/layout/orgChart1"/>
    <dgm:cxn modelId="{8EA93885-D470-4E38-A6B8-61988298D77C}" type="presOf" srcId="{382A9707-8CE9-4448-A732-795155023764}" destId="{C9EB4BFF-95DA-49B7-87A2-66A52A4FCDFA}" srcOrd="0" destOrd="0" presId="urn:microsoft.com/office/officeart/2005/8/layout/orgChart1"/>
    <dgm:cxn modelId="{8D620073-EE65-4094-9C7A-5BA3C37DAD3C}" type="presOf" srcId="{B40A1E99-819E-4C0D-B671-3D134F0F7163}" destId="{179F0FCD-C306-4B84-A7DF-E34F9FAB6F56}" srcOrd="1" destOrd="0" presId="urn:microsoft.com/office/officeart/2005/8/layout/orgChart1"/>
    <dgm:cxn modelId="{F12EB747-AFF8-4F01-9734-1288181CEB03}" type="presOf" srcId="{41CBE71F-8A1C-4046-8B51-627382F890A8}" destId="{BD53C961-9C2E-42B5-A825-EB1CD5AF2FE3}" srcOrd="0" destOrd="0" presId="urn:microsoft.com/office/officeart/2005/8/layout/orgChart1"/>
    <dgm:cxn modelId="{E2A06D1D-92E8-4C9B-8B33-8F550B30CC2E}" type="presOf" srcId="{D91152BC-9A33-44D3-AEBB-F20420DB430F}" destId="{30DA9891-B7C7-405D-9015-1C3DF0E9850F}" srcOrd="0" destOrd="0" presId="urn:microsoft.com/office/officeart/2005/8/layout/orgChart1"/>
    <dgm:cxn modelId="{8BA29B4F-AFCD-4FDF-9FE1-76F034797BEC}" type="presOf" srcId="{00B822AA-E50D-409C-8E77-78CE41F17C4F}" destId="{EE7467E8-D778-4C18-9C7C-925EF25B0DC2}" srcOrd="1" destOrd="0" presId="urn:microsoft.com/office/officeart/2005/8/layout/orgChart1"/>
    <dgm:cxn modelId="{6E750FBC-7D32-4D52-B3FF-3664851CDB7F}" type="presOf" srcId="{DCB062A1-302A-48A6-BE81-96138548FF70}" destId="{1AE91293-7748-4E52-8855-7B838C555EB9}" srcOrd="0" destOrd="0" presId="urn:microsoft.com/office/officeart/2005/8/layout/orgChart1"/>
    <dgm:cxn modelId="{5E5F1870-5AE8-42A7-B153-BEB6DD7912F4}" type="presOf" srcId="{DCCE79F2-51DC-4E3A-8F3D-0CB311D1F14D}" destId="{A8ED66CC-CBB3-4EB5-ADE1-6E062170315B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F9CD4C1-FB58-426E-8804-E65022F58EA9}" type="presOf" srcId="{69BEBD41-3545-40FD-BFDD-D21BD47C872E}" destId="{EA4E738B-1483-44D6-89EB-8256A9C3F87D}" srcOrd="1" destOrd="0" presId="urn:microsoft.com/office/officeart/2005/8/layout/orgChart1"/>
    <dgm:cxn modelId="{7026B45C-D5FA-4439-A105-592E27CB0113}" type="presOf" srcId="{CE683E6A-A313-4F5C-8639-235783D1198F}" destId="{6C1B72B2-EE6C-495B-ADAD-8508CE8EB807}" srcOrd="0" destOrd="0" presId="urn:microsoft.com/office/officeart/2005/8/layout/orgChart1"/>
    <dgm:cxn modelId="{C5932059-817D-4D81-93F4-D40C875EF9E6}" type="presOf" srcId="{B103CFD6-C2F2-4A76-8866-035FF64E5877}" destId="{2FA1AE03-77C2-487B-948B-82122901556A}" srcOrd="1" destOrd="0" presId="urn:microsoft.com/office/officeart/2005/8/layout/orgChart1"/>
    <dgm:cxn modelId="{DE12F7E8-0333-465A-B5E9-9E3BA700CBB6}" type="presOf" srcId="{032924AE-7BA3-4608-9D4D-A10FC22FA55B}" destId="{FCA2B357-06A1-4199-999C-BBE32872F828}" srcOrd="0" destOrd="0" presId="urn:microsoft.com/office/officeart/2005/8/layout/orgChart1"/>
    <dgm:cxn modelId="{B966840D-8A7A-4956-B0A7-74F0653F4476}" type="presOf" srcId="{D91152BC-9A33-44D3-AEBB-F20420DB430F}" destId="{5EC808F1-181C-42C2-975C-2B558EBCB7FE}" srcOrd="1" destOrd="0" presId="urn:microsoft.com/office/officeart/2005/8/layout/orgChart1"/>
    <dgm:cxn modelId="{8484469C-9668-4F02-9FC9-9BC2D5BCC8FA}" type="presOf" srcId="{88415C31-82DD-4EF9-9A7A-1D4D99FB6B9D}" destId="{0936C29E-0ABE-4289-9453-F6DF249F454C}" srcOrd="1" destOrd="0" presId="urn:microsoft.com/office/officeart/2005/8/layout/orgChart1"/>
    <dgm:cxn modelId="{96A38F6F-C130-4508-AAE7-9C36DE128294}" type="presOf" srcId="{1D03C52E-27F1-4CAD-B953-A57260381D87}" destId="{52D64095-8F0B-43C5-A134-4F8EB745D0AC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1642B933-9F02-40F5-ADDD-41A35CBAE58F}" type="presOf" srcId="{E2FDDA39-0A56-4C19-9570-F6322A50CD7C}" destId="{4704A764-F3E3-46A1-B698-AC3BCD85875D}" srcOrd="1" destOrd="0" presId="urn:microsoft.com/office/officeart/2005/8/layout/orgChart1"/>
    <dgm:cxn modelId="{2E1C41AE-2A46-463B-9319-2FA493469806}" type="presOf" srcId="{382A9707-8CE9-4448-A732-795155023764}" destId="{40CBCC65-FD09-4B94-B9C9-3482617F2627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64F0C946-E2D0-47F0-BED7-CBB6375CA0FC}" type="presOf" srcId="{D5F013B3-4B4E-4E38-9BAF-4B34B2BB0C79}" destId="{26E61D30-5696-4E05-9044-AF73EF27DAB2}" srcOrd="0" destOrd="0" presId="urn:microsoft.com/office/officeart/2005/8/layout/orgChart1"/>
    <dgm:cxn modelId="{7EEE1C83-8A17-4353-A047-C8D6D0CA00B3}" type="presOf" srcId="{8514C17C-35EC-4D14-92F7-13A577CAA5C4}" destId="{3AA4BA60-CAF3-4B65-8A7B-26648B565082}" srcOrd="1" destOrd="0" presId="urn:microsoft.com/office/officeart/2005/8/layout/orgChart1"/>
    <dgm:cxn modelId="{51C3016F-49FB-4CA7-9F67-5AB2D81D1927}" type="presOf" srcId="{51AC05A3-5125-4631-8328-EE9742C5CE1F}" destId="{7533127D-6F77-420D-9337-03A9B17677A7}" srcOrd="0" destOrd="0" presId="urn:microsoft.com/office/officeart/2005/8/layout/orgChart1"/>
    <dgm:cxn modelId="{615D6557-F375-412F-BB74-6610DFB2C5AE}" type="presOf" srcId="{88415C31-82DD-4EF9-9A7A-1D4D99FB6B9D}" destId="{ED956AEF-5A78-47DC-9D97-3B27A2E93095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35C08753-B517-4FA2-A01E-DC7161104776}" type="presOf" srcId="{57A44C0D-573F-44FB-BC9E-B18382ACCC39}" destId="{9AAB9F84-69DB-4974-8FB3-17FE16A42904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1078100E-BBB3-4825-B015-D74D36C62EA7}" type="presOf" srcId="{43C964D4-3EA5-4709-BA45-DC9671707267}" destId="{ABF5B3AF-9C3F-43AC-89B9-A4B84688B739}" srcOrd="0" destOrd="0" presId="urn:microsoft.com/office/officeart/2005/8/layout/orgChart1"/>
    <dgm:cxn modelId="{04F44B8E-1D08-4B1B-8AA1-3E361A7F08E2}" type="presOf" srcId="{6A766238-49C0-489C-9759-5801318FB123}" destId="{8F3E2022-AB5E-4438-BDBE-146FD19E8285}" srcOrd="0" destOrd="0" presId="urn:microsoft.com/office/officeart/2005/8/layout/orgChart1"/>
    <dgm:cxn modelId="{01FADB28-563B-4EE2-9384-28E9017CA486}" type="presOf" srcId="{51AC05A3-5125-4631-8328-EE9742C5CE1F}" destId="{75DCBE71-7469-49E9-81E5-E6A43E3EC0DC}" srcOrd="1" destOrd="0" presId="urn:microsoft.com/office/officeart/2005/8/layout/orgChart1"/>
    <dgm:cxn modelId="{406AB18C-A921-4E02-B310-7F08DEB57E2E}" type="presOf" srcId="{43C964D4-3EA5-4709-BA45-DC9671707267}" destId="{87899BB1-A811-4B2D-8FA3-633A97B1A6A6}" srcOrd="1" destOrd="0" presId="urn:microsoft.com/office/officeart/2005/8/layout/orgChart1"/>
    <dgm:cxn modelId="{527361D2-90DA-42AC-9A12-71764294E399}" type="presOf" srcId="{3837525C-9A2A-44D5-8B42-9C0820CF3FF9}" destId="{6AC59FBD-FAEA-42FA-8EB1-29A7CC044828}" srcOrd="0" destOrd="0" presId="urn:microsoft.com/office/officeart/2005/8/layout/orgChart1"/>
    <dgm:cxn modelId="{B0EF9602-4422-419B-9AD7-AE0CE6BEA89F}" type="presOf" srcId="{1E17A9B5-1CC6-4BF4-A5EB-2099972243B8}" destId="{F0DC39B6-0C64-430A-9FFB-4907B94E244D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E8A27A28-6D7C-4C5A-80BE-AE76A3113749}" type="presOf" srcId="{6A766238-49C0-489C-9759-5801318FB123}" destId="{F4F60A8B-BCFE-4E33-9289-BF4CA9206F7B}" srcOrd="1" destOrd="0" presId="urn:microsoft.com/office/officeart/2005/8/layout/orgChart1"/>
    <dgm:cxn modelId="{CE91C812-B69C-4E17-BFC1-ABCF55BAE461}" type="presOf" srcId="{BC7A14EC-7DD0-42E2-A28E-8428AF273F49}" destId="{4E5DB2E5-BC21-45FD-89CF-804EEEA73D92}" srcOrd="0" destOrd="0" presId="urn:microsoft.com/office/officeart/2005/8/layout/orgChart1"/>
    <dgm:cxn modelId="{D61B1565-F7FB-4BF6-92FD-FBD902F33AD2}" type="presOf" srcId="{032924AE-7BA3-4608-9D4D-A10FC22FA55B}" destId="{842224E6-60DA-412E-8A1B-7533C1377869}" srcOrd="1" destOrd="0" presId="urn:microsoft.com/office/officeart/2005/8/layout/orgChart1"/>
    <dgm:cxn modelId="{522D28E4-A5DE-48C3-A038-F31BF4154A38}" type="presOf" srcId="{CBC98D67-7A4E-4DF5-AC0F-18B667594BB8}" destId="{D644628E-4C6F-4DF2-8C07-D2B66E3A4757}" srcOrd="0" destOrd="0" presId="urn:microsoft.com/office/officeart/2005/8/layout/orgChart1"/>
    <dgm:cxn modelId="{24AEB816-FE54-40FE-9C0F-844057285492}" type="presOf" srcId="{BAA37ED3-8504-4718-82EA-2141E33A703B}" destId="{C6471DB4-9B93-437A-AEBE-F3B71F737DF8}" srcOrd="0" destOrd="0" presId="urn:microsoft.com/office/officeart/2005/8/layout/orgChart1"/>
    <dgm:cxn modelId="{8D94ED13-0D4C-4BD2-8F89-1982D6735F32}" type="presParOf" srcId="{6C1B72B2-EE6C-495B-ADAD-8508CE8EB807}" destId="{B9578B13-712D-4BAD-A28F-A7352074EDA6}" srcOrd="0" destOrd="0" presId="urn:microsoft.com/office/officeart/2005/8/layout/orgChart1"/>
    <dgm:cxn modelId="{CADF5B6F-A1CA-45F7-94D7-CD75CB9130C3}" type="presParOf" srcId="{B9578B13-712D-4BAD-A28F-A7352074EDA6}" destId="{EA34C8C8-6EC1-483B-8E39-8E6926CED3CE}" srcOrd="0" destOrd="0" presId="urn:microsoft.com/office/officeart/2005/8/layout/orgChart1"/>
    <dgm:cxn modelId="{7C9B9EC7-C073-4D36-99D3-D9389BBE379B}" type="presParOf" srcId="{EA34C8C8-6EC1-483B-8E39-8E6926CED3CE}" destId="{D98E11BE-9177-4329-A5B4-B4B8653C2863}" srcOrd="0" destOrd="0" presId="urn:microsoft.com/office/officeart/2005/8/layout/orgChart1"/>
    <dgm:cxn modelId="{53845541-B59E-4002-952D-A04C48CE633D}" type="presParOf" srcId="{EA34C8C8-6EC1-483B-8E39-8E6926CED3CE}" destId="{2FA1AE03-77C2-487B-948B-82122901556A}" srcOrd="1" destOrd="0" presId="urn:microsoft.com/office/officeart/2005/8/layout/orgChart1"/>
    <dgm:cxn modelId="{60CF18A4-7F05-46A9-AEE0-0E1473570903}" type="presParOf" srcId="{B9578B13-712D-4BAD-A28F-A7352074EDA6}" destId="{9C5DF944-3D7A-473D-A789-5CA86652B8F8}" srcOrd="1" destOrd="0" presId="urn:microsoft.com/office/officeart/2005/8/layout/orgChart1"/>
    <dgm:cxn modelId="{1A68E9FF-850E-442C-A03E-7DF7E294EB74}" type="presParOf" srcId="{9C5DF944-3D7A-473D-A789-5CA86652B8F8}" destId="{D351E307-7A60-4733-B21C-CC6D6E5D051D}" srcOrd="0" destOrd="0" presId="urn:microsoft.com/office/officeart/2005/8/layout/orgChart1"/>
    <dgm:cxn modelId="{908764D5-AF6E-4EFF-B118-808237EA6C4F}" type="presParOf" srcId="{9C5DF944-3D7A-473D-A789-5CA86652B8F8}" destId="{60FE5B31-E82E-49E2-9469-B5D5674278BC}" srcOrd="1" destOrd="0" presId="urn:microsoft.com/office/officeart/2005/8/layout/orgChart1"/>
    <dgm:cxn modelId="{B3427B72-E4FB-4C78-BBC2-C6405C3A75F1}" type="presParOf" srcId="{60FE5B31-E82E-49E2-9469-B5D5674278BC}" destId="{CB88DD46-0D40-4A1B-9C97-26FA4C46EB15}" srcOrd="0" destOrd="0" presId="urn:microsoft.com/office/officeart/2005/8/layout/orgChart1"/>
    <dgm:cxn modelId="{BF933AD9-1EE0-4C01-9A92-77C59371B0A7}" type="presParOf" srcId="{CB88DD46-0D40-4A1B-9C97-26FA4C46EB15}" destId="{ABF5B3AF-9C3F-43AC-89B9-A4B84688B739}" srcOrd="0" destOrd="0" presId="urn:microsoft.com/office/officeart/2005/8/layout/orgChart1"/>
    <dgm:cxn modelId="{A414AC85-1BA5-465F-ADCA-D5F2705CD3D6}" type="presParOf" srcId="{CB88DD46-0D40-4A1B-9C97-26FA4C46EB15}" destId="{87899BB1-A811-4B2D-8FA3-633A97B1A6A6}" srcOrd="1" destOrd="0" presId="urn:microsoft.com/office/officeart/2005/8/layout/orgChart1"/>
    <dgm:cxn modelId="{6A317106-A624-4A33-BC0B-FF2BB311C78C}" type="presParOf" srcId="{60FE5B31-E82E-49E2-9469-B5D5674278BC}" destId="{B6A20B03-CFA9-41D8-9956-9F0EB448DC4A}" srcOrd="1" destOrd="0" presId="urn:microsoft.com/office/officeart/2005/8/layout/orgChart1"/>
    <dgm:cxn modelId="{77830CD7-0B34-44E9-BDE4-931D2929FCD5}" type="presParOf" srcId="{B6A20B03-CFA9-41D8-9956-9F0EB448DC4A}" destId="{CD65CBB6-B9A3-48AB-AFB3-4BE4B03553D3}" srcOrd="0" destOrd="0" presId="urn:microsoft.com/office/officeart/2005/8/layout/orgChart1"/>
    <dgm:cxn modelId="{499CF1F1-FC63-4A14-9419-E0F084D1AEA1}" type="presParOf" srcId="{B6A20B03-CFA9-41D8-9956-9F0EB448DC4A}" destId="{ED1F0A6D-21D1-431E-B021-19DC70288741}" srcOrd="1" destOrd="0" presId="urn:microsoft.com/office/officeart/2005/8/layout/orgChart1"/>
    <dgm:cxn modelId="{F346590D-C95D-46F5-A506-607D282379B8}" type="presParOf" srcId="{ED1F0A6D-21D1-431E-B021-19DC70288741}" destId="{3035FF76-B78F-49A4-AACF-E2FF3786028F}" srcOrd="0" destOrd="0" presId="urn:microsoft.com/office/officeart/2005/8/layout/orgChart1"/>
    <dgm:cxn modelId="{913C9342-5E6E-4FE3-AD2B-48D8F208FA69}" type="presParOf" srcId="{3035FF76-B78F-49A4-AACF-E2FF3786028F}" destId="{F0DC39B6-0C64-430A-9FFB-4907B94E244D}" srcOrd="0" destOrd="0" presId="urn:microsoft.com/office/officeart/2005/8/layout/orgChart1"/>
    <dgm:cxn modelId="{9B886FE6-794B-41BD-8FE7-BA5D811F16A9}" type="presParOf" srcId="{3035FF76-B78F-49A4-AACF-E2FF3786028F}" destId="{0044642D-BF6E-4946-989D-7BC76303D8B1}" srcOrd="1" destOrd="0" presId="urn:microsoft.com/office/officeart/2005/8/layout/orgChart1"/>
    <dgm:cxn modelId="{74F93B74-440A-4CD5-9A33-8EB25B24EE6C}" type="presParOf" srcId="{ED1F0A6D-21D1-431E-B021-19DC70288741}" destId="{6F92EC3E-8AAE-41C7-BFFF-85E9DBCB215A}" srcOrd="1" destOrd="0" presId="urn:microsoft.com/office/officeart/2005/8/layout/orgChart1"/>
    <dgm:cxn modelId="{CBFEA282-D244-4F1B-AFDC-FA1D95F1D2A0}" type="presParOf" srcId="{ED1F0A6D-21D1-431E-B021-19DC70288741}" destId="{C359BE23-B469-48EB-819D-6F6FDCDBB0A8}" srcOrd="2" destOrd="0" presId="urn:microsoft.com/office/officeart/2005/8/layout/orgChart1"/>
    <dgm:cxn modelId="{F9F6AEA0-5C3E-4E99-9314-41B5475DF912}" type="presParOf" srcId="{B6A20B03-CFA9-41D8-9956-9F0EB448DC4A}" destId="{6AC59FBD-FAEA-42FA-8EB1-29A7CC044828}" srcOrd="2" destOrd="0" presId="urn:microsoft.com/office/officeart/2005/8/layout/orgChart1"/>
    <dgm:cxn modelId="{1F61D5A4-3048-4E78-A118-9A41D69DD804}" type="presParOf" srcId="{B6A20B03-CFA9-41D8-9956-9F0EB448DC4A}" destId="{F2E1EDE4-99F4-4CBC-BA6A-91AF00914823}" srcOrd="3" destOrd="0" presId="urn:microsoft.com/office/officeart/2005/8/layout/orgChart1"/>
    <dgm:cxn modelId="{DA9ACC93-BA6A-4141-AFCB-49ABE31B38F7}" type="presParOf" srcId="{F2E1EDE4-99F4-4CBC-BA6A-91AF00914823}" destId="{795B4B98-FEFB-4DAB-B785-2E28918B1C7E}" srcOrd="0" destOrd="0" presId="urn:microsoft.com/office/officeart/2005/8/layout/orgChart1"/>
    <dgm:cxn modelId="{ACC454DF-4A1A-4C06-848D-5FAB755F8090}" type="presParOf" srcId="{795B4B98-FEFB-4DAB-B785-2E28918B1C7E}" destId="{C9EB4BFF-95DA-49B7-87A2-66A52A4FCDFA}" srcOrd="0" destOrd="0" presId="urn:microsoft.com/office/officeart/2005/8/layout/orgChart1"/>
    <dgm:cxn modelId="{B4142607-B72F-471B-9F37-55E54296B9AA}" type="presParOf" srcId="{795B4B98-FEFB-4DAB-B785-2E28918B1C7E}" destId="{40CBCC65-FD09-4B94-B9C9-3482617F2627}" srcOrd="1" destOrd="0" presId="urn:microsoft.com/office/officeart/2005/8/layout/orgChart1"/>
    <dgm:cxn modelId="{1ABEFA1D-C650-4745-B123-2FA0562158F9}" type="presParOf" srcId="{F2E1EDE4-99F4-4CBC-BA6A-91AF00914823}" destId="{6E67D5E8-91A3-4A9C-B70E-60777B0DD65E}" srcOrd="1" destOrd="0" presId="urn:microsoft.com/office/officeart/2005/8/layout/orgChart1"/>
    <dgm:cxn modelId="{58FD2BC5-67A6-468D-9780-BFB56A861D6F}" type="presParOf" srcId="{F2E1EDE4-99F4-4CBC-BA6A-91AF00914823}" destId="{9041FCB5-DDBA-4A82-87F1-A20AE1F0ECFA}" srcOrd="2" destOrd="0" presId="urn:microsoft.com/office/officeart/2005/8/layout/orgChart1"/>
    <dgm:cxn modelId="{431DBBB6-A6DC-4EBA-811F-A82CEC634A09}" type="presParOf" srcId="{B6A20B03-CFA9-41D8-9956-9F0EB448DC4A}" destId="{D644628E-4C6F-4DF2-8C07-D2B66E3A4757}" srcOrd="4" destOrd="0" presId="urn:microsoft.com/office/officeart/2005/8/layout/orgChart1"/>
    <dgm:cxn modelId="{98AB59FC-3769-4C6A-80C1-ED4BE48B14BA}" type="presParOf" srcId="{B6A20B03-CFA9-41D8-9956-9F0EB448DC4A}" destId="{4C59CDCC-8171-42A8-836D-8A7ADEF309D0}" srcOrd="5" destOrd="0" presId="urn:microsoft.com/office/officeart/2005/8/layout/orgChart1"/>
    <dgm:cxn modelId="{5BE5EFF5-2F3D-4699-9EE4-60F0B0E0809A}" type="presParOf" srcId="{4C59CDCC-8171-42A8-836D-8A7ADEF309D0}" destId="{FED7DC99-D3B3-46B2-AE57-14D47B1F3671}" srcOrd="0" destOrd="0" presId="urn:microsoft.com/office/officeart/2005/8/layout/orgChart1"/>
    <dgm:cxn modelId="{535032A9-7EA1-4F8D-8D50-F6A75664F093}" type="presParOf" srcId="{FED7DC99-D3B3-46B2-AE57-14D47B1F3671}" destId="{8F3E2022-AB5E-4438-BDBE-146FD19E8285}" srcOrd="0" destOrd="0" presId="urn:microsoft.com/office/officeart/2005/8/layout/orgChart1"/>
    <dgm:cxn modelId="{10E028EC-76BA-4306-8F20-A72132536E2C}" type="presParOf" srcId="{FED7DC99-D3B3-46B2-AE57-14D47B1F3671}" destId="{F4F60A8B-BCFE-4E33-9289-BF4CA9206F7B}" srcOrd="1" destOrd="0" presId="urn:microsoft.com/office/officeart/2005/8/layout/orgChart1"/>
    <dgm:cxn modelId="{6FCADD2C-3C5C-4F3A-AC57-404CEEE90106}" type="presParOf" srcId="{4C59CDCC-8171-42A8-836D-8A7ADEF309D0}" destId="{0717BF70-BD3E-4FBF-92BE-2C7F71500E41}" srcOrd="1" destOrd="0" presId="urn:microsoft.com/office/officeart/2005/8/layout/orgChart1"/>
    <dgm:cxn modelId="{65D9B401-578D-48A6-8733-47C072651E7F}" type="presParOf" srcId="{4C59CDCC-8171-42A8-836D-8A7ADEF309D0}" destId="{0E63D1F7-0BB7-4B23-80D6-B69D7359A638}" srcOrd="2" destOrd="0" presId="urn:microsoft.com/office/officeart/2005/8/layout/orgChart1"/>
    <dgm:cxn modelId="{29FDDD68-3CFC-485A-9B51-A22DD3E94257}" type="presParOf" srcId="{B6A20B03-CFA9-41D8-9956-9F0EB448DC4A}" destId="{52D64095-8F0B-43C5-A134-4F8EB745D0AC}" srcOrd="6" destOrd="0" presId="urn:microsoft.com/office/officeart/2005/8/layout/orgChart1"/>
    <dgm:cxn modelId="{15A4360F-567F-4296-8388-7328BD011776}" type="presParOf" srcId="{B6A20B03-CFA9-41D8-9956-9F0EB448DC4A}" destId="{65175C4B-27F3-41C0-9093-49201195521B}" srcOrd="7" destOrd="0" presId="urn:microsoft.com/office/officeart/2005/8/layout/orgChart1"/>
    <dgm:cxn modelId="{7071A83E-2188-4534-A860-C9796D582EA5}" type="presParOf" srcId="{65175C4B-27F3-41C0-9093-49201195521B}" destId="{418B0B64-07DF-4A86-8188-2B3D12FF0C1B}" srcOrd="0" destOrd="0" presId="urn:microsoft.com/office/officeart/2005/8/layout/orgChart1"/>
    <dgm:cxn modelId="{903D1E81-AA79-480F-B25B-87643EE62BEC}" type="presParOf" srcId="{418B0B64-07DF-4A86-8188-2B3D12FF0C1B}" destId="{FCA2B357-06A1-4199-999C-BBE32872F828}" srcOrd="0" destOrd="0" presId="urn:microsoft.com/office/officeart/2005/8/layout/orgChart1"/>
    <dgm:cxn modelId="{1952312C-491F-453C-96F3-4027C40A3682}" type="presParOf" srcId="{418B0B64-07DF-4A86-8188-2B3D12FF0C1B}" destId="{842224E6-60DA-412E-8A1B-7533C1377869}" srcOrd="1" destOrd="0" presId="urn:microsoft.com/office/officeart/2005/8/layout/orgChart1"/>
    <dgm:cxn modelId="{79FAEE7F-738C-4884-94EB-9BCEE81982D8}" type="presParOf" srcId="{65175C4B-27F3-41C0-9093-49201195521B}" destId="{5FEE9627-663F-4879-B764-2FCAC3BEDB01}" srcOrd="1" destOrd="0" presId="urn:microsoft.com/office/officeart/2005/8/layout/orgChart1"/>
    <dgm:cxn modelId="{EC99C9E7-3089-4FC3-AE5B-465201537F4E}" type="presParOf" srcId="{65175C4B-27F3-41C0-9093-49201195521B}" destId="{D211A30E-3DD6-4F3B-A936-B6D9FD1B5AD6}" srcOrd="2" destOrd="0" presId="urn:microsoft.com/office/officeart/2005/8/layout/orgChart1"/>
    <dgm:cxn modelId="{9F14E2B1-0ED9-418A-A16D-ECC6296BD4CF}" type="presParOf" srcId="{60FE5B31-E82E-49E2-9469-B5D5674278BC}" destId="{0A55CB08-0585-4E83-BB9C-6136411D5C97}" srcOrd="2" destOrd="0" presId="urn:microsoft.com/office/officeart/2005/8/layout/orgChart1"/>
    <dgm:cxn modelId="{E72D903A-A44F-4059-9BE7-02DC9D7B2ABE}" type="presParOf" srcId="{9C5DF944-3D7A-473D-A789-5CA86652B8F8}" destId="{1AE91293-7748-4E52-8855-7B838C555EB9}" srcOrd="2" destOrd="0" presId="urn:microsoft.com/office/officeart/2005/8/layout/orgChart1"/>
    <dgm:cxn modelId="{B3BB91F5-BC8B-4978-9CAB-B23B7DC4EF51}" type="presParOf" srcId="{9C5DF944-3D7A-473D-A789-5CA86652B8F8}" destId="{8BAB2199-5159-41F9-8708-33820C9B03A9}" srcOrd="3" destOrd="0" presId="urn:microsoft.com/office/officeart/2005/8/layout/orgChart1"/>
    <dgm:cxn modelId="{DDF73F72-DCDC-45BE-86D1-4C9E73C1AB45}" type="presParOf" srcId="{8BAB2199-5159-41F9-8708-33820C9B03A9}" destId="{4AEEF0FD-EB99-4BD5-89CD-011B1DDC19F8}" srcOrd="0" destOrd="0" presId="urn:microsoft.com/office/officeart/2005/8/layout/orgChart1"/>
    <dgm:cxn modelId="{DEDF5461-D449-48DD-8C4F-DBB24698467E}" type="presParOf" srcId="{4AEEF0FD-EB99-4BD5-89CD-011B1DDC19F8}" destId="{86ECFBC0-6EDE-49D7-A5E4-E61CBAF4A092}" srcOrd="0" destOrd="0" presId="urn:microsoft.com/office/officeart/2005/8/layout/orgChart1"/>
    <dgm:cxn modelId="{92A53C52-5923-44B4-849F-2681BA779D75}" type="presParOf" srcId="{4AEEF0FD-EB99-4BD5-89CD-011B1DDC19F8}" destId="{EE7467E8-D778-4C18-9C7C-925EF25B0DC2}" srcOrd="1" destOrd="0" presId="urn:microsoft.com/office/officeart/2005/8/layout/orgChart1"/>
    <dgm:cxn modelId="{F7C069CE-CAFE-47B7-B269-60FE007218BE}" type="presParOf" srcId="{8BAB2199-5159-41F9-8708-33820C9B03A9}" destId="{70B62D43-4B2E-478D-8091-7F950B36BC86}" srcOrd="1" destOrd="0" presId="urn:microsoft.com/office/officeart/2005/8/layout/orgChart1"/>
    <dgm:cxn modelId="{A62F27F6-5005-4637-BFBF-88CF936AAAE8}" type="presParOf" srcId="{70B62D43-4B2E-478D-8091-7F950B36BC86}" destId="{5A29D58D-62CC-4731-8120-CAD4354C3E03}" srcOrd="0" destOrd="0" presId="urn:microsoft.com/office/officeart/2005/8/layout/orgChart1"/>
    <dgm:cxn modelId="{0F98C416-A6AA-43CD-B3D1-8602B8479570}" type="presParOf" srcId="{70B62D43-4B2E-478D-8091-7F950B36BC86}" destId="{20684FA8-0955-4E86-9890-955AAE2FB70E}" srcOrd="1" destOrd="0" presId="urn:microsoft.com/office/officeart/2005/8/layout/orgChart1"/>
    <dgm:cxn modelId="{61FBF31A-BC52-49EC-83B5-BE8E476ED11A}" type="presParOf" srcId="{20684FA8-0955-4E86-9890-955AAE2FB70E}" destId="{357DF0A8-BCC0-4D40-9A29-811D9B3E8CE1}" srcOrd="0" destOrd="0" presId="urn:microsoft.com/office/officeart/2005/8/layout/orgChart1"/>
    <dgm:cxn modelId="{0CC73122-BE27-4B33-A380-EE3B6D373CB5}" type="presParOf" srcId="{357DF0A8-BCC0-4D40-9A29-811D9B3E8CE1}" destId="{7533127D-6F77-420D-9337-03A9B17677A7}" srcOrd="0" destOrd="0" presId="urn:microsoft.com/office/officeart/2005/8/layout/orgChart1"/>
    <dgm:cxn modelId="{10EB1342-6196-4712-9082-B3F9341F38B8}" type="presParOf" srcId="{357DF0A8-BCC0-4D40-9A29-811D9B3E8CE1}" destId="{75DCBE71-7469-49E9-81E5-E6A43E3EC0DC}" srcOrd="1" destOrd="0" presId="urn:microsoft.com/office/officeart/2005/8/layout/orgChart1"/>
    <dgm:cxn modelId="{FEE4B45D-5BA6-45B3-A1F6-14DD71B4F7C9}" type="presParOf" srcId="{20684FA8-0955-4E86-9890-955AAE2FB70E}" destId="{321B0D03-50FC-44EB-B561-D21A2CD4B482}" srcOrd="1" destOrd="0" presId="urn:microsoft.com/office/officeart/2005/8/layout/orgChart1"/>
    <dgm:cxn modelId="{208785F9-E76D-4088-9E1B-B77E377D715D}" type="presParOf" srcId="{20684FA8-0955-4E86-9890-955AAE2FB70E}" destId="{0654A2B9-B227-48A6-941C-DD027142ECCE}" srcOrd="2" destOrd="0" presId="urn:microsoft.com/office/officeart/2005/8/layout/orgChart1"/>
    <dgm:cxn modelId="{67A1A5C1-C861-4AC4-A727-CC9BBEA41BDD}" type="presParOf" srcId="{70B62D43-4B2E-478D-8091-7F950B36BC86}" destId="{77FF546B-1ADB-4B35-B705-B48DE95D0A7F}" srcOrd="2" destOrd="0" presId="urn:microsoft.com/office/officeart/2005/8/layout/orgChart1"/>
    <dgm:cxn modelId="{7BBB7C74-027C-49EA-9583-D99EFB9B8896}" type="presParOf" srcId="{70B62D43-4B2E-478D-8091-7F950B36BC86}" destId="{69C13562-DBB8-42F8-AE39-8AFEF8ED4982}" srcOrd="3" destOrd="0" presId="urn:microsoft.com/office/officeart/2005/8/layout/orgChart1"/>
    <dgm:cxn modelId="{05A8F788-DA5B-4F28-B308-9CC255659D77}" type="presParOf" srcId="{69C13562-DBB8-42F8-AE39-8AFEF8ED4982}" destId="{896D96FE-EA05-4066-8BE5-F7366BA3777A}" srcOrd="0" destOrd="0" presId="urn:microsoft.com/office/officeart/2005/8/layout/orgChart1"/>
    <dgm:cxn modelId="{C25C2026-51DB-4048-9DA2-0DC65A164A9A}" type="presParOf" srcId="{896D96FE-EA05-4066-8BE5-F7366BA3777A}" destId="{079C46BA-E270-4C4F-9AA8-92E32A64D736}" srcOrd="0" destOrd="0" presId="urn:microsoft.com/office/officeart/2005/8/layout/orgChart1"/>
    <dgm:cxn modelId="{2857B1FD-43A7-487A-A1FF-7013413664FD}" type="presParOf" srcId="{896D96FE-EA05-4066-8BE5-F7366BA3777A}" destId="{3AA4BA60-CAF3-4B65-8A7B-26648B565082}" srcOrd="1" destOrd="0" presId="urn:microsoft.com/office/officeart/2005/8/layout/orgChart1"/>
    <dgm:cxn modelId="{07D7CC69-5752-445A-8FA5-223C1FC0417E}" type="presParOf" srcId="{69C13562-DBB8-42F8-AE39-8AFEF8ED4982}" destId="{54F082B5-2FAD-490F-B257-B96DCB3E19FC}" srcOrd="1" destOrd="0" presId="urn:microsoft.com/office/officeart/2005/8/layout/orgChart1"/>
    <dgm:cxn modelId="{119C4D13-957C-4D43-AAD8-78AAEDAE158E}" type="presParOf" srcId="{69C13562-DBB8-42F8-AE39-8AFEF8ED4982}" destId="{6C846A69-A00E-4FB9-80C7-DC7FE13BD4B5}" srcOrd="2" destOrd="0" presId="urn:microsoft.com/office/officeart/2005/8/layout/orgChart1"/>
    <dgm:cxn modelId="{9AB1FDE8-4909-49A3-ACE3-0116061A0F19}" type="presParOf" srcId="{70B62D43-4B2E-478D-8091-7F950B36BC86}" destId="{C6471DB4-9B93-437A-AEBE-F3B71F737DF8}" srcOrd="4" destOrd="0" presId="urn:microsoft.com/office/officeart/2005/8/layout/orgChart1"/>
    <dgm:cxn modelId="{B50D3AE5-78F9-412A-90A5-EDD2750D6751}" type="presParOf" srcId="{70B62D43-4B2E-478D-8091-7F950B36BC86}" destId="{CD8B12E6-DD1E-4D70-BE7C-A5443A3D84D1}" srcOrd="5" destOrd="0" presId="urn:microsoft.com/office/officeart/2005/8/layout/orgChart1"/>
    <dgm:cxn modelId="{D87BBFE5-70CE-4401-882A-C95A2C9A1805}" type="presParOf" srcId="{CD8B12E6-DD1E-4D70-BE7C-A5443A3D84D1}" destId="{C0FBA54D-3A3D-42F4-B1C8-ADE0E74CCC4D}" srcOrd="0" destOrd="0" presId="urn:microsoft.com/office/officeart/2005/8/layout/orgChart1"/>
    <dgm:cxn modelId="{8C1A4CE3-8C0F-4BF0-8600-F1B9818EBDC0}" type="presParOf" srcId="{C0FBA54D-3A3D-42F4-B1C8-ADE0E74CCC4D}" destId="{30DA9891-B7C7-405D-9015-1C3DF0E9850F}" srcOrd="0" destOrd="0" presId="urn:microsoft.com/office/officeart/2005/8/layout/orgChart1"/>
    <dgm:cxn modelId="{66E750E6-80DB-4D2E-8389-BD60AC57700E}" type="presParOf" srcId="{C0FBA54D-3A3D-42F4-B1C8-ADE0E74CCC4D}" destId="{5EC808F1-181C-42C2-975C-2B558EBCB7FE}" srcOrd="1" destOrd="0" presId="urn:microsoft.com/office/officeart/2005/8/layout/orgChart1"/>
    <dgm:cxn modelId="{A1486E95-2C76-4F4C-8A97-03C89A0BCD00}" type="presParOf" srcId="{CD8B12E6-DD1E-4D70-BE7C-A5443A3D84D1}" destId="{3C11D65F-2A65-4A7E-9C15-AA6406FE6F0B}" srcOrd="1" destOrd="0" presId="urn:microsoft.com/office/officeart/2005/8/layout/orgChart1"/>
    <dgm:cxn modelId="{74EF264E-86A7-4C4F-B842-523F618500DD}" type="presParOf" srcId="{CD8B12E6-DD1E-4D70-BE7C-A5443A3D84D1}" destId="{07414A68-C8A8-4CE7-984E-48064FC49AF5}" srcOrd="2" destOrd="0" presId="urn:microsoft.com/office/officeart/2005/8/layout/orgChart1"/>
    <dgm:cxn modelId="{12228BB5-7174-4A98-8B0B-75EC74531E70}" type="presParOf" srcId="{70B62D43-4B2E-478D-8091-7F950B36BC86}" destId="{BD53C961-9C2E-42B5-A825-EB1CD5AF2FE3}" srcOrd="6" destOrd="0" presId="urn:microsoft.com/office/officeart/2005/8/layout/orgChart1"/>
    <dgm:cxn modelId="{6AC3204F-7ED7-425C-88CE-486DD5235B68}" type="presParOf" srcId="{70B62D43-4B2E-478D-8091-7F950B36BC86}" destId="{2AD0F394-908E-4BF8-9902-81719C192207}" srcOrd="7" destOrd="0" presId="urn:microsoft.com/office/officeart/2005/8/layout/orgChart1"/>
    <dgm:cxn modelId="{49A0F2B3-C734-43FB-AFA6-150AA45C98FB}" type="presParOf" srcId="{2AD0F394-908E-4BF8-9902-81719C192207}" destId="{6508E9AA-32AD-45CE-ACB4-E452A2309B43}" srcOrd="0" destOrd="0" presId="urn:microsoft.com/office/officeart/2005/8/layout/orgChart1"/>
    <dgm:cxn modelId="{0F83E8CB-FAF6-4295-B6D8-6B37E2BF7663}" type="presParOf" srcId="{6508E9AA-32AD-45CE-ACB4-E452A2309B43}" destId="{26E61D30-5696-4E05-9044-AF73EF27DAB2}" srcOrd="0" destOrd="0" presId="urn:microsoft.com/office/officeart/2005/8/layout/orgChart1"/>
    <dgm:cxn modelId="{3196FA72-FCA6-42FD-856A-0659BC00D4C4}" type="presParOf" srcId="{6508E9AA-32AD-45CE-ACB4-E452A2309B43}" destId="{14A5ABF2-8B49-4694-AC4C-1A898869B017}" srcOrd="1" destOrd="0" presId="urn:microsoft.com/office/officeart/2005/8/layout/orgChart1"/>
    <dgm:cxn modelId="{32680C3F-4E2B-4CEA-A0D9-F323E63305CA}" type="presParOf" srcId="{2AD0F394-908E-4BF8-9902-81719C192207}" destId="{E95C75F7-7305-47DE-985C-550E435481C9}" srcOrd="1" destOrd="0" presId="urn:microsoft.com/office/officeart/2005/8/layout/orgChart1"/>
    <dgm:cxn modelId="{0F977DA6-47D2-4072-B4BA-7B9585476D1B}" type="presParOf" srcId="{2AD0F394-908E-4BF8-9902-81719C192207}" destId="{ADFD56FF-A789-4A68-9B2D-8E4E857854C2}" srcOrd="2" destOrd="0" presId="urn:microsoft.com/office/officeart/2005/8/layout/orgChart1"/>
    <dgm:cxn modelId="{8B50897B-8D1A-407E-ABA1-C369DF2A315A}" type="presParOf" srcId="{70B62D43-4B2E-478D-8091-7F950B36BC86}" destId="{B4ADFA40-1DC3-4BD0-BAE4-D5BA4FDF2B3E}" srcOrd="8" destOrd="0" presId="urn:microsoft.com/office/officeart/2005/8/layout/orgChart1"/>
    <dgm:cxn modelId="{D082C8D2-428A-4658-9EC9-649937AE68DE}" type="presParOf" srcId="{70B62D43-4B2E-478D-8091-7F950B36BC86}" destId="{74623D81-D47A-4BDB-A76C-094846D41FA8}" srcOrd="9" destOrd="0" presId="urn:microsoft.com/office/officeart/2005/8/layout/orgChart1"/>
    <dgm:cxn modelId="{52A1AC54-E813-4A76-8A19-C33AF4DE0D63}" type="presParOf" srcId="{74623D81-D47A-4BDB-A76C-094846D41FA8}" destId="{A5AFB960-0B8B-4E03-885A-2579269F7DC1}" srcOrd="0" destOrd="0" presId="urn:microsoft.com/office/officeart/2005/8/layout/orgChart1"/>
    <dgm:cxn modelId="{D70B2011-BF41-4DD6-BCB5-98D68CB83327}" type="presParOf" srcId="{A5AFB960-0B8B-4E03-885A-2579269F7DC1}" destId="{3A05D6AC-55D4-4F8B-831D-7528DBB5E857}" srcOrd="0" destOrd="0" presId="urn:microsoft.com/office/officeart/2005/8/layout/orgChart1"/>
    <dgm:cxn modelId="{2DAB09D7-B875-454A-BB42-302EAAF6E141}" type="presParOf" srcId="{A5AFB960-0B8B-4E03-885A-2579269F7DC1}" destId="{179F0FCD-C306-4B84-A7DF-E34F9FAB6F56}" srcOrd="1" destOrd="0" presId="urn:microsoft.com/office/officeart/2005/8/layout/orgChart1"/>
    <dgm:cxn modelId="{872E13B3-CC75-4FE3-B969-BF9B4D745B8C}" type="presParOf" srcId="{74623D81-D47A-4BDB-A76C-094846D41FA8}" destId="{856F8CB3-7FD8-44A2-BD9F-D0A3BBBFD7B2}" srcOrd="1" destOrd="0" presId="urn:microsoft.com/office/officeart/2005/8/layout/orgChart1"/>
    <dgm:cxn modelId="{FBDD7F0F-1985-4CD8-9217-64E415B62C28}" type="presParOf" srcId="{74623D81-D47A-4BDB-A76C-094846D41FA8}" destId="{E41C3208-7C36-4192-9EA5-1F0C4DB4A826}" srcOrd="2" destOrd="0" presId="urn:microsoft.com/office/officeart/2005/8/layout/orgChart1"/>
    <dgm:cxn modelId="{F35B5804-9C8C-4194-A738-D1C1D6C28EAF}" type="presParOf" srcId="{8BAB2199-5159-41F9-8708-33820C9B03A9}" destId="{FB705D8D-4B0F-418C-BE22-C9FC935B08A3}" srcOrd="2" destOrd="0" presId="urn:microsoft.com/office/officeart/2005/8/layout/orgChart1"/>
    <dgm:cxn modelId="{8657F3EB-F1C3-4817-9867-F5115A611C87}" type="presParOf" srcId="{9C5DF944-3D7A-473D-A789-5CA86652B8F8}" destId="{4F6F1802-D2DC-45F2-8B57-B9ACE00E096B}" srcOrd="4" destOrd="0" presId="urn:microsoft.com/office/officeart/2005/8/layout/orgChart1"/>
    <dgm:cxn modelId="{73D29B32-33CD-4C57-8D47-25A16B1324DD}" type="presParOf" srcId="{9C5DF944-3D7A-473D-A789-5CA86652B8F8}" destId="{D09FB176-C899-4C34-A2EF-DF4099E3930B}" srcOrd="5" destOrd="0" presId="urn:microsoft.com/office/officeart/2005/8/layout/orgChart1"/>
    <dgm:cxn modelId="{8EDE1476-99D3-4BB4-802B-E495BB4C1B7D}" type="presParOf" srcId="{D09FB176-C899-4C34-A2EF-DF4099E3930B}" destId="{EB3A78CF-8659-4E76-9BB6-78F8A7F8B535}" srcOrd="0" destOrd="0" presId="urn:microsoft.com/office/officeart/2005/8/layout/orgChart1"/>
    <dgm:cxn modelId="{9A35555E-3966-4E72-90AD-EA73D16ABFF6}" type="presParOf" srcId="{EB3A78CF-8659-4E76-9BB6-78F8A7F8B535}" destId="{ED956AEF-5A78-47DC-9D97-3B27A2E93095}" srcOrd="0" destOrd="0" presId="urn:microsoft.com/office/officeart/2005/8/layout/orgChart1"/>
    <dgm:cxn modelId="{4E43F86F-E883-4357-BE7A-1E8757E04F81}" type="presParOf" srcId="{EB3A78CF-8659-4E76-9BB6-78F8A7F8B535}" destId="{0936C29E-0ABE-4289-9453-F6DF249F454C}" srcOrd="1" destOrd="0" presId="urn:microsoft.com/office/officeart/2005/8/layout/orgChart1"/>
    <dgm:cxn modelId="{6DD063CD-E1C3-4A81-A106-FED24A44F9C9}" type="presParOf" srcId="{D09FB176-C899-4C34-A2EF-DF4099E3930B}" destId="{3666C14E-3FE7-4AB2-BA4F-4535D42C477E}" srcOrd="1" destOrd="0" presId="urn:microsoft.com/office/officeart/2005/8/layout/orgChart1"/>
    <dgm:cxn modelId="{76D65996-4278-43BB-86CF-0CEDDAA71BCB}" type="presParOf" srcId="{3666C14E-3FE7-4AB2-BA4F-4535D42C477E}" destId="{7E670A0B-4B6A-45AD-AE95-FAE9E52BA24F}" srcOrd="0" destOrd="0" presId="urn:microsoft.com/office/officeart/2005/8/layout/orgChart1"/>
    <dgm:cxn modelId="{4680732D-75EE-4A34-9C41-CEF7300365BA}" type="presParOf" srcId="{3666C14E-3FE7-4AB2-BA4F-4535D42C477E}" destId="{781D4557-4BA2-4B53-85D2-D0A8E2F29ACB}" srcOrd="1" destOrd="0" presId="urn:microsoft.com/office/officeart/2005/8/layout/orgChart1"/>
    <dgm:cxn modelId="{DD303E74-DD76-47F4-834D-067F21DBFBD9}" type="presParOf" srcId="{781D4557-4BA2-4B53-85D2-D0A8E2F29ACB}" destId="{A1F0E8B8-00E6-43CE-8E1F-A9918B608453}" srcOrd="0" destOrd="0" presId="urn:microsoft.com/office/officeart/2005/8/layout/orgChart1"/>
    <dgm:cxn modelId="{6244F262-7277-48CA-9DF4-D0C908388EB1}" type="presParOf" srcId="{A1F0E8B8-00E6-43CE-8E1F-A9918B608453}" destId="{2C701CAE-D8F1-461E-8A0C-C57AEB1CD6C2}" srcOrd="0" destOrd="0" presId="urn:microsoft.com/office/officeart/2005/8/layout/orgChart1"/>
    <dgm:cxn modelId="{81AAD1E4-64A8-43A5-938C-81BF7E78876C}" type="presParOf" srcId="{A1F0E8B8-00E6-43CE-8E1F-A9918B608453}" destId="{0A55F855-E390-49C4-85C3-4EB5DC8DFEC3}" srcOrd="1" destOrd="0" presId="urn:microsoft.com/office/officeart/2005/8/layout/orgChart1"/>
    <dgm:cxn modelId="{C5E04F69-9187-4816-A031-20AEA188B483}" type="presParOf" srcId="{781D4557-4BA2-4B53-85D2-D0A8E2F29ACB}" destId="{8FDA77AA-02A8-4EBB-8954-A3306A125F11}" srcOrd="1" destOrd="0" presId="urn:microsoft.com/office/officeart/2005/8/layout/orgChart1"/>
    <dgm:cxn modelId="{E4E89997-265B-4211-A384-FF307EE574D8}" type="presParOf" srcId="{781D4557-4BA2-4B53-85D2-D0A8E2F29ACB}" destId="{802B30D6-A884-4929-98EE-4DE3E2D91CB8}" srcOrd="2" destOrd="0" presId="urn:microsoft.com/office/officeart/2005/8/layout/orgChart1"/>
    <dgm:cxn modelId="{BBD50E99-E976-47FB-81C1-B30E5FB95E34}" type="presParOf" srcId="{3666C14E-3FE7-4AB2-BA4F-4535D42C477E}" destId="{4E5DB2E5-BC21-45FD-89CF-804EEEA73D92}" srcOrd="2" destOrd="0" presId="urn:microsoft.com/office/officeart/2005/8/layout/orgChart1"/>
    <dgm:cxn modelId="{76D9D0A9-83B9-45F4-AE91-60B2D9FC95EC}" type="presParOf" srcId="{3666C14E-3FE7-4AB2-BA4F-4535D42C477E}" destId="{FEF5B6E2-22EA-4CFA-BF26-961399773F49}" srcOrd="3" destOrd="0" presId="urn:microsoft.com/office/officeart/2005/8/layout/orgChart1"/>
    <dgm:cxn modelId="{5EEC7678-94FF-45E2-BCCA-4EDC3E86AB6B}" type="presParOf" srcId="{FEF5B6E2-22EA-4CFA-BF26-961399773F49}" destId="{42BED641-FA4F-4D4B-9A19-A7D3C3BE1408}" srcOrd="0" destOrd="0" presId="urn:microsoft.com/office/officeart/2005/8/layout/orgChart1"/>
    <dgm:cxn modelId="{0DEC3B88-1AC0-4C2A-B6F8-B6149A0326EC}" type="presParOf" srcId="{42BED641-FA4F-4D4B-9A19-A7D3C3BE1408}" destId="{74487508-3D4F-4F35-9119-7335AA499C95}" srcOrd="0" destOrd="0" presId="urn:microsoft.com/office/officeart/2005/8/layout/orgChart1"/>
    <dgm:cxn modelId="{0CA64AAC-FAF3-46BC-ACA1-BB0FC5BB2262}" type="presParOf" srcId="{42BED641-FA4F-4D4B-9A19-A7D3C3BE1408}" destId="{EA4E738B-1483-44D6-89EB-8256A9C3F87D}" srcOrd="1" destOrd="0" presId="urn:microsoft.com/office/officeart/2005/8/layout/orgChart1"/>
    <dgm:cxn modelId="{185743F7-A600-42AC-8E97-AF81AF621661}" type="presParOf" srcId="{FEF5B6E2-22EA-4CFA-BF26-961399773F49}" destId="{B5B7C6F2-824B-4B22-9513-4D47B87A1DEF}" srcOrd="1" destOrd="0" presId="urn:microsoft.com/office/officeart/2005/8/layout/orgChart1"/>
    <dgm:cxn modelId="{F326D457-FB0E-490D-9A27-9FA226C4F3E9}" type="presParOf" srcId="{FEF5B6E2-22EA-4CFA-BF26-961399773F49}" destId="{AD4B3EEE-3AC5-44A5-8891-70C0728030DE}" srcOrd="2" destOrd="0" presId="urn:microsoft.com/office/officeart/2005/8/layout/orgChart1"/>
    <dgm:cxn modelId="{55259103-EE4A-48F7-9A48-CA720F821EA5}" type="presParOf" srcId="{3666C14E-3FE7-4AB2-BA4F-4535D42C477E}" destId="{1A2BCB80-89E2-41EC-87D9-8650DA66AB8A}" srcOrd="4" destOrd="0" presId="urn:microsoft.com/office/officeart/2005/8/layout/orgChart1"/>
    <dgm:cxn modelId="{1828D53B-3FCB-42EF-A8E8-FF0DE2C0BDDA}" type="presParOf" srcId="{3666C14E-3FE7-4AB2-BA4F-4535D42C477E}" destId="{CD498E25-17A8-4592-A106-0BDE77F9F8BE}" srcOrd="5" destOrd="0" presId="urn:microsoft.com/office/officeart/2005/8/layout/orgChart1"/>
    <dgm:cxn modelId="{31C4BA30-BDFE-4205-AD83-C4480157EA0C}" type="presParOf" srcId="{CD498E25-17A8-4592-A106-0BDE77F9F8BE}" destId="{1832CD07-F56C-4B75-9FC3-CEF6C2D6EA45}" srcOrd="0" destOrd="0" presId="urn:microsoft.com/office/officeart/2005/8/layout/orgChart1"/>
    <dgm:cxn modelId="{0654ADFA-52AB-49D7-8F4E-612DEEC4815C}" type="presParOf" srcId="{1832CD07-F56C-4B75-9FC3-CEF6C2D6EA45}" destId="{F7484F86-9514-4EEC-AAEC-65AD9B4B3D96}" srcOrd="0" destOrd="0" presId="urn:microsoft.com/office/officeart/2005/8/layout/orgChart1"/>
    <dgm:cxn modelId="{01CE138B-9A29-40AB-A8E5-5DCE9B9DC371}" type="presParOf" srcId="{1832CD07-F56C-4B75-9FC3-CEF6C2D6EA45}" destId="{2F8AA862-E8D3-4043-95F3-7EBB33FDC237}" srcOrd="1" destOrd="0" presId="urn:microsoft.com/office/officeart/2005/8/layout/orgChart1"/>
    <dgm:cxn modelId="{FF22DBB4-5B78-4E05-ADC9-F585A79E97CF}" type="presParOf" srcId="{CD498E25-17A8-4592-A106-0BDE77F9F8BE}" destId="{D6D1B4BE-1E43-4CD4-965F-996A3963A4DE}" srcOrd="1" destOrd="0" presId="urn:microsoft.com/office/officeart/2005/8/layout/orgChart1"/>
    <dgm:cxn modelId="{601F6A0C-558E-45D7-8B08-10CDB40B1E41}" type="presParOf" srcId="{CD498E25-17A8-4592-A106-0BDE77F9F8BE}" destId="{2585E360-1265-4DAF-8ED0-8CB30CFCA044}" srcOrd="2" destOrd="0" presId="urn:microsoft.com/office/officeart/2005/8/layout/orgChart1"/>
    <dgm:cxn modelId="{EB189805-F78A-4423-8979-44154B9FEDC6}" type="presParOf" srcId="{3666C14E-3FE7-4AB2-BA4F-4535D42C477E}" destId="{9AAB9F84-69DB-4974-8FB3-17FE16A42904}" srcOrd="6" destOrd="0" presId="urn:microsoft.com/office/officeart/2005/8/layout/orgChart1"/>
    <dgm:cxn modelId="{B158683C-A273-4C45-B8BD-DF90F75A3842}" type="presParOf" srcId="{3666C14E-3FE7-4AB2-BA4F-4535D42C477E}" destId="{C3EE2C24-35C5-4383-8BA8-04718D61B1E3}" srcOrd="7" destOrd="0" presId="urn:microsoft.com/office/officeart/2005/8/layout/orgChart1"/>
    <dgm:cxn modelId="{F3611F41-CC5E-43B4-AA33-E119FC8CAA94}" type="presParOf" srcId="{C3EE2C24-35C5-4383-8BA8-04718D61B1E3}" destId="{D76FB983-6AF4-4D17-803C-BE4F9D86E241}" srcOrd="0" destOrd="0" presId="urn:microsoft.com/office/officeart/2005/8/layout/orgChart1"/>
    <dgm:cxn modelId="{75226118-6225-446F-B86E-29D5D9463D78}" type="presParOf" srcId="{D76FB983-6AF4-4D17-803C-BE4F9D86E241}" destId="{C95AECE2-07C4-42E7-90DA-5CD8EA216CFC}" srcOrd="0" destOrd="0" presId="urn:microsoft.com/office/officeart/2005/8/layout/orgChart1"/>
    <dgm:cxn modelId="{D27F8A4F-D389-4584-9125-A8B911FBD76A}" type="presParOf" srcId="{D76FB983-6AF4-4D17-803C-BE4F9D86E241}" destId="{4704A764-F3E3-46A1-B698-AC3BCD85875D}" srcOrd="1" destOrd="0" presId="urn:microsoft.com/office/officeart/2005/8/layout/orgChart1"/>
    <dgm:cxn modelId="{842D53BA-3896-4FF7-9889-581A38BA8E32}" type="presParOf" srcId="{C3EE2C24-35C5-4383-8BA8-04718D61B1E3}" destId="{C07B020C-8290-4505-84E9-D8CD925D7B93}" srcOrd="1" destOrd="0" presId="urn:microsoft.com/office/officeart/2005/8/layout/orgChart1"/>
    <dgm:cxn modelId="{C21F02FE-306B-403B-8B7C-462E44326F0C}" type="presParOf" srcId="{C3EE2C24-35C5-4383-8BA8-04718D61B1E3}" destId="{97715D9E-A6B5-4BE2-9531-017E1F9F5E37}" srcOrd="2" destOrd="0" presId="urn:microsoft.com/office/officeart/2005/8/layout/orgChart1"/>
    <dgm:cxn modelId="{620D1FCD-E6E2-4CCF-818A-0E04DB7D440E}" type="presParOf" srcId="{3666C14E-3FE7-4AB2-BA4F-4535D42C477E}" destId="{F8AA5B07-D62E-4BEF-A7F4-BB8154CE0161}" srcOrd="8" destOrd="0" presId="urn:microsoft.com/office/officeart/2005/8/layout/orgChart1"/>
    <dgm:cxn modelId="{C1DC89B7-2CBF-483E-A1B0-670D2E56E9DC}" type="presParOf" srcId="{3666C14E-3FE7-4AB2-BA4F-4535D42C477E}" destId="{28D3CB32-FAA0-4273-8538-1EB307061468}" srcOrd="9" destOrd="0" presId="urn:microsoft.com/office/officeart/2005/8/layout/orgChart1"/>
    <dgm:cxn modelId="{9FCE533B-197B-444A-BBF1-AC4972028154}" type="presParOf" srcId="{28D3CB32-FAA0-4273-8538-1EB307061468}" destId="{4E6634D0-9CA1-4ACD-BF91-91BEE47E76EF}" srcOrd="0" destOrd="0" presId="urn:microsoft.com/office/officeart/2005/8/layout/orgChart1"/>
    <dgm:cxn modelId="{80978529-C803-449F-A6BE-A4CF3F847B30}" type="presParOf" srcId="{4E6634D0-9CA1-4ACD-BF91-91BEE47E76EF}" destId="{EE219807-47C8-4941-99AE-CE39076E53F5}" srcOrd="0" destOrd="0" presId="urn:microsoft.com/office/officeart/2005/8/layout/orgChart1"/>
    <dgm:cxn modelId="{C80C5497-F2B1-4817-9347-E9361C917055}" type="presParOf" srcId="{4E6634D0-9CA1-4ACD-BF91-91BEE47E76EF}" destId="{A8ED66CC-CBB3-4EB5-ADE1-6E062170315B}" srcOrd="1" destOrd="0" presId="urn:microsoft.com/office/officeart/2005/8/layout/orgChart1"/>
    <dgm:cxn modelId="{E4A1F3B0-3FE9-426C-AC8C-21A860D9ABBB}" type="presParOf" srcId="{28D3CB32-FAA0-4273-8538-1EB307061468}" destId="{55A4A9B7-D2D2-4F27-9972-54B957F184B3}" srcOrd="1" destOrd="0" presId="urn:microsoft.com/office/officeart/2005/8/layout/orgChart1"/>
    <dgm:cxn modelId="{C91EC7AD-6EAC-42D9-A03C-78ABC9C74ED0}" type="presParOf" srcId="{28D3CB32-FAA0-4273-8538-1EB307061468}" destId="{A6D08738-8725-4BBB-8D6E-6E0F7F338F27}" srcOrd="2" destOrd="0" presId="urn:microsoft.com/office/officeart/2005/8/layout/orgChart1"/>
    <dgm:cxn modelId="{0EA51D62-F568-48EC-9A33-7AD44CC9AA79}" type="presParOf" srcId="{D09FB176-C899-4C34-A2EF-DF4099E3930B}" destId="{10032A81-28F1-4589-A2C9-2F713826DB5B}" srcOrd="2" destOrd="0" presId="urn:microsoft.com/office/officeart/2005/8/layout/orgChart1"/>
    <dgm:cxn modelId="{4A9CCA7F-1898-47D9-B2FF-465131962DC5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925E2CB-3E7D-4D40-8BAD-000B77CAC818}" type="presOf" srcId="{69BEBD41-3545-40FD-BFDD-D21BD47C872E}" destId="{EA4E738B-1483-44D6-89EB-8256A9C3F87D}" srcOrd="1" destOrd="0" presId="urn:microsoft.com/office/officeart/2005/8/layout/orgChart1"/>
    <dgm:cxn modelId="{E9F3D7E5-54DC-4412-9EEC-67DDBDA9092E}" type="presOf" srcId="{D91152BC-9A33-44D3-AEBB-F20420DB430F}" destId="{30DA9891-B7C7-405D-9015-1C3DF0E9850F}" srcOrd="0" destOrd="0" presId="urn:microsoft.com/office/officeart/2005/8/layout/orgChart1"/>
    <dgm:cxn modelId="{EF91E12F-8C51-4435-B651-3C327635CA1B}" type="presOf" srcId="{43C964D4-3EA5-4709-BA45-DC9671707267}" destId="{ABF5B3AF-9C3F-43AC-89B9-A4B84688B739}" srcOrd="0" destOrd="0" presId="urn:microsoft.com/office/officeart/2005/8/layout/orgChart1"/>
    <dgm:cxn modelId="{D462573D-93EC-4D08-99DA-9398601ECDDB}" type="presOf" srcId="{EDF4E25F-6E69-41B7-B57F-66E5D749104E}" destId="{CD65CBB6-B9A3-48AB-AFB3-4BE4B03553D3}" srcOrd="0" destOrd="0" presId="urn:microsoft.com/office/officeart/2005/8/layout/orgChart1"/>
    <dgm:cxn modelId="{D99576C9-F8FC-4B6C-A7B9-0876DF42B12F}" type="presOf" srcId="{8514C17C-35EC-4D14-92F7-13A577CAA5C4}" destId="{079C46BA-E270-4C4F-9AA8-92E32A64D73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704B726-116D-4800-9B3F-16F7DA0E0B56}" type="presOf" srcId="{C7336B56-6975-43EE-AA11-2CF9D86F3B72}" destId="{2F8AA862-E8D3-4043-95F3-7EBB33FDC23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B8EAED6-D418-42DB-9CEB-B166224CF923}" type="presOf" srcId="{D5F013B3-4B4E-4E38-9BAF-4B34B2BB0C79}" destId="{26E61D30-5696-4E05-9044-AF73EF27DAB2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8E107F89-DA3D-414E-942E-2384EDABF6C4}" type="presOf" srcId="{1E17A9B5-1CC6-4BF4-A5EB-2099972243B8}" destId="{F0DC39B6-0C64-430A-9FFB-4907B94E244D}" srcOrd="0" destOrd="0" presId="urn:microsoft.com/office/officeart/2005/8/layout/orgChart1"/>
    <dgm:cxn modelId="{51FD97E0-600C-42D0-8AF5-D31016B4AFB2}" type="presOf" srcId="{57A44C0D-573F-44FB-BC9E-B18382ACCC39}" destId="{9AAB9F84-69DB-4974-8FB3-17FE16A42904}" srcOrd="0" destOrd="0" presId="urn:microsoft.com/office/officeart/2005/8/layout/orgChart1"/>
    <dgm:cxn modelId="{68371137-7FBE-4A08-B5BC-05AC9C70A36B}" type="presOf" srcId="{B103CFD6-C2F2-4A76-8866-035FF64E5877}" destId="{2FA1AE03-77C2-487B-948B-82122901556A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89651E1-28C3-4F7E-84D8-69D3F3C70D3E}" type="presOf" srcId="{D3B00EB5-7252-4C54-A138-4FDE2761BA89}" destId="{77FF546B-1ADB-4B35-B705-B48DE95D0A7F}" srcOrd="0" destOrd="0" presId="urn:microsoft.com/office/officeart/2005/8/layout/orgChart1"/>
    <dgm:cxn modelId="{3723C076-FF0F-4042-97FD-412873452958}" type="presOf" srcId="{032924AE-7BA3-4608-9D4D-A10FC22FA55B}" destId="{842224E6-60DA-412E-8A1B-7533C1377869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AFBB523C-FCE5-46C9-8F6C-3BFA93FA990F}" type="presOf" srcId="{88B02B86-A182-47E8-98CE-5F03ED03FC83}" destId="{1A2BCB80-89E2-41EC-87D9-8650DA66AB8A}" srcOrd="0" destOrd="0" presId="urn:microsoft.com/office/officeart/2005/8/layout/orgChart1"/>
    <dgm:cxn modelId="{9D9AF0B1-74CD-44B7-9DAC-E46599437BE8}" type="presOf" srcId="{092024CE-8423-4E50-A34E-3122E05631CC}" destId="{2C701CAE-D8F1-461E-8A0C-C57AEB1CD6C2}" srcOrd="0" destOrd="0" presId="urn:microsoft.com/office/officeart/2005/8/layout/orgChart1"/>
    <dgm:cxn modelId="{B6015891-F8EB-420E-8D1B-6751E4BDF6B0}" type="presOf" srcId="{D91152BC-9A33-44D3-AEBB-F20420DB430F}" destId="{5EC808F1-181C-42C2-975C-2B558EBCB7FE}" srcOrd="1" destOrd="0" presId="urn:microsoft.com/office/officeart/2005/8/layout/orgChart1"/>
    <dgm:cxn modelId="{1F87269B-A883-4EC3-B01C-7D6F89700372}" type="presOf" srcId="{8514C17C-35EC-4D14-92F7-13A577CAA5C4}" destId="{3AA4BA60-CAF3-4B65-8A7B-26648B565082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A846CBC1-A8C8-4CDB-A250-9A45E0CD8F1C}" type="presOf" srcId="{51AC05A3-5125-4631-8328-EE9742C5CE1F}" destId="{7533127D-6F77-420D-9337-03A9B17677A7}" srcOrd="0" destOrd="0" presId="urn:microsoft.com/office/officeart/2005/8/layout/orgChart1"/>
    <dgm:cxn modelId="{FFEE8AB9-AE29-461F-9C54-5E759243D6DD}" type="presOf" srcId="{0ED209FE-B93C-493B-85A2-BA5863869AE7}" destId="{B4ADFA40-1DC3-4BD0-BAE4-D5BA4FDF2B3E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0E3E3C8A-B7B5-4674-9C82-B49D8D85C722}" type="presOf" srcId="{69BEBD41-3545-40FD-BFDD-D21BD47C872E}" destId="{74487508-3D4F-4F35-9119-7335AA499C95}" srcOrd="0" destOrd="0" presId="urn:microsoft.com/office/officeart/2005/8/layout/orgChart1"/>
    <dgm:cxn modelId="{735FAF0C-8B30-4D07-947C-45C6A88EE2D8}" type="presOf" srcId="{43C964D4-3EA5-4709-BA45-DC9671707267}" destId="{87899BB1-A811-4B2D-8FA3-633A97B1A6A6}" srcOrd="1" destOrd="0" presId="urn:microsoft.com/office/officeart/2005/8/layout/orgChart1"/>
    <dgm:cxn modelId="{90BA7CB7-4E50-41AE-90C6-4CA85A8DA227}" type="presOf" srcId="{D5F013B3-4B4E-4E38-9BAF-4B34B2BB0C79}" destId="{14A5ABF2-8B49-4694-AC4C-1A898869B017}" srcOrd="1" destOrd="0" presId="urn:microsoft.com/office/officeart/2005/8/layout/orgChart1"/>
    <dgm:cxn modelId="{A6F8B2A4-9C9A-4DD2-9DC6-CB7252B022B2}" type="presOf" srcId="{88415C31-82DD-4EF9-9A7A-1D4D99FB6B9D}" destId="{ED956AEF-5A78-47DC-9D97-3B27A2E93095}" srcOrd="0" destOrd="0" presId="urn:microsoft.com/office/officeart/2005/8/layout/orgChart1"/>
    <dgm:cxn modelId="{53F72B3F-5B6D-4D9A-8E80-3B33286F5178}" type="presOf" srcId="{D656347E-658D-41DE-86E2-9688A1F66EB3}" destId="{D351E307-7A60-4733-B21C-CC6D6E5D051D}" srcOrd="0" destOrd="0" presId="urn:microsoft.com/office/officeart/2005/8/layout/orgChart1"/>
    <dgm:cxn modelId="{26975842-63EF-4B77-A9A9-EB93BD2100F0}" type="presOf" srcId="{1E17A9B5-1CC6-4BF4-A5EB-2099972243B8}" destId="{0044642D-BF6E-4946-989D-7BC76303D8B1}" srcOrd="1" destOrd="0" presId="urn:microsoft.com/office/officeart/2005/8/layout/orgChart1"/>
    <dgm:cxn modelId="{2B2719B2-60AF-4BA4-A1AD-01CE92970704}" type="presOf" srcId="{DC9F82DD-39AD-486C-81D6-0E3C38A96BAD}" destId="{4F6F1802-D2DC-45F2-8B57-B9ACE00E096B}" srcOrd="0" destOrd="0" presId="urn:microsoft.com/office/officeart/2005/8/layout/orgChart1"/>
    <dgm:cxn modelId="{17B64E9A-FF5B-49EC-A492-2650FD18C308}" type="presOf" srcId="{CE683E6A-A313-4F5C-8639-235783D1198F}" destId="{6C1B72B2-EE6C-495B-ADAD-8508CE8EB807}" srcOrd="0" destOrd="0" presId="urn:microsoft.com/office/officeart/2005/8/layout/orgChart1"/>
    <dgm:cxn modelId="{66DA082D-2BFD-48F3-B472-CA00E7FB4217}" type="presOf" srcId="{00B822AA-E50D-409C-8E77-78CE41F17C4F}" destId="{EE7467E8-D778-4C18-9C7C-925EF25B0DC2}" srcOrd="1" destOrd="0" presId="urn:microsoft.com/office/officeart/2005/8/layout/orgChart1"/>
    <dgm:cxn modelId="{7240F70D-B115-4587-8E89-FEB8B5E030EE}" type="presOf" srcId="{1D03C52E-27F1-4CAD-B953-A57260381D87}" destId="{52D64095-8F0B-43C5-A134-4F8EB745D0AC}" srcOrd="0" destOrd="0" presId="urn:microsoft.com/office/officeart/2005/8/layout/orgChart1"/>
    <dgm:cxn modelId="{52CE801A-4ECF-4698-9D9D-CAF57ED68191}" type="presOf" srcId="{382A9707-8CE9-4448-A732-795155023764}" destId="{C9EB4BFF-95DA-49B7-87A2-66A52A4FCDFA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CCA00D2C-8E0C-43E7-B202-47A3A545917D}" type="presOf" srcId="{00B822AA-E50D-409C-8E77-78CE41F17C4F}" destId="{86ECFBC0-6EDE-49D7-A5E4-E61CBAF4A092}" srcOrd="0" destOrd="0" presId="urn:microsoft.com/office/officeart/2005/8/layout/orgChart1"/>
    <dgm:cxn modelId="{7761DC2C-8C89-4FC4-8FE5-D0FED3E8D59D}" type="presOf" srcId="{CBC98D67-7A4E-4DF5-AC0F-18B667594BB8}" destId="{D644628E-4C6F-4DF2-8C07-D2B66E3A4757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DD3212F0-B4AF-40EB-AC20-9C097A81A400}" type="presOf" srcId="{BAA37ED3-8504-4718-82EA-2141E33A703B}" destId="{C6471DB4-9B93-437A-AEBE-F3B71F737DF8}" srcOrd="0" destOrd="0" presId="urn:microsoft.com/office/officeart/2005/8/layout/orgChart1"/>
    <dgm:cxn modelId="{2E2C05E4-0841-467F-977F-9CDD974D3868}" type="presOf" srcId="{41CBE71F-8A1C-4046-8B51-627382F890A8}" destId="{BD53C961-9C2E-42B5-A825-EB1CD5AF2FE3}" srcOrd="0" destOrd="0" presId="urn:microsoft.com/office/officeart/2005/8/layout/orgChart1"/>
    <dgm:cxn modelId="{D023A04B-46E6-4C58-A4B6-2F89FD17803C}" type="presOf" srcId="{032924AE-7BA3-4608-9D4D-A10FC22FA55B}" destId="{FCA2B357-06A1-4199-999C-BBE32872F828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8808CE3-5959-434F-918C-89B719D7EC54}" type="presOf" srcId="{092024CE-8423-4E50-A34E-3122E05631CC}" destId="{0A55F855-E390-49C4-85C3-4EB5DC8DFEC3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DDE97326-F296-4329-9633-82E4BA23BC89}" type="presOf" srcId="{6A766238-49C0-489C-9759-5801318FB123}" destId="{F4F60A8B-BCFE-4E33-9289-BF4CA9206F7B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4BC9D292-55B0-4471-9CB0-461E155ABBD9}" type="presOf" srcId="{DCB062A1-302A-48A6-BE81-96138548FF70}" destId="{1AE91293-7748-4E52-8855-7B838C555EB9}" srcOrd="0" destOrd="0" presId="urn:microsoft.com/office/officeart/2005/8/layout/orgChart1"/>
    <dgm:cxn modelId="{4DF1863B-258F-430C-91C7-3826A7B576FE}" type="presOf" srcId="{3837525C-9A2A-44D5-8B42-9C0820CF3FF9}" destId="{6AC59FBD-FAEA-42FA-8EB1-29A7CC044828}" srcOrd="0" destOrd="0" presId="urn:microsoft.com/office/officeart/2005/8/layout/orgChart1"/>
    <dgm:cxn modelId="{24740F7C-84C0-4DB5-AC07-8A28CC1BA804}" type="presOf" srcId="{382A9707-8CE9-4448-A732-795155023764}" destId="{40CBCC65-FD09-4B94-B9C9-3482617F262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C4E296ED-DA47-4A76-9BBD-B6B65C9B17BB}" type="presOf" srcId="{88415C31-82DD-4EF9-9A7A-1D4D99FB6B9D}" destId="{0936C29E-0ABE-4289-9453-F6DF249F454C}" srcOrd="1" destOrd="0" presId="urn:microsoft.com/office/officeart/2005/8/layout/orgChart1"/>
    <dgm:cxn modelId="{D0EFDA9B-4E1C-4189-8301-B25D1DF5360A}" type="presOf" srcId="{E2FDDA39-0A56-4C19-9570-F6322A50CD7C}" destId="{C95AECE2-07C4-42E7-90DA-5CD8EA216CFC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AB290CA-E671-4964-AE78-1C7B3D8FFE7C}" type="presOf" srcId="{E2FDDA39-0A56-4C19-9570-F6322A50CD7C}" destId="{4704A764-F3E3-46A1-B698-AC3BCD85875D}" srcOrd="1" destOrd="0" presId="urn:microsoft.com/office/officeart/2005/8/layout/orgChart1"/>
    <dgm:cxn modelId="{942ED5F7-10B5-4960-859D-4E1A6BA3CA47}" type="presOf" srcId="{844909A3-F2C8-49AE-869B-AFCA0AC709DF}" destId="{5A29D58D-62CC-4731-8120-CAD4354C3E03}" srcOrd="0" destOrd="0" presId="urn:microsoft.com/office/officeart/2005/8/layout/orgChart1"/>
    <dgm:cxn modelId="{B9E6320D-6B8C-4E12-B62F-FD44AA4FBD8F}" type="presOf" srcId="{DCCE79F2-51DC-4E3A-8F3D-0CB311D1F14D}" destId="{A8ED66CC-CBB3-4EB5-ADE1-6E062170315B}" srcOrd="1" destOrd="0" presId="urn:microsoft.com/office/officeart/2005/8/layout/orgChart1"/>
    <dgm:cxn modelId="{FC4633EC-FA3C-49F2-98F5-7B133B19749F}" type="presOf" srcId="{6A766238-49C0-489C-9759-5801318FB123}" destId="{8F3E2022-AB5E-4438-BDBE-146FD19E828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4971527-0E5B-420E-ACE4-563801C96806}" type="presOf" srcId="{51AC05A3-5125-4631-8328-EE9742C5CE1F}" destId="{75DCBE71-7469-49E9-81E5-E6A43E3EC0DC}" srcOrd="1" destOrd="0" presId="urn:microsoft.com/office/officeart/2005/8/layout/orgChart1"/>
    <dgm:cxn modelId="{5A279217-9520-44AF-95C2-3930DA3AC6AA}" type="presOf" srcId="{BCA1F9C7-A2DE-4DA9-9030-581CAAE089DA}" destId="{7E670A0B-4B6A-45AD-AE95-FAE9E52BA24F}" srcOrd="0" destOrd="0" presId="urn:microsoft.com/office/officeart/2005/8/layout/orgChart1"/>
    <dgm:cxn modelId="{008266DA-5C53-4CAE-98BE-0AB0503DAD16}" type="presOf" srcId="{BC7A14EC-7DD0-42E2-A28E-8428AF273F49}" destId="{4E5DB2E5-BC21-45FD-89CF-804EEEA73D92}" srcOrd="0" destOrd="0" presId="urn:microsoft.com/office/officeart/2005/8/layout/orgChart1"/>
    <dgm:cxn modelId="{A9E7A59E-B5E1-4770-92A2-3867F5615C8D}" type="presOf" srcId="{B40A1E99-819E-4C0D-B671-3D134F0F7163}" destId="{3A05D6AC-55D4-4F8B-831D-7528DBB5E857}" srcOrd="0" destOrd="0" presId="urn:microsoft.com/office/officeart/2005/8/layout/orgChart1"/>
    <dgm:cxn modelId="{5308CC0C-B644-42F9-81E8-A1F231AAAEC8}" type="presOf" srcId="{C7336B56-6975-43EE-AA11-2CF9D86F3B72}" destId="{F7484F86-9514-4EEC-AAEC-65AD9B4B3D96}" srcOrd="0" destOrd="0" presId="urn:microsoft.com/office/officeart/2005/8/layout/orgChart1"/>
    <dgm:cxn modelId="{79C78509-F8D6-4889-A039-6A0F1C7E838E}" type="presOf" srcId="{B40A1E99-819E-4C0D-B671-3D134F0F7163}" destId="{179F0FCD-C306-4B84-A7DF-E34F9FAB6F56}" srcOrd="1" destOrd="0" presId="urn:microsoft.com/office/officeart/2005/8/layout/orgChart1"/>
    <dgm:cxn modelId="{165ADD5A-B181-4F1C-9106-E1FD09F55155}" type="presOf" srcId="{DCCE79F2-51DC-4E3A-8F3D-0CB311D1F14D}" destId="{EE219807-47C8-4941-99AE-CE39076E53F5}" srcOrd="0" destOrd="0" presId="urn:microsoft.com/office/officeart/2005/8/layout/orgChart1"/>
    <dgm:cxn modelId="{80195774-2F3C-4531-936F-F7E2C2C5F2E7}" type="presOf" srcId="{49A41343-8942-4E0A-948C-7308CFEDA337}" destId="{F8AA5B07-D62E-4BEF-A7F4-BB8154CE0161}" srcOrd="0" destOrd="0" presId="urn:microsoft.com/office/officeart/2005/8/layout/orgChart1"/>
    <dgm:cxn modelId="{D067CB38-5879-4B4A-B846-789AC7A8AB2A}" type="presOf" srcId="{B103CFD6-C2F2-4A76-8866-035FF64E5877}" destId="{D98E11BE-9177-4329-A5B4-B4B8653C2863}" srcOrd="0" destOrd="0" presId="urn:microsoft.com/office/officeart/2005/8/layout/orgChart1"/>
    <dgm:cxn modelId="{0750C260-588C-4284-AC9D-831384298BF6}" type="presParOf" srcId="{6C1B72B2-EE6C-495B-ADAD-8508CE8EB807}" destId="{B9578B13-712D-4BAD-A28F-A7352074EDA6}" srcOrd="0" destOrd="0" presId="urn:microsoft.com/office/officeart/2005/8/layout/orgChart1"/>
    <dgm:cxn modelId="{587038FD-115B-4A61-B57F-A0DD2023BA93}" type="presParOf" srcId="{B9578B13-712D-4BAD-A28F-A7352074EDA6}" destId="{EA34C8C8-6EC1-483B-8E39-8E6926CED3CE}" srcOrd="0" destOrd="0" presId="urn:microsoft.com/office/officeart/2005/8/layout/orgChart1"/>
    <dgm:cxn modelId="{4C27AF6D-7F57-4E33-8C36-C6AD7DDAE25C}" type="presParOf" srcId="{EA34C8C8-6EC1-483B-8E39-8E6926CED3CE}" destId="{D98E11BE-9177-4329-A5B4-B4B8653C2863}" srcOrd="0" destOrd="0" presId="urn:microsoft.com/office/officeart/2005/8/layout/orgChart1"/>
    <dgm:cxn modelId="{6D6BE32A-55D6-4BCE-99EC-C6A2CEC8C0B9}" type="presParOf" srcId="{EA34C8C8-6EC1-483B-8E39-8E6926CED3CE}" destId="{2FA1AE03-77C2-487B-948B-82122901556A}" srcOrd="1" destOrd="0" presId="urn:microsoft.com/office/officeart/2005/8/layout/orgChart1"/>
    <dgm:cxn modelId="{E766AA58-A0FA-48C6-96E3-9ADEB1593265}" type="presParOf" srcId="{B9578B13-712D-4BAD-A28F-A7352074EDA6}" destId="{9C5DF944-3D7A-473D-A789-5CA86652B8F8}" srcOrd="1" destOrd="0" presId="urn:microsoft.com/office/officeart/2005/8/layout/orgChart1"/>
    <dgm:cxn modelId="{1A3A373D-5A56-4DCE-9649-108FC35A1E91}" type="presParOf" srcId="{9C5DF944-3D7A-473D-A789-5CA86652B8F8}" destId="{D351E307-7A60-4733-B21C-CC6D6E5D051D}" srcOrd="0" destOrd="0" presId="urn:microsoft.com/office/officeart/2005/8/layout/orgChart1"/>
    <dgm:cxn modelId="{69B7202A-0A07-41CE-8D7A-089CAFF91D54}" type="presParOf" srcId="{9C5DF944-3D7A-473D-A789-5CA86652B8F8}" destId="{60FE5B31-E82E-49E2-9469-B5D5674278BC}" srcOrd="1" destOrd="0" presId="urn:microsoft.com/office/officeart/2005/8/layout/orgChart1"/>
    <dgm:cxn modelId="{9BC899CC-0C98-48D9-A537-37C0FBB3D204}" type="presParOf" srcId="{60FE5B31-E82E-49E2-9469-B5D5674278BC}" destId="{CB88DD46-0D40-4A1B-9C97-26FA4C46EB15}" srcOrd="0" destOrd="0" presId="urn:microsoft.com/office/officeart/2005/8/layout/orgChart1"/>
    <dgm:cxn modelId="{4FCDD80A-F950-4602-9B05-92CF639042EF}" type="presParOf" srcId="{CB88DD46-0D40-4A1B-9C97-26FA4C46EB15}" destId="{ABF5B3AF-9C3F-43AC-89B9-A4B84688B739}" srcOrd="0" destOrd="0" presId="urn:microsoft.com/office/officeart/2005/8/layout/orgChart1"/>
    <dgm:cxn modelId="{D9E52791-FBFE-48E2-A433-556CBEB726F5}" type="presParOf" srcId="{CB88DD46-0D40-4A1B-9C97-26FA4C46EB15}" destId="{87899BB1-A811-4B2D-8FA3-633A97B1A6A6}" srcOrd="1" destOrd="0" presId="urn:microsoft.com/office/officeart/2005/8/layout/orgChart1"/>
    <dgm:cxn modelId="{A2874492-5165-450F-99A4-251F0C4CD17E}" type="presParOf" srcId="{60FE5B31-E82E-49E2-9469-B5D5674278BC}" destId="{B6A20B03-CFA9-41D8-9956-9F0EB448DC4A}" srcOrd="1" destOrd="0" presId="urn:microsoft.com/office/officeart/2005/8/layout/orgChart1"/>
    <dgm:cxn modelId="{E2543BA0-233E-42AF-81F0-F7ABF442E472}" type="presParOf" srcId="{B6A20B03-CFA9-41D8-9956-9F0EB448DC4A}" destId="{CD65CBB6-B9A3-48AB-AFB3-4BE4B03553D3}" srcOrd="0" destOrd="0" presId="urn:microsoft.com/office/officeart/2005/8/layout/orgChart1"/>
    <dgm:cxn modelId="{3226E103-5D36-408F-85DE-0A0905F4C65F}" type="presParOf" srcId="{B6A20B03-CFA9-41D8-9956-9F0EB448DC4A}" destId="{ED1F0A6D-21D1-431E-B021-19DC70288741}" srcOrd="1" destOrd="0" presId="urn:microsoft.com/office/officeart/2005/8/layout/orgChart1"/>
    <dgm:cxn modelId="{3B2BEA15-E976-4307-84F1-98B82B253D16}" type="presParOf" srcId="{ED1F0A6D-21D1-431E-B021-19DC70288741}" destId="{3035FF76-B78F-49A4-AACF-E2FF3786028F}" srcOrd="0" destOrd="0" presId="urn:microsoft.com/office/officeart/2005/8/layout/orgChart1"/>
    <dgm:cxn modelId="{14F4B19F-EAC8-4E5B-9041-AEE8721BDF70}" type="presParOf" srcId="{3035FF76-B78F-49A4-AACF-E2FF3786028F}" destId="{F0DC39B6-0C64-430A-9FFB-4907B94E244D}" srcOrd="0" destOrd="0" presId="urn:microsoft.com/office/officeart/2005/8/layout/orgChart1"/>
    <dgm:cxn modelId="{50657C14-7FA0-445A-9013-7F155F8A56CF}" type="presParOf" srcId="{3035FF76-B78F-49A4-AACF-E2FF3786028F}" destId="{0044642D-BF6E-4946-989D-7BC76303D8B1}" srcOrd="1" destOrd="0" presId="urn:microsoft.com/office/officeart/2005/8/layout/orgChart1"/>
    <dgm:cxn modelId="{57888DE4-3996-4F93-92E5-C7EA957A2EBD}" type="presParOf" srcId="{ED1F0A6D-21D1-431E-B021-19DC70288741}" destId="{6F92EC3E-8AAE-41C7-BFFF-85E9DBCB215A}" srcOrd="1" destOrd="0" presId="urn:microsoft.com/office/officeart/2005/8/layout/orgChart1"/>
    <dgm:cxn modelId="{89C0A8B5-AF10-4C9D-A31F-716B0C1B6D0A}" type="presParOf" srcId="{ED1F0A6D-21D1-431E-B021-19DC70288741}" destId="{C359BE23-B469-48EB-819D-6F6FDCDBB0A8}" srcOrd="2" destOrd="0" presId="urn:microsoft.com/office/officeart/2005/8/layout/orgChart1"/>
    <dgm:cxn modelId="{BC723929-916C-4758-A2CF-A46A3311E84B}" type="presParOf" srcId="{B6A20B03-CFA9-41D8-9956-9F0EB448DC4A}" destId="{6AC59FBD-FAEA-42FA-8EB1-29A7CC044828}" srcOrd="2" destOrd="0" presId="urn:microsoft.com/office/officeart/2005/8/layout/orgChart1"/>
    <dgm:cxn modelId="{2A42FAC5-956F-414E-B56D-A7F02D6A4C6E}" type="presParOf" srcId="{B6A20B03-CFA9-41D8-9956-9F0EB448DC4A}" destId="{F2E1EDE4-99F4-4CBC-BA6A-91AF00914823}" srcOrd="3" destOrd="0" presId="urn:microsoft.com/office/officeart/2005/8/layout/orgChart1"/>
    <dgm:cxn modelId="{9013C16B-EA2D-4F33-94AF-4071CA46D32B}" type="presParOf" srcId="{F2E1EDE4-99F4-4CBC-BA6A-91AF00914823}" destId="{795B4B98-FEFB-4DAB-B785-2E28918B1C7E}" srcOrd="0" destOrd="0" presId="urn:microsoft.com/office/officeart/2005/8/layout/orgChart1"/>
    <dgm:cxn modelId="{C10B8F33-4909-4831-A807-7F4C50A402F4}" type="presParOf" srcId="{795B4B98-FEFB-4DAB-B785-2E28918B1C7E}" destId="{C9EB4BFF-95DA-49B7-87A2-66A52A4FCDFA}" srcOrd="0" destOrd="0" presId="urn:microsoft.com/office/officeart/2005/8/layout/orgChart1"/>
    <dgm:cxn modelId="{35310926-93AE-47FF-956A-8071BB39919A}" type="presParOf" srcId="{795B4B98-FEFB-4DAB-B785-2E28918B1C7E}" destId="{40CBCC65-FD09-4B94-B9C9-3482617F2627}" srcOrd="1" destOrd="0" presId="urn:microsoft.com/office/officeart/2005/8/layout/orgChart1"/>
    <dgm:cxn modelId="{9F6C3118-732A-4886-B864-962E28BC86FE}" type="presParOf" srcId="{F2E1EDE4-99F4-4CBC-BA6A-91AF00914823}" destId="{6E67D5E8-91A3-4A9C-B70E-60777B0DD65E}" srcOrd="1" destOrd="0" presId="urn:microsoft.com/office/officeart/2005/8/layout/orgChart1"/>
    <dgm:cxn modelId="{2A32CE89-C476-4B05-BFBE-C48517EA1551}" type="presParOf" srcId="{F2E1EDE4-99F4-4CBC-BA6A-91AF00914823}" destId="{9041FCB5-DDBA-4A82-87F1-A20AE1F0ECFA}" srcOrd="2" destOrd="0" presId="urn:microsoft.com/office/officeart/2005/8/layout/orgChart1"/>
    <dgm:cxn modelId="{3E27AF2D-4980-479C-B57F-CE2D3CA23F5A}" type="presParOf" srcId="{B6A20B03-CFA9-41D8-9956-9F0EB448DC4A}" destId="{D644628E-4C6F-4DF2-8C07-D2B66E3A4757}" srcOrd="4" destOrd="0" presId="urn:microsoft.com/office/officeart/2005/8/layout/orgChart1"/>
    <dgm:cxn modelId="{3DFE9BC7-E37E-4182-AE41-4A7E7A2AE92D}" type="presParOf" srcId="{B6A20B03-CFA9-41D8-9956-9F0EB448DC4A}" destId="{4C59CDCC-8171-42A8-836D-8A7ADEF309D0}" srcOrd="5" destOrd="0" presId="urn:microsoft.com/office/officeart/2005/8/layout/orgChart1"/>
    <dgm:cxn modelId="{65042390-2886-44D9-B227-A50998436816}" type="presParOf" srcId="{4C59CDCC-8171-42A8-836D-8A7ADEF309D0}" destId="{FED7DC99-D3B3-46B2-AE57-14D47B1F3671}" srcOrd="0" destOrd="0" presId="urn:microsoft.com/office/officeart/2005/8/layout/orgChart1"/>
    <dgm:cxn modelId="{B0CB085F-050B-4725-B4AD-6852DD068B0D}" type="presParOf" srcId="{FED7DC99-D3B3-46B2-AE57-14D47B1F3671}" destId="{8F3E2022-AB5E-4438-BDBE-146FD19E8285}" srcOrd="0" destOrd="0" presId="urn:microsoft.com/office/officeart/2005/8/layout/orgChart1"/>
    <dgm:cxn modelId="{F0ED7AF6-59A4-41CE-B163-0C44630907C8}" type="presParOf" srcId="{FED7DC99-D3B3-46B2-AE57-14D47B1F3671}" destId="{F4F60A8B-BCFE-4E33-9289-BF4CA9206F7B}" srcOrd="1" destOrd="0" presId="urn:microsoft.com/office/officeart/2005/8/layout/orgChart1"/>
    <dgm:cxn modelId="{23349300-BD02-48CF-8A67-A03E10FBF92A}" type="presParOf" srcId="{4C59CDCC-8171-42A8-836D-8A7ADEF309D0}" destId="{0717BF70-BD3E-4FBF-92BE-2C7F71500E41}" srcOrd="1" destOrd="0" presId="urn:microsoft.com/office/officeart/2005/8/layout/orgChart1"/>
    <dgm:cxn modelId="{03A37663-5774-4A8B-AADD-A0A06A0D06C8}" type="presParOf" srcId="{4C59CDCC-8171-42A8-836D-8A7ADEF309D0}" destId="{0E63D1F7-0BB7-4B23-80D6-B69D7359A638}" srcOrd="2" destOrd="0" presId="urn:microsoft.com/office/officeart/2005/8/layout/orgChart1"/>
    <dgm:cxn modelId="{F65C0A4F-2401-442E-A60D-D9EABFA3C2CC}" type="presParOf" srcId="{B6A20B03-CFA9-41D8-9956-9F0EB448DC4A}" destId="{52D64095-8F0B-43C5-A134-4F8EB745D0AC}" srcOrd="6" destOrd="0" presId="urn:microsoft.com/office/officeart/2005/8/layout/orgChart1"/>
    <dgm:cxn modelId="{C8FF411F-4696-45C5-800B-09269851F2B1}" type="presParOf" srcId="{B6A20B03-CFA9-41D8-9956-9F0EB448DC4A}" destId="{65175C4B-27F3-41C0-9093-49201195521B}" srcOrd="7" destOrd="0" presId="urn:microsoft.com/office/officeart/2005/8/layout/orgChart1"/>
    <dgm:cxn modelId="{738994AB-E87E-4C18-8D6C-910370364E0F}" type="presParOf" srcId="{65175C4B-27F3-41C0-9093-49201195521B}" destId="{418B0B64-07DF-4A86-8188-2B3D12FF0C1B}" srcOrd="0" destOrd="0" presId="urn:microsoft.com/office/officeart/2005/8/layout/orgChart1"/>
    <dgm:cxn modelId="{DC4E11A4-9375-4BBF-B926-AA8D4530CEBD}" type="presParOf" srcId="{418B0B64-07DF-4A86-8188-2B3D12FF0C1B}" destId="{FCA2B357-06A1-4199-999C-BBE32872F828}" srcOrd="0" destOrd="0" presId="urn:microsoft.com/office/officeart/2005/8/layout/orgChart1"/>
    <dgm:cxn modelId="{4BC9CD17-AA5D-4393-BA43-444A57B09925}" type="presParOf" srcId="{418B0B64-07DF-4A86-8188-2B3D12FF0C1B}" destId="{842224E6-60DA-412E-8A1B-7533C1377869}" srcOrd="1" destOrd="0" presId="urn:microsoft.com/office/officeart/2005/8/layout/orgChart1"/>
    <dgm:cxn modelId="{6C94CBBC-4350-4487-88BD-846B363031A1}" type="presParOf" srcId="{65175C4B-27F3-41C0-9093-49201195521B}" destId="{5FEE9627-663F-4879-B764-2FCAC3BEDB01}" srcOrd="1" destOrd="0" presId="urn:microsoft.com/office/officeart/2005/8/layout/orgChart1"/>
    <dgm:cxn modelId="{F527A25D-3705-4C65-B9C4-DDC32E92B39E}" type="presParOf" srcId="{65175C4B-27F3-41C0-9093-49201195521B}" destId="{D211A30E-3DD6-4F3B-A936-B6D9FD1B5AD6}" srcOrd="2" destOrd="0" presId="urn:microsoft.com/office/officeart/2005/8/layout/orgChart1"/>
    <dgm:cxn modelId="{90A600BB-6A22-4E1C-AC6C-9D3B99719409}" type="presParOf" srcId="{60FE5B31-E82E-49E2-9469-B5D5674278BC}" destId="{0A55CB08-0585-4E83-BB9C-6136411D5C97}" srcOrd="2" destOrd="0" presId="urn:microsoft.com/office/officeart/2005/8/layout/orgChart1"/>
    <dgm:cxn modelId="{B277BAE8-8BB2-4343-A47E-2DADC7340233}" type="presParOf" srcId="{9C5DF944-3D7A-473D-A789-5CA86652B8F8}" destId="{1AE91293-7748-4E52-8855-7B838C555EB9}" srcOrd="2" destOrd="0" presId="urn:microsoft.com/office/officeart/2005/8/layout/orgChart1"/>
    <dgm:cxn modelId="{F8B5CCEC-D37D-4EA7-ADD3-FE5E5B22CFA7}" type="presParOf" srcId="{9C5DF944-3D7A-473D-A789-5CA86652B8F8}" destId="{8BAB2199-5159-41F9-8708-33820C9B03A9}" srcOrd="3" destOrd="0" presId="urn:microsoft.com/office/officeart/2005/8/layout/orgChart1"/>
    <dgm:cxn modelId="{7C151C04-71D9-421F-BAE7-A3D50A7EA5BC}" type="presParOf" srcId="{8BAB2199-5159-41F9-8708-33820C9B03A9}" destId="{4AEEF0FD-EB99-4BD5-89CD-011B1DDC19F8}" srcOrd="0" destOrd="0" presId="urn:microsoft.com/office/officeart/2005/8/layout/orgChart1"/>
    <dgm:cxn modelId="{A4CA608A-9EEF-4664-A66F-4DF7037B0069}" type="presParOf" srcId="{4AEEF0FD-EB99-4BD5-89CD-011B1DDC19F8}" destId="{86ECFBC0-6EDE-49D7-A5E4-E61CBAF4A092}" srcOrd="0" destOrd="0" presId="urn:microsoft.com/office/officeart/2005/8/layout/orgChart1"/>
    <dgm:cxn modelId="{D6C478C1-FACD-45E0-AD10-C42D6CC41C9C}" type="presParOf" srcId="{4AEEF0FD-EB99-4BD5-89CD-011B1DDC19F8}" destId="{EE7467E8-D778-4C18-9C7C-925EF25B0DC2}" srcOrd="1" destOrd="0" presId="urn:microsoft.com/office/officeart/2005/8/layout/orgChart1"/>
    <dgm:cxn modelId="{F9D354A9-E224-4A95-BEB4-742B3B10B0CE}" type="presParOf" srcId="{8BAB2199-5159-41F9-8708-33820C9B03A9}" destId="{70B62D43-4B2E-478D-8091-7F950B36BC86}" srcOrd="1" destOrd="0" presId="urn:microsoft.com/office/officeart/2005/8/layout/orgChart1"/>
    <dgm:cxn modelId="{53ECA973-8FCB-499E-B8DA-82804965F12B}" type="presParOf" srcId="{70B62D43-4B2E-478D-8091-7F950B36BC86}" destId="{5A29D58D-62CC-4731-8120-CAD4354C3E03}" srcOrd="0" destOrd="0" presId="urn:microsoft.com/office/officeart/2005/8/layout/orgChart1"/>
    <dgm:cxn modelId="{20147D03-BC8F-48D0-9B81-5D97453004BD}" type="presParOf" srcId="{70B62D43-4B2E-478D-8091-7F950B36BC86}" destId="{20684FA8-0955-4E86-9890-955AAE2FB70E}" srcOrd="1" destOrd="0" presId="urn:microsoft.com/office/officeart/2005/8/layout/orgChart1"/>
    <dgm:cxn modelId="{71364C46-4ED7-49D1-ADF7-8DBCDEB0D26D}" type="presParOf" srcId="{20684FA8-0955-4E86-9890-955AAE2FB70E}" destId="{357DF0A8-BCC0-4D40-9A29-811D9B3E8CE1}" srcOrd="0" destOrd="0" presId="urn:microsoft.com/office/officeart/2005/8/layout/orgChart1"/>
    <dgm:cxn modelId="{13FB4A6E-2558-4E9D-AC51-CE536F2F6793}" type="presParOf" srcId="{357DF0A8-BCC0-4D40-9A29-811D9B3E8CE1}" destId="{7533127D-6F77-420D-9337-03A9B17677A7}" srcOrd="0" destOrd="0" presId="urn:microsoft.com/office/officeart/2005/8/layout/orgChart1"/>
    <dgm:cxn modelId="{556725BD-B582-4333-A80C-24B20A9E0971}" type="presParOf" srcId="{357DF0A8-BCC0-4D40-9A29-811D9B3E8CE1}" destId="{75DCBE71-7469-49E9-81E5-E6A43E3EC0DC}" srcOrd="1" destOrd="0" presId="urn:microsoft.com/office/officeart/2005/8/layout/orgChart1"/>
    <dgm:cxn modelId="{BB1FE125-718C-4E65-825A-7DF562C3506B}" type="presParOf" srcId="{20684FA8-0955-4E86-9890-955AAE2FB70E}" destId="{321B0D03-50FC-44EB-B561-D21A2CD4B482}" srcOrd="1" destOrd="0" presId="urn:microsoft.com/office/officeart/2005/8/layout/orgChart1"/>
    <dgm:cxn modelId="{260955CE-E0D6-44CD-BCBC-D4B6E346E8D0}" type="presParOf" srcId="{20684FA8-0955-4E86-9890-955AAE2FB70E}" destId="{0654A2B9-B227-48A6-941C-DD027142ECCE}" srcOrd="2" destOrd="0" presId="urn:microsoft.com/office/officeart/2005/8/layout/orgChart1"/>
    <dgm:cxn modelId="{97AB64CA-9870-466D-A925-1A4655124634}" type="presParOf" srcId="{70B62D43-4B2E-478D-8091-7F950B36BC86}" destId="{77FF546B-1ADB-4B35-B705-B48DE95D0A7F}" srcOrd="2" destOrd="0" presId="urn:microsoft.com/office/officeart/2005/8/layout/orgChart1"/>
    <dgm:cxn modelId="{C1122FFB-FC6D-485C-865B-74067EC8A58A}" type="presParOf" srcId="{70B62D43-4B2E-478D-8091-7F950B36BC86}" destId="{69C13562-DBB8-42F8-AE39-8AFEF8ED4982}" srcOrd="3" destOrd="0" presId="urn:microsoft.com/office/officeart/2005/8/layout/orgChart1"/>
    <dgm:cxn modelId="{484154AC-1259-4149-B18B-039122C9090B}" type="presParOf" srcId="{69C13562-DBB8-42F8-AE39-8AFEF8ED4982}" destId="{896D96FE-EA05-4066-8BE5-F7366BA3777A}" srcOrd="0" destOrd="0" presId="urn:microsoft.com/office/officeart/2005/8/layout/orgChart1"/>
    <dgm:cxn modelId="{2152F0D9-F248-4DC2-ABE4-936816829E05}" type="presParOf" srcId="{896D96FE-EA05-4066-8BE5-F7366BA3777A}" destId="{079C46BA-E270-4C4F-9AA8-92E32A64D736}" srcOrd="0" destOrd="0" presId="urn:microsoft.com/office/officeart/2005/8/layout/orgChart1"/>
    <dgm:cxn modelId="{79B4527C-F484-47E0-A68E-ADAF67D56C5E}" type="presParOf" srcId="{896D96FE-EA05-4066-8BE5-F7366BA3777A}" destId="{3AA4BA60-CAF3-4B65-8A7B-26648B565082}" srcOrd="1" destOrd="0" presId="urn:microsoft.com/office/officeart/2005/8/layout/orgChart1"/>
    <dgm:cxn modelId="{710D7586-1AD7-498E-B974-72CCC2394426}" type="presParOf" srcId="{69C13562-DBB8-42F8-AE39-8AFEF8ED4982}" destId="{54F082B5-2FAD-490F-B257-B96DCB3E19FC}" srcOrd="1" destOrd="0" presId="urn:microsoft.com/office/officeart/2005/8/layout/orgChart1"/>
    <dgm:cxn modelId="{F4299B74-DF70-44D2-962F-4B1FEE1CD52B}" type="presParOf" srcId="{69C13562-DBB8-42F8-AE39-8AFEF8ED4982}" destId="{6C846A69-A00E-4FB9-80C7-DC7FE13BD4B5}" srcOrd="2" destOrd="0" presId="urn:microsoft.com/office/officeart/2005/8/layout/orgChart1"/>
    <dgm:cxn modelId="{B2694D31-F1F9-4AF2-A90D-F993917A6B7F}" type="presParOf" srcId="{70B62D43-4B2E-478D-8091-7F950B36BC86}" destId="{C6471DB4-9B93-437A-AEBE-F3B71F737DF8}" srcOrd="4" destOrd="0" presId="urn:microsoft.com/office/officeart/2005/8/layout/orgChart1"/>
    <dgm:cxn modelId="{9044D8A4-D483-415C-AEB5-D0BEEA82F7AA}" type="presParOf" srcId="{70B62D43-4B2E-478D-8091-7F950B36BC86}" destId="{CD8B12E6-DD1E-4D70-BE7C-A5443A3D84D1}" srcOrd="5" destOrd="0" presId="urn:microsoft.com/office/officeart/2005/8/layout/orgChart1"/>
    <dgm:cxn modelId="{856C6A3C-58ED-4366-AD94-594801D3C7FD}" type="presParOf" srcId="{CD8B12E6-DD1E-4D70-BE7C-A5443A3D84D1}" destId="{C0FBA54D-3A3D-42F4-B1C8-ADE0E74CCC4D}" srcOrd="0" destOrd="0" presId="urn:microsoft.com/office/officeart/2005/8/layout/orgChart1"/>
    <dgm:cxn modelId="{E784A4B2-9245-4CA5-BE8B-1139C63980B7}" type="presParOf" srcId="{C0FBA54D-3A3D-42F4-B1C8-ADE0E74CCC4D}" destId="{30DA9891-B7C7-405D-9015-1C3DF0E9850F}" srcOrd="0" destOrd="0" presId="urn:microsoft.com/office/officeart/2005/8/layout/orgChart1"/>
    <dgm:cxn modelId="{2C07E768-DBD0-4982-A0AE-259479CF9CA0}" type="presParOf" srcId="{C0FBA54D-3A3D-42F4-B1C8-ADE0E74CCC4D}" destId="{5EC808F1-181C-42C2-975C-2B558EBCB7FE}" srcOrd="1" destOrd="0" presId="urn:microsoft.com/office/officeart/2005/8/layout/orgChart1"/>
    <dgm:cxn modelId="{F509B490-6B92-4AE6-90C0-469D257EAE31}" type="presParOf" srcId="{CD8B12E6-DD1E-4D70-BE7C-A5443A3D84D1}" destId="{3C11D65F-2A65-4A7E-9C15-AA6406FE6F0B}" srcOrd="1" destOrd="0" presId="urn:microsoft.com/office/officeart/2005/8/layout/orgChart1"/>
    <dgm:cxn modelId="{0773FBD7-50E8-4A8E-9213-F77DD1BD4E8E}" type="presParOf" srcId="{CD8B12E6-DD1E-4D70-BE7C-A5443A3D84D1}" destId="{07414A68-C8A8-4CE7-984E-48064FC49AF5}" srcOrd="2" destOrd="0" presId="urn:microsoft.com/office/officeart/2005/8/layout/orgChart1"/>
    <dgm:cxn modelId="{5F61CB09-3CEF-4D76-9A2E-DDEFC0F96A90}" type="presParOf" srcId="{70B62D43-4B2E-478D-8091-7F950B36BC86}" destId="{BD53C961-9C2E-42B5-A825-EB1CD5AF2FE3}" srcOrd="6" destOrd="0" presId="urn:microsoft.com/office/officeart/2005/8/layout/orgChart1"/>
    <dgm:cxn modelId="{12ED423A-9CBE-4C18-B36F-7C2D5233101A}" type="presParOf" srcId="{70B62D43-4B2E-478D-8091-7F950B36BC86}" destId="{2AD0F394-908E-4BF8-9902-81719C192207}" srcOrd="7" destOrd="0" presId="urn:microsoft.com/office/officeart/2005/8/layout/orgChart1"/>
    <dgm:cxn modelId="{19FE5CE4-69B7-4E23-BF70-1F0D4EDA2D41}" type="presParOf" srcId="{2AD0F394-908E-4BF8-9902-81719C192207}" destId="{6508E9AA-32AD-45CE-ACB4-E452A2309B43}" srcOrd="0" destOrd="0" presId="urn:microsoft.com/office/officeart/2005/8/layout/orgChart1"/>
    <dgm:cxn modelId="{93D3081F-A42D-4B0A-9142-09D75AE7A337}" type="presParOf" srcId="{6508E9AA-32AD-45CE-ACB4-E452A2309B43}" destId="{26E61D30-5696-4E05-9044-AF73EF27DAB2}" srcOrd="0" destOrd="0" presId="urn:microsoft.com/office/officeart/2005/8/layout/orgChart1"/>
    <dgm:cxn modelId="{6293C641-CE1E-4162-9EE9-EBDB8FAD0607}" type="presParOf" srcId="{6508E9AA-32AD-45CE-ACB4-E452A2309B43}" destId="{14A5ABF2-8B49-4694-AC4C-1A898869B017}" srcOrd="1" destOrd="0" presId="urn:microsoft.com/office/officeart/2005/8/layout/orgChart1"/>
    <dgm:cxn modelId="{FB9F4D46-CB77-46AE-AB29-E256DF49006D}" type="presParOf" srcId="{2AD0F394-908E-4BF8-9902-81719C192207}" destId="{E95C75F7-7305-47DE-985C-550E435481C9}" srcOrd="1" destOrd="0" presId="urn:microsoft.com/office/officeart/2005/8/layout/orgChart1"/>
    <dgm:cxn modelId="{13FE1EC7-2CAF-4C24-A456-622C15169AD1}" type="presParOf" srcId="{2AD0F394-908E-4BF8-9902-81719C192207}" destId="{ADFD56FF-A789-4A68-9B2D-8E4E857854C2}" srcOrd="2" destOrd="0" presId="urn:microsoft.com/office/officeart/2005/8/layout/orgChart1"/>
    <dgm:cxn modelId="{0FE88A49-BBAC-4A06-91BD-7DB5D335FF9C}" type="presParOf" srcId="{70B62D43-4B2E-478D-8091-7F950B36BC86}" destId="{B4ADFA40-1DC3-4BD0-BAE4-D5BA4FDF2B3E}" srcOrd="8" destOrd="0" presId="urn:microsoft.com/office/officeart/2005/8/layout/orgChart1"/>
    <dgm:cxn modelId="{2B07FF92-384A-4C71-B9F0-433AF6039628}" type="presParOf" srcId="{70B62D43-4B2E-478D-8091-7F950B36BC86}" destId="{74623D81-D47A-4BDB-A76C-094846D41FA8}" srcOrd="9" destOrd="0" presId="urn:microsoft.com/office/officeart/2005/8/layout/orgChart1"/>
    <dgm:cxn modelId="{11AB23E7-8E75-478A-A5BB-EACCA2F44D99}" type="presParOf" srcId="{74623D81-D47A-4BDB-A76C-094846D41FA8}" destId="{A5AFB960-0B8B-4E03-885A-2579269F7DC1}" srcOrd="0" destOrd="0" presId="urn:microsoft.com/office/officeart/2005/8/layout/orgChart1"/>
    <dgm:cxn modelId="{2B39386A-F240-4ADB-ACA9-4A6515A6ED1D}" type="presParOf" srcId="{A5AFB960-0B8B-4E03-885A-2579269F7DC1}" destId="{3A05D6AC-55D4-4F8B-831D-7528DBB5E857}" srcOrd="0" destOrd="0" presId="urn:microsoft.com/office/officeart/2005/8/layout/orgChart1"/>
    <dgm:cxn modelId="{CF1AFFB6-1909-4A77-9295-2EF02411CDB5}" type="presParOf" srcId="{A5AFB960-0B8B-4E03-885A-2579269F7DC1}" destId="{179F0FCD-C306-4B84-A7DF-E34F9FAB6F56}" srcOrd="1" destOrd="0" presId="urn:microsoft.com/office/officeart/2005/8/layout/orgChart1"/>
    <dgm:cxn modelId="{AEF063A2-1873-4467-B485-BC808A5FA35D}" type="presParOf" srcId="{74623D81-D47A-4BDB-A76C-094846D41FA8}" destId="{856F8CB3-7FD8-44A2-BD9F-D0A3BBBFD7B2}" srcOrd="1" destOrd="0" presId="urn:microsoft.com/office/officeart/2005/8/layout/orgChart1"/>
    <dgm:cxn modelId="{E8DD7E6C-273B-46D1-992B-2C7ED65E53C5}" type="presParOf" srcId="{74623D81-D47A-4BDB-A76C-094846D41FA8}" destId="{E41C3208-7C36-4192-9EA5-1F0C4DB4A826}" srcOrd="2" destOrd="0" presId="urn:microsoft.com/office/officeart/2005/8/layout/orgChart1"/>
    <dgm:cxn modelId="{C6BF7D90-3415-4E7E-B8CF-F0064FA70802}" type="presParOf" srcId="{8BAB2199-5159-41F9-8708-33820C9B03A9}" destId="{FB705D8D-4B0F-418C-BE22-C9FC935B08A3}" srcOrd="2" destOrd="0" presId="urn:microsoft.com/office/officeart/2005/8/layout/orgChart1"/>
    <dgm:cxn modelId="{8326671F-01FA-437A-A7D5-ED11A228B67B}" type="presParOf" srcId="{9C5DF944-3D7A-473D-A789-5CA86652B8F8}" destId="{4F6F1802-D2DC-45F2-8B57-B9ACE00E096B}" srcOrd="4" destOrd="0" presId="urn:microsoft.com/office/officeart/2005/8/layout/orgChart1"/>
    <dgm:cxn modelId="{2FB4B883-1E23-4D37-8C72-DB4FD839C0FA}" type="presParOf" srcId="{9C5DF944-3D7A-473D-A789-5CA86652B8F8}" destId="{D09FB176-C899-4C34-A2EF-DF4099E3930B}" srcOrd="5" destOrd="0" presId="urn:microsoft.com/office/officeart/2005/8/layout/orgChart1"/>
    <dgm:cxn modelId="{717D9BC6-C30D-424F-8B53-E3C5A088082E}" type="presParOf" srcId="{D09FB176-C899-4C34-A2EF-DF4099E3930B}" destId="{EB3A78CF-8659-4E76-9BB6-78F8A7F8B535}" srcOrd="0" destOrd="0" presId="urn:microsoft.com/office/officeart/2005/8/layout/orgChart1"/>
    <dgm:cxn modelId="{5D1B82E9-BFA0-4632-AA0F-F882685E1C42}" type="presParOf" srcId="{EB3A78CF-8659-4E76-9BB6-78F8A7F8B535}" destId="{ED956AEF-5A78-47DC-9D97-3B27A2E93095}" srcOrd="0" destOrd="0" presId="urn:microsoft.com/office/officeart/2005/8/layout/orgChart1"/>
    <dgm:cxn modelId="{8B72D44B-B977-4DF4-9653-F75DE2A75368}" type="presParOf" srcId="{EB3A78CF-8659-4E76-9BB6-78F8A7F8B535}" destId="{0936C29E-0ABE-4289-9453-F6DF249F454C}" srcOrd="1" destOrd="0" presId="urn:microsoft.com/office/officeart/2005/8/layout/orgChart1"/>
    <dgm:cxn modelId="{34575DB2-F7CD-45D8-86ED-F74528EA5A46}" type="presParOf" srcId="{D09FB176-C899-4C34-A2EF-DF4099E3930B}" destId="{3666C14E-3FE7-4AB2-BA4F-4535D42C477E}" srcOrd="1" destOrd="0" presId="urn:microsoft.com/office/officeart/2005/8/layout/orgChart1"/>
    <dgm:cxn modelId="{2278F1A4-1393-482B-A451-925391E514B4}" type="presParOf" srcId="{3666C14E-3FE7-4AB2-BA4F-4535D42C477E}" destId="{7E670A0B-4B6A-45AD-AE95-FAE9E52BA24F}" srcOrd="0" destOrd="0" presId="urn:microsoft.com/office/officeart/2005/8/layout/orgChart1"/>
    <dgm:cxn modelId="{3272B1ED-0744-4F06-ACC1-AD7024E6B652}" type="presParOf" srcId="{3666C14E-3FE7-4AB2-BA4F-4535D42C477E}" destId="{781D4557-4BA2-4B53-85D2-D0A8E2F29ACB}" srcOrd="1" destOrd="0" presId="urn:microsoft.com/office/officeart/2005/8/layout/orgChart1"/>
    <dgm:cxn modelId="{DF20999F-43D5-430C-B0C4-878C21D1BDB2}" type="presParOf" srcId="{781D4557-4BA2-4B53-85D2-D0A8E2F29ACB}" destId="{A1F0E8B8-00E6-43CE-8E1F-A9918B608453}" srcOrd="0" destOrd="0" presId="urn:microsoft.com/office/officeart/2005/8/layout/orgChart1"/>
    <dgm:cxn modelId="{094FD7A3-89A8-4E71-95BB-FE99D6AA0470}" type="presParOf" srcId="{A1F0E8B8-00E6-43CE-8E1F-A9918B608453}" destId="{2C701CAE-D8F1-461E-8A0C-C57AEB1CD6C2}" srcOrd="0" destOrd="0" presId="urn:microsoft.com/office/officeart/2005/8/layout/orgChart1"/>
    <dgm:cxn modelId="{6330968C-A68B-42B0-AA32-6F89580D6418}" type="presParOf" srcId="{A1F0E8B8-00E6-43CE-8E1F-A9918B608453}" destId="{0A55F855-E390-49C4-85C3-4EB5DC8DFEC3}" srcOrd="1" destOrd="0" presId="urn:microsoft.com/office/officeart/2005/8/layout/orgChart1"/>
    <dgm:cxn modelId="{E60DC7A1-01FA-4579-AECF-302957FBA152}" type="presParOf" srcId="{781D4557-4BA2-4B53-85D2-D0A8E2F29ACB}" destId="{8FDA77AA-02A8-4EBB-8954-A3306A125F11}" srcOrd="1" destOrd="0" presId="urn:microsoft.com/office/officeart/2005/8/layout/orgChart1"/>
    <dgm:cxn modelId="{8C8E3EDD-7AEF-4222-B101-98E74A7FF382}" type="presParOf" srcId="{781D4557-4BA2-4B53-85D2-D0A8E2F29ACB}" destId="{802B30D6-A884-4929-98EE-4DE3E2D91CB8}" srcOrd="2" destOrd="0" presId="urn:microsoft.com/office/officeart/2005/8/layout/orgChart1"/>
    <dgm:cxn modelId="{0425F9D5-2857-403E-AB39-C752602D85CB}" type="presParOf" srcId="{3666C14E-3FE7-4AB2-BA4F-4535D42C477E}" destId="{4E5DB2E5-BC21-45FD-89CF-804EEEA73D92}" srcOrd="2" destOrd="0" presId="urn:microsoft.com/office/officeart/2005/8/layout/orgChart1"/>
    <dgm:cxn modelId="{8905925D-A56F-4295-AF98-5D162F1AABED}" type="presParOf" srcId="{3666C14E-3FE7-4AB2-BA4F-4535D42C477E}" destId="{FEF5B6E2-22EA-4CFA-BF26-961399773F49}" srcOrd="3" destOrd="0" presId="urn:microsoft.com/office/officeart/2005/8/layout/orgChart1"/>
    <dgm:cxn modelId="{756DE17A-11D4-4006-AD8E-8D42D03362BD}" type="presParOf" srcId="{FEF5B6E2-22EA-4CFA-BF26-961399773F49}" destId="{42BED641-FA4F-4D4B-9A19-A7D3C3BE1408}" srcOrd="0" destOrd="0" presId="urn:microsoft.com/office/officeart/2005/8/layout/orgChart1"/>
    <dgm:cxn modelId="{20EA4C44-E2A6-4A68-8D5C-00E3D42E3B69}" type="presParOf" srcId="{42BED641-FA4F-4D4B-9A19-A7D3C3BE1408}" destId="{74487508-3D4F-4F35-9119-7335AA499C95}" srcOrd="0" destOrd="0" presId="urn:microsoft.com/office/officeart/2005/8/layout/orgChart1"/>
    <dgm:cxn modelId="{BF9B1614-E060-4795-9AC7-1AC513B79669}" type="presParOf" srcId="{42BED641-FA4F-4D4B-9A19-A7D3C3BE1408}" destId="{EA4E738B-1483-44D6-89EB-8256A9C3F87D}" srcOrd="1" destOrd="0" presId="urn:microsoft.com/office/officeart/2005/8/layout/orgChart1"/>
    <dgm:cxn modelId="{F3EDF081-BEE1-4D39-9F41-6373B3607A0E}" type="presParOf" srcId="{FEF5B6E2-22EA-4CFA-BF26-961399773F49}" destId="{B5B7C6F2-824B-4B22-9513-4D47B87A1DEF}" srcOrd="1" destOrd="0" presId="urn:microsoft.com/office/officeart/2005/8/layout/orgChart1"/>
    <dgm:cxn modelId="{0DD43F73-29A1-4BA8-B81F-683073B95DD3}" type="presParOf" srcId="{FEF5B6E2-22EA-4CFA-BF26-961399773F49}" destId="{AD4B3EEE-3AC5-44A5-8891-70C0728030DE}" srcOrd="2" destOrd="0" presId="urn:microsoft.com/office/officeart/2005/8/layout/orgChart1"/>
    <dgm:cxn modelId="{EC7B4BFE-09CF-44A3-BB00-6E8C0A54BFB7}" type="presParOf" srcId="{3666C14E-3FE7-4AB2-BA4F-4535D42C477E}" destId="{1A2BCB80-89E2-41EC-87D9-8650DA66AB8A}" srcOrd="4" destOrd="0" presId="urn:microsoft.com/office/officeart/2005/8/layout/orgChart1"/>
    <dgm:cxn modelId="{BFF992AD-74CC-4CEB-B695-A173FAAE3ABD}" type="presParOf" srcId="{3666C14E-3FE7-4AB2-BA4F-4535D42C477E}" destId="{CD498E25-17A8-4592-A106-0BDE77F9F8BE}" srcOrd="5" destOrd="0" presId="urn:microsoft.com/office/officeart/2005/8/layout/orgChart1"/>
    <dgm:cxn modelId="{E4EA4FB3-0FFC-43AC-A9C1-77E13D1AC40A}" type="presParOf" srcId="{CD498E25-17A8-4592-A106-0BDE77F9F8BE}" destId="{1832CD07-F56C-4B75-9FC3-CEF6C2D6EA45}" srcOrd="0" destOrd="0" presId="urn:microsoft.com/office/officeart/2005/8/layout/orgChart1"/>
    <dgm:cxn modelId="{9C655FBA-9B81-4B38-8C8E-3A5DF4A2C2CF}" type="presParOf" srcId="{1832CD07-F56C-4B75-9FC3-CEF6C2D6EA45}" destId="{F7484F86-9514-4EEC-AAEC-65AD9B4B3D96}" srcOrd="0" destOrd="0" presId="urn:microsoft.com/office/officeart/2005/8/layout/orgChart1"/>
    <dgm:cxn modelId="{527AC2DD-5DCC-4AAF-B880-8D1AB0252BB5}" type="presParOf" srcId="{1832CD07-F56C-4B75-9FC3-CEF6C2D6EA45}" destId="{2F8AA862-E8D3-4043-95F3-7EBB33FDC237}" srcOrd="1" destOrd="0" presId="urn:microsoft.com/office/officeart/2005/8/layout/orgChart1"/>
    <dgm:cxn modelId="{DD00ED97-D45A-4A8F-8ED2-8F609508C441}" type="presParOf" srcId="{CD498E25-17A8-4592-A106-0BDE77F9F8BE}" destId="{D6D1B4BE-1E43-4CD4-965F-996A3963A4DE}" srcOrd="1" destOrd="0" presId="urn:microsoft.com/office/officeart/2005/8/layout/orgChart1"/>
    <dgm:cxn modelId="{A4D844E7-ACD9-4AC8-9DD4-9B3FF79762D3}" type="presParOf" srcId="{CD498E25-17A8-4592-A106-0BDE77F9F8BE}" destId="{2585E360-1265-4DAF-8ED0-8CB30CFCA044}" srcOrd="2" destOrd="0" presId="urn:microsoft.com/office/officeart/2005/8/layout/orgChart1"/>
    <dgm:cxn modelId="{8B14E638-B1BB-49E4-A4A2-6AB7047B9915}" type="presParOf" srcId="{3666C14E-3FE7-4AB2-BA4F-4535D42C477E}" destId="{9AAB9F84-69DB-4974-8FB3-17FE16A42904}" srcOrd="6" destOrd="0" presId="urn:microsoft.com/office/officeart/2005/8/layout/orgChart1"/>
    <dgm:cxn modelId="{AB9F1341-14C9-4D7F-A544-1B845B702758}" type="presParOf" srcId="{3666C14E-3FE7-4AB2-BA4F-4535D42C477E}" destId="{C3EE2C24-35C5-4383-8BA8-04718D61B1E3}" srcOrd="7" destOrd="0" presId="urn:microsoft.com/office/officeart/2005/8/layout/orgChart1"/>
    <dgm:cxn modelId="{3D58BE39-690F-4DAF-B6C9-9FB685F25198}" type="presParOf" srcId="{C3EE2C24-35C5-4383-8BA8-04718D61B1E3}" destId="{D76FB983-6AF4-4D17-803C-BE4F9D86E241}" srcOrd="0" destOrd="0" presId="urn:microsoft.com/office/officeart/2005/8/layout/orgChart1"/>
    <dgm:cxn modelId="{23BC041C-6035-40EB-AEE7-C5E55C72152A}" type="presParOf" srcId="{D76FB983-6AF4-4D17-803C-BE4F9D86E241}" destId="{C95AECE2-07C4-42E7-90DA-5CD8EA216CFC}" srcOrd="0" destOrd="0" presId="urn:microsoft.com/office/officeart/2005/8/layout/orgChart1"/>
    <dgm:cxn modelId="{9349E36F-9DC5-4E74-8A49-400C7414A051}" type="presParOf" srcId="{D76FB983-6AF4-4D17-803C-BE4F9D86E241}" destId="{4704A764-F3E3-46A1-B698-AC3BCD85875D}" srcOrd="1" destOrd="0" presId="urn:microsoft.com/office/officeart/2005/8/layout/orgChart1"/>
    <dgm:cxn modelId="{FB63D7CC-62FE-4B89-BE4D-0B3622A0F389}" type="presParOf" srcId="{C3EE2C24-35C5-4383-8BA8-04718D61B1E3}" destId="{C07B020C-8290-4505-84E9-D8CD925D7B93}" srcOrd="1" destOrd="0" presId="urn:microsoft.com/office/officeart/2005/8/layout/orgChart1"/>
    <dgm:cxn modelId="{F17358DC-915F-4A0D-9BFC-0FBE67D3BE92}" type="presParOf" srcId="{C3EE2C24-35C5-4383-8BA8-04718D61B1E3}" destId="{97715D9E-A6B5-4BE2-9531-017E1F9F5E37}" srcOrd="2" destOrd="0" presId="urn:microsoft.com/office/officeart/2005/8/layout/orgChart1"/>
    <dgm:cxn modelId="{B725D8EF-EE1E-4500-84FC-53778DEC4BCE}" type="presParOf" srcId="{3666C14E-3FE7-4AB2-BA4F-4535D42C477E}" destId="{F8AA5B07-D62E-4BEF-A7F4-BB8154CE0161}" srcOrd="8" destOrd="0" presId="urn:microsoft.com/office/officeart/2005/8/layout/orgChart1"/>
    <dgm:cxn modelId="{55D6AF16-73CA-402E-A60C-53D5C44DBA8B}" type="presParOf" srcId="{3666C14E-3FE7-4AB2-BA4F-4535D42C477E}" destId="{28D3CB32-FAA0-4273-8538-1EB307061468}" srcOrd="9" destOrd="0" presId="urn:microsoft.com/office/officeart/2005/8/layout/orgChart1"/>
    <dgm:cxn modelId="{1E5BC113-5AA8-4B7A-8B7D-EE600D818BCE}" type="presParOf" srcId="{28D3CB32-FAA0-4273-8538-1EB307061468}" destId="{4E6634D0-9CA1-4ACD-BF91-91BEE47E76EF}" srcOrd="0" destOrd="0" presId="urn:microsoft.com/office/officeart/2005/8/layout/orgChart1"/>
    <dgm:cxn modelId="{071BFD73-1ACD-4004-9281-D965B37D62E2}" type="presParOf" srcId="{4E6634D0-9CA1-4ACD-BF91-91BEE47E76EF}" destId="{EE219807-47C8-4941-99AE-CE39076E53F5}" srcOrd="0" destOrd="0" presId="urn:microsoft.com/office/officeart/2005/8/layout/orgChart1"/>
    <dgm:cxn modelId="{5F356140-8AF1-4AB8-8354-BD1D157C127A}" type="presParOf" srcId="{4E6634D0-9CA1-4ACD-BF91-91BEE47E76EF}" destId="{A8ED66CC-CBB3-4EB5-ADE1-6E062170315B}" srcOrd="1" destOrd="0" presId="urn:microsoft.com/office/officeart/2005/8/layout/orgChart1"/>
    <dgm:cxn modelId="{7A2E13D9-D646-4553-B942-4AF20BA5EB13}" type="presParOf" srcId="{28D3CB32-FAA0-4273-8538-1EB307061468}" destId="{55A4A9B7-D2D2-4F27-9972-54B957F184B3}" srcOrd="1" destOrd="0" presId="urn:microsoft.com/office/officeart/2005/8/layout/orgChart1"/>
    <dgm:cxn modelId="{FAFF7731-0447-4053-B280-4BEAC880FB7C}" type="presParOf" srcId="{28D3CB32-FAA0-4273-8538-1EB307061468}" destId="{A6D08738-8725-4BBB-8D6E-6E0F7F338F27}" srcOrd="2" destOrd="0" presId="urn:microsoft.com/office/officeart/2005/8/layout/orgChart1"/>
    <dgm:cxn modelId="{A68EE22B-202C-4E96-AD4C-935BFED733DB}" type="presParOf" srcId="{D09FB176-C899-4C34-A2EF-DF4099E3930B}" destId="{10032A81-28F1-4589-A2C9-2F713826DB5B}" srcOrd="2" destOrd="0" presId="urn:microsoft.com/office/officeart/2005/8/layout/orgChart1"/>
    <dgm:cxn modelId="{65CB2D3E-B8C3-42AF-9C91-5CAE972D4BDC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53824E4B-379A-45EB-B034-D29E5770E7A4}" type="presOf" srcId="{D5F013B3-4B4E-4E38-9BAF-4B34B2BB0C79}" destId="{26E61D30-5696-4E05-9044-AF73EF27DAB2}" srcOrd="0" destOrd="0" presId="urn:microsoft.com/office/officeart/2005/8/layout/orgChart1"/>
    <dgm:cxn modelId="{8167D15D-405F-484D-B53F-D1613565FE46}" type="presOf" srcId="{B40A1E99-819E-4C0D-B671-3D134F0F7163}" destId="{3A05D6AC-55D4-4F8B-831D-7528DBB5E857}" srcOrd="0" destOrd="0" presId="urn:microsoft.com/office/officeart/2005/8/layout/orgChart1"/>
    <dgm:cxn modelId="{A9C9F2D8-3C21-4082-984A-C84BE15B211C}" type="presOf" srcId="{49A41343-8942-4E0A-948C-7308CFEDA337}" destId="{F8AA5B07-D62E-4BEF-A7F4-BB8154CE0161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25FC51D9-D3ED-466D-9E83-3BCFB641895F}" type="presOf" srcId="{BAA37ED3-8504-4718-82EA-2141E33A703B}" destId="{C6471DB4-9B93-437A-AEBE-F3B71F737DF8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A53D9EE3-AEFE-47E6-B132-71FCBE583913}" type="presOf" srcId="{D5F013B3-4B4E-4E38-9BAF-4B34B2BB0C79}" destId="{14A5ABF2-8B49-4694-AC4C-1A898869B017}" srcOrd="1" destOrd="0" presId="urn:microsoft.com/office/officeart/2005/8/layout/orgChart1"/>
    <dgm:cxn modelId="{3E3C6311-C992-4760-99A8-EDA46876CA42}" type="presOf" srcId="{CBC98D67-7A4E-4DF5-AC0F-18B667594BB8}" destId="{D644628E-4C6F-4DF2-8C07-D2B66E3A4757}" srcOrd="0" destOrd="0" presId="urn:microsoft.com/office/officeart/2005/8/layout/orgChart1"/>
    <dgm:cxn modelId="{B6E0A211-2AAE-4595-8670-FE090784551D}" type="presOf" srcId="{032924AE-7BA3-4608-9D4D-A10FC22FA55B}" destId="{FCA2B357-06A1-4199-999C-BBE32872F828}" srcOrd="0" destOrd="0" presId="urn:microsoft.com/office/officeart/2005/8/layout/orgChart1"/>
    <dgm:cxn modelId="{0300FE45-DA4A-4BCC-BF66-C3C778032173}" type="presOf" srcId="{092024CE-8423-4E50-A34E-3122E05631CC}" destId="{2C701CAE-D8F1-461E-8A0C-C57AEB1CD6C2}" srcOrd="0" destOrd="0" presId="urn:microsoft.com/office/officeart/2005/8/layout/orgChart1"/>
    <dgm:cxn modelId="{56984DC7-7631-4A6E-90FF-72CC2E7CE416}" type="presOf" srcId="{E2FDDA39-0A56-4C19-9570-F6322A50CD7C}" destId="{C95AECE2-07C4-42E7-90DA-5CD8EA216CFC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B3A6902E-D3FD-42E4-A34A-C0340EB0AE8A}" type="presOf" srcId="{092024CE-8423-4E50-A34E-3122E05631CC}" destId="{0A55F855-E390-49C4-85C3-4EB5DC8DFEC3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CADF4BE-E7AB-45F3-87C9-A11BF98861FD}" type="presOf" srcId="{1E17A9B5-1CC6-4BF4-A5EB-2099972243B8}" destId="{0044642D-BF6E-4946-989D-7BC76303D8B1}" srcOrd="1" destOrd="0" presId="urn:microsoft.com/office/officeart/2005/8/layout/orgChart1"/>
    <dgm:cxn modelId="{3BC03331-D83F-430D-8434-7929CA80DA95}" type="presOf" srcId="{69BEBD41-3545-40FD-BFDD-D21BD47C872E}" destId="{74487508-3D4F-4F35-9119-7335AA499C95}" srcOrd="0" destOrd="0" presId="urn:microsoft.com/office/officeart/2005/8/layout/orgChart1"/>
    <dgm:cxn modelId="{670FCA53-9DE0-4430-9AC5-D98A9D0234A0}" type="presOf" srcId="{032924AE-7BA3-4608-9D4D-A10FC22FA55B}" destId="{842224E6-60DA-412E-8A1B-7533C1377869}" srcOrd="1" destOrd="0" presId="urn:microsoft.com/office/officeart/2005/8/layout/orgChart1"/>
    <dgm:cxn modelId="{AFF072DD-EE7D-4ED8-9691-2A77E464BF99}" type="presOf" srcId="{43C964D4-3EA5-4709-BA45-DC9671707267}" destId="{87899BB1-A811-4B2D-8FA3-633A97B1A6A6}" srcOrd="1" destOrd="0" presId="urn:microsoft.com/office/officeart/2005/8/layout/orgChart1"/>
    <dgm:cxn modelId="{2728D4FB-24E5-480E-8DEE-ADCDC39D589E}" type="presOf" srcId="{BCA1F9C7-A2DE-4DA9-9030-581CAAE089DA}" destId="{7E670A0B-4B6A-45AD-AE95-FAE9E52BA24F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FBB2286-B4C1-4DAB-B515-9800E3A79579}" type="presOf" srcId="{69BEBD41-3545-40FD-BFDD-D21BD47C872E}" destId="{EA4E738B-1483-44D6-89EB-8256A9C3F87D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57E2DF3-8182-418C-905E-6AC201C5D3B4}" type="presOf" srcId="{C7336B56-6975-43EE-AA11-2CF9D86F3B72}" destId="{F7484F86-9514-4EEC-AAEC-65AD9B4B3D96}" srcOrd="0" destOrd="0" presId="urn:microsoft.com/office/officeart/2005/8/layout/orgChart1"/>
    <dgm:cxn modelId="{3FBD9F8A-A15A-41ED-AA7A-34C64D637BC1}" type="presOf" srcId="{D656347E-658D-41DE-86E2-9688A1F66EB3}" destId="{D351E307-7A60-4733-B21C-CC6D6E5D051D}" srcOrd="0" destOrd="0" presId="urn:microsoft.com/office/officeart/2005/8/layout/orgChart1"/>
    <dgm:cxn modelId="{0E6CB85D-C826-4819-93FD-9AC7218DFDD5}" type="presOf" srcId="{57A44C0D-573F-44FB-BC9E-B18382ACCC39}" destId="{9AAB9F84-69DB-4974-8FB3-17FE16A42904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EAD31761-8F70-412E-AC1D-C480A06C92AE}" type="presOf" srcId="{382A9707-8CE9-4448-A732-795155023764}" destId="{40CBCC65-FD09-4B94-B9C9-3482617F2627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D0E2D7B-2B1F-423F-80F0-4E330D02162D}" type="presOf" srcId="{51AC05A3-5125-4631-8328-EE9742C5CE1F}" destId="{7533127D-6F77-420D-9337-03A9B17677A7}" srcOrd="0" destOrd="0" presId="urn:microsoft.com/office/officeart/2005/8/layout/orgChart1"/>
    <dgm:cxn modelId="{3AF8D1FE-535F-4012-B7C9-16B9FF9D69B8}" type="presOf" srcId="{88415C31-82DD-4EF9-9A7A-1D4D99FB6B9D}" destId="{ED956AEF-5A78-47DC-9D97-3B27A2E93095}" srcOrd="0" destOrd="0" presId="urn:microsoft.com/office/officeart/2005/8/layout/orgChart1"/>
    <dgm:cxn modelId="{3656AA9F-1214-4E54-99BA-AF1E52B013DB}" type="presOf" srcId="{DCCE79F2-51DC-4E3A-8F3D-0CB311D1F14D}" destId="{A8ED66CC-CBB3-4EB5-ADE1-6E062170315B}" srcOrd="1" destOrd="0" presId="urn:microsoft.com/office/officeart/2005/8/layout/orgChart1"/>
    <dgm:cxn modelId="{043E3803-C73E-49DC-AA96-C744E6FF4B7D}" type="presOf" srcId="{BC7A14EC-7DD0-42E2-A28E-8428AF273F49}" destId="{4E5DB2E5-BC21-45FD-89CF-804EEEA73D92}" srcOrd="0" destOrd="0" presId="urn:microsoft.com/office/officeart/2005/8/layout/orgChart1"/>
    <dgm:cxn modelId="{B745CCF9-D7AA-4E7E-BE41-56B0A1BFB5CE}" type="presOf" srcId="{DC9F82DD-39AD-486C-81D6-0E3C38A96BAD}" destId="{4F6F1802-D2DC-45F2-8B57-B9ACE00E096B}" srcOrd="0" destOrd="0" presId="urn:microsoft.com/office/officeart/2005/8/layout/orgChart1"/>
    <dgm:cxn modelId="{F73320B5-90A2-4D19-83AD-1B3588D6EF04}" type="presOf" srcId="{C7336B56-6975-43EE-AA11-2CF9D86F3B72}" destId="{2F8AA862-E8D3-4043-95F3-7EBB33FDC237}" srcOrd="1" destOrd="0" presId="urn:microsoft.com/office/officeart/2005/8/layout/orgChart1"/>
    <dgm:cxn modelId="{3723D882-29FB-4547-8C5A-365A20BB7C92}" type="presOf" srcId="{1E17A9B5-1CC6-4BF4-A5EB-2099972243B8}" destId="{F0DC39B6-0C64-430A-9FFB-4907B94E244D}" srcOrd="0" destOrd="0" presId="urn:microsoft.com/office/officeart/2005/8/layout/orgChart1"/>
    <dgm:cxn modelId="{ABC26509-7105-4D58-9467-B98B0850F3D3}" type="presOf" srcId="{8514C17C-35EC-4D14-92F7-13A577CAA5C4}" destId="{3AA4BA60-CAF3-4B65-8A7B-26648B565082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64F1B85-6791-4739-8E27-27157C4E76A8}" type="presOf" srcId="{EDF4E25F-6E69-41B7-B57F-66E5D749104E}" destId="{CD65CBB6-B9A3-48AB-AFB3-4BE4B03553D3}" srcOrd="0" destOrd="0" presId="urn:microsoft.com/office/officeart/2005/8/layout/orgChart1"/>
    <dgm:cxn modelId="{3B0EE696-7802-4A57-A37B-1C4057380C00}" type="presOf" srcId="{0ED209FE-B93C-493B-85A2-BA5863869AE7}" destId="{B4ADFA40-1DC3-4BD0-BAE4-D5BA4FDF2B3E}" srcOrd="0" destOrd="0" presId="urn:microsoft.com/office/officeart/2005/8/layout/orgChart1"/>
    <dgm:cxn modelId="{67A310D7-372D-4655-B36A-C24894B0E3B8}" type="presOf" srcId="{51AC05A3-5125-4631-8328-EE9742C5CE1F}" destId="{75DCBE71-7469-49E9-81E5-E6A43E3EC0D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B20BB17-D20F-4C81-B994-0EE4F9B496DD}" type="presOf" srcId="{382A9707-8CE9-4448-A732-795155023764}" destId="{C9EB4BFF-95DA-49B7-87A2-66A52A4FCDFA}" srcOrd="0" destOrd="0" presId="urn:microsoft.com/office/officeart/2005/8/layout/orgChart1"/>
    <dgm:cxn modelId="{8003A43B-103F-4FAD-8FC3-E48E762EEACC}" type="presOf" srcId="{B103CFD6-C2F2-4A76-8866-035FF64E5877}" destId="{D98E11BE-9177-4329-A5B4-B4B8653C286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B3A2C4E0-7278-4CAC-9FD8-98AF81CFD455}" type="presOf" srcId="{D91152BC-9A33-44D3-AEBB-F20420DB430F}" destId="{30DA9891-B7C7-405D-9015-1C3DF0E9850F}" srcOrd="0" destOrd="0" presId="urn:microsoft.com/office/officeart/2005/8/layout/orgChart1"/>
    <dgm:cxn modelId="{CCA398DF-2936-4AC4-A947-F954C698197D}" type="presOf" srcId="{00B822AA-E50D-409C-8E77-78CE41F17C4F}" destId="{EE7467E8-D778-4C18-9C7C-925EF25B0DC2}" srcOrd="1" destOrd="0" presId="urn:microsoft.com/office/officeart/2005/8/layout/orgChart1"/>
    <dgm:cxn modelId="{12F93C6E-2F8A-4D57-A174-395679B4C97C}" type="presOf" srcId="{E2FDDA39-0A56-4C19-9570-F6322A50CD7C}" destId="{4704A764-F3E3-46A1-B698-AC3BCD85875D}" srcOrd="1" destOrd="0" presId="urn:microsoft.com/office/officeart/2005/8/layout/orgChart1"/>
    <dgm:cxn modelId="{D16128D8-E8DD-4057-9B91-7BE873EB959C}" type="presOf" srcId="{1D03C52E-27F1-4CAD-B953-A57260381D87}" destId="{52D64095-8F0B-43C5-A134-4F8EB745D0AC}" srcOrd="0" destOrd="0" presId="urn:microsoft.com/office/officeart/2005/8/layout/orgChart1"/>
    <dgm:cxn modelId="{B6217204-8A1B-4F85-BA22-0E12847CE250}" type="presOf" srcId="{6A766238-49C0-489C-9759-5801318FB123}" destId="{8F3E2022-AB5E-4438-BDBE-146FD19E828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C18BFFE1-8027-4B72-8C3F-BEA60FA04B4C}" type="presOf" srcId="{CE683E6A-A313-4F5C-8639-235783D1198F}" destId="{6C1B72B2-EE6C-495B-ADAD-8508CE8EB807}" srcOrd="0" destOrd="0" presId="urn:microsoft.com/office/officeart/2005/8/layout/orgChart1"/>
    <dgm:cxn modelId="{E77CC6DD-283C-4D2F-B27C-9926DAD9F03E}" type="presOf" srcId="{43C964D4-3EA5-4709-BA45-DC9671707267}" destId="{ABF5B3AF-9C3F-43AC-89B9-A4B84688B739}" srcOrd="0" destOrd="0" presId="urn:microsoft.com/office/officeart/2005/8/layout/orgChart1"/>
    <dgm:cxn modelId="{79FE73DF-A03F-4B80-9AF3-59BB421E6F44}" type="presOf" srcId="{D91152BC-9A33-44D3-AEBB-F20420DB430F}" destId="{5EC808F1-181C-42C2-975C-2B558EBCB7FE}" srcOrd="1" destOrd="0" presId="urn:microsoft.com/office/officeart/2005/8/layout/orgChart1"/>
    <dgm:cxn modelId="{599441C7-C30F-40D2-A254-A2288EAC85BE}" type="presOf" srcId="{DCB062A1-302A-48A6-BE81-96138548FF70}" destId="{1AE91293-7748-4E52-8855-7B838C555EB9}" srcOrd="0" destOrd="0" presId="urn:microsoft.com/office/officeart/2005/8/layout/orgChart1"/>
    <dgm:cxn modelId="{19F875CA-E00D-4094-958D-85AA1F68E236}" type="presOf" srcId="{3837525C-9A2A-44D5-8B42-9C0820CF3FF9}" destId="{6AC59FBD-FAEA-42FA-8EB1-29A7CC044828}" srcOrd="0" destOrd="0" presId="urn:microsoft.com/office/officeart/2005/8/layout/orgChart1"/>
    <dgm:cxn modelId="{D929824F-9E31-41D8-A36E-71FA3B1998AE}" type="presOf" srcId="{6A766238-49C0-489C-9759-5801318FB123}" destId="{F4F60A8B-BCFE-4E33-9289-BF4CA9206F7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886587C-F526-4C42-9C9F-9442BB1FCBA4}" type="presOf" srcId="{B40A1E99-819E-4C0D-B671-3D134F0F7163}" destId="{179F0FCD-C306-4B84-A7DF-E34F9FAB6F56}" srcOrd="1" destOrd="0" presId="urn:microsoft.com/office/officeart/2005/8/layout/orgChart1"/>
    <dgm:cxn modelId="{21965130-0F35-4358-A11E-AC058F998573}" type="presOf" srcId="{88B02B86-A182-47E8-98CE-5F03ED03FC83}" destId="{1A2BCB80-89E2-41EC-87D9-8650DA66AB8A}" srcOrd="0" destOrd="0" presId="urn:microsoft.com/office/officeart/2005/8/layout/orgChart1"/>
    <dgm:cxn modelId="{AE2860A2-9DDB-4C4F-83EE-35C7037EA31C}" type="presOf" srcId="{8514C17C-35EC-4D14-92F7-13A577CAA5C4}" destId="{079C46BA-E270-4C4F-9AA8-92E32A64D736}" srcOrd="0" destOrd="0" presId="urn:microsoft.com/office/officeart/2005/8/layout/orgChart1"/>
    <dgm:cxn modelId="{60AEF5D2-C4F5-456E-81EC-ED17EC76CE64}" type="presOf" srcId="{D3B00EB5-7252-4C54-A138-4FDE2761BA89}" destId="{77FF546B-1ADB-4B35-B705-B48DE95D0A7F}" srcOrd="0" destOrd="0" presId="urn:microsoft.com/office/officeart/2005/8/layout/orgChart1"/>
    <dgm:cxn modelId="{29BF92CA-0738-4E7B-9D55-12792E980B24}" type="presOf" srcId="{B103CFD6-C2F2-4A76-8866-035FF64E5877}" destId="{2FA1AE03-77C2-487B-948B-82122901556A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CE5B8DE-B8F5-4720-9D4E-162F02CB4B0D}" type="presOf" srcId="{DCCE79F2-51DC-4E3A-8F3D-0CB311D1F14D}" destId="{EE219807-47C8-4941-99AE-CE39076E53F5}" srcOrd="0" destOrd="0" presId="urn:microsoft.com/office/officeart/2005/8/layout/orgChart1"/>
    <dgm:cxn modelId="{4188E7A9-00AD-4283-8952-EDB28FDE887C}" type="presOf" srcId="{41CBE71F-8A1C-4046-8B51-627382F890A8}" destId="{BD53C961-9C2E-42B5-A825-EB1CD5AF2FE3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14867999-A168-4CBD-BEE8-7B9EFD6C9169}" type="presOf" srcId="{88415C31-82DD-4EF9-9A7A-1D4D99FB6B9D}" destId="{0936C29E-0ABE-4289-9453-F6DF249F454C}" srcOrd="1" destOrd="0" presId="urn:microsoft.com/office/officeart/2005/8/layout/orgChart1"/>
    <dgm:cxn modelId="{44E2508E-9BAD-41F4-8DFB-C13AFABB01A7}" type="presOf" srcId="{844909A3-F2C8-49AE-869B-AFCA0AC709DF}" destId="{5A29D58D-62CC-4731-8120-CAD4354C3E03}" srcOrd="0" destOrd="0" presId="urn:microsoft.com/office/officeart/2005/8/layout/orgChart1"/>
    <dgm:cxn modelId="{962B2B48-C04A-4796-B8F6-1CEB26B895C9}" type="presOf" srcId="{00B822AA-E50D-409C-8E77-78CE41F17C4F}" destId="{86ECFBC0-6EDE-49D7-A5E4-E61CBAF4A092}" srcOrd="0" destOrd="0" presId="urn:microsoft.com/office/officeart/2005/8/layout/orgChart1"/>
    <dgm:cxn modelId="{9A84FEF3-E6DC-42A7-BB54-5B6E6F31F1B6}" type="presParOf" srcId="{6C1B72B2-EE6C-495B-ADAD-8508CE8EB807}" destId="{B9578B13-712D-4BAD-A28F-A7352074EDA6}" srcOrd="0" destOrd="0" presId="urn:microsoft.com/office/officeart/2005/8/layout/orgChart1"/>
    <dgm:cxn modelId="{AA341A65-8D0A-47D0-8765-BD23BF8F81AE}" type="presParOf" srcId="{B9578B13-712D-4BAD-A28F-A7352074EDA6}" destId="{EA34C8C8-6EC1-483B-8E39-8E6926CED3CE}" srcOrd="0" destOrd="0" presId="urn:microsoft.com/office/officeart/2005/8/layout/orgChart1"/>
    <dgm:cxn modelId="{67F3D0CE-A42F-4B93-87F4-8D4705917F65}" type="presParOf" srcId="{EA34C8C8-6EC1-483B-8E39-8E6926CED3CE}" destId="{D98E11BE-9177-4329-A5B4-B4B8653C2863}" srcOrd="0" destOrd="0" presId="urn:microsoft.com/office/officeart/2005/8/layout/orgChart1"/>
    <dgm:cxn modelId="{4D263232-5A63-4314-A71E-7046287A3219}" type="presParOf" srcId="{EA34C8C8-6EC1-483B-8E39-8E6926CED3CE}" destId="{2FA1AE03-77C2-487B-948B-82122901556A}" srcOrd="1" destOrd="0" presId="urn:microsoft.com/office/officeart/2005/8/layout/orgChart1"/>
    <dgm:cxn modelId="{F77F6EF9-B762-4584-8B5E-68B58F973884}" type="presParOf" srcId="{B9578B13-712D-4BAD-A28F-A7352074EDA6}" destId="{9C5DF944-3D7A-473D-A789-5CA86652B8F8}" srcOrd="1" destOrd="0" presId="urn:microsoft.com/office/officeart/2005/8/layout/orgChart1"/>
    <dgm:cxn modelId="{684D9EA5-18F9-47F3-A91A-FF1A2F49AB3E}" type="presParOf" srcId="{9C5DF944-3D7A-473D-A789-5CA86652B8F8}" destId="{D351E307-7A60-4733-B21C-CC6D6E5D051D}" srcOrd="0" destOrd="0" presId="urn:microsoft.com/office/officeart/2005/8/layout/orgChart1"/>
    <dgm:cxn modelId="{3ABF0988-AD63-401B-8BE9-EE82C8D9D213}" type="presParOf" srcId="{9C5DF944-3D7A-473D-A789-5CA86652B8F8}" destId="{60FE5B31-E82E-49E2-9469-B5D5674278BC}" srcOrd="1" destOrd="0" presId="urn:microsoft.com/office/officeart/2005/8/layout/orgChart1"/>
    <dgm:cxn modelId="{30FA5AB7-4450-4C77-B2B1-0137C9602D30}" type="presParOf" srcId="{60FE5B31-E82E-49E2-9469-B5D5674278BC}" destId="{CB88DD46-0D40-4A1B-9C97-26FA4C46EB15}" srcOrd="0" destOrd="0" presId="urn:microsoft.com/office/officeart/2005/8/layout/orgChart1"/>
    <dgm:cxn modelId="{58000458-D130-46ED-B5E5-FAC012A817DD}" type="presParOf" srcId="{CB88DD46-0D40-4A1B-9C97-26FA4C46EB15}" destId="{ABF5B3AF-9C3F-43AC-89B9-A4B84688B739}" srcOrd="0" destOrd="0" presId="urn:microsoft.com/office/officeart/2005/8/layout/orgChart1"/>
    <dgm:cxn modelId="{9E3C8B23-A8C7-41C5-B056-04266251FDA3}" type="presParOf" srcId="{CB88DD46-0D40-4A1B-9C97-26FA4C46EB15}" destId="{87899BB1-A811-4B2D-8FA3-633A97B1A6A6}" srcOrd="1" destOrd="0" presId="urn:microsoft.com/office/officeart/2005/8/layout/orgChart1"/>
    <dgm:cxn modelId="{89C33C6F-EAA7-4823-8851-E3650EBE0878}" type="presParOf" srcId="{60FE5B31-E82E-49E2-9469-B5D5674278BC}" destId="{B6A20B03-CFA9-41D8-9956-9F0EB448DC4A}" srcOrd="1" destOrd="0" presId="urn:microsoft.com/office/officeart/2005/8/layout/orgChart1"/>
    <dgm:cxn modelId="{899DEB96-681F-46BB-9036-5813A5E473AD}" type="presParOf" srcId="{B6A20B03-CFA9-41D8-9956-9F0EB448DC4A}" destId="{CD65CBB6-B9A3-48AB-AFB3-4BE4B03553D3}" srcOrd="0" destOrd="0" presId="urn:microsoft.com/office/officeart/2005/8/layout/orgChart1"/>
    <dgm:cxn modelId="{4644F0EC-2A7E-41C6-B797-9AF2C530E2B1}" type="presParOf" srcId="{B6A20B03-CFA9-41D8-9956-9F0EB448DC4A}" destId="{ED1F0A6D-21D1-431E-B021-19DC70288741}" srcOrd="1" destOrd="0" presId="urn:microsoft.com/office/officeart/2005/8/layout/orgChart1"/>
    <dgm:cxn modelId="{A6CF7BBB-5BE2-4557-AEA6-D3F6EF74B6D7}" type="presParOf" srcId="{ED1F0A6D-21D1-431E-B021-19DC70288741}" destId="{3035FF76-B78F-49A4-AACF-E2FF3786028F}" srcOrd="0" destOrd="0" presId="urn:microsoft.com/office/officeart/2005/8/layout/orgChart1"/>
    <dgm:cxn modelId="{1928AA26-D59F-40AE-9FE3-A4C23BAA8EDD}" type="presParOf" srcId="{3035FF76-B78F-49A4-AACF-E2FF3786028F}" destId="{F0DC39B6-0C64-430A-9FFB-4907B94E244D}" srcOrd="0" destOrd="0" presId="urn:microsoft.com/office/officeart/2005/8/layout/orgChart1"/>
    <dgm:cxn modelId="{E5C86232-730F-44AA-A6A0-F4E8D9CA3B82}" type="presParOf" srcId="{3035FF76-B78F-49A4-AACF-E2FF3786028F}" destId="{0044642D-BF6E-4946-989D-7BC76303D8B1}" srcOrd="1" destOrd="0" presId="urn:microsoft.com/office/officeart/2005/8/layout/orgChart1"/>
    <dgm:cxn modelId="{10813BE2-D7CF-4823-A0A9-D295090276AB}" type="presParOf" srcId="{ED1F0A6D-21D1-431E-B021-19DC70288741}" destId="{6F92EC3E-8AAE-41C7-BFFF-85E9DBCB215A}" srcOrd="1" destOrd="0" presId="urn:microsoft.com/office/officeart/2005/8/layout/orgChart1"/>
    <dgm:cxn modelId="{7267E570-E385-4BCC-BAC0-799A2CE26D5F}" type="presParOf" srcId="{ED1F0A6D-21D1-431E-B021-19DC70288741}" destId="{C359BE23-B469-48EB-819D-6F6FDCDBB0A8}" srcOrd="2" destOrd="0" presId="urn:microsoft.com/office/officeart/2005/8/layout/orgChart1"/>
    <dgm:cxn modelId="{D30B1137-A712-4C1C-94A1-93D5127B4677}" type="presParOf" srcId="{B6A20B03-CFA9-41D8-9956-9F0EB448DC4A}" destId="{6AC59FBD-FAEA-42FA-8EB1-29A7CC044828}" srcOrd="2" destOrd="0" presId="urn:microsoft.com/office/officeart/2005/8/layout/orgChart1"/>
    <dgm:cxn modelId="{831F1ADC-F2A1-415D-9B55-A83192022F71}" type="presParOf" srcId="{B6A20B03-CFA9-41D8-9956-9F0EB448DC4A}" destId="{F2E1EDE4-99F4-4CBC-BA6A-91AF00914823}" srcOrd="3" destOrd="0" presId="urn:microsoft.com/office/officeart/2005/8/layout/orgChart1"/>
    <dgm:cxn modelId="{A49313EC-B76B-4266-AF97-BA04C385B05E}" type="presParOf" srcId="{F2E1EDE4-99F4-4CBC-BA6A-91AF00914823}" destId="{795B4B98-FEFB-4DAB-B785-2E28918B1C7E}" srcOrd="0" destOrd="0" presId="urn:microsoft.com/office/officeart/2005/8/layout/orgChart1"/>
    <dgm:cxn modelId="{BDD75CD1-E624-4A79-876D-A9AE503775AB}" type="presParOf" srcId="{795B4B98-FEFB-4DAB-B785-2E28918B1C7E}" destId="{C9EB4BFF-95DA-49B7-87A2-66A52A4FCDFA}" srcOrd="0" destOrd="0" presId="urn:microsoft.com/office/officeart/2005/8/layout/orgChart1"/>
    <dgm:cxn modelId="{9D2626A7-1A60-4565-B0D0-5AA0B89DCA9D}" type="presParOf" srcId="{795B4B98-FEFB-4DAB-B785-2E28918B1C7E}" destId="{40CBCC65-FD09-4B94-B9C9-3482617F2627}" srcOrd="1" destOrd="0" presId="urn:microsoft.com/office/officeart/2005/8/layout/orgChart1"/>
    <dgm:cxn modelId="{C81341ED-BEFA-474F-BEE0-501CDEF05866}" type="presParOf" srcId="{F2E1EDE4-99F4-4CBC-BA6A-91AF00914823}" destId="{6E67D5E8-91A3-4A9C-B70E-60777B0DD65E}" srcOrd="1" destOrd="0" presId="urn:microsoft.com/office/officeart/2005/8/layout/orgChart1"/>
    <dgm:cxn modelId="{203D7110-E942-4EFB-80F7-DE603D24EF69}" type="presParOf" srcId="{F2E1EDE4-99F4-4CBC-BA6A-91AF00914823}" destId="{9041FCB5-DDBA-4A82-87F1-A20AE1F0ECFA}" srcOrd="2" destOrd="0" presId="urn:microsoft.com/office/officeart/2005/8/layout/orgChart1"/>
    <dgm:cxn modelId="{EFAD1924-E094-42B6-9A6B-2A8DF9F8D1FC}" type="presParOf" srcId="{B6A20B03-CFA9-41D8-9956-9F0EB448DC4A}" destId="{D644628E-4C6F-4DF2-8C07-D2B66E3A4757}" srcOrd="4" destOrd="0" presId="urn:microsoft.com/office/officeart/2005/8/layout/orgChart1"/>
    <dgm:cxn modelId="{9F622A4D-9382-4849-969A-C10BA95A82CB}" type="presParOf" srcId="{B6A20B03-CFA9-41D8-9956-9F0EB448DC4A}" destId="{4C59CDCC-8171-42A8-836D-8A7ADEF309D0}" srcOrd="5" destOrd="0" presId="urn:microsoft.com/office/officeart/2005/8/layout/orgChart1"/>
    <dgm:cxn modelId="{D77FDB71-764D-479B-858E-31C06BB6CA36}" type="presParOf" srcId="{4C59CDCC-8171-42A8-836D-8A7ADEF309D0}" destId="{FED7DC99-D3B3-46B2-AE57-14D47B1F3671}" srcOrd="0" destOrd="0" presId="urn:microsoft.com/office/officeart/2005/8/layout/orgChart1"/>
    <dgm:cxn modelId="{4579C10E-3AD4-44C5-9BB8-92FA9DA20D75}" type="presParOf" srcId="{FED7DC99-D3B3-46B2-AE57-14D47B1F3671}" destId="{8F3E2022-AB5E-4438-BDBE-146FD19E8285}" srcOrd="0" destOrd="0" presId="urn:microsoft.com/office/officeart/2005/8/layout/orgChart1"/>
    <dgm:cxn modelId="{650A747E-ECBC-4CF4-940B-0D16A37821C9}" type="presParOf" srcId="{FED7DC99-D3B3-46B2-AE57-14D47B1F3671}" destId="{F4F60A8B-BCFE-4E33-9289-BF4CA9206F7B}" srcOrd="1" destOrd="0" presId="urn:microsoft.com/office/officeart/2005/8/layout/orgChart1"/>
    <dgm:cxn modelId="{4E0053D2-3A98-4E3E-973D-BB92824A5C24}" type="presParOf" srcId="{4C59CDCC-8171-42A8-836D-8A7ADEF309D0}" destId="{0717BF70-BD3E-4FBF-92BE-2C7F71500E41}" srcOrd="1" destOrd="0" presId="urn:microsoft.com/office/officeart/2005/8/layout/orgChart1"/>
    <dgm:cxn modelId="{31DADD2D-0EE5-4C1C-A99D-9F9C967E1AAD}" type="presParOf" srcId="{4C59CDCC-8171-42A8-836D-8A7ADEF309D0}" destId="{0E63D1F7-0BB7-4B23-80D6-B69D7359A638}" srcOrd="2" destOrd="0" presId="urn:microsoft.com/office/officeart/2005/8/layout/orgChart1"/>
    <dgm:cxn modelId="{C527D253-85FF-4D24-8BCA-D528F450B836}" type="presParOf" srcId="{B6A20B03-CFA9-41D8-9956-9F0EB448DC4A}" destId="{52D64095-8F0B-43C5-A134-4F8EB745D0AC}" srcOrd="6" destOrd="0" presId="urn:microsoft.com/office/officeart/2005/8/layout/orgChart1"/>
    <dgm:cxn modelId="{54FAFD22-910E-4E70-9D67-6142C067C556}" type="presParOf" srcId="{B6A20B03-CFA9-41D8-9956-9F0EB448DC4A}" destId="{65175C4B-27F3-41C0-9093-49201195521B}" srcOrd="7" destOrd="0" presId="urn:microsoft.com/office/officeart/2005/8/layout/orgChart1"/>
    <dgm:cxn modelId="{1B98076B-B4F3-4BFE-8B5E-CDCB582A4A5E}" type="presParOf" srcId="{65175C4B-27F3-41C0-9093-49201195521B}" destId="{418B0B64-07DF-4A86-8188-2B3D12FF0C1B}" srcOrd="0" destOrd="0" presId="urn:microsoft.com/office/officeart/2005/8/layout/orgChart1"/>
    <dgm:cxn modelId="{F98171A3-6CAA-4AFC-879B-224A2EE3DDB9}" type="presParOf" srcId="{418B0B64-07DF-4A86-8188-2B3D12FF0C1B}" destId="{FCA2B357-06A1-4199-999C-BBE32872F828}" srcOrd="0" destOrd="0" presId="urn:microsoft.com/office/officeart/2005/8/layout/orgChart1"/>
    <dgm:cxn modelId="{C09C5C16-68D2-4BB8-A947-BA4AEE802D5E}" type="presParOf" srcId="{418B0B64-07DF-4A86-8188-2B3D12FF0C1B}" destId="{842224E6-60DA-412E-8A1B-7533C1377869}" srcOrd="1" destOrd="0" presId="urn:microsoft.com/office/officeart/2005/8/layout/orgChart1"/>
    <dgm:cxn modelId="{71EB7075-5392-4543-9B27-D4F9BBD2A123}" type="presParOf" srcId="{65175C4B-27F3-41C0-9093-49201195521B}" destId="{5FEE9627-663F-4879-B764-2FCAC3BEDB01}" srcOrd="1" destOrd="0" presId="urn:microsoft.com/office/officeart/2005/8/layout/orgChart1"/>
    <dgm:cxn modelId="{79DCFB12-EC1E-4462-8B26-44632AA9DBAF}" type="presParOf" srcId="{65175C4B-27F3-41C0-9093-49201195521B}" destId="{D211A30E-3DD6-4F3B-A936-B6D9FD1B5AD6}" srcOrd="2" destOrd="0" presId="urn:microsoft.com/office/officeart/2005/8/layout/orgChart1"/>
    <dgm:cxn modelId="{E1FF746C-33B1-4ABC-821C-3CB5E906A0D7}" type="presParOf" srcId="{60FE5B31-E82E-49E2-9469-B5D5674278BC}" destId="{0A55CB08-0585-4E83-BB9C-6136411D5C97}" srcOrd="2" destOrd="0" presId="urn:microsoft.com/office/officeart/2005/8/layout/orgChart1"/>
    <dgm:cxn modelId="{E65764B3-A3BF-4860-AB05-A52F5C63459D}" type="presParOf" srcId="{9C5DF944-3D7A-473D-A789-5CA86652B8F8}" destId="{1AE91293-7748-4E52-8855-7B838C555EB9}" srcOrd="2" destOrd="0" presId="urn:microsoft.com/office/officeart/2005/8/layout/orgChart1"/>
    <dgm:cxn modelId="{F91B0089-9DF5-4012-B9C4-D2EF28882C0E}" type="presParOf" srcId="{9C5DF944-3D7A-473D-A789-5CA86652B8F8}" destId="{8BAB2199-5159-41F9-8708-33820C9B03A9}" srcOrd="3" destOrd="0" presId="urn:microsoft.com/office/officeart/2005/8/layout/orgChart1"/>
    <dgm:cxn modelId="{FA7BA62F-23CC-41DA-8794-149AC9EEB8B8}" type="presParOf" srcId="{8BAB2199-5159-41F9-8708-33820C9B03A9}" destId="{4AEEF0FD-EB99-4BD5-89CD-011B1DDC19F8}" srcOrd="0" destOrd="0" presId="urn:microsoft.com/office/officeart/2005/8/layout/orgChart1"/>
    <dgm:cxn modelId="{5467FDE4-7F2A-41E7-971D-C916DA6F91A8}" type="presParOf" srcId="{4AEEF0FD-EB99-4BD5-89CD-011B1DDC19F8}" destId="{86ECFBC0-6EDE-49D7-A5E4-E61CBAF4A092}" srcOrd="0" destOrd="0" presId="urn:microsoft.com/office/officeart/2005/8/layout/orgChart1"/>
    <dgm:cxn modelId="{A5B5BC27-7CB5-4D2C-93BA-9052A48D60EA}" type="presParOf" srcId="{4AEEF0FD-EB99-4BD5-89CD-011B1DDC19F8}" destId="{EE7467E8-D778-4C18-9C7C-925EF25B0DC2}" srcOrd="1" destOrd="0" presId="urn:microsoft.com/office/officeart/2005/8/layout/orgChart1"/>
    <dgm:cxn modelId="{B7666A0B-1CA7-4556-A4CF-8FACE1D8F079}" type="presParOf" srcId="{8BAB2199-5159-41F9-8708-33820C9B03A9}" destId="{70B62D43-4B2E-478D-8091-7F950B36BC86}" srcOrd="1" destOrd="0" presId="urn:microsoft.com/office/officeart/2005/8/layout/orgChart1"/>
    <dgm:cxn modelId="{8ABD459F-CE37-4E31-9934-420D44CF59A9}" type="presParOf" srcId="{70B62D43-4B2E-478D-8091-7F950B36BC86}" destId="{5A29D58D-62CC-4731-8120-CAD4354C3E03}" srcOrd="0" destOrd="0" presId="urn:microsoft.com/office/officeart/2005/8/layout/orgChart1"/>
    <dgm:cxn modelId="{22A5F719-1FC2-40A0-A6C7-C78022BB2EBF}" type="presParOf" srcId="{70B62D43-4B2E-478D-8091-7F950B36BC86}" destId="{20684FA8-0955-4E86-9890-955AAE2FB70E}" srcOrd="1" destOrd="0" presId="urn:microsoft.com/office/officeart/2005/8/layout/orgChart1"/>
    <dgm:cxn modelId="{B0AC9F8A-33A4-4A87-8A3F-2A5D41DB51FA}" type="presParOf" srcId="{20684FA8-0955-4E86-9890-955AAE2FB70E}" destId="{357DF0A8-BCC0-4D40-9A29-811D9B3E8CE1}" srcOrd="0" destOrd="0" presId="urn:microsoft.com/office/officeart/2005/8/layout/orgChart1"/>
    <dgm:cxn modelId="{4BC2A97C-3160-4CCA-9E33-5EFF056C5A71}" type="presParOf" srcId="{357DF0A8-BCC0-4D40-9A29-811D9B3E8CE1}" destId="{7533127D-6F77-420D-9337-03A9B17677A7}" srcOrd="0" destOrd="0" presId="urn:microsoft.com/office/officeart/2005/8/layout/orgChart1"/>
    <dgm:cxn modelId="{71EC0ADF-3EF3-45F9-818B-3639A6DEFE47}" type="presParOf" srcId="{357DF0A8-BCC0-4D40-9A29-811D9B3E8CE1}" destId="{75DCBE71-7469-49E9-81E5-E6A43E3EC0DC}" srcOrd="1" destOrd="0" presId="urn:microsoft.com/office/officeart/2005/8/layout/orgChart1"/>
    <dgm:cxn modelId="{00B08378-C8C2-492A-952B-3794131CD24E}" type="presParOf" srcId="{20684FA8-0955-4E86-9890-955AAE2FB70E}" destId="{321B0D03-50FC-44EB-B561-D21A2CD4B482}" srcOrd="1" destOrd="0" presId="urn:microsoft.com/office/officeart/2005/8/layout/orgChart1"/>
    <dgm:cxn modelId="{D0938586-3550-4247-AC5E-518672AC27A8}" type="presParOf" srcId="{20684FA8-0955-4E86-9890-955AAE2FB70E}" destId="{0654A2B9-B227-48A6-941C-DD027142ECCE}" srcOrd="2" destOrd="0" presId="urn:microsoft.com/office/officeart/2005/8/layout/orgChart1"/>
    <dgm:cxn modelId="{880812FD-D5D2-49AF-8541-17589D491846}" type="presParOf" srcId="{70B62D43-4B2E-478D-8091-7F950B36BC86}" destId="{77FF546B-1ADB-4B35-B705-B48DE95D0A7F}" srcOrd="2" destOrd="0" presId="urn:microsoft.com/office/officeart/2005/8/layout/orgChart1"/>
    <dgm:cxn modelId="{9F2A49A0-5F25-4779-B4A3-782E5438281A}" type="presParOf" srcId="{70B62D43-4B2E-478D-8091-7F950B36BC86}" destId="{69C13562-DBB8-42F8-AE39-8AFEF8ED4982}" srcOrd="3" destOrd="0" presId="urn:microsoft.com/office/officeart/2005/8/layout/orgChart1"/>
    <dgm:cxn modelId="{EF1C331B-E0F7-4CDE-8FA1-113BF2EFE787}" type="presParOf" srcId="{69C13562-DBB8-42F8-AE39-8AFEF8ED4982}" destId="{896D96FE-EA05-4066-8BE5-F7366BA3777A}" srcOrd="0" destOrd="0" presId="urn:microsoft.com/office/officeart/2005/8/layout/orgChart1"/>
    <dgm:cxn modelId="{6E20EBFA-BCA4-4D95-8D9F-69938D6779EB}" type="presParOf" srcId="{896D96FE-EA05-4066-8BE5-F7366BA3777A}" destId="{079C46BA-E270-4C4F-9AA8-92E32A64D736}" srcOrd="0" destOrd="0" presId="urn:microsoft.com/office/officeart/2005/8/layout/orgChart1"/>
    <dgm:cxn modelId="{05A139EF-3BC6-4874-9168-F1AF7FDFD8AC}" type="presParOf" srcId="{896D96FE-EA05-4066-8BE5-F7366BA3777A}" destId="{3AA4BA60-CAF3-4B65-8A7B-26648B565082}" srcOrd="1" destOrd="0" presId="urn:microsoft.com/office/officeart/2005/8/layout/orgChart1"/>
    <dgm:cxn modelId="{617959AD-47F8-42E4-A146-2A287959CA8B}" type="presParOf" srcId="{69C13562-DBB8-42F8-AE39-8AFEF8ED4982}" destId="{54F082B5-2FAD-490F-B257-B96DCB3E19FC}" srcOrd="1" destOrd="0" presId="urn:microsoft.com/office/officeart/2005/8/layout/orgChart1"/>
    <dgm:cxn modelId="{8DF45DDA-1A01-4CEE-847B-895696E3D59E}" type="presParOf" srcId="{69C13562-DBB8-42F8-AE39-8AFEF8ED4982}" destId="{6C846A69-A00E-4FB9-80C7-DC7FE13BD4B5}" srcOrd="2" destOrd="0" presId="urn:microsoft.com/office/officeart/2005/8/layout/orgChart1"/>
    <dgm:cxn modelId="{6F9017FF-141C-421E-A208-A5A1875A2B2F}" type="presParOf" srcId="{70B62D43-4B2E-478D-8091-7F950B36BC86}" destId="{C6471DB4-9B93-437A-AEBE-F3B71F737DF8}" srcOrd="4" destOrd="0" presId="urn:microsoft.com/office/officeart/2005/8/layout/orgChart1"/>
    <dgm:cxn modelId="{CB179753-8418-4A1A-9855-25820991D6C0}" type="presParOf" srcId="{70B62D43-4B2E-478D-8091-7F950B36BC86}" destId="{CD8B12E6-DD1E-4D70-BE7C-A5443A3D84D1}" srcOrd="5" destOrd="0" presId="urn:microsoft.com/office/officeart/2005/8/layout/orgChart1"/>
    <dgm:cxn modelId="{61BAF65C-94E7-4802-B9B2-CE4D9FD41B2A}" type="presParOf" srcId="{CD8B12E6-DD1E-4D70-BE7C-A5443A3D84D1}" destId="{C0FBA54D-3A3D-42F4-B1C8-ADE0E74CCC4D}" srcOrd="0" destOrd="0" presId="urn:microsoft.com/office/officeart/2005/8/layout/orgChart1"/>
    <dgm:cxn modelId="{7BCA02EC-3F94-40D3-A295-6BC50E4AECA3}" type="presParOf" srcId="{C0FBA54D-3A3D-42F4-B1C8-ADE0E74CCC4D}" destId="{30DA9891-B7C7-405D-9015-1C3DF0E9850F}" srcOrd="0" destOrd="0" presId="urn:microsoft.com/office/officeart/2005/8/layout/orgChart1"/>
    <dgm:cxn modelId="{9B11D9D3-4474-468E-A61C-7CE3C1CCE09E}" type="presParOf" srcId="{C0FBA54D-3A3D-42F4-B1C8-ADE0E74CCC4D}" destId="{5EC808F1-181C-42C2-975C-2B558EBCB7FE}" srcOrd="1" destOrd="0" presId="urn:microsoft.com/office/officeart/2005/8/layout/orgChart1"/>
    <dgm:cxn modelId="{44A05DAE-5FB9-4724-8AF5-13844D8CB054}" type="presParOf" srcId="{CD8B12E6-DD1E-4D70-BE7C-A5443A3D84D1}" destId="{3C11D65F-2A65-4A7E-9C15-AA6406FE6F0B}" srcOrd="1" destOrd="0" presId="urn:microsoft.com/office/officeart/2005/8/layout/orgChart1"/>
    <dgm:cxn modelId="{3C08E113-4C41-46D2-BAAB-E5ED0C2008FB}" type="presParOf" srcId="{CD8B12E6-DD1E-4D70-BE7C-A5443A3D84D1}" destId="{07414A68-C8A8-4CE7-984E-48064FC49AF5}" srcOrd="2" destOrd="0" presId="urn:microsoft.com/office/officeart/2005/8/layout/orgChart1"/>
    <dgm:cxn modelId="{2D9608E9-0095-44EA-B643-31D906F39782}" type="presParOf" srcId="{70B62D43-4B2E-478D-8091-7F950B36BC86}" destId="{BD53C961-9C2E-42B5-A825-EB1CD5AF2FE3}" srcOrd="6" destOrd="0" presId="urn:microsoft.com/office/officeart/2005/8/layout/orgChart1"/>
    <dgm:cxn modelId="{F7B1C846-8C47-4B2C-AA01-CAD515E2A7C2}" type="presParOf" srcId="{70B62D43-4B2E-478D-8091-7F950B36BC86}" destId="{2AD0F394-908E-4BF8-9902-81719C192207}" srcOrd="7" destOrd="0" presId="urn:microsoft.com/office/officeart/2005/8/layout/orgChart1"/>
    <dgm:cxn modelId="{A454509D-D821-432F-971D-F72BFCF64AEB}" type="presParOf" srcId="{2AD0F394-908E-4BF8-9902-81719C192207}" destId="{6508E9AA-32AD-45CE-ACB4-E452A2309B43}" srcOrd="0" destOrd="0" presId="urn:microsoft.com/office/officeart/2005/8/layout/orgChart1"/>
    <dgm:cxn modelId="{BBD7A5F9-4135-4858-AA68-B6525F1E1CD4}" type="presParOf" srcId="{6508E9AA-32AD-45CE-ACB4-E452A2309B43}" destId="{26E61D30-5696-4E05-9044-AF73EF27DAB2}" srcOrd="0" destOrd="0" presId="urn:microsoft.com/office/officeart/2005/8/layout/orgChart1"/>
    <dgm:cxn modelId="{64E26A91-D14B-4CBE-9500-4C88FAC5CF03}" type="presParOf" srcId="{6508E9AA-32AD-45CE-ACB4-E452A2309B43}" destId="{14A5ABF2-8B49-4694-AC4C-1A898869B017}" srcOrd="1" destOrd="0" presId="urn:microsoft.com/office/officeart/2005/8/layout/orgChart1"/>
    <dgm:cxn modelId="{801B051F-08DD-416B-A0DB-BAC774A053E3}" type="presParOf" srcId="{2AD0F394-908E-4BF8-9902-81719C192207}" destId="{E95C75F7-7305-47DE-985C-550E435481C9}" srcOrd="1" destOrd="0" presId="urn:microsoft.com/office/officeart/2005/8/layout/orgChart1"/>
    <dgm:cxn modelId="{AE0D7BBB-915B-47A7-A436-B6796D63D5E3}" type="presParOf" srcId="{2AD0F394-908E-4BF8-9902-81719C192207}" destId="{ADFD56FF-A789-4A68-9B2D-8E4E857854C2}" srcOrd="2" destOrd="0" presId="urn:microsoft.com/office/officeart/2005/8/layout/orgChart1"/>
    <dgm:cxn modelId="{08584410-55ED-42EB-A688-54F3B6A055C6}" type="presParOf" srcId="{70B62D43-4B2E-478D-8091-7F950B36BC86}" destId="{B4ADFA40-1DC3-4BD0-BAE4-D5BA4FDF2B3E}" srcOrd="8" destOrd="0" presId="urn:microsoft.com/office/officeart/2005/8/layout/orgChart1"/>
    <dgm:cxn modelId="{384DE459-B3F9-429E-B56F-81A69D6F66E1}" type="presParOf" srcId="{70B62D43-4B2E-478D-8091-7F950B36BC86}" destId="{74623D81-D47A-4BDB-A76C-094846D41FA8}" srcOrd="9" destOrd="0" presId="urn:microsoft.com/office/officeart/2005/8/layout/orgChart1"/>
    <dgm:cxn modelId="{0BAEEC45-17F9-4BAE-88EA-1255DF1C3984}" type="presParOf" srcId="{74623D81-D47A-4BDB-A76C-094846D41FA8}" destId="{A5AFB960-0B8B-4E03-885A-2579269F7DC1}" srcOrd="0" destOrd="0" presId="urn:microsoft.com/office/officeart/2005/8/layout/orgChart1"/>
    <dgm:cxn modelId="{FA0712C4-34CC-4643-AAE3-736A25C8A7E0}" type="presParOf" srcId="{A5AFB960-0B8B-4E03-885A-2579269F7DC1}" destId="{3A05D6AC-55D4-4F8B-831D-7528DBB5E857}" srcOrd="0" destOrd="0" presId="urn:microsoft.com/office/officeart/2005/8/layout/orgChart1"/>
    <dgm:cxn modelId="{5B1FF6A5-7CB5-4AF7-AD1B-E020A3334D54}" type="presParOf" srcId="{A5AFB960-0B8B-4E03-885A-2579269F7DC1}" destId="{179F0FCD-C306-4B84-A7DF-E34F9FAB6F56}" srcOrd="1" destOrd="0" presId="urn:microsoft.com/office/officeart/2005/8/layout/orgChart1"/>
    <dgm:cxn modelId="{A2FE21E8-81B4-427C-A39B-C40C3BE35F41}" type="presParOf" srcId="{74623D81-D47A-4BDB-A76C-094846D41FA8}" destId="{856F8CB3-7FD8-44A2-BD9F-D0A3BBBFD7B2}" srcOrd="1" destOrd="0" presId="urn:microsoft.com/office/officeart/2005/8/layout/orgChart1"/>
    <dgm:cxn modelId="{C4F1E443-1444-431E-9B73-09ABD4C5CEAF}" type="presParOf" srcId="{74623D81-D47A-4BDB-A76C-094846D41FA8}" destId="{E41C3208-7C36-4192-9EA5-1F0C4DB4A826}" srcOrd="2" destOrd="0" presId="urn:microsoft.com/office/officeart/2005/8/layout/orgChart1"/>
    <dgm:cxn modelId="{3A1C828C-97D0-4E5B-8F93-704A94046A44}" type="presParOf" srcId="{8BAB2199-5159-41F9-8708-33820C9B03A9}" destId="{FB705D8D-4B0F-418C-BE22-C9FC935B08A3}" srcOrd="2" destOrd="0" presId="urn:microsoft.com/office/officeart/2005/8/layout/orgChart1"/>
    <dgm:cxn modelId="{4C6EC809-770A-4567-98AF-6D886ADE0706}" type="presParOf" srcId="{9C5DF944-3D7A-473D-A789-5CA86652B8F8}" destId="{4F6F1802-D2DC-45F2-8B57-B9ACE00E096B}" srcOrd="4" destOrd="0" presId="urn:microsoft.com/office/officeart/2005/8/layout/orgChart1"/>
    <dgm:cxn modelId="{F9C95481-4630-4CC0-A50F-399288B3F687}" type="presParOf" srcId="{9C5DF944-3D7A-473D-A789-5CA86652B8F8}" destId="{D09FB176-C899-4C34-A2EF-DF4099E3930B}" srcOrd="5" destOrd="0" presId="urn:microsoft.com/office/officeart/2005/8/layout/orgChart1"/>
    <dgm:cxn modelId="{DEDC59FE-1032-4498-9A23-C44104BFB98D}" type="presParOf" srcId="{D09FB176-C899-4C34-A2EF-DF4099E3930B}" destId="{EB3A78CF-8659-4E76-9BB6-78F8A7F8B535}" srcOrd="0" destOrd="0" presId="urn:microsoft.com/office/officeart/2005/8/layout/orgChart1"/>
    <dgm:cxn modelId="{5274AC50-E6E0-4E2B-AC2A-E67D0DC176B7}" type="presParOf" srcId="{EB3A78CF-8659-4E76-9BB6-78F8A7F8B535}" destId="{ED956AEF-5A78-47DC-9D97-3B27A2E93095}" srcOrd="0" destOrd="0" presId="urn:microsoft.com/office/officeart/2005/8/layout/orgChart1"/>
    <dgm:cxn modelId="{77CF1447-5C94-4181-84E7-660080C85FF8}" type="presParOf" srcId="{EB3A78CF-8659-4E76-9BB6-78F8A7F8B535}" destId="{0936C29E-0ABE-4289-9453-F6DF249F454C}" srcOrd="1" destOrd="0" presId="urn:microsoft.com/office/officeart/2005/8/layout/orgChart1"/>
    <dgm:cxn modelId="{0F268940-AADD-4924-8DBA-C36F83278D4B}" type="presParOf" srcId="{D09FB176-C899-4C34-A2EF-DF4099E3930B}" destId="{3666C14E-3FE7-4AB2-BA4F-4535D42C477E}" srcOrd="1" destOrd="0" presId="urn:microsoft.com/office/officeart/2005/8/layout/orgChart1"/>
    <dgm:cxn modelId="{CD954A1A-5678-4776-9366-26C0365D5BF7}" type="presParOf" srcId="{3666C14E-3FE7-4AB2-BA4F-4535D42C477E}" destId="{7E670A0B-4B6A-45AD-AE95-FAE9E52BA24F}" srcOrd="0" destOrd="0" presId="urn:microsoft.com/office/officeart/2005/8/layout/orgChart1"/>
    <dgm:cxn modelId="{8642CC6C-CA78-47F0-A97E-EFF10BC5E39F}" type="presParOf" srcId="{3666C14E-3FE7-4AB2-BA4F-4535D42C477E}" destId="{781D4557-4BA2-4B53-85D2-D0A8E2F29ACB}" srcOrd="1" destOrd="0" presId="urn:microsoft.com/office/officeart/2005/8/layout/orgChart1"/>
    <dgm:cxn modelId="{DD8E786D-BD63-4718-8CDC-4689FF48A5E7}" type="presParOf" srcId="{781D4557-4BA2-4B53-85D2-D0A8E2F29ACB}" destId="{A1F0E8B8-00E6-43CE-8E1F-A9918B608453}" srcOrd="0" destOrd="0" presId="urn:microsoft.com/office/officeart/2005/8/layout/orgChart1"/>
    <dgm:cxn modelId="{410738A8-0401-4BAB-8C41-E9C0E6CCAADF}" type="presParOf" srcId="{A1F0E8B8-00E6-43CE-8E1F-A9918B608453}" destId="{2C701CAE-D8F1-461E-8A0C-C57AEB1CD6C2}" srcOrd="0" destOrd="0" presId="urn:microsoft.com/office/officeart/2005/8/layout/orgChart1"/>
    <dgm:cxn modelId="{4910A617-A97F-406D-A0BD-D222B22C1026}" type="presParOf" srcId="{A1F0E8B8-00E6-43CE-8E1F-A9918B608453}" destId="{0A55F855-E390-49C4-85C3-4EB5DC8DFEC3}" srcOrd="1" destOrd="0" presId="urn:microsoft.com/office/officeart/2005/8/layout/orgChart1"/>
    <dgm:cxn modelId="{41081EC6-DDFB-4312-A31A-D50B3256A301}" type="presParOf" srcId="{781D4557-4BA2-4B53-85D2-D0A8E2F29ACB}" destId="{8FDA77AA-02A8-4EBB-8954-A3306A125F11}" srcOrd="1" destOrd="0" presId="urn:microsoft.com/office/officeart/2005/8/layout/orgChart1"/>
    <dgm:cxn modelId="{179BA751-9747-4850-8A6F-10E929AD779A}" type="presParOf" srcId="{781D4557-4BA2-4B53-85D2-D0A8E2F29ACB}" destId="{802B30D6-A884-4929-98EE-4DE3E2D91CB8}" srcOrd="2" destOrd="0" presId="urn:microsoft.com/office/officeart/2005/8/layout/orgChart1"/>
    <dgm:cxn modelId="{D6D8D6F4-ED92-4095-A35C-45869BD0E983}" type="presParOf" srcId="{3666C14E-3FE7-4AB2-BA4F-4535D42C477E}" destId="{4E5DB2E5-BC21-45FD-89CF-804EEEA73D92}" srcOrd="2" destOrd="0" presId="urn:microsoft.com/office/officeart/2005/8/layout/orgChart1"/>
    <dgm:cxn modelId="{A6ED96ED-2880-4332-851B-FD5FE742BE8B}" type="presParOf" srcId="{3666C14E-3FE7-4AB2-BA4F-4535D42C477E}" destId="{FEF5B6E2-22EA-4CFA-BF26-961399773F49}" srcOrd="3" destOrd="0" presId="urn:microsoft.com/office/officeart/2005/8/layout/orgChart1"/>
    <dgm:cxn modelId="{201E3B2E-2AEA-43FE-A622-695BE8B2FB0A}" type="presParOf" srcId="{FEF5B6E2-22EA-4CFA-BF26-961399773F49}" destId="{42BED641-FA4F-4D4B-9A19-A7D3C3BE1408}" srcOrd="0" destOrd="0" presId="urn:microsoft.com/office/officeart/2005/8/layout/orgChart1"/>
    <dgm:cxn modelId="{16260FEB-F899-4CEA-B460-EE6E63B2793D}" type="presParOf" srcId="{42BED641-FA4F-4D4B-9A19-A7D3C3BE1408}" destId="{74487508-3D4F-4F35-9119-7335AA499C95}" srcOrd="0" destOrd="0" presId="urn:microsoft.com/office/officeart/2005/8/layout/orgChart1"/>
    <dgm:cxn modelId="{39B69D7B-8734-424F-9BC1-70DD8DD13E6B}" type="presParOf" srcId="{42BED641-FA4F-4D4B-9A19-A7D3C3BE1408}" destId="{EA4E738B-1483-44D6-89EB-8256A9C3F87D}" srcOrd="1" destOrd="0" presId="urn:microsoft.com/office/officeart/2005/8/layout/orgChart1"/>
    <dgm:cxn modelId="{B8D99167-3110-47B2-B6B7-AE9BFCB2C1CF}" type="presParOf" srcId="{FEF5B6E2-22EA-4CFA-BF26-961399773F49}" destId="{B5B7C6F2-824B-4B22-9513-4D47B87A1DEF}" srcOrd="1" destOrd="0" presId="urn:microsoft.com/office/officeart/2005/8/layout/orgChart1"/>
    <dgm:cxn modelId="{5E377EB9-F78F-4F11-992C-12C5B34FB55D}" type="presParOf" srcId="{FEF5B6E2-22EA-4CFA-BF26-961399773F49}" destId="{AD4B3EEE-3AC5-44A5-8891-70C0728030DE}" srcOrd="2" destOrd="0" presId="urn:microsoft.com/office/officeart/2005/8/layout/orgChart1"/>
    <dgm:cxn modelId="{56E107B5-809E-450C-9CD7-8C6EC5B0FB16}" type="presParOf" srcId="{3666C14E-3FE7-4AB2-BA4F-4535D42C477E}" destId="{1A2BCB80-89E2-41EC-87D9-8650DA66AB8A}" srcOrd="4" destOrd="0" presId="urn:microsoft.com/office/officeart/2005/8/layout/orgChart1"/>
    <dgm:cxn modelId="{67E933F5-EF5F-4881-86D8-8AB8587CA3AE}" type="presParOf" srcId="{3666C14E-3FE7-4AB2-BA4F-4535D42C477E}" destId="{CD498E25-17A8-4592-A106-0BDE77F9F8BE}" srcOrd="5" destOrd="0" presId="urn:microsoft.com/office/officeart/2005/8/layout/orgChart1"/>
    <dgm:cxn modelId="{4F99447C-8191-4136-80C5-52FFC4C7E2F4}" type="presParOf" srcId="{CD498E25-17A8-4592-A106-0BDE77F9F8BE}" destId="{1832CD07-F56C-4B75-9FC3-CEF6C2D6EA45}" srcOrd="0" destOrd="0" presId="urn:microsoft.com/office/officeart/2005/8/layout/orgChart1"/>
    <dgm:cxn modelId="{6FEC68B7-C5B4-43F0-B420-6DA3008AF255}" type="presParOf" srcId="{1832CD07-F56C-4B75-9FC3-CEF6C2D6EA45}" destId="{F7484F86-9514-4EEC-AAEC-65AD9B4B3D96}" srcOrd="0" destOrd="0" presId="urn:microsoft.com/office/officeart/2005/8/layout/orgChart1"/>
    <dgm:cxn modelId="{53C62F1A-BE3C-412A-959A-06084A03A8A4}" type="presParOf" srcId="{1832CD07-F56C-4B75-9FC3-CEF6C2D6EA45}" destId="{2F8AA862-E8D3-4043-95F3-7EBB33FDC237}" srcOrd="1" destOrd="0" presId="urn:microsoft.com/office/officeart/2005/8/layout/orgChart1"/>
    <dgm:cxn modelId="{0E186C59-B1A7-4A48-8DC6-8F1BB9DCD1EE}" type="presParOf" srcId="{CD498E25-17A8-4592-A106-0BDE77F9F8BE}" destId="{D6D1B4BE-1E43-4CD4-965F-996A3963A4DE}" srcOrd="1" destOrd="0" presId="urn:microsoft.com/office/officeart/2005/8/layout/orgChart1"/>
    <dgm:cxn modelId="{18E47161-2D25-42CD-BC6E-67BD319C8B4D}" type="presParOf" srcId="{CD498E25-17A8-4592-A106-0BDE77F9F8BE}" destId="{2585E360-1265-4DAF-8ED0-8CB30CFCA044}" srcOrd="2" destOrd="0" presId="urn:microsoft.com/office/officeart/2005/8/layout/orgChart1"/>
    <dgm:cxn modelId="{A08F7182-DB8B-4674-B27D-0DB9D4DE5F98}" type="presParOf" srcId="{3666C14E-3FE7-4AB2-BA4F-4535D42C477E}" destId="{9AAB9F84-69DB-4974-8FB3-17FE16A42904}" srcOrd="6" destOrd="0" presId="urn:microsoft.com/office/officeart/2005/8/layout/orgChart1"/>
    <dgm:cxn modelId="{F765794D-B5BF-4411-8ABA-52BBF12AF094}" type="presParOf" srcId="{3666C14E-3FE7-4AB2-BA4F-4535D42C477E}" destId="{C3EE2C24-35C5-4383-8BA8-04718D61B1E3}" srcOrd="7" destOrd="0" presId="urn:microsoft.com/office/officeart/2005/8/layout/orgChart1"/>
    <dgm:cxn modelId="{EDF1C554-4537-47EA-8EB0-FCB33558847F}" type="presParOf" srcId="{C3EE2C24-35C5-4383-8BA8-04718D61B1E3}" destId="{D76FB983-6AF4-4D17-803C-BE4F9D86E241}" srcOrd="0" destOrd="0" presId="urn:microsoft.com/office/officeart/2005/8/layout/orgChart1"/>
    <dgm:cxn modelId="{E80AAB14-CDF4-4AEE-B127-3A8C228B9998}" type="presParOf" srcId="{D76FB983-6AF4-4D17-803C-BE4F9D86E241}" destId="{C95AECE2-07C4-42E7-90DA-5CD8EA216CFC}" srcOrd="0" destOrd="0" presId="urn:microsoft.com/office/officeart/2005/8/layout/orgChart1"/>
    <dgm:cxn modelId="{6C1A4C77-1DAD-468B-9542-7B44A76113F6}" type="presParOf" srcId="{D76FB983-6AF4-4D17-803C-BE4F9D86E241}" destId="{4704A764-F3E3-46A1-B698-AC3BCD85875D}" srcOrd="1" destOrd="0" presId="urn:microsoft.com/office/officeart/2005/8/layout/orgChart1"/>
    <dgm:cxn modelId="{BEECFD59-CCE0-4B67-AC7B-5588EE081CD2}" type="presParOf" srcId="{C3EE2C24-35C5-4383-8BA8-04718D61B1E3}" destId="{C07B020C-8290-4505-84E9-D8CD925D7B93}" srcOrd="1" destOrd="0" presId="urn:microsoft.com/office/officeart/2005/8/layout/orgChart1"/>
    <dgm:cxn modelId="{9C0BE0BD-327C-467E-9A49-648819647E8D}" type="presParOf" srcId="{C3EE2C24-35C5-4383-8BA8-04718D61B1E3}" destId="{97715D9E-A6B5-4BE2-9531-017E1F9F5E37}" srcOrd="2" destOrd="0" presId="urn:microsoft.com/office/officeart/2005/8/layout/orgChart1"/>
    <dgm:cxn modelId="{CCD0CBE9-B1E5-4D65-B811-0EBBD7968219}" type="presParOf" srcId="{3666C14E-3FE7-4AB2-BA4F-4535D42C477E}" destId="{F8AA5B07-D62E-4BEF-A7F4-BB8154CE0161}" srcOrd="8" destOrd="0" presId="urn:microsoft.com/office/officeart/2005/8/layout/orgChart1"/>
    <dgm:cxn modelId="{A51B9C85-EB23-4764-9709-E13A5B9E3E38}" type="presParOf" srcId="{3666C14E-3FE7-4AB2-BA4F-4535D42C477E}" destId="{28D3CB32-FAA0-4273-8538-1EB307061468}" srcOrd="9" destOrd="0" presId="urn:microsoft.com/office/officeart/2005/8/layout/orgChart1"/>
    <dgm:cxn modelId="{550CCA1A-94BF-4AE8-9E1B-CE5C17CA59E6}" type="presParOf" srcId="{28D3CB32-FAA0-4273-8538-1EB307061468}" destId="{4E6634D0-9CA1-4ACD-BF91-91BEE47E76EF}" srcOrd="0" destOrd="0" presId="urn:microsoft.com/office/officeart/2005/8/layout/orgChart1"/>
    <dgm:cxn modelId="{89193982-016E-4953-A80B-C81EA923BAF9}" type="presParOf" srcId="{4E6634D0-9CA1-4ACD-BF91-91BEE47E76EF}" destId="{EE219807-47C8-4941-99AE-CE39076E53F5}" srcOrd="0" destOrd="0" presId="urn:microsoft.com/office/officeart/2005/8/layout/orgChart1"/>
    <dgm:cxn modelId="{D0EE3D07-FB52-4CBC-9581-D15F29B399D8}" type="presParOf" srcId="{4E6634D0-9CA1-4ACD-BF91-91BEE47E76EF}" destId="{A8ED66CC-CBB3-4EB5-ADE1-6E062170315B}" srcOrd="1" destOrd="0" presId="urn:microsoft.com/office/officeart/2005/8/layout/orgChart1"/>
    <dgm:cxn modelId="{1F4ADB02-B200-44ED-B627-AB827BC54FF7}" type="presParOf" srcId="{28D3CB32-FAA0-4273-8538-1EB307061468}" destId="{55A4A9B7-D2D2-4F27-9972-54B957F184B3}" srcOrd="1" destOrd="0" presId="urn:microsoft.com/office/officeart/2005/8/layout/orgChart1"/>
    <dgm:cxn modelId="{26AAA00F-76C5-4C4A-9446-98034D619CDD}" type="presParOf" srcId="{28D3CB32-FAA0-4273-8538-1EB307061468}" destId="{A6D08738-8725-4BBB-8D6E-6E0F7F338F27}" srcOrd="2" destOrd="0" presId="urn:microsoft.com/office/officeart/2005/8/layout/orgChart1"/>
    <dgm:cxn modelId="{3AFB27E5-6530-4D99-8132-A30A411E8E7D}" type="presParOf" srcId="{D09FB176-C899-4C34-A2EF-DF4099E3930B}" destId="{10032A81-28F1-4589-A2C9-2F713826DB5B}" srcOrd="2" destOrd="0" presId="urn:microsoft.com/office/officeart/2005/8/layout/orgChart1"/>
    <dgm:cxn modelId="{F0C305BB-553F-425C-A81B-7E89D6169C43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0362E851-BB7A-4B86-9D1B-C74A6018D263}" type="presOf" srcId="{41CBE71F-8A1C-4046-8B51-627382F890A8}" destId="{BD53C961-9C2E-42B5-A825-EB1CD5AF2FE3}" srcOrd="0" destOrd="0" presId="urn:microsoft.com/office/officeart/2005/8/layout/orgChart1"/>
    <dgm:cxn modelId="{0C9A209F-0DE7-4CDA-B3E3-60003A154D03}" type="presOf" srcId="{8514C17C-35EC-4D14-92F7-13A577CAA5C4}" destId="{3AA4BA60-CAF3-4B65-8A7B-26648B565082}" srcOrd="1" destOrd="0" presId="urn:microsoft.com/office/officeart/2005/8/layout/orgChart1"/>
    <dgm:cxn modelId="{4587529B-94F7-4677-86F7-C6A46F67D8ED}" type="presOf" srcId="{092024CE-8423-4E50-A34E-3122E05631CC}" destId="{2C701CAE-D8F1-461E-8A0C-C57AEB1CD6C2}" srcOrd="0" destOrd="0" presId="urn:microsoft.com/office/officeart/2005/8/layout/orgChart1"/>
    <dgm:cxn modelId="{1F0CE429-188C-408B-869B-408EBB1A3FC3}" type="presOf" srcId="{51AC05A3-5125-4631-8328-EE9742C5CE1F}" destId="{7533127D-6F77-420D-9337-03A9B17677A7}" srcOrd="0" destOrd="0" presId="urn:microsoft.com/office/officeart/2005/8/layout/orgChart1"/>
    <dgm:cxn modelId="{E5A50A91-406B-4435-A092-5BAC5B756B92}" type="presOf" srcId="{B40A1E99-819E-4C0D-B671-3D134F0F7163}" destId="{3A05D6AC-55D4-4F8B-831D-7528DBB5E857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8F7DB05-B963-4A6D-98D2-BE4C0D38FF1F}" type="presOf" srcId="{844909A3-F2C8-49AE-869B-AFCA0AC709DF}" destId="{5A29D58D-62CC-4731-8120-CAD4354C3E0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AF71932-18D6-494D-B445-5A3E5279733F}" type="presOf" srcId="{69BEBD41-3545-40FD-BFDD-D21BD47C872E}" destId="{EA4E738B-1483-44D6-89EB-8256A9C3F87D}" srcOrd="1" destOrd="0" presId="urn:microsoft.com/office/officeart/2005/8/layout/orgChart1"/>
    <dgm:cxn modelId="{212BDBC7-2F98-4FAF-8E3F-11D6091123B1}" type="presOf" srcId="{092024CE-8423-4E50-A34E-3122E05631CC}" destId="{0A55F855-E390-49C4-85C3-4EB5DC8DFEC3}" srcOrd="1" destOrd="0" presId="urn:microsoft.com/office/officeart/2005/8/layout/orgChart1"/>
    <dgm:cxn modelId="{315E704C-F587-420D-9F21-9E729752389B}" type="presOf" srcId="{D5F013B3-4B4E-4E38-9BAF-4B34B2BB0C79}" destId="{26E61D30-5696-4E05-9044-AF73EF27DAB2}" srcOrd="0" destOrd="0" presId="urn:microsoft.com/office/officeart/2005/8/layout/orgChart1"/>
    <dgm:cxn modelId="{22D767E9-2FE4-4078-A2D4-B3D97BF09307}" type="presOf" srcId="{88B02B86-A182-47E8-98CE-5F03ED03FC83}" destId="{1A2BCB80-89E2-41EC-87D9-8650DA66AB8A}" srcOrd="0" destOrd="0" presId="urn:microsoft.com/office/officeart/2005/8/layout/orgChart1"/>
    <dgm:cxn modelId="{0838A49D-D423-4817-B1A6-E7088056FAD6}" type="presOf" srcId="{1E17A9B5-1CC6-4BF4-A5EB-2099972243B8}" destId="{0044642D-BF6E-4946-989D-7BC76303D8B1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D8DB736B-87B2-4F16-8C26-F6611D2F0B5C}" type="presOf" srcId="{8514C17C-35EC-4D14-92F7-13A577CAA5C4}" destId="{079C46BA-E270-4C4F-9AA8-92E32A64D73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0F59C5D3-283D-4644-BABB-AC4F48BD6D6F}" type="presOf" srcId="{DCCE79F2-51DC-4E3A-8F3D-0CB311D1F14D}" destId="{EE219807-47C8-4941-99AE-CE39076E53F5}" srcOrd="0" destOrd="0" presId="urn:microsoft.com/office/officeart/2005/8/layout/orgChart1"/>
    <dgm:cxn modelId="{64287877-608C-430B-9584-74486B382D97}" type="presOf" srcId="{BC7A14EC-7DD0-42E2-A28E-8428AF273F49}" destId="{4E5DB2E5-BC21-45FD-89CF-804EEEA73D92}" srcOrd="0" destOrd="0" presId="urn:microsoft.com/office/officeart/2005/8/layout/orgChart1"/>
    <dgm:cxn modelId="{F1952A24-0B78-4ED4-90B3-69EB246CB65F}" type="presOf" srcId="{DCB062A1-302A-48A6-BE81-96138548FF70}" destId="{1AE91293-7748-4E52-8855-7B838C555EB9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89584302-AD09-4CDE-AB5E-5696183B0A33}" type="presOf" srcId="{88415C31-82DD-4EF9-9A7A-1D4D99FB6B9D}" destId="{ED956AEF-5A78-47DC-9D97-3B27A2E93095}" srcOrd="0" destOrd="0" presId="urn:microsoft.com/office/officeart/2005/8/layout/orgChart1"/>
    <dgm:cxn modelId="{C69264F4-8A2B-4817-9E1B-68918D3F7C4A}" type="presOf" srcId="{C7336B56-6975-43EE-AA11-2CF9D86F3B72}" destId="{F7484F86-9514-4EEC-AAEC-65AD9B4B3D96}" srcOrd="0" destOrd="0" presId="urn:microsoft.com/office/officeart/2005/8/layout/orgChart1"/>
    <dgm:cxn modelId="{8ABC0C25-FCF8-45FD-8C2B-5C8E346A94C5}" type="presOf" srcId="{43C964D4-3EA5-4709-BA45-DC9671707267}" destId="{ABF5B3AF-9C3F-43AC-89B9-A4B84688B739}" srcOrd="0" destOrd="0" presId="urn:microsoft.com/office/officeart/2005/8/layout/orgChart1"/>
    <dgm:cxn modelId="{0B2B3B68-EECB-48AE-9004-3007C0580CAE}" type="presOf" srcId="{032924AE-7BA3-4608-9D4D-A10FC22FA55B}" destId="{FCA2B357-06A1-4199-999C-BBE32872F828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D5F1F7D7-A1BB-4BEA-A875-2FA8CDE0D827}" type="presOf" srcId="{382A9707-8CE9-4448-A732-795155023764}" destId="{40CBCC65-FD09-4B94-B9C9-3482617F2627}" srcOrd="1" destOrd="0" presId="urn:microsoft.com/office/officeart/2005/8/layout/orgChart1"/>
    <dgm:cxn modelId="{ED769211-3E2F-4BD8-8C1D-6F57A281E11B}" type="presOf" srcId="{51AC05A3-5125-4631-8328-EE9742C5CE1F}" destId="{75DCBE71-7469-49E9-81E5-E6A43E3EC0DC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1BC33C3-04D1-4542-B2A5-0346E5736D97}" type="presOf" srcId="{DC9F82DD-39AD-486C-81D6-0E3C38A96BAD}" destId="{4F6F1802-D2DC-45F2-8B57-B9ACE00E096B}" srcOrd="0" destOrd="0" presId="urn:microsoft.com/office/officeart/2005/8/layout/orgChart1"/>
    <dgm:cxn modelId="{27D32B3F-E176-499D-8C5A-AE40F08E00A3}" type="presOf" srcId="{D5F013B3-4B4E-4E38-9BAF-4B34B2BB0C79}" destId="{14A5ABF2-8B49-4694-AC4C-1A898869B017}" srcOrd="1" destOrd="0" presId="urn:microsoft.com/office/officeart/2005/8/layout/orgChart1"/>
    <dgm:cxn modelId="{16CD7698-ED03-4C36-B55E-ECC6F6A5BCE2}" type="presOf" srcId="{B103CFD6-C2F2-4A76-8866-035FF64E5877}" destId="{D98E11BE-9177-4329-A5B4-B4B8653C2863}" srcOrd="0" destOrd="0" presId="urn:microsoft.com/office/officeart/2005/8/layout/orgChart1"/>
    <dgm:cxn modelId="{C5F84DFB-EFB2-46EC-91A0-48C4FD73C795}" type="presOf" srcId="{49A41343-8942-4E0A-948C-7308CFEDA337}" destId="{F8AA5B07-D62E-4BEF-A7F4-BB8154CE0161}" srcOrd="0" destOrd="0" presId="urn:microsoft.com/office/officeart/2005/8/layout/orgChart1"/>
    <dgm:cxn modelId="{B942A57B-8729-4B79-A9E6-7EDF9DAA9D7F}" type="presOf" srcId="{CE683E6A-A313-4F5C-8639-235783D1198F}" destId="{6C1B72B2-EE6C-495B-ADAD-8508CE8EB807}" srcOrd="0" destOrd="0" presId="urn:microsoft.com/office/officeart/2005/8/layout/orgChart1"/>
    <dgm:cxn modelId="{37BCC11A-FB53-413E-AD31-FD2E841A755F}" type="presOf" srcId="{0ED209FE-B93C-493B-85A2-BA5863869AE7}" destId="{B4ADFA40-1DC3-4BD0-BAE4-D5BA4FDF2B3E}" srcOrd="0" destOrd="0" presId="urn:microsoft.com/office/officeart/2005/8/layout/orgChart1"/>
    <dgm:cxn modelId="{451DCEE8-B82F-4251-9794-A19D9408558B}" type="presOf" srcId="{DCCE79F2-51DC-4E3A-8F3D-0CB311D1F14D}" destId="{A8ED66CC-CBB3-4EB5-ADE1-6E062170315B}" srcOrd="1" destOrd="0" presId="urn:microsoft.com/office/officeart/2005/8/layout/orgChart1"/>
    <dgm:cxn modelId="{EE959606-9D06-4DF6-A6A5-E3C2717DBC3A}" type="presOf" srcId="{BCA1F9C7-A2DE-4DA9-9030-581CAAE089DA}" destId="{7E670A0B-4B6A-45AD-AE95-FAE9E52BA24F}" srcOrd="0" destOrd="0" presId="urn:microsoft.com/office/officeart/2005/8/layout/orgChart1"/>
    <dgm:cxn modelId="{18520651-B5B8-4A55-A034-820A82D7B193}" type="presOf" srcId="{CBC98D67-7A4E-4DF5-AC0F-18B667594BB8}" destId="{D644628E-4C6F-4DF2-8C07-D2B66E3A4757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39D621DA-0C52-4FA9-AD80-B2ADD1867D5F}" type="presOf" srcId="{D656347E-658D-41DE-86E2-9688A1F66EB3}" destId="{D351E307-7A60-4733-B21C-CC6D6E5D051D}" srcOrd="0" destOrd="0" presId="urn:microsoft.com/office/officeart/2005/8/layout/orgChart1"/>
    <dgm:cxn modelId="{0C58D031-7DE4-4992-9B3A-4AB613D85CB9}" type="presOf" srcId="{C7336B56-6975-43EE-AA11-2CF9D86F3B72}" destId="{2F8AA862-E8D3-4043-95F3-7EBB33FDC237}" srcOrd="1" destOrd="0" presId="urn:microsoft.com/office/officeart/2005/8/layout/orgChart1"/>
    <dgm:cxn modelId="{A2088384-96B8-4C66-A950-DF697B49FC77}" type="presOf" srcId="{382A9707-8CE9-4448-A732-795155023764}" destId="{C9EB4BFF-95DA-49B7-87A2-66A52A4FCDFA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B78F52FD-2270-4C13-9334-F114E9AE6381}" type="presOf" srcId="{E2FDDA39-0A56-4C19-9570-F6322A50CD7C}" destId="{4704A764-F3E3-46A1-B698-AC3BCD85875D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F2A8F40-B527-4CCB-8A45-D3EF0093FBD3}" type="presOf" srcId="{43C964D4-3EA5-4709-BA45-DC9671707267}" destId="{87899BB1-A811-4B2D-8FA3-633A97B1A6A6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2528BABB-A9E2-4DC7-A323-129EBA3D2961}" type="presOf" srcId="{69BEBD41-3545-40FD-BFDD-D21BD47C872E}" destId="{74487508-3D4F-4F35-9119-7335AA499C95}" srcOrd="0" destOrd="0" presId="urn:microsoft.com/office/officeart/2005/8/layout/orgChart1"/>
    <dgm:cxn modelId="{DF6485F6-33E6-4C87-8D9E-B99CBA0D4A52}" type="presOf" srcId="{00B822AA-E50D-409C-8E77-78CE41F17C4F}" destId="{86ECFBC0-6EDE-49D7-A5E4-E61CBAF4A092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013ADA5-0C13-46EA-9D0F-FC09D530DF7F}" type="presOf" srcId="{88415C31-82DD-4EF9-9A7A-1D4D99FB6B9D}" destId="{0936C29E-0ABE-4289-9453-F6DF249F454C}" srcOrd="1" destOrd="0" presId="urn:microsoft.com/office/officeart/2005/8/layout/orgChart1"/>
    <dgm:cxn modelId="{EBABDCAE-057B-467E-9B27-866FE720312C}" type="presOf" srcId="{00B822AA-E50D-409C-8E77-78CE41F17C4F}" destId="{EE7467E8-D778-4C18-9C7C-925EF25B0DC2}" srcOrd="1" destOrd="0" presId="urn:microsoft.com/office/officeart/2005/8/layout/orgChart1"/>
    <dgm:cxn modelId="{5C6D31DA-511C-425C-A708-DEF070FF6732}" type="presOf" srcId="{032924AE-7BA3-4608-9D4D-A10FC22FA55B}" destId="{842224E6-60DA-412E-8A1B-7533C1377869}" srcOrd="1" destOrd="0" presId="urn:microsoft.com/office/officeart/2005/8/layout/orgChart1"/>
    <dgm:cxn modelId="{DE05BF68-FDA4-4DB4-979E-78A4CB33DB41}" type="presOf" srcId="{1E17A9B5-1CC6-4BF4-A5EB-2099972243B8}" destId="{F0DC39B6-0C64-430A-9FFB-4907B94E244D}" srcOrd="0" destOrd="0" presId="urn:microsoft.com/office/officeart/2005/8/layout/orgChart1"/>
    <dgm:cxn modelId="{930E6C30-9871-408E-A5C6-8BACD2B0C301}" type="presOf" srcId="{6A766238-49C0-489C-9759-5801318FB123}" destId="{8F3E2022-AB5E-4438-BDBE-146FD19E8285}" srcOrd="0" destOrd="0" presId="urn:microsoft.com/office/officeart/2005/8/layout/orgChart1"/>
    <dgm:cxn modelId="{7833FDA0-1C32-480E-BC97-BD2BF5D9F8A4}" type="presOf" srcId="{B103CFD6-C2F2-4A76-8866-035FF64E5877}" destId="{2FA1AE03-77C2-487B-948B-82122901556A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1B7FEC4-ACE3-4747-903F-CC8374A4CB40}" type="presOf" srcId="{D91152BC-9A33-44D3-AEBB-F20420DB430F}" destId="{5EC808F1-181C-42C2-975C-2B558EBCB7FE}" srcOrd="1" destOrd="0" presId="urn:microsoft.com/office/officeart/2005/8/layout/orgChart1"/>
    <dgm:cxn modelId="{AEA508BB-9113-462D-BA4F-85E7E5C49159}" type="presOf" srcId="{6A766238-49C0-489C-9759-5801318FB123}" destId="{F4F60A8B-BCFE-4E33-9289-BF4CA9206F7B}" srcOrd="1" destOrd="0" presId="urn:microsoft.com/office/officeart/2005/8/layout/orgChart1"/>
    <dgm:cxn modelId="{42767AAF-BF9C-42B4-B52B-2541583A388E}" type="presOf" srcId="{E2FDDA39-0A56-4C19-9570-F6322A50CD7C}" destId="{C95AECE2-07C4-42E7-90DA-5CD8EA216CFC}" srcOrd="0" destOrd="0" presId="urn:microsoft.com/office/officeart/2005/8/layout/orgChart1"/>
    <dgm:cxn modelId="{F29CA3C6-EEB6-4323-AA2C-E1487002AB78}" type="presOf" srcId="{BAA37ED3-8504-4718-82EA-2141E33A703B}" destId="{C6471DB4-9B93-437A-AEBE-F3B71F737DF8}" srcOrd="0" destOrd="0" presId="urn:microsoft.com/office/officeart/2005/8/layout/orgChart1"/>
    <dgm:cxn modelId="{8DC78819-D66A-4E75-B36B-238266E56298}" type="presOf" srcId="{B40A1E99-819E-4C0D-B671-3D134F0F7163}" destId="{179F0FCD-C306-4B84-A7DF-E34F9FAB6F56}" srcOrd="1" destOrd="0" presId="urn:microsoft.com/office/officeart/2005/8/layout/orgChart1"/>
    <dgm:cxn modelId="{236D869A-4E11-4D1E-9CFD-0ACA18EC0008}" type="presOf" srcId="{D3B00EB5-7252-4C54-A138-4FDE2761BA89}" destId="{77FF546B-1ADB-4B35-B705-B48DE95D0A7F}" srcOrd="0" destOrd="0" presId="urn:microsoft.com/office/officeart/2005/8/layout/orgChart1"/>
    <dgm:cxn modelId="{3658BB55-B693-4A57-9D83-8B17AC449341}" type="presOf" srcId="{EDF4E25F-6E69-41B7-B57F-66E5D749104E}" destId="{CD65CBB6-B9A3-48AB-AFB3-4BE4B03553D3}" srcOrd="0" destOrd="0" presId="urn:microsoft.com/office/officeart/2005/8/layout/orgChart1"/>
    <dgm:cxn modelId="{A416900F-1F7B-4D1F-9169-A47E67205E7B}" type="presOf" srcId="{57A44C0D-573F-44FB-BC9E-B18382ACCC39}" destId="{9AAB9F84-69DB-4974-8FB3-17FE16A42904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B505727-C599-4AD3-96A5-5F9A26C884A7}" type="presOf" srcId="{1D03C52E-27F1-4CAD-B953-A57260381D87}" destId="{52D64095-8F0B-43C5-A134-4F8EB745D0AC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50CE5E1F-1A3A-44C6-9737-B0218A14D00A}" type="presOf" srcId="{3837525C-9A2A-44D5-8B42-9C0820CF3FF9}" destId="{6AC59FBD-FAEA-42FA-8EB1-29A7CC044828}" srcOrd="0" destOrd="0" presId="urn:microsoft.com/office/officeart/2005/8/layout/orgChart1"/>
    <dgm:cxn modelId="{EE892D09-2D56-41D4-A615-5188BD0488B5}" type="presOf" srcId="{D91152BC-9A33-44D3-AEBB-F20420DB430F}" destId="{30DA9891-B7C7-405D-9015-1C3DF0E9850F}" srcOrd="0" destOrd="0" presId="urn:microsoft.com/office/officeart/2005/8/layout/orgChart1"/>
    <dgm:cxn modelId="{73674137-48EC-4BA3-9139-53362B7D13D8}" type="presParOf" srcId="{6C1B72B2-EE6C-495B-ADAD-8508CE8EB807}" destId="{B9578B13-712D-4BAD-A28F-A7352074EDA6}" srcOrd="0" destOrd="0" presId="urn:microsoft.com/office/officeart/2005/8/layout/orgChart1"/>
    <dgm:cxn modelId="{949FBB8D-7A11-4ABF-9A99-B58857D3CA77}" type="presParOf" srcId="{B9578B13-712D-4BAD-A28F-A7352074EDA6}" destId="{EA34C8C8-6EC1-483B-8E39-8E6926CED3CE}" srcOrd="0" destOrd="0" presId="urn:microsoft.com/office/officeart/2005/8/layout/orgChart1"/>
    <dgm:cxn modelId="{A2E083FB-AA3A-4DAD-866D-59E7251052AB}" type="presParOf" srcId="{EA34C8C8-6EC1-483B-8E39-8E6926CED3CE}" destId="{D98E11BE-9177-4329-A5B4-B4B8653C2863}" srcOrd="0" destOrd="0" presId="urn:microsoft.com/office/officeart/2005/8/layout/orgChart1"/>
    <dgm:cxn modelId="{D671893D-3296-4E9A-AF8B-066F7C3F97BE}" type="presParOf" srcId="{EA34C8C8-6EC1-483B-8E39-8E6926CED3CE}" destId="{2FA1AE03-77C2-487B-948B-82122901556A}" srcOrd="1" destOrd="0" presId="urn:microsoft.com/office/officeart/2005/8/layout/orgChart1"/>
    <dgm:cxn modelId="{A8A9EE3B-FD25-48C7-8A9C-B87C694BA237}" type="presParOf" srcId="{B9578B13-712D-4BAD-A28F-A7352074EDA6}" destId="{9C5DF944-3D7A-473D-A789-5CA86652B8F8}" srcOrd="1" destOrd="0" presId="urn:microsoft.com/office/officeart/2005/8/layout/orgChart1"/>
    <dgm:cxn modelId="{9863797D-6FCF-4C72-8EAF-DD09E858EE60}" type="presParOf" srcId="{9C5DF944-3D7A-473D-A789-5CA86652B8F8}" destId="{D351E307-7A60-4733-B21C-CC6D6E5D051D}" srcOrd="0" destOrd="0" presId="urn:microsoft.com/office/officeart/2005/8/layout/orgChart1"/>
    <dgm:cxn modelId="{DD65AD15-63BB-424A-BC78-9283AFFC8217}" type="presParOf" srcId="{9C5DF944-3D7A-473D-A789-5CA86652B8F8}" destId="{60FE5B31-E82E-49E2-9469-B5D5674278BC}" srcOrd="1" destOrd="0" presId="urn:microsoft.com/office/officeart/2005/8/layout/orgChart1"/>
    <dgm:cxn modelId="{714C25F7-D23C-4357-A31E-96BAAB25F8FA}" type="presParOf" srcId="{60FE5B31-E82E-49E2-9469-B5D5674278BC}" destId="{CB88DD46-0D40-4A1B-9C97-26FA4C46EB15}" srcOrd="0" destOrd="0" presId="urn:microsoft.com/office/officeart/2005/8/layout/orgChart1"/>
    <dgm:cxn modelId="{E2FB1509-6897-4D79-AB4D-EAE1C46C9306}" type="presParOf" srcId="{CB88DD46-0D40-4A1B-9C97-26FA4C46EB15}" destId="{ABF5B3AF-9C3F-43AC-89B9-A4B84688B739}" srcOrd="0" destOrd="0" presId="urn:microsoft.com/office/officeart/2005/8/layout/orgChart1"/>
    <dgm:cxn modelId="{282DCC53-C594-44DB-827E-864C09F78246}" type="presParOf" srcId="{CB88DD46-0D40-4A1B-9C97-26FA4C46EB15}" destId="{87899BB1-A811-4B2D-8FA3-633A97B1A6A6}" srcOrd="1" destOrd="0" presId="urn:microsoft.com/office/officeart/2005/8/layout/orgChart1"/>
    <dgm:cxn modelId="{1F44CF43-2B0E-468C-84CA-449B7E1E622B}" type="presParOf" srcId="{60FE5B31-E82E-49E2-9469-B5D5674278BC}" destId="{B6A20B03-CFA9-41D8-9956-9F0EB448DC4A}" srcOrd="1" destOrd="0" presId="urn:microsoft.com/office/officeart/2005/8/layout/orgChart1"/>
    <dgm:cxn modelId="{F15206C4-FCDE-4548-8C27-5A944082F2CF}" type="presParOf" srcId="{B6A20B03-CFA9-41D8-9956-9F0EB448DC4A}" destId="{CD65CBB6-B9A3-48AB-AFB3-4BE4B03553D3}" srcOrd="0" destOrd="0" presId="urn:microsoft.com/office/officeart/2005/8/layout/orgChart1"/>
    <dgm:cxn modelId="{53DDD3B1-0673-4A02-8F17-55E7421920B5}" type="presParOf" srcId="{B6A20B03-CFA9-41D8-9956-9F0EB448DC4A}" destId="{ED1F0A6D-21D1-431E-B021-19DC70288741}" srcOrd="1" destOrd="0" presId="urn:microsoft.com/office/officeart/2005/8/layout/orgChart1"/>
    <dgm:cxn modelId="{D0325418-8A08-4B66-876F-D73E45B88D5E}" type="presParOf" srcId="{ED1F0A6D-21D1-431E-B021-19DC70288741}" destId="{3035FF76-B78F-49A4-AACF-E2FF3786028F}" srcOrd="0" destOrd="0" presId="urn:microsoft.com/office/officeart/2005/8/layout/orgChart1"/>
    <dgm:cxn modelId="{D62C9EFF-8B63-4F47-AAEB-C92CD1CA49EF}" type="presParOf" srcId="{3035FF76-B78F-49A4-AACF-E2FF3786028F}" destId="{F0DC39B6-0C64-430A-9FFB-4907B94E244D}" srcOrd="0" destOrd="0" presId="urn:microsoft.com/office/officeart/2005/8/layout/orgChart1"/>
    <dgm:cxn modelId="{8C9BA6DD-6915-42B9-BCC1-AFCE57BB4DC7}" type="presParOf" srcId="{3035FF76-B78F-49A4-AACF-E2FF3786028F}" destId="{0044642D-BF6E-4946-989D-7BC76303D8B1}" srcOrd="1" destOrd="0" presId="urn:microsoft.com/office/officeart/2005/8/layout/orgChart1"/>
    <dgm:cxn modelId="{562E6335-79CE-4927-9926-3A6F300C5D96}" type="presParOf" srcId="{ED1F0A6D-21D1-431E-B021-19DC70288741}" destId="{6F92EC3E-8AAE-41C7-BFFF-85E9DBCB215A}" srcOrd="1" destOrd="0" presId="urn:microsoft.com/office/officeart/2005/8/layout/orgChart1"/>
    <dgm:cxn modelId="{668391E4-ACF7-4B77-97C8-F510F5405D35}" type="presParOf" srcId="{ED1F0A6D-21D1-431E-B021-19DC70288741}" destId="{C359BE23-B469-48EB-819D-6F6FDCDBB0A8}" srcOrd="2" destOrd="0" presId="urn:microsoft.com/office/officeart/2005/8/layout/orgChart1"/>
    <dgm:cxn modelId="{1AC5C4A4-3666-4357-8BBE-D7AD7AF04845}" type="presParOf" srcId="{B6A20B03-CFA9-41D8-9956-9F0EB448DC4A}" destId="{6AC59FBD-FAEA-42FA-8EB1-29A7CC044828}" srcOrd="2" destOrd="0" presId="urn:microsoft.com/office/officeart/2005/8/layout/orgChart1"/>
    <dgm:cxn modelId="{81CB87DE-2DCD-4D89-8752-4E3F213E890A}" type="presParOf" srcId="{B6A20B03-CFA9-41D8-9956-9F0EB448DC4A}" destId="{F2E1EDE4-99F4-4CBC-BA6A-91AF00914823}" srcOrd="3" destOrd="0" presId="urn:microsoft.com/office/officeart/2005/8/layout/orgChart1"/>
    <dgm:cxn modelId="{9BDD8F64-DD05-4AEE-A631-C2AC70521816}" type="presParOf" srcId="{F2E1EDE4-99F4-4CBC-BA6A-91AF00914823}" destId="{795B4B98-FEFB-4DAB-B785-2E28918B1C7E}" srcOrd="0" destOrd="0" presId="urn:microsoft.com/office/officeart/2005/8/layout/orgChart1"/>
    <dgm:cxn modelId="{6A810902-0E18-46B2-B439-0E4AC570A271}" type="presParOf" srcId="{795B4B98-FEFB-4DAB-B785-2E28918B1C7E}" destId="{C9EB4BFF-95DA-49B7-87A2-66A52A4FCDFA}" srcOrd="0" destOrd="0" presId="urn:microsoft.com/office/officeart/2005/8/layout/orgChart1"/>
    <dgm:cxn modelId="{3A93F0F1-14C5-45EF-8B3A-AA3701F7F737}" type="presParOf" srcId="{795B4B98-FEFB-4DAB-B785-2E28918B1C7E}" destId="{40CBCC65-FD09-4B94-B9C9-3482617F2627}" srcOrd="1" destOrd="0" presId="urn:microsoft.com/office/officeart/2005/8/layout/orgChart1"/>
    <dgm:cxn modelId="{EC76C0B9-48C4-45D9-B11F-2168B9A7E5D1}" type="presParOf" srcId="{F2E1EDE4-99F4-4CBC-BA6A-91AF00914823}" destId="{6E67D5E8-91A3-4A9C-B70E-60777B0DD65E}" srcOrd="1" destOrd="0" presId="urn:microsoft.com/office/officeart/2005/8/layout/orgChart1"/>
    <dgm:cxn modelId="{609E3F66-6026-4A83-8201-E6B309B0A489}" type="presParOf" srcId="{F2E1EDE4-99F4-4CBC-BA6A-91AF00914823}" destId="{9041FCB5-DDBA-4A82-87F1-A20AE1F0ECFA}" srcOrd="2" destOrd="0" presId="urn:microsoft.com/office/officeart/2005/8/layout/orgChart1"/>
    <dgm:cxn modelId="{B5A163B0-8EDE-4C24-8E88-57623DF910C0}" type="presParOf" srcId="{B6A20B03-CFA9-41D8-9956-9F0EB448DC4A}" destId="{D644628E-4C6F-4DF2-8C07-D2B66E3A4757}" srcOrd="4" destOrd="0" presId="urn:microsoft.com/office/officeart/2005/8/layout/orgChart1"/>
    <dgm:cxn modelId="{71FDDB78-39BB-4929-9095-B7F6CE90DAFA}" type="presParOf" srcId="{B6A20B03-CFA9-41D8-9956-9F0EB448DC4A}" destId="{4C59CDCC-8171-42A8-836D-8A7ADEF309D0}" srcOrd="5" destOrd="0" presId="urn:microsoft.com/office/officeart/2005/8/layout/orgChart1"/>
    <dgm:cxn modelId="{C56B7A01-632A-40C5-95B7-D1AC0DBA2602}" type="presParOf" srcId="{4C59CDCC-8171-42A8-836D-8A7ADEF309D0}" destId="{FED7DC99-D3B3-46B2-AE57-14D47B1F3671}" srcOrd="0" destOrd="0" presId="urn:microsoft.com/office/officeart/2005/8/layout/orgChart1"/>
    <dgm:cxn modelId="{51014710-043B-42AC-A156-412CD091BC49}" type="presParOf" srcId="{FED7DC99-D3B3-46B2-AE57-14D47B1F3671}" destId="{8F3E2022-AB5E-4438-BDBE-146FD19E8285}" srcOrd="0" destOrd="0" presId="urn:microsoft.com/office/officeart/2005/8/layout/orgChart1"/>
    <dgm:cxn modelId="{57C2AC3E-A58C-4443-AAA9-FABE434AB67E}" type="presParOf" srcId="{FED7DC99-D3B3-46B2-AE57-14D47B1F3671}" destId="{F4F60A8B-BCFE-4E33-9289-BF4CA9206F7B}" srcOrd="1" destOrd="0" presId="urn:microsoft.com/office/officeart/2005/8/layout/orgChart1"/>
    <dgm:cxn modelId="{A19767F6-B987-4497-8613-1D6CCB29DCF1}" type="presParOf" srcId="{4C59CDCC-8171-42A8-836D-8A7ADEF309D0}" destId="{0717BF70-BD3E-4FBF-92BE-2C7F71500E41}" srcOrd="1" destOrd="0" presId="urn:microsoft.com/office/officeart/2005/8/layout/orgChart1"/>
    <dgm:cxn modelId="{5529F3C7-B53C-4AD9-9852-F145A7B893E4}" type="presParOf" srcId="{4C59CDCC-8171-42A8-836D-8A7ADEF309D0}" destId="{0E63D1F7-0BB7-4B23-80D6-B69D7359A638}" srcOrd="2" destOrd="0" presId="urn:microsoft.com/office/officeart/2005/8/layout/orgChart1"/>
    <dgm:cxn modelId="{B2FE2AD8-6DE7-4212-A07B-0F5ECF32225C}" type="presParOf" srcId="{B6A20B03-CFA9-41D8-9956-9F0EB448DC4A}" destId="{52D64095-8F0B-43C5-A134-4F8EB745D0AC}" srcOrd="6" destOrd="0" presId="urn:microsoft.com/office/officeart/2005/8/layout/orgChart1"/>
    <dgm:cxn modelId="{62D55D74-9866-4854-9A6C-3C30ACE3DF31}" type="presParOf" srcId="{B6A20B03-CFA9-41D8-9956-9F0EB448DC4A}" destId="{65175C4B-27F3-41C0-9093-49201195521B}" srcOrd="7" destOrd="0" presId="urn:microsoft.com/office/officeart/2005/8/layout/orgChart1"/>
    <dgm:cxn modelId="{CAAA8224-1CB3-4C7B-8FBC-B72D6F6DC075}" type="presParOf" srcId="{65175C4B-27F3-41C0-9093-49201195521B}" destId="{418B0B64-07DF-4A86-8188-2B3D12FF0C1B}" srcOrd="0" destOrd="0" presId="urn:microsoft.com/office/officeart/2005/8/layout/orgChart1"/>
    <dgm:cxn modelId="{53DCE006-B875-4357-96EA-D43B891B93A5}" type="presParOf" srcId="{418B0B64-07DF-4A86-8188-2B3D12FF0C1B}" destId="{FCA2B357-06A1-4199-999C-BBE32872F828}" srcOrd="0" destOrd="0" presId="urn:microsoft.com/office/officeart/2005/8/layout/orgChart1"/>
    <dgm:cxn modelId="{C481EC20-74C4-463B-930C-09C72447B8AF}" type="presParOf" srcId="{418B0B64-07DF-4A86-8188-2B3D12FF0C1B}" destId="{842224E6-60DA-412E-8A1B-7533C1377869}" srcOrd="1" destOrd="0" presId="urn:microsoft.com/office/officeart/2005/8/layout/orgChart1"/>
    <dgm:cxn modelId="{EC838409-4525-4755-8C79-D313B813D2CD}" type="presParOf" srcId="{65175C4B-27F3-41C0-9093-49201195521B}" destId="{5FEE9627-663F-4879-B764-2FCAC3BEDB01}" srcOrd="1" destOrd="0" presId="urn:microsoft.com/office/officeart/2005/8/layout/orgChart1"/>
    <dgm:cxn modelId="{F74546BB-FBB7-4AEE-B11A-EA0297F0FC9C}" type="presParOf" srcId="{65175C4B-27F3-41C0-9093-49201195521B}" destId="{D211A30E-3DD6-4F3B-A936-B6D9FD1B5AD6}" srcOrd="2" destOrd="0" presId="urn:microsoft.com/office/officeart/2005/8/layout/orgChart1"/>
    <dgm:cxn modelId="{9539F0F8-CAAF-4618-8D25-7DC74DA13B22}" type="presParOf" srcId="{60FE5B31-E82E-49E2-9469-B5D5674278BC}" destId="{0A55CB08-0585-4E83-BB9C-6136411D5C97}" srcOrd="2" destOrd="0" presId="urn:microsoft.com/office/officeart/2005/8/layout/orgChart1"/>
    <dgm:cxn modelId="{01268BA7-F977-405C-8682-C98A73AF92EF}" type="presParOf" srcId="{9C5DF944-3D7A-473D-A789-5CA86652B8F8}" destId="{1AE91293-7748-4E52-8855-7B838C555EB9}" srcOrd="2" destOrd="0" presId="urn:microsoft.com/office/officeart/2005/8/layout/orgChart1"/>
    <dgm:cxn modelId="{F997E085-C74B-4A5B-AF08-61D896933E12}" type="presParOf" srcId="{9C5DF944-3D7A-473D-A789-5CA86652B8F8}" destId="{8BAB2199-5159-41F9-8708-33820C9B03A9}" srcOrd="3" destOrd="0" presId="urn:microsoft.com/office/officeart/2005/8/layout/orgChart1"/>
    <dgm:cxn modelId="{7D502C44-E303-4D61-B85B-A8B3EB87A9FD}" type="presParOf" srcId="{8BAB2199-5159-41F9-8708-33820C9B03A9}" destId="{4AEEF0FD-EB99-4BD5-89CD-011B1DDC19F8}" srcOrd="0" destOrd="0" presId="urn:microsoft.com/office/officeart/2005/8/layout/orgChart1"/>
    <dgm:cxn modelId="{741E4170-60D4-48EE-8A8F-C66FF6AA5BCC}" type="presParOf" srcId="{4AEEF0FD-EB99-4BD5-89CD-011B1DDC19F8}" destId="{86ECFBC0-6EDE-49D7-A5E4-E61CBAF4A092}" srcOrd="0" destOrd="0" presId="urn:microsoft.com/office/officeart/2005/8/layout/orgChart1"/>
    <dgm:cxn modelId="{0165476C-CA42-4F22-94CA-6294B1BD6C59}" type="presParOf" srcId="{4AEEF0FD-EB99-4BD5-89CD-011B1DDC19F8}" destId="{EE7467E8-D778-4C18-9C7C-925EF25B0DC2}" srcOrd="1" destOrd="0" presId="urn:microsoft.com/office/officeart/2005/8/layout/orgChart1"/>
    <dgm:cxn modelId="{9EF12A04-91D9-41CB-BC4C-0F418F0D199B}" type="presParOf" srcId="{8BAB2199-5159-41F9-8708-33820C9B03A9}" destId="{70B62D43-4B2E-478D-8091-7F950B36BC86}" srcOrd="1" destOrd="0" presId="urn:microsoft.com/office/officeart/2005/8/layout/orgChart1"/>
    <dgm:cxn modelId="{182B4282-48A8-4675-BB63-4D77B796E8E9}" type="presParOf" srcId="{70B62D43-4B2E-478D-8091-7F950B36BC86}" destId="{5A29D58D-62CC-4731-8120-CAD4354C3E03}" srcOrd="0" destOrd="0" presId="urn:microsoft.com/office/officeart/2005/8/layout/orgChart1"/>
    <dgm:cxn modelId="{B681541D-FEAE-4EA9-9D5E-728684E31918}" type="presParOf" srcId="{70B62D43-4B2E-478D-8091-7F950B36BC86}" destId="{20684FA8-0955-4E86-9890-955AAE2FB70E}" srcOrd="1" destOrd="0" presId="urn:microsoft.com/office/officeart/2005/8/layout/orgChart1"/>
    <dgm:cxn modelId="{A67F8407-AC76-4912-893D-D9DD6670278D}" type="presParOf" srcId="{20684FA8-0955-4E86-9890-955AAE2FB70E}" destId="{357DF0A8-BCC0-4D40-9A29-811D9B3E8CE1}" srcOrd="0" destOrd="0" presId="urn:microsoft.com/office/officeart/2005/8/layout/orgChart1"/>
    <dgm:cxn modelId="{76E68086-AB73-4C9B-8DEA-508B61B040D1}" type="presParOf" srcId="{357DF0A8-BCC0-4D40-9A29-811D9B3E8CE1}" destId="{7533127D-6F77-420D-9337-03A9B17677A7}" srcOrd="0" destOrd="0" presId="urn:microsoft.com/office/officeart/2005/8/layout/orgChart1"/>
    <dgm:cxn modelId="{B59DE7A0-2EDC-4914-A9CE-9ABEB49D130A}" type="presParOf" srcId="{357DF0A8-BCC0-4D40-9A29-811D9B3E8CE1}" destId="{75DCBE71-7469-49E9-81E5-E6A43E3EC0DC}" srcOrd="1" destOrd="0" presId="urn:microsoft.com/office/officeart/2005/8/layout/orgChart1"/>
    <dgm:cxn modelId="{86E3001F-AC64-490D-B928-35690F4DB2BD}" type="presParOf" srcId="{20684FA8-0955-4E86-9890-955AAE2FB70E}" destId="{321B0D03-50FC-44EB-B561-D21A2CD4B482}" srcOrd="1" destOrd="0" presId="urn:microsoft.com/office/officeart/2005/8/layout/orgChart1"/>
    <dgm:cxn modelId="{E50D1DA3-5F7A-4A05-8BCD-51204D196F3B}" type="presParOf" srcId="{20684FA8-0955-4E86-9890-955AAE2FB70E}" destId="{0654A2B9-B227-48A6-941C-DD027142ECCE}" srcOrd="2" destOrd="0" presId="urn:microsoft.com/office/officeart/2005/8/layout/orgChart1"/>
    <dgm:cxn modelId="{621F6E7A-523C-4ACC-9E05-31009BFF37B0}" type="presParOf" srcId="{70B62D43-4B2E-478D-8091-7F950B36BC86}" destId="{77FF546B-1ADB-4B35-B705-B48DE95D0A7F}" srcOrd="2" destOrd="0" presId="urn:microsoft.com/office/officeart/2005/8/layout/orgChart1"/>
    <dgm:cxn modelId="{79B231BA-DDAD-41D6-BD07-B2FC8A0F69B9}" type="presParOf" srcId="{70B62D43-4B2E-478D-8091-7F950B36BC86}" destId="{69C13562-DBB8-42F8-AE39-8AFEF8ED4982}" srcOrd="3" destOrd="0" presId="urn:microsoft.com/office/officeart/2005/8/layout/orgChart1"/>
    <dgm:cxn modelId="{489F911E-9729-425B-87B6-0406FB105E3C}" type="presParOf" srcId="{69C13562-DBB8-42F8-AE39-8AFEF8ED4982}" destId="{896D96FE-EA05-4066-8BE5-F7366BA3777A}" srcOrd="0" destOrd="0" presId="urn:microsoft.com/office/officeart/2005/8/layout/orgChart1"/>
    <dgm:cxn modelId="{F2BA9C9D-FA4E-43A3-8762-713FD5FB9A68}" type="presParOf" srcId="{896D96FE-EA05-4066-8BE5-F7366BA3777A}" destId="{079C46BA-E270-4C4F-9AA8-92E32A64D736}" srcOrd="0" destOrd="0" presId="urn:microsoft.com/office/officeart/2005/8/layout/orgChart1"/>
    <dgm:cxn modelId="{FB2C1645-AF27-4140-8424-0AFD68B749B4}" type="presParOf" srcId="{896D96FE-EA05-4066-8BE5-F7366BA3777A}" destId="{3AA4BA60-CAF3-4B65-8A7B-26648B565082}" srcOrd="1" destOrd="0" presId="urn:microsoft.com/office/officeart/2005/8/layout/orgChart1"/>
    <dgm:cxn modelId="{AE40B21E-D00C-418E-9259-C3270CCA8DB2}" type="presParOf" srcId="{69C13562-DBB8-42F8-AE39-8AFEF8ED4982}" destId="{54F082B5-2FAD-490F-B257-B96DCB3E19FC}" srcOrd="1" destOrd="0" presId="urn:microsoft.com/office/officeart/2005/8/layout/orgChart1"/>
    <dgm:cxn modelId="{915A7FDF-0577-47BB-8F7A-37901A52EB5B}" type="presParOf" srcId="{69C13562-DBB8-42F8-AE39-8AFEF8ED4982}" destId="{6C846A69-A00E-4FB9-80C7-DC7FE13BD4B5}" srcOrd="2" destOrd="0" presId="urn:microsoft.com/office/officeart/2005/8/layout/orgChart1"/>
    <dgm:cxn modelId="{ECE70E6D-4FF5-4752-BF8D-A009F88EA3D1}" type="presParOf" srcId="{70B62D43-4B2E-478D-8091-7F950B36BC86}" destId="{C6471DB4-9B93-437A-AEBE-F3B71F737DF8}" srcOrd="4" destOrd="0" presId="urn:microsoft.com/office/officeart/2005/8/layout/orgChart1"/>
    <dgm:cxn modelId="{4EC2EAF2-734D-4D18-A58F-6B1DDC8E98F6}" type="presParOf" srcId="{70B62D43-4B2E-478D-8091-7F950B36BC86}" destId="{CD8B12E6-DD1E-4D70-BE7C-A5443A3D84D1}" srcOrd="5" destOrd="0" presId="urn:microsoft.com/office/officeart/2005/8/layout/orgChart1"/>
    <dgm:cxn modelId="{103EDB99-71FC-4617-91A9-2A7DE8C599C4}" type="presParOf" srcId="{CD8B12E6-DD1E-4D70-BE7C-A5443A3D84D1}" destId="{C0FBA54D-3A3D-42F4-B1C8-ADE0E74CCC4D}" srcOrd="0" destOrd="0" presId="urn:microsoft.com/office/officeart/2005/8/layout/orgChart1"/>
    <dgm:cxn modelId="{7AEF8E1B-D7D6-4956-A614-7C74100E24F0}" type="presParOf" srcId="{C0FBA54D-3A3D-42F4-B1C8-ADE0E74CCC4D}" destId="{30DA9891-B7C7-405D-9015-1C3DF0E9850F}" srcOrd="0" destOrd="0" presId="urn:microsoft.com/office/officeart/2005/8/layout/orgChart1"/>
    <dgm:cxn modelId="{4250DFB1-D963-4428-9684-E34D90EB0452}" type="presParOf" srcId="{C0FBA54D-3A3D-42F4-B1C8-ADE0E74CCC4D}" destId="{5EC808F1-181C-42C2-975C-2B558EBCB7FE}" srcOrd="1" destOrd="0" presId="urn:microsoft.com/office/officeart/2005/8/layout/orgChart1"/>
    <dgm:cxn modelId="{E650FB73-EC6E-4F55-987C-1A93D0831E52}" type="presParOf" srcId="{CD8B12E6-DD1E-4D70-BE7C-A5443A3D84D1}" destId="{3C11D65F-2A65-4A7E-9C15-AA6406FE6F0B}" srcOrd="1" destOrd="0" presId="urn:microsoft.com/office/officeart/2005/8/layout/orgChart1"/>
    <dgm:cxn modelId="{D936FD51-A59E-468A-968F-D6CF2A625C44}" type="presParOf" srcId="{CD8B12E6-DD1E-4D70-BE7C-A5443A3D84D1}" destId="{07414A68-C8A8-4CE7-984E-48064FC49AF5}" srcOrd="2" destOrd="0" presId="urn:microsoft.com/office/officeart/2005/8/layout/orgChart1"/>
    <dgm:cxn modelId="{8FC2F993-224F-4A61-938E-AC2C49C7E949}" type="presParOf" srcId="{70B62D43-4B2E-478D-8091-7F950B36BC86}" destId="{BD53C961-9C2E-42B5-A825-EB1CD5AF2FE3}" srcOrd="6" destOrd="0" presId="urn:microsoft.com/office/officeart/2005/8/layout/orgChart1"/>
    <dgm:cxn modelId="{74A16B79-60B7-456F-AC15-0B69C7337ADD}" type="presParOf" srcId="{70B62D43-4B2E-478D-8091-7F950B36BC86}" destId="{2AD0F394-908E-4BF8-9902-81719C192207}" srcOrd="7" destOrd="0" presId="urn:microsoft.com/office/officeart/2005/8/layout/orgChart1"/>
    <dgm:cxn modelId="{5E2781B7-9074-431C-94F0-343FAF6A4DDC}" type="presParOf" srcId="{2AD0F394-908E-4BF8-9902-81719C192207}" destId="{6508E9AA-32AD-45CE-ACB4-E452A2309B43}" srcOrd="0" destOrd="0" presId="urn:microsoft.com/office/officeart/2005/8/layout/orgChart1"/>
    <dgm:cxn modelId="{E2B1041E-DE0B-456C-94BE-C5F782F02BEB}" type="presParOf" srcId="{6508E9AA-32AD-45CE-ACB4-E452A2309B43}" destId="{26E61D30-5696-4E05-9044-AF73EF27DAB2}" srcOrd="0" destOrd="0" presId="urn:microsoft.com/office/officeart/2005/8/layout/orgChart1"/>
    <dgm:cxn modelId="{0471E368-6DC7-45C7-8197-587C25EEAF21}" type="presParOf" srcId="{6508E9AA-32AD-45CE-ACB4-E452A2309B43}" destId="{14A5ABF2-8B49-4694-AC4C-1A898869B017}" srcOrd="1" destOrd="0" presId="urn:microsoft.com/office/officeart/2005/8/layout/orgChart1"/>
    <dgm:cxn modelId="{858077FA-7B49-488B-9A38-DD01CAA427D2}" type="presParOf" srcId="{2AD0F394-908E-4BF8-9902-81719C192207}" destId="{E95C75F7-7305-47DE-985C-550E435481C9}" srcOrd="1" destOrd="0" presId="urn:microsoft.com/office/officeart/2005/8/layout/orgChart1"/>
    <dgm:cxn modelId="{F1B30BAA-FA50-4089-8876-A82A803407E3}" type="presParOf" srcId="{2AD0F394-908E-4BF8-9902-81719C192207}" destId="{ADFD56FF-A789-4A68-9B2D-8E4E857854C2}" srcOrd="2" destOrd="0" presId="urn:microsoft.com/office/officeart/2005/8/layout/orgChart1"/>
    <dgm:cxn modelId="{F29F7A7A-02A2-40CE-8D0B-0228BFF75644}" type="presParOf" srcId="{70B62D43-4B2E-478D-8091-7F950B36BC86}" destId="{B4ADFA40-1DC3-4BD0-BAE4-D5BA4FDF2B3E}" srcOrd="8" destOrd="0" presId="urn:microsoft.com/office/officeart/2005/8/layout/orgChart1"/>
    <dgm:cxn modelId="{66DCA44F-C874-44E4-B6D3-E328E01DE2E6}" type="presParOf" srcId="{70B62D43-4B2E-478D-8091-7F950B36BC86}" destId="{74623D81-D47A-4BDB-A76C-094846D41FA8}" srcOrd="9" destOrd="0" presId="urn:microsoft.com/office/officeart/2005/8/layout/orgChart1"/>
    <dgm:cxn modelId="{0730F29C-EB67-48C6-8436-D6B3C0068B50}" type="presParOf" srcId="{74623D81-D47A-4BDB-A76C-094846D41FA8}" destId="{A5AFB960-0B8B-4E03-885A-2579269F7DC1}" srcOrd="0" destOrd="0" presId="urn:microsoft.com/office/officeart/2005/8/layout/orgChart1"/>
    <dgm:cxn modelId="{4D07E7C2-7BDE-45C7-9C55-DC090637A8B7}" type="presParOf" srcId="{A5AFB960-0B8B-4E03-885A-2579269F7DC1}" destId="{3A05D6AC-55D4-4F8B-831D-7528DBB5E857}" srcOrd="0" destOrd="0" presId="urn:microsoft.com/office/officeart/2005/8/layout/orgChart1"/>
    <dgm:cxn modelId="{C4F3FD79-BA7B-4754-9233-E98F3710E588}" type="presParOf" srcId="{A5AFB960-0B8B-4E03-885A-2579269F7DC1}" destId="{179F0FCD-C306-4B84-A7DF-E34F9FAB6F56}" srcOrd="1" destOrd="0" presId="urn:microsoft.com/office/officeart/2005/8/layout/orgChart1"/>
    <dgm:cxn modelId="{71B3FC25-6BC5-415A-A26F-9EE5B6F9F978}" type="presParOf" srcId="{74623D81-D47A-4BDB-A76C-094846D41FA8}" destId="{856F8CB3-7FD8-44A2-BD9F-D0A3BBBFD7B2}" srcOrd="1" destOrd="0" presId="urn:microsoft.com/office/officeart/2005/8/layout/orgChart1"/>
    <dgm:cxn modelId="{13F9AD9A-4672-453F-BFFF-C39A88E9AF98}" type="presParOf" srcId="{74623D81-D47A-4BDB-A76C-094846D41FA8}" destId="{E41C3208-7C36-4192-9EA5-1F0C4DB4A826}" srcOrd="2" destOrd="0" presId="urn:microsoft.com/office/officeart/2005/8/layout/orgChart1"/>
    <dgm:cxn modelId="{51750A54-BA38-42CF-BC08-280E98C30CFE}" type="presParOf" srcId="{8BAB2199-5159-41F9-8708-33820C9B03A9}" destId="{FB705D8D-4B0F-418C-BE22-C9FC935B08A3}" srcOrd="2" destOrd="0" presId="urn:microsoft.com/office/officeart/2005/8/layout/orgChart1"/>
    <dgm:cxn modelId="{BCCCBFD8-B280-431C-9D38-1355DB2F3EA5}" type="presParOf" srcId="{9C5DF944-3D7A-473D-A789-5CA86652B8F8}" destId="{4F6F1802-D2DC-45F2-8B57-B9ACE00E096B}" srcOrd="4" destOrd="0" presId="urn:microsoft.com/office/officeart/2005/8/layout/orgChart1"/>
    <dgm:cxn modelId="{8E18298D-DC7C-4C82-839F-0F408FA23C51}" type="presParOf" srcId="{9C5DF944-3D7A-473D-A789-5CA86652B8F8}" destId="{D09FB176-C899-4C34-A2EF-DF4099E3930B}" srcOrd="5" destOrd="0" presId="urn:microsoft.com/office/officeart/2005/8/layout/orgChart1"/>
    <dgm:cxn modelId="{5449A247-35DC-499C-A205-56A451753AE3}" type="presParOf" srcId="{D09FB176-C899-4C34-A2EF-DF4099E3930B}" destId="{EB3A78CF-8659-4E76-9BB6-78F8A7F8B535}" srcOrd="0" destOrd="0" presId="urn:microsoft.com/office/officeart/2005/8/layout/orgChart1"/>
    <dgm:cxn modelId="{279279F6-42DA-454C-AA72-97F8340AE82C}" type="presParOf" srcId="{EB3A78CF-8659-4E76-9BB6-78F8A7F8B535}" destId="{ED956AEF-5A78-47DC-9D97-3B27A2E93095}" srcOrd="0" destOrd="0" presId="urn:microsoft.com/office/officeart/2005/8/layout/orgChart1"/>
    <dgm:cxn modelId="{87369D65-A426-45F9-9763-905415BFA94B}" type="presParOf" srcId="{EB3A78CF-8659-4E76-9BB6-78F8A7F8B535}" destId="{0936C29E-0ABE-4289-9453-F6DF249F454C}" srcOrd="1" destOrd="0" presId="urn:microsoft.com/office/officeart/2005/8/layout/orgChart1"/>
    <dgm:cxn modelId="{EB681D48-FE8A-43B7-B24B-A71C6C6D3BF4}" type="presParOf" srcId="{D09FB176-C899-4C34-A2EF-DF4099E3930B}" destId="{3666C14E-3FE7-4AB2-BA4F-4535D42C477E}" srcOrd="1" destOrd="0" presId="urn:microsoft.com/office/officeart/2005/8/layout/orgChart1"/>
    <dgm:cxn modelId="{CAB3318C-BE1D-444E-A280-CC0788290E26}" type="presParOf" srcId="{3666C14E-3FE7-4AB2-BA4F-4535D42C477E}" destId="{7E670A0B-4B6A-45AD-AE95-FAE9E52BA24F}" srcOrd="0" destOrd="0" presId="urn:microsoft.com/office/officeart/2005/8/layout/orgChart1"/>
    <dgm:cxn modelId="{45613DA5-4385-4A63-809B-B6C93D52C074}" type="presParOf" srcId="{3666C14E-3FE7-4AB2-BA4F-4535D42C477E}" destId="{781D4557-4BA2-4B53-85D2-D0A8E2F29ACB}" srcOrd="1" destOrd="0" presId="urn:microsoft.com/office/officeart/2005/8/layout/orgChart1"/>
    <dgm:cxn modelId="{8AC56CA0-F2CA-4A60-8B91-8D0C03BF20B9}" type="presParOf" srcId="{781D4557-4BA2-4B53-85D2-D0A8E2F29ACB}" destId="{A1F0E8B8-00E6-43CE-8E1F-A9918B608453}" srcOrd="0" destOrd="0" presId="urn:microsoft.com/office/officeart/2005/8/layout/orgChart1"/>
    <dgm:cxn modelId="{C2BD8AEF-AD11-42EC-A005-6C61E4BE8A23}" type="presParOf" srcId="{A1F0E8B8-00E6-43CE-8E1F-A9918B608453}" destId="{2C701CAE-D8F1-461E-8A0C-C57AEB1CD6C2}" srcOrd="0" destOrd="0" presId="urn:microsoft.com/office/officeart/2005/8/layout/orgChart1"/>
    <dgm:cxn modelId="{6626CC28-75C5-4375-ABF2-2E84934599FD}" type="presParOf" srcId="{A1F0E8B8-00E6-43CE-8E1F-A9918B608453}" destId="{0A55F855-E390-49C4-85C3-4EB5DC8DFEC3}" srcOrd="1" destOrd="0" presId="urn:microsoft.com/office/officeart/2005/8/layout/orgChart1"/>
    <dgm:cxn modelId="{585AF9B2-51A4-47F8-A0E6-04883C34E57F}" type="presParOf" srcId="{781D4557-4BA2-4B53-85D2-D0A8E2F29ACB}" destId="{8FDA77AA-02A8-4EBB-8954-A3306A125F11}" srcOrd="1" destOrd="0" presId="urn:microsoft.com/office/officeart/2005/8/layout/orgChart1"/>
    <dgm:cxn modelId="{4555A228-FF6E-4D06-92DA-E266E27D09B8}" type="presParOf" srcId="{781D4557-4BA2-4B53-85D2-D0A8E2F29ACB}" destId="{802B30D6-A884-4929-98EE-4DE3E2D91CB8}" srcOrd="2" destOrd="0" presId="urn:microsoft.com/office/officeart/2005/8/layout/orgChart1"/>
    <dgm:cxn modelId="{BE7D65AC-F946-4FDC-AB81-DD0A52613149}" type="presParOf" srcId="{3666C14E-3FE7-4AB2-BA4F-4535D42C477E}" destId="{4E5DB2E5-BC21-45FD-89CF-804EEEA73D92}" srcOrd="2" destOrd="0" presId="urn:microsoft.com/office/officeart/2005/8/layout/orgChart1"/>
    <dgm:cxn modelId="{7F5621DB-7C76-4D7A-99FE-80E0AF3396D5}" type="presParOf" srcId="{3666C14E-3FE7-4AB2-BA4F-4535D42C477E}" destId="{FEF5B6E2-22EA-4CFA-BF26-961399773F49}" srcOrd="3" destOrd="0" presId="urn:microsoft.com/office/officeart/2005/8/layout/orgChart1"/>
    <dgm:cxn modelId="{1DC4BEBF-A350-45FE-94BC-D381E790FB90}" type="presParOf" srcId="{FEF5B6E2-22EA-4CFA-BF26-961399773F49}" destId="{42BED641-FA4F-4D4B-9A19-A7D3C3BE1408}" srcOrd="0" destOrd="0" presId="urn:microsoft.com/office/officeart/2005/8/layout/orgChart1"/>
    <dgm:cxn modelId="{7CD3D849-BF57-4D91-A944-5CFEBB7D2E45}" type="presParOf" srcId="{42BED641-FA4F-4D4B-9A19-A7D3C3BE1408}" destId="{74487508-3D4F-4F35-9119-7335AA499C95}" srcOrd="0" destOrd="0" presId="urn:microsoft.com/office/officeart/2005/8/layout/orgChart1"/>
    <dgm:cxn modelId="{C4D52CE9-098F-42F0-8C91-596651A7A4B6}" type="presParOf" srcId="{42BED641-FA4F-4D4B-9A19-A7D3C3BE1408}" destId="{EA4E738B-1483-44D6-89EB-8256A9C3F87D}" srcOrd="1" destOrd="0" presId="urn:microsoft.com/office/officeart/2005/8/layout/orgChart1"/>
    <dgm:cxn modelId="{E2D0C2B4-B7D0-419A-9BE2-402117B7627E}" type="presParOf" srcId="{FEF5B6E2-22EA-4CFA-BF26-961399773F49}" destId="{B5B7C6F2-824B-4B22-9513-4D47B87A1DEF}" srcOrd="1" destOrd="0" presId="urn:microsoft.com/office/officeart/2005/8/layout/orgChart1"/>
    <dgm:cxn modelId="{B88EB7AD-87C0-4CFD-9B11-59A893FFFBC6}" type="presParOf" srcId="{FEF5B6E2-22EA-4CFA-BF26-961399773F49}" destId="{AD4B3EEE-3AC5-44A5-8891-70C0728030DE}" srcOrd="2" destOrd="0" presId="urn:microsoft.com/office/officeart/2005/8/layout/orgChart1"/>
    <dgm:cxn modelId="{F7297E3D-B8D6-4941-B113-22846B4D6033}" type="presParOf" srcId="{3666C14E-3FE7-4AB2-BA4F-4535D42C477E}" destId="{1A2BCB80-89E2-41EC-87D9-8650DA66AB8A}" srcOrd="4" destOrd="0" presId="urn:microsoft.com/office/officeart/2005/8/layout/orgChart1"/>
    <dgm:cxn modelId="{5D722FDC-A112-4A29-BA91-55451DF1FF79}" type="presParOf" srcId="{3666C14E-3FE7-4AB2-BA4F-4535D42C477E}" destId="{CD498E25-17A8-4592-A106-0BDE77F9F8BE}" srcOrd="5" destOrd="0" presId="urn:microsoft.com/office/officeart/2005/8/layout/orgChart1"/>
    <dgm:cxn modelId="{86C2804D-75CD-4119-8150-1C4D7BA1ACF4}" type="presParOf" srcId="{CD498E25-17A8-4592-A106-0BDE77F9F8BE}" destId="{1832CD07-F56C-4B75-9FC3-CEF6C2D6EA45}" srcOrd="0" destOrd="0" presId="urn:microsoft.com/office/officeart/2005/8/layout/orgChart1"/>
    <dgm:cxn modelId="{06A01754-FD4E-4B7E-B8B8-7C6322B63DD3}" type="presParOf" srcId="{1832CD07-F56C-4B75-9FC3-CEF6C2D6EA45}" destId="{F7484F86-9514-4EEC-AAEC-65AD9B4B3D96}" srcOrd="0" destOrd="0" presId="urn:microsoft.com/office/officeart/2005/8/layout/orgChart1"/>
    <dgm:cxn modelId="{3AECAB40-2A10-4933-B1FE-5D1B8B7A8C95}" type="presParOf" srcId="{1832CD07-F56C-4B75-9FC3-CEF6C2D6EA45}" destId="{2F8AA862-E8D3-4043-95F3-7EBB33FDC237}" srcOrd="1" destOrd="0" presId="urn:microsoft.com/office/officeart/2005/8/layout/orgChart1"/>
    <dgm:cxn modelId="{BEAB6E90-DDA5-4634-84B3-5C1457EC4FDE}" type="presParOf" srcId="{CD498E25-17A8-4592-A106-0BDE77F9F8BE}" destId="{D6D1B4BE-1E43-4CD4-965F-996A3963A4DE}" srcOrd="1" destOrd="0" presId="urn:microsoft.com/office/officeart/2005/8/layout/orgChart1"/>
    <dgm:cxn modelId="{1D5E915A-4AC9-4FCB-B737-4B6E5C96B8EA}" type="presParOf" srcId="{CD498E25-17A8-4592-A106-0BDE77F9F8BE}" destId="{2585E360-1265-4DAF-8ED0-8CB30CFCA044}" srcOrd="2" destOrd="0" presId="urn:microsoft.com/office/officeart/2005/8/layout/orgChart1"/>
    <dgm:cxn modelId="{DC15DA93-BDC9-4948-935C-75E01507974E}" type="presParOf" srcId="{3666C14E-3FE7-4AB2-BA4F-4535D42C477E}" destId="{9AAB9F84-69DB-4974-8FB3-17FE16A42904}" srcOrd="6" destOrd="0" presId="urn:microsoft.com/office/officeart/2005/8/layout/orgChart1"/>
    <dgm:cxn modelId="{B29A5368-74C6-4C37-8CFC-36F22A5FF565}" type="presParOf" srcId="{3666C14E-3FE7-4AB2-BA4F-4535D42C477E}" destId="{C3EE2C24-35C5-4383-8BA8-04718D61B1E3}" srcOrd="7" destOrd="0" presId="urn:microsoft.com/office/officeart/2005/8/layout/orgChart1"/>
    <dgm:cxn modelId="{E97180D1-4325-4E43-9F7C-EB8FD1829D92}" type="presParOf" srcId="{C3EE2C24-35C5-4383-8BA8-04718D61B1E3}" destId="{D76FB983-6AF4-4D17-803C-BE4F9D86E241}" srcOrd="0" destOrd="0" presId="urn:microsoft.com/office/officeart/2005/8/layout/orgChart1"/>
    <dgm:cxn modelId="{8F40F0A9-853B-4009-90D4-F495280421A9}" type="presParOf" srcId="{D76FB983-6AF4-4D17-803C-BE4F9D86E241}" destId="{C95AECE2-07C4-42E7-90DA-5CD8EA216CFC}" srcOrd="0" destOrd="0" presId="urn:microsoft.com/office/officeart/2005/8/layout/orgChart1"/>
    <dgm:cxn modelId="{F85FF385-31C9-44B8-8E93-F81FD1C37505}" type="presParOf" srcId="{D76FB983-6AF4-4D17-803C-BE4F9D86E241}" destId="{4704A764-F3E3-46A1-B698-AC3BCD85875D}" srcOrd="1" destOrd="0" presId="urn:microsoft.com/office/officeart/2005/8/layout/orgChart1"/>
    <dgm:cxn modelId="{3D29AB55-FCD8-4228-BBD4-85C09595DDC4}" type="presParOf" srcId="{C3EE2C24-35C5-4383-8BA8-04718D61B1E3}" destId="{C07B020C-8290-4505-84E9-D8CD925D7B93}" srcOrd="1" destOrd="0" presId="urn:microsoft.com/office/officeart/2005/8/layout/orgChart1"/>
    <dgm:cxn modelId="{1A7A3CB3-A2CC-45B4-A465-4AB32A7D821E}" type="presParOf" srcId="{C3EE2C24-35C5-4383-8BA8-04718D61B1E3}" destId="{97715D9E-A6B5-4BE2-9531-017E1F9F5E37}" srcOrd="2" destOrd="0" presId="urn:microsoft.com/office/officeart/2005/8/layout/orgChart1"/>
    <dgm:cxn modelId="{66C1F8A5-F305-493F-8629-1850DF054315}" type="presParOf" srcId="{3666C14E-3FE7-4AB2-BA4F-4535D42C477E}" destId="{F8AA5B07-D62E-4BEF-A7F4-BB8154CE0161}" srcOrd="8" destOrd="0" presId="urn:microsoft.com/office/officeart/2005/8/layout/orgChart1"/>
    <dgm:cxn modelId="{F00B55DC-DEFC-4BE4-9E38-49B2A4667ED1}" type="presParOf" srcId="{3666C14E-3FE7-4AB2-BA4F-4535D42C477E}" destId="{28D3CB32-FAA0-4273-8538-1EB307061468}" srcOrd="9" destOrd="0" presId="urn:microsoft.com/office/officeart/2005/8/layout/orgChart1"/>
    <dgm:cxn modelId="{F0A339F3-0A7B-4481-8287-5111A05B1A58}" type="presParOf" srcId="{28D3CB32-FAA0-4273-8538-1EB307061468}" destId="{4E6634D0-9CA1-4ACD-BF91-91BEE47E76EF}" srcOrd="0" destOrd="0" presId="urn:microsoft.com/office/officeart/2005/8/layout/orgChart1"/>
    <dgm:cxn modelId="{57475663-E9E4-48B7-A432-7C4C415F7600}" type="presParOf" srcId="{4E6634D0-9CA1-4ACD-BF91-91BEE47E76EF}" destId="{EE219807-47C8-4941-99AE-CE39076E53F5}" srcOrd="0" destOrd="0" presId="urn:microsoft.com/office/officeart/2005/8/layout/orgChart1"/>
    <dgm:cxn modelId="{ED1C2FD6-B508-4E8B-B63D-999839FA578E}" type="presParOf" srcId="{4E6634D0-9CA1-4ACD-BF91-91BEE47E76EF}" destId="{A8ED66CC-CBB3-4EB5-ADE1-6E062170315B}" srcOrd="1" destOrd="0" presId="urn:microsoft.com/office/officeart/2005/8/layout/orgChart1"/>
    <dgm:cxn modelId="{8DB72B23-FF3A-4BE4-9E2B-97CF693A6806}" type="presParOf" srcId="{28D3CB32-FAA0-4273-8538-1EB307061468}" destId="{55A4A9B7-D2D2-4F27-9972-54B957F184B3}" srcOrd="1" destOrd="0" presId="urn:microsoft.com/office/officeart/2005/8/layout/orgChart1"/>
    <dgm:cxn modelId="{2C164D4A-A638-471F-A83C-CB603B4BADB1}" type="presParOf" srcId="{28D3CB32-FAA0-4273-8538-1EB307061468}" destId="{A6D08738-8725-4BBB-8D6E-6E0F7F338F27}" srcOrd="2" destOrd="0" presId="urn:microsoft.com/office/officeart/2005/8/layout/orgChart1"/>
    <dgm:cxn modelId="{0B40AA10-3E9A-43BC-A3EF-8F48DE5E0E4A}" type="presParOf" srcId="{D09FB176-C899-4C34-A2EF-DF4099E3930B}" destId="{10032A81-28F1-4589-A2C9-2F713826DB5B}" srcOrd="2" destOrd="0" presId="urn:microsoft.com/office/officeart/2005/8/layout/orgChart1"/>
    <dgm:cxn modelId="{E8A5F3A1-371F-4CF5-B6CD-977CBAF92E61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84AB451-193E-481D-9429-4840CA9DB7A0}" type="presOf" srcId="{C7336B56-6975-43EE-AA11-2CF9D86F3B72}" destId="{F7484F86-9514-4EEC-AAEC-65AD9B4B3D9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9F7A4324-4682-4311-8B05-C7D257551F59}" type="presOf" srcId="{DC9F82DD-39AD-486C-81D6-0E3C38A96BAD}" destId="{4F6F1802-D2DC-45F2-8B57-B9ACE00E096B}" srcOrd="0" destOrd="0" presId="urn:microsoft.com/office/officeart/2005/8/layout/orgChart1"/>
    <dgm:cxn modelId="{A44690D5-7FF5-47EA-A86B-799A9D56FDC6}" type="presOf" srcId="{B40A1E99-819E-4C0D-B671-3D134F0F7163}" destId="{3A05D6AC-55D4-4F8B-831D-7528DBB5E857}" srcOrd="0" destOrd="0" presId="urn:microsoft.com/office/officeart/2005/8/layout/orgChart1"/>
    <dgm:cxn modelId="{803376F4-F7BB-46FE-AF04-56A9FAE04EB4}" type="presOf" srcId="{DCCE79F2-51DC-4E3A-8F3D-0CB311D1F14D}" destId="{A8ED66CC-CBB3-4EB5-ADE1-6E062170315B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DE7CA89-7DD8-4E31-B319-E85A38D5D0D1}" type="presOf" srcId="{E2FDDA39-0A56-4C19-9570-F6322A50CD7C}" destId="{4704A764-F3E3-46A1-B698-AC3BCD85875D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B84DC4F3-23D9-4C3D-94B5-245F1DABE332}" type="presOf" srcId="{844909A3-F2C8-49AE-869B-AFCA0AC709DF}" destId="{5A29D58D-62CC-4731-8120-CAD4354C3E03}" srcOrd="0" destOrd="0" presId="urn:microsoft.com/office/officeart/2005/8/layout/orgChart1"/>
    <dgm:cxn modelId="{770EC9CC-B52F-4E4F-8B73-4D00E46C622B}" type="presOf" srcId="{88415C31-82DD-4EF9-9A7A-1D4D99FB6B9D}" destId="{ED956AEF-5A78-47DC-9D97-3B27A2E93095}" srcOrd="0" destOrd="0" presId="urn:microsoft.com/office/officeart/2005/8/layout/orgChart1"/>
    <dgm:cxn modelId="{D6892B25-E176-43E9-91B5-11EA8BBFEB25}" type="presOf" srcId="{6A766238-49C0-489C-9759-5801318FB123}" destId="{8F3E2022-AB5E-4438-BDBE-146FD19E8285}" srcOrd="0" destOrd="0" presId="urn:microsoft.com/office/officeart/2005/8/layout/orgChart1"/>
    <dgm:cxn modelId="{AFFD44D2-0355-47FC-B0E4-58064C3540E5}" type="presOf" srcId="{BAA37ED3-8504-4718-82EA-2141E33A703B}" destId="{C6471DB4-9B93-437A-AEBE-F3B71F737DF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143CDCA-BB21-455D-9F79-3D5B3B1A6B50}" type="presOf" srcId="{D91152BC-9A33-44D3-AEBB-F20420DB430F}" destId="{5EC808F1-181C-42C2-975C-2B558EBCB7FE}" srcOrd="1" destOrd="0" presId="urn:microsoft.com/office/officeart/2005/8/layout/orgChart1"/>
    <dgm:cxn modelId="{FE7B78F3-16FA-475B-8542-897A53527BB3}" type="presOf" srcId="{0ED209FE-B93C-493B-85A2-BA5863869AE7}" destId="{B4ADFA40-1DC3-4BD0-BAE4-D5BA4FDF2B3E}" srcOrd="0" destOrd="0" presId="urn:microsoft.com/office/officeart/2005/8/layout/orgChart1"/>
    <dgm:cxn modelId="{2009E2DB-23CB-4C11-B4CE-D3FB3EC27196}" type="presOf" srcId="{BCA1F9C7-A2DE-4DA9-9030-581CAAE089DA}" destId="{7E670A0B-4B6A-45AD-AE95-FAE9E52BA24F}" srcOrd="0" destOrd="0" presId="urn:microsoft.com/office/officeart/2005/8/layout/orgChart1"/>
    <dgm:cxn modelId="{ADC5984F-6F4E-4611-9E5C-A6AC4D5CEC0A}" type="presOf" srcId="{EDF4E25F-6E69-41B7-B57F-66E5D749104E}" destId="{CD65CBB6-B9A3-48AB-AFB3-4BE4B03553D3}" srcOrd="0" destOrd="0" presId="urn:microsoft.com/office/officeart/2005/8/layout/orgChart1"/>
    <dgm:cxn modelId="{FD3F0542-9D92-4B8A-8568-59716D7D8AFE}" type="presOf" srcId="{1E17A9B5-1CC6-4BF4-A5EB-2099972243B8}" destId="{0044642D-BF6E-4946-989D-7BC76303D8B1}" srcOrd="1" destOrd="0" presId="urn:microsoft.com/office/officeart/2005/8/layout/orgChart1"/>
    <dgm:cxn modelId="{D659DD46-F3B3-4039-A040-E664320972B5}" type="presOf" srcId="{E2FDDA39-0A56-4C19-9570-F6322A50CD7C}" destId="{C95AECE2-07C4-42E7-90DA-5CD8EA216CFC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E7422E0-4DA9-4BFF-BE06-7CB7D194C8A9}" type="presOf" srcId="{57A44C0D-573F-44FB-BC9E-B18382ACCC39}" destId="{9AAB9F84-69DB-4974-8FB3-17FE16A42904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C64A6CB6-D75E-4FAB-8E25-95419EA7FC57}" type="presOf" srcId="{69BEBD41-3545-40FD-BFDD-D21BD47C872E}" destId="{74487508-3D4F-4F35-9119-7335AA499C95}" srcOrd="0" destOrd="0" presId="urn:microsoft.com/office/officeart/2005/8/layout/orgChart1"/>
    <dgm:cxn modelId="{39C3286F-2B6C-4226-8DB2-D77FC074FBFB}" type="presOf" srcId="{C7336B56-6975-43EE-AA11-2CF9D86F3B72}" destId="{2F8AA862-E8D3-4043-95F3-7EBB33FDC237}" srcOrd="1" destOrd="0" presId="urn:microsoft.com/office/officeart/2005/8/layout/orgChart1"/>
    <dgm:cxn modelId="{409708E8-759A-467D-9432-09827A6D5B5E}" type="presOf" srcId="{41CBE71F-8A1C-4046-8B51-627382F890A8}" destId="{BD53C961-9C2E-42B5-A825-EB1CD5AF2FE3}" srcOrd="0" destOrd="0" presId="urn:microsoft.com/office/officeart/2005/8/layout/orgChart1"/>
    <dgm:cxn modelId="{966F7F95-3643-40B9-877D-5D7DFC8C78A9}" type="presOf" srcId="{00B822AA-E50D-409C-8E77-78CE41F17C4F}" destId="{EE7467E8-D778-4C18-9C7C-925EF25B0DC2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7E179943-E870-4C1E-B225-890DFFF0F5F8}" type="presOf" srcId="{032924AE-7BA3-4608-9D4D-A10FC22FA55B}" destId="{842224E6-60DA-412E-8A1B-7533C1377869}" srcOrd="1" destOrd="0" presId="urn:microsoft.com/office/officeart/2005/8/layout/orgChart1"/>
    <dgm:cxn modelId="{A458B5D4-3220-43F4-87AB-8193E9961D1E}" type="presOf" srcId="{092024CE-8423-4E50-A34E-3122E05631CC}" destId="{0A55F855-E390-49C4-85C3-4EB5DC8DFEC3}" srcOrd="1" destOrd="0" presId="urn:microsoft.com/office/officeart/2005/8/layout/orgChart1"/>
    <dgm:cxn modelId="{DB229BFB-245F-4CF6-903C-62B4DD9AC59C}" type="presOf" srcId="{6A766238-49C0-489C-9759-5801318FB123}" destId="{F4F60A8B-BCFE-4E33-9289-BF4CA9206F7B}" srcOrd="1" destOrd="0" presId="urn:microsoft.com/office/officeart/2005/8/layout/orgChart1"/>
    <dgm:cxn modelId="{37BEF501-F7CF-4346-B426-E3344918DF82}" type="presOf" srcId="{1E17A9B5-1CC6-4BF4-A5EB-2099972243B8}" destId="{F0DC39B6-0C64-430A-9FFB-4907B94E244D}" srcOrd="0" destOrd="0" presId="urn:microsoft.com/office/officeart/2005/8/layout/orgChart1"/>
    <dgm:cxn modelId="{931EFC41-0F6A-45D1-8F74-42E6C534E7B7}" type="presOf" srcId="{D91152BC-9A33-44D3-AEBB-F20420DB430F}" destId="{30DA9891-B7C7-405D-9015-1C3DF0E9850F}" srcOrd="0" destOrd="0" presId="urn:microsoft.com/office/officeart/2005/8/layout/orgChart1"/>
    <dgm:cxn modelId="{85375EA4-09A3-4815-AB76-8474B24C0B78}" type="presOf" srcId="{092024CE-8423-4E50-A34E-3122E05631CC}" destId="{2C701CAE-D8F1-461E-8A0C-C57AEB1CD6C2}" srcOrd="0" destOrd="0" presId="urn:microsoft.com/office/officeart/2005/8/layout/orgChart1"/>
    <dgm:cxn modelId="{B7F0F470-3AB4-4B07-A94A-9936C411A842}" type="presOf" srcId="{382A9707-8CE9-4448-A732-795155023764}" destId="{C9EB4BFF-95DA-49B7-87A2-66A52A4FCDFA}" srcOrd="0" destOrd="0" presId="urn:microsoft.com/office/officeart/2005/8/layout/orgChart1"/>
    <dgm:cxn modelId="{4D958B84-7B1E-49CD-A771-2799A4592CD6}" type="presOf" srcId="{8514C17C-35EC-4D14-92F7-13A577CAA5C4}" destId="{079C46BA-E270-4C4F-9AA8-92E32A64D736}" srcOrd="0" destOrd="0" presId="urn:microsoft.com/office/officeart/2005/8/layout/orgChart1"/>
    <dgm:cxn modelId="{67FFE9F2-7245-4C5F-A72B-F2847B48469F}" type="presOf" srcId="{B103CFD6-C2F2-4A76-8866-035FF64E5877}" destId="{2FA1AE03-77C2-487B-948B-82122901556A}" srcOrd="1" destOrd="0" presId="urn:microsoft.com/office/officeart/2005/8/layout/orgChart1"/>
    <dgm:cxn modelId="{E3D77F2D-1B08-4354-AF8B-5F454454E32A}" type="presOf" srcId="{8514C17C-35EC-4D14-92F7-13A577CAA5C4}" destId="{3AA4BA60-CAF3-4B65-8A7B-26648B565082}" srcOrd="1" destOrd="0" presId="urn:microsoft.com/office/officeart/2005/8/layout/orgChart1"/>
    <dgm:cxn modelId="{F635127C-BA13-4CB5-87A2-D6813626E321}" type="presOf" srcId="{B103CFD6-C2F2-4A76-8866-035FF64E5877}" destId="{D98E11BE-9177-4329-A5B4-B4B8653C2863}" srcOrd="0" destOrd="0" presId="urn:microsoft.com/office/officeart/2005/8/layout/orgChart1"/>
    <dgm:cxn modelId="{58580218-4E4D-4EB0-83EE-BE94736803B5}" type="presOf" srcId="{51AC05A3-5125-4631-8328-EE9742C5CE1F}" destId="{7533127D-6F77-420D-9337-03A9B17677A7}" srcOrd="0" destOrd="0" presId="urn:microsoft.com/office/officeart/2005/8/layout/orgChart1"/>
    <dgm:cxn modelId="{8A4291A9-48A4-45A9-8E89-6C04B3E8E514}" type="presOf" srcId="{49A41343-8942-4E0A-948C-7308CFEDA337}" destId="{F8AA5B07-D62E-4BEF-A7F4-BB8154CE0161}" srcOrd="0" destOrd="0" presId="urn:microsoft.com/office/officeart/2005/8/layout/orgChart1"/>
    <dgm:cxn modelId="{CA90AF92-B7CC-4880-AA88-1AC0A48DF819}" type="presOf" srcId="{CBC98D67-7A4E-4DF5-AC0F-18B667594BB8}" destId="{D644628E-4C6F-4DF2-8C07-D2B66E3A4757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3D2D446B-87CF-47F6-8B4F-BDA77BE7C600}" type="presOf" srcId="{00B822AA-E50D-409C-8E77-78CE41F17C4F}" destId="{86ECFBC0-6EDE-49D7-A5E4-E61CBAF4A092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F7BA05C6-B098-4A6F-9A45-2AED6EF62FF9}" type="presOf" srcId="{51AC05A3-5125-4631-8328-EE9742C5CE1F}" destId="{75DCBE71-7469-49E9-81E5-E6A43E3EC0DC}" srcOrd="1" destOrd="0" presId="urn:microsoft.com/office/officeart/2005/8/layout/orgChart1"/>
    <dgm:cxn modelId="{EB08DB44-A76F-4FE7-84AF-51926BBFEF55}" type="presOf" srcId="{3837525C-9A2A-44D5-8B42-9C0820CF3FF9}" destId="{6AC59FBD-FAEA-42FA-8EB1-29A7CC044828}" srcOrd="0" destOrd="0" presId="urn:microsoft.com/office/officeart/2005/8/layout/orgChart1"/>
    <dgm:cxn modelId="{69FAB954-0EBB-4587-BB12-AA4186C25253}" type="presOf" srcId="{D656347E-658D-41DE-86E2-9688A1F66EB3}" destId="{D351E307-7A60-4733-B21C-CC6D6E5D051D}" srcOrd="0" destOrd="0" presId="urn:microsoft.com/office/officeart/2005/8/layout/orgChart1"/>
    <dgm:cxn modelId="{0F02F1C9-F3A8-4955-8A9E-B02C6D1B425E}" type="presOf" srcId="{382A9707-8CE9-4448-A732-795155023764}" destId="{40CBCC65-FD09-4B94-B9C9-3482617F2627}" srcOrd="1" destOrd="0" presId="urn:microsoft.com/office/officeart/2005/8/layout/orgChart1"/>
    <dgm:cxn modelId="{B37FC341-7F95-406A-99E8-E128C0ACD681}" type="presOf" srcId="{032924AE-7BA3-4608-9D4D-A10FC22FA55B}" destId="{FCA2B357-06A1-4199-999C-BBE32872F828}" srcOrd="0" destOrd="0" presId="urn:microsoft.com/office/officeart/2005/8/layout/orgChart1"/>
    <dgm:cxn modelId="{C0B34A43-1AB9-4FDE-8AA4-B5F1527590D5}" type="presOf" srcId="{D3B00EB5-7252-4C54-A138-4FDE2761BA89}" destId="{77FF546B-1ADB-4B35-B705-B48DE95D0A7F}" srcOrd="0" destOrd="0" presId="urn:microsoft.com/office/officeart/2005/8/layout/orgChart1"/>
    <dgm:cxn modelId="{7F598A38-080C-4FFB-942C-ED461890EE80}" type="presOf" srcId="{B40A1E99-819E-4C0D-B671-3D134F0F7163}" destId="{179F0FCD-C306-4B84-A7DF-E34F9FAB6F56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F4D3306-F712-41FD-8A17-43CB2FA936E5}" type="presOf" srcId="{1D03C52E-27F1-4CAD-B953-A57260381D87}" destId="{52D64095-8F0B-43C5-A134-4F8EB745D0AC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EA68D143-B8CC-40B1-A689-51130DCB0048}" type="presOf" srcId="{BC7A14EC-7DD0-42E2-A28E-8428AF273F49}" destId="{4E5DB2E5-BC21-45FD-89CF-804EEEA73D92}" srcOrd="0" destOrd="0" presId="urn:microsoft.com/office/officeart/2005/8/layout/orgChart1"/>
    <dgm:cxn modelId="{BA9DCABF-FA81-4C64-8344-670B000B2BA1}" type="presOf" srcId="{D5F013B3-4B4E-4E38-9BAF-4B34B2BB0C79}" destId="{14A5ABF2-8B49-4694-AC4C-1A898869B017}" srcOrd="1" destOrd="0" presId="urn:microsoft.com/office/officeart/2005/8/layout/orgChart1"/>
    <dgm:cxn modelId="{C140545D-A187-46B1-8FF5-A0CA0CDC0050}" type="presOf" srcId="{D5F013B3-4B4E-4E38-9BAF-4B34B2BB0C79}" destId="{26E61D30-5696-4E05-9044-AF73EF27DAB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3B22E24C-8422-4C05-97F9-A312AE95C113}" type="presOf" srcId="{88B02B86-A182-47E8-98CE-5F03ED03FC83}" destId="{1A2BCB80-89E2-41EC-87D9-8650DA66AB8A}" srcOrd="0" destOrd="0" presId="urn:microsoft.com/office/officeart/2005/8/layout/orgChart1"/>
    <dgm:cxn modelId="{EA87C22C-CDA3-4DD2-8E05-494C8D1D8BFB}" type="presOf" srcId="{88415C31-82DD-4EF9-9A7A-1D4D99FB6B9D}" destId="{0936C29E-0ABE-4289-9453-F6DF249F454C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3CF9EAFB-1DB8-4F3E-B2CD-BC7F60D163C0}" type="presOf" srcId="{43C964D4-3EA5-4709-BA45-DC9671707267}" destId="{ABF5B3AF-9C3F-43AC-89B9-A4B84688B739}" srcOrd="0" destOrd="0" presId="urn:microsoft.com/office/officeart/2005/8/layout/orgChart1"/>
    <dgm:cxn modelId="{D1624378-CBAF-48CD-8B57-6BDAE44966F6}" type="presOf" srcId="{69BEBD41-3545-40FD-BFDD-D21BD47C872E}" destId="{EA4E738B-1483-44D6-89EB-8256A9C3F87D}" srcOrd="1" destOrd="0" presId="urn:microsoft.com/office/officeart/2005/8/layout/orgChart1"/>
    <dgm:cxn modelId="{8FB603C2-801A-45A9-B838-5341C3E3DA36}" type="presOf" srcId="{CE683E6A-A313-4F5C-8639-235783D1198F}" destId="{6C1B72B2-EE6C-495B-ADAD-8508CE8EB807}" srcOrd="0" destOrd="0" presId="urn:microsoft.com/office/officeart/2005/8/layout/orgChart1"/>
    <dgm:cxn modelId="{C87032F1-832F-47E8-ABDA-416C97F0EDED}" type="presOf" srcId="{43C964D4-3EA5-4709-BA45-DC9671707267}" destId="{87899BB1-A811-4B2D-8FA3-633A97B1A6A6}" srcOrd="1" destOrd="0" presId="urn:microsoft.com/office/officeart/2005/8/layout/orgChart1"/>
    <dgm:cxn modelId="{A90867C4-D5AA-41A6-8B64-1A5BD40FEC72}" type="presOf" srcId="{DCCE79F2-51DC-4E3A-8F3D-0CB311D1F14D}" destId="{EE219807-47C8-4941-99AE-CE39076E53F5}" srcOrd="0" destOrd="0" presId="urn:microsoft.com/office/officeart/2005/8/layout/orgChart1"/>
    <dgm:cxn modelId="{4B2A9A92-024F-46D4-A62F-C7886CA09845}" type="presOf" srcId="{DCB062A1-302A-48A6-BE81-96138548FF70}" destId="{1AE91293-7748-4E52-8855-7B838C555EB9}" srcOrd="0" destOrd="0" presId="urn:microsoft.com/office/officeart/2005/8/layout/orgChart1"/>
    <dgm:cxn modelId="{FBDD7274-503A-4116-B4F0-1911C3B5F261}" type="presParOf" srcId="{6C1B72B2-EE6C-495B-ADAD-8508CE8EB807}" destId="{B9578B13-712D-4BAD-A28F-A7352074EDA6}" srcOrd="0" destOrd="0" presId="urn:microsoft.com/office/officeart/2005/8/layout/orgChart1"/>
    <dgm:cxn modelId="{571D3421-9B75-4EAD-B4F5-7C68831E392E}" type="presParOf" srcId="{B9578B13-712D-4BAD-A28F-A7352074EDA6}" destId="{EA34C8C8-6EC1-483B-8E39-8E6926CED3CE}" srcOrd="0" destOrd="0" presId="urn:microsoft.com/office/officeart/2005/8/layout/orgChart1"/>
    <dgm:cxn modelId="{9155DFDB-B751-4D08-85DE-AFA1C7389FDA}" type="presParOf" srcId="{EA34C8C8-6EC1-483B-8E39-8E6926CED3CE}" destId="{D98E11BE-9177-4329-A5B4-B4B8653C2863}" srcOrd="0" destOrd="0" presId="urn:microsoft.com/office/officeart/2005/8/layout/orgChart1"/>
    <dgm:cxn modelId="{E2B414D7-4069-44F3-AF42-6AEA96BE264B}" type="presParOf" srcId="{EA34C8C8-6EC1-483B-8E39-8E6926CED3CE}" destId="{2FA1AE03-77C2-487B-948B-82122901556A}" srcOrd="1" destOrd="0" presId="urn:microsoft.com/office/officeart/2005/8/layout/orgChart1"/>
    <dgm:cxn modelId="{F7578139-145A-412A-ADF0-F8C694BC4782}" type="presParOf" srcId="{B9578B13-712D-4BAD-A28F-A7352074EDA6}" destId="{9C5DF944-3D7A-473D-A789-5CA86652B8F8}" srcOrd="1" destOrd="0" presId="urn:microsoft.com/office/officeart/2005/8/layout/orgChart1"/>
    <dgm:cxn modelId="{83849C65-1F18-4678-89CD-C3A99D8B4AAB}" type="presParOf" srcId="{9C5DF944-3D7A-473D-A789-5CA86652B8F8}" destId="{D351E307-7A60-4733-B21C-CC6D6E5D051D}" srcOrd="0" destOrd="0" presId="urn:microsoft.com/office/officeart/2005/8/layout/orgChart1"/>
    <dgm:cxn modelId="{18B24E70-4737-4C2B-8EDC-F0BAC09F5FA6}" type="presParOf" srcId="{9C5DF944-3D7A-473D-A789-5CA86652B8F8}" destId="{60FE5B31-E82E-49E2-9469-B5D5674278BC}" srcOrd="1" destOrd="0" presId="urn:microsoft.com/office/officeart/2005/8/layout/orgChart1"/>
    <dgm:cxn modelId="{C8AC0DA1-BC8D-42F2-BEF5-8BC9425CE06B}" type="presParOf" srcId="{60FE5B31-E82E-49E2-9469-B5D5674278BC}" destId="{CB88DD46-0D40-4A1B-9C97-26FA4C46EB15}" srcOrd="0" destOrd="0" presId="urn:microsoft.com/office/officeart/2005/8/layout/orgChart1"/>
    <dgm:cxn modelId="{840971FF-ABBB-421C-8363-7D4C816E466E}" type="presParOf" srcId="{CB88DD46-0D40-4A1B-9C97-26FA4C46EB15}" destId="{ABF5B3AF-9C3F-43AC-89B9-A4B84688B739}" srcOrd="0" destOrd="0" presId="urn:microsoft.com/office/officeart/2005/8/layout/orgChart1"/>
    <dgm:cxn modelId="{E9CB836B-1E23-407D-8C71-7955006CD69E}" type="presParOf" srcId="{CB88DD46-0D40-4A1B-9C97-26FA4C46EB15}" destId="{87899BB1-A811-4B2D-8FA3-633A97B1A6A6}" srcOrd="1" destOrd="0" presId="urn:microsoft.com/office/officeart/2005/8/layout/orgChart1"/>
    <dgm:cxn modelId="{C75FB38F-4D8B-47B9-A571-EAFE4966F01E}" type="presParOf" srcId="{60FE5B31-E82E-49E2-9469-B5D5674278BC}" destId="{B6A20B03-CFA9-41D8-9956-9F0EB448DC4A}" srcOrd="1" destOrd="0" presId="urn:microsoft.com/office/officeart/2005/8/layout/orgChart1"/>
    <dgm:cxn modelId="{DCC3917C-7F90-4CDB-8456-EF136FD02CCD}" type="presParOf" srcId="{B6A20B03-CFA9-41D8-9956-9F0EB448DC4A}" destId="{CD65CBB6-B9A3-48AB-AFB3-4BE4B03553D3}" srcOrd="0" destOrd="0" presId="urn:microsoft.com/office/officeart/2005/8/layout/orgChart1"/>
    <dgm:cxn modelId="{A2EDFAB8-1261-4050-9138-BB2FE3329C0F}" type="presParOf" srcId="{B6A20B03-CFA9-41D8-9956-9F0EB448DC4A}" destId="{ED1F0A6D-21D1-431E-B021-19DC70288741}" srcOrd="1" destOrd="0" presId="urn:microsoft.com/office/officeart/2005/8/layout/orgChart1"/>
    <dgm:cxn modelId="{F54BD34F-EF1F-4B47-B0D1-531EFDB75D86}" type="presParOf" srcId="{ED1F0A6D-21D1-431E-B021-19DC70288741}" destId="{3035FF76-B78F-49A4-AACF-E2FF3786028F}" srcOrd="0" destOrd="0" presId="urn:microsoft.com/office/officeart/2005/8/layout/orgChart1"/>
    <dgm:cxn modelId="{028E9740-8ED3-4232-B35F-3163948EA498}" type="presParOf" srcId="{3035FF76-B78F-49A4-AACF-E2FF3786028F}" destId="{F0DC39B6-0C64-430A-9FFB-4907B94E244D}" srcOrd="0" destOrd="0" presId="urn:microsoft.com/office/officeart/2005/8/layout/orgChart1"/>
    <dgm:cxn modelId="{406E83A1-0461-44C6-BA15-B287D5D186E4}" type="presParOf" srcId="{3035FF76-B78F-49A4-AACF-E2FF3786028F}" destId="{0044642D-BF6E-4946-989D-7BC76303D8B1}" srcOrd="1" destOrd="0" presId="urn:microsoft.com/office/officeart/2005/8/layout/orgChart1"/>
    <dgm:cxn modelId="{3A56C6F4-86B1-4CEB-AD18-447187014669}" type="presParOf" srcId="{ED1F0A6D-21D1-431E-B021-19DC70288741}" destId="{6F92EC3E-8AAE-41C7-BFFF-85E9DBCB215A}" srcOrd="1" destOrd="0" presId="urn:microsoft.com/office/officeart/2005/8/layout/orgChart1"/>
    <dgm:cxn modelId="{D75D0875-59AD-4296-95B2-3C928A0B65B7}" type="presParOf" srcId="{ED1F0A6D-21D1-431E-B021-19DC70288741}" destId="{C359BE23-B469-48EB-819D-6F6FDCDBB0A8}" srcOrd="2" destOrd="0" presId="urn:microsoft.com/office/officeart/2005/8/layout/orgChart1"/>
    <dgm:cxn modelId="{DDB4DCDA-79E6-4B49-B32E-C924CE72531D}" type="presParOf" srcId="{B6A20B03-CFA9-41D8-9956-9F0EB448DC4A}" destId="{6AC59FBD-FAEA-42FA-8EB1-29A7CC044828}" srcOrd="2" destOrd="0" presId="urn:microsoft.com/office/officeart/2005/8/layout/orgChart1"/>
    <dgm:cxn modelId="{927353E7-B1B4-4824-A930-B7ACC6B18954}" type="presParOf" srcId="{B6A20B03-CFA9-41D8-9956-9F0EB448DC4A}" destId="{F2E1EDE4-99F4-4CBC-BA6A-91AF00914823}" srcOrd="3" destOrd="0" presId="urn:microsoft.com/office/officeart/2005/8/layout/orgChart1"/>
    <dgm:cxn modelId="{39016B49-8DD8-4B32-AF80-9583545EDBA1}" type="presParOf" srcId="{F2E1EDE4-99F4-4CBC-BA6A-91AF00914823}" destId="{795B4B98-FEFB-4DAB-B785-2E28918B1C7E}" srcOrd="0" destOrd="0" presId="urn:microsoft.com/office/officeart/2005/8/layout/orgChart1"/>
    <dgm:cxn modelId="{B612B5EF-93C3-4208-AF51-4F1C6E7A40D1}" type="presParOf" srcId="{795B4B98-FEFB-4DAB-B785-2E28918B1C7E}" destId="{C9EB4BFF-95DA-49B7-87A2-66A52A4FCDFA}" srcOrd="0" destOrd="0" presId="urn:microsoft.com/office/officeart/2005/8/layout/orgChart1"/>
    <dgm:cxn modelId="{5FA84A5B-8328-4FE5-85A1-DCF08FD0D43F}" type="presParOf" srcId="{795B4B98-FEFB-4DAB-B785-2E28918B1C7E}" destId="{40CBCC65-FD09-4B94-B9C9-3482617F2627}" srcOrd="1" destOrd="0" presId="urn:microsoft.com/office/officeart/2005/8/layout/orgChart1"/>
    <dgm:cxn modelId="{26448965-2B91-4564-ABA4-5AB58A0F905B}" type="presParOf" srcId="{F2E1EDE4-99F4-4CBC-BA6A-91AF00914823}" destId="{6E67D5E8-91A3-4A9C-B70E-60777B0DD65E}" srcOrd="1" destOrd="0" presId="urn:microsoft.com/office/officeart/2005/8/layout/orgChart1"/>
    <dgm:cxn modelId="{436DF598-4BEE-4E63-ABC8-18398F6AAEA9}" type="presParOf" srcId="{F2E1EDE4-99F4-4CBC-BA6A-91AF00914823}" destId="{9041FCB5-DDBA-4A82-87F1-A20AE1F0ECFA}" srcOrd="2" destOrd="0" presId="urn:microsoft.com/office/officeart/2005/8/layout/orgChart1"/>
    <dgm:cxn modelId="{D911D095-AA83-4B55-A05B-873FB6C2557E}" type="presParOf" srcId="{B6A20B03-CFA9-41D8-9956-9F0EB448DC4A}" destId="{D644628E-4C6F-4DF2-8C07-D2B66E3A4757}" srcOrd="4" destOrd="0" presId="urn:microsoft.com/office/officeart/2005/8/layout/orgChart1"/>
    <dgm:cxn modelId="{D8EC7EB0-D0EC-427D-A239-DA37697A0D72}" type="presParOf" srcId="{B6A20B03-CFA9-41D8-9956-9F0EB448DC4A}" destId="{4C59CDCC-8171-42A8-836D-8A7ADEF309D0}" srcOrd="5" destOrd="0" presId="urn:microsoft.com/office/officeart/2005/8/layout/orgChart1"/>
    <dgm:cxn modelId="{DDD2DEF5-1C58-4197-9F32-BD158DA8DEB4}" type="presParOf" srcId="{4C59CDCC-8171-42A8-836D-8A7ADEF309D0}" destId="{FED7DC99-D3B3-46B2-AE57-14D47B1F3671}" srcOrd="0" destOrd="0" presId="urn:microsoft.com/office/officeart/2005/8/layout/orgChart1"/>
    <dgm:cxn modelId="{728F9E09-054A-4EF8-B069-963AE4FB62B7}" type="presParOf" srcId="{FED7DC99-D3B3-46B2-AE57-14D47B1F3671}" destId="{8F3E2022-AB5E-4438-BDBE-146FD19E8285}" srcOrd="0" destOrd="0" presId="urn:microsoft.com/office/officeart/2005/8/layout/orgChart1"/>
    <dgm:cxn modelId="{D8A79A2A-89C2-4147-83C3-9C6CAC61E799}" type="presParOf" srcId="{FED7DC99-D3B3-46B2-AE57-14D47B1F3671}" destId="{F4F60A8B-BCFE-4E33-9289-BF4CA9206F7B}" srcOrd="1" destOrd="0" presId="urn:microsoft.com/office/officeart/2005/8/layout/orgChart1"/>
    <dgm:cxn modelId="{79E78A8A-1676-4905-84D0-2BA7DD303F1D}" type="presParOf" srcId="{4C59CDCC-8171-42A8-836D-8A7ADEF309D0}" destId="{0717BF70-BD3E-4FBF-92BE-2C7F71500E41}" srcOrd="1" destOrd="0" presId="urn:microsoft.com/office/officeart/2005/8/layout/orgChart1"/>
    <dgm:cxn modelId="{44DDEEDA-FD77-4686-A5BD-5F206FD0754A}" type="presParOf" srcId="{4C59CDCC-8171-42A8-836D-8A7ADEF309D0}" destId="{0E63D1F7-0BB7-4B23-80D6-B69D7359A638}" srcOrd="2" destOrd="0" presId="urn:microsoft.com/office/officeart/2005/8/layout/orgChart1"/>
    <dgm:cxn modelId="{2C5DED26-4CA2-4F2A-973E-FA008AFCF273}" type="presParOf" srcId="{B6A20B03-CFA9-41D8-9956-9F0EB448DC4A}" destId="{52D64095-8F0B-43C5-A134-4F8EB745D0AC}" srcOrd="6" destOrd="0" presId="urn:microsoft.com/office/officeart/2005/8/layout/orgChart1"/>
    <dgm:cxn modelId="{D973EF69-B8E7-4B3C-BC6A-27041AC71538}" type="presParOf" srcId="{B6A20B03-CFA9-41D8-9956-9F0EB448DC4A}" destId="{65175C4B-27F3-41C0-9093-49201195521B}" srcOrd="7" destOrd="0" presId="urn:microsoft.com/office/officeart/2005/8/layout/orgChart1"/>
    <dgm:cxn modelId="{8BA8745E-BD28-47C1-AD51-C6AAC4591947}" type="presParOf" srcId="{65175C4B-27F3-41C0-9093-49201195521B}" destId="{418B0B64-07DF-4A86-8188-2B3D12FF0C1B}" srcOrd="0" destOrd="0" presId="urn:microsoft.com/office/officeart/2005/8/layout/orgChart1"/>
    <dgm:cxn modelId="{264F3A85-E687-42D1-9B05-A24C2FC0C11D}" type="presParOf" srcId="{418B0B64-07DF-4A86-8188-2B3D12FF0C1B}" destId="{FCA2B357-06A1-4199-999C-BBE32872F828}" srcOrd="0" destOrd="0" presId="urn:microsoft.com/office/officeart/2005/8/layout/orgChart1"/>
    <dgm:cxn modelId="{F3F72CD9-B5FE-4D5A-9F97-2190C801602C}" type="presParOf" srcId="{418B0B64-07DF-4A86-8188-2B3D12FF0C1B}" destId="{842224E6-60DA-412E-8A1B-7533C1377869}" srcOrd="1" destOrd="0" presId="urn:microsoft.com/office/officeart/2005/8/layout/orgChart1"/>
    <dgm:cxn modelId="{61F60A37-EFC5-4137-B252-636A8F7779A0}" type="presParOf" srcId="{65175C4B-27F3-41C0-9093-49201195521B}" destId="{5FEE9627-663F-4879-B764-2FCAC3BEDB01}" srcOrd="1" destOrd="0" presId="urn:microsoft.com/office/officeart/2005/8/layout/orgChart1"/>
    <dgm:cxn modelId="{A75CA063-661C-4248-ABF1-CE34A77295B9}" type="presParOf" srcId="{65175C4B-27F3-41C0-9093-49201195521B}" destId="{D211A30E-3DD6-4F3B-A936-B6D9FD1B5AD6}" srcOrd="2" destOrd="0" presId="urn:microsoft.com/office/officeart/2005/8/layout/orgChart1"/>
    <dgm:cxn modelId="{55797ACC-BA78-4188-9645-5AEEBCC4FC81}" type="presParOf" srcId="{60FE5B31-E82E-49E2-9469-B5D5674278BC}" destId="{0A55CB08-0585-4E83-BB9C-6136411D5C97}" srcOrd="2" destOrd="0" presId="urn:microsoft.com/office/officeart/2005/8/layout/orgChart1"/>
    <dgm:cxn modelId="{72557BF1-3238-460F-8C16-B9AD233F8834}" type="presParOf" srcId="{9C5DF944-3D7A-473D-A789-5CA86652B8F8}" destId="{1AE91293-7748-4E52-8855-7B838C555EB9}" srcOrd="2" destOrd="0" presId="urn:microsoft.com/office/officeart/2005/8/layout/orgChart1"/>
    <dgm:cxn modelId="{C9B117BB-DEA8-4FEA-A18A-6521A81ABA50}" type="presParOf" srcId="{9C5DF944-3D7A-473D-A789-5CA86652B8F8}" destId="{8BAB2199-5159-41F9-8708-33820C9B03A9}" srcOrd="3" destOrd="0" presId="urn:microsoft.com/office/officeart/2005/8/layout/orgChart1"/>
    <dgm:cxn modelId="{9ED0CCD2-06CE-4B3D-88AF-46A121A03A55}" type="presParOf" srcId="{8BAB2199-5159-41F9-8708-33820C9B03A9}" destId="{4AEEF0FD-EB99-4BD5-89CD-011B1DDC19F8}" srcOrd="0" destOrd="0" presId="urn:microsoft.com/office/officeart/2005/8/layout/orgChart1"/>
    <dgm:cxn modelId="{B1CD9540-1855-42F4-B45C-CFE64150457D}" type="presParOf" srcId="{4AEEF0FD-EB99-4BD5-89CD-011B1DDC19F8}" destId="{86ECFBC0-6EDE-49D7-A5E4-E61CBAF4A092}" srcOrd="0" destOrd="0" presId="urn:microsoft.com/office/officeart/2005/8/layout/orgChart1"/>
    <dgm:cxn modelId="{81438BB3-0BA9-4BF1-AA82-39DB7FAA4485}" type="presParOf" srcId="{4AEEF0FD-EB99-4BD5-89CD-011B1DDC19F8}" destId="{EE7467E8-D778-4C18-9C7C-925EF25B0DC2}" srcOrd="1" destOrd="0" presId="urn:microsoft.com/office/officeart/2005/8/layout/orgChart1"/>
    <dgm:cxn modelId="{629E0FD2-F887-433C-B8A6-014597296C71}" type="presParOf" srcId="{8BAB2199-5159-41F9-8708-33820C9B03A9}" destId="{70B62D43-4B2E-478D-8091-7F950B36BC86}" srcOrd="1" destOrd="0" presId="urn:microsoft.com/office/officeart/2005/8/layout/orgChart1"/>
    <dgm:cxn modelId="{F7696D93-ACBF-4627-B9E6-2EAC17BBA121}" type="presParOf" srcId="{70B62D43-4B2E-478D-8091-7F950B36BC86}" destId="{5A29D58D-62CC-4731-8120-CAD4354C3E03}" srcOrd="0" destOrd="0" presId="urn:microsoft.com/office/officeart/2005/8/layout/orgChart1"/>
    <dgm:cxn modelId="{79CF8B14-A537-49B5-AFB9-E7638809A43E}" type="presParOf" srcId="{70B62D43-4B2E-478D-8091-7F950B36BC86}" destId="{20684FA8-0955-4E86-9890-955AAE2FB70E}" srcOrd="1" destOrd="0" presId="urn:microsoft.com/office/officeart/2005/8/layout/orgChart1"/>
    <dgm:cxn modelId="{307E8936-D7D4-4F28-B321-F31B5D5CA7F1}" type="presParOf" srcId="{20684FA8-0955-4E86-9890-955AAE2FB70E}" destId="{357DF0A8-BCC0-4D40-9A29-811D9B3E8CE1}" srcOrd="0" destOrd="0" presId="urn:microsoft.com/office/officeart/2005/8/layout/orgChart1"/>
    <dgm:cxn modelId="{77696E56-2C58-45D3-B3F6-305DB73D9DEA}" type="presParOf" srcId="{357DF0A8-BCC0-4D40-9A29-811D9B3E8CE1}" destId="{7533127D-6F77-420D-9337-03A9B17677A7}" srcOrd="0" destOrd="0" presId="urn:microsoft.com/office/officeart/2005/8/layout/orgChart1"/>
    <dgm:cxn modelId="{99878E5F-1421-483A-8879-2D2CB1D26E71}" type="presParOf" srcId="{357DF0A8-BCC0-4D40-9A29-811D9B3E8CE1}" destId="{75DCBE71-7469-49E9-81E5-E6A43E3EC0DC}" srcOrd="1" destOrd="0" presId="urn:microsoft.com/office/officeart/2005/8/layout/orgChart1"/>
    <dgm:cxn modelId="{661DE11C-8146-42D9-A092-6777BCF4E430}" type="presParOf" srcId="{20684FA8-0955-4E86-9890-955AAE2FB70E}" destId="{321B0D03-50FC-44EB-B561-D21A2CD4B482}" srcOrd="1" destOrd="0" presId="urn:microsoft.com/office/officeart/2005/8/layout/orgChart1"/>
    <dgm:cxn modelId="{D278EDE5-792E-4D68-9879-F98C8A65C795}" type="presParOf" srcId="{20684FA8-0955-4E86-9890-955AAE2FB70E}" destId="{0654A2B9-B227-48A6-941C-DD027142ECCE}" srcOrd="2" destOrd="0" presId="urn:microsoft.com/office/officeart/2005/8/layout/orgChart1"/>
    <dgm:cxn modelId="{E5DCE875-48E4-4D63-8774-B0CB4C3145D3}" type="presParOf" srcId="{70B62D43-4B2E-478D-8091-7F950B36BC86}" destId="{77FF546B-1ADB-4B35-B705-B48DE95D0A7F}" srcOrd="2" destOrd="0" presId="urn:microsoft.com/office/officeart/2005/8/layout/orgChart1"/>
    <dgm:cxn modelId="{5AC1A7F3-396B-4E0D-BE91-8AAEDB8FCED4}" type="presParOf" srcId="{70B62D43-4B2E-478D-8091-7F950B36BC86}" destId="{69C13562-DBB8-42F8-AE39-8AFEF8ED4982}" srcOrd="3" destOrd="0" presId="urn:microsoft.com/office/officeart/2005/8/layout/orgChart1"/>
    <dgm:cxn modelId="{3BD8102E-8CCE-42F0-BC74-1C363299BCF9}" type="presParOf" srcId="{69C13562-DBB8-42F8-AE39-8AFEF8ED4982}" destId="{896D96FE-EA05-4066-8BE5-F7366BA3777A}" srcOrd="0" destOrd="0" presId="urn:microsoft.com/office/officeart/2005/8/layout/orgChart1"/>
    <dgm:cxn modelId="{16960C26-42DD-4215-A391-9539C35F5A5C}" type="presParOf" srcId="{896D96FE-EA05-4066-8BE5-F7366BA3777A}" destId="{079C46BA-E270-4C4F-9AA8-92E32A64D736}" srcOrd="0" destOrd="0" presId="urn:microsoft.com/office/officeart/2005/8/layout/orgChart1"/>
    <dgm:cxn modelId="{9668411C-4F36-4B46-BA8E-9D5DB31D57BF}" type="presParOf" srcId="{896D96FE-EA05-4066-8BE5-F7366BA3777A}" destId="{3AA4BA60-CAF3-4B65-8A7B-26648B565082}" srcOrd="1" destOrd="0" presId="urn:microsoft.com/office/officeart/2005/8/layout/orgChart1"/>
    <dgm:cxn modelId="{56C88C66-F332-4AEE-85A8-2B4922330C9E}" type="presParOf" srcId="{69C13562-DBB8-42F8-AE39-8AFEF8ED4982}" destId="{54F082B5-2FAD-490F-B257-B96DCB3E19FC}" srcOrd="1" destOrd="0" presId="urn:microsoft.com/office/officeart/2005/8/layout/orgChart1"/>
    <dgm:cxn modelId="{74965057-BBC1-4C2B-8721-09DA5F012761}" type="presParOf" srcId="{69C13562-DBB8-42F8-AE39-8AFEF8ED4982}" destId="{6C846A69-A00E-4FB9-80C7-DC7FE13BD4B5}" srcOrd="2" destOrd="0" presId="urn:microsoft.com/office/officeart/2005/8/layout/orgChart1"/>
    <dgm:cxn modelId="{CA2F13F2-58C2-493A-8949-510FACA7803B}" type="presParOf" srcId="{70B62D43-4B2E-478D-8091-7F950B36BC86}" destId="{C6471DB4-9B93-437A-AEBE-F3B71F737DF8}" srcOrd="4" destOrd="0" presId="urn:microsoft.com/office/officeart/2005/8/layout/orgChart1"/>
    <dgm:cxn modelId="{DCA41883-B6C4-49AB-80E5-483D7606406C}" type="presParOf" srcId="{70B62D43-4B2E-478D-8091-7F950B36BC86}" destId="{CD8B12E6-DD1E-4D70-BE7C-A5443A3D84D1}" srcOrd="5" destOrd="0" presId="urn:microsoft.com/office/officeart/2005/8/layout/orgChart1"/>
    <dgm:cxn modelId="{4F484543-CFD6-45F4-AABC-0264F77FF8DD}" type="presParOf" srcId="{CD8B12E6-DD1E-4D70-BE7C-A5443A3D84D1}" destId="{C0FBA54D-3A3D-42F4-B1C8-ADE0E74CCC4D}" srcOrd="0" destOrd="0" presId="urn:microsoft.com/office/officeart/2005/8/layout/orgChart1"/>
    <dgm:cxn modelId="{61BAAECD-D151-4B22-94AF-CC1E4222B6B8}" type="presParOf" srcId="{C0FBA54D-3A3D-42F4-B1C8-ADE0E74CCC4D}" destId="{30DA9891-B7C7-405D-9015-1C3DF0E9850F}" srcOrd="0" destOrd="0" presId="urn:microsoft.com/office/officeart/2005/8/layout/orgChart1"/>
    <dgm:cxn modelId="{05F76A0D-84F9-429E-8C4B-60E03694C9F3}" type="presParOf" srcId="{C0FBA54D-3A3D-42F4-B1C8-ADE0E74CCC4D}" destId="{5EC808F1-181C-42C2-975C-2B558EBCB7FE}" srcOrd="1" destOrd="0" presId="urn:microsoft.com/office/officeart/2005/8/layout/orgChart1"/>
    <dgm:cxn modelId="{1CD5DA8E-7FC4-413F-8E22-E5D0F7273ED8}" type="presParOf" srcId="{CD8B12E6-DD1E-4D70-BE7C-A5443A3D84D1}" destId="{3C11D65F-2A65-4A7E-9C15-AA6406FE6F0B}" srcOrd="1" destOrd="0" presId="urn:microsoft.com/office/officeart/2005/8/layout/orgChart1"/>
    <dgm:cxn modelId="{F6DEBDCE-DA06-4FFB-A70D-530045F2BCC9}" type="presParOf" srcId="{CD8B12E6-DD1E-4D70-BE7C-A5443A3D84D1}" destId="{07414A68-C8A8-4CE7-984E-48064FC49AF5}" srcOrd="2" destOrd="0" presId="urn:microsoft.com/office/officeart/2005/8/layout/orgChart1"/>
    <dgm:cxn modelId="{48B6ACD1-E016-4012-ACB4-609CD3B3F16B}" type="presParOf" srcId="{70B62D43-4B2E-478D-8091-7F950B36BC86}" destId="{BD53C961-9C2E-42B5-A825-EB1CD5AF2FE3}" srcOrd="6" destOrd="0" presId="urn:microsoft.com/office/officeart/2005/8/layout/orgChart1"/>
    <dgm:cxn modelId="{1AF046FA-98F6-497D-B105-DF27A4A3F420}" type="presParOf" srcId="{70B62D43-4B2E-478D-8091-7F950B36BC86}" destId="{2AD0F394-908E-4BF8-9902-81719C192207}" srcOrd="7" destOrd="0" presId="urn:microsoft.com/office/officeart/2005/8/layout/orgChart1"/>
    <dgm:cxn modelId="{D76E9800-391F-4A6C-80AC-20908CC62C90}" type="presParOf" srcId="{2AD0F394-908E-4BF8-9902-81719C192207}" destId="{6508E9AA-32AD-45CE-ACB4-E452A2309B43}" srcOrd="0" destOrd="0" presId="urn:microsoft.com/office/officeart/2005/8/layout/orgChart1"/>
    <dgm:cxn modelId="{0A61625A-CD13-4091-A5CB-00F40D006AF4}" type="presParOf" srcId="{6508E9AA-32AD-45CE-ACB4-E452A2309B43}" destId="{26E61D30-5696-4E05-9044-AF73EF27DAB2}" srcOrd="0" destOrd="0" presId="urn:microsoft.com/office/officeart/2005/8/layout/orgChart1"/>
    <dgm:cxn modelId="{D9F87112-EDE2-48DF-8BA7-B2D40D160725}" type="presParOf" srcId="{6508E9AA-32AD-45CE-ACB4-E452A2309B43}" destId="{14A5ABF2-8B49-4694-AC4C-1A898869B017}" srcOrd="1" destOrd="0" presId="urn:microsoft.com/office/officeart/2005/8/layout/orgChart1"/>
    <dgm:cxn modelId="{362DBA0F-E48C-417E-BFD4-208DE4A5F6FC}" type="presParOf" srcId="{2AD0F394-908E-4BF8-9902-81719C192207}" destId="{E95C75F7-7305-47DE-985C-550E435481C9}" srcOrd="1" destOrd="0" presId="urn:microsoft.com/office/officeart/2005/8/layout/orgChart1"/>
    <dgm:cxn modelId="{7FFC3E0D-3819-4DD9-A830-FAF21FE675B4}" type="presParOf" srcId="{2AD0F394-908E-4BF8-9902-81719C192207}" destId="{ADFD56FF-A789-4A68-9B2D-8E4E857854C2}" srcOrd="2" destOrd="0" presId="urn:microsoft.com/office/officeart/2005/8/layout/orgChart1"/>
    <dgm:cxn modelId="{17CBB36C-0A4D-4EC6-82A9-DBDC1AD69144}" type="presParOf" srcId="{70B62D43-4B2E-478D-8091-7F950B36BC86}" destId="{B4ADFA40-1DC3-4BD0-BAE4-D5BA4FDF2B3E}" srcOrd="8" destOrd="0" presId="urn:microsoft.com/office/officeart/2005/8/layout/orgChart1"/>
    <dgm:cxn modelId="{4795ADFA-296C-4052-B501-CDFE0085B9A2}" type="presParOf" srcId="{70B62D43-4B2E-478D-8091-7F950B36BC86}" destId="{74623D81-D47A-4BDB-A76C-094846D41FA8}" srcOrd="9" destOrd="0" presId="urn:microsoft.com/office/officeart/2005/8/layout/orgChart1"/>
    <dgm:cxn modelId="{4813F21C-B642-498C-ABD9-8562FF206344}" type="presParOf" srcId="{74623D81-D47A-4BDB-A76C-094846D41FA8}" destId="{A5AFB960-0B8B-4E03-885A-2579269F7DC1}" srcOrd="0" destOrd="0" presId="urn:microsoft.com/office/officeart/2005/8/layout/orgChart1"/>
    <dgm:cxn modelId="{BE7654BC-E2D5-4386-844F-E66C0807392C}" type="presParOf" srcId="{A5AFB960-0B8B-4E03-885A-2579269F7DC1}" destId="{3A05D6AC-55D4-4F8B-831D-7528DBB5E857}" srcOrd="0" destOrd="0" presId="urn:microsoft.com/office/officeart/2005/8/layout/orgChart1"/>
    <dgm:cxn modelId="{6E4517FD-CDB2-4FEB-8A9C-6B9F635778A1}" type="presParOf" srcId="{A5AFB960-0B8B-4E03-885A-2579269F7DC1}" destId="{179F0FCD-C306-4B84-A7DF-E34F9FAB6F56}" srcOrd="1" destOrd="0" presId="urn:microsoft.com/office/officeart/2005/8/layout/orgChart1"/>
    <dgm:cxn modelId="{944CE60A-8BC2-42A8-B17B-331C1D3EDDE3}" type="presParOf" srcId="{74623D81-D47A-4BDB-A76C-094846D41FA8}" destId="{856F8CB3-7FD8-44A2-BD9F-D0A3BBBFD7B2}" srcOrd="1" destOrd="0" presId="urn:microsoft.com/office/officeart/2005/8/layout/orgChart1"/>
    <dgm:cxn modelId="{E3CAB6D4-FDF3-48EF-99E0-6C114529106B}" type="presParOf" srcId="{74623D81-D47A-4BDB-A76C-094846D41FA8}" destId="{E41C3208-7C36-4192-9EA5-1F0C4DB4A826}" srcOrd="2" destOrd="0" presId="urn:microsoft.com/office/officeart/2005/8/layout/orgChart1"/>
    <dgm:cxn modelId="{B6379EFC-075B-4E08-9565-8BC7A6510C0E}" type="presParOf" srcId="{8BAB2199-5159-41F9-8708-33820C9B03A9}" destId="{FB705D8D-4B0F-418C-BE22-C9FC935B08A3}" srcOrd="2" destOrd="0" presId="urn:microsoft.com/office/officeart/2005/8/layout/orgChart1"/>
    <dgm:cxn modelId="{11FB4BE3-79A8-4760-9EE3-41AD1D7F49B0}" type="presParOf" srcId="{9C5DF944-3D7A-473D-A789-5CA86652B8F8}" destId="{4F6F1802-D2DC-45F2-8B57-B9ACE00E096B}" srcOrd="4" destOrd="0" presId="urn:microsoft.com/office/officeart/2005/8/layout/orgChart1"/>
    <dgm:cxn modelId="{3F011E5D-2461-4668-B854-53B1A0A87574}" type="presParOf" srcId="{9C5DF944-3D7A-473D-A789-5CA86652B8F8}" destId="{D09FB176-C899-4C34-A2EF-DF4099E3930B}" srcOrd="5" destOrd="0" presId="urn:microsoft.com/office/officeart/2005/8/layout/orgChart1"/>
    <dgm:cxn modelId="{8F23FC51-0BAF-4BAA-B3B6-5BEB1C5D4FAE}" type="presParOf" srcId="{D09FB176-C899-4C34-A2EF-DF4099E3930B}" destId="{EB3A78CF-8659-4E76-9BB6-78F8A7F8B535}" srcOrd="0" destOrd="0" presId="urn:microsoft.com/office/officeart/2005/8/layout/orgChart1"/>
    <dgm:cxn modelId="{DD8C053B-AE0E-489A-9046-ADBB2D11BF4C}" type="presParOf" srcId="{EB3A78CF-8659-4E76-9BB6-78F8A7F8B535}" destId="{ED956AEF-5A78-47DC-9D97-3B27A2E93095}" srcOrd="0" destOrd="0" presId="urn:microsoft.com/office/officeart/2005/8/layout/orgChart1"/>
    <dgm:cxn modelId="{803E187D-446E-48E7-8185-46D8F8D8B00F}" type="presParOf" srcId="{EB3A78CF-8659-4E76-9BB6-78F8A7F8B535}" destId="{0936C29E-0ABE-4289-9453-F6DF249F454C}" srcOrd="1" destOrd="0" presId="urn:microsoft.com/office/officeart/2005/8/layout/orgChart1"/>
    <dgm:cxn modelId="{BD6720AE-36CA-4D1D-9BA3-209257BEF65B}" type="presParOf" srcId="{D09FB176-C899-4C34-A2EF-DF4099E3930B}" destId="{3666C14E-3FE7-4AB2-BA4F-4535D42C477E}" srcOrd="1" destOrd="0" presId="urn:microsoft.com/office/officeart/2005/8/layout/orgChart1"/>
    <dgm:cxn modelId="{752A545C-8FFD-4D6F-808F-BD1FB87BB030}" type="presParOf" srcId="{3666C14E-3FE7-4AB2-BA4F-4535D42C477E}" destId="{7E670A0B-4B6A-45AD-AE95-FAE9E52BA24F}" srcOrd="0" destOrd="0" presId="urn:microsoft.com/office/officeart/2005/8/layout/orgChart1"/>
    <dgm:cxn modelId="{27E87BA9-8DCD-49B8-A4BC-9B29546AF6E6}" type="presParOf" srcId="{3666C14E-3FE7-4AB2-BA4F-4535D42C477E}" destId="{781D4557-4BA2-4B53-85D2-D0A8E2F29ACB}" srcOrd="1" destOrd="0" presId="urn:microsoft.com/office/officeart/2005/8/layout/orgChart1"/>
    <dgm:cxn modelId="{D5295F33-6261-4B7B-998C-132CA3742E09}" type="presParOf" srcId="{781D4557-4BA2-4B53-85D2-D0A8E2F29ACB}" destId="{A1F0E8B8-00E6-43CE-8E1F-A9918B608453}" srcOrd="0" destOrd="0" presId="urn:microsoft.com/office/officeart/2005/8/layout/orgChart1"/>
    <dgm:cxn modelId="{47659E9F-C852-4260-9510-C1E64EB8D2D3}" type="presParOf" srcId="{A1F0E8B8-00E6-43CE-8E1F-A9918B608453}" destId="{2C701CAE-D8F1-461E-8A0C-C57AEB1CD6C2}" srcOrd="0" destOrd="0" presId="urn:microsoft.com/office/officeart/2005/8/layout/orgChart1"/>
    <dgm:cxn modelId="{CB6B2752-38B0-4380-8950-1AA1659295F6}" type="presParOf" srcId="{A1F0E8B8-00E6-43CE-8E1F-A9918B608453}" destId="{0A55F855-E390-49C4-85C3-4EB5DC8DFEC3}" srcOrd="1" destOrd="0" presId="urn:microsoft.com/office/officeart/2005/8/layout/orgChart1"/>
    <dgm:cxn modelId="{2C791C05-9A93-4BC0-ACA9-DD9D7462F0F4}" type="presParOf" srcId="{781D4557-4BA2-4B53-85D2-D0A8E2F29ACB}" destId="{8FDA77AA-02A8-4EBB-8954-A3306A125F11}" srcOrd="1" destOrd="0" presId="urn:microsoft.com/office/officeart/2005/8/layout/orgChart1"/>
    <dgm:cxn modelId="{40F8C083-89DB-4324-AB8C-EA5B67A649DF}" type="presParOf" srcId="{781D4557-4BA2-4B53-85D2-D0A8E2F29ACB}" destId="{802B30D6-A884-4929-98EE-4DE3E2D91CB8}" srcOrd="2" destOrd="0" presId="urn:microsoft.com/office/officeart/2005/8/layout/orgChart1"/>
    <dgm:cxn modelId="{1CA41E93-16A1-4E94-9268-668BAED61752}" type="presParOf" srcId="{3666C14E-3FE7-4AB2-BA4F-4535D42C477E}" destId="{4E5DB2E5-BC21-45FD-89CF-804EEEA73D92}" srcOrd="2" destOrd="0" presId="urn:microsoft.com/office/officeart/2005/8/layout/orgChart1"/>
    <dgm:cxn modelId="{893F6693-7FB7-403E-ABDD-E1942F070DC4}" type="presParOf" srcId="{3666C14E-3FE7-4AB2-BA4F-4535D42C477E}" destId="{FEF5B6E2-22EA-4CFA-BF26-961399773F49}" srcOrd="3" destOrd="0" presId="urn:microsoft.com/office/officeart/2005/8/layout/orgChart1"/>
    <dgm:cxn modelId="{35C0FDC8-595E-4ED1-959E-85CBBD0ACB73}" type="presParOf" srcId="{FEF5B6E2-22EA-4CFA-BF26-961399773F49}" destId="{42BED641-FA4F-4D4B-9A19-A7D3C3BE1408}" srcOrd="0" destOrd="0" presId="urn:microsoft.com/office/officeart/2005/8/layout/orgChart1"/>
    <dgm:cxn modelId="{D5B85D76-5144-48B9-8182-4823A6FA2750}" type="presParOf" srcId="{42BED641-FA4F-4D4B-9A19-A7D3C3BE1408}" destId="{74487508-3D4F-4F35-9119-7335AA499C95}" srcOrd="0" destOrd="0" presId="urn:microsoft.com/office/officeart/2005/8/layout/orgChart1"/>
    <dgm:cxn modelId="{3F231546-E7E1-413F-9ADE-80962B924E2B}" type="presParOf" srcId="{42BED641-FA4F-4D4B-9A19-A7D3C3BE1408}" destId="{EA4E738B-1483-44D6-89EB-8256A9C3F87D}" srcOrd="1" destOrd="0" presId="urn:microsoft.com/office/officeart/2005/8/layout/orgChart1"/>
    <dgm:cxn modelId="{8AC0F4A4-DB9B-4BC9-B805-C6D1ADF40B3E}" type="presParOf" srcId="{FEF5B6E2-22EA-4CFA-BF26-961399773F49}" destId="{B5B7C6F2-824B-4B22-9513-4D47B87A1DEF}" srcOrd="1" destOrd="0" presId="urn:microsoft.com/office/officeart/2005/8/layout/orgChart1"/>
    <dgm:cxn modelId="{C88AC869-959E-4457-A9BB-3D6A19903FAD}" type="presParOf" srcId="{FEF5B6E2-22EA-4CFA-BF26-961399773F49}" destId="{AD4B3EEE-3AC5-44A5-8891-70C0728030DE}" srcOrd="2" destOrd="0" presId="urn:microsoft.com/office/officeart/2005/8/layout/orgChart1"/>
    <dgm:cxn modelId="{5FA6EAFF-C80A-4D8E-97D7-3991BF849D6D}" type="presParOf" srcId="{3666C14E-3FE7-4AB2-BA4F-4535D42C477E}" destId="{1A2BCB80-89E2-41EC-87D9-8650DA66AB8A}" srcOrd="4" destOrd="0" presId="urn:microsoft.com/office/officeart/2005/8/layout/orgChart1"/>
    <dgm:cxn modelId="{CED03BE2-9E3D-412E-8BA2-DF527127526C}" type="presParOf" srcId="{3666C14E-3FE7-4AB2-BA4F-4535D42C477E}" destId="{CD498E25-17A8-4592-A106-0BDE77F9F8BE}" srcOrd="5" destOrd="0" presId="urn:microsoft.com/office/officeart/2005/8/layout/orgChart1"/>
    <dgm:cxn modelId="{DCEAA448-11CF-43F9-9C1C-A29056EAC8F9}" type="presParOf" srcId="{CD498E25-17A8-4592-A106-0BDE77F9F8BE}" destId="{1832CD07-F56C-4B75-9FC3-CEF6C2D6EA45}" srcOrd="0" destOrd="0" presId="urn:microsoft.com/office/officeart/2005/8/layout/orgChart1"/>
    <dgm:cxn modelId="{001C1E02-3198-4CF9-A27F-08CB54169B88}" type="presParOf" srcId="{1832CD07-F56C-4B75-9FC3-CEF6C2D6EA45}" destId="{F7484F86-9514-4EEC-AAEC-65AD9B4B3D96}" srcOrd="0" destOrd="0" presId="urn:microsoft.com/office/officeart/2005/8/layout/orgChart1"/>
    <dgm:cxn modelId="{4134BCC0-D96A-4ED5-8A38-B8E4C3FC0772}" type="presParOf" srcId="{1832CD07-F56C-4B75-9FC3-CEF6C2D6EA45}" destId="{2F8AA862-E8D3-4043-95F3-7EBB33FDC237}" srcOrd="1" destOrd="0" presId="urn:microsoft.com/office/officeart/2005/8/layout/orgChart1"/>
    <dgm:cxn modelId="{863CB118-7C2F-4264-9BB9-17608C4A38B3}" type="presParOf" srcId="{CD498E25-17A8-4592-A106-0BDE77F9F8BE}" destId="{D6D1B4BE-1E43-4CD4-965F-996A3963A4DE}" srcOrd="1" destOrd="0" presId="urn:microsoft.com/office/officeart/2005/8/layout/orgChart1"/>
    <dgm:cxn modelId="{414F3BC4-4B4A-4085-96CF-763CA7E354B9}" type="presParOf" srcId="{CD498E25-17A8-4592-A106-0BDE77F9F8BE}" destId="{2585E360-1265-4DAF-8ED0-8CB30CFCA044}" srcOrd="2" destOrd="0" presId="urn:microsoft.com/office/officeart/2005/8/layout/orgChart1"/>
    <dgm:cxn modelId="{EEBE4192-DD01-4E3B-9163-FEE7F587AC7E}" type="presParOf" srcId="{3666C14E-3FE7-4AB2-BA4F-4535D42C477E}" destId="{9AAB9F84-69DB-4974-8FB3-17FE16A42904}" srcOrd="6" destOrd="0" presId="urn:microsoft.com/office/officeart/2005/8/layout/orgChart1"/>
    <dgm:cxn modelId="{44C002B4-A082-4281-8B64-AE9C694B2BC8}" type="presParOf" srcId="{3666C14E-3FE7-4AB2-BA4F-4535D42C477E}" destId="{C3EE2C24-35C5-4383-8BA8-04718D61B1E3}" srcOrd="7" destOrd="0" presId="urn:microsoft.com/office/officeart/2005/8/layout/orgChart1"/>
    <dgm:cxn modelId="{CCEF82A0-8ECC-4550-B200-EED8E2B2B909}" type="presParOf" srcId="{C3EE2C24-35C5-4383-8BA8-04718D61B1E3}" destId="{D76FB983-6AF4-4D17-803C-BE4F9D86E241}" srcOrd="0" destOrd="0" presId="urn:microsoft.com/office/officeart/2005/8/layout/orgChart1"/>
    <dgm:cxn modelId="{66F2CC28-92A0-43F8-815D-4CE919F49B10}" type="presParOf" srcId="{D76FB983-6AF4-4D17-803C-BE4F9D86E241}" destId="{C95AECE2-07C4-42E7-90DA-5CD8EA216CFC}" srcOrd="0" destOrd="0" presId="urn:microsoft.com/office/officeart/2005/8/layout/orgChart1"/>
    <dgm:cxn modelId="{1EC334CB-059C-4DE1-9360-1C20E1518534}" type="presParOf" srcId="{D76FB983-6AF4-4D17-803C-BE4F9D86E241}" destId="{4704A764-F3E3-46A1-B698-AC3BCD85875D}" srcOrd="1" destOrd="0" presId="urn:microsoft.com/office/officeart/2005/8/layout/orgChart1"/>
    <dgm:cxn modelId="{B423C376-AC4B-4EB0-9491-CE33C96ADDFB}" type="presParOf" srcId="{C3EE2C24-35C5-4383-8BA8-04718D61B1E3}" destId="{C07B020C-8290-4505-84E9-D8CD925D7B93}" srcOrd="1" destOrd="0" presId="urn:microsoft.com/office/officeart/2005/8/layout/orgChart1"/>
    <dgm:cxn modelId="{C4B4BA14-F225-4F27-AED3-38E8171514D0}" type="presParOf" srcId="{C3EE2C24-35C5-4383-8BA8-04718D61B1E3}" destId="{97715D9E-A6B5-4BE2-9531-017E1F9F5E37}" srcOrd="2" destOrd="0" presId="urn:microsoft.com/office/officeart/2005/8/layout/orgChart1"/>
    <dgm:cxn modelId="{917335CD-9DE9-4745-96D4-6744AFB67FDB}" type="presParOf" srcId="{3666C14E-3FE7-4AB2-BA4F-4535D42C477E}" destId="{F8AA5B07-D62E-4BEF-A7F4-BB8154CE0161}" srcOrd="8" destOrd="0" presId="urn:microsoft.com/office/officeart/2005/8/layout/orgChart1"/>
    <dgm:cxn modelId="{689A347D-B4C2-4FB3-8F87-D033E20F82F2}" type="presParOf" srcId="{3666C14E-3FE7-4AB2-BA4F-4535D42C477E}" destId="{28D3CB32-FAA0-4273-8538-1EB307061468}" srcOrd="9" destOrd="0" presId="urn:microsoft.com/office/officeart/2005/8/layout/orgChart1"/>
    <dgm:cxn modelId="{B479C10C-E92D-4A88-964F-51EC4E856B2A}" type="presParOf" srcId="{28D3CB32-FAA0-4273-8538-1EB307061468}" destId="{4E6634D0-9CA1-4ACD-BF91-91BEE47E76EF}" srcOrd="0" destOrd="0" presId="urn:microsoft.com/office/officeart/2005/8/layout/orgChart1"/>
    <dgm:cxn modelId="{F91D3E49-A7FF-465B-9B85-9A6D0C1866DB}" type="presParOf" srcId="{4E6634D0-9CA1-4ACD-BF91-91BEE47E76EF}" destId="{EE219807-47C8-4941-99AE-CE39076E53F5}" srcOrd="0" destOrd="0" presId="urn:microsoft.com/office/officeart/2005/8/layout/orgChart1"/>
    <dgm:cxn modelId="{026988BB-FD6C-4964-B6F3-8AD765F23BB5}" type="presParOf" srcId="{4E6634D0-9CA1-4ACD-BF91-91BEE47E76EF}" destId="{A8ED66CC-CBB3-4EB5-ADE1-6E062170315B}" srcOrd="1" destOrd="0" presId="urn:microsoft.com/office/officeart/2005/8/layout/orgChart1"/>
    <dgm:cxn modelId="{57396E3C-9531-4C51-A3A3-9920DC5911A8}" type="presParOf" srcId="{28D3CB32-FAA0-4273-8538-1EB307061468}" destId="{55A4A9B7-D2D2-4F27-9972-54B957F184B3}" srcOrd="1" destOrd="0" presId="urn:microsoft.com/office/officeart/2005/8/layout/orgChart1"/>
    <dgm:cxn modelId="{A5D9B136-9B47-4D2A-8516-F447A741F76E}" type="presParOf" srcId="{28D3CB32-FAA0-4273-8538-1EB307061468}" destId="{A6D08738-8725-4BBB-8D6E-6E0F7F338F27}" srcOrd="2" destOrd="0" presId="urn:microsoft.com/office/officeart/2005/8/layout/orgChart1"/>
    <dgm:cxn modelId="{6F7D34ED-8223-4B82-AB13-DE1F5AE356B4}" type="presParOf" srcId="{D09FB176-C899-4C34-A2EF-DF4099E3930B}" destId="{10032A81-28F1-4589-A2C9-2F713826DB5B}" srcOrd="2" destOrd="0" presId="urn:microsoft.com/office/officeart/2005/8/layout/orgChart1"/>
    <dgm:cxn modelId="{4F436CB5-D2C5-4244-95EB-541FEC5B1277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5EEC81F5-F7A6-4021-80CF-9CEF7754808D}" type="presOf" srcId="{43C964D4-3EA5-4709-BA45-DC9671707267}" destId="{ABF5B3AF-9C3F-43AC-89B9-A4B84688B739}" srcOrd="0" destOrd="0" presId="urn:microsoft.com/office/officeart/2005/8/layout/orgChart1"/>
    <dgm:cxn modelId="{98DD6752-5073-4A9E-A38E-CDE6F9B11A57}" type="presOf" srcId="{092024CE-8423-4E50-A34E-3122E05631CC}" destId="{0A55F855-E390-49C4-85C3-4EB5DC8DFEC3}" srcOrd="1" destOrd="0" presId="urn:microsoft.com/office/officeart/2005/8/layout/orgChart1"/>
    <dgm:cxn modelId="{79B736CD-3E2B-4CEB-9E80-0DA14F72483C}" type="presOf" srcId="{69BEBD41-3545-40FD-BFDD-D21BD47C872E}" destId="{74487508-3D4F-4F35-9119-7335AA499C95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0846A11-5828-4C46-BCE8-1C8E02BECB5F}" type="presOf" srcId="{D5F013B3-4B4E-4E38-9BAF-4B34B2BB0C79}" destId="{26E61D30-5696-4E05-9044-AF73EF27DAB2}" srcOrd="0" destOrd="0" presId="urn:microsoft.com/office/officeart/2005/8/layout/orgChart1"/>
    <dgm:cxn modelId="{963021CF-14BE-4C10-9536-6324AE33803C}" type="presOf" srcId="{D91152BC-9A33-44D3-AEBB-F20420DB430F}" destId="{5EC808F1-181C-42C2-975C-2B558EBCB7FE}" srcOrd="1" destOrd="0" presId="urn:microsoft.com/office/officeart/2005/8/layout/orgChart1"/>
    <dgm:cxn modelId="{FE798CA8-EA28-452A-AAC0-0CE330072A31}" type="presOf" srcId="{382A9707-8CE9-4448-A732-795155023764}" destId="{C9EB4BFF-95DA-49B7-87A2-66A52A4FCDFA}" srcOrd="0" destOrd="0" presId="urn:microsoft.com/office/officeart/2005/8/layout/orgChart1"/>
    <dgm:cxn modelId="{8087D4D7-8368-49D0-B01E-D4C974E6F03B}" type="presOf" srcId="{1E17A9B5-1CC6-4BF4-A5EB-2099972243B8}" destId="{0044642D-BF6E-4946-989D-7BC76303D8B1}" srcOrd="1" destOrd="0" presId="urn:microsoft.com/office/officeart/2005/8/layout/orgChart1"/>
    <dgm:cxn modelId="{22D1B2D5-1E9E-484A-B31C-B03392FFF65C}" type="presOf" srcId="{EDF4E25F-6E69-41B7-B57F-66E5D749104E}" destId="{CD65CBB6-B9A3-48AB-AFB3-4BE4B03553D3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7DE5F3B6-CB73-4E59-B08B-4D0066864B20}" type="presOf" srcId="{DCCE79F2-51DC-4E3A-8F3D-0CB311D1F14D}" destId="{A8ED66CC-CBB3-4EB5-ADE1-6E062170315B}" srcOrd="1" destOrd="0" presId="urn:microsoft.com/office/officeart/2005/8/layout/orgChart1"/>
    <dgm:cxn modelId="{F2554098-7AFA-4361-B7DB-47C9B5CD5D2B}" type="presOf" srcId="{8514C17C-35EC-4D14-92F7-13A577CAA5C4}" destId="{079C46BA-E270-4C4F-9AA8-92E32A64D736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DED5161-4231-4011-A0CE-954C74EE479C}" type="presOf" srcId="{BAA37ED3-8504-4718-82EA-2141E33A703B}" destId="{C6471DB4-9B93-437A-AEBE-F3B71F737DF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F716FBD9-087A-45B1-B1DC-56636B011A3E}" type="presOf" srcId="{032924AE-7BA3-4608-9D4D-A10FC22FA55B}" destId="{842224E6-60DA-412E-8A1B-7533C1377869}" srcOrd="1" destOrd="0" presId="urn:microsoft.com/office/officeart/2005/8/layout/orgChart1"/>
    <dgm:cxn modelId="{991E0D69-6205-4BD2-BF1D-E3D446DE5025}" type="presOf" srcId="{DC9F82DD-39AD-486C-81D6-0E3C38A96BAD}" destId="{4F6F1802-D2DC-45F2-8B57-B9ACE00E096B}" srcOrd="0" destOrd="0" presId="urn:microsoft.com/office/officeart/2005/8/layout/orgChart1"/>
    <dgm:cxn modelId="{0DF40338-E790-40A5-9156-929D9FCBF87A}" type="presOf" srcId="{88415C31-82DD-4EF9-9A7A-1D4D99FB6B9D}" destId="{0936C29E-0ABE-4289-9453-F6DF249F454C}" srcOrd="1" destOrd="0" presId="urn:microsoft.com/office/officeart/2005/8/layout/orgChart1"/>
    <dgm:cxn modelId="{D82CAB1F-6636-4E72-98EE-57DD787C423B}" type="presOf" srcId="{844909A3-F2C8-49AE-869B-AFCA0AC709DF}" destId="{5A29D58D-62CC-4731-8120-CAD4354C3E03}" srcOrd="0" destOrd="0" presId="urn:microsoft.com/office/officeart/2005/8/layout/orgChart1"/>
    <dgm:cxn modelId="{3065B5D2-9FDC-4929-AC6F-CB69D8C6571E}" type="presOf" srcId="{41CBE71F-8A1C-4046-8B51-627382F890A8}" destId="{BD53C961-9C2E-42B5-A825-EB1CD5AF2FE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2E58C7F5-AC23-46FF-98CF-DA1B73E54111}" type="presOf" srcId="{1D03C52E-27F1-4CAD-B953-A57260381D87}" destId="{52D64095-8F0B-43C5-A134-4F8EB745D0AC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97376CF-E1FB-48EA-BFC2-3E853AAD504D}" type="presOf" srcId="{6A766238-49C0-489C-9759-5801318FB123}" destId="{8F3E2022-AB5E-4438-BDBE-146FD19E8285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2C139238-130C-449F-AC5F-96CC02AA37FD}" type="presOf" srcId="{B103CFD6-C2F2-4A76-8866-035FF64E5877}" destId="{D98E11BE-9177-4329-A5B4-B4B8653C2863}" srcOrd="0" destOrd="0" presId="urn:microsoft.com/office/officeart/2005/8/layout/orgChart1"/>
    <dgm:cxn modelId="{9BA46254-C90A-4D90-B1C4-6B5E43B9C70B}" type="presOf" srcId="{8514C17C-35EC-4D14-92F7-13A577CAA5C4}" destId="{3AA4BA60-CAF3-4B65-8A7B-26648B565082}" srcOrd="1" destOrd="0" presId="urn:microsoft.com/office/officeart/2005/8/layout/orgChart1"/>
    <dgm:cxn modelId="{E4E9F578-B80B-46CC-9F4C-6F9CB0AE3871}" type="presOf" srcId="{88B02B86-A182-47E8-98CE-5F03ED03FC83}" destId="{1A2BCB80-89E2-41EC-87D9-8650DA66AB8A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053890A-273D-4497-8A7D-07BF223046A0}" type="presOf" srcId="{BC7A14EC-7DD0-42E2-A28E-8428AF273F49}" destId="{4E5DB2E5-BC21-45FD-89CF-804EEEA73D92}" srcOrd="0" destOrd="0" presId="urn:microsoft.com/office/officeart/2005/8/layout/orgChart1"/>
    <dgm:cxn modelId="{535CA7AA-74AF-428B-AED4-B9512EC4670D}" type="presOf" srcId="{C7336B56-6975-43EE-AA11-2CF9D86F3B72}" destId="{F7484F86-9514-4EEC-AAEC-65AD9B4B3D96}" srcOrd="0" destOrd="0" presId="urn:microsoft.com/office/officeart/2005/8/layout/orgChart1"/>
    <dgm:cxn modelId="{A078099E-073E-4DC1-A08F-9186AC4EC6F9}" type="presOf" srcId="{49A41343-8942-4E0A-948C-7308CFEDA337}" destId="{F8AA5B07-D62E-4BEF-A7F4-BB8154CE0161}" srcOrd="0" destOrd="0" presId="urn:microsoft.com/office/officeart/2005/8/layout/orgChart1"/>
    <dgm:cxn modelId="{558560B1-5520-491F-8D5D-137A23DF0407}" type="presOf" srcId="{B40A1E99-819E-4C0D-B671-3D134F0F7163}" destId="{179F0FCD-C306-4B84-A7DF-E34F9FAB6F56}" srcOrd="1" destOrd="0" presId="urn:microsoft.com/office/officeart/2005/8/layout/orgChart1"/>
    <dgm:cxn modelId="{D980C7C4-0A6D-4C83-8627-92C83C18F211}" type="presOf" srcId="{D5F013B3-4B4E-4E38-9BAF-4B34B2BB0C79}" destId="{14A5ABF2-8B49-4694-AC4C-1A898869B017}" srcOrd="1" destOrd="0" presId="urn:microsoft.com/office/officeart/2005/8/layout/orgChart1"/>
    <dgm:cxn modelId="{A8BD08A2-45B3-4CEB-A4CA-36E4EA33698B}" type="presOf" srcId="{BCA1F9C7-A2DE-4DA9-9030-581CAAE089DA}" destId="{7E670A0B-4B6A-45AD-AE95-FAE9E52BA24F}" srcOrd="0" destOrd="0" presId="urn:microsoft.com/office/officeart/2005/8/layout/orgChart1"/>
    <dgm:cxn modelId="{58EE7C6A-7381-4147-B9CF-D237DCCD80FA}" type="presOf" srcId="{88415C31-82DD-4EF9-9A7A-1D4D99FB6B9D}" destId="{ED956AEF-5A78-47DC-9D97-3B27A2E93095}" srcOrd="0" destOrd="0" presId="urn:microsoft.com/office/officeart/2005/8/layout/orgChart1"/>
    <dgm:cxn modelId="{45A1BE94-F3CA-481D-A53C-C9426365D372}" type="presOf" srcId="{B103CFD6-C2F2-4A76-8866-035FF64E5877}" destId="{2FA1AE03-77C2-487B-948B-82122901556A}" srcOrd="1" destOrd="0" presId="urn:microsoft.com/office/officeart/2005/8/layout/orgChart1"/>
    <dgm:cxn modelId="{17EB498C-17F7-4E77-A3F9-18C09B899D4D}" type="presOf" srcId="{43C964D4-3EA5-4709-BA45-DC9671707267}" destId="{87899BB1-A811-4B2D-8FA3-633A97B1A6A6}" srcOrd="1" destOrd="0" presId="urn:microsoft.com/office/officeart/2005/8/layout/orgChart1"/>
    <dgm:cxn modelId="{70D093D7-0A13-4E2C-8BD4-B0D7CF8B34E8}" type="presOf" srcId="{1E17A9B5-1CC6-4BF4-A5EB-2099972243B8}" destId="{F0DC39B6-0C64-430A-9FFB-4907B94E244D}" srcOrd="0" destOrd="0" presId="urn:microsoft.com/office/officeart/2005/8/layout/orgChart1"/>
    <dgm:cxn modelId="{BFFAFDFF-264B-4953-88C6-327CA0020AB8}" type="presOf" srcId="{00B822AA-E50D-409C-8E77-78CE41F17C4F}" destId="{86ECFBC0-6EDE-49D7-A5E4-E61CBAF4A092}" srcOrd="0" destOrd="0" presId="urn:microsoft.com/office/officeart/2005/8/layout/orgChart1"/>
    <dgm:cxn modelId="{CACB5CB8-5026-40FA-902A-0D2A54A72A6F}" type="presOf" srcId="{57A44C0D-573F-44FB-BC9E-B18382ACCC39}" destId="{9AAB9F84-69DB-4974-8FB3-17FE16A42904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981AF6E5-E54F-4B20-9B96-9F47EC8F5CD4}" type="presOf" srcId="{0ED209FE-B93C-493B-85A2-BA5863869AE7}" destId="{B4ADFA40-1DC3-4BD0-BAE4-D5BA4FDF2B3E}" srcOrd="0" destOrd="0" presId="urn:microsoft.com/office/officeart/2005/8/layout/orgChart1"/>
    <dgm:cxn modelId="{A4C7AEE7-187E-4630-A504-BD5D44DD6A5A}" type="presOf" srcId="{CBC98D67-7A4E-4DF5-AC0F-18B667594BB8}" destId="{D644628E-4C6F-4DF2-8C07-D2B66E3A4757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2397271B-5D30-4C96-8878-6C60ADA1AE19}" type="presOf" srcId="{C7336B56-6975-43EE-AA11-2CF9D86F3B72}" destId="{2F8AA862-E8D3-4043-95F3-7EBB33FDC237}" srcOrd="1" destOrd="0" presId="urn:microsoft.com/office/officeart/2005/8/layout/orgChart1"/>
    <dgm:cxn modelId="{AA0A5A7D-AA3E-4B69-9A98-42B2C3100473}" type="presOf" srcId="{D3B00EB5-7252-4C54-A138-4FDE2761BA89}" destId="{77FF546B-1ADB-4B35-B705-B48DE95D0A7F}" srcOrd="0" destOrd="0" presId="urn:microsoft.com/office/officeart/2005/8/layout/orgChart1"/>
    <dgm:cxn modelId="{42CD4FAF-4C5E-4716-BA89-332CD1959E07}" type="presOf" srcId="{D91152BC-9A33-44D3-AEBB-F20420DB430F}" destId="{30DA9891-B7C7-405D-9015-1C3DF0E9850F}" srcOrd="0" destOrd="0" presId="urn:microsoft.com/office/officeart/2005/8/layout/orgChart1"/>
    <dgm:cxn modelId="{24844E04-3EA9-4B5E-B356-5D75282B4980}" type="presOf" srcId="{51AC05A3-5125-4631-8328-EE9742C5CE1F}" destId="{7533127D-6F77-420D-9337-03A9B17677A7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2BB142DB-0702-4904-903F-8B6196824B42}" type="presOf" srcId="{69BEBD41-3545-40FD-BFDD-D21BD47C872E}" destId="{EA4E738B-1483-44D6-89EB-8256A9C3F87D}" srcOrd="1" destOrd="0" presId="urn:microsoft.com/office/officeart/2005/8/layout/orgChart1"/>
    <dgm:cxn modelId="{59D2808F-9851-4D17-9323-2B6B4381CAF4}" type="presOf" srcId="{00B822AA-E50D-409C-8E77-78CE41F17C4F}" destId="{EE7467E8-D778-4C18-9C7C-925EF25B0DC2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EEBA8D2-11F0-4229-BA57-9AAB4786034D}" type="presOf" srcId="{DCCE79F2-51DC-4E3A-8F3D-0CB311D1F14D}" destId="{EE219807-47C8-4941-99AE-CE39076E53F5}" srcOrd="0" destOrd="0" presId="urn:microsoft.com/office/officeart/2005/8/layout/orgChart1"/>
    <dgm:cxn modelId="{173A74AF-EEF8-4BA5-A0EA-0E2472F403EF}" type="presOf" srcId="{092024CE-8423-4E50-A34E-3122E05631CC}" destId="{2C701CAE-D8F1-461E-8A0C-C57AEB1CD6C2}" srcOrd="0" destOrd="0" presId="urn:microsoft.com/office/officeart/2005/8/layout/orgChart1"/>
    <dgm:cxn modelId="{5B331BAD-76C6-448C-8175-6C1AAD6826B5}" type="presOf" srcId="{3837525C-9A2A-44D5-8B42-9C0820CF3FF9}" destId="{6AC59FBD-FAEA-42FA-8EB1-29A7CC044828}" srcOrd="0" destOrd="0" presId="urn:microsoft.com/office/officeart/2005/8/layout/orgChart1"/>
    <dgm:cxn modelId="{45A54DE8-B9A3-4637-B354-C63975A84AF8}" type="presOf" srcId="{51AC05A3-5125-4631-8328-EE9742C5CE1F}" destId="{75DCBE71-7469-49E9-81E5-E6A43E3EC0DC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83F47B1-FCEE-4443-B998-AE68A5DD18A6}" type="presOf" srcId="{B40A1E99-819E-4C0D-B671-3D134F0F7163}" destId="{3A05D6AC-55D4-4F8B-831D-7528DBB5E857}" srcOrd="0" destOrd="0" presId="urn:microsoft.com/office/officeart/2005/8/layout/orgChart1"/>
    <dgm:cxn modelId="{5A8938A3-30E9-4926-A75E-B9CBDFEEE79F}" type="presOf" srcId="{382A9707-8CE9-4448-A732-795155023764}" destId="{40CBCC65-FD09-4B94-B9C9-3482617F2627}" srcOrd="1" destOrd="0" presId="urn:microsoft.com/office/officeart/2005/8/layout/orgChart1"/>
    <dgm:cxn modelId="{3AFAD900-B82C-4F2E-B78C-4B466AD35B92}" type="presOf" srcId="{6A766238-49C0-489C-9759-5801318FB123}" destId="{F4F60A8B-BCFE-4E33-9289-BF4CA9206F7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870E5385-7251-4C68-9F9F-B84155BDC8DA}" type="presOf" srcId="{E2FDDA39-0A56-4C19-9570-F6322A50CD7C}" destId="{C95AECE2-07C4-42E7-90DA-5CD8EA216CFC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43DFF0A-A811-4E63-A64F-373AFB7B4B32}" type="presOf" srcId="{CE683E6A-A313-4F5C-8639-235783D1198F}" destId="{6C1B72B2-EE6C-495B-ADAD-8508CE8EB807}" srcOrd="0" destOrd="0" presId="urn:microsoft.com/office/officeart/2005/8/layout/orgChart1"/>
    <dgm:cxn modelId="{23BA803F-3D83-400C-A085-01452B3480C2}" type="presOf" srcId="{DCB062A1-302A-48A6-BE81-96138548FF70}" destId="{1AE91293-7748-4E52-8855-7B838C555EB9}" srcOrd="0" destOrd="0" presId="urn:microsoft.com/office/officeart/2005/8/layout/orgChart1"/>
    <dgm:cxn modelId="{1CDF5EA3-F6C5-49B2-AA98-CDFED5FE77AF}" type="presOf" srcId="{E2FDDA39-0A56-4C19-9570-F6322A50CD7C}" destId="{4704A764-F3E3-46A1-B698-AC3BCD85875D}" srcOrd="1" destOrd="0" presId="urn:microsoft.com/office/officeart/2005/8/layout/orgChart1"/>
    <dgm:cxn modelId="{31F227D0-DF8E-48EA-BF42-99CC890FD79B}" type="presOf" srcId="{032924AE-7BA3-4608-9D4D-A10FC22FA55B}" destId="{FCA2B357-06A1-4199-999C-BBE32872F828}" srcOrd="0" destOrd="0" presId="urn:microsoft.com/office/officeart/2005/8/layout/orgChart1"/>
    <dgm:cxn modelId="{D3A52FF6-498C-4D0F-92B2-1B65CECC4381}" type="presOf" srcId="{D656347E-658D-41DE-86E2-9688A1F66EB3}" destId="{D351E307-7A60-4733-B21C-CC6D6E5D051D}" srcOrd="0" destOrd="0" presId="urn:microsoft.com/office/officeart/2005/8/layout/orgChart1"/>
    <dgm:cxn modelId="{14A630C3-3A7F-4F4D-87BF-57CA57AF4B5B}" type="presParOf" srcId="{6C1B72B2-EE6C-495B-ADAD-8508CE8EB807}" destId="{B9578B13-712D-4BAD-A28F-A7352074EDA6}" srcOrd="0" destOrd="0" presId="urn:microsoft.com/office/officeart/2005/8/layout/orgChart1"/>
    <dgm:cxn modelId="{F62E2517-303D-4E38-B9C2-CA2A125C8F04}" type="presParOf" srcId="{B9578B13-712D-4BAD-A28F-A7352074EDA6}" destId="{EA34C8C8-6EC1-483B-8E39-8E6926CED3CE}" srcOrd="0" destOrd="0" presId="urn:microsoft.com/office/officeart/2005/8/layout/orgChart1"/>
    <dgm:cxn modelId="{1EB002B2-CC32-4F97-92C7-DB7DE7F74067}" type="presParOf" srcId="{EA34C8C8-6EC1-483B-8E39-8E6926CED3CE}" destId="{D98E11BE-9177-4329-A5B4-B4B8653C2863}" srcOrd="0" destOrd="0" presId="urn:microsoft.com/office/officeart/2005/8/layout/orgChart1"/>
    <dgm:cxn modelId="{2E52CBCC-B5FC-429A-B760-A540CA3B4241}" type="presParOf" srcId="{EA34C8C8-6EC1-483B-8E39-8E6926CED3CE}" destId="{2FA1AE03-77C2-487B-948B-82122901556A}" srcOrd="1" destOrd="0" presId="urn:microsoft.com/office/officeart/2005/8/layout/orgChart1"/>
    <dgm:cxn modelId="{FFF3CC49-6334-4214-A1EE-6075DF2B88D8}" type="presParOf" srcId="{B9578B13-712D-4BAD-A28F-A7352074EDA6}" destId="{9C5DF944-3D7A-473D-A789-5CA86652B8F8}" srcOrd="1" destOrd="0" presId="urn:microsoft.com/office/officeart/2005/8/layout/orgChart1"/>
    <dgm:cxn modelId="{94F48500-C6DD-4A0B-B5CA-D1FC4C281C8D}" type="presParOf" srcId="{9C5DF944-3D7A-473D-A789-5CA86652B8F8}" destId="{D351E307-7A60-4733-B21C-CC6D6E5D051D}" srcOrd="0" destOrd="0" presId="urn:microsoft.com/office/officeart/2005/8/layout/orgChart1"/>
    <dgm:cxn modelId="{8843AF6F-3F48-4D62-B51D-B85EA202AB5D}" type="presParOf" srcId="{9C5DF944-3D7A-473D-A789-5CA86652B8F8}" destId="{60FE5B31-E82E-49E2-9469-B5D5674278BC}" srcOrd="1" destOrd="0" presId="urn:microsoft.com/office/officeart/2005/8/layout/orgChart1"/>
    <dgm:cxn modelId="{0BFD23AA-5BA9-4536-AF7F-23FD85A7A890}" type="presParOf" srcId="{60FE5B31-E82E-49E2-9469-B5D5674278BC}" destId="{CB88DD46-0D40-4A1B-9C97-26FA4C46EB15}" srcOrd="0" destOrd="0" presId="urn:microsoft.com/office/officeart/2005/8/layout/orgChart1"/>
    <dgm:cxn modelId="{18570591-E5EF-405E-BA91-3886586C4166}" type="presParOf" srcId="{CB88DD46-0D40-4A1B-9C97-26FA4C46EB15}" destId="{ABF5B3AF-9C3F-43AC-89B9-A4B84688B739}" srcOrd="0" destOrd="0" presId="urn:microsoft.com/office/officeart/2005/8/layout/orgChart1"/>
    <dgm:cxn modelId="{404B76CC-F6BD-4D74-9079-8CA1EE1F779F}" type="presParOf" srcId="{CB88DD46-0D40-4A1B-9C97-26FA4C46EB15}" destId="{87899BB1-A811-4B2D-8FA3-633A97B1A6A6}" srcOrd="1" destOrd="0" presId="urn:microsoft.com/office/officeart/2005/8/layout/orgChart1"/>
    <dgm:cxn modelId="{641FAC84-2E7B-4A70-908A-32CCF59866D5}" type="presParOf" srcId="{60FE5B31-E82E-49E2-9469-B5D5674278BC}" destId="{B6A20B03-CFA9-41D8-9956-9F0EB448DC4A}" srcOrd="1" destOrd="0" presId="urn:microsoft.com/office/officeart/2005/8/layout/orgChart1"/>
    <dgm:cxn modelId="{9DD1DDB4-DF06-4E08-9218-D6DD3CFDCFC2}" type="presParOf" srcId="{B6A20B03-CFA9-41D8-9956-9F0EB448DC4A}" destId="{CD65CBB6-B9A3-48AB-AFB3-4BE4B03553D3}" srcOrd="0" destOrd="0" presId="urn:microsoft.com/office/officeart/2005/8/layout/orgChart1"/>
    <dgm:cxn modelId="{B7A71828-3CF1-476F-BF37-ABD2E723477D}" type="presParOf" srcId="{B6A20B03-CFA9-41D8-9956-9F0EB448DC4A}" destId="{ED1F0A6D-21D1-431E-B021-19DC70288741}" srcOrd="1" destOrd="0" presId="urn:microsoft.com/office/officeart/2005/8/layout/orgChart1"/>
    <dgm:cxn modelId="{A00E6734-C091-4515-9187-D2EC00A31803}" type="presParOf" srcId="{ED1F0A6D-21D1-431E-B021-19DC70288741}" destId="{3035FF76-B78F-49A4-AACF-E2FF3786028F}" srcOrd="0" destOrd="0" presId="urn:microsoft.com/office/officeart/2005/8/layout/orgChart1"/>
    <dgm:cxn modelId="{98BBE689-F996-496B-BF93-CEBE17082FAF}" type="presParOf" srcId="{3035FF76-B78F-49A4-AACF-E2FF3786028F}" destId="{F0DC39B6-0C64-430A-9FFB-4907B94E244D}" srcOrd="0" destOrd="0" presId="urn:microsoft.com/office/officeart/2005/8/layout/orgChart1"/>
    <dgm:cxn modelId="{7939EC23-DB2D-4330-817C-ABF5C78B81D1}" type="presParOf" srcId="{3035FF76-B78F-49A4-AACF-E2FF3786028F}" destId="{0044642D-BF6E-4946-989D-7BC76303D8B1}" srcOrd="1" destOrd="0" presId="urn:microsoft.com/office/officeart/2005/8/layout/orgChart1"/>
    <dgm:cxn modelId="{D206BFF2-2CC7-4184-A529-BB6E65BEAF56}" type="presParOf" srcId="{ED1F0A6D-21D1-431E-B021-19DC70288741}" destId="{6F92EC3E-8AAE-41C7-BFFF-85E9DBCB215A}" srcOrd="1" destOrd="0" presId="urn:microsoft.com/office/officeart/2005/8/layout/orgChart1"/>
    <dgm:cxn modelId="{90653852-2B72-4300-B89F-DB623CD2A690}" type="presParOf" srcId="{ED1F0A6D-21D1-431E-B021-19DC70288741}" destId="{C359BE23-B469-48EB-819D-6F6FDCDBB0A8}" srcOrd="2" destOrd="0" presId="urn:microsoft.com/office/officeart/2005/8/layout/orgChart1"/>
    <dgm:cxn modelId="{E43218DD-D481-4DDA-8DC1-D0FE102B1333}" type="presParOf" srcId="{B6A20B03-CFA9-41D8-9956-9F0EB448DC4A}" destId="{6AC59FBD-FAEA-42FA-8EB1-29A7CC044828}" srcOrd="2" destOrd="0" presId="urn:microsoft.com/office/officeart/2005/8/layout/orgChart1"/>
    <dgm:cxn modelId="{7698D97E-7F40-4096-9676-97848C688AC9}" type="presParOf" srcId="{B6A20B03-CFA9-41D8-9956-9F0EB448DC4A}" destId="{F2E1EDE4-99F4-4CBC-BA6A-91AF00914823}" srcOrd="3" destOrd="0" presId="urn:microsoft.com/office/officeart/2005/8/layout/orgChart1"/>
    <dgm:cxn modelId="{38B0CCD6-B263-46ED-B9D8-B159DCA41AE3}" type="presParOf" srcId="{F2E1EDE4-99F4-4CBC-BA6A-91AF00914823}" destId="{795B4B98-FEFB-4DAB-B785-2E28918B1C7E}" srcOrd="0" destOrd="0" presId="urn:microsoft.com/office/officeart/2005/8/layout/orgChart1"/>
    <dgm:cxn modelId="{4B80DAA2-62EC-4587-BAE4-F0BF88E89230}" type="presParOf" srcId="{795B4B98-FEFB-4DAB-B785-2E28918B1C7E}" destId="{C9EB4BFF-95DA-49B7-87A2-66A52A4FCDFA}" srcOrd="0" destOrd="0" presId="urn:microsoft.com/office/officeart/2005/8/layout/orgChart1"/>
    <dgm:cxn modelId="{2C4F1B9C-DE4F-4034-B8BD-64606CBD461B}" type="presParOf" srcId="{795B4B98-FEFB-4DAB-B785-2E28918B1C7E}" destId="{40CBCC65-FD09-4B94-B9C9-3482617F2627}" srcOrd="1" destOrd="0" presId="urn:microsoft.com/office/officeart/2005/8/layout/orgChart1"/>
    <dgm:cxn modelId="{E43F9975-114C-41EA-9D9D-6116A1E47C50}" type="presParOf" srcId="{F2E1EDE4-99F4-4CBC-BA6A-91AF00914823}" destId="{6E67D5E8-91A3-4A9C-B70E-60777B0DD65E}" srcOrd="1" destOrd="0" presId="urn:microsoft.com/office/officeart/2005/8/layout/orgChart1"/>
    <dgm:cxn modelId="{719EA691-BD78-4C27-AF40-237BD1BFEE7F}" type="presParOf" srcId="{F2E1EDE4-99F4-4CBC-BA6A-91AF00914823}" destId="{9041FCB5-DDBA-4A82-87F1-A20AE1F0ECFA}" srcOrd="2" destOrd="0" presId="urn:microsoft.com/office/officeart/2005/8/layout/orgChart1"/>
    <dgm:cxn modelId="{8F9FE986-0477-4F24-8623-67116D1234CE}" type="presParOf" srcId="{B6A20B03-CFA9-41D8-9956-9F0EB448DC4A}" destId="{D644628E-4C6F-4DF2-8C07-D2B66E3A4757}" srcOrd="4" destOrd="0" presId="urn:microsoft.com/office/officeart/2005/8/layout/orgChart1"/>
    <dgm:cxn modelId="{4F6B2211-182D-41CF-B853-07A8F02B865D}" type="presParOf" srcId="{B6A20B03-CFA9-41D8-9956-9F0EB448DC4A}" destId="{4C59CDCC-8171-42A8-836D-8A7ADEF309D0}" srcOrd="5" destOrd="0" presId="urn:microsoft.com/office/officeart/2005/8/layout/orgChart1"/>
    <dgm:cxn modelId="{8BAF673B-EEEE-4109-B875-B82F37C1A9D1}" type="presParOf" srcId="{4C59CDCC-8171-42A8-836D-8A7ADEF309D0}" destId="{FED7DC99-D3B3-46B2-AE57-14D47B1F3671}" srcOrd="0" destOrd="0" presId="urn:microsoft.com/office/officeart/2005/8/layout/orgChart1"/>
    <dgm:cxn modelId="{C50C1F93-106B-4616-B3D8-E7EC594C57D2}" type="presParOf" srcId="{FED7DC99-D3B3-46B2-AE57-14D47B1F3671}" destId="{8F3E2022-AB5E-4438-BDBE-146FD19E8285}" srcOrd="0" destOrd="0" presId="urn:microsoft.com/office/officeart/2005/8/layout/orgChart1"/>
    <dgm:cxn modelId="{EE0B772D-6D7B-463A-92A3-DBE79B2D197F}" type="presParOf" srcId="{FED7DC99-D3B3-46B2-AE57-14D47B1F3671}" destId="{F4F60A8B-BCFE-4E33-9289-BF4CA9206F7B}" srcOrd="1" destOrd="0" presId="urn:microsoft.com/office/officeart/2005/8/layout/orgChart1"/>
    <dgm:cxn modelId="{402292B8-9788-47C9-9B6F-0AB561F49176}" type="presParOf" srcId="{4C59CDCC-8171-42A8-836D-8A7ADEF309D0}" destId="{0717BF70-BD3E-4FBF-92BE-2C7F71500E41}" srcOrd="1" destOrd="0" presId="urn:microsoft.com/office/officeart/2005/8/layout/orgChart1"/>
    <dgm:cxn modelId="{F0B293A8-C598-4CF0-B239-D0EDD0A32A13}" type="presParOf" srcId="{4C59CDCC-8171-42A8-836D-8A7ADEF309D0}" destId="{0E63D1F7-0BB7-4B23-80D6-B69D7359A638}" srcOrd="2" destOrd="0" presId="urn:microsoft.com/office/officeart/2005/8/layout/orgChart1"/>
    <dgm:cxn modelId="{84F3DCDB-A32F-4A44-B184-335A216684CC}" type="presParOf" srcId="{B6A20B03-CFA9-41D8-9956-9F0EB448DC4A}" destId="{52D64095-8F0B-43C5-A134-4F8EB745D0AC}" srcOrd="6" destOrd="0" presId="urn:microsoft.com/office/officeart/2005/8/layout/orgChart1"/>
    <dgm:cxn modelId="{82ECAE41-83CF-4E95-ADDC-53D620ABA19A}" type="presParOf" srcId="{B6A20B03-CFA9-41D8-9956-9F0EB448DC4A}" destId="{65175C4B-27F3-41C0-9093-49201195521B}" srcOrd="7" destOrd="0" presId="urn:microsoft.com/office/officeart/2005/8/layout/orgChart1"/>
    <dgm:cxn modelId="{DD0AF4BD-D732-4093-9480-70E1520F4CA3}" type="presParOf" srcId="{65175C4B-27F3-41C0-9093-49201195521B}" destId="{418B0B64-07DF-4A86-8188-2B3D12FF0C1B}" srcOrd="0" destOrd="0" presId="urn:microsoft.com/office/officeart/2005/8/layout/orgChart1"/>
    <dgm:cxn modelId="{DB9B0658-234A-4760-BE2C-F34DBD60BBEE}" type="presParOf" srcId="{418B0B64-07DF-4A86-8188-2B3D12FF0C1B}" destId="{FCA2B357-06A1-4199-999C-BBE32872F828}" srcOrd="0" destOrd="0" presId="urn:microsoft.com/office/officeart/2005/8/layout/orgChart1"/>
    <dgm:cxn modelId="{CDB24361-8AEA-4AE9-A678-86E8762B3AF4}" type="presParOf" srcId="{418B0B64-07DF-4A86-8188-2B3D12FF0C1B}" destId="{842224E6-60DA-412E-8A1B-7533C1377869}" srcOrd="1" destOrd="0" presId="urn:microsoft.com/office/officeart/2005/8/layout/orgChart1"/>
    <dgm:cxn modelId="{6BDD0D5D-22C2-4983-B627-70C5C9C463EF}" type="presParOf" srcId="{65175C4B-27F3-41C0-9093-49201195521B}" destId="{5FEE9627-663F-4879-B764-2FCAC3BEDB01}" srcOrd="1" destOrd="0" presId="urn:microsoft.com/office/officeart/2005/8/layout/orgChart1"/>
    <dgm:cxn modelId="{AC649B57-1CB9-42B8-9755-AA900A48D09F}" type="presParOf" srcId="{65175C4B-27F3-41C0-9093-49201195521B}" destId="{D211A30E-3DD6-4F3B-A936-B6D9FD1B5AD6}" srcOrd="2" destOrd="0" presId="urn:microsoft.com/office/officeart/2005/8/layout/orgChart1"/>
    <dgm:cxn modelId="{DD88BCE8-F3C3-4B79-B7DA-886E7928E1AF}" type="presParOf" srcId="{60FE5B31-E82E-49E2-9469-B5D5674278BC}" destId="{0A55CB08-0585-4E83-BB9C-6136411D5C97}" srcOrd="2" destOrd="0" presId="urn:microsoft.com/office/officeart/2005/8/layout/orgChart1"/>
    <dgm:cxn modelId="{87970B9A-DC95-4A95-AEE0-6C02F139F077}" type="presParOf" srcId="{9C5DF944-3D7A-473D-A789-5CA86652B8F8}" destId="{1AE91293-7748-4E52-8855-7B838C555EB9}" srcOrd="2" destOrd="0" presId="urn:microsoft.com/office/officeart/2005/8/layout/orgChart1"/>
    <dgm:cxn modelId="{21109033-B6DD-438F-A75D-4F8E81CD9AE0}" type="presParOf" srcId="{9C5DF944-3D7A-473D-A789-5CA86652B8F8}" destId="{8BAB2199-5159-41F9-8708-33820C9B03A9}" srcOrd="3" destOrd="0" presId="urn:microsoft.com/office/officeart/2005/8/layout/orgChart1"/>
    <dgm:cxn modelId="{5CE5106D-5FF4-496B-9C55-8610691D0652}" type="presParOf" srcId="{8BAB2199-5159-41F9-8708-33820C9B03A9}" destId="{4AEEF0FD-EB99-4BD5-89CD-011B1DDC19F8}" srcOrd="0" destOrd="0" presId="urn:microsoft.com/office/officeart/2005/8/layout/orgChart1"/>
    <dgm:cxn modelId="{EFF82698-8CD4-4E88-A8CA-1B96A73D07B1}" type="presParOf" srcId="{4AEEF0FD-EB99-4BD5-89CD-011B1DDC19F8}" destId="{86ECFBC0-6EDE-49D7-A5E4-E61CBAF4A092}" srcOrd="0" destOrd="0" presId="urn:microsoft.com/office/officeart/2005/8/layout/orgChart1"/>
    <dgm:cxn modelId="{408A3E66-CB87-4401-AE9E-F51EEE4624DA}" type="presParOf" srcId="{4AEEF0FD-EB99-4BD5-89CD-011B1DDC19F8}" destId="{EE7467E8-D778-4C18-9C7C-925EF25B0DC2}" srcOrd="1" destOrd="0" presId="urn:microsoft.com/office/officeart/2005/8/layout/orgChart1"/>
    <dgm:cxn modelId="{37AB48FF-F171-4B96-81C7-584CA0B4B8E2}" type="presParOf" srcId="{8BAB2199-5159-41F9-8708-33820C9B03A9}" destId="{70B62D43-4B2E-478D-8091-7F950B36BC86}" srcOrd="1" destOrd="0" presId="urn:microsoft.com/office/officeart/2005/8/layout/orgChart1"/>
    <dgm:cxn modelId="{1125C5FD-2516-479D-8ED2-74A008E17C2B}" type="presParOf" srcId="{70B62D43-4B2E-478D-8091-7F950B36BC86}" destId="{5A29D58D-62CC-4731-8120-CAD4354C3E03}" srcOrd="0" destOrd="0" presId="urn:microsoft.com/office/officeart/2005/8/layout/orgChart1"/>
    <dgm:cxn modelId="{ADAEB686-8184-43F4-9CE9-51C7F92998E9}" type="presParOf" srcId="{70B62D43-4B2E-478D-8091-7F950B36BC86}" destId="{20684FA8-0955-4E86-9890-955AAE2FB70E}" srcOrd="1" destOrd="0" presId="urn:microsoft.com/office/officeart/2005/8/layout/orgChart1"/>
    <dgm:cxn modelId="{2ABFA20F-DB38-4E7E-B7B0-5F5001AB9897}" type="presParOf" srcId="{20684FA8-0955-4E86-9890-955AAE2FB70E}" destId="{357DF0A8-BCC0-4D40-9A29-811D9B3E8CE1}" srcOrd="0" destOrd="0" presId="urn:microsoft.com/office/officeart/2005/8/layout/orgChart1"/>
    <dgm:cxn modelId="{F72954C1-5689-4200-B08D-BE6352A860F9}" type="presParOf" srcId="{357DF0A8-BCC0-4D40-9A29-811D9B3E8CE1}" destId="{7533127D-6F77-420D-9337-03A9B17677A7}" srcOrd="0" destOrd="0" presId="urn:microsoft.com/office/officeart/2005/8/layout/orgChart1"/>
    <dgm:cxn modelId="{F45D6CB3-4DA9-4C67-AEFB-B4A3FECCA498}" type="presParOf" srcId="{357DF0A8-BCC0-4D40-9A29-811D9B3E8CE1}" destId="{75DCBE71-7469-49E9-81E5-E6A43E3EC0DC}" srcOrd="1" destOrd="0" presId="urn:microsoft.com/office/officeart/2005/8/layout/orgChart1"/>
    <dgm:cxn modelId="{30D93323-B022-4575-9F6D-644BD00C30CC}" type="presParOf" srcId="{20684FA8-0955-4E86-9890-955AAE2FB70E}" destId="{321B0D03-50FC-44EB-B561-D21A2CD4B482}" srcOrd="1" destOrd="0" presId="urn:microsoft.com/office/officeart/2005/8/layout/orgChart1"/>
    <dgm:cxn modelId="{8BC8BEB1-B89D-4A9B-BA34-2FFB620A8741}" type="presParOf" srcId="{20684FA8-0955-4E86-9890-955AAE2FB70E}" destId="{0654A2B9-B227-48A6-941C-DD027142ECCE}" srcOrd="2" destOrd="0" presId="urn:microsoft.com/office/officeart/2005/8/layout/orgChart1"/>
    <dgm:cxn modelId="{CDF72DDC-CE2D-4730-87AD-09DBAA8AB4F1}" type="presParOf" srcId="{70B62D43-4B2E-478D-8091-7F950B36BC86}" destId="{77FF546B-1ADB-4B35-B705-B48DE95D0A7F}" srcOrd="2" destOrd="0" presId="urn:microsoft.com/office/officeart/2005/8/layout/orgChart1"/>
    <dgm:cxn modelId="{CE6AD516-C4DD-48D1-8C99-A85D6EED797E}" type="presParOf" srcId="{70B62D43-4B2E-478D-8091-7F950B36BC86}" destId="{69C13562-DBB8-42F8-AE39-8AFEF8ED4982}" srcOrd="3" destOrd="0" presId="urn:microsoft.com/office/officeart/2005/8/layout/orgChart1"/>
    <dgm:cxn modelId="{F7D8CAF2-3B51-485D-9078-26941C004217}" type="presParOf" srcId="{69C13562-DBB8-42F8-AE39-8AFEF8ED4982}" destId="{896D96FE-EA05-4066-8BE5-F7366BA3777A}" srcOrd="0" destOrd="0" presId="urn:microsoft.com/office/officeart/2005/8/layout/orgChart1"/>
    <dgm:cxn modelId="{FBDF0AAC-CD59-4245-B0C8-691DCBD45C24}" type="presParOf" srcId="{896D96FE-EA05-4066-8BE5-F7366BA3777A}" destId="{079C46BA-E270-4C4F-9AA8-92E32A64D736}" srcOrd="0" destOrd="0" presId="urn:microsoft.com/office/officeart/2005/8/layout/orgChart1"/>
    <dgm:cxn modelId="{797ADE34-EC06-47A6-81D8-7CA90CF8E82C}" type="presParOf" srcId="{896D96FE-EA05-4066-8BE5-F7366BA3777A}" destId="{3AA4BA60-CAF3-4B65-8A7B-26648B565082}" srcOrd="1" destOrd="0" presId="urn:microsoft.com/office/officeart/2005/8/layout/orgChart1"/>
    <dgm:cxn modelId="{0D36AEB4-25E6-463C-8902-1FD217BF249B}" type="presParOf" srcId="{69C13562-DBB8-42F8-AE39-8AFEF8ED4982}" destId="{54F082B5-2FAD-490F-B257-B96DCB3E19FC}" srcOrd="1" destOrd="0" presId="urn:microsoft.com/office/officeart/2005/8/layout/orgChart1"/>
    <dgm:cxn modelId="{EADCADBA-0BA4-44DD-8474-3672E4E72443}" type="presParOf" srcId="{69C13562-DBB8-42F8-AE39-8AFEF8ED4982}" destId="{6C846A69-A00E-4FB9-80C7-DC7FE13BD4B5}" srcOrd="2" destOrd="0" presId="urn:microsoft.com/office/officeart/2005/8/layout/orgChart1"/>
    <dgm:cxn modelId="{12C538F5-B096-4F40-9C45-E13C0EF9625A}" type="presParOf" srcId="{70B62D43-4B2E-478D-8091-7F950B36BC86}" destId="{C6471DB4-9B93-437A-AEBE-F3B71F737DF8}" srcOrd="4" destOrd="0" presId="urn:microsoft.com/office/officeart/2005/8/layout/orgChart1"/>
    <dgm:cxn modelId="{FF73CD7D-567F-42FF-BD83-3359530D5A2A}" type="presParOf" srcId="{70B62D43-4B2E-478D-8091-7F950B36BC86}" destId="{CD8B12E6-DD1E-4D70-BE7C-A5443A3D84D1}" srcOrd="5" destOrd="0" presId="urn:microsoft.com/office/officeart/2005/8/layout/orgChart1"/>
    <dgm:cxn modelId="{50017190-AEB0-41B8-9B0A-A2A09B4C5975}" type="presParOf" srcId="{CD8B12E6-DD1E-4D70-BE7C-A5443A3D84D1}" destId="{C0FBA54D-3A3D-42F4-B1C8-ADE0E74CCC4D}" srcOrd="0" destOrd="0" presId="urn:microsoft.com/office/officeart/2005/8/layout/orgChart1"/>
    <dgm:cxn modelId="{02B64D18-A254-4403-9E15-E207310E28B2}" type="presParOf" srcId="{C0FBA54D-3A3D-42F4-B1C8-ADE0E74CCC4D}" destId="{30DA9891-B7C7-405D-9015-1C3DF0E9850F}" srcOrd="0" destOrd="0" presId="urn:microsoft.com/office/officeart/2005/8/layout/orgChart1"/>
    <dgm:cxn modelId="{2D33070F-D259-456E-9103-3E26F8224824}" type="presParOf" srcId="{C0FBA54D-3A3D-42F4-B1C8-ADE0E74CCC4D}" destId="{5EC808F1-181C-42C2-975C-2B558EBCB7FE}" srcOrd="1" destOrd="0" presId="urn:microsoft.com/office/officeart/2005/8/layout/orgChart1"/>
    <dgm:cxn modelId="{988AD39D-2298-44F8-98BB-2E4AE4555056}" type="presParOf" srcId="{CD8B12E6-DD1E-4D70-BE7C-A5443A3D84D1}" destId="{3C11D65F-2A65-4A7E-9C15-AA6406FE6F0B}" srcOrd="1" destOrd="0" presId="urn:microsoft.com/office/officeart/2005/8/layout/orgChart1"/>
    <dgm:cxn modelId="{9EF74CDF-D567-40CE-B896-CC28226B32A3}" type="presParOf" srcId="{CD8B12E6-DD1E-4D70-BE7C-A5443A3D84D1}" destId="{07414A68-C8A8-4CE7-984E-48064FC49AF5}" srcOrd="2" destOrd="0" presId="urn:microsoft.com/office/officeart/2005/8/layout/orgChart1"/>
    <dgm:cxn modelId="{3D9EC7B8-D851-4CB2-9DB7-769971643F46}" type="presParOf" srcId="{70B62D43-4B2E-478D-8091-7F950B36BC86}" destId="{BD53C961-9C2E-42B5-A825-EB1CD5AF2FE3}" srcOrd="6" destOrd="0" presId="urn:microsoft.com/office/officeart/2005/8/layout/orgChart1"/>
    <dgm:cxn modelId="{3AE1BB94-D23B-4A82-87CF-FE1C4E948727}" type="presParOf" srcId="{70B62D43-4B2E-478D-8091-7F950B36BC86}" destId="{2AD0F394-908E-4BF8-9902-81719C192207}" srcOrd="7" destOrd="0" presId="urn:microsoft.com/office/officeart/2005/8/layout/orgChart1"/>
    <dgm:cxn modelId="{BF702212-1146-4CE7-912D-113CE9105CF7}" type="presParOf" srcId="{2AD0F394-908E-4BF8-9902-81719C192207}" destId="{6508E9AA-32AD-45CE-ACB4-E452A2309B43}" srcOrd="0" destOrd="0" presId="urn:microsoft.com/office/officeart/2005/8/layout/orgChart1"/>
    <dgm:cxn modelId="{229AABDE-6A3D-4173-8ADB-D962C2FB172E}" type="presParOf" srcId="{6508E9AA-32AD-45CE-ACB4-E452A2309B43}" destId="{26E61D30-5696-4E05-9044-AF73EF27DAB2}" srcOrd="0" destOrd="0" presId="urn:microsoft.com/office/officeart/2005/8/layout/orgChart1"/>
    <dgm:cxn modelId="{C9A6BDDC-A7A3-4A98-961E-D8DF41914BAC}" type="presParOf" srcId="{6508E9AA-32AD-45CE-ACB4-E452A2309B43}" destId="{14A5ABF2-8B49-4694-AC4C-1A898869B017}" srcOrd="1" destOrd="0" presId="urn:microsoft.com/office/officeart/2005/8/layout/orgChart1"/>
    <dgm:cxn modelId="{C4A8ED95-4660-4A14-B713-98F2E92656A4}" type="presParOf" srcId="{2AD0F394-908E-4BF8-9902-81719C192207}" destId="{E95C75F7-7305-47DE-985C-550E435481C9}" srcOrd="1" destOrd="0" presId="urn:microsoft.com/office/officeart/2005/8/layout/orgChart1"/>
    <dgm:cxn modelId="{2B657133-E46A-4EDD-8CE7-786918B7B99E}" type="presParOf" srcId="{2AD0F394-908E-4BF8-9902-81719C192207}" destId="{ADFD56FF-A789-4A68-9B2D-8E4E857854C2}" srcOrd="2" destOrd="0" presId="urn:microsoft.com/office/officeart/2005/8/layout/orgChart1"/>
    <dgm:cxn modelId="{F245EBF5-AD92-4899-9A11-BF1E151C9CFD}" type="presParOf" srcId="{70B62D43-4B2E-478D-8091-7F950B36BC86}" destId="{B4ADFA40-1DC3-4BD0-BAE4-D5BA4FDF2B3E}" srcOrd="8" destOrd="0" presId="urn:microsoft.com/office/officeart/2005/8/layout/orgChart1"/>
    <dgm:cxn modelId="{A530D4AB-B7D7-46A3-A14F-0C652F313F82}" type="presParOf" srcId="{70B62D43-4B2E-478D-8091-7F950B36BC86}" destId="{74623D81-D47A-4BDB-A76C-094846D41FA8}" srcOrd="9" destOrd="0" presId="urn:microsoft.com/office/officeart/2005/8/layout/orgChart1"/>
    <dgm:cxn modelId="{58DB4259-0749-4B24-AD9B-4C7641986087}" type="presParOf" srcId="{74623D81-D47A-4BDB-A76C-094846D41FA8}" destId="{A5AFB960-0B8B-4E03-885A-2579269F7DC1}" srcOrd="0" destOrd="0" presId="urn:microsoft.com/office/officeart/2005/8/layout/orgChart1"/>
    <dgm:cxn modelId="{D7AA1082-483B-4A61-B956-E5E102C97FC5}" type="presParOf" srcId="{A5AFB960-0B8B-4E03-885A-2579269F7DC1}" destId="{3A05D6AC-55D4-4F8B-831D-7528DBB5E857}" srcOrd="0" destOrd="0" presId="urn:microsoft.com/office/officeart/2005/8/layout/orgChart1"/>
    <dgm:cxn modelId="{F69C5AF1-1168-49FD-8B77-58BFF934DE8C}" type="presParOf" srcId="{A5AFB960-0B8B-4E03-885A-2579269F7DC1}" destId="{179F0FCD-C306-4B84-A7DF-E34F9FAB6F56}" srcOrd="1" destOrd="0" presId="urn:microsoft.com/office/officeart/2005/8/layout/orgChart1"/>
    <dgm:cxn modelId="{C69E5931-6914-4D72-BC9F-CDF356503F17}" type="presParOf" srcId="{74623D81-D47A-4BDB-A76C-094846D41FA8}" destId="{856F8CB3-7FD8-44A2-BD9F-D0A3BBBFD7B2}" srcOrd="1" destOrd="0" presId="urn:microsoft.com/office/officeart/2005/8/layout/orgChart1"/>
    <dgm:cxn modelId="{F9AC13C4-C05B-4F5D-B9CD-76BEACDC13E0}" type="presParOf" srcId="{74623D81-D47A-4BDB-A76C-094846D41FA8}" destId="{E41C3208-7C36-4192-9EA5-1F0C4DB4A826}" srcOrd="2" destOrd="0" presId="urn:microsoft.com/office/officeart/2005/8/layout/orgChart1"/>
    <dgm:cxn modelId="{6D2E5C55-CDF9-4B88-84B5-FA6432F25C70}" type="presParOf" srcId="{8BAB2199-5159-41F9-8708-33820C9B03A9}" destId="{FB705D8D-4B0F-418C-BE22-C9FC935B08A3}" srcOrd="2" destOrd="0" presId="urn:microsoft.com/office/officeart/2005/8/layout/orgChart1"/>
    <dgm:cxn modelId="{5852C44D-6878-4F3C-833E-7CF59555A6C4}" type="presParOf" srcId="{9C5DF944-3D7A-473D-A789-5CA86652B8F8}" destId="{4F6F1802-D2DC-45F2-8B57-B9ACE00E096B}" srcOrd="4" destOrd="0" presId="urn:microsoft.com/office/officeart/2005/8/layout/orgChart1"/>
    <dgm:cxn modelId="{36B1E14A-34E4-4735-BAC1-274BB301BBBA}" type="presParOf" srcId="{9C5DF944-3D7A-473D-A789-5CA86652B8F8}" destId="{D09FB176-C899-4C34-A2EF-DF4099E3930B}" srcOrd="5" destOrd="0" presId="urn:microsoft.com/office/officeart/2005/8/layout/orgChart1"/>
    <dgm:cxn modelId="{CF3C1F89-0CF6-482F-BBAB-1084CE9D3272}" type="presParOf" srcId="{D09FB176-C899-4C34-A2EF-DF4099E3930B}" destId="{EB3A78CF-8659-4E76-9BB6-78F8A7F8B535}" srcOrd="0" destOrd="0" presId="urn:microsoft.com/office/officeart/2005/8/layout/orgChart1"/>
    <dgm:cxn modelId="{166AFDDE-929D-43E7-A00D-FC1B71573DBA}" type="presParOf" srcId="{EB3A78CF-8659-4E76-9BB6-78F8A7F8B535}" destId="{ED956AEF-5A78-47DC-9D97-3B27A2E93095}" srcOrd="0" destOrd="0" presId="urn:microsoft.com/office/officeart/2005/8/layout/orgChart1"/>
    <dgm:cxn modelId="{B238868E-533A-4E48-A986-D6FF85B0D932}" type="presParOf" srcId="{EB3A78CF-8659-4E76-9BB6-78F8A7F8B535}" destId="{0936C29E-0ABE-4289-9453-F6DF249F454C}" srcOrd="1" destOrd="0" presId="urn:microsoft.com/office/officeart/2005/8/layout/orgChart1"/>
    <dgm:cxn modelId="{09D56403-D3F7-47F2-82E0-40FF111DCFB7}" type="presParOf" srcId="{D09FB176-C899-4C34-A2EF-DF4099E3930B}" destId="{3666C14E-3FE7-4AB2-BA4F-4535D42C477E}" srcOrd="1" destOrd="0" presId="urn:microsoft.com/office/officeart/2005/8/layout/orgChart1"/>
    <dgm:cxn modelId="{A603F215-B5F5-4590-8F3C-DC429CAD10D9}" type="presParOf" srcId="{3666C14E-3FE7-4AB2-BA4F-4535D42C477E}" destId="{7E670A0B-4B6A-45AD-AE95-FAE9E52BA24F}" srcOrd="0" destOrd="0" presId="urn:microsoft.com/office/officeart/2005/8/layout/orgChart1"/>
    <dgm:cxn modelId="{5D6A8444-22DA-4B05-A48B-BFDE0F42226E}" type="presParOf" srcId="{3666C14E-3FE7-4AB2-BA4F-4535D42C477E}" destId="{781D4557-4BA2-4B53-85D2-D0A8E2F29ACB}" srcOrd="1" destOrd="0" presId="urn:microsoft.com/office/officeart/2005/8/layout/orgChart1"/>
    <dgm:cxn modelId="{83EF27B3-86DB-4FA7-9285-47018A478F04}" type="presParOf" srcId="{781D4557-4BA2-4B53-85D2-D0A8E2F29ACB}" destId="{A1F0E8B8-00E6-43CE-8E1F-A9918B608453}" srcOrd="0" destOrd="0" presId="urn:microsoft.com/office/officeart/2005/8/layout/orgChart1"/>
    <dgm:cxn modelId="{259A84B7-68B3-461B-8CF7-F7B70C6CFD8E}" type="presParOf" srcId="{A1F0E8B8-00E6-43CE-8E1F-A9918B608453}" destId="{2C701CAE-D8F1-461E-8A0C-C57AEB1CD6C2}" srcOrd="0" destOrd="0" presId="urn:microsoft.com/office/officeart/2005/8/layout/orgChart1"/>
    <dgm:cxn modelId="{D75E52C2-5E3F-40EE-B2E7-5AC3B4D834D4}" type="presParOf" srcId="{A1F0E8B8-00E6-43CE-8E1F-A9918B608453}" destId="{0A55F855-E390-49C4-85C3-4EB5DC8DFEC3}" srcOrd="1" destOrd="0" presId="urn:microsoft.com/office/officeart/2005/8/layout/orgChart1"/>
    <dgm:cxn modelId="{228B9F50-E29A-4AC4-89CE-7EBF74E8AC31}" type="presParOf" srcId="{781D4557-4BA2-4B53-85D2-D0A8E2F29ACB}" destId="{8FDA77AA-02A8-4EBB-8954-A3306A125F11}" srcOrd="1" destOrd="0" presId="urn:microsoft.com/office/officeart/2005/8/layout/orgChart1"/>
    <dgm:cxn modelId="{4D9E660B-5186-4A4F-B93F-4A99FDEC9534}" type="presParOf" srcId="{781D4557-4BA2-4B53-85D2-D0A8E2F29ACB}" destId="{802B30D6-A884-4929-98EE-4DE3E2D91CB8}" srcOrd="2" destOrd="0" presId="urn:microsoft.com/office/officeart/2005/8/layout/orgChart1"/>
    <dgm:cxn modelId="{5F532A8B-FAF7-40AA-B363-D0920FBD71A5}" type="presParOf" srcId="{3666C14E-3FE7-4AB2-BA4F-4535D42C477E}" destId="{4E5DB2E5-BC21-45FD-89CF-804EEEA73D92}" srcOrd="2" destOrd="0" presId="urn:microsoft.com/office/officeart/2005/8/layout/orgChart1"/>
    <dgm:cxn modelId="{57631535-AB32-43E3-BE0B-33983977982A}" type="presParOf" srcId="{3666C14E-3FE7-4AB2-BA4F-4535D42C477E}" destId="{FEF5B6E2-22EA-4CFA-BF26-961399773F49}" srcOrd="3" destOrd="0" presId="urn:microsoft.com/office/officeart/2005/8/layout/orgChart1"/>
    <dgm:cxn modelId="{7B07A489-EA10-4677-9BCC-FA5927D47881}" type="presParOf" srcId="{FEF5B6E2-22EA-4CFA-BF26-961399773F49}" destId="{42BED641-FA4F-4D4B-9A19-A7D3C3BE1408}" srcOrd="0" destOrd="0" presId="urn:microsoft.com/office/officeart/2005/8/layout/orgChart1"/>
    <dgm:cxn modelId="{B0CA97C7-027D-4267-B258-7201BAA8C910}" type="presParOf" srcId="{42BED641-FA4F-4D4B-9A19-A7D3C3BE1408}" destId="{74487508-3D4F-4F35-9119-7335AA499C95}" srcOrd="0" destOrd="0" presId="urn:microsoft.com/office/officeart/2005/8/layout/orgChart1"/>
    <dgm:cxn modelId="{12ADFC6E-8033-415F-BA5F-05800EA108A6}" type="presParOf" srcId="{42BED641-FA4F-4D4B-9A19-A7D3C3BE1408}" destId="{EA4E738B-1483-44D6-89EB-8256A9C3F87D}" srcOrd="1" destOrd="0" presId="urn:microsoft.com/office/officeart/2005/8/layout/orgChart1"/>
    <dgm:cxn modelId="{88FC3213-4BD7-4095-8E49-340EDCA508D2}" type="presParOf" srcId="{FEF5B6E2-22EA-4CFA-BF26-961399773F49}" destId="{B5B7C6F2-824B-4B22-9513-4D47B87A1DEF}" srcOrd="1" destOrd="0" presId="urn:microsoft.com/office/officeart/2005/8/layout/orgChart1"/>
    <dgm:cxn modelId="{0C4DF207-8E6F-4A93-A0FD-FCF3E591A4A2}" type="presParOf" srcId="{FEF5B6E2-22EA-4CFA-BF26-961399773F49}" destId="{AD4B3EEE-3AC5-44A5-8891-70C0728030DE}" srcOrd="2" destOrd="0" presId="urn:microsoft.com/office/officeart/2005/8/layout/orgChart1"/>
    <dgm:cxn modelId="{5D219F45-CFEB-414E-A447-A380D592D5E9}" type="presParOf" srcId="{3666C14E-3FE7-4AB2-BA4F-4535D42C477E}" destId="{1A2BCB80-89E2-41EC-87D9-8650DA66AB8A}" srcOrd="4" destOrd="0" presId="urn:microsoft.com/office/officeart/2005/8/layout/orgChart1"/>
    <dgm:cxn modelId="{495DDEB0-D776-4D26-9E66-C1DAEB73ADF8}" type="presParOf" srcId="{3666C14E-3FE7-4AB2-BA4F-4535D42C477E}" destId="{CD498E25-17A8-4592-A106-0BDE77F9F8BE}" srcOrd="5" destOrd="0" presId="urn:microsoft.com/office/officeart/2005/8/layout/orgChart1"/>
    <dgm:cxn modelId="{804B9FBF-BAEF-4D48-8BC3-215942CA66E7}" type="presParOf" srcId="{CD498E25-17A8-4592-A106-0BDE77F9F8BE}" destId="{1832CD07-F56C-4B75-9FC3-CEF6C2D6EA45}" srcOrd="0" destOrd="0" presId="urn:microsoft.com/office/officeart/2005/8/layout/orgChart1"/>
    <dgm:cxn modelId="{F4850C4B-3E77-4F6C-85F3-C4BBBD0578A1}" type="presParOf" srcId="{1832CD07-F56C-4B75-9FC3-CEF6C2D6EA45}" destId="{F7484F86-9514-4EEC-AAEC-65AD9B4B3D96}" srcOrd="0" destOrd="0" presId="urn:microsoft.com/office/officeart/2005/8/layout/orgChart1"/>
    <dgm:cxn modelId="{F78DBB03-B754-4573-8B56-B5513F864467}" type="presParOf" srcId="{1832CD07-F56C-4B75-9FC3-CEF6C2D6EA45}" destId="{2F8AA862-E8D3-4043-95F3-7EBB33FDC237}" srcOrd="1" destOrd="0" presId="urn:microsoft.com/office/officeart/2005/8/layout/orgChart1"/>
    <dgm:cxn modelId="{C2DD32AD-E767-4966-9A5C-1E5181D9BC17}" type="presParOf" srcId="{CD498E25-17A8-4592-A106-0BDE77F9F8BE}" destId="{D6D1B4BE-1E43-4CD4-965F-996A3963A4DE}" srcOrd="1" destOrd="0" presId="urn:microsoft.com/office/officeart/2005/8/layout/orgChart1"/>
    <dgm:cxn modelId="{370C2240-F0DB-4BBD-AF4A-62886C06368B}" type="presParOf" srcId="{CD498E25-17A8-4592-A106-0BDE77F9F8BE}" destId="{2585E360-1265-4DAF-8ED0-8CB30CFCA044}" srcOrd="2" destOrd="0" presId="urn:microsoft.com/office/officeart/2005/8/layout/orgChart1"/>
    <dgm:cxn modelId="{4213895E-ADE1-4F3C-86EB-7A8F6D00474A}" type="presParOf" srcId="{3666C14E-3FE7-4AB2-BA4F-4535D42C477E}" destId="{9AAB9F84-69DB-4974-8FB3-17FE16A42904}" srcOrd="6" destOrd="0" presId="urn:microsoft.com/office/officeart/2005/8/layout/orgChart1"/>
    <dgm:cxn modelId="{D35AE6F7-B120-4C87-AD42-2CDF20F669B5}" type="presParOf" srcId="{3666C14E-3FE7-4AB2-BA4F-4535D42C477E}" destId="{C3EE2C24-35C5-4383-8BA8-04718D61B1E3}" srcOrd="7" destOrd="0" presId="urn:microsoft.com/office/officeart/2005/8/layout/orgChart1"/>
    <dgm:cxn modelId="{AC16B226-4639-4920-8EBA-7B252902EF7A}" type="presParOf" srcId="{C3EE2C24-35C5-4383-8BA8-04718D61B1E3}" destId="{D76FB983-6AF4-4D17-803C-BE4F9D86E241}" srcOrd="0" destOrd="0" presId="urn:microsoft.com/office/officeart/2005/8/layout/orgChart1"/>
    <dgm:cxn modelId="{943C37B4-3CCD-451D-9026-25420F047088}" type="presParOf" srcId="{D76FB983-6AF4-4D17-803C-BE4F9D86E241}" destId="{C95AECE2-07C4-42E7-90DA-5CD8EA216CFC}" srcOrd="0" destOrd="0" presId="urn:microsoft.com/office/officeart/2005/8/layout/orgChart1"/>
    <dgm:cxn modelId="{B2361A32-23DA-4E9C-AAE1-25DD2D05A661}" type="presParOf" srcId="{D76FB983-6AF4-4D17-803C-BE4F9D86E241}" destId="{4704A764-F3E3-46A1-B698-AC3BCD85875D}" srcOrd="1" destOrd="0" presId="urn:microsoft.com/office/officeart/2005/8/layout/orgChart1"/>
    <dgm:cxn modelId="{A7217D59-0EE5-4747-B816-D6CDB80F23E7}" type="presParOf" srcId="{C3EE2C24-35C5-4383-8BA8-04718D61B1E3}" destId="{C07B020C-8290-4505-84E9-D8CD925D7B93}" srcOrd="1" destOrd="0" presId="urn:microsoft.com/office/officeart/2005/8/layout/orgChart1"/>
    <dgm:cxn modelId="{DDEA8E25-EA53-4F52-A1A7-F1764248E4F4}" type="presParOf" srcId="{C3EE2C24-35C5-4383-8BA8-04718D61B1E3}" destId="{97715D9E-A6B5-4BE2-9531-017E1F9F5E37}" srcOrd="2" destOrd="0" presId="urn:microsoft.com/office/officeart/2005/8/layout/orgChart1"/>
    <dgm:cxn modelId="{DBECE292-1063-4A36-BF12-02344F3DC7D7}" type="presParOf" srcId="{3666C14E-3FE7-4AB2-BA4F-4535D42C477E}" destId="{F8AA5B07-D62E-4BEF-A7F4-BB8154CE0161}" srcOrd="8" destOrd="0" presId="urn:microsoft.com/office/officeart/2005/8/layout/orgChart1"/>
    <dgm:cxn modelId="{685E421E-CCD6-4BAC-8A3C-423255A4CFF7}" type="presParOf" srcId="{3666C14E-3FE7-4AB2-BA4F-4535D42C477E}" destId="{28D3CB32-FAA0-4273-8538-1EB307061468}" srcOrd="9" destOrd="0" presId="urn:microsoft.com/office/officeart/2005/8/layout/orgChart1"/>
    <dgm:cxn modelId="{25D9EA11-FCFE-4031-BA7B-82ECACD9C401}" type="presParOf" srcId="{28D3CB32-FAA0-4273-8538-1EB307061468}" destId="{4E6634D0-9CA1-4ACD-BF91-91BEE47E76EF}" srcOrd="0" destOrd="0" presId="urn:microsoft.com/office/officeart/2005/8/layout/orgChart1"/>
    <dgm:cxn modelId="{72F07A56-3D70-4BC9-B18C-10D65D57DDB3}" type="presParOf" srcId="{4E6634D0-9CA1-4ACD-BF91-91BEE47E76EF}" destId="{EE219807-47C8-4941-99AE-CE39076E53F5}" srcOrd="0" destOrd="0" presId="urn:microsoft.com/office/officeart/2005/8/layout/orgChart1"/>
    <dgm:cxn modelId="{0857F30E-0490-425C-8113-32209B443DFF}" type="presParOf" srcId="{4E6634D0-9CA1-4ACD-BF91-91BEE47E76EF}" destId="{A8ED66CC-CBB3-4EB5-ADE1-6E062170315B}" srcOrd="1" destOrd="0" presId="urn:microsoft.com/office/officeart/2005/8/layout/orgChart1"/>
    <dgm:cxn modelId="{75ACE1EE-F165-44AC-95F5-AA416CFCD005}" type="presParOf" srcId="{28D3CB32-FAA0-4273-8538-1EB307061468}" destId="{55A4A9B7-D2D2-4F27-9972-54B957F184B3}" srcOrd="1" destOrd="0" presId="urn:microsoft.com/office/officeart/2005/8/layout/orgChart1"/>
    <dgm:cxn modelId="{024FC368-CEBF-4238-86A5-F90FB57BD021}" type="presParOf" srcId="{28D3CB32-FAA0-4273-8538-1EB307061468}" destId="{A6D08738-8725-4BBB-8D6E-6E0F7F338F27}" srcOrd="2" destOrd="0" presId="urn:microsoft.com/office/officeart/2005/8/layout/orgChart1"/>
    <dgm:cxn modelId="{5C15DDCB-F344-4DA3-98ED-49E9EE8E38A0}" type="presParOf" srcId="{D09FB176-C899-4C34-A2EF-DF4099E3930B}" destId="{10032A81-28F1-4589-A2C9-2F713826DB5B}" srcOrd="2" destOrd="0" presId="urn:microsoft.com/office/officeart/2005/8/layout/orgChart1"/>
    <dgm:cxn modelId="{0DCEB2AA-3D68-477C-B0C3-6BD7D29C1786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CE84E085-270A-4F25-8455-DB6A28112D9C}" type="presOf" srcId="{B40A1E99-819E-4C0D-B671-3D134F0F7163}" destId="{179F0FCD-C306-4B84-A7DF-E34F9FAB6F56}" srcOrd="1" destOrd="0" presId="urn:microsoft.com/office/officeart/2005/8/layout/orgChart1"/>
    <dgm:cxn modelId="{3F01EF24-2F95-4808-BEE6-7B96C62F7D16}" type="presOf" srcId="{382A9707-8CE9-4448-A732-795155023764}" destId="{40CBCC65-FD09-4B94-B9C9-3482617F2627}" srcOrd="1" destOrd="0" presId="urn:microsoft.com/office/officeart/2005/8/layout/orgChart1"/>
    <dgm:cxn modelId="{ED0AC501-C8FE-4E12-96B0-E19C3927981A}" type="presOf" srcId="{844909A3-F2C8-49AE-869B-AFCA0AC709DF}" destId="{5A29D58D-62CC-4731-8120-CAD4354C3E03}" srcOrd="0" destOrd="0" presId="urn:microsoft.com/office/officeart/2005/8/layout/orgChart1"/>
    <dgm:cxn modelId="{ED321E2B-0137-4436-B380-40509D6675B7}" type="presOf" srcId="{D91152BC-9A33-44D3-AEBB-F20420DB430F}" destId="{30DA9891-B7C7-405D-9015-1C3DF0E9850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924DC0E3-76BD-4BD1-9234-808534649362}" type="presOf" srcId="{B40A1E99-819E-4C0D-B671-3D134F0F7163}" destId="{3A05D6AC-55D4-4F8B-831D-7528DBB5E8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43AB5F42-B003-4AD4-A120-FEE7508B3929}" type="presOf" srcId="{092024CE-8423-4E50-A34E-3122E05631CC}" destId="{2C701CAE-D8F1-461E-8A0C-C57AEB1CD6C2}" srcOrd="0" destOrd="0" presId="urn:microsoft.com/office/officeart/2005/8/layout/orgChart1"/>
    <dgm:cxn modelId="{AF799148-512A-428B-A39E-6F7B02EC4778}" type="presOf" srcId="{88415C31-82DD-4EF9-9A7A-1D4D99FB6B9D}" destId="{0936C29E-0ABE-4289-9453-F6DF249F454C}" srcOrd="1" destOrd="0" presId="urn:microsoft.com/office/officeart/2005/8/layout/orgChart1"/>
    <dgm:cxn modelId="{9E63C7C4-D5D7-42FA-8E44-7C5361C8505F}" type="presOf" srcId="{49A41343-8942-4E0A-948C-7308CFEDA337}" destId="{F8AA5B07-D62E-4BEF-A7F4-BB8154CE0161}" srcOrd="0" destOrd="0" presId="urn:microsoft.com/office/officeart/2005/8/layout/orgChart1"/>
    <dgm:cxn modelId="{1B9BEB68-0FBD-4CB8-B56D-44CF2B404C26}" type="presOf" srcId="{032924AE-7BA3-4608-9D4D-A10FC22FA55B}" destId="{FCA2B357-06A1-4199-999C-BBE32872F828}" srcOrd="0" destOrd="0" presId="urn:microsoft.com/office/officeart/2005/8/layout/orgChart1"/>
    <dgm:cxn modelId="{D50C5E59-75CC-499D-86D6-88603A5F22E2}" type="presOf" srcId="{D5F013B3-4B4E-4E38-9BAF-4B34B2BB0C79}" destId="{26E61D30-5696-4E05-9044-AF73EF27DAB2}" srcOrd="0" destOrd="0" presId="urn:microsoft.com/office/officeart/2005/8/layout/orgChart1"/>
    <dgm:cxn modelId="{39A8B752-EEDB-4F10-82CC-45EF764D5B87}" type="presOf" srcId="{1E17A9B5-1CC6-4BF4-A5EB-2099972243B8}" destId="{0044642D-BF6E-4946-989D-7BC76303D8B1}" srcOrd="1" destOrd="0" presId="urn:microsoft.com/office/officeart/2005/8/layout/orgChart1"/>
    <dgm:cxn modelId="{D832E2AD-1767-4A66-A111-7102A85147D0}" type="presOf" srcId="{D3B00EB5-7252-4C54-A138-4FDE2761BA89}" destId="{77FF546B-1ADB-4B35-B705-B48DE95D0A7F}" srcOrd="0" destOrd="0" presId="urn:microsoft.com/office/officeart/2005/8/layout/orgChart1"/>
    <dgm:cxn modelId="{0BADA43B-7948-474C-B2BD-4C574051B214}" type="presOf" srcId="{88415C31-82DD-4EF9-9A7A-1D4D99FB6B9D}" destId="{ED956AEF-5A78-47DC-9D97-3B27A2E93095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69168897-6CA1-4A10-A75C-BCC77CD6E987}" type="presOf" srcId="{43C964D4-3EA5-4709-BA45-DC9671707267}" destId="{ABF5B3AF-9C3F-43AC-89B9-A4B84688B739}" srcOrd="0" destOrd="0" presId="urn:microsoft.com/office/officeart/2005/8/layout/orgChart1"/>
    <dgm:cxn modelId="{F182B559-88AE-44F2-96A8-6B9013CCCA5A}" type="presOf" srcId="{DCCE79F2-51DC-4E3A-8F3D-0CB311D1F14D}" destId="{EE219807-47C8-4941-99AE-CE39076E53F5}" srcOrd="0" destOrd="0" presId="urn:microsoft.com/office/officeart/2005/8/layout/orgChart1"/>
    <dgm:cxn modelId="{58F6DA2B-2542-4A47-8021-3CE2A99D173A}" type="presOf" srcId="{E2FDDA39-0A56-4C19-9570-F6322A50CD7C}" destId="{4704A764-F3E3-46A1-B698-AC3BCD85875D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9EC1C37-51F8-4EDC-BAFF-1DACC2173951}" type="presOf" srcId="{41CBE71F-8A1C-4046-8B51-627382F890A8}" destId="{BD53C961-9C2E-42B5-A825-EB1CD5AF2FE3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B7AC3964-FC90-493F-9C2F-C48442938174}" type="presOf" srcId="{382A9707-8CE9-4448-A732-795155023764}" destId="{C9EB4BFF-95DA-49B7-87A2-66A52A4FCDFA}" srcOrd="0" destOrd="0" presId="urn:microsoft.com/office/officeart/2005/8/layout/orgChart1"/>
    <dgm:cxn modelId="{BE275253-1EC7-461C-811A-269AED25BFEA}" type="presOf" srcId="{0ED209FE-B93C-493B-85A2-BA5863869AE7}" destId="{B4ADFA40-1DC3-4BD0-BAE4-D5BA4FDF2B3E}" srcOrd="0" destOrd="0" presId="urn:microsoft.com/office/officeart/2005/8/layout/orgChart1"/>
    <dgm:cxn modelId="{D0FBA806-061F-4910-97C7-C0D9B55476C2}" type="presOf" srcId="{B103CFD6-C2F2-4A76-8866-035FF64E5877}" destId="{2FA1AE03-77C2-487B-948B-82122901556A}" srcOrd="1" destOrd="0" presId="urn:microsoft.com/office/officeart/2005/8/layout/orgChart1"/>
    <dgm:cxn modelId="{61789EC6-F41C-4338-ADFA-F7F007F2AB96}" type="presOf" srcId="{DC9F82DD-39AD-486C-81D6-0E3C38A96BAD}" destId="{4F6F1802-D2DC-45F2-8B57-B9ACE00E096B}" srcOrd="0" destOrd="0" presId="urn:microsoft.com/office/officeart/2005/8/layout/orgChart1"/>
    <dgm:cxn modelId="{BB96CC23-FB46-4428-8AEE-F0A24A4313DF}" type="presOf" srcId="{6A766238-49C0-489C-9759-5801318FB123}" destId="{F4F60A8B-BCFE-4E33-9289-BF4CA9206F7B}" srcOrd="1" destOrd="0" presId="urn:microsoft.com/office/officeart/2005/8/layout/orgChart1"/>
    <dgm:cxn modelId="{EF807228-A9AB-418A-B003-FC7FF07B1630}" type="presOf" srcId="{E2FDDA39-0A56-4C19-9570-F6322A50CD7C}" destId="{C95AECE2-07C4-42E7-90DA-5CD8EA216CFC}" srcOrd="0" destOrd="0" presId="urn:microsoft.com/office/officeart/2005/8/layout/orgChart1"/>
    <dgm:cxn modelId="{2BCE94F1-0CE6-4622-A405-C48635F72819}" type="presOf" srcId="{BCA1F9C7-A2DE-4DA9-9030-581CAAE089DA}" destId="{7E670A0B-4B6A-45AD-AE95-FAE9E52BA24F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2D47BA32-19BF-41FE-8167-6464FFD81508}" type="presOf" srcId="{C7336B56-6975-43EE-AA11-2CF9D86F3B72}" destId="{2F8AA862-E8D3-4043-95F3-7EBB33FDC237}" srcOrd="1" destOrd="0" presId="urn:microsoft.com/office/officeart/2005/8/layout/orgChart1"/>
    <dgm:cxn modelId="{39B553C6-71F8-46EE-AEDA-0C8AEBC01E3C}" type="presOf" srcId="{1D03C52E-27F1-4CAD-B953-A57260381D87}" destId="{52D64095-8F0B-43C5-A134-4F8EB745D0AC}" srcOrd="0" destOrd="0" presId="urn:microsoft.com/office/officeart/2005/8/layout/orgChart1"/>
    <dgm:cxn modelId="{9A519258-217D-4FAC-9BEF-FE001870CA7F}" type="presOf" srcId="{B103CFD6-C2F2-4A76-8866-035FF64E5877}" destId="{D98E11BE-9177-4329-A5B4-B4B8653C2863}" srcOrd="0" destOrd="0" presId="urn:microsoft.com/office/officeart/2005/8/layout/orgChart1"/>
    <dgm:cxn modelId="{4DC41D5D-9679-4DED-BF40-AF7034D44197}" type="presOf" srcId="{51AC05A3-5125-4631-8328-EE9742C5CE1F}" destId="{75DCBE71-7469-49E9-81E5-E6A43E3EC0DC}" srcOrd="1" destOrd="0" presId="urn:microsoft.com/office/officeart/2005/8/layout/orgChart1"/>
    <dgm:cxn modelId="{D577FA4F-D824-410B-9685-399F3FB4610F}" type="presOf" srcId="{C7336B56-6975-43EE-AA11-2CF9D86F3B72}" destId="{F7484F86-9514-4EEC-AAEC-65AD9B4B3D96}" srcOrd="0" destOrd="0" presId="urn:microsoft.com/office/officeart/2005/8/layout/orgChart1"/>
    <dgm:cxn modelId="{59D88C59-BC67-44E7-9218-C87D5760B74E}" type="presOf" srcId="{00B822AA-E50D-409C-8E77-78CE41F17C4F}" destId="{86ECFBC0-6EDE-49D7-A5E4-E61CBAF4A092}" srcOrd="0" destOrd="0" presId="urn:microsoft.com/office/officeart/2005/8/layout/orgChart1"/>
    <dgm:cxn modelId="{D2C53030-839A-4211-9F1A-DBA7F7C71C28}" type="presOf" srcId="{092024CE-8423-4E50-A34E-3122E05631CC}" destId="{0A55F855-E390-49C4-85C3-4EB5DC8DFEC3}" srcOrd="1" destOrd="0" presId="urn:microsoft.com/office/officeart/2005/8/layout/orgChart1"/>
    <dgm:cxn modelId="{0C4D27B0-0FAA-4575-9C86-092A85CDD1D9}" type="presOf" srcId="{69BEBD41-3545-40FD-BFDD-D21BD47C872E}" destId="{74487508-3D4F-4F35-9119-7335AA499C95}" srcOrd="0" destOrd="0" presId="urn:microsoft.com/office/officeart/2005/8/layout/orgChart1"/>
    <dgm:cxn modelId="{9AFB25F1-4431-4CD5-8B4C-0EDF9AD8D602}" type="presOf" srcId="{57A44C0D-573F-44FB-BC9E-B18382ACCC39}" destId="{9AAB9F84-69DB-4974-8FB3-17FE16A42904}" srcOrd="0" destOrd="0" presId="urn:microsoft.com/office/officeart/2005/8/layout/orgChart1"/>
    <dgm:cxn modelId="{749D5FD7-8249-4747-9EF0-11C20F22B4A2}" type="presOf" srcId="{CE683E6A-A313-4F5C-8639-235783D1198F}" destId="{6C1B72B2-EE6C-495B-ADAD-8508CE8EB807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AF2334FB-27FA-4881-8739-66B7A364125F}" type="presOf" srcId="{DCB062A1-302A-48A6-BE81-96138548FF70}" destId="{1AE91293-7748-4E52-8855-7B838C555EB9}" srcOrd="0" destOrd="0" presId="urn:microsoft.com/office/officeart/2005/8/layout/orgChart1"/>
    <dgm:cxn modelId="{73E22598-8A8D-4164-9050-6F767E109BC1}" type="presOf" srcId="{D91152BC-9A33-44D3-AEBB-F20420DB430F}" destId="{5EC808F1-181C-42C2-975C-2B558EBCB7FE}" srcOrd="1" destOrd="0" presId="urn:microsoft.com/office/officeart/2005/8/layout/orgChart1"/>
    <dgm:cxn modelId="{25B78551-939E-4B5B-9010-147B7A7B2BDC}" type="presOf" srcId="{1E17A9B5-1CC6-4BF4-A5EB-2099972243B8}" destId="{F0DC39B6-0C64-430A-9FFB-4907B94E244D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9A95CD9-E3F7-447C-97A4-CD0DF40EBDB4}" type="presOf" srcId="{43C964D4-3EA5-4709-BA45-DC9671707267}" destId="{87899BB1-A811-4B2D-8FA3-633A97B1A6A6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AECE53B-5614-4D24-AC0F-B84699EEC6F5}" type="presOf" srcId="{CBC98D67-7A4E-4DF5-AC0F-18B667594BB8}" destId="{D644628E-4C6F-4DF2-8C07-D2B66E3A4757}" srcOrd="0" destOrd="0" presId="urn:microsoft.com/office/officeart/2005/8/layout/orgChart1"/>
    <dgm:cxn modelId="{48302A72-495E-4A4F-83C2-27EC0604BC88}" type="presOf" srcId="{00B822AA-E50D-409C-8E77-78CE41F17C4F}" destId="{EE7467E8-D778-4C18-9C7C-925EF25B0DC2}" srcOrd="1" destOrd="0" presId="urn:microsoft.com/office/officeart/2005/8/layout/orgChart1"/>
    <dgm:cxn modelId="{8B27B5FB-48EC-49B2-B4B4-7B9BC89FB1B7}" type="presOf" srcId="{3837525C-9A2A-44D5-8B42-9C0820CF3FF9}" destId="{6AC59FBD-FAEA-42FA-8EB1-29A7CC044828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8DA65C3-A70F-4DB4-9287-A6D4E82B1ED4}" type="presOf" srcId="{51AC05A3-5125-4631-8328-EE9742C5CE1F}" destId="{7533127D-6F77-420D-9337-03A9B17677A7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C8ECDA93-107D-4D3E-A64D-8D3F9FE8B718}" type="presOf" srcId="{BC7A14EC-7DD0-42E2-A28E-8428AF273F49}" destId="{4E5DB2E5-BC21-45FD-89CF-804EEEA73D92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2607A2E-47D1-439C-B4A7-A3E3930781FC}" type="presOf" srcId="{BAA37ED3-8504-4718-82EA-2141E33A703B}" destId="{C6471DB4-9B93-437A-AEBE-F3B71F737DF8}" srcOrd="0" destOrd="0" presId="urn:microsoft.com/office/officeart/2005/8/layout/orgChart1"/>
    <dgm:cxn modelId="{8FC0B40E-B8C6-4438-8FB5-5BF246F9BA13}" type="presOf" srcId="{88B02B86-A182-47E8-98CE-5F03ED03FC83}" destId="{1A2BCB80-89E2-41EC-87D9-8650DA66AB8A}" srcOrd="0" destOrd="0" presId="urn:microsoft.com/office/officeart/2005/8/layout/orgChart1"/>
    <dgm:cxn modelId="{A28A2A5D-A325-4358-99A4-3BE986B59F84}" type="presOf" srcId="{DCCE79F2-51DC-4E3A-8F3D-0CB311D1F14D}" destId="{A8ED66CC-CBB3-4EB5-ADE1-6E062170315B}" srcOrd="1" destOrd="0" presId="urn:microsoft.com/office/officeart/2005/8/layout/orgChart1"/>
    <dgm:cxn modelId="{0972B49C-DBA6-4578-8E59-6DD188CA2513}" type="presOf" srcId="{69BEBD41-3545-40FD-BFDD-D21BD47C872E}" destId="{EA4E738B-1483-44D6-89EB-8256A9C3F87D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117B3945-CC20-4982-B1CA-D808DE5DC115}" type="presOf" srcId="{6A766238-49C0-489C-9759-5801318FB123}" destId="{8F3E2022-AB5E-4438-BDBE-146FD19E8285}" srcOrd="0" destOrd="0" presId="urn:microsoft.com/office/officeart/2005/8/layout/orgChart1"/>
    <dgm:cxn modelId="{DBED73B7-0D1F-4237-A7E9-5199FD4353E2}" type="presOf" srcId="{8514C17C-35EC-4D14-92F7-13A577CAA5C4}" destId="{3AA4BA60-CAF3-4B65-8A7B-26648B565082}" srcOrd="1" destOrd="0" presId="urn:microsoft.com/office/officeart/2005/8/layout/orgChart1"/>
    <dgm:cxn modelId="{BBC08D49-6BAE-45D0-A2D5-F2E86BDAB851}" type="presOf" srcId="{D5F013B3-4B4E-4E38-9BAF-4B34B2BB0C79}" destId="{14A5ABF2-8B49-4694-AC4C-1A898869B017}" srcOrd="1" destOrd="0" presId="urn:microsoft.com/office/officeart/2005/8/layout/orgChart1"/>
    <dgm:cxn modelId="{CC8B82E7-C331-49CE-8C34-F3CBEED25A33}" type="presOf" srcId="{032924AE-7BA3-4608-9D4D-A10FC22FA55B}" destId="{842224E6-60DA-412E-8A1B-7533C1377869}" srcOrd="1" destOrd="0" presId="urn:microsoft.com/office/officeart/2005/8/layout/orgChart1"/>
    <dgm:cxn modelId="{0FC85879-D471-4B0B-92F1-8AC2A31EB292}" type="presOf" srcId="{D656347E-658D-41DE-86E2-9688A1F66EB3}" destId="{D351E307-7A60-4733-B21C-CC6D6E5D051D}" srcOrd="0" destOrd="0" presId="urn:microsoft.com/office/officeart/2005/8/layout/orgChart1"/>
    <dgm:cxn modelId="{79A01CB0-09A4-4D92-A907-5F681D89EE19}" type="presOf" srcId="{8514C17C-35EC-4D14-92F7-13A577CAA5C4}" destId="{079C46BA-E270-4C4F-9AA8-92E32A64D736}" srcOrd="0" destOrd="0" presId="urn:microsoft.com/office/officeart/2005/8/layout/orgChart1"/>
    <dgm:cxn modelId="{2A54A1D8-E37E-4246-9C06-770F23072188}" type="presOf" srcId="{EDF4E25F-6E69-41B7-B57F-66E5D749104E}" destId="{CD65CBB6-B9A3-48AB-AFB3-4BE4B03553D3}" srcOrd="0" destOrd="0" presId="urn:microsoft.com/office/officeart/2005/8/layout/orgChart1"/>
    <dgm:cxn modelId="{8A5D5786-C9A1-4875-A276-DA47233805BC}" type="presParOf" srcId="{6C1B72B2-EE6C-495B-ADAD-8508CE8EB807}" destId="{B9578B13-712D-4BAD-A28F-A7352074EDA6}" srcOrd="0" destOrd="0" presId="urn:microsoft.com/office/officeart/2005/8/layout/orgChart1"/>
    <dgm:cxn modelId="{B955F8C8-FF2E-4E69-A0A3-2F01F78276C5}" type="presParOf" srcId="{B9578B13-712D-4BAD-A28F-A7352074EDA6}" destId="{EA34C8C8-6EC1-483B-8E39-8E6926CED3CE}" srcOrd="0" destOrd="0" presId="urn:microsoft.com/office/officeart/2005/8/layout/orgChart1"/>
    <dgm:cxn modelId="{B0483A75-9D48-4B73-A611-DC8679321AB7}" type="presParOf" srcId="{EA34C8C8-6EC1-483B-8E39-8E6926CED3CE}" destId="{D98E11BE-9177-4329-A5B4-B4B8653C2863}" srcOrd="0" destOrd="0" presId="urn:microsoft.com/office/officeart/2005/8/layout/orgChart1"/>
    <dgm:cxn modelId="{D1301330-AA8D-43A1-B006-7C48883602C4}" type="presParOf" srcId="{EA34C8C8-6EC1-483B-8E39-8E6926CED3CE}" destId="{2FA1AE03-77C2-487B-948B-82122901556A}" srcOrd="1" destOrd="0" presId="urn:microsoft.com/office/officeart/2005/8/layout/orgChart1"/>
    <dgm:cxn modelId="{B2A6A1F5-89D3-488A-97F4-E8A1991DFA58}" type="presParOf" srcId="{B9578B13-712D-4BAD-A28F-A7352074EDA6}" destId="{9C5DF944-3D7A-473D-A789-5CA86652B8F8}" srcOrd="1" destOrd="0" presId="urn:microsoft.com/office/officeart/2005/8/layout/orgChart1"/>
    <dgm:cxn modelId="{64040982-2DA2-422D-BF98-887216BA7EBD}" type="presParOf" srcId="{9C5DF944-3D7A-473D-A789-5CA86652B8F8}" destId="{D351E307-7A60-4733-B21C-CC6D6E5D051D}" srcOrd="0" destOrd="0" presId="urn:microsoft.com/office/officeart/2005/8/layout/orgChart1"/>
    <dgm:cxn modelId="{8B974175-52FD-4306-83BD-9D87085A1F03}" type="presParOf" srcId="{9C5DF944-3D7A-473D-A789-5CA86652B8F8}" destId="{60FE5B31-E82E-49E2-9469-B5D5674278BC}" srcOrd="1" destOrd="0" presId="urn:microsoft.com/office/officeart/2005/8/layout/orgChart1"/>
    <dgm:cxn modelId="{6B11B6FA-B014-4E86-B100-C0C9F3A57033}" type="presParOf" srcId="{60FE5B31-E82E-49E2-9469-B5D5674278BC}" destId="{CB88DD46-0D40-4A1B-9C97-26FA4C46EB15}" srcOrd="0" destOrd="0" presId="urn:microsoft.com/office/officeart/2005/8/layout/orgChart1"/>
    <dgm:cxn modelId="{12EA8C15-C05D-4A39-9966-F4B03FBCDA33}" type="presParOf" srcId="{CB88DD46-0D40-4A1B-9C97-26FA4C46EB15}" destId="{ABF5B3AF-9C3F-43AC-89B9-A4B84688B739}" srcOrd="0" destOrd="0" presId="urn:microsoft.com/office/officeart/2005/8/layout/orgChart1"/>
    <dgm:cxn modelId="{5C12B270-5675-489C-B4B8-3250152CEACA}" type="presParOf" srcId="{CB88DD46-0D40-4A1B-9C97-26FA4C46EB15}" destId="{87899BB1-A811-4B2D-8FA3-633A97B1A6A6}" srcOrd="1" destOrd="0" presId="urn:microsoft.com/office/officeart/2005/8/layout/orgChart1"/>
    <dgm:cxn modelId="{7F38F592-26D5-45C6-8B4C-752AC4D883DD}" type="presParOf" srcId="{60FE5B31-E82E-49E2-9469-B5D5674278BC}" destId="{B6A20B03-CFA9-41D8-9956-9F0EB448DC4A}" srcOrd="1" destOrd="0" presId="urn:microsoft.com/office/officeart/2005/8/layout/orgChart1"/>
    <dgm:cxn modelId="{0FAB0D25-F075-4CEB-884B-C525BBD03DFE}" type="presParOf" srcId="{B6A20B03-CFA9-41D8-9956-9F0EB448DC4A}" destId="{CD65CBB6-B9A3-48AB-AFB3-4BE4B03553D3}" srcOrd="0" destOrd="0" presId="urn:microsoft.com/office/officeart/2005/8/layout/orgChart1"/>
    <dgm:cxn modelId="{F84D9FC3-F3E5-4FA3-A34B-3A4994FA29EB}" type="presParOf" srcId="{B6A20B03-CFA9-41D8-9956-9F0EB448DC4A}" destId="{ED1F0A6D-21D1-431E-B021-19DC70288741}" srcOrd="1" destOrd="0" presId="urn:microsoft.com/office/officeart/2005/8/layout/orgChart1"/>
    <dgm:cxn modelId="{CB22D42F-8D29-4B83-88C9-31B78678BBD3}" type="presParOf" srcId="{ED1F0A6D-21D1-431E-B021-19DC70288741}" destId="{3035FF76-B78F-49A4-AACF-E2FF3786028F}" srcOrd="0" destOrd="0" presId="urn:microsoft.com/office/officeart/2005/8/layout/orgChart1"/>
    <dgm:cxn modelId="{6F4F9CAC-BF9F-4AE7-A2E3-D4EE3E88E4DA}" type="presParOf" srcId="{3035FF76-B78F-49A4-AACF-E2FF3786028F}" destId="{F0DC39B6-0C64-430A-9FFB-4907B94E244D}" srcOrd="0" destOrd="0" presId="urn:microsoft.com/office/officeart/2005/8/layout/orgChart1"/>
    <dgm:cxn modelId="{E5CFB4D6-751C-4637-807B-5A7EA26429BE}" type="presParOf" srcId="{3035FF76-B78F-49A4-AACF-E2FF3786028F}" destId="{0044642D-BF6E-4946-989D-7BC76303D8B1}" srcOrd="1" destOrd="0" presId="urn:microsoft.com/office/officeart/2005/8/layout/orgChart1"/>
    <dgm:cxn modelId="{FCD90FE3-44EB-465C-ACBD-D6637CEE7D67}" type="presParOf" srcId="{ED1F0A6D-21D1-431E-B021-19DC70288741}" destId="{6F92EC3E-8AAE-41C7-BFFF-85E9DBCB215A}" srcOrd="1" destOrd="0" presId="urn:microsoft.com/office/officeart/2005/8/layout/orgChart1"/>
    <dgm:cxn modelId="{DE6D294D-172D-4AF2-AEFB-93A0A396D56F}" type="presParOf" srcId="{ED1F0A6D-21D1-431E-B021-19DC70288741}" destId="{C359BE23-B469-48EB-819D-6F6FDCDBB0A8}" srcOrd="2" destOrd="0" presId="urn:microsoft.com/office/officeart/2005/8/layout/orgChart1"/>
    <dgm:cxn modelId="{30207E7D-E92F-4CC0-8E1E-F176B0D4ACA3}" type="presParOf" srcId="{B6A20B03-CFA9-41D8-9956-9F0EB448DC4A}" destId="{6AC59FBD-FAEA-42FA-8EB1-29A7CC044828}" srcOrd="2" destOrd="0" presId="urn:microsoft.com/office/officeart/2005/8/layout/orgChart1"/>
    <dgm:cxn modelId="{7D638681-1B55-4334-84E6-B94A3506D6BD}" type="presParOf" srcId="{B6A20B03-CFA9-41D8-9956-9F0EB448DC4A}" destId="{F2E1EDE4-99F4-4CBC-BA6A-91AF00914823}" srcOrd="3" destOrd="0" presId="urn:microsoft.com/office/officeart/2005/8/layout/orgChart1"/>
    <dgm:cxn modelId="{884476F0-35C6-4377-AE4A-8A11633FF444}" type="presParOf" srcId="{F2E1EDE4-99F4-4CBC-BA6A-91AF00914823}" destId="{795B4B98-FEFB-4DAB-B785-2E28918B1C7E}" srcOrd="0" destOrd="0" presId="urn:microsoft.com/office/officeart/2005/8/layout/orgChart1"/>
    <dgm:cxn modelId="{4FEC3605-72DD-408A-A1F2-DF6F6605AB10}" type="presParOf" srcId="{795B4B98-FEFB-4DAB-B785-2E28918B1C7E}" destId="{C9EB4BFF-95DA-49B7-87A2-66A52A4FCDFA}" srcOrd="0" destOrd="0" presId="urn:microsoft.com/office/officeart/2005/8/layout/orgChart1"/>
    <dgm:cxn modelId="{7C0AAC50-493A-4FA9-A80F-D291B8DDBE17}" type="presParOf" srcId="{795B4B98-FEFB-4DAB-B785-2E28918B1C7E}" destId="{40CBCC65-FD09-4B94-B9C9-3482617F2627}" srcOrd="1" destOrd="0" presId="urn:microsoft.com/office/officeart/2005/8/layout/orgChart1"/>
    <dgm:cxn modelId="{B97E206A-FD89-4232-A2EC-DC295AB18FF8}" type="presParOf" srcId="{F2E1EDE4-99F4-4CBC-BA6A-91AF00914823}" destId="{6E67D5E8-91A3-4A9C-B70E-60777B0DD65E}" srcOrd="1" destOrd="0" presId="urn:microsoft.com/office/officeart/2005/8/layout/orgChart1"/>
    <dgm:cxn modelId="{930CB36D-09EE-4561-A7EC-C9B1D9CE1E47}" type="presParOf" srcId="{F2E1EDE4-99F4-4CBC-BA6A-91AF00914823}" destId="{9041FCB5-DDBA-4A82-87F1-A20AE1F0ECFA}" srcOrd="2" destOrd="0" presId="urn:microsoft.com/office/officeart/2005/8/layout/orgChart1"/>
    <dgm:cxn modelId="{8FB8654E-7D58-4663-B90E-7A882A66ED5C}" type="presParOf" srcId="{B6A20B03-CFA9-41D8-9956-9F0EB448DC4A}" destId="{D644628E-4C6F-4DF2-8C07-D2B66E3A4757}" srcOrd="4" destOrd="0" presId="urn:microsoft.com/office/officeart/2005/8/layout/orgChart1"/>
    <dgm:cxn modelId="{C7F99D7F-E829-4556-8D78-64C1D9DD230C}" type="presParOf" srcId="{B6A20B03-CFA9-41D8-9956-9F0EB448DC4A}" destId="{4C59CDCC-8171-42A8-836D-8A7ADEF309D0}" srcOrd="5" destOrd="0" presId="urn:microsoft.com/office/officeart/2005/8/layout/orgChart1"/>
    <dgm:cxn modelId="{BF26C9A3-5E51-4697-A24D-1AF130F924E8}" type="presParOf" srcId="{4C59CDCC-8171-42A8-836D-8A7ADEF309D0}" destId="{FED7DC99-D3B3-46B2-AE57-14D47B1F3671}" srcOrd="0" destOrd="0" presId="urn:microsoft.com/office/officeart/2005/8/layout/orgChart1"/>
    <dgm:cxn modelId="{A6DD10C2-DCAA-479C-9346-BEFFF4BF93AB}" type="presParOf" srcId="{FED7DC99-D3B3-46B2-AE57-14D47B1F3671}" destId="{8F3E2022-AB5E-4438-BDBE-146FD19E8285}" srcOrd="0" destOrd="0" presId="urn:microsoft.com/office/officeart/2005/8/layout/orgChart1"/>
    <dgm:cxn modelId="{B51038F6-6605-479D-BC6C-53B0AA3C3621}" type="presParOf" srcId="{FED7DC99-D3B3-46B2-AE57-14D47B1F3671}" destId="{F4F60A8B-BCFE-4E33-9289-BF4CA9206F7B}" srcOrd="1" destOrd="0" presId="urn:microsoft.com/office/officeart/2005/8/layout/orgChart1"/>
    <dgm:cxn modelId="{AC922785-AF6A-48B4-98E2-FB4B90BABE2F}" type="presParOf" srcId="{4C59CDCC-8171-42A8-836D-8A7ADEF309D0}" destId="{0717BF70-BD3E-4FBF-92BE-2C7F71500E41}" srcOrd="1" destOrd="0" presId="urn:microsoft.com/office/officeart/2005/8/layout/orgChart1"/>
    <dgm:cxn modelId="{89ED1746-286D-4BA3-8CEC-3F31CDEDC5B8}" type="presParOf" srcId="{4C59CDCC-8171-42A8-836D-8A7ADEF309D0}" destId="{0E63D1F7-0BB7-4B23-80D6-B69D7359A638}" srcOrd="2" destOrd="0" presId="urn:microsoft.com/office/officeart/2005/8/layout/orgChart1"/>
    <dgm:cxn modelId="{9BB71BCC-0B8D-4B9F-BE31-97C7532D8A17}" type="presParOf" srcId="{B6A20B03-CFA9-41D8-9956-9F0EB448DC4A}" destId="{52D64095-8F0B-43C5-A134-4F8EB745D0AC}" srcOrd="6" destOrd="0" presId="urn:microsoft.com/office/officeart/2005/8/layout/orgChart1"/>
    <dgm:cxn modelId="{FAC876A6-A948-45F9-BAD2-74740CA05758}" type="presParOf" srcId="{B6A20B03-CFA9-41D8-9956-9F0EB448DC4A}" destId="{65175C4B-27F3-41C0-9093-49201195521B}" srcOrd="7" destOrd="0" presId="urn:microsoft.com/office/officeart/2005/8/layout/orgChart1"/>
    <dgm:cxn modelId="{D0F7D954-1D60-4376-BB9F-A907D82F1FE5}" type="presParOf" srcId="{65175C4B-27F3-41C0-9093-49201195521B}" destId="{418B0B64-07DF-4A86-8188-2B3D12FF0C1B}" srcOrd="0" destOrd="0" presId="urn:microsoft.com/office/officeart/2005/8/layout/orgChart1"/>
    <dgm:cxn modelId="{AF672360-1EDC-4B5B-8E74-2D4691AB339E}" type="presParOf" srcId="{418B0B64-07DF-4A86-8188-2B3D12FF0C1B}" destId="{FCA2B357-06A1-4199-999C-BBE32872F828}" srcOrd="0" destOrd="0" presId="urn:microsoft.com/office/officeart/2005/8/layout/orgChart1"/>
    <dgm:cxn modelId="{36DB64DE-B08C-45D4-A7B3-1EA56826AEC2}" type="presParOf" srcId="{418B0B64-07DF-4A86-8188-2B3D12FF0C1B}" destId="{842224E6-60DA-412E-8A1B-7533C1377869}" srcOrd="1" destOrd="0" presId="urn:microsoft.com/office/officeart/2005/8/layout/orgChart1"/>
    <dgm:cxn modelId="{8FEFCB03-D86E-48C5-A9FE-3EFB682C9EEB}" type="presParOf" srcId="{65175C4B-27F3-41C0-9093-49201195521B}" destId="{5FEE9627-663F-4879-B764-2FCAC3BEDB01}" srcOrd="1" destOrd="0" presId="urn:microsoft.com/office/officeart/2005/8/layout/orgChart1"/>
    <dgm:cxn modelId="{6278F1A7-391C-4DEA-A2FB-E3C9D596E435}" type="presParOf" srcId="{65175C4B-27F3-41C0-9093-49201195521B}" destId="{D211A30E-3DD6-4F3B-A936-B6D9FD1B5AD6}" srcOrd="2" destOrd="0" presId="urn:microsoft.com/office/officeart/2005/8/layout/orgChart1"/>
    <dgm:cxn modelId="{EBD4B335-CB5A-485A-9E54-70B1E4CD89F6}" type="presParOf" srcId="{60FE5B31-E82E-49E2-9469-B5D5674278BC}" destId="{0A55CB08-0585-4E83-BB9C-6136411D5C97}" srcOrd="2" destOrd="0" presId="urn:microsoft.com/office/officeart/2005/8/layout/orgChart1"/>
    <dgm:cxn modelId="{9758DAD7-239C-4856-9C6E-260E7A255BEA}" type="presParOf" srcId="{9C5DF944-3D7A-473D-A789-5CA86652B8F8}" destId="{1AE91293-7748-4E52-8855-7B838C555EB9}" srcOrd="2" destOrd="0" presId="urn:microsoft.com/office/officeart/2005/8/layout/orgChart1"/>
    <dgm:cxn modelId="{54AECFCD-87DD-457C-B811-930F1386DABA}" type="presParOf" srcId="{9C5DF944-3D7A-473D-A789-5CA86652B8F8}" destId="{8BAB2199-5159-41F9-8708-33820C9B03A9}" srcOrd="3" destOrd="0" presId="urn:microsoft.com/office/officeart/2005/8/layout/orgChart1"/>
    <dgm:cxn modelId="{B4550EB5-169A-44B6-9A15-87EF733816DF}" type="presParOf" srcId="{8BAB2199-5159-41F9-8708-33820C9B03A9}" destId="{4AEEF0FD-EB99-4BD5-89CD-011B1DDC19F8}" srcOrd="0" destOrd="0" presId="urn:microsoft.com/office/officeart/2005/8/layout/orgChart1"/>
    <dgm:cxn modelId="{1D84D190-1997-49DC-80F9-624D52457E33}" type="presParOf" srcId="{4AEEF0FD-EB99-4BD5-89CD-011B1DDC19F8}" destId="{86ECFBC0-6EDE-49D7-A5E4-E61CBAF4A092}" srcOrd="0" destOrd="0" presId="urn:microsoft.com/office/officeart/2005/8/layout/orgChart1"/>
    <dgm:cxn modelId="{F804D747-9AE8-42D6-A45A-82F7895D9EBD}" type="presParOf" srcId="{4AEEF0FD-EB99-4BD5-89CD-011B1DDC19F8}" destId="{EE7467E8-D778-4C18-9C7C-925EF25B0DC2}" srcOrd="1" destOrd="0" presId="urn:microsoft.com/office/officeart/2005/8/layout/orgChart1"/>
    <dgm:cxn modelId="{DA1D561A-216D-4370-907D-008EACEF0CA6}" type="presParOf" srcId="{8BAB2199-5159-41F9-8708-33820C9B03A9}" destId="{70B62D43-4B2E-478D-8091-7F950B36BC86}" srcOrd="1" destOrd="0" presId="urn:microsoft.com/office/officeart/2005/8/layout/orgChart1"/>
    <dgm:cxn modelId="{EAF92DDF-88BC-41B1-92D4-CF484EA6E450}" type="presParOf" srcId="{70B62D43-4B2E-478D-8091-7F950B36BC86}" destId="{5A29D58D-62CC-4731-8120-CAD4354C3E03}" srcOrd="0" destOrd="0" presId="urn:microsoft.com/office/officeart/2005/8/layout/orgChart1"/>
    <dgm:cxn modelId="{1A3EDB09-5E55-41C3-B2C3-6E94FD1F9883}" type="presParOf" srcId="{70B62D43-4B2E-478D-8091-7F950B36BC86}" destId="{20684FA8-0955-4E86-9890-955AAE2FB70E}" srcOrd="1" destOrd="0" presId="urn:microsoft.com/office/officeart/2005/8/layout/orgChart1"/>
    <dgm:cxn modelId="{7427C26E-CBC5-40A9-B7FE-FFED6A4BF843}" type="presParOf" srcId="{20684FA8-0955-4E86-9890-955AAE2FB70E}" destId="{357DF0A8-BCC0-4D40-9A29-811D9B3E8CE1}" srcOrd="0" destOrd="0" presId="urn:microsoft.com/office/officeart/2005/8/layout/orgChart1"/>
    <dgm:cxn modelId="{EC06E1CB-D48E-4F20-B288-9D8F3998B4CE}" type="presParOf" srcId="{357DF0A8-BCC0-4D40-9A29-811D9B3E8CE1}" destId="{7533127D-6F77-420D-9337-03A9B17677A7}" srcOrd="0" destOrd="0" presId="urn:microsoft.com/office/officeart/2005/8/layout/orgChart1"/>
    <dgm:cxn modelId="{DEE96430-8A63-4A1B-B2CF-278B39FC6C4C}" type="presParOf" srcId="{357DF0A8-BCC0-4D40-9A29-811D9B3E8CE1}" destId="{75DCBE71-7469-49E9-81E5-E6A43E3EC0DC}" srcOrd="1" destOrd="0" presId="urn:microsoft.com/office/officeart/2005/8/layout/orgChart1"/>
    <dgm:cxn modelId="{1AD96DCA-CDE4-4E03-A266-DCA4C9D0E07C}" type="presParOf" srcId="{20684FA8-0955-4E86-9890-955AAE2FB70E}" destId="{321B0D03-50FC-44EB-B561-D21A2CD4B482}" srcOrd="1" destOrd="0" presId="urn:microsoft.com/office/officeart/2005/8/layout/orgChart1"/>
    <dgm:cxn modelId="{E8719522-CDFC-4C05-8031-AF005E74014F}" type="presParOf" srcId="{20684FA8-0955-4E86-9890-955AAE2FB70E}" destId="{0654A2B9-B227-48A6-941C-DD027142ECCE}" srcOrd="2" destOrd="0" presId="urn:microsoft.com/office/officeart/2005/8/layout/orgChart1"/>
    <dgm:cxn modelId="{FB2AD8DF-1527-4C47-A62B-87D3F06DDB76}" type="presParOf" srcId="{70B62D43-4B2E-478D-8091-7F950B36BC86}" destId="{77FF546B-1ADB-4B35-B705-B48DE95D0A7F}" srcOrd="2" destOrd="0" presId="urn:microsoft.com/office/officeart/2005/8/layout/orgChart1"/>
    <dgm:cxn modelId="{A7B85BDF-4BE9-42E9-A6A8-E911E7334724}" type="presParOf" srcId="{70B62D43-4B2E-478D-8091-7F950B36BC86}" destId="{69C13562-DBB8-42F8-AE39-8AFEF8ED4982}" srcOrd="3" destOrd="0" presId="urn:microsoft.com/office/officeart/2005/8/layout/orgChart1"/>
    <dgm:cxn modelId="{57BBAFD9-B37A-447E-A6A2-F2261CD984DF}" type="presParOf" srcId="{69C13562-DBB8-42F8-AE39-8AFEF8ED4982}" destId="{896D96FE-EA05-4066-8BE5-F7366BA3777A}" srcOrd="0" destOrd="0" presId="urn:microsoft.com/office/officeart/2005/8/layout/orgChart1"/>
    <dgm:cxn modelId="{35267988-A557-418B-B76A-678BE3DCA157}" type="presParOf" srcId="{896D96FE-EA05-4066-8BE5-F7366BA3777A}" destId="{079C46BA-E270-4C4F-9AA8-92E32A64D736}" srcOrd="0" destOrd="0" presId="urn:microsoft.com/office/officeart/2005/8/layout/orgChart1"/>
    <dgm:cxn modelId="{6FAF7B5C-9195-4980-8B54-E4BD258D1D04}" type="presParOf" srcId="{896D96FE-EA05-4066-8BE5-F7366BA3777A}" destId="{3AA4BA60-CAF3-4B65-8A7B-26648B565082}" srcOrd="1" destOrd="0" presId="urn:microsoft.com/office/officeart/2005/8/layout/orgChart1"/>
    <dgm:cxn modelId="{05EAB1D2-43AE-4875-8724-FAFD3DE4DC16}" type="presParOf" srcId="{69C13562-DBB8-42F8-AE39-8AFEF8ED4982}" destId="{54F082B5-2FAD-490F-B257-B96DCB3E19FC}" srcOrd="1" destOrd="0" presId="urn:microsoft.com/office/officeart/2005/8/layout/orgChart1"/>
    <dgm:cxn modelId="{7BA7E96E-60E5-4302-87DD-7E6F20D67ADA}" type="presParOf" srcId="{69C13562-DBB8-42F8-AE39-8AFEF8ED4982}" destId="{6C846A69-A00E-4FB9-80C7-DC7FE13BD4B5}" srcOrd="2" destOrd="0" presId="urn:microsoft.com/office/officeart/2005/8/layout/orgChart1"/>
    <dgm:cxn modelId="{322390CD-820A-41E3-B46C-424F717EFEFD}" type="presParOf" srcId="{70B62D43-4B2E-478D-8091-7F950B36BC86}" destId="{C6471DB4-9B93-437A-AEBE-F3B71F737DF8}" srcOrd="4" destOrd="0" presId="urn:microsoft.com/office/officeart/2005/8/layout/orgChart1"/>
    <dgm:cxn modelId="{D84158F5-DDB8-4B3E-8BC7-C41FD8AD9216}" type="presParOf" srcId="{70B62D43-4B2E-478D-8091-7F950B36BC86}" destId="{CD8B12E6-DD1E-4D70-BE7C-A5443A3D84D1}" srcOrd="5" destOrd="0" presId="urn:microsoft.com/office/officeart/2005/8/layout/orgChart1"/>
    <dgm:cxn modelId="{EFC2742C-6985-4510-960A-53E6C74EEA70}" type="presParOf" srcId="{CD8B12E6-DD1E-4D70-BE7C-A5443A3D84D1}" destId="{C0FBA54D-3A3D-42F4-B1C8-ADE0E74CCC4D}" srcOrd="0" destOrd="0" presId="urn:microsoft.com/office/officeart/2005/8/layout/orgChart1"/>
    <dgm:cxn modelId="{5A1215BE-FE73-4BF1-9BDB-61BEF6C47620}" type="presParOf" srcId="{C0FBA54D-3A3D-42F4-B1C8-ADE0E74CCC4D}" destId="{30DA9891-B7C7-405D-9015-1C3DF0E9850F}" srcOrd="0" destOrd="0" presId="urn:microsoft.com/office/officeart/2005/8/layout/orgChart1"/>
    <dgm:cxn modelId="{D8A245FC-55D6-4CBD-AA06-2FE554347367}" type="presParOf" srcId="{C0FBA54D-3A3D-42F4-B1C8-ADE0E74CCC4D}" destId="{5EC808F1-181C-42C2-975C-2B558EBCB7FE}" srcOrd="1" destOrd="0" presId="urn:microsoft.com/office/officeart/2005/8/layout/orgChart1"/>
    <dgm:cxn modelId="{2279E4F2-27A2-43FE-83A2-7FD1BE0FAC33}" type="presParOf" srcId="{CD8B12E6-DD1E-4D70-BE7C-A5443A3D84D1}" destId="{3C11D65F-2A65-4A7E-9C15-AA6406FE6F0B}" srcOrd="1" destOrd="0" presId="urn:microsoft.com/office/officeart/2005/8/layout/orgChart1"/>
    <dgm:cxn modelId="{9244BDB2-E853-4247-B090-A193631CEA50}" type="presParOf" srcId="{CD8B12E6-DD1E-4D70-BE7C-A5443A3D84D1}" destId="{07414A68-C8A8-4CE7-984E-48064FC49AF5}" srcOrd="2" destOrd="0" presId="urn:microsoft.com/office/officeart/2005/8/layout/orgChart1"/>
    <dgm:cxn modelId="{FB7D4782-15A8-475E-8274-1F17001B0FAA}" type="presParOf" srcId="{70B62D43-4B2E-478D-8091-7F950B36BC86}" destId="{BD53C961-9C2E-42B5-A825-EB1CD5AF2FE3}" srcOrd="6" destOrd="0" presId="urn:microsoft.com/office/officeart/2005/8/layout/orgChart1"/>
    <dgm:cxn modelId="{72E83315-5BAE-43E3-8214-CE06F2F0CDDF}" type="presParOf" srcId="{70B62D43-4B2E-478D-8091-7F950B36BC86}" destId="{2AD0F394-908E-4BF8-9902-81719C192207}" srcOrd="7" destOrd="0" presId="urn:microsoft.com/office/officeart/2005/8/layout/orgChart1"/>
    <dgm:cxn modelId="{3F8D009F-BCA2-4B3E-81A6-F2A35FC8CC99}" type="presParOf" srcId="{2AD0F394-908E-4BF8-9902-81719C192207}" destId="{6508E9AA-32AD-45CE-ACB4-E452A2309B43}" srcOrd="0" destOrd="0" presId="urn:microsoft.com/office/officeart/2005/8/layout/orgChart1"/>
    <dgm:cxn modelId="{417BD3DB-0C4F-46E2-97D9-E16D937817E9}" type="presParOf" srcId="{6508E9AA-32AD-45CE-ACB4-E452A2309B43}" destId="{26E61D30-5696-4E05-9044-AF73EF27DAB2}" srcOrd="0" destOrd="0" presId="urn:microsoft.com/office/officeart/2005/8/layout/orgChart1"/>
    <dgm:cxn modelId="{4F35C63F-E5D3-454D-80DA-82C6F16C67B1}" type="presParOf" srcId="{6508E9AA-32AD-45CE-ACB4-E452A2309B43}" destId="{14A5ABF2-8B49-4694-AC4C-1A898869B017}" srcOrd="1" destOrd="0" presId="urn:microsoft.com/office/officeart/2005/8/layout/orgChart1"/>
    <dgm:cxn modelId="{F4049165-ACE6-4C8C-B594-897C81267938}" type="presParOf" srcId="{2AD0F394-908E-4BF8-9902-81719C192207}" destId="{E95C75F7-7305-47DE-985C-550E435481C9}" srcOrd="1" destOrd="0" presId="urn:microsoft.com/office/officeart/2005/8/layout/orgChart1"/>
    <dgm:cxn modelId="{798DDDE7-4B90-4309-84D8-D7C31A98FCF4}" type="presParOf" srcId="{2AD0F394-908E-4BF8-9902-81719C192207}" destId="{ADFD56FF-A789-4A68-9B2D-8E4E857854C2}" srcOrd="2" destOrd="0" presId="urn:microsoft.com/office/officeart/2005/8/layout/orgChart1"/>
    <dgm:cxn modelId="{C6FD2521-1371-400C-B39F-C53E1E59E96F}" type="presParOf" srcId="{70B62D43-4B2E-478D-8091-7F950B36BC86}" destId="{B4ADFA40-1DC3-4BD0-BAE4-D5BA4FDF2B3E}" srcOrd="8" destOrd="0" presId="urn:microsoft.com/office/officeart/2005/8/layout/orgChart1"/>
    <dgm:cxn modelId="{08DE95ED-51CE-4D4E-839C-3015169C56D5}" type="presParOf" srcId="{70B62D43-4B2E-478D-8091-7F950B36BC86}" destId="{74623D81-D47A-4BDB-A76C-094846D41FA8}" srcOrd="9" destOrd="0" presId="urn:microsoft.com/office/officeart/2005/8/layout/orgChart1"/>
    <dgm:cxn modelId="{69BD4554-E008-426C-BDB1-25C343AE785A}" type="presParOf" srcId="{74623D81-D47A-4BDB-A76C-094846D41FA8}" destId="{A5AFB960-0B8B-4E03-885A-2579269F7DC1}" srcOrd="0" destOrd="0" presId="urn:microsoft.com/office/officeart/2005/8/layout/orgChart1"/>
    <dgm:cxn modelId="{6812AF95-C7F1-471E-9AB9-75A0B80CDE19}" type="presParOf" srcId="{A5AFB960-0B8B-4E03-885A-2579269F7DC1}" destId="{3A05D6AC-55D4-4F8B-831D-7528DBB5E857}" srcOrd="0" destOrd="0" presId="urn:microsoft.com/office/officeart/2005/8/layout/orgChart1"/>
    <dgm:cxn modelId="{04D02AD6-87B6-4769-B10A-3DD82DBBE74D}" type="presParOf" srcId="{A5AFB960-0B8B-4E03-885A-2579269F7DC1}" destId="{179F0FCD-C306-4B84-A7DF-E34F9FAB6F56}" srcOrd="1" destOrd="0" presId="urn:microsoft.com/office/officeart/2005/8/layout/orgChart1"/>
    <dgm:cxn modelId="{95BB6540-5EC3-43D6-B548-4E5A492D5D0F}" type="presParOf" srcId="{74623D81-D47A-4BDB-A76C-094846D41FA8}" destId="{856F8CB3-7FD8-44A2-BD9F-D0A3BBBFD7B2}" srcOrd="1" destOrd="0" presId="urn:microsoft.com/office/officeart/2005/8/layout/orgChart1"/>
    <dgm:cxn modelId="{280FAE46-D19F-4E0D-8A2C-C8C4A51D40B8}" type="presParOf" srcId="{74623D81-D47A-4BDB-A76C-094846D41FA8}" destId="{E41C3208-7C36-4192-9EA5-1F0C4DB4A826}" srcOrd="2" destOrd="0" presId="urn:microsoft.com/office/officeart/2005/8/layout/orgChart1"/>
    <dgm:cxn modelId="{B6D85739-FB89-431D-8A6F-AB94082D1F8F}" type="presParOf" srcId="{8BAB2199-5159-41F9-8708-33820C9B03A9}" destId="{FB705D8D-4B0F-418C-BE22-C9FC935B08A3}" srcOrd="2" destOrd="0" presId="urn:microsoft.com/office/officeart/2005/8/layout/orgChart1"/>
    <dgm:cxn modelId="{46045B55-3BC3-480C-8F58-E758DFAD4765}" type="presParOf" srcId="{9C5DF944-3D7A-473D-A789-5CA86652B8F8}" destId="{4F6F1802-D2DC-45F2-8B57-B9ACE00E096B}" srcOrd="4" destOrd="0" presId="urn:microsoft.com/office/officeart/2005/8/layout/orgChart1"/>
    <dgm:cxn modelId="{7DD021D6-8C3E-4833-BBEA-91D151C3B18E}" type="presParOf" srcId="{9C5DF944-3D7A-473D-A789-5CA86652B8F8}" destId="{D09FB176-C899-4C34-A2EF-DF4099E3930B}" srcOrd="5" destOrd="0" presId="urn:microsoft.com/office/officeart/2005/8/layout/orgChart1"/>
    <dgm:cxn modelId="{5F997772-8E4C-4A33-8A69-473D7D1E5F45}" type="presParOf" srcId="{D09FB176-C899-4C34-A2EF-DF4099E3930B}" destId="{EB3A78CF-8659-4E76-9BB6-78F8A7F8B535}" srcOrd="0" destOrd="0" presId="urn:microsoft.com/office/officeart/2005/8/layout/orgChart1"/>
    <dgm:cxn modelId="{426EF78F-C2A3-424D-A3C6-7B8477F18648}" type="presParOf" srcId="{EB3A78CF-8659-4E76-9BB6-78F8A7F8B535}" destId="{ED956AEF-5A78-47DC-9D97-3B27A2E93095}" srcOrd="0" destOrd="0" presId="urn:microsoft.com/office/officeart/2005/8/layout/orgChart1"/>
    <dgm:cxn modelId="{63A988F7-F451-4D55-9B0B-E3A04F21C246}" type="presParOf" srcId="{EB3A78CF-8659-4E76-9BB6-78F8A7F8B535}" destId="{0936C29E-0ABE-4289-9453-F6DF249F454C}" srcOrd="1" destOrd="0" presId="urn:microsoft.com/office/officeart/2005/8/layout/orgChart1"/>
    <dgm:cxn modelId="{980B48B6-B3C1-4B57-B5DA-87ED695673B1}" type="presParOf" srcId="{D09FB176-C899-4C34-A2EF-DF4099E3930B}" destId="{3666C14E-3FE7-4AB2-BA4F-4535D42C477E}" srcOrd="1" destOrd="0" presId="urn:microsoft.com/office/officeart/2005/8/layout/orgChart1"/>
    <dgm:cxn modelId="{A1DF5D20-8700-4B8F-AFE0-49641B97B3B7}" type="presParOf" srcId="{3666C14E-3FE7-4AB2-BA4F-4535D42C477E}" destId="{7E670A0B-4B6A-45AD-AE95-FAE9E52BA24F}" srcOrd="0" destOrd="0" presId="urn:microsoft.com/office/officeart/2005/8/layout/orgChart1"/>
    <dgm:cxn modelId="{1A246EB1-FFD2-4C8E-8267-A5052CDC04D5}" type="presParOf" srcId="{3666C14E-3FE7-4AB2-BA4F-4535D42C477E}" destId="{781D4557-4BA2-4B53-85D2-D0A8E2F29ACB}" srcOrd="1" destOrd="0" presId="urn:microsoft.com/office/officeart/2005/8/layout/orgChart1"/>
    <dgm:cxn modelId="{8346BBED-357F-43F1-8EF4-A06AF79E5958}" type="presParOf" srcId="{781D4557-4BA2-4B53-85D2-D0A8E2F29ACB}" destId="{A1F0E8B8-00E6-43CE-8E1F-A9918B608453}" srcOrd="0" destOrd="0" presId="urn:microsoft.com/office/officeart/2005/8/layout/orgChart1"/>
    <dgm:cxn modelId="{38CA4F0C-636F-49ED-AC96-1744724F0DB4}" type="presParOf" srcId="{A1F0E8B8-00E6-43CE-8E1F-A9918B608453}" destId="{2C701CAE-D8F1-461E-8A0C-C57AEB1CD6C2}" srcOrd="0" destOrd="0" presId="urn:microsoft.com/office/officeart/2005/8/layout/orgChart1"/>
    <dgm:cxn modelId="{9D10C859-C751-45EB-80A5-DAD843867353}" type="presParOf" srcId="{A1F0E8B8-00E6-43CE-8E1F-A9918B608453}" destId="{0A55F855-E390-49C4-85C3-4EB5DC8DFEC3}" srcOrd="1" destOrd="0" presId="urn:microsoft.com/office/officeart/2005/8/layout/orgChart1"/>
    <dgm:cxn modelId="{FB1FB400-FC25-4BEE-8DCA-19EA53673F44}" type="presParOf" srcId="{781D4557-4BA2-4B53-85D2-D0A8E2F29ACB}" destId="{8FDA77AA-02A8-4EBB-8954-A3306A125F11}" srcOrd="1" destOrd="0" presId="urn:microsoft.com/office/officeart/2005/8/layout/orgChart1"/>
    <dgm:cxn modelId="{C01B7784-20C4-4EA2-AED5-EB817BDCAC6D}" type="presParOf" srcId="{781D4557-4BA2-4B53-85D2-D0A8E2F29ACB}" destId="{802B30D6-A884-4929-98EE-4DE3E2D91CB8}" srcOrd="2" destOrd="0" presId="urn:microsoft.com/office/officeart/2005/8/layout/orgChart1"/>
    <dgm:cxn modelId="{6E530B05-7112-4BAA-B28D-8AF863196C7C}" type="presParOf" srcId="{3666C14E-3FE7-4AB2-BA4F-4535D42C477E}" destId="{4E5DB2E5-BC21-45FD-89CF-804EEEA73D92}" srcOrd="2" destOrd="0" presId="urn:microsoft.com/office/officeart/2005/8/layout/orgChart1"/>
    <dgm:cxn modelId="{C4C8A256-BEB2-4ED4-9882-CEDA4D9806AF}" type="presParOf" srcId="{3666C14E-3FE7-4AB2-BA4F-4535D42C477E}" destId="{FEF5B6E2-22EA-4CFA-BF26-961399773F49}" srcOrd="3" destOrd="0" presId="urn:microsoft.com/office/officeart/2005/8/layout/orgChart1"/>
    <dgm:cxn modelId="{8821D78D-F7F4-45CA-876E-385D74244301}" type="presParOf" srcId="{FEF5B6E2-22EA-4CFA-BF26-961399773F49}" destId="{42BED641-FA4F-4D4B-9A19-A7D3C3BE1408}" srcOrd="0" destOrd="0" presId="urn:microsoft.com/office/officeart/2005/8/layout/orgChart1"/>
    <dgm:cxn modelId="{BE5AF90B-A9B6-4523-B1D9-EFE6ABF80139}" type="presParOf" srcId="{42BED641-FA4F-4D4B-9A19-A7D3C3BE1408}" destId="{74487508-3D4F-4F35-9119-7335AA499C95}" srcOrd="0" destOrd="0" presId="urn:microsoft.com/office/officeart/2005/8/layout/orgChart1"/>
    <dgm:cxn modelId="{B7D885DE-82E8-4012-A2A7-A95BD0F04A44}" type="presParOf" srcId="{42BED641-FA4F-4D4B-9A19-A7D3C3BE1408}" destId="{EA4E738B-1483-44D6-89EB-8256A9C3F87D}" srcOrd="1" destOrd="0" presId="urn:microsoft.com/office/officeart/2005/8/layout/orgChart1"/>
    <dgm:cxn modelId="{DC2065AD-A47A-48B9-ABF9-2A2C5AA78E7B}" type="presParOf" srcId="{FEF5B6E2-22EA-4CFA-BF26-961399773F49}" destId="{B5B7C6F2-824B-4B22-9513-4D47B87A1DEF}" srcOrd="1" destOrd="0" presId="urn:microsoft.com/office/officeart/2005/8/layout/orgChart1"/>
    <dgm:cxn modelId="{F164BEBA-ECD2-4D66-B5B5-488095834583}" type="presParOf" srcId="{FEF5B6E2-22EA-4CFA-BF26-961399773F49}" destId="{AD4B3EEE-3AC5-44A5-8891-70C0728030DE}" srcOrd="2" destOrd="0" presId="urn:microsoft.com/office/officeart/2005/8/layout/orgChart1"/>
    <dgm:cxn modelId="{7E40047B-E4CE-4BDC-9862-219F55EFAEBD}" type="presParOf" srcId="{3666C14E-3FE7-4AB2-BA4F-4535D42C477E}" destId="{1A2BCB80-89E2-41EC-87D9-8650DA66AB8A}" srcOrd="4" destOrd="0" presId="urn:microsoft.com/office/officeart/2005/8/layout/orgChart1"/>
    <dgm:cxn modelId="{8A41ED3D-BCF8-4A80-A6F0-0340F0AE33EB}" type="presParOf" srcId="{3666C14E-3FE7-4AB2-BA4F-4535D42C477E}" destId="{CD498E25-17A8-4592-A106-0BDE77F9F8BE}" srcOrd="5" destOrd="0" presId="urn:microsoft.com/office/officeart/2005/8/layout/orgChart1"/>
    <dgm:cxn modelId="{DCBEF440-793C-4CF4-BCCB-D47A5B0F0B1C}" type="presParOf" srcId="{CD498E25-17A8-4592-A106-0BDE77F9F8BE}" destId="{1832CD07-F56C-4B75-9FC3-CEF6C2D6EA45}" srcOrd="0" destOrd="0" presId="urn:microsoft.com/office/officeart/2005/8/layout/orgChart1"/>
    <dgm:cxn modelId="{57A8E6A7-4CD2-41F7-A4C2-EC69C0FAA2D3}" type="presParOf" srcId="{1832CD07-F56C-4B75-9FC3-CEF6C2D6EA45}" destId="{F7484F86-9514-4EEC-AAEC-65AD9B4B3D96}" srcOrd="0" destOrd="0" presId="urn:microsoft.com/office/officeart/2005/8/layout/orgChart1"/>
    <dgm:cxn modelId="{350890E0-457B-4BB2-AEAA-18D9057AA7F3}" type="presParOf" srcId="{1832CD07-F56C-4B75-9FC3-CEF6C2D6EA45}" destId="{2F8AA862-E8D3-4043-95F3-7EBB33FDC237}" srcOrd="1" destOrd="0" presId="urn:microsoft.com/office/officeart/2005/8/layout/orgChart1"/>
    <dgm:cxn modelId="{5DF5D766-C287-47F2-B935-2E5BA9063C12}" type="presParOf" srcId="{CD498E25-17A8-4592-A106-0BDE77F9F8BE}" destId="{D6D1B4BE-1E43-4CD4-965F-996A3963A4DE}" srcOrd="1" destOrd="0" presId="urn:microsoft.com/office/officeart/2005/8/layout/orgChart1"/>
    <dgm:cxn modelId="{83014C1C-4D7C-4008-91FC-BACBCBF05EBD}" type="presParOf" srcId="{CD498E25-17A8-4592-A106-0BDE77F9F8BE}" destId="{2585E360-1265-4DAF-8ED0-8CB30CFCA044}" srcOrd="2" destOrd="0" presId="urn:microsoft.com/office/officeart/2005/8/layout/orgChart1"/>
    <dgm:cxn modelId="{35AE2C01-0552-4C2A-AF0D-6E298FB534E8}" type="presParOf" srcId="{3666C14E-3FE7-4AB2-BA4F-4535D42C477E}" destId="{9AAB9F84-69DB-4974-8FB3-17FE16A42904}" srcOrd="6" destOrd="0" presId="urn:microsoft.com/office/officeart/2005/8/layout/orgChart1"/>
    <dgm:cxn modelId="{996496F3-5388-45D5-A8EB-CA34B36A3D52}" type="presParOf" srcId="{3666C14E-3FE7-4AB2-BA4F-4535D42C477E}" destId="{C3EE2C24-35C5-4383-8BA8-04718D61B1E3}" srcOrd="7" destOrd="0" presId="urn:microsoft.com/office/officeart/2005/8/layout/orgChart1"/>
    <dgm:cxn modelId="{3DD03A9F-BFAD-4E0E-9D0A-EE42F6BD0FB0}" type="presParOf" srcId="{C3EE2C24-35C5-4383-8BA8-04718D61B1E3}" destId="{D76FB983-6AF4-4D17-803C-BE4F9D86E241}" srcOrd="0" destOrd="0" presId="urn:microsoft.com/office/officeart/2005/8/layout/orgChart1"/>
    <dgm:cxn modelId="{8780CBBF-40A7-4ADE-8906-2D28D46431F9}" type="presParOf" srcId="{D76FB983-6AF4-4D17-803C-BE4F9D86E241}" destId="{C95AECE2-07C4-42E7-90DA-5CD8EA216CFC}" srcOrd="0" destOrd="0" presId="urn:microsoft.com/office/officeart/2005/8/layout/orgChart1"/>
    <dgm:cxn modelId="{7173D0F6-9759-462C-9705-55B7D634F0A7}" type="presParOf" srcId="{D76FB983-6AF4-4D17-803C-BE4F9D86E241}" destId="{4704A764-F3E3-46A1-B698-AC3BCD85875D}" srcOrd="1" destOrd="0" presId="urn:microsoft.com/office/officeart/2005/8/layout/orgChart1"/>
    <dgm:cxn modelId="{ADFCADBC-1EA6-453F-BEA8-A34E1F109C62}" type="presParOf" srcId="{C3EE2C24-35C5-4383-8BA8-04718D61B1E3}" destId="{C07B020C-8290-4505-84E9-D8CD925D7B93}" srcOrd="1" destOrd="0" presId="urn:microsoft.com/office/officeart/2005/8/layout/orgChart1"/>
    <dgm:cxn modelId="{5EBA82EE-DC09-4A00-9E48-01AAAC56AA51}" type="presParOf" srcId="{C3EE2C24-35C5-4383-8BA8-04718D61B1E3}" destId="{97715D9E-A6B5-4BE2-9531-017E1F9F5E37}" srcOrd="2" destOrd="0" presId="urn:microsoft.com/office/officeart/2005/8/layout/orgChart1"/>
    <dgm:cxn modelId="{0FE0677C-083F-490B-B650-53D80825221C}" type="presParOf" srcId="{3666C14E-3FE7-4AB2-BA4F-4535D42C477E}" destId="{F8AA5B07-D62E-4BEF-A7F4-BB8154CE0161}" srcOrd="8" destOrd="0" presId="urn:microsoft.com/office/officeart/2005/8/layout/orgChart1"/>
    <dgm:cxn modelId="{F6E9EA67-5C9F-4D2E-8EE9-DABAB475DB34}" type="presParOf" srcId="{3666C14E-3FE7-4AB2-BA4F-4535D42C477E}" destId="{28D3CB32-FAA0-4273-8538-1EB307061468}" srcOrd="9" destOrd="0" presId="urn:microsoft.com/office/officeart/2005/8/layout/orgChart1"/>
    <dgm:cxn modelId="{B36A2672-DD38-487F-85ED-82B1F7087108}" type="presParOf" srcId="{28D3CB32-FAA0-4273-8538-1EB307061468}" destId="{4E6634D0-9CA1-4ACD-BF91-91BEE47E76EF}" srcOrd="0" destOrd="0" presId="urn:microsoft.com/office/officeart/2005/8/layout/orgChart1"/>
    <dgm:cxn modelId="{5E312C4E-CF13-4812-9237-7AA2125D3B84}" type="presParOf" srcId="{4E6634D0-9CA1-4ACD-BF91-91BEE47E76EF}" destId="{EE219807-47C8-4941-99AE-CE39076E53F5}" srcOrd="0" destOrd="0" presId="urn:microsoft.com/office/officeart/2005/8/layout/orgChart1"/>
    <dgm:cxn modelId="{6FECDB4F-16EC-4AE8-B642-76B39B11435F}" type="presParOf" srcId="{4E6634D0-9CA1-4ACD-BF91-91BEE47E76EF}" destId="{A8ED66CC-CBB3-4EB5-ADE1-6E062170315B}" srcOrd="1" destOrd="0" presId="urn:microsoft.com/office/officeart/2005/8/layout/orgChart1"/>
    <dgm:cxn modelId="{75A89704-7F87-4B4E-B80A-7EB7CD6C4174}" type="presParOf" srcId="{28D3CB32-FAA0-4273-8538-1EB307061468}" destId="{55A4A9B7-D2D2-4F27-9972-54B957F184B3}" srcOrd="1" destOrd="0" presId="urn:microsoft.com/office/officeart/2005/8/layout/orgChart1"/>
    <dgm:cxn modelId="{228B810A-9200-46DC-9D47-2737AA0818AD}" type="presParOf" srcId="{28D3CB32-FAA0-4273-8538-1EB307061468}" destId="{A6D08738-8725-4BBB-8D6E-6E0F7F338F27}" srcOrd="2" destOrd="0" presId="urn:microsoft.com/office/officeart/2005/8/layout/orgChart1"/>
    <dgm:cxn modelId="{58563F6A-17AB-40D2-AEA8-7A3149CC8F69}" type="presParOf" srcId="{D09FB176-C899-4C34-A2EF-DF4099E3930B}" destId="{10032A81-28F1-4589-A2C9-2F713826DB5B}" srcOrd="2" destOrd="0" presId="urn:microsoft.com/office/officeart/2005/8/layout/orgChart1"/>
    <dgm:cxn modelId="{E72ACD21-E712-479D-B2BC-B441C050BE85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FFC5CC7-DC8F-47C8-BE0B-FD32910E3E3D}" type="presOf" srcId="{032924AE-7BA3-4608-9D4D-A10FC22FA55B}" destId="{FCA2B357-06A1-4199-999C-BBE32872F828}" srcOrd="0" destOrd="0" presId="urn:microsoft.com/office/officeart/2005/8/layout/orgChart1"/>
    <dgm:cxn modelId="{FE85CD66-4DD9-49B9-BECB-4DD17E860BF5}" type="presOf" srcId="{57A44C0D-573F-44FB-BC9E-B18382ACCC39}" destId="{9AAB9F84-69DB-4974-8FB3-17FE16A42904}" srcOrd="0" destOrd="0" presId="urn:microsoft.com/office/officeart/2005/8/layout/orgChart1"/>
    <dgm:cxn modelId="{63914E43-4B04-477C-B81F-3CF7A64FAF70}" type="presOf" srcId="{E2FDDA39-0A56-4C19-9570-F6322A50CD7C}" destId="{C95AECE2-07C4-42E7-90DA-5CD8EA216CFC}" srcOrd="0" destOrd="0" presId="urn:microsoft.com/office/officeart/2005/8/layout/orgChart1"/>
    <dgm:cxn modelId="{B1FEA7DC-B511-4A70-B871-57A7E06DBDE8}" type="presOf" srcId="{1D03C52E-27F1-4CAD-B953-A57260381D87}" destId="{52D64095-8F0B-43C5-A134-4F8EB745D0AC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2261314-1D38-440E-9048-1328C20DA3D6}" type="presOf" srcId="{CBC98D67-7A4E-4DF5-AC0F-18B667594BB8}" destId="{D644628E-4C6F-4DF2-8C07-D2B66E3A4757}" srcOrd="0" destOrd="0" presId="urn:microsoft.com/office/officeart/2005/8/layout/orgChart1"/>
    <dgm:cxn modelId="{B38D97D0-385B-415B-88B6-668DFFBF2681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5CAE444E-800A-4D30-9CFE-5B8919847782}" type="presOf" srcId="{69BEBD41-3545-40FD-BFDD-D21BD47C872E}" destId="{EA4E738B-1483-44D6-89EB-8256A9C3F87D}" srcOrd="1" destOrd="0" presId="urn:microsoft.com/office/officeart/2005/8/layout/orgChart1"/>
    <dgm:cxn modelId="{EDB90402-1788-43B2-9980-4D41A64FAFD6}" type="presOf" srcId="{69BEBD41-3545-40FD-BFDD-D21BD47C872E}" destId="{74487508-3D4F-4F35-9119-7335AA499C95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E7A20CF-357E-45A3-BA90-88C43B918BBD}" type="presOf" srcId="{8514C17C-35EC-4D14-92F7-13A577CAA5C4}" destId="{079C46BA-E270-4C4F-9AA8-92E32A64D736}" srcOrd="0" destOrd="0" presId="urn:microsoft.com/office/officeart/2005/8/layout/orgChart1"/>
    <dgm:cxn modelId="{C02474DB-DD80-4F46-A9E1-A9B8A988A560}" type="presOf" srcId="{B40A1E99-819E-4C0D-B671-3D134F0F7163}" destId="{179F0FCD-C306-4B84-A7DF-E34F9FAB6F56}" srcOrd="1" destOrd="0" presId="urn:microsoft.com/office/officeart/2005/8/layout/orgChart1"/>
    <dgm:cxn modelId="{D88C6754-69D5-4213-B32C-38D77EB81A55}" type="presOf" srcId="{D3B00EB5-7252-4C54-A138-4FDE2761BA89}" destId="{77FF546B-1ADB-4B35-B705-B48DE95D0A7F}" srcOrd="0" destOrd="0" presId="urn:microsoft.com/office/officeart/2005/8/layout/orgChart1"/>
    <dgm:cxn modelId="{B64C5CA3-34D6-4DAB-9CB0-5729D4348963}" type="presOf" srcId="{092024CE-8423-4E50-A34E-3122E05631CC}" destId="{2C701CAE-D8F1-461E-8A0C-C57AEB1CD6C2}" srcOrd="0" destOrd="0" presId="urn:microsoft.com/office/officeart/2005/8/layout/orgChart1"/>
    <dgm:cxn modelId="{9836ED44-4CFE-47A7-A56C-DB76962E0B24}" type="presOf" srcId="{DCCE79F2-51DC-4E3A-8F3D-0CB311D1F14D}" destId="{A8ED66CC-CBB3-4EB5-ADE1-6E062170315B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50E681E-A8FA-42E2-B879-B23559ABDB61}" type="presOf" srcId="{DC9F82DD-39AD-486C-81D6-0E3C38A96BAD}" destId="{4F6F1802-D2DC-45F2-8B57-B9ACE00E096B}" srcOrd="0" destOrd="0" presId="urn:microsoft.com/office/officeart/2005/8/layout/orgChart1"/>
    <dgm:cxn modelId="{6A18B7C0-2C6E-4B8E-94C0-CBCA518E4316}" type="presOf" srcId="{EDF4E25F-6E69-41B7-B57F-66E5D749104E}" destId="{CD65CBB6-B9A3-48AB-AFB3-4BE4B03553D3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C2EC696-0A06-4089-A01C-05830A2481EB}" type="presOf" srcId="{C7336B56-6975-43EE-AA11-2CF9D86F3B72}" destId="{F7484F86-9514-4EEC-AAEC-65AD9B4B3D96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5DAFEBB3-DD7A-4928-94D2-AE692E1489B3}" type="presOf" srcId="{1E17A9B5-1CC6-4BF4-A5EB-2099972243B8}" destId="{F0DC39B6-0C64-430A-9FFB-4907B94E244D}" srcOrd="0" destOrd="0" presId="urn:microsoft.com/office/officeart/2005/8/layout/orgChart1"/>
    <dgm:cxn modelId="{D5BE9265-A156-4AC0-932F-5050A3E88CA7}" type="presOf" srcId="{1E17A9B5-1CC6-4BF4-A5EB-2099972243B8}" destId="{0044642D-BF6E-4946-989D-7BC76303D8B1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8FB20F1C-ECEB-44C2-9E6C-F6BDBD623ED1}" type="presOf" srcId="{382A9707-8CE9-4448-A732-795155023764}" destId="{40CBCC65-FD09-4B94-B9C9-3482617F2627}" srcOrd="1" destOrd="0" presId="urn:microsoft.com/office/officeart/2005/8/layout/orgChart1"/>
    <dgm:cxn modelId="{536BFDAD-2CFF-4044-8E4B-286639352716}" type="presOf" srcId="{6A766238-49C0-489C-9759-5801318FB123}" destId="{F4F60A8B-BCFE-4E33-9289-BF4CA9206F7B}" srcOrd="1" destOrd="0" presId="urn:microsoft.com/office/officeart/2005/8/layout/orgChart1"/>
    <dgm:cxn modelId="{9DCC2D83-DE59-4380-915D-699EDB905804}" type="presOf" srcId="{382A9707-8CE9-4448-A732-795155023764}" destId="{C9EB4BFF-95DA-49B7-87A2-66A52A4FCDFA}" srcOrd="0" destOrd="0" presId="urn:microsoft.com/office/officeart/2005/8/layout/orgChart1"/>
    <dgm:cxn modelId="{22EEC239-0CBB-4465-8DE8-7C9F8A17BD98}" type="presOf" srcId="{6A766238-49C0-489C-9759-5801318FB123}" destId="{8F3E2022-AB5E-4438-BDBE-146FD19E8285}" srcOrd="0" destOrd="0" presId="urn:microsoft.com/office/officeart/2005/8/layout/orgChart1"/>
    <dgm:cxn modelId="{C06EEA50-4619-43EC-ADDA-7FBF2B1D7F6C}" type="presOf" srcId="{D91152BC-9A33-44D3-AEBB-F20420DB430F}" destId="{30DA9891-B7C7-405D-9015-1C3DF0E9850F}" srcOrd="0" destOrd="0" presId="urn:microsoft.com/office/officeart/2005/8/layout/orgChart1"/>
    <dgm:cxn modelId="{65B66B60-B9F6-4DA7-A49C-3E57F928C9F9}" type="presOf" srcId="{51AC05A3-5125-4631-8328-EE9742C5CE1F}" destId="{75DCBE71-7469-49E9-81E5-E6A43E3EC0DC}" srcOrd="1" destOrd="0" presId="urn:microsoft.com/office/officeart/2005/8/layout/orgChart1"/>
    <dgm:cxn modelId="{32C5A9B8-9D7D-4CD7-8735-7690C897BE32}" type="presOf" srcId="{41CBE71F-8A1C-4046-8B51-627382F890A8}" destId="{BD53C961-9C2E-42B5-A825-EB1CD5AF2FE3}" srcOrd="0" destOrd="0" presId="urn:microsoft.com/office/officeart/2005/8/layout/orgChart1"/>
    <dgm:cxn modelId="{B2DE4509-ACE5-4D32-9C2F-06D8636CEC5F}" type="presOf" srcId="{BCA1F9C7-A2DE-4DA9-9030-581CAAE089DA}" destId="{7E670A0B-4B6A-45AD-AE95-FAE9E52BA24F}" srcOrd="0" destOrd="0" presId="urn:microsoft.com/office/officeart/2005/8/layout/orgChart1"/>
    <dgm:cxn modelId="{57601D23-99B9-4982-AC78-7A009B75B7FC}" type="presOf" srcId="{D656347E-658D-41DE-86E2-9688A1F66EB3}" destId="{D351E307-7A60-4733-B21C-CC6D6E5D051D}" srcOrd="0" destOrd="0" presId="urn:microsoft.com/office/officeart/2005/8/layout/orgChart1"/>
    <dgm:cxn modelId="{03672F1E-17B4-4DDD-A640-2A9B7ABF41B4}" type="presOf" srcId="{3837525C-9A2A-44D5-8B42-9C0820CF3FF9}" destId="{6AC59FBD-FAEA-42FA-8EB1-29A7CC044828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D8EAE7A4-6743-4C30-909A-B7B5C5254817}" type="presOf" srcId="{D5F013B3-4B4E-4E38-9BAF-4B34B2BB0C79}" destId="{14A5ABF2-8B49-4694-AC4C-1A898869B017}" srcOrd="1" destOrd="0" presId="urn:microsoft.com/office/officeart/2005/8/layout/orgChart1"/>
    <dgm:cxn modelId="{3D2AB0FF-6312-41EC-A102-84B787AE4528}" type="presOf" srcId="{49A41343-8942-4E0A-948C-7308CFEDA337}" destId="{F8AA5B07-D62E-4BEF-A7F4-BB8154CE0161}" srcOrd="0" destOrd="0" presId="urn:microsoft.com/office/officeart/2005/8/layout/orgChart1"/>
    <dgm:cxn modelId="{555C16F6-E36B-4130-845C-2058BDDD4519}" type="presOf" srcId="{E2FDDA39-0A56-4C19-9570-F6322A50CD7C}" destId="{4704A764-F3E3-46A1-B698-AC3BCD85875D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97B9E53A-1EFE-4DA7-B43E-C42888DEF754}" type="presOf" srcId="{B103CFD6-C2F2-4A76-8866-035FF64E5877}" destId="{D98E11BE-9177-4329-A5B4-B4B8653C2863}" srcOrd="0" destOrd="0" presId="urn:microsoft.com/office/officeart/2005/8/layout/orgChart1"/>
    <dgm:cxn modelId="{17049D4C-8A84-4FB7-B3B0-0B434ADAFBA2}" type="presOf" srcId="{BAA37ED3-8504-4718-82EA-2141E33A703B}" destId="{C6471DB4-9B93-437A-AEBE-F3B71F737DF8}" srcOrd="0" destOrd="0" presId="urn:microsoft.com/office/officeart/2005/8/layout/orgChart1"/>
    <dgm:cxn modelId="{F579DCBC-AE83-4684-95F4-9153A2238A47}" type="presOf" srcId="{D91152BC-9A33-44D3-AEBB-F20420DB430F}" destId="{5EC808F1-181C-42C2-975C-2B558EBCB7FE}" srcOrd="1" destOrd="0" presId="urn:microsoft.com/office/officeart/2005/8/layout/orgChart1"/>
    <dgm:cxn modelId="{D8FADD25-477E-4085-92A1-24CDC95B0F47}" type="presOf" srcId="{43C964D4-3EA5-4709-BA45-DC9671707267}" destId="{ABF5B3AF-9C3F-43AC-89B9-A4B84688B739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ADF70AE-2EED-4481-963C-8272D7A8DAA3}" type="presOf" srcId="{43C964D4-3EA5-4709-BA45-DC9671707267}" destId="{87899BB1-A811-4B2D-8FA3-633A97B1A6A6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67F2C276-815B-4ED3-BCDD-855E6BD61B71}" type="presOf" srcId="{092024CE-8423-4E50-A34E-3122E05631CC}" destId="{0A55F855-E390-49C4-85C3-4EB5DC8DFEC3}" srcOrd="1" destOrd="0" presId="urn:microsoft.com/office/officeart/2005/8/layout/orgChart1"/>
    <dgm:cxn modelId="{7982B4B5-99DA-4A87-92BC-6521E8E6D100}" type="presOf" srcId="{DCCE79F2-51DC-4E3A-8F3D-0CB311D1F14D}" destId="{EE219807-47C8-4941-99AE-CE39076E53F5}" srcOrd="0" destOrd="0" presId="urn:microsoft.com/office/officeart/2005/8/layout/orgChart1"/>
    <dgm:cxn modelId="{A1CBCD76-D8BE-4B35-90E7-FE6BA4D8E9E5}" type="presOf" srcId="{CE683E6A-A313-4F5C-8639-235783D1198F}" destId="{6C1B72B2-EE6C-495B-ADAD-8508CE8EB807}" srcOrd="0" destOrd="0" presId="urn:microsoft.com/office/officeart/2005/8/layout/orgChart1"/>
    <dgm:cxn modelId="{D87BA685-9E45-46BB-B0A6-FF0C7C697468}" type="presOf" srcId="{88415C31-82DD-4EF9-9A7A-1D4D99FB6B9D}" destId="{0936C29E-0ABE-4289-9453-F6DF249F454C}" srcOrd="1" destOrd="0" presId="urn:microsoft.com/office/officeart/2005/8/layout/orgChart1"/>
    <dgm:cxn modelId="{6C9A3717-097D-4A9F-87CC-3FA4ADA4C4B9}" type="presOf" srcId="{51AC05A3-5125-4631-8328-EE9742C5CE1F}" destId="{7533127D-6F77-420D-9337-03A9B17677A7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9206122-CF54-46A4-B72B-46C40C0D4963}" type="presOf" srcId="{DCB062A1-302A-48A6-BE81-96138548FF70}" destId="{1AE91293-7748-4E52-8855-7B838C555EB9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4182801D-C5F2-43DE-A033-9FD9E8CF00B6}" type="presOf" srcId="{C7336B56-6975-43EE-AA11-2CF9D86F3B72}" destId="{2F8AA862-E8D3-4043-95F3-7EBB33FDC237}" srcOrd="1" destOrd="0" presId="urn:microsoft.com/office/officeart/2005/8/layout/orgChart1"/>
    <dgm:cxn modelId="{CB218A45-927B-431F-A5BB-8DFBD87D24D1}" type="presOf" srcId="{844909A3-F2C8-49AE-869B-AFCA0AC709DF}" destId="{5A29D58D-62CC-4731-8120-CAD4354C3E03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DC63D54D-8C2E-47FB-8432-89BCFC37E7CF}" type="presOf" srcId="{00B822AA-E50D-409C-8E77-78CE41F17C4F}" destId="{86ECFBC0-6EDE-49D7-A5E4-E61CBAF4A092}" srcOrd="0" destOrd="0" presId="urn:microsoft.com/office/officeart/2005/8/layout/orgChart1"/>
    <dgm:cxn modelId="{B046283E-4B29-404A-AC03-D11DE977F468}" type="presOf" srcId="{D5F013B3-4B4E-4E38-9BAF-4B34B2BB0C79}" destId="{26E61D30-5696-4E05-9044-AF73EF27DAB2}" srcOrd="0" destOrd="0" presId="urn:microsoft.com/office/officeart/2005/8/layout/orgChart1"/>
    <dgm:cxn modelId="{9DF2C79E-168D-4AA2-864C-F097A571599E}" type="presOf" srcId="{8514C17C-35EC-4D14-92F7-13A577CAA5C4}" destId="{3AA4BA60-CAF3-4B65-8A7B-26648B565082}" srcOrd="1" destOrd="0" presId="urn:microsoft.com/office/officeart/2005/8/layout/orgChart1"/>
    <dgm:cxn modelId="{EA7F5EFC-EE1D-47B5-B9F1-FF0A12A9DF21}" type="presOf" srcId="{88415C31-82DD-4EF9-9A7A-1D4D99FB6B9D}" destId="{ED956AEF-5A78-47DC-9D97-3B27A2E93095}" srcOrd="0" destOrd="0" presId="urn:microsoft.com/office/officeart/2005/8/layout/orgChart1"/>
    <dgm:cxn modelId="{FE38D0D4-99B4-46A7-A414-D8891416B837}" type="presOf" srcId="{00B822AA-E50D-409C-8E77-78CE41F17C4F}" destId="{EE7467E8-D778-4C18-9C7C-925EF25B0DC2}" srcOrd="1" destOrd="0" presId="urn:microsoft.com/office/officeart/2005/8/layout/orgChart1"/>
    <dgm:cxn modelId="{2ED5771F-A336-408F-9647-0EB5CE267681}" type="presOf" srcId="{B40A1E99-819E-4C0D-B671-3D134F0F7163}" destId="{3A05D6AC-55D4-4F8B-831D-7528DBB5E857}" srcOrd="0" destOrd="0" presId="urn:microsoft.com/office/officeart/2005/8/layout/orgChart1"/>
    <dgm:cxn modelId="{2B3A9278-53ED-44EC-AE4B-0785A8901F1C}" type="presOf" srcId="{B103CFD6-C2F2-4A76-8866-035FF64E5877}" destId="{2FA1AE03-77C2-487B-948B-82122901556A}" srcOrd="1" destOrd="0" presId="urn:microsoft.com/office/officeart/2005/8/layout/orgChart1"/>
    <dgm:cxn modelId="{D5D309A4-CFE3-4AA3-B5CA-4A7EB6AFEDF7}" type="presOf" srcId="{88B02B86-A182-47E8-98CE-5F03ED03FC83}" destId="{1A2BCB80-89E2-41EC-87D9-8650DA66AB8A}" srcOrd="0" destOrd="0" presId="urn:microsoft.com/office/officeart/2005/8/layout/orgChart1"/>
    <dgm:cxn modelId="{D93FBFD7-CD78-453D-955A-89259C796FDB}" type="presOf" srcId="{BC7A14EC-7DD0-42E2-A28E-8428AF273F49}" destId="{4E5DB2E5-BC21-45FD-89CF-804EEEA73D92}" srcOrd="0" destOrd="0" presId="urn:microsoft.com/office/officeart/2005/8/layout/orgChart1"/>
    <dgm:cxn modelId="{F1560F0B-6551-45E4-9806-C9EE4153C7CE}" type="presOf" srcId="{0ED209FE-B93C-493B-85A2-BA5863869AE7}" destId="{B4ADFA40-1DC3-4BD0-BAE4-D5BA4FDF2B3E}" srcOrd="0" destOrd="0" presId="urn:microsoft.com/office/officeart/2005/8/layout/orgChart1"/>
    <dgm:cxn modelId="{BF88E5DA-4080-40B1-910E-7C0F7F683C8D}" type="presParOf" srcId="{6C1B72B2-EE6C-495B-ADAD-8508CE8EB807}" destId="{B9578B13-712D-4BAD-A28F-A7352074EDA6}" srcOrd="0" destOrd="0" presId="urn:microsoft.com/office/officeart/2005/8/layout/orgChart1"/>
    <dgm:cxn modelId="{3239BB13-C274-4DC2-B53A-E1BF95F88ED5}" type="presParOf" srcId="{B9578B13-712D-4BAD-A28F-A7352074EDA6}" destId="{EA34C8C8-6EC1-483B-8E39-8E6926CED3CE}" srcOrd="0" destOrd="0" presId="urn:microsoft.com/office/officeart/2005/8/layout/orgChart1"/>
    <dgm:cxn modelId="{6B29CEE8-F890-4BFC-AA9D-FC261D10F645}" type="presParOf" srcId="{EA34C8C8-6EC1-483B-8E39-8E6926CED3CE}" destId="{D98E11BE-9177-4329-A5B4-B4B8653C2863}" srcOrd="0" destOrd="0" presId="urn:microsoft.com/office/officeart/2005/8/layout/orgChart1"/>
    <dgm:cxn modelId="{B7B7E12E-3A97-4B9D-B017-3BA7C7A3AEAA}" type="presParOf" srcId="{EA34C8C8-6EC1-483B-8E39-8E6926CED3CE}" destId="{2FA1AE03-77C2-487B-948B-82122901556A}" srcOrd="1" destOrd="0" presId="urn:microsoft.com/office/officeart/2005/8/layout/orgChart1"/>
    <dgm:cxn modelId="{BFC86F75-41CC-425C-94EC-BFA599677352}" type="presParOf" srcId="{B9578B13-712D-4BAD-A28F-A7352074EDA6}" destId="{9C5DF944-3D7A-473D-A789-5CA86652B8F8}" srcOrd="1" destOrd="0" presId="urn:microsoft.com/office/officeart/2005/8/layout/orgChart1"/>
    <dgm:cxn modelId="{7D936966-DA59-4119-881E-CBA992142A55}" type="presParOf" srcId="{9C5DF944-3D7A-473D-A789-5CA86652B8F8}" destId="{D351E307-7A60-4733-B21C-CC6D6E5D051D}" srcOrd="0" destOrd="0" presId="urn:microsoft.com/office/officeart/2005/8/layout/orgChart1"/>
    <dgm:cxn modelId="{D8B37C4E-BDA3-41C0-9949-AC2940634FBA}" type="presParOf" srcId="{9C5DF944-3D7A-473D-A789-5CA86652B8F8}" destId="{60FE5B31-E82E-49E2-9469-B5D5674278BC}" srcOrd="1" destOrd="0" presId="urn:microsoft.com/office/officeart/2005/8/layout/orgChart1"/>
    <dgm:cxn modelId="{DEF0F410-E610-4C57-A6C9-65C8C8620E69}" type="presParOf" srcId="{60FE5B31-E82E-49E2-9469-B5D5674278BC}" destId="{CB88DD46-0D40-4A1B-9C97-26FA4C46EB15}" srcOrd="0" destOrd="0" presId="urn:microsoft.com/office/officeart/2005/8/layout/orgChart1"/>
    <dgm:cxn modelId="{27BCE87E-84C2-49F4-8B6B-BB776A3FD19F}" type="presParOf" srcId="{CB88DD46-0D40-4A1B-9C97-26FA4C46EB15}" destId="{ABF5B3AF-9C3F-43AC-89B9-A4B84688B739}" srcOrd="0" destOrd="0" presId="urn:microsoft.com/office/officeart/2005/8/layout/orgChart1"/>
    <dgm:cxn modelId="{61215C35-7AC8-4E96-BE3D-2394074141AB}" type="presParOf" srcId="{CB88DD46-0D40-4A1B-9C97-26FA4C46EB15}" destId="{87899BB1-A811-4B2D-8FA3-633A97B1A6A6}" srcOrd="1" destOrd="0" presId="urn:microsoft.com/office/officeart/2005/8/layout/orgChart1"/>
    <dgm:cxn modelId="{19D869A8-4F3B-47E3-BBB6-B513841CD6D8}" type="presParOf" srcId="{60FE5B31-E82E-49E2-9469-B5D5674278BC}" destId="{B6A20B03-CFA9-41D8-9956-9F0EB448DC4A}" srcOrd="1" destOrd="0" presId="urn:microsoft.com/office/officeart/2005/8/layout/orgChart1"/>
    <dgm:cxn modelId="{698FD754-EDDA-422A-87E5-3FB838F56E15}" type="presParOf" srcId="{B6A20B03-CFA9-41D8-9956-9F0EB448DC4A}" destId="{CD65CBB6-B9A3-48AB-AFB3-4BE4B03553D3}" srcOrd="0" destOrd="0" presId="urn:microsoft.com/office/officeart/2005/8/layout/orgChart1"/>
    <dgm:cxn modelId="{1E64311C-040C-4F6B-B06F-8B43A9AD89E7}" type="presParOf" srcId="{B6A20B03-CFA9-41D8-9956-9F0EB448DC4A}" destId="{ED1F0A6D-21D1-431E-B021-19DC70288741}" srcOrd="1" destOrd="0" presId="urn:microsoft.com/office/officeart/2005/8/layout/orgChart1"/>
    <dgm:cxn modelId="{0DC50624-1BAC-494C-803B-31C62E87193A}" type="presParOf" srcId="{ED1F0A6D-21D1-431E-B021-19DC70288741}" destId="{3035FF76-B78F-49A4-AACF-E2FF3786028F}" srcOrd="0" destOrd="0" presId="urn:microsoft.com/office/officeart/2005/8/layout/orgChart1"/>
    <dgm:cxn modelId="{81E6BD1C-E633-492B-A278-963B4E1CD705}" type="presParOf" srcId="{3035FF76-B78F-49A4-AACF-E2FF3786028F}" destId="{F0DC39B6-0C64-430A-9FFB-4907B94E244D}" srcOrd="0" destOrd="0" presId="urn:microsoft.com/office/officeart/2005/8/layout/orgChart1"/>
    <dgm:cxn modelId="{69F8A776-406D-4C38-94CF-4B870C886517}" type="presParOf" srcId="{3035FF76-B78F-49A4-AACF-E2FF3786028F}" destId="{0044642D-BF6E-4946-989D-7BC76303D8B1}" srcOrd="1" destOrd="0" presId="urn:microsoft.com/office/officeart/2005/8/layout/orgChart1"/>
    <dgm:cxn modelId="{AD28EF95-2991-405D-A142-B1EBBF8F3380}" type="presParOf" srcId="{ED1F0A6D-21D1-431E-B021-19DC70288741}" destId="{6F92EC3E-8AAE-41C7-BFFF-85E9DBCB215A}" srcOrd="1" destOrd="0" presId="urn:microsoft.com/office/officeart/2005/8/layout/orgChart1"/>
    <dgm:cxn modelId="{62037BC3-76E5-4F04-8ED2-7582CFDF5A84}" type="presParOf" srcId="{ED1F0A6D-21D1-431E-B021-19DC70288741}" destId="{C359BE23-B469-48EB-819D-6F6FDCDBB0A8}" srcOrd="2" destOrd="0" presId="urn:microsoft.com/office/officeart/2005/8/layout/orgChart1"/>
    <dgm:cxn modelId="{47635655-2475-42B5-9C65-50896B8A5DB3}" type="presParOf" srcId="{B6A20B03-CFA9-41D8-9956-9F0EB448DC4A}" destId="{6AC59FBD-FAEA-42FA-8EB1-29A7CC044828}" srcOrd="2" destOrd="0" presId="urn:microsoft.com/office/officeart/2005/8/layout/orgChart1"/>
    <dgm:cxn modelId="{77426CCF-DE1D-403E-AD4C-DABEA27D5740}" type="presParOf" srcId="{B6A20B03-CFA9-41D8-9956-9F0EB448DC4A}" destId="{F2E1EDE4-99F4-4CBC-BA6A-91AF00914823}" srcOrd="3" destOrd="0" presId="urn:microsoft.com/office/officeart/2005/8/layout/orgChart1"/>
    <dgm:cxn modelId="{0089D207-13B6-4E18-B534-E80EE117808B}" type="presParOf" srcId="{F2E1EDE4-99F4-4CBC-BA6A-91AF00914823}" destId="{795B4B98-FEFB-4DAB-B785-2E28918B1C7E}" srcOrd="0" destOrd="0" presId="urn:microsoft.com/office/officeart/2005/8/layout/orgChart1"/>
    <dgm:cxn modelId="{2BF8FC65-3B4D-4229-8D45-E3EC724B55DA}" type="presParOf" srcId="{795B4B98-FEFB-4DAB-B785-2E28918B1C7E}" destId="{C9EB4BFF-95DA-49B7-87A2-66A52A4FCDFA}" srcOrd="0" destOrd="0" presId="urn:microsoft.com/office/officeart/2005/8/layout/orgChart1"/>
    <dgm:cxn modelId="{D42E885F-A7E2-46E9-AB61-1E89483A6655}" type="presParOf" srcId="{795B4B98-FEFB-4DAB-B785-2E28918B1C7E}" destId="{40CBCC65-FD09-4B94-B9C9-3482617F2627}" srcOrd="1" destOrd="0" presId="urn:microsoft.com/office/officeart/2005/8/layout/orgChart1"/>
    <dgm:cxn modelId="{D2C27053-39BB-4E97-A899-83C6375EE1E1}" type="presParOf" srcId="{F2E1EDE4-99F4-4CBC-BA6A-91AF00914823}" destId="{6E67D5E8-91A3-4A9C-B70E-60777B0DD65E}" srcOrd="1" destOrd="0" presId="urn:microsoft.com/office/officeart/2005/8/layout/orgChart1"/>
    <dgm:cxn modelId="{1AD4999E-FEE4-4E05-B618-CC63278EAF81}" type="presParOf" srcId="{F2E1EDE4-99F4-4CBC-BA6A-91AF00914823}" destId="{9041FCB5-DDBA-4A82-87F1-A20AE1F0ECFA}" srcOrd="2" destOrd="0" presId="urn:microsoft.com/office/officeart/2005/8/layout/orgChart1"/>
    <dgm:cxn modelId="{98A75D49-0B70-4408-86C1-A8354B221FEF}" type="presParOf" srcId="{B6A20B03-CFA9-41D8-9956-9F0EB448DC4A}" destId="{D644628E-4C6F-4DF2-8C07-D2B66E3A4757}" srcOrd="4" destOrd="0" presId="urn:microsoft.com/office/officeart/2005/8/layout/orgChart1"/>
    <dgm:cxn modelId="{4F5E32A1-101A-4CBF-8757-C1C9815CC177}" type="presParOf" srcId="{B6A20B03-CFA9-41D8-9956-9F0EB448DC4A}" destId="{4C59CDCC-8171-42A8-836D-8A7ADEF309D0}" srcOrd="5" destOrd="0" presId="urn:microsoft.com/office/officeart/2005/8/layout/orgChart1"/>
    <dgm:cxn modelId="{43279DED-9147-438C-9BD4-05F148249A5D}" type="presParOf" srcId="{4C59CDCC-8171-42A8-836D-8A7ADEF309D0}" destId="{FED7DC99-D3B3-46B2-AE57-14D47B1F3671}" srcOrd="0" destOrd="0" presId="urn:microsoft.com/office/officeart/2005/8/layout/orgChart1"/>
    <dgm:cxn modelId="{19323A59-D26F-4756-8163-4D29E335381B}" type="presParOf" srcId="{FED7DC99-D3B3-46B2-AE57-14D47B1F3671}" destId="{8F3E2022-AB5E-4438-BDBE-146FD19E8285}" srcOrd="0" destOrd="0" presId="urn:microsoft.com/office/officeart/2005/8/layout/orgChart1"/>
    <dgm:cxn modelId="{D9CEDF70-5773-477F-8760-B1FDAC3B86AD}" type="presParOf" srcId="{FED7DC99-D3B3-46B2-AE57-14D47B1F3671}" destId="{F4F60A8B-BCFE-4E33-9289-BF4CA9206F7B}" srcOrd="1" destOrd="0" presId="urn:microsoft.com/office/officeart/2005/8/layout/orgChart1"/>
    <dgm:cxn modelId="{E8B94F77-E5FF-4B70-9A67-6417B41431B1}" type="presParOf" srcId="{4C59CDCC-8171-42A8-836D-8A7ADEF309D0}" destId="{0717BF70-BD3E-4FBF-92BE-2C7F71500E41}" srcOrd="1" destOrd="0" presId="urn:microsoft.com/office/officeart/2005/8/layout/orgChart1"/>
    <dgm:cxn modelId="{9482487C-A771-44B3-A715-063EC65E6023}" type="presParOf" srcId="{4C59CDCC-8171-42A8-836D-8A7ADEF309D0}" destId="{0E63D1F7-0BB7-4B23-80D6-B69D7359A638}" srcOrd="2" destOrd="0" presId="urn:microsoft.com/office/officeart/2005/8/layout/orgChart1"/>
    <dgm:cxn modelId="{37846C55-2B95-4887-AECD-74BFF47A6760}" type="presParOf" srcId="{B6A20B03-CFA9-41D8-9956-9F0EB448DC4A}" destId="{52D64095-8F0B-43C5-A134-4F8EB745D0AC}" srcOrd="6" destOrd="0" presId="urn:microsoft.com/office/officeart/2005/8/layout/orgChart1"/>
    <dgm:cxn modelId="{63D454A4-785F-4126-BC2A-17084232868C}" type="presParOf" srcId="{B6A20B03-CFA9-41D8-9956-9F0EB448DC4A}" destId="{65175C4B-27F3-41C0-9093-49201195521B}" srcOrd="7" destOrd="0" presId="urn:microsoft.com/office/officeart/2005/8/layout/orgChart1"/>
    <dgm:cxn modelId="{18C2D891-64AC-4E7F-BE2E-736EEFE05642}" type="presParOf" srcId="{65175C4B-27F3-41C0-9093-49201195521B}" destId="{418B0B64-07DF-4A86-8188-2B3D12FF0C1B}" srcOrd="0" destOrd="0" presId="urn:microsoft.com/office/officeart/2005/8/layout/orgChart1"/>
    <dgm:cxn modelId="{D8F0D94C-0BAF-49CF-AC5E-929A40AB52CE}" type="presParOf" srcId="{418B0B64-07DF-4A86-8188-2B3D12FF0C1B}" destId="{FCA2B357-06A1-4199-999C-BBE32872F828}" srcOrd="0" destOrd="0" presId="urn:microsoft.com/office/officeart/2005/8/layout/orgChart1"/>
    <dgm:cxn modelId="{95400F8E-D675-4BBE-A487-8ED58A5F620A}" type="presParOf" srcId="{418B0B64-07DF-4A86-8188-2B3D12FF0C1B}" destId="{842224E6-60DA-412E-8A1B-7533C1377869}" srcOrd="1" destOrd="0" presId="urn:microsoft.com/office/officeart/2005/8/layout/orgChart1"/>
    <dgm:cxn modelId="{AC41BF83-C4B9-442E-8C67-1C1342A5E1DC}" type="presParOf" srcId="{65175C4B-27F3-41C0-9093-49201195521B}" destId="{5FEE9627-663F-4879-B764-2FCAC3BEDB01}" srcOrd="1" destOrd="0" presId="urn:microsoft.com/office/officeart/2005/8/layout/orgChart1"/>
    <dgm:cxn modelId="{6F6CACC2-A641-4F00-A872-ABE680236153}" type="presParOf" srcId="{65175C4B-27F3-41C0-9093-49201195521B}" destId="{D211A30E-3DD6-4F3B-A936-B6D9FD1B5AD6}" srcOrd="2" destOrd="0" presId="urn:microsoft.com/office/officeart/2005/8/layout/orgChart1"/>
    <dgm:cxn modelId="{37258062-31FE-42D2-92D9-24861A961E32}" type="presParOf" srcId="{60FE5B31-E82E-49E2-9469-B5D5674278BC}" destId="{0A55CB08-0585-4E83-BB9C-6136411D5C97}" srcOrd="2" destOrd="0" presId="urn:microsoft.com/office/officeart/2005/8/layout/orgChart1"/>
    <dgm:cxn modelId="{9C9759D9-7763-431A-A680-42489C405D71}" type="presParOf" srcId="{9C5DF944-3D7A-473D-A789-5CA86652B8F8}" destId="{1AE91293-7748-4E52-8855-7B838C555EB9}" srcOrd="2" destOrd="0" presId="urn:microsoft.com/office/officeart/2005/8/layout/orgChart1"/>
    <dgm:cxn modelId="{3FD932BC-97FD-47AA-A8C0-707109EEBB75}" type="presParOf" srcId="{9C5DF944-3D7A-473D-A789-5CA86652B8F8}" destId="{8BAB2199-5159-41F9-8708-33820C9B03A9}" srcOrd="3" destOrd="0" presId="urn:microsoft.com/office/officeart/2005/8/layout/orgChart1"/>
    <dgm:cxn modelId="{E05527DF-3906-40E7-9B23-5F49E9D012F7}" type="presParOf" srcId="{8BAB2199-5159-41F9-8708-33820C9B03A9}" destId="{4AEEF0FD-EB99-4BD5-89CD-011B1DDC19F8}" srcOrd="0" destOrd="0" presId="urn:microsoft.com/office/officeart/2005/8/layout/orgChart1"/>
    <dgm:cxn modelId="{485CF107-E070-4BDB-BB5E-25C6F0E8E72C}" type="presParOf" srcId="{4AEEF0FD-EB99-4BD5-89CD-011B1DDC19F8}" destId="{86ECFBC0-6EDE-49D7-A5E4-E61CBAF4A092}" srcOrd="0" destOrd="0" presId="urn:microsoft.com/office/officeart/2005/8/layout/orgChart1"/>
    <dgm:cxn modelId="{773F7913-319D-492B-A69E-72D740C4C506}" type="presParOf" srcId="{4AEEF0FD-EB99-4BD5-89CD-011B1DDC19F8}" destId="{EE7467E8-D778-4C18-9C7C-925EF25B0DC2}" srcOrd="1" destOrd="0" presId="urn:microsoft.com/office/officeart/2005/8/layout/orgChart1"/>
    <dgm:cxn modelId="{C9F8058B-0494-4513-952C-24A59D706B16}" type="presParOf" srcId="{8BAB2199-5159-41F9-8708-33820C9B03A9}" destId="{70B62D43-4B2E-478D-8091-7F950B36BC86}" srcOrd="1" destOrd="0" presId="urn:microsoft.com/office/officeart/2005/8/layout/orgChart1"/>
    <dgm:cxn modelId="{0B32C51F-FDF4-4F0F-88B4-B2871FD8F24E}" type="presParOf" srcId="{70B62D43-4B2E-478D-8091-7F950B36BC86}" destId="{5A29D58D-62CC-4731-8120-CAD4354C3E03}" srcOrd="0" destOrd="0" presId="urn:microsoft.com/office/officeart/2005/8/layout/orgChart1"/>
    <dgm:cxn modelId="{FDE179A8-773B-4E4B-9252-7978B73F6DE3}" type="presParOf" srcId="{70B62D43-4B2E-478D-8091-7F950B36BC86}" destId="{20684FA8-0955-4E86-9890-955AAE2FB70E}" srcOrd="1" destOrd="0" presId="urn:microsoft.com/office/officeart/2005/8/layout/orgChart1"/>
    <dgm:cxn modelId="{39F40737-EC3E-4B80-9A49-BAA429D0B3AB}" type="presParOf" srcId="{20684FA8-0955-4E86-9890-955AAE2FB70E}" destId="{357DF0A8-BCC0-4D40-9A29-811D9B3E8CE1}" srcOrd="0" destOrd="0" presId="urn:microsoft.com/office/officeart/2005/8/layout/orgChart1"/>
    <dgm:cxn modelId="{7F370F6F-2749-404A-9B71-2CC329C0FFB2}" type="presParOf" srcId="{357DF0A8-BCC0-4D40-9A29-811D9B3E8CE1}" destId="{7533127D-6F77-420D-9337-03A9B17677A7}" srcOrd="0" destOrd="0" presId="urn:microsoft.com/office/officeart/2005/8/layout/orgChart1"/>
    <dgm:cxn modelId="{82667109-6D5E-4B3F-BAA8-2B84FE25780D}" type="presParOf" srcId="{357DF0A8-BCC0-4D40-9A29-811D9B3E8CE1}" destId="{75DCBE71-7469-49E9-81E5-E6A43E3EC0DC}" srcOrd="1" destOrd="0" presId="urn:microsoft.com/office/officeart/2005/8/layout/orgChart1"/>
    <dgm:cxn modelId="{A503EC3B-70AC-4538-9808-DD896533E093}" type="presParOf" srcId="{20684FA8-0955-4E86-9890-955AAE2FB70E}" destId="{321B0D03-50FC-44EB-B561-D21A2CD4B482}" srcOrd="1" destOrd="0" presId="urn:microsoft.com/office/officeart/2005/8/layout/orgChart1"/>
    <dgm:cxn modelId="{DAEC510E-6BC9-416C-84DD-D291EC61D575}" type="presParOf" srcId="{20684FA8-0955-4E86-9890-955AAE2FB70E}" destId="{0654A2B9-B227-48A6-941C-DD027142ECCE}" srcOrd="2" destOrd="0" presId="urn:microsoft.com/office/officeart/2005/8/layout/orgChart1"/>
    <dgm:cxn modelId="{B6527A49-EC10-4159-9398-4CC8F48D4C88}" type="presParOf" srcId="{70B62D43-4B2E-478D-8091-7F950B36BC86}" destId="{77FF546B-1ADB-4B35-B705-B48DE95D0A7F}" srcOrd="2" destOrd="0" presId="urn:microsoft.com/office/officeart/2005/8/layout/orgChart1"/>
    <dgm:cxn modelId="{7444B9A5-DE56-4F83-B72E-DE1D82BC45EE}" type="presParOf" srcId="{70B62D43-4B2E-478D-8091-7F950B36BC86}" destId="{69C13562-DBB8-42F8-AE39-8AFEF8ED4982}" srcOrd="3" destOrd="0" presId="urn:microsoft.com/office/officeart/2005/8/layout/orgChart1"/>
    <dgm:cxn modelId="{6421CD4B-3BC2-4950-B294-A06E45DD445D}" type="presParOf" srcId="{69C13562-DBB8-42F8-AE39-8AFEF8ED4982}" destId="{896D96FE-EA05-4066-8BE5-F7366BA3777A}" srcOrd="0" destOrd="0" presId="urn:microsoft.com/office/officeart/2005/8/layout/orgChart1"/>
    <dgm:cxn modelId="{D2961663-9B3D-4D8E-A0B6-3E736F80C5B8}" type="presParOf" srcId="{896D96FE-EA05-4066-8BE5-F7366BA3777A}" destId="{079C46BA-E270-4C4F-9AA8-92E32A64D736}" srcOrd="0" destOrd="0" presId="urn:microsoft.com/office/officeart/2005/8/layout/orgChart1"/>
    <dgm:cxn modelId="{5A9DB438-8AD6-4954-A6DD-EFEA15FA4253}" type="presParOf" srcId="{896D96FE-EA05-4066-8BE5-F7366BA3777A}" destId="{3AA4BA60-CAF3-4B65-8A7B-26648B565082}" srcOrd="1" destOrd="0" presId="urn:microsoft.com/office/officeart/2005/8/layout/orgChart1"/>
    <dgm:cxn modelId="{A0059FD8-CE9B-44A1-B399-A87A997156DD}" type="presParOf" srcId="{69C13562-DBB8-42F8-AE39-8AFEF8ED4982}" destId="{54F082B5-2FAD-490F-B257-B96DCB3E19FC}" srcOrd="1" destOrd="0" presId="urn:microsoft.com/office/officeart/2005/8/layout/orgChart1"/>
    <dgm:cxn modelId="{771060C2-DC44-4160-B353-EF84B9E75519}" type="presParOf" srcId="{69C13562-DBB8-42F8-AE39-8AFEF8ED4982}" destId="{6C846A69-A00E-4FB9-80C7-DC7FE13BD4B5}" srcOrd="2" destOrd="0" presId="urn:microsoft.com/office/officeart/2005/8/layout/orgChart1"/>
    <dgm:cxn modelId="{09151C21-76D6-414F-935B-BEF0B0A664AA}" type="presParOf" srcId="{70B62D43-4B2E-478D-8091-7F950B36BC86}" destId="{C6471DB4-9B93-437A-AEBE-F3B71F737DF8}" srcOrd="4" destOrd="0" presId="urn:microsoft.com/office/officeart/2005/8/layout/orgChart1"/>
    <dgm:cxn modelId="{E93C3A9B-00DD-4574-A76B-8535CAA5188E}" type="presParOf" srcId="{70B62D43-4B2E-478D-8091-7F950B36BC86}" destId="{CD8B12E6-DD1E-4D70-BE7C-A5443A3D84D1}" srcOrd="5" destOrd="0" presId="urn:microsoft.com/office/officeart/2005/8/layout/orgChart1"/>
    <dgm:cxn modelId="{1679860F-221C-4C0D-9060-77E01FE85E8E}" type="presParOf" srcId="{CD8B12E6-DD1E-4D70-BE7C-A5443A3D84D1}" destId="{C0FBA54D-3A3D-42F4-B1C8-ADE0E74CCC4D}" srcOrd="0" destOrd="0" presId="urn:microsoft.com/office/officeart/2005/8/layout/orgChart1"/>
    <dgm:cxn modelId="{0E863075-B16B-4D66-98DD-57B71CBA638F}" type="presParOf" srcId="{C0FBA54D-3A3D-42F4-B1C8-ADE0E74CCC4D}" destId="{30DA9891-B7C7-405D-9015-1C3DF0E9850F}" srcOrd="0" destOrd="0" presId="urn:microsoft.com/office/officeart/2005/8/layout/orgChart1"/>
    <dgm:cxn modelId="{E9EB53D0-FD23-44DA-A18E-BA629CB0C392}" type="presParOf" srcId="{C0FBA54D-3A3D-42F4-B1C8-ADE0E74CCC4D}" destId="{5EC808F1-181C-42C2-975C-2B558EBCB7FE}" srcOrd="1" destOrd="0" presId="urn:microsoft.com/office/officeart/2005/8/layout/orgChart1"/>
    <dgm:cxn modelId="{77B589F3-30E1-45D5-AD30-4BFE89AE6B0C}" type="presParOf" srcId="{CD8B12E6-DD1E-4D70-BE7C-A5443A3D84D1}" destId="{3C11D65F-2A65-4A7E-9C15-AA6406FE6F0B}" srcOrd="1" destOrd="0" presId="urn:microsoft.com/office/officeart/2005/8/layout/orgChart1"/>
    <dgm:cxn modelId="{C56199F6-D9EB-4B59-8107-75854157D134}" type="presParOf" srcId="{CD8B12E6-DD1E-4D70-BE7C-A5443A3D84D1}" destId="{07414A68-C8A8-4CE7-984E-48064FC49AF5}" srcOrd="2" destOrd="0" presId="urn:microsoft.com/office/officeart/2005/8/layout/orgChart1"/>
    <dgm:cxn modelId="{2487F312-9FB6-4E2B-A062-40175DC45B7B}" type="presParOf" srcId="{70B62D43-4B2E-478D-8091-7F950B36BC86}" destId="{BD53C961-9C2E-42B5-A825-EB1CD5AF2FE3}" srcOrd="6" destOrd="0" presId="urn:microsoft.com/office/officeart/2005/8/layout/orgChart1"/>
    <dgm:cxn modelId="{BDC2BE51-438D-41E9-8E0E-CDA666C2E2E5}" type="presParOf" srcId="{70B62D43-4B2E-478D-8091-7F950B36BC86}" destId="{2AD0F394-908E-4BF8-9902-81719C192207}" srcOrd="7" destOrd="0" presId="urn:microsoft.com/office/officeart/2005/8/layout/orgChart1"/>
    <dgm:cxn modelId="{62DDF850-97FD-4919-A1D7-945C46E4CC8F}" type="presParOf" srcId="{2AD0F394-908E-4BF8-9902-81719C192207}" destId="{6508E9AA-32AD-45CE-ACB4-E452A2309B43}" srcOrd="0" destOrd="0" presId="urn:microsoft.com/office/officeart/2005/8/layout/orgChart1"/>
    <dgm:cxn modelId="{1CC2796A-1E08-49C0-96AF-6761DCA23E58}" type="presParOf" srcId="{6508E9AA-32AD-45CE-ACB4-E452A2309B43}" destId="{26E61D30-5696-4E05-9044-AF73EF27DAB2}" srcOrd="0" destOrd="0" presId="urn:microsoft.com/office/officeart/2005/8/layout/orgChart1"/>
    <dgm:cxn modelId="{BE28501D-514A-46F2-BBDF-6DC9E48B4FD8}" type="presParOf" srcId="{6508E9AA-32AD-45CE-ACB4-E452A2309B43}" destId="{14A5ABF2-8B49-4694-AC4C-1A898869B017}" srcOrd="1" destOrd="0" presId="urn:microsoft.com/office/officeart/2005/8/layout/orgChart1"/>
    <dgm:cxn modelId="{F81DF23A-A2BC-4755-89E5-3032F1EE775D}" type="presParOf" srcId="{2AD0F394-908E-4BF8-9902-81719C192207}" destId="{E95C75F7-7305-47DE-985C-550E435481C9}" srcOrd="1" destOrd="0" presId="urn:microsoft.com/office/officeart/2005/8/layout/orgChart1"/>
    <dgm:cxn modelId="{286BB227-5936-4A96-97CB-4760A992CD7B}" type="presParOf" srcId="{2AD0F394-908E-4BF8-9902-81719C192207}" destId="{ADFD56FF-A789-4A68-9B2D-8E4E857854C2}" srcOrd="2" destOrd="0" presId="urn:microsoft.com/office/officeart/2005/8/layout/orgChart1"/>
    <dgm:cxn modelId="{ADFF6AC0-20F5-4F6C-90AB-8ED94DE8D7EF}" type="presParOf" srcId="{70B62D43-4B2E-478D-8091-7F950B36BC86}" destId="{B4ADFA40-1DC3-4BD0-BAE4-D5BA4FDF2B3E}" srcOrd="8" destOrd="0" presId="urn:microsoft.com/office/officeart/2005/8/layout/orgChart1"/>
    <dgm:cxn modelId="{DE55205A-831E-4A3A-A9BD-F74C53EDEE7A}" type="presParOf" srcId="{70B62D43-4B2E-478D-8091-7F950B36BC86}" destId="{74623D81-D47A-4BDB-A76C-094846D41FA8}" srcOrd="9" destOrd="0" presId="urn:microsoft.com/office/officeart/2005/8/layout/orgChart1"/>
    <dgm:cxn modelId="{DC8CDFF7-E084-4060-AF29-BB5958728347}" type="presParOf" srcId="{74623D81-D47A-4BDB-A76C-094846D41FA8}" destId="{A5AFB960-0B8B-4E03-885A-2579269F7DC1}" srcOrd="0" destOrd="0" presId="urn:microsoft.com/office/officeart/2005/8/layout/orgChart1"/>
    <dgm:cxn modelId="{74FE1B70-D69B-4414-83E3-103B0918F348}" type="presParOf" srcId="{A5AFB960-0B8B-4E03-885A-2579269F7DC1}" destId="{3A05D6AC-55D4-4F8B-831D-7528DBB5E857}" srcOrd="0" destOrd="0" presId="urn:microsoft.com/office/officeart/2005/8/layout/orgChart1"/>
    <dgm:cxn modelId="{0796A75D-37FD-4080-A4AC-AAECD00F54B1}" type="presParOf" srcId="{A5AFB960-0B8B-4E03-885A-2579269F7DC1}" destId="{179F0FCD-C306-4B84-A7DF-E34F9FAB6F56}" srcOrd="1" destOrd="0" presId="urn:microsoft.com/office/officeart/2005/8/layout/orgChart1"/>
    <dgm:cxn modelId="{DFD3F73E-984D-4191-B69C-49DB8B8A9225}" type="presParOf" srcId="{74623D81-D47A-4BDB-A76C-094846D41FA8}" destId="{856F8CB3-7FD8-44A2-BD9F-D0A3BBBFD7B2}" srcOrd="1" destOrd="0" presId="urn:microsoft.com/office/officeart/2005/8/layout/orgChart1"/>
    <dgm:cxn modelId="{7A7633E6-BE6F-4F8A-9B32-37854AEEB29D}" type="presParOf" srcId="{74623D81-D47A-4BDB-A76C-094846D41FA8}" destId="{E41C3208-7C36-4192-9EA5-1F0C4DB4A826}" srcOrd="2" destOrd="0" presId="urn:microsoft.com/office/officeart/2005/8/layout/orgChart1"/>
    <dgm:cxn modelId="{8CC86792-8E08-4F68-8CF7-650BA7A805C6}" type="presParOf" srcId="{8BAB2199-5159-41F9-8708-33820C9B03A9}" destId="{FB705D8D-4B0F-418C-BE22-C9FC935B08A3}" srcOrd="2" destOrd="0" presId="urn:microsoft.com/office/officeart/2005/8/layout/orgChart1"/>
    <dgm:cxn modelId="{A14D7193-853C-45CA-91D8-4707BCB6F4F3}" type="presParOf" srcId="{9C5DF944-3D7A-473D-A789-5CA86652B8F8}" destId="{4F6F1802-D2DC-45F2-8B57-B9ACE00E096B}" srcOrd="4" destOrd="0" presId="urn:microsoft.com/office/officeart/2005/8/layout/orgChart1"/>
    <dgm:cxn modelId="{E9AF9884-8D79-4B57-BFA9-6BE745188598}" type="presParOf" srcId="{9C5DF944-3D7A-473D-A789-5CA86652B8F8}" destId="{D09FB176-C899-4C34-A2EF-DF4099E3930B}" srcOrd="5" destOrd="0" presId="urn:microsoft.com/office/officeart/2005/8/layout/orgChart1"/>
    <dgm:cxn modelId="{4963218A-2E86-481D-BBF1-01FF615C8454}" type="presParOf" srcId="{D09FB176-C899-4C34-A2EF-DF4099E3930B}" destId="{EB3A78CF-8659-4E76-9BB6-78F8A7F8B535}" srcOrd="0" destOrd="0" presId="urn:microsoft.com/office/officeart/2005/8/layout/orgChart1"/>
    <dgm:cxn modelId="{C4DC70EE-80A2-4271-8D7B-514BF168EEEB}" type="presParOf" srcId="{EB3A78CF-8659-4E76-9BB6-78F8A7F8B535}" destId="{ED956AEF-5A78-47DC-9D97-3B27A2E93095}" srcOrd="0" destOrd="0" presId="urn:microsoft.com/office/officeart/2005/8/layout/orgChart1"/>
    <dgm:cxn modelId="{55019A15-80D5-44AE-B29B-A9301F781D37}" type="presParOf" srcId="{EB3A78CF-8659-4E76-9BB6-78F8A7F8B535}" destId="{0936C29E-0ABE-4289-9453-F6DF249F454C}" srcOrd="1" destOrd="0" presId="urn:microsoft.com/office/officeart/2005/8/layout/orgChart1"/>
    <dgm:cxn modelId="{3538901B-580C-4067-9E1C-BE78C6F52FFD}" type="presParOf" srcId="{D09FB176-C899-4C34-A2EF-DF4099E3930B}" destId="{3666C14E-3FE7-4AB2-BA4F-4535D42C477E}" srcOrd="1" destOrd="0" presId="urn:microsoft.com/office/officeart/2005/8/layout/orgChart1"/>
    <dgm:cxn modelId="{1796A2F5-43B9-4167-9C51-BBC7BF1295B2}" type="presParOf" srcId="{3666C14E-3FE7-4AB2-BA4F-4535D42C477E}" destId="{7E670A0B-4B6A-45AD-AE95-FAE9E52BA24F}" srcOrd="0" destOrd="0" presId="urn:microsoft.com/office/officeart/2005/8/layout/orgChart1"/>
    <dgm:cxn modelId="{81610A2E-CD66-4C02-8C25-59C170090100}" type="presParOf" srcId="{3666C14E-3FE7-4AB2-BA4F-4535D42C477E}" destId="{781D4557-4BA2-4B53-85D2-D0A8E2F29ACB}" srcOrd="1" destOrd="0" presId="urn:microsoft.com/office/officeart/2005/8/layout/orgChart1"/>
    <dgm:cxn modelId="{F6AA6C85-56B7-489B-9DAC-283E491937D0}" type="presParOf" srcId="{781D4557-4BA2-4B53-85D2-D0A8E2F29ACB}" destId="{A1F0E8B8-00E6-43CE-8E1F-A9918B608453}" srcOrd="0" destOrd="0" presId="urn:microsoft.com/office/officeart/2005/8/layout/orgChart1"/>
    <dgm:cxn modelId="{79746972-A8F7-411D-B5E9-0AB1CC5D7A99}" type="presParOf" srcId="{A1F0E8B8-00E6-43CE-8E1F-A9918B608453}" destId="{2C701CAE-D8F1-461E-8A0C-C57AEB1CD6C2}" srcOrd="0" destOrd="0" presId="urn:microsoft.com/office/officeart/2005/8/layout/orgChart1"/>
    <dgm:cxn modelId="{BC4EDD6B-05BD-43E3-988B-5D6A23F7CF2C}" type="presParOf" srcId="{A1F0E8B8-00E6-43CE-8E1F-A9918B608453}" destId="{0A55F855-E390-49C4-85C3-4EB5DC8DFEC3}" srcOrd="1" destOrd="0" presId="urn:microsoft.com/office/officeart/2005/8/layout/orgChart1"/>
    <dgm:cxn modelId="{CB3AE15D-9B23-463E-9B41-637D37567597}" type="presParOf" srcId="{781D4557-4BA2-4B53-85D2-D0A8E2F29ACB}" destId="{8FDA77AA-02A8-4EBB-8954-A3306A125F11}" srcOrd="1" destOrd="0" presId="urn:microsoft.com/office/officeart/2005/8/layout/orgChart1"/>
    <dgm:cxn modelId="{AD6FACCD-1369-44FA-9040-8518E789650F}" type="presParOf" srcId="{781D4557-4BA2-4B53-85D2-D0A8E2F29ACB}" destId="{802B30D6-A884-4929-98EE-4DE3E2D91CB8}" srcOrd="2" destOrd="0" presId="urn:microsoft.com/office/officeart/2005/8/layout/orgChart1"/>
    <dgm:cxn modelId="{C9FC5D65-442E-4A8B-A30B-79E41B654D4C}" type="presParOf" srcId="{3666C14E-3FE7-4AB2-BA4F-4535D42C477E}" destId="{4E5DB2E5-BC21-45FD-89CF-804EEEA73D92}" srcOrd="2" destOrd="0" presId="urn:microsoft.com/office/officeart/2005/8/layout/orgChart1"/>
    <dgm:cxn modelId="{F5A82122-A6EB-4C7D-9D0D-8CC8A920E6FC}" type="presParOf" srcId="{3666C14E-3FE7-4AB2-BA4F-4535D42C477E}" destId="{FEF5B6E2-22EA-4CFA-BF26-961399773F49}" srcOrd="3" destOrd="0" presId="urn:microsoft.com/office/officeart/2005/8/layout/orgChart1"/>
    <dgm:cxn modelId="{C7A76B6D-DAD5-4748-966F-CAB734DC0DD2}" type="presParOf" srcId="{FEF5B6E2-22EA-4CFA-BF26-961399773F49}" destId="{42BED641-FA4F-4D4B-9A19-A7D3C3BE1408}" srcOrd="0" destOrd="0" presId="urn:microsoft.com/office/officeart/2005/8/layout/orgChart1"/>
    <dgm:cxn modelId="{83FD6052-E24B-42B7-B344-EF845BF761BD}" type="presParOf" srcId="{42BED641-FA4F-4D4B-9A19-A7D3C3BE1408}" destId="{74487508-3D4F-4F35-9119-7335AA499C95}" srcOrd="0" destOrd="0" presId="urn:microsoft.com/office/officeart/2005/8/layout/orgChart1"/>
    <dgm:cxn modelId="{141A407C-4EE1-4D3A-A954-0AB826B2A3BA}" type="presParOf" srcId="{42BED641-FA4F-4D4B-9A19-A7D3C3BE1408}" destId="{EA4E738B-1483-44D6-89EB-8256A9C3F87D}" srcOrd="1" destOrd="0" presId="urn:microsoft.com/office/officeart/2005/8/layout/orgChart1"/>
    <dgm:cxn modelId="{D86E428D-8D66-4538-BB2E-9DC74995EC59}" type="presParOf" srcId="{FEF5B6E2-22EA-4CFA-BF26-961399773F49}" destId="{B5B7C6F2-824B-4B22-9513-4D47B87A1DEF}" srcOrd="1" destOrd="0" presId="urn:microsoft.com/office/officeart/2005/8/layout/orgChart1"/>
    <dgm:cxn modelId="{F8E16569-8C40-4BF2-89A8-A0E9F9282021}" type="presParOf" srcId="{FEF5B6E2-22EA-4CFA-BF26-961399773F49}" destId="{AD4B3EEE-3AC5-44A5-8891-70C0728030DE}" srcOrd="2" destOrd="0" presId="urn:microsoft.com/office/officeart/2005/8/layout/orgChart1"/>
    <dgm:cxn modelId="{1F23DB4F-B7E4-49F2-A43E-DE88F7C98306}" type="presParOf" srcId="{3666C14E-3FE7-4AB2-BA4F-4535D42C477E}" destId="{1A2BCB80-89E2-41EC-87D9-8650DA66AB8A}" srcOrd="4" destOrd="0" presId="urn:microsoft.com/office/officeart/2005/8/layout/orgChart1"/>
    <dgm:cxn modelId="{0AD985B8-AEE2-4AC0-9818-2F61EAFA3C85}" type="presParOf" srcId="{3666C14E-3FE7-4AB2-BA4F-4535D42C477E}" destId="{CD498E25-17A8-4592-A106-0BDE77F9F8BE}" srcOrd="5" destOrd="0" presId="urn:microsoft.com/office/officeart/2005/8/layout/orgChart1"/>
    <dgm:cxn modelId="{35DCF117-E3F4-4A91-9708-BE27C7241CAC}" type="presParOf" srcId="{CD498E25-17A8-4592-A106-0BDE77F9F8BE}" destId="{1832CD07-F56C-4B75-9FC3-CEF6C2D6EA45}" srcOrd="0" destOrd="0" presId="urn:microsoft.com/office/officeart/2005/8/layout/orgChart1"/>
    <dgm:cxn modelId="{2DEF1CE5-5384-4192-8E12-783B394C4B74}" type="presParOf" srcId="{1832CD07-F56C-4B75-9FC3-CEF6C2D6EA45}" destId="{F7484F86-9514-4EEC-AAEC-65AD9B4B3D96}" srcOrd="0" destOrd="0" presId="urn:microsoft.com/office/officeart/2005/8/layout/orgChart1"/>
    <dgm:cxn modelId="{EC2AED9A-8E14-43CA-A489-362C679E7C45}" type="presParOf" srcId="{1832CD07-F56C-4B75-9FC3-CEF6C2D6EA45}" destId="{2F8AA862-E8D3-4043-95F3-7EBB33FDC237}" srcOrd="1" destOrd="0" presId="urn:microsoft.com/office/officeart/2005/8/layout/orgChart1"/>
    <dgm:cxn modelId="{CE2784B4-4170-4E43-B95A-982BD3199114}" type="presParOf" srcId="{CD498E25-17A8-4592-A106-0BDE77F9F8BE}" destId="{D6D1B4BE-1E43-4CD4-965F-996A3963A4DE}" srcOrd="1" destOrd="0" presId="urn:microsoft.com/office/officeart/2005/8/layout/orgChart1"/>
    <dgm:cxn modelId="{B7BF29C6-6807-48DE-8778-BD6E3190CA56}" type="presParOf" srcId="{CD498E25-17A8-4592-A106-0BDE77F9F8BE}" destId="{2585E360-1265-4DAF-8ED0-8CB30CFCA044}" srcOrd="2" destOrd="0" presId="urn:microsoft.com/office/officeart/2005/8/layout/orgChart1"/>
    <dgm:cxn modelId="{76A4CBCC-2391-4BEE-93A9-C2A13E1D30E4}" type="presParOf" srcId="{3666C14E-3FE7-4AB2-BA4F-4535D42C477E}" destId="{9AAB9F84-69DB-4974-8FB3-17FE16A42904}" srcOrd="6" destOrd="0" presId="urn:microsoft.com/office/officeart/2005/8/layout/orgChart1"/>
    <dgm:cxn modelId="{3089E2A3-081D-41B0-A5F2-09DA882D6BA5}" type="presParOf" srcId="{3666C14E-3FE7-4AB2-BA4F-4535D42C477E}" destId="{C3EE2C24-35C5-4383-8BA8-04718D61B1E3}" srcOrd="7" destOrd="0" presId="urn:microsoft.com/office/officeart/2005/8/layout/orgChart1"/>
    <dgm:cxn modelId="{686D4D0C-DF2D-4F0A-82C9-F51B9DB02524}" type="presParOf" srcId="{C3EE2C24-35C5-4383-8BA8-04718D61B1E3}" destId="{D76FB983-6AF4-4D17-803C-BE4F9D86E241}" srcOrd="0" destOrd="0" presId="urn:microsoft.com/office/officeart/2005/8/layout/orgChart1"/>
    <dgm:cxn modelId="{F4F54225-B96B-4AB3-B66A-2DAE300E00EF}" type="presParOf" srcId="{D76FB983-6AF4-4D17-803C-BE4F9D86E241}" destId="{C95AECE2-07C4-42E7-90DA-5CD8EA216CFC}" srcOrd="0" destOrd="0" presId="urn:microsoft.com/office/officeart/2005/8/layout/orgChart1"/>
    <dgm:cxn modelId="{AB4802BE-5189-4E20-81FA-C15F53EF4B5F}" type="presParOf" srcId="{D76FB983-6AF4-4D17-803C-BE4F9D86E241}" destId="{4704A764-F3E3-46A1-B698-AC3BCD85875D}" srcOrd="1" destOrd="0" presId="urn:microsoft.com/office/officeart/2005/8/layout/orgChart1"/>
    <dgm:cxn modelId="{5981CCF5-EA1B-422F-9FCA-A811E735FFFF}" type="presParOf" srcId="{C3EE2C24-35C5-4383-8BA8-04718D61B1E3}" destId="{C07B020C-8290-4505-84E9-D8CD925D7B93}" srcOrd="1" destOrd="0" presId="urn:microsoft.com/office/officeart/2005/8/layout/orgChart1"/>
    <dgm:cxn modelId="{A38C1186-3BCA-4AFA-BAB3-F81ACE30D652}" type="presParOf" srcId="{C3EE2C24-35C5-4383-8BA8-04718D61B1E3}" destId="{97715D9E-A6B5-4BE2-9531-017E1F9F5E37}" srcOrd="2" destOrd="0" presId="urn:microsoft.com/office/officeart/2005/8/layout/orgChart1"/>
    <dgm:cxn modelId="{D1579CE9-5F6F-4430-8247-A23B9ADBF740}" type="presParOf" srcId="{3666C14E-3FE7-4AB2-BA4F-4535D42C477E}" destId="{F8AA5B07-D62E-4BEF-A7F4-BB8154CE0161}" srcOrd="8" destOrd="0" presId="urn:microsoft.com/office/officeart/2005/8/layout/orgChart1"/>
    <dgm:cxn modelId="{862F297F-A604-4091-AE44-6DC4ACD029F2}" type="presParOf" srcId="{3666C14E-3FE7-4AB2-BA4F-4535D42C477E}" destId="{28D3CB32-FAA0-4273-8538-1EB307061468}" srcOrd="9" destOrd="0" presId="urn:microsoft.com/office/officeart/2005/8/layout/orgChart1"/>
    <dgm:cxn modelId="{7B259BB0-F910-4D6F-AA46-FE494AB50288}" type="presParOf" srcId="{28D3CB32-FAA0-4273-8538-1EB307061468}" destId="{4E6634D0-9CA1-4ACD-BF91-91BEE47E76EF}" srcOrd="0" destOrd="0" presId="urn:microsoft.com/office/officeart/2005/8/layout/orgChart1"/>
    <dgm:cxn modelId="{7BA6729C-8A86-428B-B6CF-085ABC9DFD88}" type="presParOf" srcId="{4E6634D0-9CA1-4ACD-BF91-91BEE47E76EF}" destId="{EE219807-47C8-4941-99AE-CE39076E53F5}" srcOrd="0" destOrd="0" presId="urn:microsoft.com/office/officeart/2005/8/layout/orgChart1"/>
    <dgm:cxn modelId="{B101411B-F076-4715-90B2-EA65A6E44027}" type="presParOf" srcId="{4E6634D0-9CA1-4ACD-BF91-91BEE47E76EF}" destId="{A8ED66CC-CBB3-4EB5-ADE1-6E062170315B}" srcOrd="1" destOrd="0" presId="urn:microsoft.com/office/officeart/2005/8/layout/orgChart1"/>
    <dgm:cxn modelId="{4607C290-71AD-40C0-8852-DBE4001C7157}" type="presParOf" srcId="{28D3CB32-FAA0-4273-8538-1EB307061468}" destId="{55A4A9B7-D2D2-4F27-9972-54B957F184B3}" srcOrd="1" destOrd="0" presId="urn:microsoft.com/office/officeart/2005/8/layout/orgChart1"/>
    <dgm:cxn modelId="{7A52EE2E-C819-4C24-B31F-6AFD6B774F99}" type="presParOf" srcId="{28D3CB32-FAA0-4273-8538-1EB307061468}" destId="{A6D08738-8725-4BBB-8D6E-6E0F7F338F27}" srcOrd="2" destOrd="0" presId="urn:microsoft.com/office/officeart/2005/8/layout/orgChart1"/>
    <dgm:cxn modelId="{A005EA8E-02D4-4B90-8A50-C6B4F20F101D}" type="presParOf" srcId="{D09FB176-C899-4C34-A2EF-DF4099E3930B}" destId="{10032A81-28F1-4589-A2C9-2F713826DB5B}" srcOrd="2" destOrd="0" presId="urn:microsoft.com/office/officeart/2005/8/layout/orgChart1"/>
    <dgm:cxn modelId="{0A595859-2582-44C5-8861-97841337C3D7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A4410AD3-2BDD-4DE6-939B-D9B3CD93F2E8}" type="presOf" srcId="{382A9707-8CE9-4448-A732-795155023764}" destId="{C9EB4BFF-95DA-49B7-87A2-66A52A4FCDFA}" srcOrd="0" destOrd="0" presId="urn:microsoft.com/office/officeart/2005/8/layout/orgChart1"/>
    <dgm:cxn modelId="{A0B70D23-41DF-4021-A053-BC5C9CF40F94}" type="presOf" srcId="{88B02B86-A182-47E8-98CE-5F03ED03FC83}" destId="{1A2BCB80-89E2-41EC-87D9-8650DA66AB8A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3565C78-ADD9-4023-ABC4-B4BCF117FB27}" type="presOf" srcId="{41CBE71F-8A1C-4046-8B51-627382F890A8}" destId="{BD53C961-9C2E-42B5-A825-EB1CD5AF2FE3}" srcOrd="0" destOrd="0" presId="urn:microsoft.com/office/officeart/2005/8/layout/orgChart1"/>
    <dgm:cxn modelId="{7846B112-641E-4F93-AD89-2C551525DB79}" type="presOf" srcId="{EDF4E25F-6E69-41B7-B57F-66E5D749104E}" destId="{CD65CBB6-B9A3-48AB-AFB3-4BE4B03553D3}" srcOrd="0" destOrd="0" presId="urn:microsoft.com/office/officeart/2005/8/layout/orgChart1"/>
    <dgm:cxn modelId="{F8D2AC0F-E5E6-4B50-966A-187C3365FC72}" type="presOf" srcId="{B40A1E99-819E-4C0D-B671-3D134F0F7163}" destId="{3A05D6AC-55D4-4F8B-831D-7528DBB5E857}" srcOrd="0" destOrd="0" presId="urn:microsoft.com/office/officeart/2005/8/layout/orgChart1"/>
    <dgm:cxn modelId="{9C716C7C-6A77-42E1-B9BB-2899D58E8AF6}" type="presOf" srcId="{DC9F82DD-39AD-486C-81D6-0E3C38A96BAD}" destId="{4F6F1802-D2DC-45F2-8B57-B9ACE00E096B}" srcOrd="0" destOrd="0" presId="urn:microsoft.com/office/officeart/2005/8/layout/orgChart1"/>
    <dgm:cxn modelId="{C3692FD6-5D6C-45CA-A49E-C1F8645AD421}" type="presOf" srcId="{D5F013B3-4B4E-4E38-9BAF-4B34B2BB0C79}" destId="{14A5ABF2-8B49-4694-AC4C-1A898869B017}" srcOrd="1" destOrd="0" presId="urn:microsoft.com/office/officeart/2005/8/layout/orgChart1"/>
    <dgm:cxn modelId="{9EF8B371-B720-473E-B66B-35346764D8DB}" type="presOf" srcId="{C7336B56-6975-43EE-AA11-2CF9D86F3B72}" destId="{2F8AA862-E8D3-4043-95F3-7EBB33FDC23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2EE3B2E4-A798-4A7F-9BFA-A8EB55C0ACBC}" type="presOf" srcId="{D91152BC-9A33-44D3-AEBB-F20420DB430F}" destId="{30DA9891-B7C7-405D-9015-1C3DF0E9850F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F9921E52-5E47-44C2-BDEB-E803D606006B}" type="presOf" srcId="{6A766238-49C0-489C-9759-5801318FB123}" destId="{8F3E2022-AB5E-4438-BDBE-146FD19E8285}" srcOrd="0" destOrd="0" presId="urn:microsoft.com/office/officeart/2005/8/layout/orgChart1"/>
    <dgm:cxn modelId="{3D8ABE59-5574-44AE-BFFB-9422E8173968}" type="presOf" srcId="{1E17A9B5-1CC6-4BF4-A5EB-2099972243B8}" destId="{F0DC39B6-0C64-430A-9FFB-4907B94E244D}" srcOrd="0" destOrd="0" presId="urn:microsoft.com/office/officeart/2005/8/layout/orgChart1"/>
    <dgm:cxn modelId="{D7E5C351-5FA3-4458-BC41-DC02A6752B18}" type="presOf" srcId="{8514C17C-35EC-4D14-92F7-13A577CAA5C4}" destId="{3AA4BA60-CAF3-4B65-8A7B-26648B565082}" srcOrd="1" destOrd="0" presId="urn:microsoft.com/office/officeart/2005/8/layout/orgChart1"/>
    <dgm:cxn modelId="{6BDF655C-247A-494C-90B1-9A14C87D26BE}" type="presOf" srcId="{C7336B56-6975-43EE-AA11-2CF9D86F3B72}" destId="{F7484F86-9514-4EEC-AAEC-65AD9B4B3D96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9F0605F5-7B6B-4A58-AF59-152B1FE258B1}" type="presOf" srcId="{092024CE-8423-4E50-A34E-3122E05631CC}" destId="{2C701CAE-D8F1-461E-8A0C-C57AEB1CD6C2}" srcOrd="0" destOrd="0" presId="urn:microsoft.com/office/officeart/2005/8/layout/orgChart1"/>
    <dgm:cxn modelId="{61D9B17A-C896-405E-9EB7-1C0A49120C37}" type="presOf" srcId="{8514C17C-35EC-4D14-92F7-13A577CAA5C4}" destId="{079C46BA-E270-4C4F-9AA8-92E32A64D73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814371C5-E8AC-4833-B3DA-2A63E3789981}" type="presOf" srcId="{382A9707-8CE9-4448-A732-795155023764}" destId="{40CBCC65-FD09-4B94-B9C9-3482617F2627}" srcOrd="1" destOrd="0" presId="urn:microsoft.com/office/officeart/2005/8/layout/orgChart1"/>
    <dgm:cxn modelId="{DB9F4FCF-59ED-4AEF-AA08-8D607A864E85}" type="presOf" srcId="{CE683E6A-A313-4F5C-8639-235783D1198F}" destId="{6C1B72B2-EE6C-495B-ADAD-8508CE8EB807}" srcOrd="0" destOrd="0" presId="urn:microsoft.com/office/officeart/2005/8/layout/orgChart1"/>
    <dgm:cxn modelId="{2DC8C4F4-C551-4E0A-BE7D-F01E7B80099A}" type="presOf" srcId="{844909A3-F2C8-49AE-869B-AFCA0AC709DF}" destId="{5A29D58D-62CC-4731-8120-CAD4354C3E03}" srcOrd="0" destOrd="0" presId="urn:microsoft.com/office/officeart/2005/8/layout/orgChart1"/>
    <dgm:cxn modelId="{562DC10B-74D7-4D34-B726-0D0648A6386F}" type="presOf" srcId="{032924AE-7BA3-4608-9D4D-A10FC22FA55B}" destId="{FCA2B357-06A1-4199-999C-BBE32872F828}" srcOrd="0" destOrd="0" presId="urn:microsoft.com/office/officeart/2005/8/layout/orgChart1"/>
    <dgm:cxn modelId="{63953493-FBEA-40A2-8ABD-1A9A508891C7}" type="presOf" srcId="{88415C31-82DD-4EF9-9A7A-1D4D99FB6B9D}" destId="{ED956AEF-5A78-47DC-9D97-3B27A2E93095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2646FEC2-EB41-4630-9EDE-ADD44A810073}" type="presOf" srcId="{032924AE-7BA3-4608-9D4D-A10FC22FA55B}" destId="{842224E6-60DA-412E-8A1B-7533C1377869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E61C7131-9C8E-4520-ACD0-70A0E49123D9}" type="presOf" srcId="{B103CFD6-C2F2-4A76-8866-035FF64E5877}" destId="{D98E11BE-9177-4329-A5B4-B4B8653C2863}" srcOrd="0" destOrd="0" presId="urn:microsoft.com/office/officeart/2005/8/layout/orgChart1"/>
    <dgm:cxn modelId="{37D9AC23-B35A-4029-9D08-C93737E1661F}" type="presOf" srcId="{DCCE79F2-51DC-4E3A-8F3D-0CB311D1F14D}" destId="{EE219807-47C8-4941-99AE-CE39076E53F5}" srcOrd="0" destOrd="0" presId="urn:microsoft.com/office/officeart/2005/8/layout/orgChart1"/>
    <dgm:cxn modelId="{1E516D83-7491-4B85-844F-0E74F1D895C3}" type="presOf" srcId="{E2FDDA39-0A56-4C19-9570-F6322A50CD7C}" destId="{C95AECE2-07C4-42E7-90DA-5CD8EA216CFC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483BCF34-5445-45C3-BABE-5F94AB108E2B}" type="presOf" srcId="{0ED209FE-B93C-493B-85A2-BA5863869AE7}" destId="{B4ADFA40-1DC3-4BD0-BAE4-D5BA4FDF2B3E}" srcOrd="0" destOrd="0" presId="urn:microsoft.com/office/officeart/2005/8/layout/orgChart1"/>
    <dgm:cxn modelId="{54FD7C2D-6CF6-47FD-B70D-5D173E91E3F6}" type="presOf" srcId="{BC7A14EC-7DD0-42E2-A28E-8428AF273F49}" destId="{4E5DB2E5-BC21-45FD-89CF-804EEEA73D92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75F03ABA-A6A2-4726-93F6-81F6A79A1DCA}" type="presOf" srcId="{DCB062A1-302A-48A6-BE81-96138548FF70}" destId="{1AE91293-7748-4E52-8855-7B838C555EB9}" srcOrd="0" destOrd="0" presId="urn:microsoft.com/office/officeart/2005/8/layout/orgChart1"/>
    <dgm:cxn modelId="{C402F6F9-FB0C-4588-932A-580F2243FA39}" type="presOf" srcId="{D5F013B3-4B4E-4E38-9BAF-4B34B2BB0C79}" destId="{26E61D30-5696-4E05-9044-AF73EF27DAB2}" srcOrd="0" destOrd="0" presId="urn:microsoft.com/office/officeart/2005/8/layout/orgChart1"/>
    <dgm:cxn modelId="{EEC41AD4-CB97-4E99-9D0B-C7C7C817961C}" type="presOf" srcId="{CBC98D67-7A4E-4DF5-AC0F-18B667594BB8}" destId="{D644628E-4C6F-4DF2-8C07-D2B66E3A4757}" srcOrd="0" destOrd="0" presId="urn:microsoft.com/office/officeart/2005/8/layout/orgChart1"/>
    <dgm:cxn modelId="{0F9CA099-C2F3-45C6-B83E-A42D886DE29C}" type="presOf" srcId="{D656347E-658D-41DE-86E2-9688A1F66EB3}" destId="{D351E307-7A60-4733-B21C-CC6D6E5D051D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B6A5F7BB-BF21-49BF-AEBD-AEA1912052C6}" type="presOf" srcId="{6A766238-49C0-489C-9759-5801318FB123}" destId="{F4F60A8B-BCFE-4E33-9289-BF4CA9206F7B}" srcOrd="1" destOrd="0" presId="urn:microsoft.com/office/officeart/2005/8/layout/orgChart1"/>
    <dgm:cxn modelId="{BB9BB326-C642-4842-AFFC-E9607004BB95}" type="presOf" srcId="{43C964D4-3EA5-4709-BA45-DC9671707267}" destId="{87899BB1-A811-4B2D-8FA3-633A97B1A6A6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5076C9F-596D-4730-A633-547076F81505}" type="presOf" srcId="{092024CE-8423-4E50-A34E-3122E05631CC}" destId="{0A55F855-E390-49C4-85C3-4EB5DC8DFEC3}" srcOrd="1" destOrd="0" presId="urn:microsoft.com/office/officeart/2005/8/layout/orgChart1"/>
    <dgm:cxn modelId="{9320C747-61AA-4DD2-BDB2-3794EC94C9E6}" type="presOf" srcId="{00B822AA-E50D-409C-8E77-78CE41F17C4F}" destId="{86ECFBC0-6EDE-49D7-A5E4-E61CBAF4A092}" srcOrd="0" destOrd="0" presId="urn:microsoft.com/office/officeart/2005/8/layout/orgChart1"/>
    <dgm:cxn modelId="{D0907540-80A8-4690-A9F9-BFD334F12CA5}" type="presOf" srcId="{69BEBD41-3545-40FD-BFDD-D21BD47C872E}" destId="{74487508-3D4F-4F35-9119-7335AA499C95}" srcOrd="0" destOrd="0" presId="urn:microsoft.com/office/officeart/2005/8/layout/orgChart1"/>
    <dgm:cxn modelId="{01AB06D4-9DC9-4241-B47D-5D6F88B53C1E}" type="presOf" srcId="{DCCE79F2-51DC-4E3A-8F3D-0CB311D1F14D}" destId="{A8ED66CC-CBB3-4EB5-ADE1-6E062170315B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C727AF8C-10A1-482A-BEF7-07AB5894870D}" type="presOf" srcId="{69BEBD41-3545-40FD-BFDD-D21BD47C872E}" destId="{EA4E738B-1483-44D6-89EB-8256A9C3F87D}" srcOrd="1" destOrd="0" presId="urn:microsoft.com/office/officeart/2005/8/layout/orgChart1"/>
    <dgm:cxn modelId="{A5876F0F-7953-41EE-ABDB-1DEEC86F4A70}" type="presOf" srcId="{BCA1F9C7-A2DE-4DA9-9030-581CAAE089DA}" destId="{7E670A0B-4B6A-45AD-AE95-FAE9E52BA24F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102CE2ED-F137-465B-B5CC-741EAD12DF71}" type="presOf" srcId="{B103CFD6-C2F2-4A76-8866-035FF64E5877}" destId="{2FA1AE03-77C2-487B-948B-82122901556A}" srcOrd="1" destOrd="0" presId="urn:microsoft.com/office/officeart/2005/8/layout/orgChart1"/>
    <dgm:cxn modelId="{D9B89FAF-37C1-4A3E-814D-6917194E5CE2}" type="presOf" srcId="{51AC05A3-5125-4631-8328-EE9742C5CE1F}" destId="{7533127D-6F77-420D-9337-03A9B17677A7}" srcOrd="0" destOrd="0" presId="urn:microsoft.com/office/officeart/2005/8/layout/orgChart1"/>
    <dgm:cxn modelId="{97E51D40-DCB6-4663-964E-0481332E44D0}" type="presOf" srcId="{43C964D4-3EA5-4709-BA45-DC9671707267}" destId="{ABF5B3AF-9C3F-43AC-89B9-A4B84688B739}" srcOrd="0" destOrd="0" presId="urn:microsoft.com/office/officeart/2005/8/layout/orgChart1"/>
    <dgm:cxn modelId="{EC99B79B-E267-4952-A143-AC04158A6B43}" type="presOf" srcId="{E2FDDA39-0A56-4C19-9570-F6322A50CD7C}" destId="{4704A764-F3E3-46A1-B698-AC3BCD85875D}" srcOrd="1" destOrd="0" presId="urn:microsoft.com/office/officeart/2005/8/layout/orgChart1"/>
    <dgm:cxn modelId="{D2352150-7424-4992-BC2E-434AC77449CB}" type="presOf" srcId="{3837525C-9A2A-44D5-8B42-9C0820CF3FF9}" destId="{6AC59FBD-FAEA-42FA-8EB1-29A7CC044828}" srcOrd="0" destOrd="0" presId="urn:microsoft.com/office/officeart/2005/8/layout/orgChart1"/>
    <dgm:cxn modelId="{306435B8-8735-417E-992F-31E0E0337867}" type="presOf" srcId="{D3B00EB5-7252-4C54-A138-4FDE2761BA89}" destId="{77FF546B-1ADB-4B35-B705-B48DE95D0A7F}" srcOrd="0" destOrd="0" presId="urn:microsoft.com/office/officeart/2005/8/layout/orgChart1"/>
    <dgm:cxn modelId="{D8FBF31D-53BA-460A-9609-C48F86CE45CF}" type="presOf" srcId="{1E17A9B5-1CC6-4BF4-A5EB-2099972243B8}" destId="{0044642D-BF6E-4946-989D-7BC76303D8B1}" srcOrd="1" destOrd="0" presId="urn:microsoft.com/office/officeart/2005/8/layout/orgChart1"/>
    <dgm:cxn modelId="{CC03F6B4-47F9-49A2-A88A-BB3FBA7FD27A}" type="presOf" srcId="{00B822AA-E50D-409C-8E77-78CE41F17C4F}" destId="{EE7467E8-D778-4C18-9C7C-925EF25B0DC2}" srcOrd="1" destOrd="0" presId="urn:microsoft.com/office/officeart/2005/8/layout/orgChart1"/>
    <dgm:cxn modelId="{C8D525D7-D279-4C3E-AC50-A2D2D09F46D3}" type="presOf" srcId="{49A41343-8942-4E0A-948C-7308CFEDA337}" destId="{F8AA5B07-D62E-4BEF-A7F4-BB8154CE0161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C3A9DC0-E133-41CA-97E0-2C18EFCF6857}" type="presOf" srcId="{B40A1E99-819E-4C0D-B671-3D134F0F7163}" destId="{179F0FCD-C306-4B84-A7DF-E34F9FAB6F56}" srcOrd="1" destOrd="0" presId="urn:microsoft.com/office/officeart/2005/8/layout/orgChart1"/>
    <dgm:cxn modelId="{7EA6B2C3-58CC-4FB9-99F4-19BB6C5B870E}" type="presOf" srcId="{51AC05A3-5125-4631-8328-EE9742C5CE1F}" destId="{75DCBE71-7469-49E9-81E5-E6A43E3EC0DC}" srcOrd="1" destOrd="0" presId="urn:microsoft.com/office/officeart/2005/8/layout/orgChart1"/>
    <dgm:cxn modelId="{031FC6EE-80E9-438F-8E61-B3A3A3F77AC6}" type="presOf" srcId="{57A44C0D-573F-44FB-BC9E-B18382ACCC39}" destId="{9AAB9F84-69DB-4974-8FB3-17FE16A42904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6A47380-7365-43D7-982E-872EB6C918FC}" type="presOf" srcId="{1D03C52E-27F1-4CAD-B953-A57260381D87}" destId="{52D64095-8F0B-43C5-A134-4F8EB745D0AC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7DDFA85F-9AC0-4181-8BA0-56213E53252F}" type="presOf" srcId="{D91152BC-9A33-44D3-AEBB-F20420DB430F}" destId="{5EC808F1-181C-42C2-975C-2B558EBCB7FE}" srcOrd="1" destOrd="0" presId="urn:microsoft.com/office/officeart/2005/8/layout/orgChart1"/>
    <dgm:cxn modelId="{F9869998-1317-4772-93A7-A8257113144E}" type="presOf" srcId="{BAA37ED3-8504-4718-82EA-2141E33A703B}" destId="{C6471DB4-9B93-437A-AEBE-F3B71F737DF8}" srcOrd="0" destOrd="0" presId="urn:microsoft.com/office/officeart/2005/8/layout/orgChart1"/>
    <dgm:cxn modelId="{16538D9C-800A-45CD-A1CF-17C561D36272}" type="presOf" srcId="{88415C31-82DD-4EF9-9A7A-1D4D99FB6B9D}" destId="{0936C29E-0ABE-4289-9453-F6DF249F454C}" srcOrd="1" destOrd="0" presId="urn:microsoft.com/office/officeart/2005/8/layout/orgChart1"/>
    <dgm:cxn modelId="{EF1DFEC0-FD06-4DA2-A85B-C2123FED2674}" type="presParOf" srcId="{6C1B72B2-EE6C-495B-ADAD-8508CE8EB807}" destId="{B9578B13-712D-4BAD-A28F-A7352074EDA6}" srcOrd="0" destOrd="0" presId="urn:microsoft.com/office/officeart/2005/8/layout/orgChart1"/>
    <dgm:cxn modelId="{322B4E0F-801D-4E14-A1D4-BE6F34F69CD4}" type="presParOf" srcId="{B9578B13-712D-4BAD-A28F-A7352074EDA6}" destId="{EA34C8C8-6EC1-483B-8E39-8E6926CED3CE}" srcOrd="0" destOrd="0" presId="urn:microsoft.com/office/officeart/2005/8/layout/orgChart1"/>
    <dgm:cxn modelId="{5A98196B-14BD-4E99-A39A-A4B0C9C00BE5}" type="presParOf" srcId="{EA34C8C8-6EC1-483B-8E39-8E6926CED3CE}" destId="{D98E11BE-9177-4329-A5B4-B4B8653C2863}" srcOrd="0" destOrd="0" presId="urn:microsoft.com/office/officeart/2005/8/layout/orgChart1"/>
    <dgm:cxn modelId="{A3FFCCE3-D65E-4907-B69D-0C501628D100}" type="presParOf" srcId="{EA34C8C8-6EC1-483B-8E39-8E6926CED3CE}" destId="{2FA1AE03-77C2-487B-948B-82122901556A}" srcOrd="1" destOrd="0" presId="urn:microsoft.com/office/officeart/2005/8/layout/orgChart1"/>
    <dgm:cxn modelId="{A5696A72-6F89-424F-8C2B-F171E12A0185}" type="presParOf" srcId="{B9578B13-712D-4BAD-A28F-A7352074EDA6}" destId="{9C5DF944-3D7A-473D-A789-5CA86652B8F8}" srcOrd="1" destOrd="0" presId="urn:microsoft.com/office/officeart/2005/8/layout/orgChart1"/>
    <dgm:cxn modelId="{3542BA08-EF26-4A68-82A0-848AF5B05453}" type="presParOf" srcId="{9C5DF944-3D7A-473D-A789-5CA86652B8F8}" destId="{D351E307-7A60-4733-B21C-CC6D6E5D051D}" srcOrd="0" destOrd="0" presId="urn:microsoft.com/office/officeart/2005/8/layout/orgChart1"/>
    <dgm:cxn modelId="{A22A0447-A4B9-4AC1-80F2-74356E0DCE6F}" type="presParOf" srcId="{9C5DF944-3D7A-473D-A789-5CA86652B8F8}" destId="{60FE5B31-E82E-49E2-9469-B5D5674278BC}" srcOrd="1" destOrd="0" presId="urn:microsoft.com/office/officeart/2005/8/layout/orgChart1"/>
    <dgm:cxn modelId="{A3DB118E-53FA-420E-884B-B814BCB540E1}" type="presParOf" srcId="{60FE5B31-E82E-49E2-9469-B5D5674278BC}" destId="{CB88DD46-0D40-4A1B-9C97-26FA4C46EB15}" srcOrd="0" destOrd="0" presId="urn:microsoft.com/office/officeart/2005/8/layout/orgChart1"/>
    <dgm:cxn modelId="{E069DAA4-1729-458F-9CE5-538A2A9D2BB9}" type="presParOf" srcId="{CB88DD46-0D40-4A1B-9C97-26FA4C46EB15}" destId="{ABF5B3AF-9C3F-43AC-89B9-A4B84688B739}" srcOrd="0" destOrd="0" presId="urn:microsoft.com/office/officeart/2005/8/layout/orgChart1"/>
    <dgm:cxn modelId="{46B52309-7672-4AFF-BE79-C926DEAA6B00}" type="presParOf" srcId="{CB88DD46-0D40-4A1B-9C97-26FA4C46EB15}" destId="{87899BB1-A811-4B2D-8FA3-633A97B1A6A6}" srcOrd="1" destOrd="0" presId="urn:microsoft.com/office/officeart/2005/8/layout/orgChart1"/>
    <dgm:cxn modelId="{DAB8D48A-3DDE-4D40-AB0E-27E619126089}" type="presParOf" srcId="{60FE5B31-E82E-49E2-9469-B5D5674278BC}" destId="{B6A20B03-CFA9-41D8-9956-9F0EB448DC4A}" srcOrd="1" destOrd="0" presId="urn:microsoft.com/office/officeart/2005/8/layout/orgChart1"/>
    <dgm:cxn modelId="{1EEAB462-DEE9-4CAE-89F8-6DD88BFB652E}" type="presParOf" srcId="{B6A20B03-CFA9-41D8-9956-9F0EB448DC4A}" destId="{CD65CBB6-B9A3-48AB-AFB3-4BE4B03553D3}" srcOrd="0" destOrd="0" presId="urn:microsoft.com/office/officeart/2005/8/layout/orgChart1"/>
    <dgm:cxn modelId="{FCAD80DB-2ACD-4271-9A54-22D8E041D1AC}" type="presParOf" srcId="{B6A20B03-CFA9-41D8-9956-9F0EB448DC4A}" destId="{ED1F0A6D-21D1-431E-B021-19DC70288741}" srcOrd="1" destOrd="0" presId="urn:microsoft.com/office/officeart/2005/8/layout/orgChart1"/>
    <dgm:cxn modelId="{5948D408-191E-4290-8626-93BAE92E1778}" type="presParOf" srcId="{ED1F0A6D-21D1-431E-B021-19DC70288741}" destId="{3035FF76-B78F-49A4-AACF-E2FF3786028F}" srcOrd="0" destOrd="0" presId="urn:microsoft.com/office/officeart/2005/8/layout/orgChart1"/>
    <dgm:cxn modelId="{5D0827CF-D89C-4AA2-9B46-E51C2A55114F}" type="presParOf" srcId="{3035FF76-B78F-49A4-AACF-E2FF3786028F}" destId="{F0DC39B6-0C64-430A-9FFB-4907B94E244D}" srcOrd="0" destOrd="0" presId="urn:microsoft.com/office/officeart/2005/8/layout/orgChart1"/>
    <dgm:cxn modelId="{060BD7D2-670F-4146-BC15-A89E73D36DD5}" type="presParOf" srcId="{3035FF76-B78F-49A4-AACF-E2FF3786028F}" destId="{0044642D-BF6E-4946-989D-7BC76303D8B1}" srcOrd="1" destOrd="0" presId="urn:microsoft.com/office/officeart/2005/8/layout/orgChart1"/>
    <dgm:cxn modelId="{96A1BAB2-469A-455F-A899-5A1897AC6237}" type="presParOf" srcId="{ED1F0A6D-21D1-431E-B021-19DC70288741}" destId="{6F92EC3E-8AAE-41C7-BFFF-85E9DBCB215A}" srcOrd="1" destOrd="0" presId="urn:microsoft.com/office/officeart/2005/8/layout/orgChart1"/>
    <dgm:cxn modelId="{5443BF16-076E-4FEC-8BE6-C0C7B22AA4D5}" type="presParOf" srcId="{ED1F0A6D-21D1-431E-B021-19DC70288741}" destId="{C359BE23-B469-48EB-819D-6F6FDCDBB0A8}" srcOrd="2" destOrd="0" presId="urn:microsoft.com/office/officeart/2005/8/layout/orgChart1"/>
    <dgm:cxn modelId="{41C9CAB2-1389-452D-9DF3-B0826BCD3786}" type="presParOf" srcId="{B6A20B03-CFA9-41D8-9956-9F0EB448DC4A}" destId="{6AC59FBD-FAEA-42FA-8EB1-29A7CC044828}" srcOrd="2" destOrd="0" presId="urn:microsoft.com/office/officeart/2005/8/layout/orgChart1"/>
    <dgm:cxn modelId="{D8601FDE-0A9E-453B-A771-89C925A90EC9}" type="presParOf" srcId="{B6A20B03-CFA9-41D8-9956-9F0EB448DC4A}" destId="{F2E1EDE4-99F4-4CBC-BA6A-91AF00914823}" srcOrd="3" destOrd="0" presId="urn:microsoft.com/office/officeart/2005/8/layout/orgChart1"/>
    <dgm:cxn modelId="{213AD2F1-4612-4761-914E-C178EE8E9C76}" type="presParOf" srcId="{F2E1EDE4-99F4-4CBC-BA6A-91AF00914823}" destId="{795B4B98-FEFB-4DAB-B785-2E28918B1C7E}" srcOrd="0" destOrd="0" presId="urn:microsoft.com/office/officeart/2005/8/layout/orgChart1"/>
    <dgm:cxn modelId="{9F4DC852-C5E4-4E18-A73B-330D7117E11A}" type="presParOf" srcId="{795B4B98-FEFB-4DAB-B785-2E28918B1C7E}" destId="{C9EB4BFF-95DA-49B7-87A2-66A52A4FCDFA}" srcOrd="0" destOrd="0" presId="urn:microsoft.com/office/officeart/2005/8/layout/orgChart1"/>
    <dgm:cxn modelId="{EF6B115D-3324-4C94-994B-6F1230CCCA91}" type="presParOf" srcId="{795B4B98-FEFB-4DAB-B785-2E28918B1C7E}" destId="{40CBCC65-FD09-4B94-B9C9-3482617F2627}" srcOrd="1" destOrd="0" presId="urn:microsoft.com/office/officeart/2005/8/layout/orgChart1"/>
    <dgm:cxn modelId="{A5906340-D183-4EB5-9A83-34283C212A59}" type="presParOf" srcId="{F2E1EDE4-99F4-4CBC-BA6A-91AF00914823}" destId="{6E67D5E8-91A3-4A9C-B70E-60777B0DD65E}" srcOrd="1" destOrd="0" presId="urn:microsoft.com/office/officeart/2005/8/layout/orgChart1"/>
    <dgm:cxn modelId="{15AED872-6BD4-4EBE-8DD1-B8F5ED9E4654}" type="presParOf" srcId="{F2E1EDE4-99F4-4CBC-BA6A-91AF00914823}" destId="{9041FCB5-DDBA-4A82-87F1-A20AE1F0ECFA}" srcOrd="2" destOrd="0" presId="urn:microsoft.com/office/officeart/2005/8/layout/orgChart1"/>
    <dgm:cxn modelId="{0B7CA98B-118A-47F3-92E8-C801B2B90A13}" type="presParOf" srcId="{B6A20B03-CFA9-41D8-9956-9F0EB448DC4A}" destId="{D644628E-4C6F-4DF2-8C07-D2B66E3A4757}" srcOrd="4" destOrd="0" presId="urn:microsoft.com/office/officeart/2005/8/layout/orgChart1"/>
    <dgm:cxn modelId="{D61566DB-A3CC-42EB-BAB0-8BE44C9356BA}" type="presParOf" srcId="{B6A20B03-CFA9-41D8-9956-9F0EB448DC4A}" destId="{4C59CDCC-8171-42A8-836D-8A7ADEF309D0}" srcOrd="5" destOrd="0" presId="urn:microsoft.com/office/officeart/2005/8/layout/orgChart1"/>
    <dgm:cxn modelId="{7289F0CF-E1F1-4871-BB4B-AA27274EA9AD}" type="presParOf" srcId="{4C59CDCC-8171-42A8-836D-8A7ADEF309D0}" destId="{FED7DC99-D3B3-46B2-AE57-14D47B1F3671}" srcOrd="0" destOrd="0" presId="urn:microsoft.com/office/officeart/2005/8/layout/orgChart1"/>
    <dgm:cxn modelId="{47371690-FE0C-4FB3-A194-093CE33C6C69}" type="presParOf" srcId="{FED7DC99-D3B3-46B2-AE57-14D47B1F3671}" destId="{8F3E2022-AB5E-4438-BDBE-146FD19E8285}" srcOrd="0" destOrd="0" presId="urn:microsoft.com/office/officeart/2005/8/layout/orgChart1"/>
    <dgm:cxn modelId="{9AC93C6C-53AF-4BA2-B993-70B7BF04371A}" type="presParOf" srcId="{FED7DC99-D3B3-46B2-AE57-14D47B1F3671}" destId="{F4F60A8B-BCFE-4E33-9289-BF4CA9206F7B}" srcOrd="1" destOrd="0" presId="urn:microsoft.com/office/officeart/2005/8/layout/orgChart1"/>
    <dgm:cxn modelId="{53CCF1FC-E7A9-48B1-9D06-59EBA711A783}" type="presParOf" srcId="{4C59CDCC-8171-42A8-836D-8A7ADEF309D0}" destId="{0717BF70-BD3E-4FBF-92BE-2C7F71500E41}" srcOrd="1" destOrd="0" presId="urn:microsoft.com/office/officeart/2005/8/layout/orgChart1"/>
    <dgm:cxn modelId="{F7A2D428-E31D-4D0F-8711-1A15B36451FE}" type="presParOf" srcId="{4C59CDCC-8171-42A8-836D-8A7ADEF309D0}" destId="{0E63D1F7-0BB7-4B23-80D6-B69D7359A638}" srcOrd="2" destOrd="0" presId="urn:microsoft.com/office/officeart/2005/8/layout/orgChart1"/>
    <dgm:cxn modelId="{0A7F8692-EDAC-4C2C-AC9E-151FD1D93D08}" type="presParOf" srcId="{B6A20B03-CFA9-41D8-9956-9F0EB448DC4A}" destId="{52D64095-8F0B-43C5-A134-4F8EB745D0AC}" srcOrd="6" destOrd="0" presId="urn:microsoft.com/office/officeart/2005/8/layout/orgChart1"/>
    <dgm:cxn modelId="{60F55A4E-10B1-4A4E-B3A2-953C52EC1341}" type="presParOf" srcId="{B6A20B03-CFA9-41D8-9956-9F0EB448DC4A}" destId="{65175C4B-27F3-41C0-9093-49201195521B}" srcOrd="7" destOrd="0" presId="urn:microsoft.com/office/officeart/2005/8/layout/orgChart1"/>
    <dgm:cxn modelId="{EA6DA34A-E415-4E81-BFE6-F8BC55265C41}" type="presParOf" srcId="{65175C4B-27F3-41C0-9093-49201195521B}" destId="{418B0B64-07DF-4A86-8188-2B3D12FF0C1B}" srcOrd="0" destOrd="0" presId="urn:microsoft.com/office/officeart/2005/8/layout/orgChart1"/>
    <dgm:cxn modelId="{ED0D31DA-2460-4145-97BA-7A638A5AB35A}" type="presParOf" srcId="{418B0B64-07DF-4A86-8188-2B3D12FF0C1B}" destId="{FCA2B357-06A1-4199-999C-BBE32872F828}" srcOrd="0" destOrd="0" presId="urn:microsoft.com/office/officeart/2005/8/layout/orgChart1"/>
    <dgm:cxn modelId="{F6BF13FD-0817-4B34-9298-D453DA6B8E50}" type="presParOf" srcId="{418B0B64-07DF-4A86-8188-2B3D12FF0C1B}" destId="{842224E6-60DA-412E-8A1B-7533C1377869}" srcOrd="1" destOrd="0" presId="urn:microsoft.com/office/officeart/2005/8/layout/orgChart1"/>
    <dgm:cxn modelId="{D1724667-9DB5-4410-AC9F-2FBE80F1A792}" type="presParOf" srcId="{65175C4B-27F3-41C0-9093-49201195521B}" destId="{5FEE9627-663F-4879-B764-2FCAC3BEDB01}" srcOrd="1" destOrd="0" presId="urn:microsoft.com/office/officeart/2005/8/layout/orgChart1"/>
    <dgm:cxn modelId="{044CFD38-4A21-4E3F-A095-95E3E9CDA277}" type="presParOf" srcId="{65175C4B-27F3-41C0-9093-49201195521B}" destId="{D211A30E-3DD6-4F3B-A936-B6D9FD1B5AD6}" srcOrd="2" destOrd="0" presId="urn:microsoft.com/office/officeart/2005/8/layout/orgChart1"/>
    <dgm:cxn modelId="{3A6F0A57-E4FC-40CC-885A-2034D5EAA56F}" type="presParOf" srcId="{60FE5B31-E82E-49E2-9469-B5D5674278BC}" destId="{0A55CB08-0585-4E83-BB9C-6136411D5C97}" srcOrd="2" destOrd="0" presId="urn:microsoft.com/office/officeart/2005/8/layout/orgChart1"/>
    <dgm:cxn modelId="{A25FD445-D257-4594-9AE4-C52A07800196}" type="presParOf" srcId="{9C5DF944-3D7A-473D-A789-5CA86652B8F8}" destId="{1AE91293-7748-4E52-8855-7B838C555EB9}" srcOrd="2" destOrd="0" presId="urn:microsoft.com/office/officeart/2005/8/layout/orgChart1"/>
    <dgm:cxn modelId="{3D465210-8EE7-481B-AE10-C3964289B16E}" type="presParOf" srcId="{9C5DF944-3D7A-473D-A789-5CA86652B8F8}" destId="{8BAB2199-5159-41F9-8708-33820C9B03A9}" srcOrd="3" destOrd="0" presId="urn:microsoft.com/office/officeart/2005/8/layout/orgChart1"/>
    <dgm:cxn modelId="{25F305C4-5D41-427C-894C-2C9D6E707ECD}" type="presParOf" srcId="{8BAB2199-5159-41F9-8708-33820C9B03A9}" destId="{4AEEF0FD-EB99-4BD5-89CD-011B1DDC19F8}" srcOrd="0" destOrd="0" presId="urn:microsoft.com/office/officeart/2005/8/layout/orgChart1"/>
    <dgm:cxn modelId="{C56734C3-B054-4274-817D-2C1423FA12D4}" type="presParOf" srcId="{4AEEF0FD-EB99-4BD5-89CD-011B1DDC19F8}" destId="{86ECFBC0-6EDE-49D7-A5E4-E61CBAF4A092}" srcOrd="0" destOrd="0" presId="urn:microsoft.com/office/officeart/2005/8/layout/orgChart1"/>
    <dgm:cxn modelId="{1727C3DE-AE86-4889-8AB4-CCA984C6F60A}" type="presParOf" srcId="{4AEEF0FD-EB99-4BD5-89CD-011B1DDC19F8}" destId="{EE7467E8-D778-4C18-9C7C-925EF25B0DC2}" srcOrd="1" destOrd="0" presId="urn:microsoft.com/office/officeart/2005/8/layout/orgChart1"/>
    <dgm:cxn modelId="{27EBC34E-3AF1-4370-9081-30C6894927CF}" type="presParOf" srcId="{8BAB2199-5159-41F9-8708-33820C9B03A9}" destId="{70B62D43-4B2E-478D-8091-7F950B36BC86}" srcOrd="1" destOrd="0" presId="urn:microsoft.com/office/officeart/2005/8/layout/orgChart1"/>
    <dgm:cxn modelId="{5A68B3B9-E143-4417-8D25-9D1EB5C07F00}" type="presParOf" srcId="{70B62D43-4B2E-478D-8091-7F950B36BC86}" destId="{5A29D58D-62CC-4731-8120-CAD4354C3E03}" srcOrd="0" destOrd="0" presId="urn:microsoft.com/office/officeart/2005/8/layout/orgChart1"/>
    <dgm:cxn modelId="{55950054-2900-4C33-922B-2D1E08AB538B}" type="presParOf" srcId="{70B62D43-4B2E-478D-8091-7F950B36BC86}" destId="{20684FA8-0955-4E86-9890-955AAE2FB70E}" srcOrd="1" destOrd="0" presId="urn:microsoft.com/office/officeart/2005/8/layout/orgChart1"/>
    <dgm:cxn modelId="{A3A879B9-6B42-4F9C-9E95-4B9DA438C236}" type="presParOf" srcId="{20684FA8-0955-4E86-9890-955AAE2FB70E}" destId="{357DF0A8-BCC0-4D40-9A29-811D9B3E8CE1}" srcOrd="0" destOrd="0" presId="urn:microsoft.com/office/officeart/2005/8/layout/orgChart1"/>
    <dgm:cxn modelId="{7E68FA31-DE73-4C99-92F1-B72350E76840}" type="presParOf" srcId="{357DF0A8-BCC0-4D40-9A29-811D9B3E8CE1}" destId="{7533127D-6F77-420D-9337-03A9B17677A7}" srcOrd="0" destOrd="0" presId="urn:microsoft.com/office/officeart/2005/8/layout/orgChart1"/>
    <dgm:cxn modelId="{309F2B72-C64D-466C-8016-CC2A9F70EC74}" type="presParOf" srcId="{357DF0A8-BCC0-4D40-9A29-811D9B3E8CE1}" destId="{75DCBE71-7469-49E9-81E5-E6A43E3EC0DC}" srcOrd="1" destOrd="0" presId="urn:microsoft.com/office/officeart/2005/8/layout/orgChart1"/>
    <dgm:cxn modelId="{B1096060-274E-41B3-AC54-740BEB3C1735}" type="presParOf" srcId="{20684FA8-0955-4E86-9890-955AAE2FB70E}" destId="{321B0D03-50FC-44EB-B561-D21A2CD4B482}" srcOrd="1" destOrd="0" presId="urn:microsoft.com/office/officeart/2005/8/layout/orgChart1"/>
    <dgm:cxn modelId="{DE7A8A41-4C9C-4914-9535-7AA422CF79E7}" type="presParOf" srcId="{20684FA8-0955-4E86-9890-955AAE2FB70E}" destId="{0654A2B9-B227-48A6-941C-DD027142ECCE}" srcOrd="2" destOrd="0" presId="urn:microsoft.com/office/officeart/2005/8/layout/orgChart1"/>
    <dgm:cxn modelId="{33C7838C-CF5E-4B45-B895-66B681DE8752}" type="presParOf" srcId="{70B62D43-4B2E-478D-8091-7F950B36BC86}" destId="{77FF546B-1ADB-4B35-B705-B48DE95D0A7F}" srcOrd="2" destOrd="0" presId="urn:microsoft.com/office/officeart/2005/8/layout/orgChart1"/>
    <dgm:cxn modelId="{910E447A-761F-4A58-9C5C-7D003FBE0629}" type="presParOf" srcId="{70B62D43-4B2E-478D-8091-7F950B36BC86}" destId="{69C13562-DBB8-42F8-AE39-8AFEF8ED4982}" srcOrd="3" destOrd="0" presId="urn:microsoft.com/office/officeart/2005/8/layout/orgChart1"/>
    <dgm:cxn modelId="{03628CD4-6F73-4324-8230-F34E689B557B}" type="presParOf" srcId="{69C13562-DBB8-42F8-AE39-8AFEF8ED4982}" destId="{896D96FE-EA05-4066-8BE5-F7366BA3777A}" srcOrd="0" destOrd="0" presId="urn:microsoft.com/office/officeart/2005/8/layout/orgChart1"/>
    <dgm:cxn modelId="{6B18C9E2-A816-4C37-A830-3A3BCACB3FAA}" type="presParOf" srcId="{896D96FE-EA05-4066-8BE5-F7366BA3777A}" destId="{079C46BA-E270-4C4F-9AA8-92E32A64D736}" srcOrd="0" destOrd="0" presId="urn:microsoft.com/office/officeart/2005/8/layout/orgChart1"/>
    <dgm:cxn modelId="{870D160D-855C-4815-9043-FE55ECD31A0B}" type="presParOf" srcId="{896D96FE-EA05-4066-8BE5-F7366BA3777A}" destId="{3AA4BA60-CAF3-4B65-8A7B-26648B565082}" srcOrd="1" destOrd="0" presId="urn:microsoft.com/office/officeart/2005/8/layout/orgChart1"/>
    <dgm:cxn modelId="{74118B91-AB0E-44EF-ACF1-1E7B38096B45}" type="presParOf" srcId="{69C13562-DBB8-42F8-AE39-8AFEF8ED4982}" destId="{54F082B5-2FAD-490F-B257-B96DCB3E19FC}" srcOrd="1" destOrd="0" presId="urn:microsoft.com/office/officeart/2005/8/layout/orgChart1"/>
    <dgm:cxn modelId="{0E5E2A0D-B1EF-45F7-A512-810BD9CB3278}" type="presParOf" srcId="{69C13562-DBB8-42F8-AE39-8AFEF8ED4982}" destId="{6C846A69-A00E-4FB9-80C7-DC7FE13BD4B5}" srcOrd="2" destOrd="0" presId="urn:microsoft.com/office/officeart/2005/8/layout/orgChart1"/>
    <dgm:cxn modelId="{3DEA3632-DDD8-4A44-83D4-E3E65188F6B4}" type="presParOf" srcId="{70B62D43-4B2E-478D-8091-7F950B36BC86}" destId="{C6471DB4-9B93-437A-AEBE-F3B71F737DF8}" srcOrd="4" destOrd="0" presId="urn:microsoft.com/office/officeart/2005/8/layout/orgChart1"/>
    <dgm:cxn modelId="{7512EA64-EFD5-4E5D-B5D9-A6545726E4A0}" type="presParOf" srcId="{70B62D43-4B2E-478D-8091-7F950B36BC86}" destId="{CD8B12E6-DD1E-4D70-BE7C-A5443A3D84D1}" srcOrd="5" destOrd="0" presId="urn:microsoft.com/office/officeart/2005/8/layout/orgChart1"/>
    <dgm:cxn modelId="{2F1F393E-7EE7-4896-B426-A651750D7C22}" type="presParOf" srcId="{CD8B12E6-DD1E-4D70-BE7C-A5443A3D84D1}" destId="{C0FBA54D-3A3D-42F4-B1C8-ADE0E74CCC4D}" srcOrd="0" destOrd="0" presId="urn:microsoft.com/office/officeart/2005/8/layout/orgChart1"/>
    <dgm:cxn modelId="{92B87C1C-C81B-4025-88A5-77359FACF30F}" type="presParOf" srcId="{C0FBA54D-3A3D-42F4-B1C8-ADE0E74CCC4D}" destId="{30DA9891-B7C7-405D-9015-1C3DF0E9850F}" srcOrd="0" destOrd="0" presId="urn:microsoft.com/office/officeart/2005/8/layout/orgChart1"/>
    <dgm:cxn modelId="{6CF5D627-51A2-46CA-9241-C5F0C7498A51}" type="presParOf" srcId="{C0FBA54D-3A3D-42F4-B1C8-ADE0E74CCC4D}" destId="{5EC808F1-181C-42C2-975C-2B558EBCB7FE}" srcOrd="1" destOrd="0" presId="urn:microsoft.com/office/officeart/2005/8/layout/orgChart1"/>
    <dgm:cxn modelId="{355ECC47-AD4D-4396-8C0D-B5C35FDEDA07}" type="presParOf" srcId="{CD8B12E6-DD1E-4D70-BE7C-A5443A3D84D1}" destId="{3C11D65F-2A65-4A7E-9C15-AA6406FE6F0B}" srcOrd="1" destOrd="0" presId="urn:microsoft.com/office/officeart/2005/8/layout/orgChart1"/>
    <dgm:cxn modelId="{B49606FC-0734-4141-910A-49D59D48C4D2}" type="presParOf" srcId="{CD8B12E6-DD1E-4D70-BE7C-A5443A3D84D1}" destId="{07414A68-C8A8-4CE7-984E-48064FC49AF5}" srcOrd="2" destOrd="0" presId="urn:microsoft.com/office/officeart/2005/8/layout/orgChart1"/>
    <dgm:cxn modelId="{40718C9A-4153-4BF0-97FB-6A4603EB0B8F}" type="presParOf" srcId="{70B62D43-4B2E-478D-8091-7F950B36BC86}" destId="{BD53C961-9C2E-42B5-A825-EB1CD5AF2FE3}" srcOrd="6" destOrd="0" presId="urn:microsoft.com/office/officeart/2005/8/layout/orgChart1"/>
    <dgm:cxn modelId="{BAC3CAE7-2B16-42B4-BF49-2969B99A1866}" type="presParOf" srcId="{70B62D43-4B2E-478D-8091-7F950B36BC86}" destId="{2AD0F394-908E-4BF8-9902-81719C192207}" srcOrd="7" destOrd="0" presId="urn:microsoft.com/office/officeart/2005/8/layout/orgChart1"/>
    <dgm:cxn modelId="{075EA63B-18B8-4998-9AFE-60B02D499FDE}" type="presParOf" srcId="{2AD0F394-908E-4BF8-9902-81719C192207}" destId="{6508E9AA-32AD-45CE-ACB4-E452A2309B43}" srcOrd="0" destOrd="0" presId="urn:microsoft.com/office/officeart/2005/8/layout/orgChart1"/>
    <dgm:cxn modelId="{D6E595DB-F41A-4088-A05B-F9E739F64596}" type="presParOf" srcId="{6508E9AA-32AD-45CE-ACB4-E452A2309B43}" destId="{26E61D30-5696-4E05-9044-AF73EF27DAB2}" srcOrd="0" destOrd="0" presId="urn:microsoft.com/office/officeart/2005/8/layout/orgChart1"/>
    <dgm:cxn modelId="{99B59ABB-0036-434B-8B7F-B5E123ACE97F}" type="presParOf" srcId="{6508E9AA-32AD-45CE-ACB4-E452A2309B43}" destId="{14A5ABF2-8B49-4694-AC4C-1A898869B017}" srcOrd="1" destOrd="0" presId="urn:microsoft.com/office/officeart/2005/8/layout/orgChart1"/>
    <dgm:cxn modelId="{BC324579-6E58-4E02-89FB-B01EF829B17E}" type="presParOf" srcId="{2AD0F394-908E-4BF8-9902-81719C192207}" destId="{E95C75F7-7305-47DE-985C-550E435481C9}" srcOrd="1" destOrd="0" presId="urn:microsoft.com/office/officeart/2005/8/layout/orgChart1"/>
    <dgm:cxn modelId="{4835B579-DDCA-4B6C-8566-50B23D223A4B}" type="presParOf" srcId="{2AD0F394-908E-4BF8-9902-81719C192207}" destId="{ADFD56FF-A789-4A68-9B2D-8E4E857854C2}" srcOrd="2" destOrd="0" presId="urn:microsoft.com/office/officeart/2005/8/layout/orgChart1"/>
    <dgm:cxn modelId="{ED8C79BD-FB07-45D4-A2F2-F6F8FBEFA76D}" type="presParOf" srcId="{70B62D43-4B2E-478D-8091-7F950B36BC86}" destId="{B4ADFA40-1DC3-4BD0-BAE4-D5BA4FDF2B3E}" srcOrd="8" destOrd="0" presId="urn:microsoft.com/office/officeart/2005/8/layout/orgChart1"/>
    <dgm:cxn modelId="{9DF54755-749F-4172-8D91-DD48944926F4}" type="presParOf" srcId="{70B62D43-4B2E-478D-8091-7F950B36BC86}" destId="{74623D81-D47A-4BDB-A76C-094846D41FA8}" srcOrd="9" destOrd="0" presId="urn:microsoft.com/office/officeart/2005/8/layout/orgChart1"/>
    <dgm:cxn modelId="{07A1DC13-CC6A-4DC3-8FEB-61F815E89138}" type="presParOf" srcId="{74623D81-D47A-4BDB-A76C-094846D41FA8}" destId="{A5AFB960-0B8B-4E03-885A-2579269F7DC1}" srcOrd="0" destOrd="0" presId="urn:microsoft.com/office/officeart/2005/8/layout/orgChart1"/>
    <dgm:cxn modelId="{1AC10229-E186-44E8-9F6B-C79C8C52DD65}" type="presParOf" srcId="{A5AFB960-0B8B-4E03-885A-2579269F7DC1}" destId="{3A05D6AC-55D4-4F8B-831D-7528DBB5E857}" srcOrd="0" destOrd="0" presId="urn:microsoft.com/office/officeart/2005/8/layout/orgChart1"/>
    <dgm:cxn modelId="{D77A6A35-6396-4DA4-88A0-6AE142389D18}" type="presParOf" srcId="{A5AFB960-0B8B-4E03-885A-2579269F7DC1}" destId="{179F0FCD-C306-4B84-A7DF-E34F9FAB6F56}" srcOrd="1" destOrd="0" presId="urn:microsoft.com/office/officeart/2005/8/layout/orgChart1"/>
    <dgm:cxn modelId="{3B10BC5B-D150-4A78-B223-A4AA37E2C5F8}" type="presParOf" srcId="{74623D81-D47A-4BDB-A76C-094846D41FA8}" destId="{856F8CB3-7FD8-44A2-BD9F-D0A3BBBFD7B2}" srcOrd="1" destOrd="0" presId="urn:microsoft.com/office/officeart/2005/8/layout/orgChart1"/>
    <dgm:cxn modelId="{CF8E382E-F99F-4DEA-8AA3-910AA83FC735}" type="presParOf" srcId="{74623D81-D47A-4BDB-A76C-094846D41FA8}" destId="{E41C3208-7C36-4192-9EA5-1F0C4DB4A826}" srcOrd="2" destOrd="0" presId="urn:microsoft.com/office/officeart/2005/8/layout/orgChart1"/>
    <dgm:cxn modelId="{EA21B5C2-1BA3-4246-A1FB-D31A3C5AB542}" type="presParOf" srcId="{8BAB2199-5159-41F9-8708-33820C9B03A9}" destId="{FB705D8D-4B0F-418C-BE22-C9FC935B08A3}" srcOrd="2" destOrd="0" presId="urn:microsoft.com/office/officeart/2005/8/layout/orgChart1"/>
    <dgm:cxn modelId="{B71BEB95-3D55-4B9E-A773-ECAA0AB65261}" type="presParOf" srcId="{9C5DF944-3D7A-473D-A789-5CA86652B8F8}" destId="{4F6F1802-D2DC-45F2-8B57-B9ACE00E096B}" srcOrd="4" destOrd="0" presId="urn:microsoft.com/office/officeart/2005/8/layout/orgChart1"/>
    <dgm:cxn modelId="{635A8CF8-8DF0-4E31-8AA5-F6BE2C4A5BB8}" type="presParOf" srcId="{9C5DF944-3D7A-473D-A789-5CA86652B8F8}" destId="{D09FB176-C899-4C34-A2EF-DF4099E3930B}" srcOrd="5" destOrd="0" presId="urn:microsoft.com/office/officeart/2005/8/layout/orgChart1"/>
    <dgm:cxn modelId="{DBDEC6BB-86ED-4433-831C-E10865DB4AE9}" type="presParOf" srcId="{D09FB176-C899-4C34-A2EF-DF4099E3930B}" destId="{EB3A78CF-8659-4E76-9BB6-78F8A7F8B535}" srcOrd="0" destOrd="0" presId="urn:microsoft.com/office/officeart/2005/8/layout/orgChart1"/>
    <dgm:cxn modelId="{FC7385F9-BF6F-4B12-81FD-F221272B97C7}" type="presParOf" srcId="{EB3A78CF-8659-4E76-9BB6-78F8A7F8B535}" destId="{ED956AEF-5A78-47DC-9D97-3B27A2E93095}" srcOrd="0" destOrd="0" presId="urn:microsoft.com/office/officeart/2005/8/layout/orgChart1"/>
    <dgm:cxn modelId="{F973ED36-6C2D-4CDE-9BD6-FC404DD967F7}" type="presParOf" srcId="{EB3A78CF-8659-4E76-9BB6-78F8A7F8B535}" destId="{0936C29E-0ABE-4289-9453-F6DF249F454C}" srcOrd="1" destOrd="0" presId="urn:microsoft.com/office/officeart/2005/8/layout/orgChart1"/>
    <dgm:cxn modelId="{5EBAE8F4-1FCA-4491-BA81-6532086EE020}" type="presParOf" srcId="{D09FB176-C899-4C34-A2EF-DF4099E3930B}" destId="{3666C14E-3FE7-4AB2-BA4F-4535D42C477E}" srcOrd="1" destOrd="0" presId="urn:microsoft.com/office/officeart/2005/8/layout/orgChart1"/>
    <dgm:cxn modelId="{E5F18740-E316-4EDC-997D-FFF8C8BA837D}" type="presParOf" srcId="{3666C14E-3FE7-4AB2-BA4F-4535D42C477E}" destId="{7E670A0B-4B6A-45AD-AE95-FAE9E52BA24F}" srcOrd="0" destOrd="0" presId="urn:microsoft.com/office/officeart/2005/8/layout/orgChart1"/>
    <dgm:cxn modelId="{27720CFB-37D3-4F19-8D6B-CE30A9E74F87}" type="presParOf" srcId="{3666C14E-3FE7-4AB2-BA4F-4535D42C477E}" destId="{781D4557-4BA2-4B53-85D2-D0A8E2F29ACB}" srcOrd="1" destOrd="0" presId="urn:microsoft.com/office/officeart/2005/8/layout/orgChart1"/>
    <dgm:cxn modelId="{042C92A8-8AF8-4A14-A5AD-47F1B22732B0}" type="presParOf" srcId="{781D4557-4BA2-4B53-85D2-D0A8E2F29ACB}" destId="{A1F0E8B8-00E6-43CE-8E1F-A9918B608453}" srcOrd="0" destOrd="0" presId="urn:microsoft.com/office/officeart/2005/8/layout/orgChart1"/>
    <dgm:cxn modelId="{686541D7-EFF4-438F-A349-B844A34B035D}" type="presParOf" srcId="{A1F0E8B8-00E6-43CE-8E1F-A9918B608453}" destId="{2C701CAE-D8F1-461E-8A0C-C57AEB1CD6C2}" srcOrd="0" destOrd="0" presId="urn:microsoft.com/office/officeart/2005/8/layout/orgChart1"/>
    <dgm:cxn modelId="{EE3D032D-1CDA-41C5-9D5E-9B6CCFC4B05E}" type="presParOf" srcId="{A1F0E8B8-00E6-43CE-8E1F-A9918B608453}" destId="{0A55F855-E390-49C4-85C3-4EB5DC8DFEC3}" srcOrd="1" destOrd="0" presId="urn:microsoft.com/office/officeart/2005/8/layout/orgChart1"/>
    <dgm:cxn modelId="{9397E865-4D03-40BD-844F-693A48D5DD9B}" type="presParOf" srcId="{781D4557-4BA2-4B53-85D2-D0A8E2F29ACB}" destId="{8FDA77AA-02A8-4EBB-8954-A3306A125F11}" srcOrd="1" destOrd="0" presId="urn:microsoft.com/office/officeart/2005/8/layout/orgChart1"/>
    <dgm:cxn modelId="{33B752E4-8B99-4C52-A8A4-596C50E4BE4B}" type="presParOf" srcId="{781D4557-4BA2-4B53-85D2-D0A8E2F29ACB}" destId="{802B30D6-A884-4929-98EE-4DE3E2D91CB8}" srcOrd="2" destOrd="0" presId="urn:microsoft.com/office/officeart/2005/8/layout/orgChart1"/>
    <dgm:cxn modelId="{53841EC5-22A7-474B-BD9C-14C2B79416C4}" type="presParOf" srcId="{3666C14E-3FE7-4AB2-BA4F-4535D42C477E}" destId="{4E5DB2E5-BC21-45FD-89CF-804EEEA73D92}" srcOrd="2" destOrd="0" presId="urn:microsoft.com/office/officeart/2005/8/layout/orgChart1"/>
    <dgm:cxn modelId="{8F39FFA9-64B2-48E7-B2A5-216C8018DC2B}" type="presParOf" srcId="{3666C14E-3FE7-4AB2-BA4F-4535D42C477E}" destId="{FEF5B6E2-22EA-4CFA-BF26-961399773F49}" srcOrd="3" destOrd="0" presId="urn:microsoft.com/office/officeart/2005/8/layout/orgChart1"/>
    <dgm:cxn modelId="{659E24BE-976F-4561-9543-70493387ED07}" type="presParOf" srcId="{FEF5B6E2-22EA-4CFA-BF26-961399773F49}" destId="{42BED641-FA4F-4D4B-9A19-A7D3C3BE1408}" srcOrd="0" destOrd="0" presId="urn:microsoft.com/office/officeart/2005/8/layout/orgChart1"/>
    <dgm:cxn modelId="{79F073D3-0213-4F5D-BAEF-8DDF66688CFA}" type="presParOf" srcId="{42BED641-FA4F-4D4B-9A19-A7D3C3BE1408}" destId="{74487508-3D4F-4F35-9119-7335AA499C95}" srcOrd="0" destOrd="0" presId="urn:microsoft.com/office/officeart/2005/8/layout/orgChart1"/>
    <dgm:cxn modelId="{658D1A0B-C1EB-4BF1-B624-1F7C1776BFBB}" type="presParOf" srcId="{42BED641-FA4F-4D4B-9A19-A7D3C3BE1408}" destId="{EA4E738B-1483-44D6-89EB-8256A9C3F87D}" srcOrd="1" destOrd="0" presId="urn:microsoft.com/office/officeart/2005/8/layout/orgChart1"/>
    <dgm:cxn modelId="{8DE11B30-31A8-42CD-A3DB-200BD2FDE793}" type="presParOf" srcId="{FEF5B6E2-22EA-4CFA-BF26-961399773F49}" destId="{B5B7C6F2-824B-4B22-9513-4D47B87A1DEF}" srcOrd="1" destOrd="0" presId="urn:microsoft.com/office/officeart/2005/8/layout/orgChart1"/>
    <dgm:cxn modelId="{D156FF3B-A2CF-4E89-873C-99137B1A8120}" type="presParOf" srcId="{FEF5B6E2-22EA-4CFA-BF26-961399773F49}" destId="{AD4B3EEE-3AC5-44A5-8891-70C0728030DE}" srcOrd="2" destOrd="0" presId="urn:microsoft.com/office/officeart/2005/8/layout/orgChart1"/>
    <dgm:cxn modelId="{ACAD580A-5DA7-4CDF-B8F4-B971078CBC9F}" type="presParOf" srcId="{3666C14E-3FE7-4AB2-BA4F-4535D42C477E}" destId="{1A2BCB80-89E2-41EC-87D9-8650DA66AB8A}" srcOrd="4" destOrd="0" presId="urn:microsoft.com/office/officeart/2005/8/layout/orgChart1"/>
    <dgm:cxn modelId="{BB585F21-14DE-47BA-8585-6607452D57CF}" type="presParOf" srcId="{3666C14E-3FE7-4AB2-BA4F-4535D42C477E}" destId="{CD498E25-17A8-4592-A106-0BDE77F9F8BE}" srcOrd="5" destOrd="0" presId="urn:microsoft.com/office/officeart/2005/8/layout/orgChart1"/>
    <dgm:cxn modelId="{8AE14006-75B4-4EFF-9CB3-8AB501BE3A63}" type="presParOf" srcId="{CD498E25-17A8-4592-A106-0BDE77F9F8BE}" destId="{1832CD07-F56C-4B75-9FC3-CEF6C2D6EA45}" srcOrd="0" destOrd="0" presId="urn:microsoft.com/office/officeart/2005/8/layout/orgChart1"/>
    <dgm:cxn modelId="{20B431C7-8422-434A-B3A3-ECD8D9573013}" type="presParOf" srcId="{1832CD07-F56C-4B75-9FC3-CEF6C2D6EA45}" destId="{F7484F86-9514-4EEC-AAEC-65AD9B4B3D96}" srcOrd="0" destOrd="0" presId="urn:microsoft.com/office/officeart/2005/8/layout/orgChart1"/>
    <dgm:cxn modelId="{738F5DDF-0B52-47DB-86A4-8021DA1184EC}" type="presParOf" srcId="{1832CD07-F56C-4B75-9FC3-CEF6C2D6EA45}" destId="{2F8AA862-E8D3-4043-95F3-7EBB33FDC237}" srcOrd="1" destOrd="0" presId="urn:microsoft.com/office/officeart/2005/8/layout/orgChart1"/>
    <dgm:cxn modelId="{3F7F5382-182B-4EA5-B58B-994F593BBFD5}" type="presParOf" srcId="{CD498E25-17A8-4592-A106-0BDE77F9F8BE}" destId="{D6D1B4BE-1E43-4CD4-965F-996A3963A4DE}" srcOrd="1" destOrd="0" presId="urn:microsoft.com/office/officeart/2005/8/layout/orgChart1"/>
    <dgm:cxn modelId="{7C5F2E09-EEDE-4318-88E3-8C043CF79E7A}" type="presParOf" srcId="{CD498E25-17A8-4592-A106-0BDE77F9F8BE}" destId="{2585E360-1265-4DAF-8ED0-8CB30CFCA044}" srcOrd="2" destOrd="0" presId="urn:microsoft.com/office/officeart/2005/8/layout/orgChart1"/>
    <dgm:cxn modelId="{222E8B40-B5CD-4FB9-AFD7-1B528EAA308A}" type="presParOf" srcId="{3666C14E-3FE7-4AB2-BA4F-4535D42C477E}" destId="{9AAB9F84-69DB-4974-8FB3-17FE16A42904}" srcOrd="6" destOrd="0" presId="urn:microsoft.com/office/officeart/2005/8/layout/orgChart1"/>
    <dgm:cxn modelId="{0EA76002-970F-4FCB-98C1-597510921C74}" type="presParOf" srcId="{3666C14E-3FE7-4AB2-BA4F-4535D42C477E}" destId="{C3EE2C24-35C5-4383-8BA8-04718D61B1E3}" srcOrd="7" destOrd="0" presId="urn:microsoft.com/office/officeart/2005/8/layout/orgChart1"/>
    <dgm:cxn modelId="{B278C8F7-BB3B-46D4-8962-1DD544504CA9}" type="presParOf" srcId="{C3EE2C24-35C5-4383-8BA8-04718D61B1E3}" destId="{D76FB983-6AF4-4D17-803C-BE4F9D86E241}" srcOrd="0" destOrd="0" presId="urn:microsoft.com/office/officeart/2005/8/layout/orgChart1"/>
    <dgm:cxn modelId="{4B0DB465-ABC8-461E-BD3E-70B3791DCB58}" type="presParOf" srcId="{D76FB983-6AF4-4D17-803C-BE4F9D86E241}" destId="{C95AECE2-07C4-42E7-90DA-5CD8EA216CFC}" srcOrd="0" destOrd="0" presId="urn:microsoft.com/office/officeart/2005/8/layout/orgChart1"/>
    <dgm:cxn modelId="{BE77DFF5-19B2-4AA1-B243-EE9DDE8EEC77}" type="presParOf" srcId="{D76FB983-6AF4-4D17-803C-BE4F9D86E241}" destId="{4704A764-F3E3-46A1-B698-AC3BCD85875D}" srcOrd="1" destOrd="0" presId="urn:microsoft.com/office/officeart/2005/8/layout/orgChart1"/>
    <dgm:cxn modelId="{5F2914A0-BDEA-4D0C-856F-80C63C01810F}" type="presParOf" srcId="{C3EE2C24-35C5-4383-8BA8-04718D61B1E3}" destId="{C07B020C-8290-4505-84E9-D8CD925D7B93}" srcOrd="1" destOrd="0" presId="urn:microsoft.com/office/officeart/2005/8/layout/orgChart1"/>
    <dgm:cxn modelId="{62C456BB-BADF-4950-8874-6DE22DAA5B91}" type="presParOf" srcId="{C3EE2C24-35C5-4383-8BA8-04718D61B1E3}" destId="{97715D9E-A6B5-4BE2-9531-017E1F9F5E37}" srcOrd="2" destOrd="0" presId="urn:microsoft.com/office/officeart/2005/8/layout/orgChart1"/>
    <dgm:cxn modelId="{92CAF275-2649-4EBD-A8F7-586AFB08C1F0}" type="presParOf" srcId="{3666C14E-3FE7-4AB2-BA4F-4535D42C477E}" destId="{F8AA5B07-D62E-4BEF-A7F4-BB8154CE0161}" srcOrd="8" destOrd="0" presId="urn:microsoft.com/office/officeart/2005/8/layout/orgChart1"/>
    <dgm:cxn modelId="{6AE11726-7271-480C-AE23-1A811114DD37}" type="presParOf" srcId="{3666C14E-3FE7-4AB2-BA4F-4535D42C477E}" destId="{28D3CB32-FAA0-4273-8538-1EB307061468}" srcOrd="9" destOrd="0" presId="urn:microsoft.com/office/officeart/2005/8/layout/orgChart1"/>
    <dgm:cxn modelId="{0EF40353-B855-4E39-8E9A-F61AC77DFE8D}" type="presParOf" srcId="{28D3CB32-FAA0-4273-8538-1EB307061468}" destId="{4E6634D0-9CA1-4ACD-BF91-91BEE47E76EF}" srcOrd="0" destOrd="0" presId="urn:microsoft.com/office/officeart/2005/8/layout/orgChart1"/>
    <dgm:cxn modelId="{CE21AC7E-A617-483E-9D5F-7C1A511D1964}" type="presParOf" srcId="{4E6634D0-9CA1-4ACD-BF91-91BEE47E76EF}" destId="{EE219807-47C8-4941-99AE-CE39076E53F5}" srcOrd="0" destOrd="0" presId="urn:microsoft.com/office/officeart/2005/8/layout/orgChart1"/>
    <dgm:cxn modelId="{DDFD896F-F00A-452B-A90E-071EBE07AA24}" type="presParOf" srcId="{4E6634D0-9CA1-4ACD-BF91-91BEE47E76EF}" destId="{A8ED66CC-CBB3-4EB5-ADE1-6E062170315B}" srcOrd="1" destOrd="0" presId="urn:microsoft.com/office/officeart/2005/8/layout/orgChart1"/>
    <dgm:cxn modelId="{1C6212C0-2EB2-445F-B05A-445AB2073449}" type="presParOf" srcId="{28D3CB32-FAA0-4273-8538-1EB307061468}" destId="{55A4A9B7-D2D2-4F27-9972-54B957F184B3}" srcOrd="1" destOrd="0" presId="urn:microsoft.com/office/officeart/2005/8/layout/orgChart1"/>
    <dgm:cxn modelId="{861D941B-0BAF-4DA6-BB62-0076E90ECFA9}" type="presParOf" srcId="{28D3CB32-FAA0-4273-8538-1EB307061468}" destId="{A6D08738-8725-4BBB-8D6E-6E0F7F338F27}" srcOrd="2" destOrd="0" presId="urn:microsoft.com/office/officeart/2005/8/layout/orgChart1"/>
    <dgm:cxn modelId="{4B47C77C-7C3E-4C2C-B14A-15A1F4388468}" type="presParOf" srcId="{D09FB176-C899-4C34-A2EF-DF4099E3930B}" destId="{10032A81-28F1-4589-A2C9-2F713826DB5B}" srcOrd="2" destOrd="0" presId="urn:microsoft.com/office/officeart/2005/8/layout/orgChart1"/>
    <dgm:cxn modelId="{CF4AA0D5-670E-4322-93FA-88ECD64CA952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A9EE01F0-8DD9-40BA-AF53-CBDE03FFC5EF}" type="presOf" srcId="{1D03C52E-27F1-4CAD-B953-A57260381D87}" destId="{52D64095-8F0B-43C5-A134-4F8EB745D0AC}" srcOrd="0" destOrd="0" presId="urn:microsoft.com/office/officeart/2005/8/layout/orgChart1"/>
    <dgm:cxn modelId="{FD735FFA-757C-4EFC-9C9E-6F12B4480C43}" type="presOf" srcId="{B40A1E99-819E-4C0D-B671-3D134F0F7163}" destId="{3A05D6AC-55D4-4F8B-831D-7528DBB5E857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166C84F8-D46D-4061-9299-983E58B06E07}" type="presOf" srcId="{BCA1F9C7-A2DE-4DA9-9030-581CAAE089DA}" destId="{7E670A0B-4B6A-45AD-AE95-FAE9E52BA24F}" srcOrd="0" destOrd="0" presId="urn:microsoft.com/office/officeart/2005/8/layout/orgChart1"/>
    <dgm:cxn modelId="{060884CB-EC09-4AFA-9F48-B29BCDBBF7E0}" type="presOf" srcId="{6A766238-49C0-489C-9759-5801318FB123}" destId="{8F3E2022-AB5E-4438-BDBE-146FD19E8285}" srcOrd="0" destOrd="0" presId="urn:microsoft.com/office/officeart/2005/8/layout/orgChart1"/>
    <dgm:cxn modelId="{2CA65519-A452-49D8-882D-B0C3D2BE14A2}" type="presOf" srcId="{382A9707-8CE9-4448-A732-795155023764}" destId="{40CBCC65-FD09-4B94-B9C9-3482617F2627}" srcOrd="1" destOrd="0" presId="urn:microsoft.com/office/officeart/2005/8/layout/orgChart1"/>
    <dgm:cxn modelId="{E22114A4-E199-4D66-8B38-CFE55B542343}" type="presOf" srcId="{EDF4E25F-6E69-41B7-B57F-66E5D749104E}" destId="{CD65CBB6-B9A3-48AB-AFB3-4BE4B03553D3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E4C02E58-080A-4799-ABC1-49A1546E06F4}" type="presOf" srcId="{C7336B56-6975-43EE-AA11-2CF9D86F3B72}" destId="{F7484F86-9514-4EEC-AAEC-65AD9B4B3D96}" srcOrd="0" destOrd="0" presId="urn:microsoft.com/office/officeart/2005/8/layout/orgChart1"/>
    <dgm:cxn modelId="{A9615577-9E2C-4AEB-8AF4-1D552394B5D5}" type="presOf" srcId="{69BEBD41-3545-40FD-BFDD-D21BD47C872E}" destId="{74487508-3D4F-4F35-9119-7335AA499C95}" srcOrd="0" destOrd="0" presId="urn:microsoft.com/office/officeart/2005/8/layout/orgChart1"/>
    <dgm:cxn modelId="{D3B7DAF4-5D41-422E-9008-20872BAF875F}" type="presOf" srcId="{BAA37ED3-8504-4718-82EA-2141E33A703B}" destId="{C6471DB4-9B93-437A-AEBE-F3B71F737DF8}" srcOrd="0" destOrd="0" presId="urn:microsoft.com/office/officeart/2005/8/layout/orgChart1"/>
    <dgm:cxn modelId="{D002E7BF-C4AF-4302-9E06-211346EFFEE9}" type="presOf" srcId="{00B822AA-E50D-409C-8E77-78CE41F17C4F}" destId="{86ECFBC0-6EDE-49D7-A5E4-E61CBAF4A092}" srcOrd="0" destOrd="0" presId="urn:microsoft.com/office/officeart/2005/8/layout/orgChart1"/>
    <dgm:cxn modelId="{AD99CD63-470E-4FB4-9F9A-4626E47ABC3D}" type="presOf" srcId="{88B02B86-A182-47E8-98CE-5F03ED03FC83}" destId="{1A2BCB80-89E2-41EC-87D9-8650DA66AB8A}" srcOrd="0" destOrd="0" presId="urn:microsoft.com/office/officeart/2005/8/layout/orgChart1"/>
    <dgm:cxn modelId="{60C06BE1-24EE-4920-88BD-DBCD610139E4}" type="presOf" srcId="{DC9F82DD-39AD-486C-81D6-0E3C38A96BAD}" destId="{4F6F1802-D2DC-45F2-8B57-B9ACE00E096B}" srcOrd="0" destOrd="0" presId="urn:microsoft.com/office/officeart/2005/8/layout/orgChart1"/>
    <dgm:cxn modelId="{32BF9950-4D41-4DDA-8970-9E0393627444}" type="presOf" srcId="{C7336B56-6975-43EE-AA11-2CF9D86F3B72}" destId="{2F8AA862-E8D3-4043-95F3-7EBB33FDC237}" srcOrd="1" destOrd="0" presId="urn:microsoft.com/office/officeart/2005/8/layout/orgChart1"/>
    <dgm:cxn modelId="{21CC1081-F678-4032-8FF6-0A12160C6AA4}" type="presOf" srcId="{E2FDDA39-0A56-4C19-9570-F6322A50CD7C}" destId="{4704A764-F3E3-46A1-B698-AC3BCD85875D}" srcOrd="1" destOrd="0" presId="urn:microsoft.com/office/officeart/2005/8/layout/orgChart1"/>
    <dgm:cxn modelId="{4ADED18A-02F2-486F-89CC-2FAC790548CF}" type="presOf" srcId="{B40A1E99-819E-4C0D-B671-3D134F0F7163}" destId="{179F0FCD-C306-4B84-A7DF-E34F9FAB6F56}" srcOrd="1" destOrd="0" presId="urn:microsoft.com/office/officeart/2005/8/layout/orgChart1"/>
    <dgm:cxn modelId="{F3DA2810-2128-481B-909F-36C219DEC6C8}" type="presOf" srcId="{6A766238-49C0-489C-9759-5801318FB123}" destId="{F4F60A8B-BCFE-4E33-9289-BF4CA9206F7B}" srcOrd="1" destOrd="0" presId="urn:microsoft.com/office/officeart/2005/8/layout/orgChart1"/>
    <dgm:cxn modelId="{AAB67E8C-F7FE-4675-9F1B-8FFE1368FE5E}" type="presOf" srcId="{B103CFD6-C2F2-4A76-8866-035FF64E5877}" destId="{D98E11BE-9177-4329-A5B4-B4B8653C2863}" srcOrd="0" destOrd="0" presId="urn:microsoft.com/office/officeart/2005/8/layout/orgChart1"/>
    <dgm:cxn modelId="{B68576CA-B2CA-41B2-A00A-4655F0BA3770}" type="presOf" srcId="{844909A3-F2C8-49AE-869B-AFCA0AC709DF}" destId="{5A29D58D-62CC-4731-8120-CAD4354C3E03}" srcOrd="0" destOrd="0" presId="urn:microsoft.com/office/officeart/2005/8/layout/orgChart1"/>
    <dgm:cxn modelId="{77AF45AD-E7D8-4AFD-A205-BC5849515D9F}" type="presOf" srcId="{092024CE-8423-4E50-A34E-3122E05631CC}" destId="{0A55F855-E390-49C4-85C3-4EB5DC8DFEC3}" srcOrd="1" destOrd="0" presId="urn:microsoft.com/office/officeart/2005/8/layout/orgChart1"/>
    <dgm:cxn modelId="{EBFBF8F4-D789-4E99-8A01-3FC3564845C8}" type="presOf" srcId="{D5F013B3-4B4E-4E38-9BAF-4B34B2BB0C79}" destId="{14A5ABF2-8B49-4694-AC4C-1A898869B017}" srcOrd="1" destOrd="0" presId="urn:microsoft.com/office/officeart/2005/8/layout/orgChart1"/>
    <dgm:cxn modelId="{9546DA25-2351-4490-8318-B34962F81C7F}" type="presOf" srcId="{51AC05A3-5125-4631-8328-EE9742C5CE1F}" destId="{7533127D-6F77-420D-9337-03A9B17677A7}" srcOrd="0" destOrd="0" presId="urn:microsoft.com/office/officeart/2005/8/layout/orgChart1"/>
    <dgm:cxn modelId="{E86C46AC-A256-4B10-B29F-FE61A731BAF0}" type="presOf" srcId="{D91152BC-9A33-44D3-AEBB-F20420DB430F}" destId="{5EC808F1-181C-42C2-975C-2B558EBCB7FE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BEF51127-4ADF-4465-BA49-DF80E717B4B3}" type="presOf" srcId="{DCCE79F2-51DC-4E3A-8F3D-0CB311D1F14D}" destId="{EE219807-47C8-4941-99AE-CE39076E53F5}" srcOrd="0" destOrd="0" presId="urn:microsoft.com/office/officeart/2005/8/layout/orgChart1"/>
    <dgm:cxn modelId="{47D0F40D-3CFC-42FC-8E32-C897055E3C9C}" type="presOf" srcId="{8514C17C-35EC-4D14-92F7-13A577CAA5C4}" destId="{079C46BA-E270-4C4F-9AA8-92E32A64D736}" srcOrd="0" destOrd="0" presId="urn:microsoft.com/office/officeart/2005/8/layout/orgChart1"/>
    <dgm:cxn modelId="{9361DF66-0D39-4DD5-9C16-90D8F99FAD6D}" type="presOf" srcId="{D5F013B3-4B4E-4E38-9BAF-4B34B2BB0C79}" destId="{26E61D30-5696-4E05-9044-AF73EF27DAB2}" srcOrd="0" destOrd="0" presId="urn:microsoft.com/office/officeart/2005/8/layout/orgChart1"/>
    <dgm:cxn modelId="{3F080A0E-69A0-4B2C-B0E2-59AD96E9EDA8}" type="presOf" srcId="{49A41343-8942-4E0A-948C-7308CFEDA337}" destId="{F8AA5B07-D62E-4BEF-A7F4-BB8154CE0161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0E5637C-FCC5-4F58-87AF-97CC6547F297}" type="presOf" srcId="{43C964D4-3EA5-4709-BA45-DC9671707267}" destId="{87899BB1-A811-4B2D-8FA3-633A97B1A6A6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8CE7D67-B844-4477-82E4-6E085963AE1C}" type="presOf" srcId="{41CBE71F-8A1C-4046-8B51-627382F890A8}" destId="{BD53C961-9C2E-42B5-A825-EB1CD5AF2FE3}" srcOrd="0" destOrd="0" presId="urn:microsoft.com/office/officeart/2005/8/layout/orgChart1"/>
    <dgm:cxn modelId="{5C2394C4-1C4D-4EED-AE91-92ADD83F55CD}" type="presOf" srcId="{B103CFD6-C2F2-4A76-8866-035FF64E5877}" destId="{2FA1AE03-77C2-487B-948B-82122901556A}" srcOrd="1" destOrd="0" presId="urn:microsoft.com/office/officeart/2005/8/layout/orgChart1"/>
    <dgm:cxn modelId="{EAD31ACA-052C-49CD-A210-6F736D64D7E3}" type="presOf" srcId="{1E17A9B5-1CC6-4BF4-A5EB-2099972243B8}" destId="{F0DC39B6-0C64-430A-9FFB-4907B94E244D}" srcOrd="0" destOrd="0" presId="urn:microsoft.com/office/officeart/2005/8/layout/orgChart1"/>
    <dgm:cxn modelId="{1EB31FAD-EFED-40BC-8BD8-BD72AADB4F31}" type="presOf" srcId="{DCB062A1-302A-48A6-BE81-96138548FF70}" destId="{1AE91293-7748-4E52-8855-7B838C555EB9}" srcOrd="0" destOrd="0" presId="urn:microsoft.com/office/officeart/2005/8/layout/orgChart1"/>
    <dgm:cxn modelId="{EBA7204F-8E65-4951-B373-60032F1C707D}" type="presOf" srcId="{69BEBD41-3545-40FD-BFDD-D21BD47C872E}" destId="{EA4E738B-1483-44D6-89EB-8256A9C3F87D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A2197834-2BEC-4049-899A-5C1773E682BD}" type="presOf" srcId="{1E17A9B5-1CC6-4BF4-A5EB-2099972243B8}" destId="{0044642D-BF6E-4946-989D-7BC76303D8B1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DB747AE1-DEC2-4A82-AA7A-BDDC490EBB30}" type="presOf" srcId="{032924AE-7BA3-4608-9D4D-A10FC22FA55B}" destId="{842224E6-60DA-412E-8A1B-7533C1377869}" srcOrd="1" destOrd="0" presId="urn:microsoft.com/office/officeart/2005/8/layout/orgChart1"/>
    <dgm:cxn modelId="{F8D2E2FD-0E0C-47AE-BB30-870270A0A190}" type="presOf" srcId="{DCCE79F2-51DC-4E3A-8F3D-0CB311D1F14D}" destId="{A8ED66CC-CBB3-4EB5-ADE1-6E062170315B}" srcOrd="1" destOrd="0" presId="urn:microsoft.com/office/officeart/2005/8/layout/orgChart1"/>
    <dgm:cxn modelId="{5A02F77C-F7AE-4A27-AE9B-7918FF6DF563}" type="presOf" srcId="{D656347E-658D-41DE-86E2-9688A1F66EB3}" destId="{D351E307-7A60-4733-B21C-CC6D6E5D051D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2305CD2-88D7-4900-98A7-FD209D59D290}" type="presOf" srcId="{E2FDDA39-0A56-4C19-9570-F6322A50CD7C}" destId="{C95AECE2-07C4-42E7-90DA-5CD8EA216CFC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DA8D2FF1-04EA-4E6C-B0B7-F88810D22458}" type="presOf" srcId="{CBC98D67-7A4E-4DF5-AC0F-18B667594BB8}" destId="{D644628E-4C6F-4DF2-8C07-D2B66E3A4757}" srcOrd="0" destOrd="0" presId="urn:microsoft.com/office/officeart/2005/8/layout/orgChart1"/>
    <dgm:cxn modelId="{2042B71D-21AF-4033-8A0C-B92B1863FFB4}" type="presOf" srcId="{D3B00EB5-7252-4C54-A138-4FDE2761BA89}" destId="{77FF546B-1ADB-4B35-B705-B48DE95D0A7F}" srcOrd="0" destOrd="0" presId="urn:microsoft.com/office/officeart/2005/8/layout/orgChart1"/>
    <dgm:cxn modelId="{14B8F470-5044-47EB-8908-608AFF333DB0}" type="presOf" srcId="{00B822AA-E50D-409C-8E77-78CE41F17C4F}" destId="{EE7467E8-D778-4C18-9C7C-925EF25B0DC2}" srcOrd="1" destOrd="0" presId="urn:microsoft.com/office/officeart/2005/8/layout/orgChart1"/>
    <dgm:cxn modelId="{403B26AE-4943-442C-A1F4-590A7D65F813}" type="presOf" srcId="{43C964D4-3EA5-4709-BA45-DC9671707267}" destId="{ABF5B3AF-9C3F-43AC-89B9-A4B84688B739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B9EC3FB-C3A3-4978-A328-789E484F74C0}" type="presOf" srcId="{092024CE-8423-4E50-A34E-3122E05631CC}" destId="{2C701CAE-D8F1-461E-8A0C-C57AEB1CD6C2}" srcOrd="0" destOrd="0" presId="urn:microsoft.com/office/officeart/2005/8/layout/orgChart1"/>
    <dgm:cxn modelId="{BDCCE166-27B3-4588-AA0F-C3F6AE6ACB03}" type="presOf" srcId="{8514C17C-35EC-4D14-92F7-13A577CAA5C4}" destId="{3AA4BA60-CAF3-4B65-8A7B-26648B565082}" srcOrd="1" destOrd="0" presId="urn:microsoft.com/office/officeart/2005/8/layout/orgChart1"/>
    <dgm:cxn modelId="{68C75003-E441-41B8-A9F5-64EC4CF403A0}" type="presOf" srcId="{D91152BC-9A33-44D3-AEBB-F20420DB430F}" destId="{30DA9891-B7C7-405D-9015-1C3DF0E9850F}" srcOrd="0" destOrd="0" presId="urn:microsoft.com/office/officeart/2005/8/layout/orgChart1"/>
    <dgm:cxn modelId="{E4719E24-DF26-474D-8447-6F3D8AC971C7}" type="presOf" srcId="{032924AE-7BA3-4608-9D4D-A10FC22FA55B}" destId="{FCA2B357-06A1-4199-999C-BBE32872F828}" srcOrd="0" destOrd="0" presId="urn:microsoft.com/office/officeart/2005/8/layout/orgChart1"/>
    <dgm:cxn modelId="{1423CE3A-7306-421A-9DE1-12EF1D520F29}" type="presOf" srcId="{88415C31-82DD-4EF9-9A7A-1D4D99FB6B9D}" destId="{0936C29E-0ABE-4289-9453-F6DF249F454C}" srcOrd="1" destOrd="0" presId="urn:microsoft.com/office/officeart/2005/8/layout/orgChart1"/>
    <dgm:cxn modelId="{9F1C9A72-9C8A-430F-A955-0D6B10228380}" type="presOf" srcId="{BC7A14EC-7DD0-42E2-A28E-8428AF273F49}" destId="{4E5DB2E5-BC21-45FD-89CF-804EEEA73D92}" srcOrd="0" destOrd="0" presId="urn:microsoft.com/office/officeart/2005/8/layout/orgChart1"/>
    <dgm:cxn modelId="{2BC5C919-9AC8-47BF-A18B-E3313DD169E5}" type="presOf" srcId="{88415C31-82DD-4EF9-9A7A-1D4D99FB6B9D}" destId="{ED956AEF-5A78-47DC-9D97-3B27A2E93095}" srcOrd="0" destOrd="0" presId="urn:microsoft.com/office/officeart/2005/8/layout/orgChart1"/>
    <dgm:cxn modelId="{8DDEA972-44BF-4BC3-9F91-BACC32F1E43F}" type="presOf" srcId="{382A9707-8CE9-4448-A732-795155023764}" destId="{C9EB4BFF-95DA-49B7-87A2-66A52A4FCDFA}" srcOrd="0" destOrd="0" presId="urn:microsoft.com/office/officeart/2005/8/layout/orgChart1"/>
    <dgm:cxn modelId="{E16922C0-5169-49EF-A443-26B3FBC759BD}" type="presOf" srcId="{CE683E6A-A313-4F5C-8639-235783D1198F}" destId="{6C1B72B2-EE6C-495B-ADAD-8508CE8EB807}" srcOrd="0" destOrd="0" presId="urn:microsoft.com/office/officeart/2005/8/layout/orgChart1"/>
    <dgm:cxn modelId="{CB3A3A5D-C97D-48F2-AE9B-2E27C23D03AA}" type="presOf" srcId="{51AC05A3-5125-4631-8328-EE9742C5CE1F}" destId="{75DCBE71-7469-49E9-81E5-E6A43E3EC0DC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7F600A6-C6CF-4EC4-9383-364D5572B262}" type="presOf" srcId="{0ED209FE-B93C-493B-85A2-BA5863869AE7}" destId="{B4ADFA40-1DC3-4BD0-BAE4-D5BA4FDF2B3E}" srcOrd="0" destOrd="0" presId="urn:microsoft.com/office/officeart/2005/8/layout/orgChart1"/>
    <dgm:cxn modelId="{4CEB16BE-EEDE-4D16-834B-B3468D47D266}" type="presOf" srcId="{57A44C0D-573F-44FB-BC9E-B18382ACCC39}" destId="{9AAB9F84-69DB-4974-8FB3-17FE16A42904}" srcOrd="0" destOrd="0" presId="urn:microsoft.com/office/officeart/2005/8/layout/orgChart1"/>
    <dgm:cxn modelId="{7DE16793-B27B-439E-8630-8E50944497E5}" type="presOf" srcId="{3837525C-9A2A-44D5-8B42-9C0820CF3FF9}" destId="{6AC59FBD-FAEA-42FA-8EB1-29A7CC044828}" srcOrd="0" destOrd="0" presId="urn:microsoft.com/office/officeart/2005/8/layout/orgChart1"/>
    <dgm:cxn modelId="{B9785415-CD5B-4BD3-A6D1-D8C761E3B76D}" type="presParOf" srcId="{6C1B72B2-EE6C-495B-ADAD-8508CE8EB807}" destId="{B9578B13-712D-4BAD-A28F-A7352074EDA6}" srcOrd="0" destOrd="0" presId="urn:microsoft.com/office/officeart/2005/8/layout/orgChart1"/>
    <dgm:cxn modelId="{BD08EEEE-1854-439C-A08D-35582BF7F633}" type="presParOf" srcId="{B9578B13-712D-4BAD-A28F-A7352074EDA6}" destId="{EA34C8C8-6EC1-483B-8E39-8E6926CED3CE}" srcOrd="0" destOrd="0" presId="urn:microsoft.com/office/officeart/2005/8/layout/orgChart1"/>
    <dgm:cxn modelId="{3C303CA6-3F34-4719-B16A-B5811352B97E}" type="presParOf" srcId="{EA34C8C8-6EC1-483B-8E39-8E6926CED3CE}" destId="{D98E11BE-9177-4329-A5B4-B4B8653C2863}" srcOrd="0" destOrd="0" presId="urn:microsoft.com/office/officeart/2005/8/layout/orgChart1"/>
    <dgm:cxn modelId="{835067D5-671B-4FFD-A21E-6CCF12442E2D}" type="presParOf" srcId="{EA34C8C8-6EC1-483B-8E39-8E6926CED3CE}" destId="{2FA1AE03-77C2-487B-948B-82122901556A}" srcOrd="1" destOrd="0" presId="urn:microsoft.com/office/officeart/2005/8/layout/orgChart1"/>
    <dgm:cxn modelId="{BFAD144B-4DB0-4A9A-907C-75D395D0BD64}" type="presParOf" srcId="{B9578B13-712D-4BAD-A28F-A7352074EDA6}" destId="{9C5DF944-3D7A-473D-A789-5CA86652B8F8}" srcOrd="1" destOrd="0" presId="urn:microsoft.com/office/officeart/2005/8/layout/orgChart1"/>
    <dgm:cxn modelId="{840EC881-846B-4DC7-9172-BA62CC138369}" type="presParOf" srcId="{9C5DF944-3D7A-473D-A789-5CA86652B8F8}" destId="{D351E307-7A60-4733-B21C-CC6D6E5D051D}" srcOrd="0" destOrd="0" presId="urn:microsoft.com/office/officeart/2005/8/layout/orgChart1"/>
    <dgm:cxn modelId="{D8417ACB-4A84-41E1-ABDA-0B911B484611}" type="presParOf" srcId="{9C5DF944-3D7A-473D-A789-5CA86652B8F8}" destId="{60FE5B31-E82E-49E2-9469-B5D5674278BC}" srcOrd="1" destOrd="0" presId="urn:microsoft.com/office/officeart/2005/8/layout/orgChart1"/>
    <dgm:cxn modelId="{D5416C47-F07D-4781-A2BD-71213F54A632}" type="presParOf" srcId="{60FE5B31-E82E-49E2-9469-B5D5674278BC}" destId="{CB88DD46-0D40-4A1B-9C97-26FA4C46EB15}" srcOrd="0" destOrd="0" presId="urn:microsoft.com/office/officeart/2005/8/layout/orgChart1"/>
    <dgm:cxn modelId="{DD57A81D-4E0F-4671-BAF2-9331B883150B}" type="presParOf" srcId="{CB88DD46-0D40-4A1B-9C97-26FA4C46EB15}" destId="{ABF5B3AF-9C3F-43AC-89B9-A4B84688B739}" srcOrd="0" destOrd="0" presId="urn:microsoft.com/office/officeart/2005/8/layout/orgChart1"/>
    <dgm:cxn modelId="{FE285637-589C-4AAA-B71F-F9E41E412728}" type="presParOf" srcId="{CB88DD46-0D40-4A1B-9C97-26FA4C46EB15}" destId="{87899BB1-A811-4B2D-8FA3-633A97B1A6A6}" srcOrd="1" destOrd="0" presId="urn:microsoft.com/office/officeart/2005/8/layout/orgChart1"/>
    <dgm:cxn modelId="{1D105B27-D44F-4297-93E4-211AD861034F}" type="presParOf" srcId="{60FE5B31-E82E-49E2-9469-B5D5674278BC}" destId="{B6A20B03-CFA9-41D8-9956-9F0EB448DC4A}" srcOrd="1" destOrd="0" presId="urn:microsoft.com/office/officeart/2005/8/layout/orgChart1"/>
    <dgm:cxn modelId="{0ED56FEA-1068-48C0-ABF5-F57BE75CEEFD}" type="presParOf" srcId="{B6A20B03-CFA9-41D8-9956-9F0EB448DC4A}" destId="{CD65CBB6-B9A3-48AB-AFB3-4BE4B03553D3}" srcOrd="0" destOrd="0" presId="urn:microsoft.com/office/officeart/2005/8/layout/orgChart1"/>
    <dgm:cxn modelId="{AC8C641E-B60C-474D-9A99-B1F106EA2D7A}" type="presParOf" srcId="{B6A20B03-CFA9-41D8-9956-9F0EB448DC4A}" destId="{ED1F0A6D-21D1-431E-B021-19DC70288741}" srcOrd="1" destOrd="0" presId="urn:microsoft.com/office/officeart/2005/8/layout/orgChart1"/>
    <dgm:cxn modelId="{589F26CA-75AE-4F85-96A1-2BA7B4301B5D}" type="presParOf" srcId="{ED1F0A6D-21D1-431E-B021-19DC70288741}" destId="{3035FF76-B78F-49A4-AACF-E2FF3786028F}" srcOrd="0" destOrd="0" presId="urn:microsoft.com/office/officeart/2005/8/layout/orgChart1"/>
    <dgm:cxn modelId="{F28C66CA-AF8E-497E-B455-7BA730B42310}" type="presParOf" srcId="{3035FF76-B78F-49A4-AACF-E2FF3786028F}" destId="{F0DC39B6-0C64-430A-9FFB-4907B94E244D}" srcOrd="0" destOrd="0" presId="urn:microsoft.com/office/officeart/2005/8/layout/orgChart1"/>
    <dgm:cxn modelId="{A8121B12-60F0-4D98-BFAE-8D27055635D3}" type="presParOf" srcId="{3035FF76-B78F-49A4-AACF-E2FF3786028F}" destId="{0044642D-BF6E-4946-989D-7BC76303D8B1}" srcOrd="1" destOrd="0" presId="urn:microsoft.com/office/officeart/2005/8/layout/orgChart1"/>
    <dgm:cxn modelId="{FA70D028-11D0-4B5B-A5DE-2ECA40A3A037}" type="presParOf" srcId="{ED1F0A6D-21D1-431E-B021-19DC70288741}" destId="{6F92EC3E-8AAE-41C7-BFFF-85E9DBCB215A}" srcOrd="1" destOrd="0" presId="urn:microsoft.com/office/officeart/2005/8/layout/orgChart1"/>
    <dgm:cxn modelId="{F308A0F7-C7D7-4082-8240-471A7D2DC3AF}" type="presParOf" srcId="{ED1F0A6D-21D1-431E-B021-19DC70288741}" destId="{C359BE23-B469-48EB-819D-6F6FDCDBB0A8}" srcOrd="2" destOrd="0" presId="urn:microsoft.com/office/officeart/2005/8/layout/orgChart1"/>
    <dgm:cxn modelId="{E72F0352-5560-4FEA-92C3-A86F5B2CA98C}" type="presParOf" srcId="{B6A20B03-CFA9-41D8-9956-9F0EB448DC4A}" destId="{6AC59FBD-FAEA-42FA-8EB1-29A7CC044828}" srcOrd="2" destOrd="0" presId="urn:microsoft.com/office/officeart/2005/8/layout/orgChart1"/>
    <dgm:cxn modelId="{C0ED0F23-DFEC-498F-92E2-1CCBFF74AB0D}" type="presParOf" srcId="{B6A20B03-CFA9-41D8-9956-9F0EB448DC4A}" destId="{F2E1EDE4-99F4-4CBC-BA6A-91AF00914823}" srcOrd="3" destOrd="0" presId="urn:microsoft.com/office/officeart/2005/8/layout/orgChart1"/>
    <dgm:cxn modelId="{529EBB32-D795-4F99-9E20-0FC8BCE2ACC8}" type="presParOf" srcId="{F2E1EDE4-99F4-4CBC-BA6A-91AF00914823}" destId="{795B4B98-FEFB-4DAB-B785-2E28918B1C7E}" srcOrd="0" destOrd="0" presId="urn:microsoft.com/office/officeart/2005/8/layout/orgChart1"/>
    <dgm:cxn modelId="{F617244D-642A-4BD1-8AF3-5DDFD08D4A05}" type="presParOf" srcId="{795B4B98-FEFB-4DAB-B785-2E28918B1C7E}" destId="{C9EB4BFF-95DA-49B7-87A2-66A52A4FCDFA}" srcOrd="0" destOrd="0" presId="urn:microsoft.com/office/officeart/2005/8/layout/orgChart1"/>
    <dgm:cxn modelId="{78E99EF6-4745-497B-9F56-0C0A59F96B97}" type="presParOf" srcId="{795B4B98-FEFB-4DAB-B785-2E28918B1C7E}" destId="{40CBCC65-FD09-4B94-B9C9-3482617F2627}" srcOrd="1" destOrd="0" presId="urn:microsoft.com/office/officeart/2005/8/layout/orgChart1"/>
    <dgm:cxn modelId="{BBCBBBF8-8A32-4C68-B51C-FC57CC2DA59C}" type="presParOf" srcId="{F2E1EDE4-99F4-4CBC-BA6A-91AF00914823}" destId="{6E67D5E8-91A3-4A9C-B70E-60777B0DD65E}" srcOrd="1" destOrd="0" presId="urn:microsoft.com/office/officeart/2005/8/layout/orgChart1"/>
    <dgm:cxn modelId="{A797BEFC-B9E1-401C-A51E-E08D4E58CAE2}" type="presParOf" srcId="{F2E1EDE4-99F4-4CBC-BA6A-91AF00914823}" destId="{9041FCB5-DDBA-4A82-87F1-A20AE1F0ECFA}" srcOrd="2" destOrd="0" presId="urn:microsoft.com/office/officeart/2005/8/layout/orgChart1"/>
    <dgm:cxn modelId="{326C1E5C-33DC-4A17-992A-0457A0528E4D}" type="presParOf" srcId="{B6A20B03-CFA9-41D8-9956-9F0EB448DC4A}" destId="{D644628E-4C6F-4DF2-8C07-D2B66E3A4757}" srcOrd="4" destOrd="0" presId="urn:microsoft.com/office/officeart/2005/8/layout/orgChart1"/>
    <dgm:cxn modelId="{6E3C0A1B-BB70-480A-888B-21C3BB7E06F8}" type="presParOf" srcId="{B6A20B03-CFA9-41D8-9956-9F0EB448DC4A}" destId="{4C59CDCC-8171-42A8-836D-8A7ADEF309D0}" srcOrd="5" destOrd="0" presId="urn:microsoft.com/office/officeart/2005/8/layout/orgChart1"/>
    <dgm:cxn modelId="{FCCD9B03-D6DB-459C-A188-398AECD82D5F}" type="presParOf" srcId="{4C59CDCC-8171-42A8-836D-8A7ADEF309D0}" destId="{FED7DC99-D3B3-46B2-AE57-14D47B1F3671}" srcOrd="0" destOrd="0" presId="urn:microsoft.com/office/officeart/2005/8/layout/orgChart1"/>
    <dgm:cxn modelId="{10EBC978-93F6-4238-A869-D7C04F5B282F}" type="presParOf" srcId="{FED7DC99-D3B3-46B2-AE57-14D47B1F3671}" destId="{8F3E2022-AB5E-4438-BDBE-146FD19E8285}" srcOrd="0" destOrd="0" presId="urn:microsoft.com/office/officeart/2005/8/layout/orgChart1"/>
    <dgm:cxn modelId="{1BF4278F-D322-4FCF-BF17-4698224B5604}" type="presParOf" srcId="{FED7DC99-D3B3-46B2-AE57-14D47B1F3671}" destId="{F4F60A8B-BCFE-4E33-9289-BF4CA9206F7B}" srcOrd="1" destOrd="0" presId="urn:microsoft.com/office/officeart/2005/8/layout/orgChart1"/>
    <dgm:cxn modelId="{197D3CF9-AB62-452C-8A8E-577A63239FA3}" type="presParOf" srcId="{4C59CDCC-8171-42A8-836D-8A7ADEF309D0}" destId="{0717BF70-BD3E-4FBF-92BE-2C7F71500E41}" srcOrd="1" destOrd="0" presId="urn:microsoft.com/office/officeart/2005/8/layout/orgChart1"/>
    <dgm:cxn modelId="{C2680DD4-4A69-4A9A-A914-365B46CDE93A}" type="presParOf" srcId="{4C59CDCC-8171-42A8-836D-8A7ADEF309D0}" destId="{0E63D1F7-0BB7-4B23-80D6-B69D7359A638}" srcOrd="2" destOrd="0" presId="urn:microsoft.com/office/officeart/2005/8/layout/orgChart1"/>
    <dgm:cxn modelId="{2941BCAB-A56B-48D0-A8E8-5D7F0FF20EB9}" type="presParOf" srcId="{B6A20B03-CFA9-41D8-9956-9F0EB448DC4A}" destId="{52D64095-8F0B-43C5-A134-4F8EB745D0AC}" srcOrd="6" destOrd="0" presId="urn:microsoft.com/office/officeart/2005/8/layout/orgChart1"/>
    <dgm:cxn modelId="{B746EEA7-C489-47FC-822C-41A49D534DB3}" type="presParOf" srcId="{B6A20B03-CFA9-41D8-9956-9F0EB448DC4A}" destId="{65175C4B-27F3-41C0-9093-49201195521B}" srcOrd="7" destOrd="0" presId="urn:microsoft.com/office/officeart/2005/8/layout/orgChart1"/>
    <dgm:cxn modelId="{B65639ED-9471-4E94-B82A-09930FCE9C77}" type="presParOf" srcId="{65175C4B-27F3-41C0-9093-49201195521B}" destId="{418B0B64-07DF-4A86-8188-2B3D12FF0C1B}" srcOrd="0" destOrd="0" presId="urn:microsoft.com/office/officeart/2005/8/layout/orgChart1"/>
    <dgm:cxn modelId="{F7B007D7-DC18-40A9-BADF-D7B713927FEA}" type="presParOf" srcId="{418B0B64-07DF-4A86-8188-2B3D12FF0C1B}" destId="{FCA2B357-06A1-4199-999C-BBE32872F828}" srcOrd="0" destOrd="0" presId="urn:microsoft.com/office/officeart/2005/8/layout/orgChart1"/>
    <dgm:cxn modelId="{241770E2-B4D6-4573-B8C1-9CDC5E7858F9}" type="presParOf" srcId="{418B0B64-07DF-4A86-8188-2B3D12FF0C1B}" destId="{842224E6-60DA-412E-8A1B-7533C1377869}" srcOrd="1" destOrd="0" presId="urn:microsoft.com/office/officeart/2005/8/layout/orgChart1"/>
    <dgm:cxn modelId="{AEB45DCB-4E51-4A1F-82A9-72310D4DCF0B}" type="presParOf" srcId="{65175C4B-27F3-41C0-9093-49201195521B}" destId="{5FEE9627-663F-4879-B764-2FCAC3BEDB01}" srcOrd="1" destOrd="0" presId="urn:microsoft.com/office/officeart/2005/8/layout/orgChart1"/>
    <dgm:cxn modelId="{5A58E4F2-FA61-4F6B-B398-F20802C06296}" type="presParOf" srcId="{65175C4B-27F3-41C0-9093-49201195521B}" destId="{D211A30E-3DD6-4F3B-A936-B6D9FD1B5AD6}" srcOrd="2" destOrd="0" presId="urn:microsoft.com/office/officeart/2005/8/layout/orgChart1"/>
    <dgm:cxn modelId="{FF67AE81-9491-4621-BAAC-78384A36F139}" type="presParOf" srcId="{60FE5B31-E82E-49E2-9469-B5D5674278BC}" destId="{0A55CB08-0585-4E83-BB9C-6136411D5C97}" srcOrd="2" destOrd="0" presId="urn:microsoft.com/office/officeart/2005/8/layout/orgChart1"/>
    <dgm:cxn modelId="{5CE5C07D-EF90-40E0-AE91-78C480B76BBF}" type="presParOf" srcId="{9C5DF944-3D7A-473D-A789-5CA86652B8F8}" destId="{1AE91293-7748-4E52-8855-7B838C555EB9}" srcOrd="2" destOrd="0" presId="urn:microsoft.com/office/officeart/2005/8/layout/orgChart1"/>
    <dgm:cxn modelId="{881FB57C-92A9-4DC9-8983-CFBD474AC22F}" type="presParOf" srcId="{9C5DF944-3D7A-473D-A789-5CA86652B8F8}" destId="{8BAB2199-5159-41F9-8708-33820C9B03A9}" srcOrd="3" destOrd="0" presId="urn:microsoft.com/office/officeart/2005/8/layout/orgChart1"/>
    <dgm:cxn modelId="{4BC5D466-E8E3-4EF7-BF7F-D76081EC1DB2}" type="presParOf" srcId="{8BAB2199-5159-41F9-8708-33820C9B03A9}" destId="{4AEEF0FD-EB99-4BD5-89CD-011B1DDC19F8}" srcOrd="0" destOrd="0" presId="urn:microsoft.com/office/officeart/2005/8/layout/orgChart1"/>
    <dgm:cxn modelId="{EF877DD5-6D3A-4170-998B-01FD25609313}" type="presParOf" srcId="{4AEEF0FD-EB99-4BD5-89CD-011B1DDC19F8}" destId="{86ECFBC0-6EDE-49D7-A5E4-E61CBAF4A092}" srcOrd="0" destOrd="0" presId="urn:microsoft.com/office/officeart/2005/8/layout/orgChart1"/>
    <dgm:cxn modelId="{93BB1542-B3FE-464E-89CE-86A7A45A2708}" type="presParOf" srcId="{4AEEF0FD-EB99-4BD5-89CD-011B1DDC19F8}" destId="{EE7467E8-D778-4C18-9C7C-925EF25B0DC2}" srcOrd="1" destOrd="0" presId="urn:microsoft.com/office/officeart/2005/8/layout/orgChart1"/>
    <dgm:cxn modelId="{D530052E-CAF9-4287-8DEC-41C7CF498816}" type="presParOf" srcId="{8BAB2199-5159-41F9-8708-33820C9B03A9}" destId="{70B62D43-4B2E-478D-8091-7F950B36BC86}" srcOrd="1" destOrd="0" presId="urn:microsoft.com/office/officeart/2005/8/layout/orgChart1"/>
    <dgm:cxn modelId="{CDC9AD2D-2A6C-431D-8122-B68E1C2BF56B}" type="presParOf" srcId="{70B62D43-4B2E-478D-8091-7F950B36BC86}" destId="{5A29D58D-62CC-4731-8120-CAD4354C3E03}" srcOrd="0" destOrd="0" presId="urn:microsoft.com/office/officeart/2005/8/layout/orgChart1"/>
    <dgm:cxn modelId="{A734EFB4-E8A5-439B-BB12-4DB4D204A000}" type="presParOf" srcId="{70B62D43-4B2E-478D-8091-7F950B36BC86}" destId="{20684FA8-0955-4E86-9890-955AAE2FB70E}" srcOrd="1" destOrd="0" presId="urn:microsoft.com/office/officeart/2005/8/layout/orgChart1"/>
    <dgm:cxn modelId="{5271D15A-9F46-4131-ACFB-AE56FABBE964}" type="presParOf" srcId="{20684FA8-0955-4E86-9890-955AAE2FB70E}" destId="{357DF0A8-BCC0-4D40-9A29-811D9B3E8CE1}" srcOrd="0" destOrd="0" presId="urn:microsoft.com/office/officeart/2005/8/layout/orgChart1"/>
    <dgm:cxn modelId="{A6AA1A09-9134-4D65-A36F-CBAA353941AF}" type="presParOf" srcId="{357DF0A8-BCC0-4D40-9A29-811D9B3E8CE1}" destId="{7533127D-6F77-420D-9337-03A9B17677A7}" srcOrd="0" destOrd="0" presId="urn:microsoft.com/office/officeart/2005/8/layout/orgChart1"/>
    <dgm:cxn modelId="{227B6E06-F1A0-4935-9A9D-6EC817379B39}" type="presParOf" srcId="{357DF0A8-BCC0-4D40-9A29-811D9B3E8CE1}" destId="{75DCBE71-7469-49E9-81E5-E6A43E3EC0DC}" srcOrd="1" destOrd="0" presId="urn:microsoft.com/office/officeart/2005/8/layout/orgChart1"/>
    <dgm:cxn modelId="{AC741437-AF16-4521-B2F6-72856B05C523}" type="presParOf" srcId="{20684FA8-0955-4E86-9890-955AAE2FB70E}" destId="{321B0D03-50FC-44EB-B561-D21A2CD4B482}" srcOrd="1" destOrd="0" presId="urn:microsoft.com/office/officeart/2005/8/layout/orgChart1"/>
    <dgm:cxn modelId="{B5F10FD9-E31E-46BE-BF21-4768E072976A}" type="presParOf" srcId="{20684FA8-0955-4E86-9890-955AAE2FB70E}" destId="{0654A2B9-B227-48A6-941C-DD027142ECCE}" srcOrd="2" destOrd="0" presId="urn:microsoft.com/office/officeart/2005/8/layout/orgChart1"/>
    <dgm:cxn modelId="{987B0AA0-E314-4BFF-8749-A251D8BA9FF3}" type="presParOf" srcId="{70B62D43-4B2E-478D-8091-7F950B36BC86}" destId="{77FF546B-1ADB-4B35-B705-B48DE95D0A7F}" srcOrd="2" destOrd="0" presId="urn:microsoft.com/office/officeart/2005/8/layout/orgChart1"/>
    <dgm:cxn modelId="{112A3335-786F-43BD-BAC6-ED8C79B7BFF0}" type="presParOf" srcId="{70B62D43-4B2E-478D-8091-7F950B36BC86}" destId="{69C13562-DBB8-42F8-AE39-8AFEF8ED4982}" srcOrd="3" destOrd="0" presId="urn:microsoft.com/office/officeart/2005/8/layout/orgChart1"/>
    <dgm:cxn modelId="{758F1105-100B-450F-A2F3-D73117FBC2AA}" type="presParOf" srcId="{69C13562-DBB8-42F8-AE39-8AFEF8ED4982}" destId="{896D96FE-EA05-4066-8BE5-F7366BA3777A}" srcOrd="0" destOrd="0" presId="urn:microsoft.com/office/officeart/2005/8/layout/orgChart1"/>
    <dgm:cxn modelId="{EB2ECEC1-2BBB-4419-BB64-227948963BF4}" type="presParOf" srcId="{896D96FE-EA05-4066-8BE5-F7366BA3777A}" destId="{079C46BA-E270-4C4F-9AA8-92E32A64D736}" srcOrd="0" destOrd="0" presId="urn:microsoft.com/office/officeart/2005/8/layout/orgChart1"/>
    <dgm:cxn modelId="{AE1F77D9-2FA1-4D90-BCD2-35F3AFD13CA5}" type="presParOf" srcId="{896D96FE-EA05-4066-8BE5-F7366BA3777A}" destId="{3AA4BA60-CAF3-4B65-8A7B-26648B565082}" srcOrd="1" destOrd="0" presId="urn:microsoft.com/office/officeart/2005/8/layout/orgChart1"/>
    <dgm:cxn modelId="{29B9D7C3-1779-4464-848D-2B04B2C286C1}" type="presParOf" srcId="{69C13562-DBB8-42F8-AE39-8AFEF8ED4982}" destId="{54F082B5-2FAD-490F-B257-B96DCB3E19FC}" srcOrd="1" destOrd="0" presId="urn:microsoft.com/office/officeart/2005/8/layout/orgChart1"/>
    <dgm:cxn modelId="{B7A4B565-33D1-47B3-920A-564AF9687F02}" type="presParOf" srcId="{69C13562-DBB8-42F8-AE39-8AFEF8ED4982}" destId="{6C846A69-A00E-4FB9-80C7-DC7FE13BD4B5}" srcOrd="2" destOrd="0" presId="urn:microsoft.com/office/officeart/2005/8/layout/orgChart1"/>
    <dgm:cxn modelId="{36333EB1-B83C-491E-84C9-1186392A3A8C}" type="presParOf" srcId="{70B62D43-4B2E-478D-8091-7F950B36BC86}" destId="{C6471DB4-9B93-437A-AEBE-F3B71F737DF8}" srcOrd="4" destOrd="0" presId="urn:microsoft.com/office/officeart/2005/8/layout/orgChart1"/>
    <dgm:cxn modelId="{D3773366-DA8E-4D6D-9CA1-1328EED72890}" type="presParOf" srcId="{70B62D43-4B2E-478D-8091-7F950B36BC86}" destId="{CD8B12E6-DD1E-4D70-BE7C-A5443A3D84D1}" srcOrd="5" destOrd="0" presId="urn:microsoft.com/office/officeart/2005/8/layout/orgChart1"/>
    <dgm:cxn modelId="{12DE8245-D6DA-4A05-951F-CF6F0525FDAC}" type="presParOf" srcId="{CD8B12E6-DD1E-4D70-BE7C-A5443A3D84D1}" destId="{C0FBA54D-3A3D-42F4-B1C8-ADE0E74CCC4D}" srcOrd="0" destOrd="0" presId="urn:microsoft.com/office/officeart/2005/8/layout/orgChart1"/>
    <dgm:cxn modelId="{93C6980A-A955-4B8D-9EC4-3C295F2D1B2B}" type="presParOf" srcId="{C0FBA54D-3A3D-42F4-B1C8-ADE0E74CCC4D}" destId="{30DA9891-B7C7-405D-9015-1C3DF0E9850F}" srcOrd="0" destOrd="0" presId="urn:microsoft.com/office/officeart/2005/8/layout/orgChart1"/>
    <dgm:cxn modelId="{76745BA2-6659-44EE-BAEE-7750C01C1585}" type="presParOf" srcId="{C0FBA54D-3A3D-42F4-B1C8-ADE0E74CCC4D}" destId="{5EC808F1-181C-42C2-975C-2B558EBCB7FE}" srcOrd="1" destOrd="0" presId="urn:microsoft.com/office/officeart/2005/8/layout/orgChart1"/>
    <dgm:cxn modelId="{2B26D553-47B8-4FE4-8F18-9EC68CEFA4EB}" type="presParOf" srcId="{CD8B12E6-DD1E-4D70-BE7C-A5443A3D84D1}" destId="{3C11D65F-2A65-4A7E-9C15-AA6406FE6F0B}" srcOrd="1" destOrd="0" presId="urn:microsoft.com/office/officeart/2005/8/layout/orgChart1"/>
    <dgm:cxn modelId="{1D909B99-8BB3-40E3-B0C7-8D18E5EB37B8}" type="presParOf" srcId="{CD8B12E6-DD1E-4D70-BE7C-A5443A3D84D1}" destId="{07414A68-C8A8-4CE7-984E-48064FC49AF5}" srcOrd="2" destOrd="0" presId="urn:microsoft.com/office/officeart/2005/8/layout/orgChart1"/>
    <dgm:cxn modelId="{CA05E2B2-E3DA-4EAC-884B-444497FC98CB}" type="presParOf" srcId="{70B62D43-4B2E-478D-8091-7F950B36BC86}" destId="{BD53C961-9C2E-42B5-A825-EB1CD5AF2FE3}" srcOrd="6" destOrd="0" presId="urn:microsoft.com/office/officeart/2005/8/layout/orgChart1"/>
    <dgm:cxn modelId="{73138AA2-CFC4-4E4E-BC27-E2BFA3BB0C5D}" type="presParOf" srcId="{70B62D43-4B2E-478D-8091-7F950B36BC86}" destId="{2AD0F394-908E-4BF8-9902-81719C192207}" srcOrd="7" destOrd="0" presId="urn:microsoft.com/office/officeart/2005/8/layout/orgChart1"/>
    <dgm:cxn modelId="{4277D73A-2EFF-4B9A-BABA-E7B16D35E500}" type="presParOf" srcId="{2AD0F394-908E-4BF8-9902-81719C192207}" destId="{6508E9AA-32AD-45CE-ACB4-E452A2309B43}" srcOrd="0" destOrd="0" presId="urn:microsoft.com/office/officeart/2005/8/layout/orgChart1"/>
    <dgm:cxn modelId="{0FF21072-A394-46F3-B44E-474239B1995C}" type="presParOf" srcId="{6508E9AA-32AD-45CE-ACB4-E452A2309B43}" destId="{26E61D30-5696-4E05-9044-AF73EF27DAB2}" srcOrd="0" destOrd="0" presId="urn:microsoft.com/office/officeart/2005/8/layout/orgChart1"/>
    <dgm:cxn modelId="{AD58343D-1618-41DB-AA13-BC6F0F39A4E1}" type="presParOf" srcId="{6508E9AA-32AD-45CE-ACB4-E452A2309B43}" destId="{14A5ABF2-8B49-4694-AC4C-1A898869B017}" srcOrd="1" destOrd="0" presId="urn:microsoft.com/office/officeart/2005/8/layout/orgChart1"/>
    <dgm:cxn modelId="{B1C9F35C-2591-48C6-8104-80CCF745AA8D}" type="presParOf" srcId="{2AD0F394-908E-4BF8-9902-81719C192207}" destId="{E95C75F7-7305-47DE-985C-550E435481C9}" srcOrd="1" destOrd="0" presId="urn:microsoft.com/office/officeart/2005/8/layout/orgChart1"/>
    <dgm:cxn modelId="{F8A66253-C1EF-48D0-AF03-62F5A8233A11}" type="presParOf" srcId="{2AD0F394-908E-4BF8-9902-81719C192207}" destId="{ADFD56FF-A789-4A68-9B2D-8E4E857854C2}" srcOrd="2" destOrd="0" presId="urn:microsoft.com/office/officeart/2005/8/layout/orgChart1"/>
    <dgm:cxn modelId="{DA1A1796-8C8F-4FC5-B7CA-FF90BDD9472E}" type="presParOf" srcId="{70B62D43-4B2E-478D-8091-7F950B36BC86}" destId="{B4ADFA40-1DC3-4BD0-BAE4-D5BA4FDF2B3E}" srcOrd="8" destOrd="0" presId="urn:microsoft.com/office/officeart/2005/8/layout/orgChart1"/>
    <dgm:cxn modelId="{2B7B28C6-9019-428C-9E9B-043E824B9DF1}" type="presParOf" srcId="{70B62D43-4B2E-478D-8091-7F950B36BC86}" destId="{74623D81-D47A-4BDB-A76C-094846D41FA8}" srcOrd="9" destOrd="0" presId="urn:microsoft.com/office/officeart/2005/8/layout/orgChart1"/>
    <dgm:cxn modelId="{68FEEC44-57AE-4BAF-A68B-9603658157D9}" type="presParOf" srcId="{74623D81-D47A-4BDB-A76C-094846D41FA8}" destId="{A5AFB960-0B8B-4E03-885A-2579269F7DC1}" srcOrd="0" destOrd="0" presId="urn:microsoft.com/office/officeart/2005/8/layout/orgChart1"/>
    <dgm:cxn modelId="{5783E00D-1C13-44FB-BD51-908B3A693727}" type="presParOf" srcId="{A5AFB960-0B8B-4E03-885A-2579269F7DC1}" destId="{3A05D6AC-55D4-4F8B-831D-7528DBB5E857}" srcOrd="0" destOrd="0" presId="urn:microsoft.com/office/officeart/2005/8/layout/orgChart1"/>
    <dgm:cxn modelId="{3DE88FFF-681F-4D31-8C9B-E3A5CD5A481A}" type="presParOf" srcId="{A5AFB960-0B8B-4E03-885A-2579269F7DC1}" destId="{179F0FCD-C306-4B84-A7DF-E34F9FAB6F56}" srcOrd="1" destOrd="0" presId="urn:microsoft.com/office/officeart/2005/8/layout/orgChart1"/>
    <dgm:cxn modelId="{6B140D27-65DE-438B-99F8-04FC45B61344}" type="presParOf" srcId="{74623D81-D47A-4BDB-A76C-094846D41FA8}" destId="{856F8CB3-7FD8-44A2-BD9F-D0A3BBBFD7B2}" srcOrd="1" destOrd="0" presId="urn:microsoft.com/office/officeart/2005/8/layout/orgChart1"/>
    <dgm:cxn modelId="{474D597F-665A-4049-A658-112A8CB1702F}" type="presParOf" srcId="{74623D81-D47A-4BDB-A76C-094846D41FA8}" destId="{E41C3208-7C36-4192-9EA5-1F0C4DB4A826}" srcOrd="2" destOrd="0" presId="urn:microsoft.com/office/officeart/2005/8/layout/orgChart1"/>
    <dgm:cxn modelId="{337B9F70-5479-462D-985C-27BA9F11BAD8}" type="presParOf" srcId="{8BAB2199-5159-41F9-8708-33820C9B03A9}" destId="{FB705D8D-4B0F-418C-BE22-C9FC935B08A3}" srcOrd="2" destOrd="0" presId="urn:microsoft.com/office/officeart/2005/8/layout/orgChart1"/>
    <dgm:cxn modelId="{1C61B122-6244-42FD-B832-B4F7D6E7098B}" type="presParOf" srcId="{9C5DF944-3D7A-473D-A789-5CA86652B8F8}" destId="{4F6F1802-D2DC-45F2-8B57-B9ACE00E096B}" srcOrd="4" destOrd="0" presId="urn:microsoft.com/office/officeart/2005/8/layout/orgChart1"/>
    <dgm:cxn modelId="{31529108-0A84-460B-9199-E8C20ED5CB2A}" type="presParOf" srcId="{9C5DF944-3D7A-473D-A789-5CA86652B8F8}" destId="{D09FB176-C899-4C34-A2EF-DF4099E3930B}" srcOrd="5" destOrd="0" presId="urn:microsoft.com/office/officeart/2005/8/layout/orgChart1"/>
    <dgm:cxn modelId="{BEF6D713-67C5-45D7-BDF6-0DF7DCA0A8DB}" type="presParOf" srcId="{D09FB176-C899-4C34-A2EF-DF4099E3930B}" destId="{EB3A78CF-8659-4E76-9BB6-78F8A7F8B535}" srcOrd="0" destOrd="0" presId="urn:microsoft.com/office/officeart/2005/8/layout/orgChart1"/>
    <dgm:cxn modelId="{3F0E4111-72A0-4DB3-8A6E-0873DB4EBC37}" type="presParOf" srcId="{EB3A78CF-8659-4E76-9BB6-78F8A7F8B535}" destId="{ED956AEF-5A78-47DC-9D97-3B27A2E93095}" srcOrd="0" destOrd="0" presId="urn:microsoft.com/office/officeart/2005/8/layout/orgChart1"/>
    <dgm:cxn modelId="{FB22BED1-14D3-4DE7-809F-C5D877EF72ED}" type="presParOf" srcId="{EB3A78CF-8659-4E76-9BB6-78F8A7F8B535}" destId="{0936C29E-0ABE-4289-9453-F6DF249F454C}" srcOrd="1" destOrd="0" presId="urn:microsoft.com/office/officeart/2005/8/layout/orgChart1"/>
    <dgm:cxn modelId="{ED91C8D6-8548-4DBC-9221-F9272A0DBEF4}" type="presParOf" srcId="{D09FB176-C899-4C34-A2EF-DF4099E3930B}" destId="{3666C14E-3FE7-4AB2-BA4F-4535D42C477E}" srcOrd="1" destOrd="0" presId="urn:microsoft.com/office/officeart/2005/8/layout/orgChart1"/>
    <dgm:cxn modelId="{45D6DB97-766C-4490-96D4-EBD06A2B47EE}" type="presParOf" srcId="{3666C14E-3FE7-4AB2-BA4F-4535D42C477E}" destId="{7E670A0B-4B6A-45AD-AE95-FAE9E52BA24F}" srcOrd="0" destOrd="0" presId="urn:microsoft.com/office/officeart/2005/8/layout/orgChart1"/>
    <dgm:cxn modelId="{6C47E732-DE2E-4AE6-B17C-698F3126B2E7}" type="presParOf" srcId="{3666C14E-3FE7-4AB2-BA4F-4535D42C477E}" destId="{781D4557-4BA2-4B53-85D2-D0A8E2F29ACB}" srcOrd="1" destOrd="0" presId="urn:microsoft.com/office/officeart/2005/8/layout/orgChart1"/>
    <dgm:cxn modelId="{78F4E0C3-A8D7-440D-8AF3-4202F3256446}" type="presParOf" srcId="{781D4557-4BA2-4B53-85D2-D0A8E2F29ACB}" destId="{A1F0E8B8-00E6-43CE-8E1F-A9918B608453}" srcOrd="0" destOrd="0" presId="urn:microsoft.com/office/officeart/2005/8/layout/orgChart1"/>
    <dgm:cxn modelId="{A764CE63-5315-43E6-9140-F58127E084ED}" type="presParOf" srcId="{A1F0E8B8-00E6-43CE-8E1F-A9918B608453}" destId="{2C701CAE-D8F1-461E-8A0C-C57AEB1CD6C2}" srcOrd="0" destOrd="0" presId="urn:microsoft.com/office/officeart/2005/8/layout/orgChart1"/>
    <dgm:cxn modelId="{0CAFFCF2-D458-459E-BA29-6BD25CB72642}" type="presParOf" srcId="{A1F0E8B8-00E6-43CE-8E1F-A9918B608453}" destId="{0A55F855-E390-49C4-85C3-4EB5DC8DFEC3}" srcOrd="1" destOrd="0" presId="urn:microsoft.com/office/officeart/2005/8/layout/orgChart1"/>
    <dgm:cxn modelId="{ED652621-0000-4505-8DA9-52F8BD5A5D46}" type="presParOf" srcId="{781D4557-4BA2-4B53-85D2-D0A8E2F29ACB}" destId="{8FDA77AA-02A8-4EBB-8954-A3306A125F11}" srcOrd="1" destOrd="0" presId="urn:microsoft.com/office/officeart/2005/8/layout/orgChart1"/>
    <dgm:cxn modelId="{B9521CB3-E35F-48C0-95AE-35287145A3C7}" type="presParOf" srcId="{781D4557-4BA2-4B53-85D2-D0A8E2F29ACB}" destId="{802B30D6-A884-4929-98EE-4DE3E2D91CB8}" srcOrd="2" destOrd="0" presId="urn:microsoft.com/office/officeart/2005/8/layout/orgChart1"/>
    <dgm:cxn modelId="{C2EFCA48-373B-482D-9E93-0B14F45BE3AA}" type="presParOf" srcId="{3666C14E-3FE7-4AB2-BA4F-4535D42C477E}" destId="{4E5DB2E5-BC21-45FD-89CF-804EEEA73D92}" srcOrd="2" destOrd="0" presId="urn:microsoft.com/office/officeart/2005/8/layout/orgChart1"/>
    <dgm:cxn modelId="{27A9A5EA-D979-4D60-88D2-89A07BB72B42}" type="presParOf" srcId="{3666C14E-3FE7-4AB2-BA4F-4535D42C477E}" destId="{FEF5B6E2-22EA-4CFA-BF26-961399773F49}" srcOrd="3" destOrd="0" presId="urn:microsoft.com/office/officeart/2005/8/layout/orgChart1"/>
    <dgm:cxn modelId="{DB53639B-3E14-450E-A696-C786F31A022A}" type="presParOf" srcId="{FEF5B6E2-22EA-4CFA-BF26-961399773F49}" destId="{42BED641-FA4F-4D4B-9A19-A7D3C3BE1408}" srcOrd="0" destOrd="0" presId="urn:microsoft.com/office/officeart/2005/8/layout/orgChart1"/>
    <dgm:cxn modelId="{636B685F-60DE-40CC-B3B8-8F9ECBB49181}" type="presParOf" srcId="{42BED641-FA4F-4D4B-9A19-A7D3C3BE1408}" destId="{74487508-3D4F-4F35-9119-7335AA499C95}" srcOrd="0" destOrd="0" presId="urn:microsoft.com/office/officeart/2005/8/layout/orgChart1"/>
    <dgm:cxn modelId="{3BDE097D-A150-43A0-9467-AEEF71BDD0EC}" type="presParOf" srcId="{42BED641-FA4F-4D4B-9A19-A7D3C3BE1408}" destId="{EA4E738B-1483-44D6-89EB-8256A9C3F87D}" srcOrd="1" destOrd="0" presId="urn:microsoft.com/office/officeart/2005/8/layout/orgChart1"/>
    <dgm:cxn modelId="{AA5DE5B5-0C87-466B-BFBE-8485161B67B8}" type="presParOf" srcId="{FEF5B6E2-22EA-4CFA-BF26-961399773F49}" destId="{B5B7C6F2-824B-4B22-9513-4D47B87A1DEF}" srcOrd="1" destOrd="0" presId="urn:microsoft.com/office/officeart/2005/8/layout/orgChart1"/>
    <dgm:cxn modelId="{E9877306-80AB-4428-8C12-6D1D25DF8261}" type="presParOf" srcId="{FEF5B6E2-22EA-4CFA-BF26-961399773F49}" destId="{AD4B3EEE-3AC5-44A5-8891-70C0728030DE}" srcOrd="2" destOrd="0" presId="urn:microsoft.com/office/officeart/2005/8/layout/orgChart1"/>
    <dgm:cxn modelId="{9EB5D038-D267-4A25-BE9A-C288CD9CA81B}" type="presParOf" srcId="{3666C14E-3FE7-4AB2-BA4F-4535D42C477E}" destId="{1A2BCB80-89E2-41EC-87D9-8650DA66AB8A}" srcOrd="4" destOrd="0" presId="urn:microsoft.com/office/officeart/2005/8/layout/orgChart1"/>
    <dgm:cxn modelId="{5C3EC5C9-3AF2-4D87-8EAE-F154C565E4E3}" type="presParOf" srcId="{3666C14E-3FE7-4AB2-BA4F-4535D42C477E}" destId="{CD498E25-17A8-4592-A106-0BDE77F9F8BE}" srcOrd="5" destOrd="0" presId="urn:microsoft.com/office/officeart/2005/8/layout/orgChart1"/>
    <dgm:cxn modelId="{15E2898D-B96E-4553-9204-7A201F38041A}" type="presParOf" srcId="{CD498E25-17A8-4592-A106-0BDE77F9F8BE}" destId="{1832CD07-F56C-4B75-9FC3-CEF6C2D6EA45}" srcOrd="0" destOrd="0" presId="urn:microsoft.com/office/officeart/2005/8/layout/orgChart1"/>
    <dgm:cxn modelId="{63A7ABB4-7EFA-43ED-B9B7-FD62068CE577}" type="presParOf" srcId="{1832CD07-F56C-4B75-9FC3-CEF6C2D6EA45}" destId="{F7484F86-9514-4EEC-AAEC-65AD9B4B3D96}" srcOrd="0" destOrd="0" presId="urn:microsoft.com/office/officeart/2005/8/layout/orgChart1"/>
    <dgm:cxn modelId="{57B9A605-0F8A-4A5D-856F-5FBCE9D38191}" type="presParOf" srcId="{1832CD07-F56C-4B75-9FC3-CEF6C2D6EA45}" destId="{2F8AA862-E8D3-4043-95F3-7EBB33FDC237}" srcOrd="1" destOrd="0" presId="urn:microsoft.com/office/officeart/2005/8/layout/orgChart1"/>
    <dgm:cxn modelId="{ECB7B978-33FE-4C28-909D-8B871C35B159}" type="presParOf" srcId="{CD498E25-17A8-4592-A106-0BDE77F9F8BE}" destId="{D6D1B4BE-1E43-4CD4-965F-996A3963A4DE}" srcOrd="1" destOrd="0" presId="urn:microsoft.com/office/officeart/2005/8/layout/orgChart1"/>
    <dgm:cxn modelId="{F1AE94E3-D858-4837-B500-927CDAB66D04}" type="presParOf" srcId="{CD498E25-17A8-4592-A106-0BDE77F9F8BE}" destId="{2585E360-1265-4DAF-8ED0-8CB30CFCA044}" srcOrd="2" destOrd="0" presId="urn:microsoft.com/office/officeart/2005/8/layout/orgChart1"/>
    <dgm:cxn modelId="{E9DDD86B-063B-45CF-BD69-F371FF54771B}" type="presParOf" srcId="{3666C14E-3FE7-4AB2-BA4F-4535D42C477E}" destId="{9AAB9F84-69DB-4974-8FB3-17FE16A42904}" srcOrd="6" destOrd="0" presId="urn:microsoft.com/office/officeart/2005/8/layout/orgChart1"/>
    <dgm:cxn modelId="{79D68EE2-2811-4247-B074-B5CFE1450639}" type="presParOf" srcId="{3666C14E-3FE7-4AB2-BA4F-4535D42C477E}" destId="{C3EE2C24-35C5-4383-8BA8-04718D61B1E3}" srcOrd="7" destOrd="0" presId="urn:microsoft.com/office/officeart/2005/8/layout/orgChart1"/>
    <dgm:cxn modelId="{922AC56B-A962-402D-9D9B-6384BA3B4D38}" type="presParOf" srcId="{C3EE2C24-35C5-4383-8BA8-04718D61B1E3}" destId="{D76FB983-6AF4-4D17-803C-BE4F9D86E241}" srcOrd="0" destOrd="0" presId="urn:microsoft.com/office/officeart/2005/8/layout/orgChart1"/>
    <dgm:cxn modelId="{7C5BBE6B-EA20-445F-9BE1-792368025175}" type="presParOf" srcId="{D76FB983-6AF4-4D17-803C-BE4F9D86E241}" destId="{C95AECE2-07C4-42E7-90DA-5CD8EA216CFC}" srcOrd="0" destOrd="0" presId="urn:microsoft.com/office/officeart/2005/8/layout/orgChart1"/>
    <dgm:cxn modelId="{770D9179-FB92-45E6-92B2-97335D9E937B}" type="presParOf" srcId="{D76FB983-6AF4-4D17-803C-BE4F9D86E241}" destId="{4704A764-F3E3-46A1-B698-AC3BCD85875D}" srcOrd="1" destOrd="0" presId="urn:microsoft.com/office/officeart/2005/8/layout/orgChart1"/>
    <dgm:cxn modelId="{B145AF07-1E5E-4C8D-A26F-3B48CA4CBC4D}" type="presParOf" srcId="{C3EE2C24-35C5-4383-8BA8-04718D61B1E3}" destId="{C07B020C-8290-4505-84E9-D8CD925D7B93}" srcOrd="1" destOrd="0" presId="urn:microsoft.com/office/officeart/2005/8/layout/orgChart1"/>
    <dgm:cxn modelId="{0C926C7D-0DB7-472E-B816-4E1F39D55A7C}" type="presParOf" srcId="{C3EE2C24-35C5-4383-8BA8-04718D61B1E3}" destId="{97715D9E-A6B5-4BE2-9531-017E1F9F5E37}" srcOrd="2" destOrd="0" presId="urn:microsoft.com/office/officeart/2005/8/layout/orgChart1"/>
    <dgm:cxn modelId="{05932347-F29C-4F93-BECD-7A893CC44B9D}" type="presParOf" srcId="{3666C14E-3FE7-4AB2-BA4F-4535D42C477E}" destId="{F8AA5B07-D62E-4BEF-A7F4-BB8154CE0161}" srcOrd="8" destOrd="0" presId="urn:microsoft.com/office/officeart/2005/8/layout/orgChart1"/>
    <dgm:cxn modelId="{29C51761-9CCC-4566-9829-C12AA4193A5C}" type="presParOf" srcId="{3666C14E-3FE7-4AB2-BA4F-4535D42C477E}" destId="{28D3CB32-FAA0-4273-8538-1EB307061468}" srcOrd="9" destOrd="0" presId="urn:microsoft.com/office/officeart/2005/8/layout/orgChart1"/>
    <dgm:cxn modelId="{274B6063-B0DC-4A23-8E9B-17F7EFBD0CAA}" type="presParOf" srcId="{28D3CB32-FAA0-4273-8538-1EB307061468}" destId="{4E6634D0-9CA1-4ACD-BF91-91BEE47E76EF}" srcOrd="0" destOrd="0" presId="urn:microsoft.com/office/officeart/2005/8/layout/orgChart1"/>
    <dgm:cxn modelId="{E4FBAA60-8BB5-4270-A015-FB3153E83088}" type="presParOf" srcId="{4E6634D0-9CA1-4ACD-BF91-91BEE47E76EF}" destId="{EE219807-47C8-4941-99AE-CE39076E53F5}" srcOrd="0" destOrd="0" presId="urn:microsoft.com/office/officeart/2005/8/layout/orgChart1"/>
    <dgm:cxn modelId="{61A19BB0-4DBE-4776-9920-1D81C163099E}" type="presParOf" srcId="{4E6634D0-9CA1-4ACD-BF91-91BEE47E76EF}" destId="{A8ED66CC-CBB3-4EB5-ADE1-6E062170315B}" srcOrd="1" destOrd="0" presId="urn:microsoft.com/office/officeart/2005/8/layout/orgChart1"/>
    <dgm:cxn modelId="{AC4DF9E0-C8D2-4FB0-8BC1-7D1C16242101}" type="presParOf" srcId="{28D3CB32-FAA0-4273-8538-1EB307061468}" destId="{55A4A9B7-D2D2-4F27-9972-54B957F184B3}" srcOrd="1" destOrd="0" presId="urn:microsoft.com/office/officeart/2005/8/layout/orgChart1"/>
    <dgm:cxn modelId="{199B0F1F-63B9-46A7-8893-012C3A249F8E}" type="presParOf" srcId="{28D3CB32-FAA0-4273-8538-1EB307061468}" destId="{A6D08738-8725-4BBB-8D6E-6E0F7F338F27}" srcOrd="2" destOrd="0" presId="urn:microsoft.com/office/officeart/2005/8/layout/orgChart1"/>
    <dgm:cxn modelId="{074F65D4-EE8B-4C89-895F-130C6B9889CA}" type="presParOf" srcId="{D09FB176-C899-4C34-A2EF-DF4099E3930B}" destId="{10032A81-28F1-4589-A2C9-2F713826DB5B}" srcOrd="2" destOrd="0" presId="urn:microsoft.com/office/officeart/2005/8/layout/orgChart1"/>
    <dgm:cxn modelId="{67A57A01-B594-4909-AA74-521FB610D966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DADDC7A-CD5A-4714-B160-0F82C9C4E29C}" type="presOf" srcId="{88415C31-82DD-4EF9-9A7A-1D4D99FB6B9D}" destId="{ED956AEF-5A78-47DC-9D97-3B27A2E93095}" srcOrd="0" destOrd="0" presId="urn:microsoft.com/office/officeart/2005/8/layout/orgChart1"/>
    <dgm:cxn modelId="{0F2CBAD1-4838-4BAC-B4E1-46E80DE7D2BC}" type="presOf" srcId="{DC9F82DD-39AD-486C-81D6-0E3C38A96BAD}" destId="{4F6F1802-D2DC-45F2-8B57-B9ACE00E096B}" srcOrd="0" destOrd="0" presId="urn:microsoft.com/office/officeart/2005/8/layout/orgChart1"/>
    <dgm:cxn modelId="{6F3A2F76-F82E-4BEF-A5EC-E0936F6AE3A9}" type="presOf" srcId="{1E17A9B5-1CC6-4BF4-A5EB-2099972243B8}" destId="{F0DC39B6-0C64-430A-9FFB-4907B94E244D}" srcOrd="0" destOrd="0" presId="urn:microsoft.com/office/officeart/2005/8/layout/orgChart1"/>
    <dgm:cxn modelId="{4901306E-08B0-4D42-8C26-CEDED6FF1232}" type="presOf" srcId="{69BEBD41-3545-40FD-BFDD-D21BD47C872E}" destId="{EA4E738B-1483-44D6-89EB-8256A9C3F87D}" srcOrd="1" destOrd="0" presId="urn:microsoft.com/office/officeart/2005/8/layout/orgChart1"/>
    <dgm:cxn modelId="{780A8927-C8AF-4B9A-9FF3-5A406317F084}" type="presOf" srcId="{D5F013B3-4B4E-4E38-9BAF-4B34B2BB0C79}" destId="{26E61D30-5696-4E05-9044-AF73EF27DAB2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EE798416-D8EE-408C-B124-FB4B2A6E9B0C}" type="presOf" srcId="{DCB062A1-302A-48A6-BE81-96138548FF70}" destId="{1AE91293-7748-4E52-8855-7B838C555EB9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87CF195A-9668-4A71-A042-5A466A1336E1}" type="presOf" srcId="{00B822AA-E50D-409C-8E77-78CE41F17C4F}" destId="{EE7467E8-D778-4C18-9C7C-925EF25B0DC2}" srcOrd="1" destOrd="0" presId="urn:microsoft.com/office/officeart/2005/8/layout/orgChart1"/>
    <dgm:cxn modelId="{A779C1DF-C210-4345-AA19-CB9D36E9DEED}" type="presOf" srcId="{CBC98D67-7A4E-4DF5-AC0F-18B667594BB8}" destId="{D644628E-4C6F-4DF2-8C07-D2B66E3A4757}" srcOrd="0" destOrd="0" presId="urn:microsoft.com/office/officeart/2005/8/layout/orgChart1"/>
    <dgm:cxn modelId="{46477599-4F43-49CE-B132-F7700BF567A3}" type="presOf" srcId="{E2FDDA39-0A56-4C19-9570-F6322A50CD7C}" destId="{4704A764-F3E3-46A1-B698-AC3BCD85875D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CD72159-A703-4D4B-BDDD-17D6AB6B101A}" type="presOf" srcId="{BCA1F9C7-A2DE-4DA9-9030-581CAAE089DA}" destId="{7E670A0B-4B6A-45AD-AE95-FAE9E52BA24F}" srcOrd="0" destOrd="0" presId="urn:microsoft.com/office/officeart/2005/8/layout/orgChart1"/>
    <dgm:cxn modelId="{46A29309-80C1-4BE1-8BED-176818C37D3A}" type="presOf" srcId="{8514C17C-35EC-4D14-92F7-13A577CAA5C4}" destId="{079C46BA-E270-4C4F-9AA8-92E32A64D736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48D63C8-015D-407F-8D1F-3E83AEA81D58}" type="presOf" srcId="{CE683E6A-A313-4F5C-8639-235783D1198F}" destId="{6C1B72B2-EE6C-495B-ADAD-8508CE8EB807}" srcOrd="0" destOrd="0" presId="urn:microsoft.com/office/officeart/2005/8/layout/orgChart1"/>
    <dgm:cxn modelId="{329383BB-AFD8-456E-88F9-2F13B965840E}" type="presOf" srcId="{51AC05A3-5125-4631-8328-EE9742C5CE1F}" destId="{7533127D-6F77-420D-9337-03A9B17677A7}" srcOrd="0" destOrd="0" presId="urn:microsoft.com/office/officeart/2005/8/layout/orgChart1"/>
    <dgm:cxn modelId="{0DE45E90-350B-4861-9D13-9F853C9046F2}" type="presOf" srcId="{6A766238-49C0-489C-9759-5801318FB123}" destId="{8F3E2022-AB5E-4438-BDBE-146FD19E8285}" srcOrd="0" destOrd="0" presId="urn:microsoft.com/office/officeart/2005/8/layout/orgChart1"/>
    <dgm:cxn modelId="{3AA9ADB2-1940-4BE6-900A-FEFF5131D1AB}" type="presOf" srcId="{C7336B56-6975-43EE-AA11-2CF9D86F3B72}" destId="{2F8AA862-E8D3-4043-95F3-7EBB33FDC237}" srcOrd="1" destOrd="0" presId="urn:microsoft.com/office/officeart/2005/8/layout/orgChart1"/>
    <dgm:cxn modelId="{3295476E-D214-49F7-A899-52342FFF4915}" type="presOf" srcId="{0ED209FE-B93C-493B-85A2-BA5863869AE7}" destId="{B4ADFA40-1DC3-4BD0-BAE4-D5BA4FDF2B3E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8CD54127-4C07-42EC-830D-98E4155F83A1}" type="presOf" srcId="{41CBE71F-8A1C-4046-8B51-627382F890A8}" destId="{BD53C961-9C2E-42B5-A825-EB1CD5AF2FE3}" srcOrd="0" destOrd="0" presId="urn:microsoft.com/office/officeart/2005/8/layout/orgChart1"/>
    <dgm:cxn modelId="{E0407D1B-0F77-4E97-A8B7-5FA2D5957985}" type="presOf" srcId="{EDF4E25F-6E69-41B7-B57F-66E5D749104E}" destId="{CD65CBB6-B9A3-48AB-AFB3-4BE4B03553D3}" srcOrd="0" destOrd="0" presId="urn:microsoft.com/office/officeart/2005/8/layout/orgChart1"/>
    <dgm:cxn modelId="{510E8EE1-BF0F-478D-8ACF-C01BF038E7F9}" type="presOf" srcId="{BAA37ED3-8504-4718-82EA-2141E33A703B}" destId="{C6471DB4-9B93-437A-AEBE-F3B71F737DF8}" srcOrd="0" destOrd="0" presId="urn:microsoft.com/office/officeart/2005/8/layout/orgChart1"/>
    <dgm:cxn modelId="{D69B9135-9592-4226-A0BC-7AB3D8E07699}" type="presOf" srcId="{D91152BC-9A33-44D3-AEBB-F20420DB430F}" destId="{5EC808F1-181C-42C2-975C-2B558EBCB7FE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D8CBCA99-1C0C-4C46-A2BE-083DFEA8F9E8}" type="presOf" srcId="{032924AE-7BA3-4608-9D4D-A10FC22FA55B}" destId="{842224E6-60DA-412E-8A1B-7533C1377869}" srcOrd="1" destOrd="0" presId="urn:microsoft.com/office/officeart/2005/8/layout/orgChart1"/>
    <dgm:cxn modelId="{FB14BEE0-1D52-4F7B-B661-57D5CC776518}" type="presOf" srcId="{00B822AA-E50D-409C-8E77-78CE41F17C4F}" destId="{86ECFBC0-6EDE-49D7-A5E4-E61CBAF4A09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CD96EE44-301E-4A0F-B27C-2EDB98ED5A6D}" type="presOf" srcId="{D656347E-658D-41DE-86E2-9688A1F66EB3}" destId="{D351E307-7A60-4733-B21C-CC6D6E5D051D}" srcOrd="0" destOrd="0" presId="urn:microsoft.com/office/officeart/2005/8/layout/orgChart1"/>
    <dgm:cxn modelId="{D10DFA13-1DB5-4019-81D8-E6C56D72C957}" type="presOf" srcId="{092024CE-8423-4E50-A34E-3122E05631CC}" destId="{0A55F855-E390-49C4-85C3-4EB5DC8DFEC3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D6EECCFE-BFBB-4A2F-855D-C9F5F70DC7F8}" type="presOf" srcId="{43C964D4-3EA5-4709-BA45-DC9671707267}" destId="{87899BB1-A811-4B2D-8FA3-633A97B1A6A6}" srcOrd="1" destOrd="0" presId="urn:microsoft.com/office/officeart/2005/8/layout/orgChart1"/>
    <dgm:cxn modelId="{233585C3-3E32-4710-9A7F-947C5ADE2179}" type="presOf" srcId="{382A9707-8CE9-4448-A732-795155023764}" destId="{40CBCC65-FD09-4B94-B9C9-3482617F2627}" srcOrd="1" destOrd="0" presId="urn:microsoft.com/office/officeart/2005/8/layout/orgChart1"/>
    <dgm:cxn modelId="{E5E24860-65D4-4A71-B7CC-D1EC16A43FF5}" type="presOf" srcId="{88415C31-82DD-4EF9-9A7A-1D4D99FB6B9D}" destId="{0936C29E-0ABE-4289-9453-F6DF249F454C}" srcOrd="1" destOrd="0" presId="urn:microsoft.com/office/officeart/2005/8/layout/orgChart1"/>
    <dgm:cxn modelId="{B5BE5436-37E2-4E80-AABC-CCE0AB65828B}" type="presOf" srcId="{1E17A9B5-1CC6-4BF4-A5EB-2099972243B8}" destId="{0044642D-BF6E-4946-989D-7BC76303D8B1}" srcOrd="1" destOrd="0" presId="urn:microsoft.com/office/officeart/2005/8/layout/orgChart1"/>
    <dgm:cxn modelId="{8F7C4C6D-C913-4F76-9883-C98DCB60E0F4}" type="presOf" srcId="{D5F013B3-4B4E-4E38-9BAF-4B34B2BB0C79}" destId="{14A5ABF2-8B49-4694-AC4C-1A898869B017}" srcOrd="1" destOrd="0" presId="urn:microsoft.com/office/officeart/2005/8/layout/orgChart1"/>
    <dgm:cxn modelId="{12559F19-503E-4462-A61C-AB561283CCE1}" type="presOf" srcId="{D3B00EB5-7252-4C54-A138-4FDE2761BA89}" destId="{77FF546B-1ADB-4B35-B705-B48DE95D0A7F}" srcOrd="0" destOrd="0" presId="urn:microsoft.com/office/officeart/2005/8/layout/orgChart1"/>
    <dgm:cxn modelId="{9BD2A324-1B50-4F57-9885-D0CA17E67380}" type="presOf" srcId="{69BEBD41-3545-40FD-BFDD-D21BD47C872E}" destId="{74487508-3D4F-4F35-9119-7335AA499C95}" srcOrd="0" destOrd="0" presId="urn:microsoft.com/office/officeart/2005/8/layout/orgChart1"/>
    <dgm:cxn modelId="{67C377BA-0FCF-452B-95C8-7A540E5AB3C0}" type="presOf" srcId="{DCCE79F2-51DC-4E3A-8F3D-0CB311D1F14D}" destId="{EE219807-47C8-4941-99AE-CE39076E53F5}" srcOrd="0" destOrd="0" presId="urn:microsoft.com/office/officeart/2005/8/layout/orgChart1"/>
    <dgm:cxn modelId="{DAAE5972-0FD5-4DC0-B138-2B7B9FD05D78}" type="presOf" srcId="{032924AE-7BA3-4608-9D4D-A10FC22FA55B}" destId="{FCA2B357-06A1-4199-999C-BBE32872F828}" srcOrd="0" destOrd="0" presId="urn:microsoft.com/office/officeart/2005/8/layout/orgChart1"/>
    <dgm:cxn modelId="{B8396CD5-960C-433D-BC79-8E8C429376D0}" type="presOf" srcId="{1D03C52E-27F1-4CAD-B953-A57260381D87}" destId="{52D64095-8F0B-43C5-A134-4F8EB745D0AC}" srcOrd="0" destOrd="0" presId="urn:microsoft.com/office/officeart/2005/8/layout/orgChart1"/>
    <dgm:cxn modelId="{66949CCB-4A0B-4C41-9BF4-D90AA3E491A9}" type="presOf" srcId="{844909A3-F2C8-49AE-869B-AFCA0AC709DF}" destId="{5A29D58D-62CC-4731-8120-CAD4354C3E0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EFD9BB93-48CA-4035-8D3A-C1DBF4FB9385}" type="presOf" srcId="{51AC05A3-5125-4631-8328-EE9742C5CE1F}" destId="{75DCBE71-7469-49E9-81E5-E6A43E3EC0DC}" srcOrd="1" destOrd="0" presId="urn:microsoft.com/office/officeart/2005/8/layout/orgChart1"/>
    <dgm:cxn modelId="{DE81613D-5515-4678-895F-E478B23ECF24}" type="presOf" srcId="{88B02B86-A182-47E8-98CE-5F03ED03FC83}" destId="{1A2BCB80-89E2-41EC-87D9-8650DA66AB8A}" srcOrd="0" destOrd="0" presId="urn:microsoft.com/office/officeart/2005/8/layout/orgChart1"/>
    <dgm:cxn modelId="{4EAD834A-61FA-4935-B4E4-37F2808D9C4B}" type="presOf" srcId="{43C964D4-3EA5-4709-BA45-DC9671707267}" destId="{ABF5B3AF-9C3F-43AC-89B9-A4B84688B739}" srcOrd="0" destOrd="0" presId="urn:microsoft.com/office/officeart/2005/8/layout/orgChart1"/>
    <dgm:cxn modelId="{D67BF961-7EBE-413D-8A7C-F93C56C39B09}" type="presOf" srcId="{B103CFD6-C2F2-4A76-8866-035FF64E5877}" destId="{2FA1AE03-77C2-487B-948B-82122901556A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C0D2A654-47A9-4F0F-839B-6C223DF3D9DF}" type="presOf" srcId="{BC7A14EC-7DD0-42E2-A28E-8428AF273F49}" destId="{4E5DB2E5-BC21-45FD-89CF-804EEEA73D92}" srcOrd="0" destOrd="0" presId="urn:microsoft.com/office/officeart/2005/8/layout/orgChart1"/>
    <dgm:cxn modelId="{91D7C5AB-6CB4-41CE-83B0-FAD3E71D10D7}" type="presOf" srcId="{3837525C-9A2A-44D5-8B42-9C0820CF3FF9}" destId="{6AC59FBD-FAEA-42FA-8EB1-29A7CC044828}" srcOrd="0" destOrd="0" presId="urn:microsoft.com/office/officeart/2005/8/layout/orgChart1"/>
    <dgm:cxn modelId="{E49AA809-E1C3-4AC2-9A88-D8F931F26F99}" type="presOf" srcId="{49A41343-8942-4E0A-948C-7308CFEDA337}" destId="{F8AA5B07-D62E-4BEF-A7F4-BB8154CE0161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93BD6A06-CC06-4857-8AA8-E7CF0489CCD2}" type="presOf" srcId="{B40A1E99-819E-4C0D-B671-3D134F0F7163}" destId="{179F0FCD-C306-4B84-A7DF-E34F9FAB6F56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E613356A-BAA1-447E-AF7F-94BBE1BA8E02}" type="presOf" srcId="{B103CFD6-C2F2-4A76-8866-035FF64E5877}" destId="{D98E11BE-9177-4329-A5B4-B4B8653C2863}" srcOrd="0" destOrd="0" presId="urn:microsoft.com/office/officeart/2005/8/layout/orgChart1"/>
    <dgm:cxn modelId="{149F64D5-BAAF-491E-A251-F4DE29BC67A4}" type="presOf" srcId="{8514C17C-35EC-4D14-92F7-13A577CAA5C4}" destId="{3AA4BA60-CAF3-4B65-8A7B-26648B565082}" srcOrd="1" destOrd="0" presId="urn:microsoft.com/office/officeart/2005/8/layout/orgChart1"/>
    <dgm:cxn modelId="{8F17335B-691E-4D0D-9CFD-0BBEC34E41BD}" type="presOf" srcId="{092024CE-8423-4E50-A34E-3122E05631CC}" destId="{2C701CAE-D8F1-461E-8A0C-C57AEB1CD6C2}" srcOrd="0" destOrd="0" presId="urn:microsoft.com/office/officeart/2005/8/layout/orgChart1"/>
    <dgm:cxn modelId="{6C3FAA92-CBF5-4DD1-B6E2-B79BE0C71A6F}" type="presOf" srcId="{6A766238-49C0-489C-9759-5801318FB123}" destId="{F4F60A8B-BCFE-4E33-9289-BF4CA9206F7B}" srcOrd="1" destOrd="0" presId="urn:microsoft.com/office/officeart/2005/8/layout/orgChart1"/>
    <dgm:cxn modelId="{8493BF1A-F6F3-498D-97A2-6A88C5FE8FEC}" type="presOf" srcId="{C7336B56-6975-43EE-AA11-2CF9D86F3B72}" destId="{F7484F86-9514-4EEC-AAEC-65AD9B4B3D96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AB53C931-FD12-4BCC-B54A-7A4C875281F0}" type="presOf" srcId="{E2FDDA39-0A56-4C19-9570-F6322A50CD7C}" destId="{C95AECE2-07C4-42E7-90DA-5CD8EA216CFC}" srcOrd="0" destOrd="0" presId="urn:microsoft.com/office/officeart/2005/8/layout/orgChart1"/>
    <dgm:cxn modelId="{25FC1159-72FB-4DE0-8160-0AA653CBA104}" type="presOf" srcId="{DCCE79F2-51DC-4E3A-8F3D-0CB311D1F14D}" destId="{A8ED66CC-CBB3-4EB5-ADE1-6E062170315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817B075A-DFCE-4767-AEFB-8D6F39D76699}" type="presOf" srcId="{B40A1E99-819E-4C0D-B671-3D134F0F7163}" destId="{3A05D6AC-55D4-4F8B-831D-7528DBB5E857}" srcOrd="0" destOrd="0" presId="urn:microsoft.com/office/officeart/2005/8/layout/orgChart1"/>
    <dgm:cxn modelId="{89D933CE-4483-4C1E-8F88-352E7AD9C203}" type="presOf" srcId="{382A9707-8CE9-4448-A732-795155023764}" destId="{C9EB4BFF-95DA-49B7-87A2-66A52A4FCDFA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689A1331-80D7-4E06-AD99-60AF0C3C3168}" type="presOf" srcId="{57A44C0D-573F-44FB-BC9E-B18382ACCC39}" destId="{9AAB9F84-69DB-4974-8FB3-17FE16A42904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5A33BBE-5358-4835-A0BB-3EC1F8121026}" type="presOf" srcId="{D91152BC-9A33-44D3-AEBB-F20420DB430F}" destId="{30DA9891-B7C7-405D-9015-1C3DF0E9850F}" srcOrd="0" destOrd="0" presId="urn:microsoft.com/office/officeart/2005/8/layout/orgChart1"/>
    <dgm:cxn modelId="{A728755D-4A37-4D61-91F2-DCA69682387C}" type="presParOf" srcId="{6C1B72B2-EE6C-495B-ADAD-8508CE8EB807}" destId="{B9578B13-712D-4BAD-A28F-A7352074EDA6}" srcOrd="0" destOrd="0" presId="urn:microsoft.com/office/officeart/2005/8/layout/orgChart1"/>
    <dgm:cxn modelId="{FBB59BD7-5ED2-4F50-AB24-4A543EADDACC}" type="presParOf" srcId="{B9578B13-712D-4BAD-A28F-A7352074EDA6}" destId="{EA34C8C8-6EC1-483B-8E39-8E6926CED3CE}" srcOrd="0" destOrd="0" presId="urn:microsoft.com/office/officeart/2005/8/layout/orgChart1"/>
    <dgm:cxn modelId="{935FBB50-45B9-4424-AAE0-A57EAD8541F7}" type="presParOf" srcId="{EA34C8C8-6EC1-483B-8E39-8E6926CED3CE}" destId="{D98E11BE-9177-4329-A5B4-B4B8653C2863}" srcOrd="0" destOrd="0" presId="urn:microsoft.com/office/officeart/2005/8/layout/orgChart1"/>
    <dgm:cxn modelId="{0DA0A3C7-E9C9-42F4-8A80-424EE2FB8A2C}" type="presParOf" srcId="{EA34C8C8-6EC1-483B-8E39-8E6926CED3CE}" destId="{2FA1AE03-77C2-487B-948B-82122901556A}" srcOrd="1" destOrd="0" presId="urn:microsoft.com/office/officeart/2005/8/layout/orgChart1"/>
    <dgm:cxn modelId="{11DC81DD-5117-4A89-91AD-A6A3B363EF12}" type="presParOf" srcId="{B9578B13-712D-4BAD-A28F-A7352074EDA6}" destId="{9C5DF944-3D7A-473D-A789-5CA86652B8F8}" srcOrd="1" destOrd="0" presId="urn:microsoft.com/office/officeart/2005/8/layout/orgChart1"/>
    <dgm:cxn modelId="{88E84DBC-1099-41D6-BEE8-10E09D20BF3C}" type="presParOf" srcId="{9C5DF944-3D7A-473D-A789-5CA86652B8F8}" destId="{D351E307-7A60-4733-B21C-CC6D6E5D051D}" srcOrd="0" destOrd="0" presId="urn:microsoft.com/office/officeart/2005/8/layout/orgChart1"/>
    <dgm:cxn modelId="{9C537DEF-5442-4C43-87CA-8171E50547F1}" type="presParOf" srcId="{9C5DF944-3D7A-473D-A789-5CA86652B8F8}" destId="{60FE5B31-E82E-49E2-9469-B5D5674278BC}" srcOrd="1" destOrd="0" presId="urn:microsoft.com/office/officeart/2005/8/layout/orgChart1"/>
    <dgm:cxn modelId="{E4507506-116B-4444-B4E9-0D1F6C829FF0}" type="presParOf" srcId="{60FE5B31-E82E-49E2-9469-B5D5674278BC}" destId="{CB88DD46-0D40-4A1B-9C97-26FA4C46EB15}" srcOrd="0" destOrd="0" presId="urn:microsoft.com/office/officeart/2005/8/layout/orgChart1"/>
    <dgm:cxn modelId="{9A68F3D9-6751-4926-BF42-1050C7CDBC66}" type="presParOf" srcId="{CB88DD46-0D40-4A1B-9C97-26FA4C46EB15}" destId="{ABF5B3AF-9C3F-43AC-89B9-A4B84688B739}" srcOrd="0" destOrd="0" presId="urn:microsoft.com/office/officeart/2005/8/layout/orgChart1"/>
    <dgm:cxn modelId="{E19C9B5F-C0E6-4D7E-8F88-3163F340079B}" type="presParOf" srcId="{CB88DD46-0D40-4A1B-9C97-26FA4C46EB15}" destId="{87899BB1-A811-4B2D-8FA3-633A97B1A6A6}" srcOrd="1" destOrd="0" presId="urn:microsoft.com/office/officeart/2005/8/layout/orgChart1"/>
    <dgm:cxn modelId="{8E4E7652-1B5F-4EEC-8B4B-11643A6D9538}" type="presParOf" srcId="{60FE5B31-E82E-49E2-9469-B5D5674278BC}" destId="{B6A20B03-CFA9-41D8-9956-9F0EB448DC4A}" srcOrd="1" destOrd="0" presId="urn:microsoft.com/office/officeart/2005/8/layout/orgChart1"/>
    <dgm:cxn modelId="{FF575736-0773-43AE-B168-923E6AC7A9EC}" type="presParOf" srcId="{B6A20B03-CFA9-41D8-9956-9F0EB448DC4A}" destId="{CD65CBB6-B9A3-48AB-AFB3-4BE4B03553D3}" srcOrd="0" destOrd="0" presId="urn:microsoft.com/office/officeart/2005/8/layout/orgChart1"/>
    <dgm:cxn modelId="{DBEC81B6-8849-4520-8536-94B55764ABB2}" type="presParOf" srcId="{B6A20B03-CFA9-41D8-9956-9F0EB448DC4A}" destId="{ED1F0A6D-21D1-431E-B021-19DC70288741}" srcOrd="1" destOrd="0" presId="urn:microsoft.com/office/officeart/2005/8/layout/orgChart1"/>
    <dgm:cxn modelId="{5553CEB8-3EBC-4F66-9398-DAB4DF64FF72}" type="presParOf" srcId="{ED1F0A6D-21D1-431E-B021-19DC70288741}" destId="{3035FF76-B78F-49A4-AACF-E2FF3786028F}" srcOrd="0" destOrd="0" presId="urn:microsoft.com/office/officeart/2005/8/layout/orgChart1"/>
    <dgm:cxn modelId="{E3D0C00A-56D2-4AAC-8696-929B3DBFD82F}" type="presParOf" srcId="{3035FF76-B78F-49A4-AACF-E2FF3786028F}" destId="{F0DC39B6-0C64-430A-9FFB-4907B94E244D}" srcOrd="0" destOrd="0" presId="urn:microsoft.com/office/officeart/2005/8/layout/orgChart1"/>
    <dgm:cxn modelId="{436F0D34-2C8E-48EB-A88E-04B2D03262DD}" type="presParOf" srcId="{3035FF76-B78F-49A4-AACF-E2FF3786028F}" destId="{0044642D-BF6E-4946-989D-7BC76303D8B1}" srcOrd="1" destOrd="0" presId="urn:microsoft.com/office/officeart/2005/8/layout/orgChart1"/>
    <dgm:cxn modelId="{3CD7BAFB-FE7C-4165-A473-A67B4CBB21E6}" type="presParOf" srcId="{ED1F0A6D-21D1-431E-B021-19DC70288741}" destId="{6F92EC3E-8AAE-41C7-BFFF-85E9DBCB215A}" srcOrd="1" destOrd="0" presId="urn:microsoft.com/office/officeart/2005/8/layout/orgChart1"/>
    <dgm:cxn modelId="{46F58383-44DA-49D2-9B51-A4E5597F2AF5}" type="presParOf" srcId="{ED1F0A6D-21D1-431E-B021-19DC70288741}" destId="{C359BE23-B469-48EB-819D-6F6FDCDBB0A8}" srcOrd="2" destOrd="0" presId="urn:microsoft.com/office/officeart/2005/8/layout/orgChart1"/>
    <dgm:cxn modelId="{1297C700-76A9-4B50-91A7-F2DB17C6A2AC}" type="presParOf" srcId="{B6A20B03-CFA9-41D8-9956-9F0EB448DC4A}" destId="{6AC59FBD-FAEA-42FA-8EB1-29A7CC044828}" srcOrd="2" destOrd="0" presId="urn:microsoft.com/office/officeart/2005/8/layout/orgChart1"/>
    <dgm:cxn modelId="{1BA5E7BE-1DE0-4154-895C-020E4A66DEB0}" type="presParOf" srcId="{B6A20B03-CFA9-41D8-9956-9F0EB448DC4A}" destId="{F2E1EDE4-99F4-4CBC-BA6A-91AF00914823}" srcOrd="3" destOrd="0" presId="urn:microsoft.com/office/officeart/2005/8/layout/orgChart1"/>
    <dgm:cxn modelId="{9109551E-698F-4B71-B7BF-B3F921A568E1}" type="presParOf" srcId="{F2E1EDE4-99F4-4CBC-BA6A-91AF00914823}" destId="{795B4B98-FEFB-4DAB-B785-2E28918B1C7E}" srcOrd="0" destOrd="0" presId="urn:microsoft.com/office/officeart/2005/8/layout/orgChart1"/>
    <dgm:cxn modelId="{44412FC3-FCE2-456D-8999-28E483F2B69C}" type="presParOf" srcId="{795B4B98-FEFB-4DAB-B785-2E28918B1C7E}" destId="{C9EB4BFF-95DA-49B7-87A2-66A52A4FCDFA}" srcOrd="0" destOrd="0" presId="urn:microsoft.com/office/officeart/2005/8/layout/orgChart1"/>
    <dgm:cxn modelId="{597BAFD8-EF94-4EB0-A957-E27FA3D7708D}" type="presParOf" srcId="{795B4B98-FEFB-4DAB-B785-2E28918B1C7E}" destId="{40CBCC65-FD09-4B94-B9C9-3482617F2627}" srcOrd="1" destOrd="0" presId="urn:microsoft.com/office/officeart/2005/8/layout/orgChart1"/>
    <dgm:cxn modelId="{FB9C1C99-DCDF-4D61-972A-AD8A701DADCF}" type="presParOf" srcId="{F2E1EDE4-99F4-4CBC-BA6A-91AF00914823}" destId="{6E67D5E8-91A3-4A9C-B70E-60777B0DD65E}" srcOrd="1" destOrd="0" presId="urn:microsoft.com/office/officeart/2005/8/layout/orgChart1"/>
    <dgm:cxn modelId="{EDE72E44-E484-4F7D-B415-1B7F49D4EAFA}" type="presParOf" srcId="{F2E1EDE4-99F4-4CBC-BA6A-91AF00914823}" destId="{9041FCB5-DDBA-4A82-87F1-A20AE1F0ECFA}" srcOrd="2" destOrd="0" presId="urn:microsoft.com/office/officeart/2005/8/layout/orgChart1"/>
    <dgm:cxn modelId="{2F931ECC-54AB-4183-BBF6-9BD33B6A3E09}" type="presParOf" srcId="{B6A20B03-CFA9-41D8-9956-9F0EB448DC4A}" destId="{D644628E-4C6F-4DF2-8C07-D2B66E3A4757}" srcOrd="4" destOrd="0" presId="urn:microsoft.com/office/officeart/2005/8/layout/orgChart1"/>
    <dgm:cxn modelId="{DD04BC72-36DB-4043-82C1-1CF172829929}" type="presParOf" srcId="{B6A20B03-CFA9-41D8-9956-9F0EB448DC4A}" destId="{4C59CDCC-8171-42A8-836D-8A7ADEF309D0}" srcOrd="5" destOrd="0" presId="urn:microsoft.com/office/officeart/2005/8/layout/orgChart1"/>
    <dgm:cxn modelId="{23750C0F-F98E-4C86-A2EF-1FDEA54C00A5}" type="presParOf" srcId="{4C59CDCC-8171-42A8-836D-8A7ADEF309D0}" destId="{FED7DC99-D3B3-46B2-AE57-14D47B1F3671}" srcOrd="0" destOrd="0" presId="urn:microsoft.com/office/officeart/2005/8/layout/orgChart1"/>
    <dgm:cxn modelId="{36CF31E4-CDC0-4B12-895C-1651A8DB3A64}" type="presParOf" srcId="{FED7DC99-D3B3-46B2-AE57-14D47B1F3671}" destId="{8F3E2022-AB5E-4438-BDBE-146FD19E8285}" srcOrd="0" destOrd="0" presId="urn:microsoft.com/office/officeart/2005/8/layout/orgChart1"/>
    <dgm:cxn modelId="{85CD22FF-5563-4DD3-A4AD-9A28E9051511}" type="presParOf" srcId="{FED7DC99-D3B3-46B2-AE57-14D47B1F3671}" destId="{F4F60A8B-BCFE-4E33-9289-BF4CA9206F7B}" srcOrd="1" destOrd="0" presId="urn:microsoft.com/office/officeart/2005/8/layout/orgChart1"/>
    <dgm:cxn modelId="{D163E92C-72F9-4110-A818-B2A9C5F21B01}" type="presParOf" srcId="{4C59CDCC-8171-42A8-836D-8A7ADEF309D0}" destId="{0717BF70-BD3E-4FBF-92BE-2C7F71500E41}" srcOrd="1" destOrd="0" presId="urn:microsoft.com/office/officeart/2005/8/layout/orgChart1"/>
    <dgm:cxn modelId="{C4CF2762-7F8D-4B67-8697-8AC77C0D4A17}" type="presParOf" srcId="{4C59CDCC-8171-42A8-836D-8A7ADEF309D0}" destId="{0E63D1F7-0BB7-4B23-80D6-B69D7359A638}" srcOrd="2" destOrd="0" presId="urn:microsoft.com/office/officeart/2005/8/layout/orgChart1"/>
    <dgm:cxn modelId="{7868410C-9CDD-4185-904D-9AAFB8EA79DF}" type="presParOf" srcId="{B6A20B03-CFA9-41D8-9956-9F0EB448DC4A}" destId="{52D64095-8F0B-43C5-A134-4F8EB745D0AC}" srcOrd="6" destOrd="0" presId="urn:microsoft.com/office/officeart/2005/8/layout/orgChart1"/>
    <dgm:cxn modelId="{56E22A45-442B-4655-BEF5-4A60E6739995}" type="presParOf" srcId="{B6A20B03-CFA9-41D8-9956-9F0EB448DC4A}" destId="{65175C4B-27F3-41C0-9093-49201195521B}" srcOrd="7" destOrd="0" presId="urn:microsoft.com/office/officeart/2005/8/layout/orgChart1"/>
    <dgm:cxn modelId="{0358C3AF-0457-4FA8-A7C7-2E08B9821E7E}" type="presParOf" srcId="{65175C4B-27F3-41C0-9093-49201195521B}" destId="{418B0B64-07DF-4A86-8188-2B3D12FF0C1B}" srcOrd="0" destOrd="0" presId="urn:microsoft.com/office/officeart/2005/8/layout/orgChart1"/>
    <dgm:cxn modelId="{72F248D6-98B1-4E4E-A226-BA1218A99510}" type="presParOf" srcId="{418B0B64-07DF-4A86-8188-2B3D12FF0C1B}" destId="{FCA2B357-06A1-4199-999C-BBE32872F828}" srcOrd="0" destOrd="0" presId="urn:microsoft.com/office/officeart/2005/8/layout/orgChart1"/>
    <dgm:cxn modelId="{7D7CD428-19D5-4ADA-960F-CE0BC1E1F55C}" type="presParOf" srcId="{418B0B64-07DF-4A86-8188-2B3D12FF0C1B}" destId="{842224E6-60DA-412E-8A1B-7533C1377869}" srcOrd="1" destOrd="0" presId="urn:microsoft.com/office/officeart/2005/8/layout/orgChart1"/>
    <dgm:cxn modelId="{C91E7144-20B2-4F42-A3B5-CD1756863BB2}" type="presParOf" srcId="{65175C4B-27F3-41C0-9093-49201195521B}" destId="{5FEE9627-663F-4879-B764-2FCAC3BEDB01}" srcOrd="1" destOrd="0" presId="urn:microsoft.com/office/officeart/2005/8/layout/orgChart1"/>
    <dgm:cxn modelId="{CB2C6EB5-33CB-4737-A0CC-5628B0FB92DE}" type="presParOf" srcId="{65175C4B-27F3-41C0-9093-49201195521B}" destId="{D211A30E-3DD6-4F3B-A936-B6D9FD1B5AD6}" srcOrd="2" destOrd="0" presId="urn:microsoft.com/office/officeart/2005/8/layout/orgChart1"/>
    <dgm:cxn modelId="{B0A72DEF-483B-4EE0-9537-A63F387AE17F}" type="presParOf" srcId="{60FE5B31-E82E-49E2-9469-B5D5674278BC}" destId="{0A55CB08-0585-4E83-BB9C-6136411D5C97}" srcOrd="2" destOrd="0" presId="urn:microsoft.com/office/officeart/2005/8/layout/orgChart1"/>
    <dgm:cxn modelId="{FE030B98-C0D3-47F3-97D7-9A980823AC2A}" type="presParOf" srcId="{9C5DF944-3D7A-473D-A789-5CA86652B8F8}" destId="{1AE91293-7748-4E52-8855-7B838C555EB9}" srcOrd="2" destOrd="0" presId="urn:microsoft.com/office/officeart/2005/8/layout/orgChart1"/>
    <dgm:cxn modelId="{00F71DD4-4B5D-43F1-836D-8A7F20C69AC8}" type="presParOf" srcId="{9C5DF944-3D7A-473D-A789-5CA86652B8F8}" destId="{8BAB2199-5159-41F9-8708-33820C9B03A9}" srcOrd="3" destOrd="0" presId="urn:microsoft.com/office/officeart/2005/8/layout/orgChart1"/>
    <dgm:cxn modelId="{C678AAC6-D7AC-4F73-8586-05781910F936}" type="presParOf" srcId="{8BAB2199-5159-41F9-8708-33820C9B03A9}" destId="{4AEEF0FD-EB99-4BD5-89CD-011B1DDC19F8}" srcOrd="0" destOrd="0" presId="urn:microsoft.com/office/officeart/2005/8/layout/orgChart1"/>
    <dgm:cxn modelId="{C09881C1-96CD-4B9C-BB66-7678FBBEB49B}" type="presParOf" srcId="{4AEEF0FD-EB99-4BD5-89CD-011B1DDC19F8}" destId="{86ECFBC0-6EDE-49D7-A5E4-E61CBAF4A092}" srcOrd="0" destOrd="0" presId="urn:microsoft.com/office/officeart/2005/8/layout/orgChart1"/>
    <dgm:cxn modelId="{0C33F8CF-82DA-40EE-A15B-71E7FD169EDC}" type="presParOf" srcId="{4AEEF0FD-EB99-4BD5-89CD-011B1DDC19F8}" destId="{EE7467E8-D778-4C18-9C7C-925EF25B0DC2}" srcOrd="1" destOrd="0" presId="urn:microsoft.com/office/officeart/2005/8/layout/orgChart1"/>
    <dgm:cxn modelId="{8E60BCE6-D7DF-4176-9DD0-061ED33762ED}" type="presParOf" srcId="{8BAB2199-5159-41F9-8708-33820C9B03A9}" destId="{70B62D43-4B2E-478D-8091-7F950B36BC86}" srcOrd="1" destOrd="0" presId="urn:microsoft.com/office/officeart/2005/8/layout/orgChart1"/>
    <dgm:cxn modelId="{01B9D574-9242-4A70-9201-4145B3CA6434}" type="presParOf" srcId="{70B62D43-4B2E-478D-8091-7F950B36BC86}" destId="{5A29D58D-62CC-4731-8120-CAD4354C3E03}" srcOrd="0" destOrd="0" presId="urn:microsoft.com/office/officeart/2005/8/layout/orgChart1"/>
    <dgm:cxn modelId="{90C7182F-8C6D-4DFA-A78C-E1D6B1C02E55}" type="presParOf" srcId="{70B62D43-4B2E-478D-8091-7F950B36BC86}" destId="{20684FA8-0955-4E86-9890-955AAE2FB70E}" srcOrd="1" destOrd="0" presId="urn:microsoft.com/office/officeart/2005/8/layout/orgChart1"/>
    <dgm:cxn modelId="{1799F7A0-D52B-4EBE-9B5D-FDFE947EE92A}" type="presParOf" srcId="{20684FA8-0955-4E86-9890-955AAE2FB70E}" destId="{357DF0A8-BCC0-4D40-9A29-811D9B3E8CE1}" srcOrd="0" destOrd="0" presId="urn:microsoft.com/office/officeart/2005/8/layout/orgChart1"/>
    <dgm:cxn modelId="{B7C437E1-8B85-4846-914B-5CA3C85EF831}" type="presParOf" srcId="{357DF0A8-BCC0-4D40-9A29-811D9B3E8CE1}" destId="{7533127D-6F77-420D-9337-03A9B17677A7}" srcOrd="0" destOrd="0" presId="urn:microsoft.com/office/officeart/2005/8/layout/orgChart1"/>
    <dgm:cxn modelId="{C045DDE4-B781-4DF2-8C36-C7F6203D581E}" type="presParOf" srcId="{357DF0A8-BCC0-4D40-9A29-811D9B3E8CE1}" destId="{75DCBE71-7469-49E9-81E5-E6A43E3EC0DC}" srcOrd="1" destOrd="0" presId="urn:microsoft.com/office/officeart/2005/8/layout/orgChart1"/>
    <dgm:cxn modelId="{5DC5C2F6-B835-4860-9CA5-1AE8A03B30D0}" type="presParOf" srcId="{20684FA8-0955-4E86-9890-955AAE2FB70E}" destId="{321B0D03-50FC-44EB-B561-D21A2CD4B482}" srcOrd="1" destOrd="0" presId="urn:microsoft.com/office/officeart/2005/8/layout/orgChart1"/>
    <dgm:cxn modelId="{E2268638-9B45-4B85-9851-8D5B4031270A}" type="presParOf" srcId="{20684FA8-0955-4E86-9890-955AAE2FB70E}" destId="{0654A2B9-B227-48A6-941C-DD027142ECCE}" srcOrd="2" destOrd="0" presId="urn:microsoft.com/office/officeart/2005/8/layout/orgChart1"/>
    <dgm:cxn modelId="{335409FE-26D0-4D56-B4B2-F130BD56EF35}" type="presParOf" srcId="{70B62D43-4B2E-478D-8091-7F950B36BC86}" destId="{77FF546B-1ADB-4B35-B705-B48DE95D0A7F}" srcOrd="2" destOrd="0" presId="urn:microsoft.com/office/officeart/2005/8/layout/orgChart1"/>
    <dgm:cxn modelId="{D7539087-E1C7-4CCB-8DE5-52F6AEE72D9C}" type="presParOf" srcId="{70B62D43-4B2E-478D-8091-7F950B36BC86}" destId="{69C13562-DBB8-42F8-AE39-8AFEF8ED4982}" srcOrd="3" destOrd="0" presId="urn:microsoft.com/office/officeart/2005/8/layout/orgChart1"/>
    <dgm:cxn modelId="{02632570-A212-4FAD-9CFB-76C2AED13983}" type="presParOf" srcId="{69C13562-DBB8-42F8-AE39-8AFEF8ED4982}" destId="{896D96FE-EA05-4066-8BE5-F7366BA3777A}" srcOrd="0" destOrd="0" presId="urn:microsoft.com/office/officeart/2005/8/layout/orgChart1"/>
    <dgm:cxn modelId="{84BC52FC-1A1A-4D6B-98B3-20D69E221C34}" type="presParOf" srcId="{896D96FE-EA05-4066-8BE5-F7366BA3777A}" destId="{079C46BA-E270-4C4F-9AA8-92E32A64D736}" srcOrd="0" destOrd="0" presId="urn:microsoft.com/office/officeart/2005/8/layout/orgChart1"/>
    <dgm:cxn modelId="{7CB0F205-141C-400E-9619-0139D3B1D8F8}" type="presParOf" srcId="{896D96FE-EA05-4066-8BE5-F7366BA3777A}" destId="{3AA4BA60-CAF3-4B65-8A7B-26648B565082}" srcOrd="1" destOrd="0" presId="urn:microsoft.com/office/officeart/2005/8/layout/orgChart1"/>
    <dgm:cxn modelId="{1A7494F3-BD81-4046-8512-0CFA84BA8207}" type="presParOf" srcId="{69C13562-DBB8-42F8-AE39-8AFEF8ED4982}" destId="{54F082B5-2FAD-490F-B257-B96DCB3E19FC}" srcOrd="1" destOrd="0" presId="urn:microsoft.com/office/officeart/2005/8/layout/orgChart1"/>
    <dgm:cxn modelId="{F7EEE4DA-07C3-41EC-B53E-C267C240670A}" type="presParOf" srcId="{69C13562-DBB8-42F8-AE39-8AFEF8ED4982}" destId="{6C846A69-A00E-4FB9-80C7-DC7FE13BD4B5}" srcOrd="2" destOrd="0" presId="urn:microsoft.com/office/officeart/2005/8/layout/orgChart1"/>
    <dgm:cxn modelId="{1B928AEE-EE28-4D0C-96D1-F78B3F87A3D8}" type="presParOf" srcId="{70B62D43-4B2E-478D-8091-7F950B36BC86}" destId="{C6471DB4-9B93-437A-AEBE-F3B71F737DF8}" srcOrd="4" destOrd="0" presId="urn:microsoft.com/office/officeart/2005/8/layout/orgChart1"/>
    <dgm:cxn modelId="{ECEA101C-7247-44F7-A542-5747DD1B108D}" type="presParOf" srcId="{70B62D43-4B2E-478D-8091-7F950B36BC86}" destId="{CD8B12E6-DD1E-4D70-BE7C-A5443A3D84D1}" srcOrd="5" destOrd="0" presId="urn:microsoft.com/office/officeart/2005/8/layout/orgChart1"/>
    <dgm:cxn modelId="{D0077C3B-221E-46AE-AA6A-F30F33EAA637}" type="presParOf" srcId="{CD8B12E6-DD1E-4D70-BE7C-A5443A3D84D1}" destId="{C0FBA54D-3A3D-42F4-B1C8-ADE0E74CCC4D}" srcOrd="0" destOrd="0" presId="urn:microsoft.com/office/officeart/2005/8/layout/orgChart1"/>
    <dgm:cxn modelId="{ABCBCEAB-E2B2-4960-9781-005172C351A4}" type="presParOf" srcId="{C0FBA54D-3A3D-42F4-B1C8-ADE0E74CCC4D}" destId="{30DA9891-B7C7-405D-9015-1C3DF0E9850F}" srcOrd="0" destOrd="0" presId="urn:microsoft.com/office/officeart/2005/8/layout/orgChart1"/>
    <dgm:cxn modelId="{776A9515-9851-4E2B-8A81-A002C733A06E}" type="presParOf" srcId="{C0FBA54D-3A3D-42F4-B1C8-ADE0E74CCC4D}" destId="{5EC808F1-181C-42C2-975C-2B558EBCB7FE}" srcOrd="1" destOrd="0" presId="urn:microsoft.com/office/officeart/2005/8/layout/orgChart1"/>
    <dgm:cxn modelId="{BA9ED353-E305-4A12-B320-5CED09BDBD42}" type="presParOf" srcId="{CD8B12E6-DD1E-4D70-BE7C-A5443A3D84D1}" destId="{3C11D65F-2A65-4A7E-9C15-AA6406FE6F0B}" srcOrd="1" destOrd="0" presId="urn:microsoft.com/office/officeart/2005/8/layout/orgChart1"/>
    <dgm:cxn modelId="{435F49EA-7979-4CBD-BF57-A5747B6BAD06}" type="presParOf" srcId="{CD8B12E6-DD1E-4D70-BE7C-A5443A3D84D1}" destId="{07414A68-C8A8-4CE7-984E-48064FC49AF5}" srcOrd="2" destOrd="0" presId="urn:microsoft.com/office/officeart/2005/8/layout/orgChart1"/>
    <dgm:cxn modelId="{060C6B76-1EA5-4E84-9F92-6C0B858B08C4}" type="presParOf" srcId="{70B62D43-4B2E-478D-8091-7F950B36BC86}" destId="{BD53C961-9C2E-42B5-A825-EB1CD5AF2FE3}" srcOrd="6" destOrd="0" presId="urn:microsoft.com/office/officeart/2005/8/layout/orgChart1"/>
    <dgm:cxn modelId="{8BFE40B0-F1F9-459B-BD4E-0CAD72232696}" type="presParOf" srcId="{70B62D43-4B2E-478D-8091-7F950B36BC86}" destId="{2AD0F394-908E-4BF8-9902-81719C192207}" srcOrd="7" destOrd="0" presId="urn:microsoft.com/office/officeart/2005/8/layout/orgChart1"/>
    <dgm:cxn modelId="{A1C6A23A-28D1-4911-AA53-1B0EA872F1C5}" type="presParOf" srcId="{2AD0F394-908E-4BF8-9902-81719C192207}" destId="{6508E9AA-32AD-45CE-ACB4-E452A2309B43}" srcOrd="0" destOrd="0" presId="urn:microsoft.com/office/officeart/2005/8/layout/orgChart1"/>
    <dgm:cxn modelId="{84DAC67D-3914-49F8-ADFC-33BE3D9E262B}" type="presParOf" srcId="{6508E9AA-32AD-45CE-ACB4-E452A2309B43}" destId="{26E61D30-5696-4E05-9044-AF73EF27DAB2}" srcOrd="0" destOrd="0" presId="urn:microsoft.com/office/officeart/2005/8/layout/orgChart1"/>
    <dgm:cxn modelId="{0EE4C6B1-F71E-49A7-B0A1-2B19466064EC}" type="presParOf" srcId="{6508E9AA-32AD-45CE-ACB4-E452A2309B43}" destId="{14A5ABF2-8B49-4694-AC4C-1A898869B017}" srcOrd="1" destOrd="0" presId="urn:microsoft.com/office/officeart/2005/8/layout/orgChart1"/>
    <dgm:cxn modelId="{087D722D-5786-4E31-B56D-997610F4A518}" type="presParOf" srcId="{2AD0F394-908E-4BF8-9902-81719C192207}" destId="{E95C75F7-7305-47DE-985C-550E435481C9}" srcOrd="1" destOrd="0" presId="urn:microsoft.com/office/officeart/2005/8/layout/orgChart1"/>
    <dgm:cxn modelId="{E000FCCB-1BFC-45E1-AC2A-373866EAE1F9}" type="presParOf" srcId="{2AD0F394-908E-4BF8-9902-81719C192207}" destId="{ADFD56FF-A789-4A68-9B2D-8E4E857854C2}" srcOrd="2" destOrd="0" presId="urn:microsoft.com/office/officeart/2005/8/layout/orgChart1"/>
    <dgm:cxn modelId="{E997950B-5112-4421-B475-81C1779FE7F2}" type="presParOf" srcId="{70B62D43-4B2E-478D-8091-7F950B36BC86}" destId="{B4ADFA40-1DC3-4BD0-BAE4-D5BA4FDF2B3E}" srcOrd="8" destOrd="0" presId="urn:microsoft.com/office/officeart/2005/8/layout/orgChart1"/>
    <dgm:cxn modelId="{AA608193-286A-4BFE-87B7-77D95BFB2C36}" type="presParOf" srcId="{70B62D43-4B2E-478D-8091-7F950B36BC86}" destId="{74623D81-D47A-4BDB-A76C-094846D41FA8}" srcOrd="9" destOrd="0" presId="urn:microsoft.com/office/officeart/2005/8/layout/orgChart1"/>
    <dgm:cxn modelId="{717EFCBA-6DB9-44DD-AED0-8A34CE28C3DC}" type="presParOf" srcId="{74623D81-D47A-4BDB-A76C-094846D41FA8}" destId="{A5AFB960-0B8B-4E03-885A-2579269F7DC1}" srcOrd="0" destOrd="0" presId="urn:microsoft.com/office/officeart/2005/8/layout/orgChart1"/>
    <dgm:cxn modelId="{54D45CE6-CDCD-497E-AD38-96BA592553AF}" type="presParOf" srcId="{A5AFB960-0B8B-4E03-885A-2579269F7DC1}" destId="{3A05D6AC-55D4-4F8B-831D-7528DBB5E857}" srcOrd="0" destOrd="0" presId="urn:microsoft.com/office/officeart/2005/8/layout/orgChart1"/>
    <dgm:cxn modelId="{0EBC15A6-B151-4D63-9781-E3923532AB05}" type="presParOf" srcId="{A5AFB960-0B8B-4E03-885A-2579269F7DC1}" destId="{179F0FCD-C306-4B84-A7DF-E34F9FAB6F56}" srcOrd="1" destOrd="0" presId="urn:microsoft.com/office/officeart/2005/8/layout/orgChart1"/>
    <dgm:cxn modelId="{43053C52-8D38-46E1-834A-C5E493FBED9D}" type="presParOf" srcId="{74623D81-D47A-4BDB-A76C-094846D41FA8}" destId="{856F8CB3-7FD8-44A2-BD9F-D0A3BBBFD7B2}" srcOrd="1" destOrd="0" presId="urn:microsoft.com/office/officeart/2005/8/layout/orgChart1"/>
    <dgm:cxn modelId="{29A5CC76-859C-46DE-9D27-FEAB59C7F039}" type="presParOf" srcId="{74623D81-D47A-4BDB-A76C-094846D41FA8}" destId="{E41C3208-7C36-4192-9EA5-1F0C4DB4A826}" srcOrd="2" destOrd="0" presId="urn:microsoft.com/office/officeart/2005/8/layout/orgChart1"/>
    <dgm:cxn modelId="{AEE9DD0E-1715-4884-90F4-9FEAC2F0725C}" type="presParOf" srcId="{8BAB2199-5159-41F9-8708-33820C9B03A9}" destId="{FB705D8D-4B0F-418C-BE22-C9FC935B08A3}" srcOrd="2" destOrd="0" presId="urn:microsoft.com/office/officeart/2005/8/layout/orgChart1"/>
    <dgm:cxn modelId="{5A3E97CA-4060-459B-BA3E-48A2BD11B62D}" type="presParOf" srcId="{9C5DF944-3D7A-473D-A789-5CA86652B8F8}" destId="{4F6F1802-D2DC-45F2-8B57-B9ACE00E096B}" srcOrd="4" destOrd="0" presId="urn:microsoft.com/office/officeart/2005/8/layout/orgChart1"/>
    <dgm:cxn modelId="{2E3B1A97-C663-4FD8-9FA2-DA6FD2666427}" type="presParOf" srcId="{9C5DF944-3D7A-473D-A789-5CA86652B8F8}" destId="{D09FB176-C899-4C34-A2EF-DF4099E3930B}" srcOrd="5" destOrd="0" presId="urn:microsoft.com/office/officeart/2005/8/layout/orgChart1"/>
    <dgm:cxn modelId="{953C42D0-8E34-4BE2-A8A5-43809CAAC630}" type="presParOf" srcId="{D09FB176-C899-4C34-A2EF-DF4099E3930B}" destId="{EB3A78CF-8659-4E76-9BB6-78F8A7F8B535}" srcOrd="0" destOrd="0" presId="urn:microsoft.com/office/officeart/2005/8/layout/orgChart1"/>
    <dgm:cxn modelId="{AA8D8295-F80E-4A46-865C-28CF4F6E0A9B}" type="presParOf" srcId="{EB3A78CF-8659-4E76-9BB6-78F8A7F8B535}" destId="{ED956AEF-5A78-47DC-9D97-3B27A2E93095}" srcOrd="0" destOrd="0" presId="urn:microsoft.com/office/officeart/2005/8/layout/orgChart1"/>
    <dgm:cxn modelId="{752071FF-0342-4709-9DEE-6E1CF18EF42A}" type="presParOf" srcId="{EB3A78CF-8659-4E76-9BB6-78F8A7F8B535}" destId="{0936C29E-0ABE-4289-9453-F6DF249F454C}" srcOrd="1" destOrd="0" presId="urn:microsoft.com/office/officeart/2005/8/layout/orgChart1"/>
    <dgm:cxn modelId="{2381CAB3-D151-412B-AAC2-ED9DAC11193D}" type="presParOf" srcId="{D09FB176-C899-4C34-A2EF-DF4099E3930B}" destId="{3666C14E-3FE7-4AB2-BA4F-4535D42C477E}" srcOrd="1" destOrd="0" presId="urn:microsoft.com/office/officeart/2005/8/layout/orgChart1"/>
    <dgm:cxn modelId="{3B42B618-DAC0-46B1-B040-9AA05738E6B0}" type="presParOf" srcId="{3666C14E-3FE7-4AB2-BA4F-4535D42C477E}" destId="{7E670A0B-4B6A-45AD-AE95-FAE9E52BA24F}" srcOrd="0" destOrd="0" presId="urn:microsoft.com/office/officeart/2005/8/layout/orgChart1"/>
    <dgm:cxn modelId="{328700BF-5C78-4D7A-BB2E-89768E8D6FBA}" type="presParOf" srcId="{3666C14E-3FE7-4AB2-BA4F-4535D42C477E}" destId="{781D4557-4BA2-4B53-85D2-D0A8E2F29ACB}" srcOrd="1" destOrd="0" presId="urn:microsoft.com/office/officeart/2005/8/layout/orgChart1"/>
    <dgm:cxn modelId="{B496AA2A-1DA3-4DB7-BC28-C8DF712D47AA}" type="presParOf" srcId="{781D4557-4BA2-4B53-85D2-D0A8E2F29ACB}" destId="{A1F0E8B8-00E6-43CE-8E1F-A9918B608453}" srcOrd="0" destOrd="0" presId="urn:microsoft.com/office/officeart/2005/8/layout/orgChart1"/>
    <dgm:cxn modelId="{02FBD4C5-7B89-48D2-9802-B3399F98B946}" type="presParOf" srcId="{A1F0E8B8-00E6-43CE-8E1F-A9918B608453}" destId="{2C701CAE-D8F1-461E-8A0C-C57AEB1CD6C2}" srcOrd="0" destOrd="0" presId="urn:microsoft.com/office/officeart/2005/8/layout/orgChart1"/>
    <dgm:cxn modelId="{67826886-A2D3-4F7B-B348-440FD8CFB7E1}" type="presParOf" srcId="{A1F0E8B8-00E6-43CE-8E1F-A9918B608453}" destId="{0A55F855-E390-49C4-85C3-4EB5DC8DFEC3}" srcOrd="1" destOrd="0" presId="urn:microsoft.com/office/officeart/2005/8/layout/orgChart1"/>
    <dgm:cxn modelId="{D11F7D37-320D-412B-A61A-F2A3400A7B71}" type="presParOf" srcId="{781D4557-4BA2-4B53-85D2-D0A8E2F29ACB}" destId="{8FDA77AA-02A8-4EBB-8954-A3306A125F11}" srcOrd="1" destOrd="0" presId="urn:microsoft.com/office/officeart/2005/8/layout/orgChart1"/>
    <dgm:cxn modelId="{34D0BD5B-3F90-47CF-9ABD-975602499584}" type="presParOf" srcId="{781D4557-4BA2-4B53-85D2-D0A8E2F29ACB}" destId="{802B30D6-A884-4929-98EE-4DE3E2D91CB8}" srcOrd="2" destOrd="0" presId="urn:microsoft.com/office/officeart/2005/8/layout/orgChart1"/>
    <dgm:cxn modelId="{7D85FCCE-660B-4BBE-8455-3FC281AA3690}" type="presParOf" srcId="{3666C14E-3FE7-4AB2-BA4F-4535D42C477E}" destId="{4E5DB2E5-BC21-45FD-89CF-804EEEA73D92}" srcOrd="2" destOrd="0" presId="urn:microsoft.com/office/officeart/2005/8/layout/orgChart1"/>
    <dgm:cxn modelId="{47E03FCD-88FC-4A36-864A-C6D328405775}" type="presParOf" srcId="{3666C14E-3FE7-4AB2-BA4F-4535D42C477E}" destId="{FEF5B6E2-22EA-4CFA-BF26-961399773F49}" srcOrd="3" destOrd="0" presId="urn:microsoft.com/office/officeart/2005/8/layout/orgChart1"/>
    <dgm:cxn modelId="{90C4395B-3C19-4027-AC64-E989E30F80D3}" type="presParOf" srcId="{FEF5B6E2-22EA-4CFA-BF26-961399773F49}" destId="{42BED641-FA4F-4D4B-9A19-A7D3C3BE1408}" srcOrd="0" destOrd="0" presId="urn:microsoft.com/office/officeart/2005/8/layout/orgChart1"/>
    <dgm:cxn modelId="{BE922882-8F76-48F1-B276-2F4D4C9CDDD8}" type="presParOf" srcId="{42BED641-FA4F-4D4B-9A19-A7D3C3BE1408}" destId="{74487508-3D4F-4F35-9119-7335AA499C95}" srcOrd="0" destOrd="0" presId="urn:microsoft.com/office/officeart/2005/8/layout/orgChart1"/>
    <dgm:cxn modelId="{6A6FEDAE-25D6-44D9-AE14-436D6C6B35AD}" type="presParOf" srcId="{42BED641-FA4F-4D4B-9A19-A7D3C3BE1408}" destId="{EA4E738B-1483-44D6-89EB-8256A9C3F87D}" srcOrd="1" destOrd="0" presId="urn:microsoft.com/office/officeart/2005/8/layout/orgChart1"/>
    <dgm:cxn modelId="{6373E0EB-D098-4F48-A1C3-BC5AAB44FAF9}" type="presParOf" srcId="{FEF5B6E2-22EA-4CFA-BF26-961399773F49}" destId="{B5B7C6F2-824B-4B22-9513-4D47B87A1DEF}" srcOrd="1" destOrd="0" presId="urn:microsoft.com/office/officeart/2005/8/layout/orgChart1"/>
    <dgm:cxn modelId="{4B01E174-3FE4-4876-A7C9-D2A598F23FF1}" type="presParOf" srcId="{FEF5B6E2-22EA-4CFA-BF26-961399773F49}" destId="{AD4B3EEE-3AC5-44A5-8891-70C0728030DE}" srcOrd="2" destOrd="0" presId="urn:microsoft.com/office/officeart/2005/8/layout/orgChart1"/>
    <dgm:cxn modelId="{D2A91341-0DA8-4581-ACDA-F3228AA24A52}" type="presParOf" srcId="{3666C14E-3FE7-4AB2-BA4F-4535D42C477E}" destId="{1A2BCB80-89E2-41EC-87D9-8650DA66AB8A}" srcOrd="4" destOrd="0" presId="urn:microsoft.com/office/officeart/2005/8/layout/orgChart1"/>
    <dgm:cxn modelId="{B4D0536F-5CA5-4FFF-BC58-E716556E7281}" type="presParOf" srcId="{3666C14E-3FE7-4AB2-BA4F-4535D42C477E}" destId="{CD498E25-17A8-4592-A106-0BDE77F9F8BE}" srcOrd="5" destOrd="0" presId="urn:microsoft.com/office/officeart/2005/8/layout/orgChart1"/>
    <dgm:cxn modelId="{28E2EB9D-4E03-454E-8726-07B94BD00409}" type="presParOf" srcId="{CD498E25-17A8-4592-A106-0BDE77F9F8BE}" destId="{1832CD07-F56C-4B75-9FC3-CEF6C2D6EA45}" srcOrd="0" destOrd="0" presId="urn:microsoft.com/office/officeart/2005/8/layout/orgChart1"/>
    <dgm:cxn modelId="{D00AC36B-53E4-4359-B12D-C9A7DB83F374}" type="presParOf" srcId="{1832CD07-F56C-4B75-9FC3-CEF6C2D6EA45}" destId="{F7484F86-9514-4EEC-AAEC-65AD9B4B3D96}" srcOrd="0" destOrd="0" presId="urn:microsoft.com/office/officeart/2005/8/layout/orgChart1"/>
    <dgm:cxn modelId="{DAEBB1AC-734A-41B8-B92E-5A8B79DE1939}" type="presParOf" srcId="{1832CD07-F56C-4B75-9FC3-CEF6C2D6EA45}" destId="{2F8AA862-E8D3-4043-95F3-7EBB33FDC237}" srcOrd="1" destOrd="0" presId="urn:microsoft.com/office/officeart/2005/8/layout/orgChart1"/>
    <dgm:cxn modelId="{1065F3B9-5AD7-4E6E-8296-583F48B566B2}" type="presParOf" srcId="{CD498E25-17A8-4592-A106-0BDE77F9F8BE}" destId="{D6D1B4BE-1E43-4CD4-965F-996A3963A4DE}" srcOrd="1" destOrd="0" presId="urn:microsoft.com/office/officeart/2005/8/layout/orgChart1"/>
    <dgm:cxn modelId="{5C71664B-4506-4EB1-BCE2-80DFD618F1DC}" type="presParOf" srcId="{CD498E25-17A8-4592-A106-0BDE77F9F8BE}" destId="{2585E360-1265-4DAF-8ED0-8CB30CFCA044}" srcOrd="2" destOrd="0" presId="urn:microsoft.com/office/officeart/2005/8/layout/orgChart1"/>
    <dgm:cxn modelId="{CCF8332B-9489-49DA-8FE5-A4A7BBBF6919}" type="presParOf" srcId="{3666C14E-3FE7-4AB2-BA4F-4535D42C477E}" destId="{9AAB9F84-69DB-4974-8FB3-17FE16A42904}" srcOrd="6" destOrd="0" presId="urn:microsoft.com/office/officeart/2005/8/layout/orgChart1"/>
    <dgm:cxn modelId="{FDFD7127-EAA5-4443-9E4B-D302B2A1CA2E}" type="presParOf" srcId="{3666C14E-3FE7-4AB2-BA4F-4535D42C477E}" destId="{C3EE2C24-35C5-4383-8BA8-04718D61B1E3}" srcOrd="7" destOrd="0" presId="urn:microsoft.com/office/officeart/2005/8/layout/orgChart1"/>
    <dgm:cxn modelId="{5A72D1CA-23C5-4AB9-A2B1-05E75EECFC14}" type="presParOf" srcId="{C3EE2C24-35C5-4383-8BA8-04718D61B1E3}" destId="{D76FB983-6AF4-4D17-803C-BE4F9D86E241}" srcOrd="0" destOrd="0" presId="urn:microsoft.com/office/officeart/2005/8/layout/orgChart1"/>
    <dgm:cxn modelId="{10ADF9BB-89BA-4426-8EDE-490DABCB0496}" type="presParOf" srcId="{D76FB983-6AF4-4D17-803C-BE4F9D86E241}" destId="{C95AECE2-07C4-42E7-90DA-5CD8EA216CFC}" srcOrd="0" destOrd="0" presId="urn:microsoft.com/office/officeart/2005/8/layout/orgChart1"/>
    <dgm:cxn modelId="{CCCCC8C0-6E16-4162-89B9-1B766A8120A4}" type="presParOf" srcId="{D76FB983-6AF4-4D17-803C-BE4F9D86E241}" destId="{4704A764-F3E3-46A1-B698-AC3BCD85875D}" srcOrd="1" destOrd="0" presId="urn:microsoft.com/office/officeart/2005/8/layout/orgChart1"/>
    <dgm:cxn modelId="{CF9223FD-B6E8-4137-AAC1-8B75E82FBF30}" type="presParOf" srcId="{C3EE2C24-35C5-4383-8BA8-04718D61B1E3}" destId="{C07B020C-8290-4505-84E9-D8CD925D7B93}" srcOrd="1" destOrd="0" presId="urn:microsoft.com/office/officeart/2005/8/layout/orgChart1"/>
    <dgm:cxn modelId="{0D793453-6FDF-4746-9B08-E52B718323E5}" type="presParOf" srcId="{C3EE2C24-35C5-4383-8BA8-04718D61B1E3}" destId="{97715D9E-A6B5-4BE2-9531-017E1F9F5E37}" srcOrd="2" destOrd="0" presId="urn:microsoft.com/office/officeart/2005/8/layout/orgChart1"/>
    <dgm:cxn modelId="{503A7BE6-3D61-4D2D-AD4A-4B25E6FE21CB}" type="presParOf" srcId="{3666C14E-3FE7-4AB2-BA4F-4535D42C477E}" destId="{F8AA5B07-D62E-4BEF-A7F4-BB8154CE0161}" srcOrd="8" destOrd="0" presId="urn:microsoft.com/office/officeart/2005/8/layout/orgChart1"/>
    <dgm:cxn modelId="{2352452D-75BC-4CB9-9BBC-42C1F6821A1A}" type="presParOf" srcId="{3666C14E-3FE7-4AB2-BA4F-4535D42C477E}" destId="{28D3CB32-FAA0-4273-8538-1EB307061468}" srcOrd="9" destOrd="0" presId="urn:microsoft.com/office/officeart/2005/8/layout/orgChart1"/>
    <dgm:cxn modelId="{04B2605F-E81C-4646-90F6-C456E42BE1D3}" type="presParOf" srcId="{28D3CB32-FAA0-4273-8538-1EB307061468}" destId="{4E6634D0-9CA1-4ACD-BF91-91BEE47E76EF}" srcOrd="0" destOrd="0" presId="urn:microsoft.com/office/officeart/2005/8/layout/orgChart1"/>
    <dgm:cxn modelId="{88C394CA-E922-4BDD-985A-B5D971398425}" type="presParOf" srcId="{4E6634D0-9CA1-4ACD-BF91-91BEE47E76EF}" destId="{EE219807-47C8-4941-99AE-CE39076E53F5}" srcOrd="0" destOrd="0" presId="urn:microsoft.com/office/officeart/2005/8/layout/orgChart1"/>
    <dgm:cxn modelId="{54B4C2FF-D296-4F44-9F61-5C2993A0C750}" type="presParOf" srcId="{4E6634D0-9CA1-4ACD-BF91-91BEE47E76EF}" destId="{A8ED66CC-CBB3-4EB5-ADE1-6E062170315B}" srcOrd="1" destOrd="0" presId="urn:microsoft.com/office/officeart/2005/8/layout/orgChart1"/>
    <dgm:cxn modelId="{ED422A25-3C48-4987-B8BA-5925239C28A0}" type="presParOf" srcId="{28D3CB32-FAA0-4273-8538-1EB307061468}" destId="{55A4A9B7-D2D2-4F27-9972-54B957F184B3}" srcOrd="1" destOrd="0" presId="urn:microsoft.com/office/officeart/2005/8/layout/orgChart1"/>
    <dgm:cxn modelId="{019EAEA1-E2D2-4A3F-A779-01E3E2E321E8}" type="presParOf" srcId="{28D3CB32-FAA0-4273-8538-1EB307061468}" destId="{A6D08738-8725-4BBB-8D6E-6E0F7F338F27}" srcOrd="2" destOrd="0" presId="urn:microsoft.com/office/officeart/2005/8/layout/orgChart1"/>
    <dgm:cxn modelId="{335222E8-8386-4B7C-980D-4E3C1C4C8A07}" type="presParOf" srcId="{D09FB176-C899-4C34-A2EF-DF4099E3930B}" destId="{10032A81-28F1-4589-A2C9-2F713826DB5B}" srcOrd="2" destOrd="0" presId="urn:microsoft.com/office/officeart/2005/8/layout/orgChart1"/>
    <dgm:cxn modelId="{CB995DDF-1559-4511-A97A-10E3BF76758D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256424C-6787-45B4-9951-4054231C0E47}" type="presOf" srcId="{032924AE-7BA3-4608-9D4D-A10FC22FA55B}" destId="{842224E6-60DA-412E-8A1B-7533C1377869}" srcOrd="1" destOrd="0" presId="urn:microsoft.com/office/officeart/2005/8/layout/orgChart1"/>
    <dgm:cxn modelId="{BA5C5465-5B58-4C87-9A15-74D0AEC9599E}" type="presOf" srcId="{CBC98D67-7A4E-4DF5-AC0F-18B667594BB8}" destId="{D644628E-4C6F-4DF2-8C07-D2B66E3A4757}" srcOrd="0" destOrd="0" presId="urn:microsoft.com/office/officeart/2005/8/layout/orgChart1"/>
    <dgm:cxn modelId="{FF58E1BD-7755-4FF2-8BE9-7A9995FC7318}" type="presOf" srcId="{CE683E6A-A313-4F5C-8639-235783D1198F}" destId="{6C1B72B2-EE6C-495B-ADAD-8508CE8EB807}" srcOrd="0" destOrd="0" presId="urn:microsoft.com/office/officeart/2005/8/layout/orgChart1"/>
    <dgm:cxn modelId="{4B340815-370E-4CE9-AA57-6BF78F2E22FC}" type="presOf" srcId="{1E17A9B5-1CC6-4BF4-A5EB-2099972243B8}" destId="{0044642D-BF6E-4946-989D-7BC76303D8B1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280CD48-5083-4DF3-9AC4-751775A120DE}" type="presOf" srcId="{57A44C0D-573F-44FB-BC9E-B18382ACCC39}" destId="{9AAB9F84-69DB-4974-8FB3-17FE16A42904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22A9F0C4-5148-4B35-A5E5-C9F9E267E4FB}" type="presOf" srcId="{C7336B56-6975-43EE-AA11-2CF9D86F3B72}" destId="{2F8AA862-E8D3-4043-95F3-7EBB33FDC237}" srcOrd="1" destOrd="0" presId="urn:microsoft.com/office/officeart/2005/8/layout/orgChart1"/>
    <dgm:cxn modelId="{59E09BA1-F3C2-4ACF-A750-AE58589275FA}" type="presOf" srcId="{D91152BC-9A33-44D3-AEBB-F20420DB430F}" destId="{5EC808F1-181C-42C2-975C-2B558EBCB7FE}" srcOrd="1" destOrd="0" presId="urn:microsoft.com/office/officeart/2005/8/layout/orgChart1"/>
    <dgm:cxn modelId="{6BE418CB-4D9E-48E0-A4B2-AD56AD388566}" type="presOf" srcId="{D5F013B3-4B4E-4E38-9BAF-4B34B2BB0C79}" destId="{26E61D30-5696-4E05-9044-AF73EF27DAB2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33440223-15AA-4B51-97E0-7558D434F323}" type="presOf" srcId="{D656347E-658D-41DE-86E2-9688A1F66EB3}" destId="{D351E307-7A60-4733-B21C-CC6D6E5D051D}" srcOrd="0" destOrd="0" presId="urn:microsoft.com/office/officeart/2005/8/layout/orgChart1"/>
    <dgm:cxn modelId="{DFBF6E40-3F2E-415D-BB69-37798BE49371}" type="presOf" srcId="{BAA37ED3-8504-4718-82EA-2141E33A703B}" destId="{C6471DB4-9B93-437A-AEBE-F3B71F737DF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98218B2D-2232-44C3-88C0-92442021B597}" type="presOf" srcId="{092024CE-8423-4E50-A34E-3122E05631CC}" destId="{2C701CAE-D8F1-461E-8A0C-C57AEB1CD6C2}" srcOrd="0" destOrd="0" presId="urn:microsoft.com/office/officeart/2005/8/layout/orgChart1"/>
    <dgm:cxn modelId="{DB2FBB98-05A9-4CC0-9EA6-6A18456419CF}" type="presOf" srcId="{382A9707-8CE9-4448-A732-795155023764}" destId="{C9EB4BFF-95DA-49B7-87A2-66A52A4FCDFA}" srcOrd="0" destOrd="0" presId="urn:microsoft.com/office/officeart/2005/8/layout/orgChart1"/>
    <dgm:cxn modelId="{68C5D2CC-A3BB-4602-8016-521EC6669B90}" type="presOf" srcId="{88415C31-82DD-4EF9-9A7A-1D4D99FB6B9D}" destId="{0936C29E-0ABE-4289-9453-F6DF249F454C}" srcOrd="1" destOrd="0" presId="urn:microsoft.com/office/officeart/2005/8/layout/orgChart1"/>
    <dgm:cxn modelId="{3E22543F-F5CF-41E8-A020-19951B25F715}" type="presOf" srcId="{69BEBD41-3545-40FD-BFDD-D21BD47C872E}" destId="{74487508-3D4F-4F35-9119-7335AA499C95}" srcOrd="0" destOrd="0" presId="urn:microsoft.com/office/officeart/2005/8/layout/orgChart1"/>
    <dgm:cxn modelId="{B4987535-E992-4341-BD6E-7EA93A072F3B}" type="presOf" srcId="{DCB062A1-302A-48A6-BE81-96138548FF70}" destId="{1AE91293-7748-4E52-8855-7B838C555EB9}" srcOrd="0" destOrd="0" presId="urn:microsoft.com/office/officeart/2005/8/layout/orgChart1"/>
    <dgm:cxn modelId="{E6CDDD1D-0073-4F0A-8EFA-9282F1BFF606}" type="presOf" srcId="{51AC05A3-5125-4631-8328-EE9742C5CE1F}" destId="{7533127D-6F77-420D-9337-03A9B17677A7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FE53ABC5-0734-449C-8CEC-4DEFD4775316}" type="presOf" srcId="{092024CE-8423-4E50-A34E-3122E05631CC}" destId="{0A55F855-E390-49C4-85C3-4EB5DC8DFEC3}" srcOrd="1" destOrd="0" presId="urn:microsoft.com/office/officeart/2005/8/layout/orgChart1"/>
    <dgm:cxn modelId="{CF8E106D-E620-48D7-9589-DEB2D5E76A70}" type="presOf" srcId="{D3B00EB5-7252-4C54-A138-4FDE2761BA89}" destId="{77FF546B-1ADB-4B35-B705-B48DE95D0A7F}" srcOrd="0" destOrd="0" presId="urn:microsoft.com/office/officeart/2005/8/layout/orgChart1"/>
    <dgm:cxn modelId="{6397441D-7859-4FE3-82D1-6434DC97DC34}" type="presOf" srcId="{88415C31-82DD-4EF9-9A7A-1D4D99FB6B9D}" destId="{ED956AEF-5A78-47DC-9D97-3B27A2E93095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4D54F0B8-116D-4605-BBA3-58F1E3432980}" type="presOf" srcId="{6A766238-49C0-489C-9759-5801318FB123}" destId="{F4F60A8B-BCFE-4E33-9289-BF4CA9206F7B}" srcOrd="1" destOrd="0" presId="urn:microsoft.com/office/officeart/2005/8/layout/orgChart1"/>
    <dgm:cxn modelId="{FC3FCB43-7778-4388-8DF8-B790456AD76E}" type="presOf" srcId="{00B822AA-E50D-409C-8E77-78CE41F17C4F}" destId="{86ECFBC0-6EDE-49D7-A5E4-E61CBAF4A09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592F767-5983-403A-A653-AAA96DA517E4}" type="presOf" srcId="{DC9F82DD-39AD-486C-81D6-0E3C38A96BAD}" destId="{4F6F1802-D2DC-45F2-8B57-B9ACE00E096B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75DA4BE-8C5A-4031-8282-366497BEBD21}" type="presOf" srcId="{00B822AA-E50D-409C-8E77-78CE41F17C4F}" destId="{EE7467E8-D778-4C18-9C7C-925EF25B0DC2}" srcOrd="1" destOrd="0" presId="urn:microsoft.com/office/officeart/2005/8/layout/orgChart1"/>
    <dgm:cxn modelId="{1F27B62E-C672-481A-BDBD-26743FED2CD1}" type="presOf" srcId="{88B02B86-A182-47E8-98CE-5F03ED03FC83}" destId="{1A2BCB80-89E2-41EC-87D9-8650DA66AB8A}" srcOrd="0" destOrd="0" presId="urn:microsoft.com/office/officeart/2005/8/layout/orgChart1"/>
    <dgm:cxn modelId="{A92F21A5-2145-46C5-8730-A4530825AA14}" type="presOf" srcId="{43C964D4-3EA5-4709-BA45-DC9671707267}" destId="{ABF5B3AF-9C3F-43AC-89B9-A4B84688B739}" srcOrd="0" destOrd="0" presId="urn:microsoft.com/office/officeart/2005/8/layout/orgChart1"/>
    <dgm:cxn modelId="{4D2D5A9E-AE5F-4B08-8064-37A838E39064}" type="presOf" srcId="{382A9707-8CE9-4448-A732-795155023764}" destId="{40CBCC65-FD09-4B94-B9C9-3482617F2627}" srcOrd="1" destOrd="0" presId="urn:microsoft.com/office/officeart/2005/8/layout/orgChart1"/>
    <dgm:cxn modelId="{955A562A-4311-4280-A40B-A71457EE50D6}" type="presOf" srcId="{B103CFD6-C2F2-4A76-8866-035FF64E5877}" destId="{2FA1AE03-77C2-487B-948B-82122901556A}" srcOrd="1" destOrd="0" presId="urn:microsoft.com/office/officeart/2005/8/layout/orgChart1"/>
    <dgm:cxn modelId="{535AED53-ECF4-4492-8B4A-5AD0232BA9F0}" type="presOf" srcId="{51AC05A3-5125-4631-8328-EE9742C5CE1F}" destId="{75DCBE71-7469-49E9-81E5-E6A43E3EC0DC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EAA5605E-0930-4825-ACB8-E7EB1F3BF1FF}" type="presOf" srcId="{844909A3-F2C8-49AE-869B-AFCA0AC709DF}" destId="{5A29D58D-62CC-4731-8120-CAD4354C3E03}" srcOrd="0" destOrd="0" presId="urn:microsoft.com/office/officeart/2005/8/layout/orgChart1"/>
    <dgm:cxn modelId="{48372AD9-6966-42C8-BA3D-2211CB3254AE}" type="presOf" srcId="{69BEBD41-3545-40FD-BFDD-D21BD47C872E}" destId="{EA4E738B-1483-44D6-89EB-8256A9C3F87D}" srcOrd="1" destOrd="0" presId="urn:microsoft.com/office/officeart/2005/8/layout/orgChart1"/>
    <dgm:cxn modelId="{576454C3-AB32-4830-8E2A-D90875CF5E64}" type="presOf" srcId="{0ED209FE-B93C-493B-85A2-BA5863869AE7}" destId="{B4ADFA40-1DC3-4BD0-BAE4-D5BA4FDF2B3E}" srcOrd="0" destOrd="0" presId="urn:microsoft.com/office/officeart/2005/8/layout/orgChart1"/>
    <dgm:cxn modelId="{E84A9811-ABE7-484F-B043-3511C3858F76}" type="presOf" srcId="{BC7A14EC-7DD0-42E2-A28E-8428AF273F49}" destId="{4E5DB2E5-BC21-45FD-89CF-804EEEA73D92}" srcOrd="0" destOrd="0" presId="urn:microsoft.com/office/officeart/2005/8/layout/orgChart1"/>
    <dgm:cxn modelId="{C22F2D24-77AD-4E9E-A073-FDC0D34DFD5A}" type="presOf" srcId="{EDF4E25F-6E69-41B7-B57F-66E5D749104E}" destId="{CD65CBB6-B9A3-48AB-AFB3-4BE4B03553D3}" srcOrd="0" destOrd="0" presId="urn:microsoft.com/office/officeart/2005/8/layout/orgChart1"/>
    <dgm:cxn modelId="{86A2D41C-1CF2-4121-A70B-A89899F31575}" type="presOf" srcId="{8514C17C-35EC-4D14-92F7-13A577CAA5C4}" destId="{079C46BA-E270-4C4F-9AA8-92E32A64D736}" srcOrd="0" destOrd="0" presId="urn:microsoft.com/office/officeart/2005/8/layout/orgChart1"/>
    <dgm:cxn modelId="{20A4C6CB-0280-41C9-900D-29B76C85852A}" type="presOf" srcId="{B40A1E99-819E-4C0D-B671-3D134F0F7163}" destId="{3A05D6AC-55D4-4F8B-831D-7528DBB5E857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9C4D97BB-C1D7-49E3-8F4F-C54014F559B0}" type="presOf" srcId="{DCCE79F2-51DC-4E3A-8F3D-0CB311D1F14D}" destId="{A8ED66CC-CBB3-4EB5-ADE1-6E062170315B}" srcOrd="1" destOrd="0" presId="urn:microsoft.com/office/officeart/2005/8/layout/orgChart1"/>
    <dgm:cxn modelId="{B1991647-77D8-4D61-AD20-E1CCFAF0ED72}" type="presOf" srcId="{1D03C52E-27F1-4CAD-B953-A57260381D87}" destId="{52D64095-8F0B-43C5-A134-4F8EB745D0AC}" srcOrd="0" destOrd="0" presId="urn:microsoft.com/office/officeart/2005/8/layout/orgChart1"/>
    <dgm:cxn modelId="{261F4155-786D-4EA4-A1B8-F20E6AC02DF5}" type="presOf" srcId="{6A766238-49C0-489C-9759-5801318FB123}" destId="{8F3E2022-AB5E-4438-BDBE-146FD19E8285}" srcOrd="0" destOrd="0" presId="urn:microsoft.com/office/officeart/2005/8/layout/orgChart1"/>
    <dgm:cxn modelId="{E6D96C79-3604-444E-86FB-9BF9953AF1C8}" type="presOf" srcId="{1E17A9B5-1CC6-4BF4-A5EB-2099972243B8}" destId="{F0DC39B6-0C64-430A-9FFB-4907B94E244D}" srcOrd="0" destOrd="0" presId="urn:microsoft.com/office/officeart/2005/8/layout/orgChart1"/>
    <dgm:cxn modelId="{6D9A4C28-A654-4562-BA90-96EFD922ECA6}" type="presOf" srcId="{43C964D4-3EA5-4709-BA45-DC9671707267}" destId="{87899BB1-A811-4B2D-8FA3-633A97B1A6A6}" srcOrd="1" destOrd="0" presId="urn:microsoft.com/office/officeart/2005/8/layout/orgChart1"/>
    <dgm:cxn modelId="{5A5A4AFF-5987-4773-99FC-A47A83164B03}" type="presOf" srcId="{C7336B56-6975-43EE-AA11-2CF9D86F3B72}" destId="{F7484F86-9514-4EEC-AAEC-65AD9B4B3D96}" srcOrd="0" destOrd="0" presId="urn:microsoft.com/office/officeart/2005/8/layout/orgChart1"/>
    <dgm:cxn modelId="{B4196C1B-EBC7-4832-8649-DA08BFFCB327}" type="presOf" srcId="{E2FDDA39-0A56-4C19-9570-F6322A50CD7C}" destId="{C95AECE2-07C4-42E7-90DA-5CD8EA216CFC}" srcOrd="0" destOrd="0" presId="urn:microsoft.com/office/officeart/2005/8/layout/orgChart1"/>
    <dgm:cxn modelId="{6EE1A034-B664-4B13-B359-041F9AA7E86A}" type="presOf" srcId="{D91152BC-9A33-44D3-AEBB-F20420DB430F}" destId="{30DA9891-B7C7-405D-9015-1C3DF0E9850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302A2FCA-1E1F-4380-BD55-BD23B70F55F1}" type="presOf" srcId="{032924AE-7BA3-4608-9D4D-A10FC22FA55B}" destId="{FCA2B357-06A1-4199-999C-BBE32872F828}" srcOrd="0" destOrd="0" presId="urn:microsoft.com/office/officeart/2005/8/layout/orgChart1"/>
    <dgm:cxn modelId="{DC45F161-7C42-4DB9-B82D-DBED9E234182}" type="presOf" srcId="{BCA1F9C7-A2DE-4DA9-9030-581CAAE089DA}" destId="{7E670A0B-4B6A-45AD-AE95-FAE9E52BA24F}" srcOrd="0" destOrd="0" presId="urn:microsoft.com/office/officeart/2005/8/layout/orgChart1"/>
    <dgm:cxn modelId="{B5317905-BF88-4FAD-8B06-98E4A54AD70E}" type="presOf" srcId="{DCCE79F2-51DC-4E3A-8F3D-0CB311D1F14D}" destId="{EE219807-47C8-4941-99AE-CE39076E53F5}" srcOrd="0" destOrd="0" presId="urn:microsoft.com/office/officeart/2005/8/layout/orgChart1"/>
    <dgm:cxn modelId="{1A74205B-EAD8-47F7-80E4-78BF824F376C}" type="presOf" srcId="{B40A1E99-819E-4C0D-B671-3D134F0F7163}" destId="{179F0FCD-C306-4B84-A7DF-E34F9FAB6F56}" srcOrd="1" destOrd="0" presId="urn:microsoft.com/office/officeart/2005/8/layout/orgChart1"/>
    <dgm:cxn modelId="{B836BE5C-05EF-4924-923C-7C0D7D106858}" type="presOf" srcId="{41CBE71F-8A1C-4046-8B51-627382F890A8}" destId="{BD53C961-9C2E-42B5-A825-EB1CD5AF2FE3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34122215-5933-44C6-A207-8465BA681D66}" type="presOf" srcId="{49A41343-8942-4E0A-948C-7308CFEDA337}" destId="{F8AA5B07-D62E-4BEF-A7F4-BB8154CE0161}" srcOrd="0" destOrd="0" presId="urn:microsoft.com/office/officeart/2005/8/layout/orgChart1"/>
    <dgm:cxn modelId="{72DA4423-FD0F-47F2-8D76-503DEAA4CBE2}" type="presOf" srcId="{B103CFD6-C2F2-4A76-8866-035FF64E5877}" destId="{D98E11BE-9177-4329-A5B4-B4B8653C2863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6CAFC49D-AD7D-4810-9290-EEFE7A9A9D90}" type="presOf" srcId="{3837525C-9A2A-44D5-8B42-9C0820CF3FF9}" destId="{6AC59FBD-FAEA-42FA-8EB1-29A7CC044828}" srcOrd="0" destOrd="0" presId="urn:microsoft.com/office/officeart/2005/8/layout/orgChart1"/>
    <dgm:cxn modelId="{1DDEA2D1-3FDE-4375-B6AB-60F43AE59FAF}" type="presOf" srcId="{D5F013B3-4B4E-4E38-9BAF-4B34B2BB0C79}" destId="{14A5ABF2-8B49-4694-AC4C-1A898869B017}" srcOrd="1" destOrd="0" presId="urn:microsoft.com/office/officeart/2005/8/layout/orgChart1"/>
    <dgm:cxn modelId="{5012F2F0-C29F-41A2-91B4-BEA2BE4681E5}" type="presOf" srcId="{E2FDDA39-0A56-4C19-9570-F6322A50CD7C}" destId="{4704A764-F3E3-46A1-B698-AC3BCD85875D}" srcOrd="1" destOrd="0" presId="urn:microsoft.com/office/officeart/2005/8/layout/orgChart1"/>
    <dgm:cxn modelId="{E413291B-1AD9-4F48-A251-E56E5CE0E535}" type="presOf" srcId="{8514C17C-35EC-4D14-92F7-13A577CAA5C4}" destId="{3AA4BA60-CAF3-4B65-8A7B-26648B565082}" srcOrd="1" destOrd="0" presId="urn:microsoft.com/office/officeart/2005/8/layout/orgChart1"/>
    <dgm:cxn modelId="{B279E030-EBF5-43B0-B466-DB58C9B68508}" type="presParOf" srcId="{6C1B72B2-EE6C-495B-ADAD-8508CE8EB807}" destId="{B9578B13-712D-4BAD-A28F-A7352074EDA6}" srcOrd="0" destOrd="0" presId="urn:microsoft.com/office/officeart/2005/8/layout/orgChart1"/>
    <dgm:cxn modelId="{F487D016-A8D2-46E8-BCB1-20C2AB003614}" type="presParOf" srcId="{B9578B13-712D-4BAD-A28F-A7352074EDA6}" destId="{EA34C8C8-6EC1-483B-8E39-8E6926CED3CE}" srcOrd="0" destOrd="0" presId="urn:microsoft.com/office/officeart/2005/8/layout/orgChart1"/>
    <dgm:cxn modelId="{646A3A7B-6F0F-41D0-81F0-E8BDCDA3BD57}" type="presParOf" srcId="{EA34C8C8-6EC1-483B-8E39-8E6926CED3CE}" destId="{D98E11BE-9177-4329-A5B4-B4B8653C2863}" srcOrd="0" destOrd="0" presId="urn:microsoft.com/office/officeart/2005/8/layout/orgChart1"/>
    <dgm:cxn modelId="{375CF421-D254-4FD4-98AA-59A36C2F74D0}" type="presParOf" srcId="{EA34C8C8-6EC1-483B-8E39-8E6926CED3CE}" destId="{2FA1AE03-77C2-487B-948B-82122901556A}" srcOrd="1" destOrd="0" presId="urn:microsoft.com/office/officeart/2005/8/layout/orgChart1"/>
    <dgm:cxn modelId="{4CD474E4-35AB-47E2-AB8F-87EE199E634B}" type="presParOf" srcId="{B9578B13-712D-4BAD-A28F-A7352074EDA6}" destId="{9C5DF944-3D7A-473D-A789-5CA86652B8F8}" srcOrd="1" destOrd="0" presId="urn:microsoft.com/office/officeart/2005/8/layout/orgChart1"/>
    <dgm:cxn modelId="{71ED0577-4C4E-4C79-AB9C-CD0F50D35CA3}" type="presParOf" srcId="{9C5DF944-3D7A-473D-A789-5CA86652B8F8}" destId="{D351E307-7A60-4733-B21C-CC6D6E5D051D}" srcOrd="0" destOrd="0" presId="urn:microsoft.com/office/officeart/2005/8/layout/orgChart1"/>
    <dgm:cxn modelId="{F9734DBB-AD6F-4529-9B3E-1CC1EBCB900F}" type="presParOf" srcId="{9C5DF944-3D7A-473D-A789-5CA86652B8F8}" destId="{60FE5B31-E82E-49E2-9469-B5D5674278BC}" srcOrd="1" destOrd="0" presId="urn:microsoft.com/office/officeart/2005/8/layout/orgChart1"/>
    <dgm:cxn modelId="{D5B35FF1-E941-4C54-BDAD-4B92807FA54F}" type="presParOf" srcId="{60FE5B31-E82E-49E2-9469-B5D5674278BC}" destId="{CB88DD46-0D40-4A1B-9C97-26FA4C46EB15}" srcOrd="0" destOrd="0" presId="urn:microsoft.com/office/officeart/2005/8/layout/orgChart1"/>
    <dgm:cxn modelId="{99970381-3538-49A8-8802-709239290CDE}" type="presParOf" srcId="{CB88DD46-0D40-4A1B-9C97-26FA4C46EB15}" destId="{ABF5B3AF-9C3F-43AC-89B9-A4B84688B739}" srcOrd="0" destOrd="0" presId="urn:microsoft.com/office/officeart/2005/8/layout/orgChart1"/>
    <dgm:cxn modelId="{561FC719-4CB6-40DE-A54F-FF2D2CCBBB97}" type="presParOf" srcId="{CB88DD46-0D40-4A1B-9C97-26FA4C46EB15}" destId="{87899BB1-A811-4B2D-8FA3-633A97B1A6A6}" srcOrd="1" destOrd="0" presId="urn:microsoft.com/office/officeart/2005/8/layout/orgChart1"/>
    <dgm:cxn modelId="{4B14FA28-FEF3-4A2F-9FC2-A45F64FF5B5F}" type="presParOf" srcId="{60FE5B31-E82E-49E2-9469-B5D5674278BC}" destId="{B6A20B03-CFA9-41D8-9956-9F0EB448DC4A}" srcOrd="1" destOrd="0" presId="urn:microsoft.com/office/officeart/2005/8/layout/orgChart1"/>
    <dgm:cxn modelId="{5C91EA85-5008-4E17-9834-52EA809ACA53}" type="presParOf" srcId="{B6A20B03-CFA9-41D8-9956-9F0EB448DC4A}" destId="{CD65CBB6-B9A3-48AB-AFB3-4BE4B03553D3}" srcOrd="0" destOrd="0" presId="urn:microsoft.com/office/officeart/2005/8/layout/orgChart1"/>
    <dgm:cxn modelId="{16B1D527-55A3-49FD-B3A2-85549A4A9C14}" type="presParOf" srcId="{B6A20B03-CFA9-41D8-9956-9F0EB448DC4A}" destId="{ED1F0A6D-21D1-431E-B021-19DC70288741}" srcOrd="1" destOrd="0" presId="urn:microsoft.com/office/officeart/2005/8/layout/orgChart1"/>
    <dgm:cxn modelId="{BDE332F5-EA7D-4418-8029-9911CBDCC93F}" type="presParOf" srcId="{ED1F0A6D-21D1-431E-B021-19DC70288741}" destId="{3035FF76-B78F-49A4-AACF-E2FF3786028F}" srcOrd="0" destOrd="0" presId="urn:microsoft.com/office/officeart/2005/8/layout/orgChart1"/>
    <dgm:cxn modelId="{798ACF53-1F12-4D7E-9961-14A3D04B3F85}" type="presParOf" srcId="{3035FF76-B78F-49A4-AACF-E2FF3786028F}" destId="{F0DC39B6-0C64-430A-9FFB-4907B94E244D}" srcOrd="0" destOrd="0" presId="urn:microsoft.com/office/officeart/2005/8/layout/orgChart1"/>
    <dgm:cxn modelId="{F3ACC72F-E2FA-4392-B6E0-91ECE38BBC2C}" type="presParOf" srcId="{3035FF76-B78F-49A4-AACF-E2FF3786028F}" destId="{0044642D-BF6E-4946-989D-7BC76303D8B1}" srcOrd="1" destOrd="0" presId="urn:microsoft.com/office/officeart/2005/8/layout/orgChart1"/>
    <dgm:cxn modelId="{E5544943-70FC-4054-95CF-F606A248E601}" type="presParOf" srcId="{ED1F0A6D-21D1-431E-B021-19DC70288741}" destId="{6F92EC3E-8AAE-41C7-BFFF-85E9DBCB215A}" srcOrd="1" destOrd="0" presId="urn:microsoft.com/office/officeart/2005/8/layout/orgChart1"/>
    <dgm:cxn modelId="{A147481B-79C3-4AFB-8E78-F2757A001923}" type="presParOf" srcId="{ED1F0A6D-21D1-431E-B021-19DC70288741}" destId="{C359BE23-B469-48EB-819D-6F6FDCDBB0A8}" srcOrd="2" destOrd="0" presId="urn:microsoft.com/office/officeart/2005/8/layout/orgChart1"/>
    <dgm:cxn modelId="{034D7E96-EF1C-4D12-8895-74D635BD54AE}" type="presParOf" srcId="{B6A20B03-CFA9-41D8-9956-9F0EB448DC4A}" destId="{6AC59FBD-FAEA-42FA-8EB1-29A7CC044828}" srcOrd="2" destOrd="0" presId="urn:microsoft.com/office/officeart/2005/8/layout/orgChart1"/>
    <dgm:cxn modelId="{CA85D930-1AA2-46B3-A16B-C69D7857FCE9}" type="presParOf" srcId="{B6A20B03-CFA9-41D8-9956-9F0EB448DC4A}" destId="{F2E1EDE4-99F4-4CBC-BA6A-91AF00914823}" srcOrd="3" destOrd="0" presId="urn:microsoft.com/office/officeart/2005/8/layout/orgChart1"/>
    <dgm:cxn modelId="{0F7DCDA0-0571-4093-9891-5C95673EF299}" type="presParOf" srcId="{F2E1EDE4-99F4-4CBC-BA6A-91AF00914823}" destId="{795B4B98-FEFB-4DAB-B785-2E28918B1C7E}" srcOrd="0" destOrd="0" presId="urn:microsoft.com/office/officeart/2005/8/layout/orgChart1"/>
    <dgm:cxn modelId="{838C03C6-FA9F-4E23-A822-28D92A35C80C}" type="presParOf" srcId="{795B4B98-FEFB-4DAB-B785-2E28918B1C7E}" destId="{C9EB4BFF-95DA-49B7-87A2-66A52A4FCDFA}" srcOrd="0" destOrd="0" presId="urn:microsoft.com/office/officeart/2005/8/layout/orgChart1"/>
    <dgm:cxn modelId="{45EBD3F7-688D-46FC-B98A-86E334C1AEEA}" type="presParOf" srcId="{795B4B98-FEFB-4DAB-B785-2E28918B1C7E}" destId="{40CBCC65-FD09-4B94-B9C9-3482617F2627}" srcOrd="1" destOrd="0" presId="urn:microsoft.com/office/officeart/2005/8/layout/orgChart1"/>
    <dgm:cxn modelId="{0C3A9DF4-4537-405E-B041-131179F2E07F}" type="presParOf" srcId="{F2E1EDE4-99F4-4CBC-BA6A-91AF00914823}" destId="{6E67D5E8-91A3-4A9C-B70E-60777B0DD65E}" srcOrd="1" destOrd="0" presId="urn:microsoft.com/office/officeart/2005/8/layout/orgChart1"/>
    <dgm:cxn modelId="{9A2D368F-3F2E-4CFD-B52A-3442536E3A7C}" type="presParOf" srcId="{F2E1EDE4-99F4-4CBC-BA6A-91AF00914823}" destId="{9041FCB5-DDBA-4A82-87F1-A20AE1F0ECFA}" srcOrd="2" destOrd="0" presId="urn:microsoft.com/office/officeart/2005/8/layout/orgChart1"/>
    <dgm:cxn modelId="{10A33429-AA0A-4A12-A704-52C2D53E338B}" type="presParOf" srcId="{B6A20B03-CFA9-41D8-9956-9F0EB448DC4A}" destId="{D644628E-4C6F-4DF2-8C07-D2B66E3A4757}" srcOrd="4" destOrd="0" presId="urn:microsoft.com/office/officeart/2005/8/layout/orgChart1"/>
    <dgm:cxn modelId="{00BDBC0C-582B-466B-9569-0F73D17FFEE6}" type="presParOf" srcId="{B6A20B03-CFA9-41D8-9956-9F0EB448DC4A}" destId="{4C59CDCC-8171-42A8-836D-8A7ADEF309D0}" srcOrd="5" destOrd="0" presId="urn:microsoft.com/office/officeart/2005/8/layout/orgChart1"/>
    <dgm:cxn modelId="{62118846-DAB6-4643-BC30-519B069370B0}" type="presParOf" srcId="{4C59CDCC-8171-42A8-836D-8A7ADEF309D0}" destId="{FED7DC99-D3B3-46B2-AE57-14D47B1F3671}" srcOrd="0" destOrd="0" presId="urn:microsoft.com/office/officeart/2005/8/layout/orgChart1"/>
    <dgm:cxn modelId="{F07CF12C-5766-429E-845C-274C1490953A}" type="presParOf" srcId="{FED7DC99-D3B3-46B2-AE57-14D47B1F3671}" destId="{8F3E2022-AB5E-4438-BDBE-146FD19E8285}" srcOrd="0" destOrd="0" presId="urn:microsoft.com/office/officeart/2005/8/layout/orgChart1"/>
    <dgm:cxn modelId="{9F03D1E9-33D3-4BE7-9490-2DE29712766C}" type="presParOf" srcId="{FED7DC99-D3B3-46B2-AE57-14D47B1F3671}" destId="{F4F60A8B-BCFE-4E33-9289-BF4CA9206F7B}" srcOrd="1" destOrd="0" presId="urn:microsoft.com/office/officeart/2005/8/layout/orgChart1"/>
    <dgm:cxn modelId="{AF7E0E56-2414-4AD1-9B5A-4F49419047A9}" type="presParOf" srcId="{4C59CDCC-8171-42A8-836D-8A7ADEF309D0}" destId="{0717BF70-BD3E-4FBF-92BE-2C7F71500E41}" srcOrd="1" destOrd="0" presId="urn:microsoft.com/office/officeart/2005/8/layout/orgChart1"/>
    <dgm:cxn modelId="{3D0754ED-C52B-4751-99EA-023D4E12C09B}" type="presParOf" srcId="{4C59CDCC-8171-42A8-836D-8A7ADEF309D0}" destId="{0E63D1F7-0BB7-4B23-80D6-B69D7359A638}" srcOrd="2" destOrd="0" presId="urn:microsoft.com/office/officeart/2005/8/layout/orgChart1"/>
    <dgm:cxn modelId="{FDC715EA-75B1-48BF-8BE2-7BE6E755C6D1}" type="presParOf" srcId="{B6A20B03-CFA9-41D8-9956-9F0EB448DC4A}" destId="{52D64095-8F0B-43C5-A134-4F8EB745D0AC}" srcOrd="6" destOrd="0" presId="urn:microsoft.com/office/officeart/2005/8/layout/orgChart1"/>
    <dgm:cxn modelId="{139D57C9-BE77-400B-A08F-A08854FDF3B1}" type="presParOf" srcId="{B6A20B03-CFA9-41D8-9956-9F0EB448DC4A}" destId="{65175C4B-27F3-41C0-9093-49201195521B}" srcOrd="7" destOrd="0" presId="urn:microsoft.com/office/officeart/2005/8/layout/orgChart1"/>
    <dgm:cxn modelId="{49F145D9-9BAC-41CE-8699-1FCD7B89ACBA}" type="presParOf" srcId="{65175C4B-27F3-41C0-9093-49201195521B}" destId="{418B0B64-07DF-4A86-8188-2B3D12FF0C1B}" srcOrd="0" destOrd="0" presId="urn:microsoft.com/office/officeart/2005/8/layout/orgChart1"/>
    <dgm:cxn modelId="{4A361FDD-09F4-4B5E-8A79-D220A9983990}" type="presParOf" srcId="{418B0B64-07DF-4A86-8188-2B3D12FF0C1B}" destId="{FCA2B357-06A1-4199-999C-BBE32872F828}" srcOrd="0" destOrd="0" presId="urn:microsoft.com/office/officeart/2005/8/layout/orgChart1"/>
    <dgm:cxn modelId="{6E18C024-597B-4C3A-B8C2-E18E7E015FE4}" type="presParOf" srcId="{418B0B64-07DF-4A86-8188-2B3D12FF0C1B}" destId="{842224E6-60DA-412E-8A1B-7533C1377869}" srcOrd="1" destOrd="0" presId="urn:microsoft.com/office/officeart/2005/8/layout/orgChart1"/>
    <dgm:cxn modelId="{6334D467-3D4E-46C7-B1CA-96355848F91E}" type="presParOf" srcId="{65175C4B-27F3-41C0-9093-49201195521B}" destId="{5FEE9627-663F-4879-B764-2FCAC3BEDB01}" srcOrd="1" destOrd="0" presId="urn:microsoft.com/office/officeart/2005/8/layout/orgChart1"/>
    <dgm:cxn modelId="{B5ADA092-F793-493A-94CC-4DC777314B87}" type="presParOf" srcId="{65175C4B-27F3-41C0-9093-49201195521B}" destId="{D211A30E-3DD6-4F3B-A936-B6D9FD1B5AD6}" srcOrd="2" destOrd="0" presId="urn:microsoft.com/office/officeart/2005/8/layout/orgChart1"/>
    <dgm:cxn modelId="{FAD6D506-D8DD-4775-AE57-5F03FA5947D7}" type="presParOf" srcId="{60FE5B31-E82E-49E2-9469-B5D5674278BC}" destId="{0A55CB08-0585-4E83-BB9C-6136411D5C97}" srcOrd="2" destOrd="0" presId="urn:microsoft.com/office/officeart/2005/8/layout/orgChart1"/>
    <dgm:cxn modelId="{F02ADE41-E22C-4734-9F69-DA6C5794FAB9}" type="presParOf" srcId="{9C5DF944-3D7A-473D-A789-5CA86652B8F8}" destId="{1AE91293-7748-4E52-8855-7B838C555EB9}" srcOrd="2" destOrd="0" presId="urn:microsoft.com/office/officeart/2005/8/layout/orgChart1"/>
    <dgm:cxn modelId="{F4533704-AE3B-4A4C-B25B-9EC0A31241E1}" type="presParOf" srcId="{9C5DF944-3D7A-473D-A789-5CA86652B8F8}" destId="{8BAB2199-5159-41F9-8708-33820C9B03A9}" srcOrd="3" destOrd="0" presId="urn:microsoft.com/office/officeart/2005/8/layout/orgChart1"/>
    <dgm:cxn modelId="{C3C3DB42-A015-45C2-A57C-CCCA57945732}" type="presParOf" srcId="{8BAB2199-5159-41F9-8708-33820C9B03A9}" destId="{4AEEF0FD-EB99-4BD5-89CD-011B1DDC19F8}" srcOrd="0" destOrd="0" presId="urn:microsoft.com/office/officeart/2005/8/layout/orgChart1"/>
    <dgm:cxn modelId="{3786F231-4E39-4C6D-AED2-5E3C70CF818A}" type="presParOf" srcId="{4AEEF0FD-EB99-4BD5-89CD-011B1DDC19F8}" destId="{86ECFBC0-6EDE-49D7-A5E4-E61CBAF4A092}" srcOrd="0" destOrd="0" presId="urn:microsoft.com/office/officeart/2005/8/layout/orgChart1"/>
    <dgm:cxn modelId="{2C3EB67C-C736-499A-924A-68A8604097F9}" type="presParOf" srcId="{4AEEF0FD-EB99-4BD5-89CD-011B1DDC19F8}" destId="{EE7467E8-D778-4C18-9C7C-925EF25B0DC2}" srcOrd="1" destOrd="0" presId="urn:microsoft.com/office/officeart/2005/8/layout/orgChart1"/>
    <dgm:cxn modelId="{5C645C4E-A5A4-489C-B406-9C5B61D7ADAE}" type="presParOf" srcId="{8BAB2199-5159-41F9-8708-33820C9B03A9}" destId="{70B62D43-4B2E-478D-8091-7F950B36BC86}" srcOrd="1" destOrd="0" presId="urn:microsoft.com/office/officeart/2005/8/layout/orgChart1"/>
    <dgm:cxn modelId="{DDA825F2-D56C-4A21-902B-03844D4D7C35}" type="presParOf" srcId="{70B62D43-4B2E-478D-8091-7F950B36BC86}" destId="{5A29D58D-62CC-4731-8120-CAD4354C3E03}" srcOrd="0" destOrd="0" presId="urn:microsoft.com/office/officeart/2005/8/layout/orgChart1"/>
    <dgm:cxn modelId="{8A1C6227-FC97-465A-97C7-8406F30A0EDF}" type="presParOf" srcId="{70B62D43-4B2E-478D-8091-7F950B36BC86}" destId="{20684FA8-0955-4E86-9890-955AAE2FB70E}" srcOrd="1" destOrd="0" presId="urn:microsoft.com/office/officeart/2005/8/layout/orgChart1"/>
    <dgm:cxn modelId="{8A663DED-10D5-4995-BE0F-BF50B7FC311B}" type="presParOf" srcId="{20684FA8-0955-4E86-9890-955AAE2FB70E}" destId="{357DF0A8-BCC0-4D40-9A29-811D9B3E8CE1}" srcOrd="0" destOrd="0" presId="urn:microsoft.com/office/officeart/2005/8/layout/orgChart1"/>
    <dgm:cxn modelId="{59510E2D-1930-4051-B89A-C5639060934F}" type="presParOf" srcId="{357DF0A8-BCC0-4D40-9A29-811D9B3E8CE1}" destId="{7533127D-6F77-420D-9337-03A9B17677A7}" srcOrd="0" destOrd="0" presId="urn:microsoft.com/office/officeart/2005/8/layout/orgChart1"/>
    <dgm:cxn modelId="{53BB354D-7C6D-4623-9FA5-518D7D5688CC}" type="presParOf" srcId="{357DF0A8-BCC0-4D40-9A29-811D9B3E8CE1}" destId="{75DCBE71-7469-49E9-81E5-E6A43E3EC0DC}" srcOrd="1" destOrd="0" presId="urn:microsoft.com/office/officeart/2005/8/layout/orgChart1"/>
    <dgm:cxn modelId="{095938C5-D7AD-47CB-BB92-49568F2A1EBA}" type="presParOf" srcId="{20684FA8-0955-4E86-9890-955AAE2FB70E}" destId="{321B0D03-50FC-44EB-B561-D21A2CD4B482}" srcOrd="1" destOrd="0" presId="urn:microsoft.com/office/officeart/2005/8/layout/orgChart1"/>
    <dgm:cxn modelId="{F88BB8BF-B01C-43DE-A477-280ACC89952C}" type="presParOf" srcId="{20684FA8-0955-4E86-9890-955AAE2FB70E}" destId="{0654A2B9-B227-48A6-941C-DD027142ECCE}" srcOrd="2" destOrd="0" presId="urn:microsoft.com/office/officeart/2005/8/layout/orgChart1"/>
    <dgm:cxn modelId="{064A08C8-82B4-446B-8788-2F0181B85F34}" type="presParOf" srcId="{70B62D43-4B2E-478D-8091-7F950B36BC86}" destId="{77FF546B-1ADB-4B35-B705-B48DE95D0A7F}" srcOrd="2" destOrd="0" presId="urn:microsoft.com/office/officeart/2005/8/layout/orgChart1"/>
    <dgm:cxn modelId="{5A7C29A2-8050-4619-99D2-E52CE39C2D4C}" type="presParOf" srcId="{70B62D43-4B2E-478D-8091-7F950B36BC86}" destId="{69C13562-DBB8-42F8-AE39-8AFEF8ED4982}" srcOrd="3" destOrd="0" presId="urn:microsoft.com/office/officeart/2005/8/layout/orgChart1"/>
    <dgm:cxn modelId="{8839C598-3041-44A9-B4FC-5F470C730327}" type="presParOf" srcId="{69C13562-DBB8-42F8-AE39-8AFEF8ED4982}" destId="{896D96FE-EA05-4066-8BE5-F7366BA3777A}" srcOrd="0" destOrd="0" presId="urn:microsoft.com/office/officeart/2005/8/layout/orgChart1"/>
    <dgm:cxn modelId="{2E09309B-13BD-4CB9-AB82-24E7BCADD5A7}" type="presParOf" srcId="{896D96FE-EA05-4066-8BE5-F7366BA3777A}" destId="{079C46BA-E270-4C4F-9AA8-92E32A64D736}" srcOrd="0" destOrd="0" presId="urn:microsoft.com/office/officeart/2005/8/layout/orgChart1"/>
    <dgm:cxn modelId="{1EE5CE23-B377-438D-B444-64A69AA49338}" type="presParOf" srcId="{896D96FE-EA05-4066-8BE5-F7366BA3777A}" destId="{3AA4BA60-CAF3-4B65-8A7B-26648B565082}" srcOrd="1" destOrd="0" presId="urn:microsoft.com/office/officeart/2005/8/layout/orgChart1"/>
    <dgm:cxn modelId="{3D3B36D6-C437-4A09-A879-6E1311F20C63}" type="presParOf" srcId="{69C13562-DBB8-42F8-AE39-8AFEF8ED4982}" destId="{54F082B5-2FAD-490F-B257-B96DCB3E19FC}" srcOrd="1" destOrd="0" presId="urn:microsoft.com/office/officeart/2005/8/layout/orgChart1"/>
    <dgm:cxn modelId="{42234938-6B5B-4E77-A782-98344491BFFE}" type="presParOf" srcId="{69C13562-DBB8-42F8-AE39-8AFEF8ED4982}" destId="{6C846A69-A00E-4FB9-80C7-DC7FE13BD4B5}" srcOrd="2" destOrd="0" presId="urn:microsoft.com/office/officeart/2005/8/layout/orgChart1"/>
    <dgm:cxn modelId="{C9F474B0-D18B-47BA-B069-1A7FC65E3735}" type="presParOf" srcId="{70B62D43-4B2E-478D-8091-7F950B36BC86}" destId="{C6471DB4-9B93-437A-AEBE-F3B71F737DF8}" srcOrd="4" destOrd="0" presId="urn:microsoft.com/office/officeart/2005/8/layout/orgChart1"/>
    <dgm:cxn modelId="{6AD01D4E-1308-4390-933E-77D645BCFE27}" type="presParOf" srcId="{70B62D43-4B2E-478D-8091-7F950B36BC86}" destId="{CD8B12E6-DD1E-4D70-BE7C-A5443A3D84D1}" srcOrd="5" destOrd="0" presId="urn:microsoft.com/office/officeart/2005/8/layout/orgChart1"/>
    <dgm:cxn modelId="{7D966847-03F4-45F7-833D-FA57D662969E}" type="presParOf" srcId="{CD8B12E6-DD1E-4D70-BE7C-A5443A3D84D1}" destId="{C0FBA54D-3A3D-42F4-B1C8-ADE0E74CCC4D}" srcOrd="0" destOrd="0" presId="urn:microsoft.com/office/officeart/2005/8/layout/orgChart1"/>
    <dgm:cxn modelId="{58075E2C-60FF-40DC-B51E-E756E1608CC2}" type="presParOf" srcId="{C0FBA54D-3A3D-42F4-B1C8-ADE0E74CCC4D}" destId="{30DA9891-B7C7-405D-9015-1C3DF0E9850F}" srcOrd="0" destOrd="0" presId="urn:microsoft.com/office/officeart/2005/8/layout/orgChart1"/>
    <dgm:cxn modelId="{05616FA3-5082-4B59-BE44-7FF19219E53B}" type="presParOf" srcId="{C0FBA54D-3A3D-42F4-B1C8-ADE0E74CCC4D}" destId="{5EC808F1-181C-42C2-975C-2B558EBCB7FE}" srcOrd="1" destOrd="0" presId="urn:microsoft.com/office/officeart/2005/8/layout/orgChart1"/>
    <dgm:cxn modelId="{0DECFF4A-9F58-4A65-A7F1-E5DAE84B64FA}" type="presParOf" srcId="{CD8B12E6-DD1E-4D70-BE7C-A5443A3D84D1}" destId="{3C11D65F-2A65-4A7E-9C15-AA6406FE6F0B}" srcOrd="1" destOrd="0" presId="urn:microsoft.com/office/officeart/2005/8/layout/orgChart1"/>
    <dgm:cxn modelId="{9F5162D9-25DC-4993-9A51-F7B09645F109}" type="presParOf" srcId="{CD8B12E6-DD1E-4D70-BE7C-A5443A3D84D1}" destId="{07414A68-C8A8-4CE7-984E-48064FC49AF5}" srcOrd="2" destOrd="0" presId="urn:microsoft.com/office/officeart/2005/8/layout/orgChart1"/>
    <dgm:cxn modelId="{C7570711-9249-4832-9BB0-7B8D28CD5EEF}" type="presParOf" srcId="{70B62D43-4B2E-478D-8091-7F950B36BC86}" destId="{BD53C961-9C2E-42B5-A825-EB1CD5AF2FE3}" srcOrd="6" destOrd="0" presId="urn:microsoft.com/office/officeart/2005/8/layout/orgChart1"/>
    <dgm:cxn modelId="{ED218E78-BF26-4D2F-8817-E0129C430D32}" type="presParOf" srcId="{70B62D43-4B2E-478D-8091-7F950B36BC86}" destId="{2AD0F394-908E-4BF8-9902-81719C192207}" srcOrd="7" destOrd="0" presId="urn:microsoft.com/office/officeart/2005/8/layout/orgChart1"/>
    <dgm:cxn modelId="{A35246C3-AAAF-4ED5-A628-FAE367B74025}" type="presParOf" srcId="{2AD0F394-908E-4BF8-9902-81719C192207}" destId="{6508E9AA-32AD-45CE-ACB4-E452A2309B43}" srcOrd="0" destOrd="0" presId="urn:microsoft.com/office/officeart/2005/8/layout/orgChart1"/>
    <dgm:cxn modelId="{E1F94B4C-87DE-47A5-B067-E5FBFC6B826C}" type="presParOf" srcId="{6508E9AA-32AD-45CE-ACB4-E452A2309B43}" destId="{26E61D30-5696-4E05-9044-AF73EF27DAB2}" srcOrd="0" destOrd="0" presId="urn:microsoft.com/office/officeart/2005/8/layout/orgChart1"/>
    <dgm:cxn modelId="{45EACE8A-C81D-487E-A628-0B558DAF453F}" type="presParOf" srcId="{6508E9AA-32AD-45CE-ACB4-E452A2309B43}" destId="{14A5ABF2-8B49-4694-AC4C-1A898869B017}" srcOrd="1" destOrd="0" presId="urn:microsoft.com/office/officeart/2005/8/layout/orgChart1"/>
    <dgm:cxn modelId="{E7528B05-D393-444E-A607-58523FAC5356}" type="presParOf" srcId="{2AD0F394-908E-4BF8-9902-81719C192207}" destId="{E95C75F7-7305-47DE-985C-550E435481C9}" srcOrd="1" destOrd="0" presId="urn:microsoft.com/office/officeart/2005/8/layout/orgChart1"/>
    <dgm:cxn modelId="{DD1E6D58-2887-42B2-9EE8-0AEDAE7472D6}" type="presParOf" srcId="{2AD0F394-908E-4BF8-9902-81719C192207}" destId="{ADFD56FF-A789-4A68-9B2D-8E4E857854C2}" srcOrd="2" destOrd="0" presId="urn:microsoft.com/office/officeart/2005/8/layout/orgChart1"/>
    <dgm:cxn modelId="{D36ED3DC-4D02-4CAC-A5A9-531219CF29CE}" type="presParOf" srcId="{70B62D43-4B2E-478D-8091-7F950B36BC86}" destId="{B4ADFA40-1DC3-4BD0-BAE4-D5BA4FDF2B3E}" srcOrd="8" destOrd="0" presId="urn:microsoft.com/office/officeart/2005/8/layout/orgChart1"/>
    <dgm:cxn modelId="{D97F588C-8DE8-47BC-90EB-B2FFACB99C91}" type="presParOf" srcId="{70B62D43-4B2E-478D-8091-7F950B36BC86}" destId="{74623D81-D47A-4BDB-A76C-094846D41FA8}" srcOrd="9" destOrd="0" presId="urn:microsoft.com/office/officeart/2005/8/layout/orgChart1"/>
    <dgm:cxn modelId="{BA42BF32-3114-4420-A4F5-5F40082E64C7}" type="presParOf" srcId="{74623D81-D47A-4BDB-A76C-094846D41FA8}" destId="{A5AFB960-0B8B-4E03-885A-2579269F7DC1}" srcOrd="0" destOrd="0" presId="urn:microsoft.com/office/officeart/2005/8/layout/orgChart1"/>
    <dgm:cxn modelId="{FB7C4FD1-354C-4883-B7AC-2511B88AAF93}" type="presParOf" srcId="{A5AFB960-0B8B-4E03-885A-2579269F7DC1}" destId="{3A05D6AC-55D4-4F8B-831D-7528DBB5E857}" srcOrd="0" destOrd="0" presId="urn:microsoft.com/office/officeart/2005/8/layout/orgChart1"/>
    <dgm:cxn modelId="{142EB344-14E3-4B15-A56B-9911AE968936}" type="presParOf" srcId="{A5AFB960-0B8B-4E03-885A-2579269F7DC1}" destId="{179F0FCD-C306-4B84-A7DF-E34F9FAB6F56}" srcOrd="1" destOrd="0" presId="urn:microsoft.com/office/officeart/2005/8/layout/orgChart1"/>
    <dgm:cxn modelId="{1895650E-1FDC-4335-9620-C73F4D6EDF82}" type="presParOf" srcId="{74623D81-D47A-4BDB-A76C-094846D41FA8}" destId="{856F8CB3-7FD8-44A2-BD9F-D0A3BBBFD7B2}" srcOrd="1" destOrd="0" presId="urn:microsoft.com/office/officeart/2005/8/layout/orgChart1"/>
    <dgm:cxn modelId="{417161E2-9AA8-419A-8B74-7C740A0A98E4}" type="presParOf" srcId="{74623D81-D47A-4BDB-A76C-094846D41FA8}" destId="{E41C3208-7C36-4192-9EA5-1F0C4DB4A826}" srcOrd="2" destOrd="0" presId="urn:microsoft.com/office/officeart/2005/8/layout/orgChart1"/>
    <dgm:cxn modelId="{8EEB4662-1C97-44BD-A45E-B9DB3D72D652}" type="presParOf" srcId="{8BAB2199-5159-41F9-8708-33820C9B03A9}" destId="{FB705D8D-4B0F-418C-BE22-C9FC935B08A3}" srcOrd="2" destOrd="0" presId="urn:microsoft.com/office/officeart/2005/8/layout/orgChart1"/>
    <dgm:cxn modelId="{532ECD45-AC80-4532-885D-9DF890DC85DD}" type="presParOf" srcId="{9C5DF944-3D7A-473D-A789-5CA86652B8F8}" destId="{4F6F1802-D2DC-45F2-8B57-B9ACE00E096B}" srcOrd="4" destOrd="0" presId="urn:microsoft.com/office/officeart/2005/8/layout/orgChart1"/>
    <dgm:cxn modelId="{6DB5944B-C05C-4AA4-88A0-98CF39A3C567}" type="presParOf" srcId="{9C5DF944-3D7A-473D-A789-5CA86652B8F8}" destId="{D09FB176-C899-4C34-A2EF-DF4099E3930B}" srcOrd="5" destOrd="0" presId="urn:microsoft.com/office/officeart/2005/8/layout/orgChart1"/>
    <dgm:cxn modelId="{98A48DB2-E6D9-4405-ADEC-8834D5B4706F}" type="presParOf" srcId="{D09FB176-C899-4C34-A2EF-DF4099E3930B}" destId="{EB3A78CF-8659-4E76-9BB6-78F8A7F8B535}" srcOrd="0" destOrd="0" presId="urn:microsoft.com/office/officeart/2005/8/layout/orgChart1"/>
    <dgm:cxn modelId="{07A64E02-8B59-4D67-8D3E-D25AB47C2EB1}" type="presParOf" srcId="{EB3A78CF-8659-4E76-9BB6-78F8A7F8B535}" destId="{ED956AEF-5A78-47DC-9D97-3B27A2E93095}" srcOrd="0" destOrd="0" presId="urn:microsoft.com/office/officeart/2005/8/layout/orgChart1"/>
    <dgm:cxn modelId="{4C02E057-5E8C-4C88-96D7-F30D786E4EC0}" type="presParOf" srcId="{EB3A78CF-8659-4E76-9BB6-78F8A7F8B535}" destId="{0936C29E-0ABE-4289-9453-F6DF249F454C}" srcOrd="1" destOrd="0" presId="urn:microsoft.com/office/officeart/2005/8/layout/orgChart1"/>
    <dgm:cxn modelId="{4418BD49-E5FC-4666-A9EB-C5117C0074AC}" type="presParOf" srcId="{D09FB176-C899-4C34-A2EF-DF4099E3930B}" destId="{3666C14E-3FE7-4AB2-BA4F-4535D42C477E}" srcOrd="1" destOrd="0" presId="urn:microsoft.com/office/officeart/2005/8/layout/orgChart1"/>
    <dgm:cxn modelId="{EDA31EDA-B232-4EB5-A546-A2D793EB8D83}" type="presParOf" srcId="{3666C14E-3FE7-4AB2-BA4F-4535D42C477E}" destId="{7E670A0B-4B6A-45AD-AE95-FAE9E52BA24F}" srcOrd="0" destOrd="0" presId="urn:microsoft.com/office/officeart/2005/8/layout/orgChart1"/>
    <dgm:cxn modelId="{95237BA1-4C55-4503-A46E-E4FB26ED0516}" type="presParOf" srcId="{3666C14E-3FE7-4AB2-BA4F-4535D42C477E}" destId="{781D4557-4BA2-4B53-85D2-D0A8E2F29ACB}" srcOrd="1" destOrd="0" presId="urn:microsoft.com/office/officeart/2005/8/layout/orgChart1"/>
    <dgm:cxn modelId="{B56DDD3D-B688-48B6-B26F-A6F467667A0E}" type="presParOf" srcId="{781D4557-4BA2-4B53-85D2-D0A8E2F29ACB}" destId="{A1F0E8B8-00E6-43CE-8E1F-A9918B608453}" srcOrd="0" destOrd="0" presId="urn:microsoft.com/office/officeart/2005/8/layout/orgChart1"/>
    <dgm:cxn modelId="{C1BB57C1-88CE-4557-A64E-1C2D700ACD33}" type="presParOf" srcId="{A1F0E8B8-00E6-43CE-8E1F-A9918B608453}" destId="{2C701CAE-D8F1-461E-8A0C-C57AEB1CD6C2}" srcOrd="0" destOrd="0" presId="urn:microsoft.com/office/officeart/2005/8/layout/orgChart1"/>
    <dgm:cxn modelId="{DA066967-2B9E-45D8-BF73-D940937E9708}" type="presParOf" srcId="{A1F0E8B8-00E6-43CE-8E1F-A9918B608453}" destId="{0A55F855-E390-49C4-85C3-4EB5DC8DFEC3}" srcOrd="1" destOrd="0" presId="urn:microsoft.com/office/officeart/2005/8/layout/orgChart1"/>
    <dgm:cxn modelId="{193781B7-F70D-4F14-B119-54A19B877134}" type="presParOf" srcId="{781D4557-4BA2-4B53-85D2-D0A8E2F29ACB}" destId="{8FDA77AA-02A8-4EBB-8954-A3306A125F11}" srcOrd="1" destOrd="0" presId="urn:microsoft.com/office/officeart/2005/8/layout/orgChart1"/>
    <dgm:cxn modelId="{78C23A9C-A72F-4254-B61C-F133E6148DFE}" type="presParOf" srcId="{781D4557-4BA2-4B53-85D2-D0A8E2F29ACB}" destId="{802B30D6-A884-4929-98EE-4DE3E2D91CB8}" srcOrd="2" destOrd="0" presId="urn:microsoft.com/office/officeart/2005/8/layout/orgChart1"/>
    <dgm:cxn modelId="{12D16F47-8099-4FE2-892A-7147CDA12566}" type="presParOf" srcId="{3666C14E-3FE7-4AB2-BA4F-4535D42C477E}" destId="{4E5DB2E5-BC21-45FD-89CF-804EEEA73D92}" srcOrd="2" destOrd="0" presId="urn:microsoft.com/office/officeart/2005/8/layout/orgChart1"/>
    <dgm:cxn modelId="{F5DC67AA-667D-49E5-89B3-8657F0113F9A}" type="presParOf" srcId="{3666C14E-3FE7-4AB2-BA4F-4535D42C477E}" destId="{FEF5B6E2-22EA-4CFA-BF26-961399773F49}" srcOrd="3" destOrd="0" presId="urn:microsoft.com/office/officeart/2005/8/layout/orgChart1"/>
    <dgm:cxn modelId="{50264D7B-FC45-460A-B9F5-8850BACB9A02}" type="presParOf" srcId="{FEF5B6E2-22EA-4CFA-BF26-961399773F49}" destId="{42BED641-FA4F-4D4B-9A19-A7D3C3BE1408}" srcOrd="0" destOrd="0" presId="urn:microsoft.com/office/officeart/2005/8/layout/orgChart1"/>
    <dgm:cxn modelId="{44C4DC50-6B6B-44B9-9AEA-7E7942E79EB5}" type="presParOf" srcId="{42BED641-FA4F-4D4B-9A19-A7D3C3BE1408}" destId="{74487508-3D4F-4F35-9119-7335AA499C95}" srcOrd="0" destOrd="0" presId="urn:microsoft.com/office/officeart/2005/8/layout/orgChart1"/>
    <dgm:cxn modelId="{9FB0562C-4D6A-41BF-9F03-1E3F0D87EEAA}" type="presParOf" srcId="{42BED641-FA4F-4D4B-9A19-A7D3C3BE1408}" destId="{EA4E738B-1483-44D6-89EB-8256A9C3F87D}" srcOrd="1" destOrd="0" presId="urn:microsoft.com/office/officeart/2005/8/layout/orgChart1"/>
    <dgm:cxn modelId="{E9FD4BE3-2DBE-47E8-B7B8-22159373E7BF}" type="presParOf" srcId="{FEF5B6E2-22EA-4CFA-BF26-961399773F49}" destId="{B5B7C6F2-824B-4B22-9513-4D47B87A1DEF}" srcOrd="1" destOrd="0" presId="urn:microsoft.com/office/officeart/2005/8/layout/orgChart1"/>
    <dgm:cxn modelId="{02B468E6-FEA7-4824-9720-3E1DA862E1C7}" type="presParOf" srcId="{FEF5B6E2-22EA-4CFA-BF26-961399773F49}" destId="{AD4B3EEE-3AC5-44A5-8891-70C0728030DE}" srcOrd="2" destOrd="0" presId="urn:microsoft.com/office/officeart/2005/8/layout/orgChart1"/>
    <dgm:cxn modelId="{7FFB4B17-E600-42F4-BADF-A96191E69871}" type="presParOf" srcId="{3666C14E-3FE7-4AB2-BA4F-4535D42C477E}" destId="{1A2BCB80-89E2-41EC-87D9-8650DA66AB8A}" srcOrd="4" destOrd="0" presId="urn:microsoft.com/office/officeart/2005/8/layout/orgChart1"/>
    <dgm:cxn modelId="{0E8538CC-C678-4ED0-B346-021FE791B51F}" type="presParOf" srcId="{3666C14E-3FE7-4AB2-BA4F-4535D42C477E}" destId="{CD498E25-17A8-4592-A106-0BDE77F9F8BE}" srcOrd="5" destOrd="0" presId="urn:microsoft.com/office/officeart/2005/8/layout/orgChart1"/>
    <dgm:cxn modelId="{93C8C7FA-4CA3-4988-8252-94D21DEB21E5}" type="presParOf" srcId="{CD498E25-17A8-4592-A106-0BDE77F9F8BE}" destId="{1832CD07-F56C-4B75-9FC3-CEF6C2D6EA45}" srcOrd="0" destOrd="0" presId="urn:microsoft.com/office/officeart/2005/8/layout/orgChart1"/>
    <dgm:cxn modelId="{DDFE6B55-FD7F-4F39-957B-0A9A3C207587}" type="presParOf" srcId="{1832CD07-F56C-4B75-9FC3-CEF6C2D6EA45}" destId="{F7484F86-9514-4EEC-AAEC-65AD9B4B3D96}" srcOrd="0" destOrd="0" presId="urn:microsoft.com/office/officeart/2005/8/layout/orgChart1"/>
    <dgm:cxn modelId="{305BFE29-D4E7-467A-A3E5-2C3CD61E0B74}" type="presParOf" srcId="{1832CD07-F56C-4B75-9FC3-CEF6C2D6EA45}" destId="{2F8AA862-E8D3-4043-95F3-7EBB33FDC237}" srcOrd="1" destOrd="0" presId="urn:microsoft.com/office/officeart/2005/8/layout/orgChart1"/>
    <dgm:cxn modelId="{680B594D-AF5A-462F-AFB4-C237E17A5FCD}" type="presParOf" srcId="{CD498E25-17A8-4592-A106-0BDE77F9F8BE}" destId="{D6D1B4BE-1E43-4CD4-965F-996A3963A4DE}" srcOrd="1" destOrd="0" presId="urn:microsoft.com/office/officeart/2005/8/layout/orgChart1"/>
    <dgm:cxn modelId="{508C7B88-88D5-454E-B4D7-444463E2349C}" type="presParOf" srcId="{CD498E25-17A8-4592-A106-0BDE77F9F8BE}" destId="{2585E360-1265-4DAF-8ED0-8CB30CFCA044}" srcOrd="2" destOrd="0" presId="urn:microsoft.com/office/officeart/2005/8/layout/orgChart1"/>
    <dgm:cxn modelId="{CE157945-D87F-4AF3-A524-E9CACB251A8D}" type="presParOf" srcId="{3666C14E-3FE7-4AB2-BA4F-4535D42C477E}" destId="{9AAB9F84-69DB-4974-8FB3-17FE16A42904}" srcOrd="6" destOrd="0" presId="urn:microsoft.com/office/officeart/2005/8/layout/orgChart1"/>
    <dgm:cxn modelId="{F997F165-DC9A-4146-8C58-54E14D9534EA}" type="presParOf" srcId="{3666C14E-3FE7-4AB2-BA4F-4535D42C477E}" destId="{C3EE2C24-35C5-4383-8BA8-04718D61B1E3}" srcOrd="7" destOrd="0" presId="urn:microsoft.com/office/officeart/2005/8/layout/orgChart1"/>
    <dgm:cxn modelId="{7D8B7E24-5CE0-42CC-8ECF-7A1E74655397}" type="presParOf" srcId="{C3EE2C24-35C5-4383-8BA8-04718D61B1E3}" destId="{D76FB983-6AF4-4D17-803C-BE4F9D86E241}" srcOrd="0" destOrd="0" presId="urn:microsoft.com/office/officeart/2005/8/layout/orgChart1"/>
    <dgm:cxn modelId="{C47E8C23-2D12-4605-962B-4A612AB070BE}" type="presParOf" srcId="{D76FB983-6AF4-4D17-803C-BE4F9D86E241}" destId="{C95AECE2-07C4-42E7-90DA-5CD8EA216CFC}" srcOrd="0" destOrd="0" presId="urn:microsoft.com/office/officeart/2005/8/layout/orgChart1"/>
    <dgm:cxn modelId="{8E9BD952-AB2B-49B3-B008-0E1C7AB0B42D}" type="presParOf" srcId="{D76FB983-6AF4-4D17-803C-BE4F9D86E241}" destId="{4704A764-F3E3-46A1-B698-AC3BCD85875D}" srcOrd="1" destOrd="0" presId="urn:microsoft.com/office/officeart/2005/8/layout/orgChart1"/>
    <dgm:cxn modelId="{1F0ABDC4-A547-44FF-A0E5-38E404B98918}" type="presParOf" srcId="{C3EE2C24-35C5-4383-8BA8-04718D61B1E3}" destId="{C07B020C-8290-4505-84E9-D8CD925D7B93}" srcOrd="1" destOrd="0" presId="urn:microsoft.com/office/officeart/2005/8/layout/orgChart1"/>
    <dgm:cxn modelId="{A42119DB-3DCF-45D9-8187-3D30EF6EEBE7}" type="presParOf" srcId="{C3EE2C24-35C5-4383-8BA8-04718D61B1E3}" destId="{97715D9E-A6B5-4BE2-9531-017E1F9F5E37}" srcOrd="2" destOrd="0" presId="urn:microsoft.com/office/officeart/2005/8/layout/orgChart1"/>
    <dgm:cxn modelId="{42177E2A-4879-42F4-8E16-57F8E562761B}" type="presParOf" srcId="{3666C14E-3FE7-4AB2-BA4F-4535D42C477E}" destId="{F8AA5B07-D62E-4BEF-A7F4-BB8154CE0161}" srcOrd="8" destOrd="0" presId="urn:microsoft.com/office/officeart/2005/8/layout/orgChart1"/>
    <dgm:cxn modelId="{FB37980E-8292-4107-A66C-B5F39E410E50}" type="presParOf" srcId="{3666C14E-3FE7-4AB2-BA4F-4535D42C477E}" destId="{28D3CB32-FAA0-4273-8538-1EB307061468}" srcOrd="9" destOrd="0" presId="urn:microsoft.com/office/officeart/2005/8/layout/orgChart1"/>
    <dgm:cxn modelId="{17A3842E-B780-44C6-B89F-99970C60280D}" type="presParOf" srcId="{28D3CB32-FAA0-4273-8538-1EB307061468}" destId="{4E6634D0-9CA1-4ACD-BF91-91BEE47E76EF}" srcOrd="0" destOrd="0" presId="urn:microsoft.com/office/officeart/2005/8/layout/orgChart1"/>
    <dgm:cxn modelId="{68EBAF5E-6FE9-4603-B74E-DFC17339091E}" type="presParOf" srcId="{4E6634D0-9CA1-4ACD-BF91-91BEE47E76EF}" destId="{EE219807-47C8-4941-99AE-CE39076E53F5}" srcOrd="0" destOrd="0" presId="urn:microsoft.com/office/officeart/2005/8/layout/orgChart1"/>
    <dgm:cxn modelId="{83DAC92C-75FB-42E7-8E44-EA3F2DCBD2A4}" type="presParOf" srcId="{4E6634D0-9CA1-4ACD-BF91-91BEE47E76EF}" destId="{A8ED66CC-CBB3-4EB5-ADE1-6E062170315B}" srcOrd="1" destOrd="0" presId="urn:microsoft.com/office/officeart/2005/8/layout/orgChart1"/>
    <dgm:cxn modelId="{63C11D61-BA72-492D-94C3-AFBBF7EF4AE2}" type="presParOf" srcId="{28D3CB32-FAA0-4273-8538-1EB307061468}" destId="{55A4A9B7-D2D2-4F27-9972-54B957F184B3}" srcOrd="1" destOrd="0" presId="urn:microsoft.com/office/officeart/2005/8/layout/orgChart1"/>
    <dgm:cxn modelId="{9B36CD7C-4BFC-45A0-A320-4D14A674CBAE}" type="presParOf" srcId="{28D3CB32-FAA0-4273-8538-1EB307061468}" destId="{A6D08738-8725-4BBB-8D6E-6E0F7F338F27}" srcOrd="2" destOrd="0" presId="urn:microsoft.com/office/officeart/2005/8/layout/orgChart1"/>
    <dgm:cxn modelId="{00241D31-0806-4067-809C-030BB4252DA7}" type="presParOf" srcId="{D09FB176-C899-4C34-A2EF-DF4099E3930B}" destId="{10032A81-28F1-4589-A2C9-2F713826DB5B}" srcOrd="2" destOrd="0" presId="urn:microsoft.com/office/officeart/2005/8/layout/orgChart1"/>
    <dgm:cxn modelId="{8F19B914-DB38-43C3-951F-2D4360E2BB7E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0E8160E8-CCBB-456A-A5C2-B03A6F9E0DCE}" type="presOf" srcId="{D5F013B3-4B4E-4E38-9BAF-4B34B2BB0C79}" destId="{14A5ABF2-8B49-4694-AC4C-1A898869B017}" srcOrd="1" destOrd="0" presId="urn:microsoft.com/office/officeart/2005/8/layout/orgChart1"/>
    <dgm:cxn modelId="{729508C6-B285-4BD9-BA43-D34A0D89F8B9}" type="presOf" srcId="{B103CFD6-C2F2-4A76-8866-035FF64E5877}" destId="{2FA1AE03-77C2-487B-948B-82122901556A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CEB41E4-FC50-4C8D-B412-9CCE7F96070F}" type="presOf" srcId="{43C964D4-3EA5-4709-BA45-DC9671707267}" destId="{87899BB1-A811-4B2D-8FA3-633A97B1A6A6}" srcOrd="1" destOrd="0" presId="urn:microsoft.com/office/officeart/2005/8/layout/orgChart1"/>
    <dgm:cxn modelId="{79B4F431-6CCC-47CC-99F4-64A0FB424388}" type="presOf" srcId="{49A41343-8942-4E0A-948C-7308CFEDA337}" destId="{F8AA5B07-D62E-4BEF-A7F4-BB8154CE0161}" srcOrd="0" destOrd="0" presId="urn:microsoft.com/office/officeart/2005/8/layout/orgChart1"/>
    <dgm:cxn modelId="{6A7038A1-8342-4452-8AC5-E05DDE2127B5}" type="presOf" srcId="{1E17A9B5-1CC6-4BF4-A5EB-2099972243B8}" destId="{0044642D-BF6E-4946-989D-7BC76303D8B1}" srcOrd="1" destOrd="0" presId="urn:microsoft.com/office/officeart/2005/8/layout/orgChart1"/>
    <dgm:cxn modelId="{5AB3A373-9AA6-40D5-BCA3-102B81359376}" type="presOf" srcId="{DCCE79F2-51DC-4E3A-8F3D-0CB311D1F14D}" destId="{A8ED66CC-CBB3-4EB5-ADE1-6E062170315B}" srcOrd="1" destOrd="0" presId="urn:microsoft.com/office/officeart/2005/8/layout/orgChart1"/>
    <dgm:cxn modelId="{A8ED31AA-4D95-4823-9E71-BC8ACA2297F3}" type="presOf" srcId="{382A9707-8CE9-4448-A732-795155023764}" destId="{40CBCC65-FD09-4B94-B9C9-3482617F2627}" srcOrd="1" destOrd="0" presId="urn:microsoft.com/office/officeart/2005/8/layout/orgChart1"/>
    <dgm:cxn modelId="{40914BDE-D2CC-4755-88C3-08A35AC4B12E}" type="presOf" srcId="{1E17A9B5-1CC6-4BF4-A5EB-2099972243B8}" destId="{F0DC39B6-0C64-430A-9FFB-4907B94E244D}" srcOrd="0" destOrd="0" presId="urn:microsoft.com/office/officeart/2005/8/layout/orgChart1"/>
    <dgm:cxn modelId="{AF501F20-EDC6-4B65-93D5-96C7E030371C}" type="presOf" srcId="{69BEBD41-3545-40FD-BFDD-D21BD47C872E}" destId="{EA4E738B-1483-44D6-89EB-8256A9C3F87D}" srcOrd="1" destOrd="0" presId="urn:microsoft.com/office/officeart/2005/8/layout/orgChart1"/>
    <dgm:cxn modelId="{BED48165-87D4-4834-8A76-7E55FBE176B6}" type="presOf" srcId="{B40A1E99-819E-4C0D-B671-3D134F0F7163}" destId="{179F0FCD-C306-4B84-A7DF-E34F9FAB6F56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6523229-0B50-4BF3-B46D-A9376E2F1B32}" type="presOf" srcId="{BCA1F9C7-A2DE-4DA9-9030-581CAAE089DA}" destId="{7E670A0B-4B6A-45AD-AE95-FAE9E52BA24F}" srcOrd="0" destOrd="0" presId="urn:microsoft.com/office/officeart/2005/8/layout/orgChart1"/>
    <dgm:cxn modelId="{6D3EFB21-AB6E-42F1-BD7F-0F6236E7C490}" type="presOf" srcId="{3837525C-9A2A-44D5-8B42-9C0820CF3FF9}" destId="{6AC59FBD-FAEA-42FA-8EB1-29A7CC044828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49777C3E-F1E9-4E20-AA2B-066857C02427}" type="presOf" srcId="{E2FDDA39-0A56-4C19-9570-F6322A50CD7C}" destId="{C95AECE2-07C4-42E7-90DA-5CD8EA216CFC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09271D37-E012-49DE-9F50-637EA174D63A}" type="presOf" srcId="{DCCE79F2-51DC-4E3A-8F3D-0CB311D1F14D}" destId="{EE219807-47C8-4941-99AE-CE39076E53F5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EC441E85-2084-40E5-BE18-87B5AA564D89}" type="presOf" srcId="{57A44C0D-573F-44FB-BC9E-B18382ACCC39}" destId="{9AAB9F84-69DB-4974-8FB3-17FE16A42904}" srcOrd="0" destOrd="0" presId="urn:microsoft.com/office/officeart/2005/8/layout/orgChart1"/>
    <dgm:cxn modelId="{C9300034-224E-4DE3-A91F-C638386A7471}" type="presOf" srcId="{88415C31-82DD-4EF9-9A7A-1D4D99FB6B9D}" destId="{0936C29E-0ABE-4289-9453-F6DF249F454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F40DC42B-FC3A-4F03-AAFC-D03707CF4895}" type="presOf" srcId="{092024CE-8423-4E50-A34E-3122E05631CC}" destId="{2C701CAE-D8F1-461E-8A0C-C57AEB1CD6C2}" srcOrd="0" destOrd="0" presId="urn:microsoft.com/office/officeart/2005/8/layout/orgChart1"/>
    <dgm:cxn modelId="{E5C66AC0-684E-4976-858C-FD8BB957867E}" type="presOf" srcId="{382A9707-8CE9-4448-A732-795155023764}" destId="{C9EB4BFF-95DA-49B7-87A2-66A52A4FCDFA}" srcOrd="0" destOrd="0" presId="urn:microsoft.com/office/officeart/2005/8/layout/orgChart1"/>
    <dgm:cxn modelId="{DE1E427B-80D9-4C36-BA71-844B063EF7F0}" type="presOf" srcId="{EDF4E25F-6E69-41B7-B57F-66E5D749104E}" destId="{CD65CBB6-B9A3-48AB-AFB3-4BE4B03553D3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81B99B80-EB3D-43F2-838D-BCA5F8A5BF83}" type="presOf" srcId="{DCB062A1-302A-48A6-BE81-96138548FF70}" destId="{1AE91293-7748-4E52-8855-7B838C555EB9}" srcOrd="0" destOrd="0" presId="urn:microsoft.com/office/officeart/2005/8/layout/orgChart1"/>
    <dgm:cxn modelId="{EC4C5457-466B-4DE3-8344-93B3C42F0D80}" type="presOf" srcId="{D91152BC-9A33-44D3-AEBB-F20420DB430F}" destId="{30DA9891-B7C7-405D-9015-1C3DF0E9850F}" srcOrd="0" destOrd="0" presId="urn:microsoft.com/office/officeart/2005/8/layout/orgChart1"/>
    <dgm:cxn modelId="{D69972E1-4CA0-4BF7-B3D8-F5B32094E479}" type="presOf" srcId="{8514C17C-35EC-4D14-92F7-13A577CAA5C4}" destId="{079C46BA-E270-4C4F-9AA8-92E32A64D736}" srcOrd="0" destOrd="0" presId="urn:microsoft.com/office/officeart/2005/8/layout/orgChart1"/>
    <dgm:cxn modelId="{2759FD44-B257-471D-99AD-7BE2A068924E}" type="presOf" srcId="{C7336B56-6975-43EE-AA11-2CF9D86F3B72}" destId="{F7484F86-9514-4EEC-AAEC-65AD9B4B3D96}" srcOrd="0" destOrd="0" presId="urn:microsoft.com/office/officeart/2005/8/layout/orgChart1"/>
    <dgm:cxn modelId="{2FF80203-D21E-4A3D-9396-A0F7E82C2F99}" type="presOf" srcId="{00B822AA-E50D-409C-8E77-78CE41F17C4F}" destId="{EE7467E8-D778-4C18-9C7C-925EF25B0DC2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F85C037-7278-4D31-8702-08E03DBB299F}" type="presOf" srcId="{CBC98D67-7A4E-4DF5-AC0F-18B667594BB8}" destId="{D644628E-4C6F-4DF2-8C07-D2B66E3A4757}" srcOrd="0" destOrd="0" presId="urn:microsoft.com/office/officeart/2005/8/layout/orgChart1"/>
    <dgm:cxn modelId="{8229923C-BFA2-4520-826A-40A5072D6B2B}" type="presOf" srcId="{B40A1E99-819E-4C0D-B671-3D134F0F7163}" destId="{3A05D6AC-55D4-4F8B-831D-7528DBB5E857}" srcOrd="0" destOrd="0" presId="urn:microsoft.com/office/officeart/2005/8/layout/orgChart1"/>
    <dgm:cxn modelId="{EB97EEAC-AD18-48A1-8B4F-B0FF95CFF55A}" type="presOf" srcId="{51AC05A3-5125-4631-8328-EE9742C5CE1F}" destId="{75DCBE71-7469-49E9-81E5-E6A43E3EC0DC}" srcOrd="1" destOrd="0" presId="urn:microsoft.com/office/officeart/2005/8/layout/orgChart1"/>
    <dgm:cxn modelId="{972663F8-0EFC-447C-99B1-7E06500DDC2D}" type="presOf" srcId="{6A766238-49C0-489C-9759-5801318FB123}" destId="{F4F60A8B-BCFE-4E33-9289-BF4CA9206F7B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807F32A-0BE5-498E-BC55-33CAD82FCA7B}" type="presOf" srcId="{8514C17C-35EC-4D14-92F7-13A577CAA5C4}" destId="{3AA4BA60-CAF3-4B65-8A7B-26648B565082}" srcOrd="1" destOrd="0" presId="urn:microsoft.com/office/officeart/2005/8/layout/orgChart1"/>
    <dgm:cxn modelId="{7574AF26-1020-403D-BF67-E4835D4E12F1}" type="presOf" srcId="{E2FDDA39-0A56-4C19-9570-F6322A50CD7C}" destId="{4704A764-F3E3-46A1-B698-AC3BCD85875D}" srcOrd="1" destOrd="0" presId="urn:microsoft.com/office/officeart/2005/8/layout/orgChart1"/>
    <dgm:cxn modelId="{46B1E249-FAED-4F3D-A50D-6EF536432E80}" type="presOf" srcId="{CE683E6A-A313-4F5C-8639-235783D1198F}" destId="{6C1B72B2-EE6C-495B-ADAD-8508CE8EB807}" srcOrd="0" destOrd="0" presId="urn:microsoft.com/office/officeart/2005/8/layout/orgChart1"/>
    <dgm:cxn modelId="{94B4FD3C-C575-47A9-BB7C-FD5050320B89}" type="presOf" srcId="{032924AE-7BA3-4608-9D4D-A10FC22FA55B}" destId="{FCA2B357-06A1-4199-999C-BBE32872F828}" srcOrd="0" destOrd="0" presId="urn:microsoft.com/office/officeart/2005/8/layout/orgChart1"/>
    <dgm:cxn modelId="{8CFBBE9D-8310-4A09-AC20-CD7115891C44}" type="presOf" srcId="{00B822AA-E50D-409C-8E77-78CE41F17C4F}" destId="{86ECFBC0-6EDE-49D7-A5E4-E61CBAF4A092}" srcOrd="0" destOrd="0" presId="urn:microsoft.com/office/officeart/2005/8/layout/orgChart1"/>
    <dgm:cxn modelId="{DB11E194-CE1D-4A1E-A72C-CDB861D0062C}" type="presOf" srcId="{BC7A14EC-7DD0-42E2-A28E-8428AF273F49}" destId="{4E5DB2E5-BC21-45FD-89CF-804EEEA73D92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5CA5B210-7EAC-4B8D-B1E6-CE7AA46417F1}" type="presOf" srcId="{032924AE-7BA3-4608-9D4D-A10FC22FA55B}" destId="{842224E6-60DA-412E-8A1B-7533C1377869}" srcOrd="1" destOrd="0" presId="urn:microsoft.com/office/officeart/2005/8/layout/orgChart1"/>
    <dgm:cxn modelId="{91463230-B428-4BCC-B2E9-244D2E066ED7}" type="presOf" srcId="{6A766238-49C0-489C-9759-5801318FB123}" destId="{8F3E2022-AB5E-4438-BDBE-146FD19E8285}" srcOrd="0" destOrd="0" presId="urn:microsoft.com/office/officeart/2005/8/layout/orgChart1"/>
    <dgm:cxn modelId="{3C975969-AD0F-4C5C-8B35-E12FE9F327FE}" type="presOf" srcId="{D91152BC-9A33-44D3-AEBB-F20420DB430F}" destId="{5EC808F1-181C-42C2-975C-2B558EBCB7FE}" srcOrd="1" destOrd="0" presId="urn:microsoft.com/office/officeart/2005/8/layout/orgChart1"/>
    <dgm:cxn modelId="{2B882B0F-8845-4A10-9282-AB157191F22D}" type="presOf" srcId="{D3B00EB5-7252-4C54-A138-4FDE2761BA89}" destId="{77FF546B-1ADB-4B35-B705-B48DE95D0A7F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A23A8253-0103-4AED-AF70-F17DEAD3E4FF}" type="presOf" srcId="{BAA37ED3-8504-4718-82EA-2141E33A703B}" destId="{C6471DB4-9B93-437A-AEBE-F3B71F737DF8}" srcOrd="0" destOrd="0" presId="urn:microsoft.com/office/officeart/2005/8/layout/orgChart1"/>
    <dgm:cxn modelId="{44AD6A63-9616-4345-B8B6-74FDD6868744}" type="presOf" srcId="{41CBE71F-8A1C-4046-8B51-627382F890A8}" destId="{BD53C961-9C2E-42B5-A825-EB1CD5AF2FE3}" srcOrd="0" destOrd="0" presId="urn:microsoft.com/office/officeart/2005/8/layout/orgChart1"/>
    <dgm:cxn modelId="{30646E61-FAEB-4135-B91B-89DF0F40FB76}" type="presOf" srcId="{0ED209FE-B93C-493B-85A2-BA5863869AE7}" destId="{B4ADFA40-1DC3-4BD0-BAE4-D5BA4FDF2B3E}" srcOrd="0" destOrd="0" presId="urn:microsoft.com/office/officeart/2005/8/layout/orgChart1"/>
    <dgm:cxn modelId="{82E08374-1DC8-4BEF-87E6-3841163E0823}" type="presOf" srcId="{43C964D4-3EA5-4709-BA45-DC9671707267}" destId="{ABF5B3AF-9C3F-43AC-89B9-A4B84688B739}" srcOrd="0" destOrd="0" presId="urn:microsoft.com/office/officeart/2005/8/layout/orgChart1"/>
    <dgm:cxn modelId="{D335D8F3-177C-48CD-9DB2-5A1C5CB2A982}" type="presOf" srcId="{88415C31-82DD-4EF9-9A7A-1D4D99FB6B9D}" destId="{ED956AEF-5A78-47DC-9D97-3B27A2E93095}" srcOrd="0" destOrd="0" presId="urn:microsoft.com/office/officeart/2005/8/layout/orgChart1"/>
    <dgm:cxn modelId="{700DBD26-E590-4255-A667-DC9823C1C4EE}" type="presOf" srcId="{B103CFD6-C2F2-4A76-8866-035FF64E5877}" destId="{D98E11BE-9177-4329-A5B4-B4B8653C2863}" srcOrd="0" destOrd="0" presId="urn:microsoft.com/office/officeart/2005/8/layout/orgChart1"/>
    <dgm:cxn modelId="{306BF954-E795-437B-AA80-B6234DC2FAAD}" type="presOf" srcId="{69BEBD41-3545-40FD-BFDD-D21BD47C872E}" destId="{74487508-3D4F-4F35-9119-7335AA499C95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1DA165CC-DE6E-4BC3-9498-694592FF2F91}" type="presOf" srcId="{88B02B86-A182-47E8-98CE-5F03ED03FC83}" destId="{1A2BCB80-89E2-41EC-87D9-8650DA66AB8A}" srcOrd="0" destOrd="0" presId="urn:microsoft.com/office/officeart/2005/8/layout/orgChart1"/>
    <dgm:cxn modelId="{5086C0E4-0C80-433A-A832-C87F1E353F29}" type="presOf" srcId="{DC9F82DD-39AD-486C-81D6-0E3C38A96BAD}" destId="{4F6F1802-D2DC-45F2-8B57-B9ACE00E096B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CDFC8581-1B26-42A2-A746-5DD51859BBD6}" type="presOf" srcId="{844909A3-F2C8-49AE-869B-AFCA0AC709DF}" destId="{5A29D58D-62CC-4731-8120-CAD4354C3E03}" srcOrd="0" destOrd="0" presId="urn:microsoft.com/office/officeart/2005/8/layout/orgChart1"/>
    <dgm:cxn modelId="{96A2AC8F-4A5F-4A1C-A67A-B8EF29C5137A}" type="presOf" srcId="{092024CE-8423-4E50-A34E-3122E05631CC}" destId="{0A55F855-E390-49C4-85C3-4EB5DC8DFEC3}" srcOrd="1" destOrd="0" presId="urn:microsoft.com/office/officeart/2005/8/layout/orgChart1"/>
    <dgm:cxn modelId="{81950FD9-7E39-4980-94D8-645F65ED0523}" type="presOf" srcId="{51AC05A3-5125-4631-8328-EE9742C5CE1F}" destId="{7533127D-6F77-420D-9337-03A9B17677A7}" srcOrd="0" destOrd="0" presId="urn:microsoft.com/office/officeart/2005/8/layout/orgChart1"/>
    <dgm:cxn modelId="{CEB876E2-C3C6-441A-86AB-16E2A0DA43DA}" type="presOf" srcId="{D656347E-658D-41DE-86E2-9688A1F66EB3}" destId="{D351E307-7A60-4733-B21C-CC6D6E5D051D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FA7DEF1-85DE-4C61-9D78-4DDE5BB70B3F}" type="presOf" srcId="{D5F013B3-4B4E-4E38-9BAF-4B34B2BB0C79}" destId="{26E61D30-5696-4E05-9044-AF73EF27DAB2}" srcOrd="0" destOrd="0" presId="urn:microsoft.com/office/officeart/2005/8/layout/orgChart1"/>
    <dgm:cxn modelId="{24EC1DAB-2969-4994-925C-23DD48D14F80}" type="presOf" srcId="{C7336B56-6975-43EE-AA11-2CF9D86F3B72}" destId="{2F8AA862-E8D3-4043-95F3-7EBB33FDC237}" srcOrd="1" destOrd="0" presId="urn:microsoft.com/office/officeart/2005/8/layout/orgChart1"/>
    <dgm:cxn modelId="{CB50B65F-10CF-42AA-AE8D-D8BCDC618EC2}" type="presOf" srcId="{1D03C52E-27F1-4CAD-B953-A57260381D87}" destId="{52D64095-8F0B-43C5-A134-4F8EB745D0AC}" srcOrd="0" destOrd="0" presId="urn:microsoft.com/office/officeart/2005/8/layout/orgChart1"/>
    <dgm:cxn modelId="{0BF9882E-2AE2-4A18-AA97-A9D0BF38C711}" type="presParOf" srcId="{6C1B72B2-EE6C-495B-ADAD-8508CE8EB807}" destId="{B9578B13-712D-4BAD-A28F-A7352074EDA6}" srcOrd="0" destOrd="0" presId="urn:microsoft.com/office/officeart/2005/8/layout/orgChart1"/>
    <dgm:cxn modelId="{52114AB6-626E-4578-8E97-ECAD63B34467}" type="presParOf" srcId="{B9578B13-712D-4BAD-A28F-A7352074EDA6}" destId="{EA34C8C8-6EC1-483B-8E39-8E6926CED3CE}" srcOrd="0" destOrd="0" presId="urn:microsoft.com/office/officeart/2005/8/layout/orgChart1"/>
    <dgm:cxn modelId="{838AE777-9D37-4C04-A32A-D64E26FC6698}" type="presParOf" srcId="{EA34C8C8-6EC1-483B-8E39-8E6926CED3CE}" destId="{D98E11BE-9177-4329-A5B4-B4B8653C2863}" srcOrd="0" destOrd="0" presId="urn:microsoft.com/office/officeart/2005/8/layout/orgChart1"/>
    <dgm:cxn modelId="{55D7A99D-0FD6-490C-ADD9-1D4639174EE4}" type="presParOf" srcId="{EA34C8C8-6EC1-483B-8E39-8E6926CED3CE}" destId="{2FA1AE03-77C2-487B-948B-82122901556A}" srcOrd="1" destOrd="0" presId="urn:microsoft.com/office/officeart/2005/8/layout/orgChart1"/>
    <dgm:cxn modelId="{2E48E735-6022-4C14-ABC1-3362428235D1}" type="presParOf" srcId="{B9578B13-712D-4BAD-A28F-A7352074EDA6}" destId="{9C5DF944-3D7A-473D-A789-5CA86652B8F8}" srcOrd="1" destOrd="0" presId="urn:microsoft.com/office/officeart/2005/8/layout/orgChart1"/>
    <dgm:cxn modelId="{F3FBFD9C-2E9D-49B7-BB91-A0217D85016F}" type="presParOf" srcId="{9C5DF944-3D7A-473D-A789-5CA86652B8F8}" destId="{D351E307-7A60-4733-B21C-CC6D6E5D051D}" srcOrd="0" destOrd="0" presId="urn:microsoft.com/office/officeart/2005/8/layout/orgChart1"/>
    <dgm:cxn modelId="{96641E1F-674B-4C7B-A639-C0A5873D13A1}" type="presParOf" srcId="{9C5DF944-3D7A-473D-A789-5CA86652B8F8}" destId="{60FE5B31-E82E-49E2-9469-B5D5674278BC}" srcOrd="1" destOrd="0" presId="urn:microsoft.com/office/officeart/2005/8/layout/orgChart1"/>
    <dgm:cxn modelId="{9F5CB3A6-9C28-446F-9956-A3B6CA0BF1C2}" type="presParOf" srcId="{60FE5B31-E82E-49E2-9469-B5D5674278BC}" destId="{CB88DD46-0D40-4A1B-9C97-26FA4C46EB15}" srcOrd="0" destOrd="0" presId="urn:microsoft.com/office/officeart/2005/8/layout/orgChart1"/>
    <dgm:cxn modelId="{98AA71DA-CB40-4A0A-AC78-73B4C0C405EE}" type="presParOf" srcId="{CB88DD46-0D40-4A1B-9C97-26FA4C46EB15}" destId="{ABF5B3AF-9C3F-43AC-89B9-A4B84688B739}" srcOrd="0" destOrd="0" presId="urn:microsoft.com/office/officeart/2005/8/layout/orgChart1"/>
    <dgm:cxn modelId="{91DC576F-9C28-4B1E-A568-7B1514CA938F}" type="presParOf" srcId="{CB88DD46-0D40-4A1B-9C97-26FA4C46EB15}" destId="{87899BB1-A811-4B2D-8FA3-633A97B1A6A6}" srcOrd="1" destOrd="0" presId="urn:microsoft.com/office/officeart/2005/8/layout/orgChart1"/>
    <dgm:cxn modelId="{0359CF2A-B3FC-4556-9D04-809462990DF1}" type="presParOf" srcId="{60FE5B31-E82E-49E2-9469-B5D5674278BC}" destId="{B6A20B03-CFA9-41D8-9956-9F0EB448DC4A}" srcOrd="1" destOrd="0" presId="urn:microsoft.com/office/officeart/2005/8/layout/orgChart1"/>
    <dgm:cxn modelId="{48E18174-56B1-41C8-A6DC-3B91D66AB6BE}" type="presParOf" srcId="{B6A20B03-CFA9-41D8-9956-9F0EB448DC4A}" destId="{CD65CBB6-B9A3-48AB-AFB3-4BE4B03553D3}" srcOrd="0" destOrd="0" presId="urn:microsoft.com/office/officeart/2005/8/layout/orgChart1"/>
    <dgm:cxn modelId="{3CA44D91-FA35-45E6-8B4A-1E132A460553}" type="presParOf" srcId="{B6A20B03-CFA9-41D8-9956-9F0EB448DC4A}" destId="{ED1F0A6D-21D1-431E-B021-19DC70288741}" srcOrd="1" destOrd="0" presId="urn:microsoft.com/office/officeart/2005/8/layout/orgChart1"/>
    <dgm:cxn modelId="{B9C49146-6E4B-4DB6-92EF-2C6FEAE23D12}" type="presParOf" srcId="{ED1F0A6D-21D1-431E-B021-19DC70288741}" destId="{3035FF76-B78F-49A4-AACF-E2FF3786028F}" srcOrd="0" destOrd="0" presId="urn:microsoft.com/office/officeart/2005/8/layout/orgChart1"/>
    <dgm:cxn modelId="{36456E39-ACDD-41E7-82DD-CA2AE0BCB833}" type="presParOf" srcId="{3035FF76-B78F-49A4-AACF-E2FF3786028F}" destId="{F0DC39B6-0C64-430A-9FFB-4907B94E244D}" srcOrd="0" destOrd="0" presId="urn:microsoft.com/office/officeart/2005/8/layout/orgChart1"/>
    <dgm:cxn modelId="{A88A5DBF-13C8-4FE0-82C4-D519080C005E}" type="presParOf" srcId="{3035FF76-B78F-49A4-AACF-E2FF3786028F}" destId="{0044642D-BF6E-4946-989D-7BC76303D8B1}" srcOrd="1" destOrd="0" presId="urn:microsoft.com/office/officeart/2005/8/layout/orgChart1"/>
    <dgm:cxn modelId="{60EBD503-9889-4231-8851-B48DB4C38DBB}" type="presParOf" srcId="{ED1F0A6D-21D1-431E-B021-19DC70288741}" destId="{6F92EC3E-8AAE-41C7-BFFF-85E9DBCB215A}" srcOrd="1" destOrd="0" presId="urn:microsoft.com/office/officeart/2005/8/layout/orgChart1"/>
    <dgm:cxn modelId="{A37A6D2C-FE4A-4F31-AB62-7BDE2A17AF79}" type="presParOf" srcId="{ED1F0A6D-21D1-431E-B021-19DC70288741}" destId="{C359BE23-B469-48EB-819D-6F6FDCDBB0A8}" srcOrd="2" destOrd="0" presId="urn:microsoft.com/office/officeart/2005/8/layout/orgChart1"/>
    <dgm:cxn modelId="{5F12C2F8-F276-49D2-95D9-9ED88E26E9CA}" type="presParOf" srcId="{B6A20B03-CFA9-41D8-9956-9F0EB448DC4A}" destId="{6AC59FBD-FAEA-42FA-8EB1-29A7CC044828}" srcOrd="2" destOrd="0" presId="urn:microsoft.com/office/officeart/2005/8/layout/orgChart1"/>
    <dgm:cxn modelId="{51F335D8-C853-4078-9B34-E25D2ACCC6A7}" type="presParOf" srcId="{B6A20B03-CFA9-41D8-9956-9F0EB448DC4A}" destId="{F2E1EDE4-99F4-4CBC-BA6A-91AF00914823}" srcOrd="3" destOrd="0" presId="urn:microsoft.com/office/officeart/2005/8/layout/orgChart1"/>
    <dgm:cxn modelId="{0DF03AF2-FEAA-4E26-B0E1-E1B88FB7ADDE}" type="presParOf" srcId="{F2E1EDE4-99F4-4CBC-BA6A-91AF00914823}" destId="{795B4B98-FEFB-4DAB-B785-2E28918B1C7E}" srcOrd="0" destOrd="0" presId="urn:microsoft.com/office/officeart/2005/8/layout/orgChart1"/>
    <dgm:cxn modelId="{D07B35F5-A937-4B24-8F09-1F46F2A7A51F}" type="presParOf" srcId="{795B4B98-FEFB-4DAB-B785-2E28918B1C7E}" destId="{C9EB4BFF-95DA-49B7-87A2-66A52A4FCDFA}" srcOrd="0" destOrd="0" presId="urn:microsoft.com/office/officeart/2005/8/layout/orgChart1"/>
    <dgm:cxn modelId="{6F5C7FE3-3EF7-490E-A3F3-35936EB915D6}" type="presParOf" srcId="{795B4B98-FEFB-4DAB-B785-2E28918B1C7E}" destId="{40CBCC65-FD09-4B94-B9C9-3482617F2627}" srcOrd="1" destOrd="0" presId="urn:microsoft.com/office/officeart/2005/8/layout/orgChart1"/>
    <dgm:cxn modelId="{1AE7CFC0-0C44-4767-8E3C-106F155563EA}" type="presParOf" srcId="{F2E1EDE4-99F4-4CBC-BA6A-91AF00914823}" destId="{6E67D5E8-91A3-4A9C-B70E-60777B0DD65E}" srcOrd="1" destOrd="0" presId="urn:microsoft.com/office/officeart/2005/8/layout/orgChart1"/>
    <dgm:cxn modelId="{60CE8117-AA80-4AA8-ADCB-BBE6FC61ABC0}" type="presParOf" srcId="{F2E1EDE4-99F4-4CBC-BA6A-91AF00914823}" destId="{9041FCB5-DDBA-4A82-87F1-A20AE1F0ECFA}" srcOrd="2" destOrd="0" presId="urn:microsoft.com/office/officeart/2005/8/layout/orgChart1"/>
    <dgm:cxn modelId="{5A2F3D6B-FF04-4FCF-A966-E01F44843C69}" type="presParOf" srcId="{B6A20B03-CFA9-41D8-9956-9F0EB448DC4A}" destId="{D644628E-4C6F-4DF2-8C07-D2B66E3A4757}" srcOrd="4" destOrd="0" presId="urn:microsoft.com/office/officeart/2005/8/layout/orgChart1"/>
    <dgm:cxn modelId="{6FB3648D-4995-4909-8D38-C244E794FC7B}" type="presParOf" srcId="{B6A20B03-CFA9-41D8-9956-9F0EB448DC4A}" destId="{4C59CDCC-8171-42A8-836D-8A7ADEF309D0}" srcOrd="5" destOrd="0" presId="urn:microsoft.com/office/officeart/2005/8/layout/orgChart1"/>
    <dgm:cxn modelId="{F67B7089-496C-48D2-A893-538D7BCA3807}" type="presParOf" srcId="{4C59CDCC-8171-42A8-836D-8A7ADEF309D0}" destId="{FED7DC99-D3B3-46B2-AE57-14D47B1F3671}" srcOrd="0" destOrd="0" presId="urn:microsoft.com/office/officeart/2005/8/layout/orgChart1"/>
    <dgm:cxn modelId="{126D6376-AF88-495C-B4A4-2EA1B259C224}" type="presParOf" srcId="{FED7DC99-D3B3-46B2-AE57-14D47B1F3671}" destId="{8F3E2022-AB5E-4438-BDBE-146FD19E8285}" srcOrd="0" destOrd="0" presId="urn:microsoft.com/office/officeart/2005/8/layout/orgChart1"/>
    <dgm:cxn modelId="{D81226D3-C358-486F-952E-8F276D90BA12}" type="presParOf" srcId="{FED7DC99-D3B3-46B2-AE57-14D47B1F3671}" destId="{F4F60A8B-BCFE-4E33-9289-BF4CA9206F7B}" srcOrd="1" destOrd="0" presId="urn:microsoft.com/office/officeart/2005/8/layout/orgChart1"/>
    <dgm:cxn modelId="{CDEAB710-3205-4964-9526-DA173BED5A07}" type="presParOf" srcId="{4C59CDCC-8171-42A8-836D-8A7ADEF309D0}" destId="{0717BF70-BD3E-4FBF-92BE-2C7F71500E41}" srcOrd="1" destOrd="0" presId="urn:microsoft.com/office/officeart/2005/8/layout/orgChart1"/>
    <dgm:cxn modelId="{DFCDFD84-A0BC-43E0-9C50-02B1813536CE}" type="presParOf" srcId="{4C59CDCC-8171-42A8-836D-8A7ADEF309D0}" destId="{0E63D1F7-0BB7-4B23-80D6-B69D7359A638}" srcOrd="2" destOrd="0" presId="urn:microsoft.com/office/officeart/2005/8/layout/orgChart1"/>
    <dgm:cxn modelId="{47C9D97A-5107-453B-9799-0CE042C1D836}" type="presParOf" srcId="{B6A20B03-CFA9-41D8-9956-9F0EB448DC4A}" destId="{52D64095-8F0B-43C5-A134-4F8EB745D0AC}" srcOrd="6" destOrd="0" presId="urn:microsoft.com/office/officeart/2005/8/layout/orgChart1"/>
    <dgm:cxn modelId="{0EF6B9A7-D015-4362-8A6D-131131A4CAF4}" type="presParOf" srcId="{B6A20B03-CFA9-41D8-9956-9F0EB448DC4A}" destId="{65175C4B-27F3-41C0-9093-49201195521B}" srcOrd="7" destOrd="0" presId="urn:microsoft.com/office/officeart/2005/8/layout/orgChart1"/>
    <dgm:cxn modelId="{72F96DBE-7E9D-4F16-AE6C-5B41457BBDFC}" type="presParOf" srcId="{65175C4B-27F3-41C0-9093-49201195521B}" destId="{418B0B64-07DF-4A86-8188-2B3D12FF0C1B}" srcOrd="0" destOrd="0" presId="urn:microsoft.com/office/officeart/2005/8/layout/orgChart1"/>
    <dgm:cxn modelId="{A941BEA1-3A33-4181-8180-02DD61C42DAE}" type="presParOf" srcId="{418B0B64-07DF-4A86-8188-2B3D12FF0C1B}" destId="{FCA2B357-06A1-4199-999C-BBE32872F828}" srcOrd="0" destOrd="0" presId="urn:microsoft.com/office/officeart/2005/8/layout/orgChart1"/>
    <dgm:cxn modelId="{32BCA987-B7E6-4CCD-A364-6891C1AAF4D9}" type="presParOf" srcId="{418B0B64-07DF-4A86-8188-2B3D12FF0C1B}" destId="{842224E6-60DA-412E-8A1B-7533C1377869}" srcOrd="1" destOrd="0" presId="urn:microsoft.com/office/officeart/2005/8/layout/orgChart1"/>
    <dgm:cxn modelId="{192CDA13-97E8-4277-BF8E-D9323430A516}" type="presParOf" srcId="{65175C4B-27F3-41C0-9093-49201195521B}" destId="{5FEE9627-663F-4879-B764-2FCAC3BEDB01}" srcOrd="1" destOrd="0" presId="urn:microsoft.com/office/officeart/2005/8/layout/orgChart1"/>
    <dgm:cxn modelId="{7F7504C9-C7DA-4699-84C9-D388ADF570B5}" type="presParOf" srcId="{65175C4B-27F3-41C0-9093-49201195521B}" destId="{D211A30E-3DD6-4F3B-A936-B6D9FD1B5AD6}" srcOrd="2" destOrd="0" presId="urn:microsoft.com/office/officeart/2005/8/layout/orgChart1"/>
    <dgm:cxn modelId="{280C6392-C929-48B2-A3D2-60017EBCAC68}" type="presParOf" srcId="{60FE5B31-E82E-49E2-9469-B5D5674278BC}" destId="{0A55CB08-0585-4E83-BB9C-6136411D5C97}" srcOrd="2" destOrd="0" presId="urn:microsoft.com/office/officeart/2005/8/layout/orgChart1"/>
    <dgm:cxn modelId="{21D0A28D-ECF9-4544-9CA2-8E3F3B7BE267}" type="presParOf" srcId="{9C5DF944-3D7A-473D-A789-5CA86652B8F8}" destId="{1AE91293-7748-4E52-8855-7B838C555EB9}" srcOrd="2" destOrd="0" presId="urn:microsoft.com/office/officeart/2005/8/layout/orgChart1"/>
    <dgm:cxn modelId="{8452D379-32F1-4267-86D8-6D3790036253}" type="presParOf" srcId="{9C5DF944-3D7A-473D-A789-5CA86652B8F8}" destId="{8BAB2199-5159-41F9-8708-33820C9B03A9}" srcOrd="3" destOrd="0" presId="urn:microsoft.com/office/officeart/2005/8/layout/orgChart1"/>
    <dgm:cxn modelId="{5AD3B0B5-3136-4DDC-9464-324E7282DC9A}" type="presParOf" srcId="{8BAB2199-5159-41F9-8708-33820C9B03A9}" destId="{4AEEF0FD-EB99-4BD5-89CD-011B1DDC19F8}" srcOrd="0" destOrd="0" presId="urn:microsoft.com/office/officeart/2005/8/layout/orgChart1"/>
    <dgm:cxn modelId="{224820CB-BC30-4AA5-AF9D-4B2518A1B80E}" type="presParOf" srcId="{4AEEF0FD-EB99-4BD5-89CD-011B1DDC19F8}" destId="{86ECFBC0-6EDE-49D7-A5E4-E61CBAF4A092}" srcOrd="0" destOrd="0" presId="urn:microsoft.com/office/officeart/2005/8/layout/orgChart1"/>
    <dgm:cxn modelId="{7AF69802-70B4-4F8C-99D5-512A1D14BEEB}" type="presParOf" srcId="{4AEEF0FD-EB99-4BD5-89CD-011B1DDC19F8}" destId="{EE7467E8-D778-4C18-9C7C-925EF25B0DC2}" srcOrd="1" destOrd="0" presId="urn:microsoft.com/office/officeart/2005/8/layout/orgChart1"/>
    <dgm:cxn modelId="{D2EC388F-B2A1-49B5-AAAD-2876571F765E}" type="presParOf" srcId="{8BAB2199-5159-41F9-8708-33820C9B03A9}" destId="{70B62D43-4B2E-478D-8091-7F950B36BC86}" srcOrd="1" destOrd="0" presId="urn:microsoft.com/office/officeart/2005/8/layout/orgChart1"/>
    <dgm:cxn modelId="{DDA16638-C8FD-470B-8606-42C1121BD218}" type="presParOf" srcId="{70B62D43-4B2E-478D-8091-7F950B36BC86}" destId="{5A29D58D-62CC-4731-8120-CAD4354C3E03}" srcOrd="0" destOrd="0" presId="urn:microsoft.com/office/officeart/2005/8/layout/orgChart1"/>
    <dgm:cxn modelId="{C44F4363-0B56-48FE-8219-03B5D6E3B32A}" type="presParOf" srcId="{70B62D43-4B2E-478D-8091-7F950B36BC86}" destId="{20684FA8-0955-4E86-9890-955AAE2FB70E}" srcOrd="1" destOrd="0" presId="urn:microsoft.com/office/officeart/2005/8/layout/orgChart1"/>
    <dgm:cxn modelId="{49E08BA1-D25C-44F3-804C-B58FAA39E714}" type="presParOf" srcId="{20684FA8-0955-4E86-9890-955AAE2FB70E}" destId="{357DF0A8-BCC0-4D40-9A29-811D9B3E8CE1}" srcOrd="0" destOrd="0" presId="urn:microsoft.com/office/officeart/2005/8/layout/orgChart1"/>
    <dgm:cxn modelId="{AE902795-978E-4682-9FF8-E07B9BBD5BED}" type="presParOf" srcId="{357DF0A8-BCC0-4D40-9A29-811D9B3E8CE1}" destId="{7533127D-6F77-420D-9337-03A9B17677A7}" srcOrd="0" destOrd="0" presId="urn:microsoft.com/office/officeart/2005/8/layout/orgChart1"/>
    <dgm:cxn modelId="{D86B8828-8732-416F-838F-BF99701B4B35}" type="presParOf" srcId="{357DF0A8-BCC0-4D40-9A29-811D9B3E8CE1}" destId="{75DCBE71-7469-49E9-81E5-E6A43E3EC0DC}" srcOrd="1" destOrd="0" presId="urn:microsoft.com/office/officeart/2005/8/layout/orgChart1"/>
    <dgm:cxn modelId="{1038546D-5DA9-48B4-8F98-771EB8077886}" type="presParOf" srcId="{20684FA8-0955-4E86-9890-955AAE2FB70E}" destId="{321B0D03-50FC-44EB-B561-D21A2CD4B482}" srcOrd="1" destOrd="0" presId="urn:microsoft.com/office/officeart/2005/8/layout/orgChart1"/>
    <dgm:cxn modelId="{C0150599-722F-4E52-B978-9E8218E00F33}" type="presParOf" srcId="{20684FA8-0955-4E86-9890-955AAE2FB70E}" destId="{0654A2B9-B227-48A6-941C-DD027142ECCE}" srcOrd="2" destOrd="0" presId="urn:microsoft.com/office/officeart/2005/8/layout/orgChart1"/>
    <dgm:cxn modelId="{F23CB4A1-B242-4860-8BC5-37916D7E2C2B}" type="presParOf" srcId="{70B62D43-4B2E-478D-8091-7F950B36BC86}" destId="{77FF546B-1ADB-4B35-B705-B48DE95D0A7F}" srcOrd="2" destOrd="0" presId="urn:microsoft.com/office/officeart/2005/8/layout/orgChart1"/>
    <dgm:cxn modelId="{C31E83DE-E68A-4D6E-9237-4D3CF30709AE}" type="presParOf" srcId="{70B62D43-4B2E-478D-8091-7F950B36BC86}" destId="{69C13562-DBB8-42F8-AE39-8AFEF8ED4982}" srcOrd="3" destOrd="0" presId="urn:microsoft.com/office/officeart/2005/8/layout/orgChart1"/>
    <dgm:cxn modelId="{C38A841A-C144-40F0-B214-7C1733EE121D}" type="presParOf" srcId="{69C13562-DBB8-42F8-AE39-8AFEF8ED4982}" destId="{896D96FE-EA05-4066-8BE5-F7366BA3777A}" srcOrd="0" destOrd="0" presId="urn:microsoft.com/office/officeart/2005/8/layout/orgChart1"/>
    <dgm:cxn modelId="{CBF898F4-4F8D-48ED-8E75-BFB051E06526}" type="presParOf" srcId="{896D96FE-EA05-4066-8BE5-F7366BA3777A}" destId="{079C46BA-E270-4C4F-9AA8-92E32A64D736}" srcOrd="0" destOrd="0" presId="urn:microsoft.com/office/officeart/2005/8/layout/orgChart1"/>
    <dgm:cxn modelId="{4AC1522B-1BE8-42AC-BD6A-A5988191F868}" type="presParOf" srcId="{896D96FE-EA05-4066-8BE5-F7366BA3777A}" destId="{3AA4BA60-CAF3-4B65-8A7B-26648B565082}" srcOrd="1" destOrd="0" presId="urn:microsoft.com/office/officeart/2005/8/layout/orgChart1"/>
    <dgm:cxn modelId="{663467A6-E336-4583-A5FA-00413898B6FD}" type="presParOf" srcId="{69C13562-DBB8-42F8-AE39-8AFEF8ED4982}" destId="{54F082B5-2FAD-490F-B257-B96DCB3E19FC}" srcOrd="1" destOrd="0" presId="urn:microsoft.com/office/officeart/2005/8/layout/orgChart1"/>
    <dgm:cxn modelId="{C4553AB1-564A-4E37-9AF2-F4E94B8E39FC}" type="presParOf" srcId="{69C13562-DBB8-42F8-AE39-8AFEF8ED4982}" destId="{6C846A69-A00E-4FB9-80C7-DC7FE13BD4B5}" srcOrd="2" destOrd="0" presId="urn:microsoft.com/office/officeart/2005/8/layout/orgChart1"/>
    <dgm:cxn modelId="{DB22CE1A-0399-4740-9975-FC48EA7ABC8E}" type="presParOf" srcId="{70B62D43-4B2E-478D-8091-7F950B36BC86}" destId="{C6471DB4-9B93-437A-AEBE-F3B71F737DF8}" srcOrd="4" destOrd="0" presId="urn:microsoft.com/office/officeart/2005/8/layout/orgChart1"/>
    <dgm:cxn modelId="{A77AA765-F04A-4FE8-9ECE-ADDD2EED6D98}" type="presParOf" srcId="{70B62D43-4B2E-478D-8091-7F950B36BC86}" destId="{CD8B12E6-DD1E-4D70-BE7C-A5443A3D84D1}" srcOrd="5" destOrd="0" presId="urn:microsoft.com/office/officeart/2005/8/layout/orgChart1"/>
    <dgm:cxn modelId="{0A16F144-076D-4B13-BBCC-BEE3ADE26E39}" type="presParOf" srcId="{CD8B12E6-DD1E-4D70-BE7C-A5443A3D84D1}" destId="{C0FBA54D-3A3D-42F4-B1C8-ADE0E74CCC4D}" srcOrd="0" destOrd="0" presId="urn:microsoft.com/office/officeart/2005/8/layout/orgChart1"/>
    <dgm:cxn modelId="{09A2F63A-9869-494A-A7F4-E4EDE3BCCC6E}" type="presParOf" srcId="{C0FBA54D-3A3D-42F4-B1C8-ADE0E74CCC4D}" destId="{30DA9891-B7C7-405D-9015-1C3DF0E9850F}" srcOrd="0" destOrd="0" presId="urn:microsoft.com/office/officeart/2005/8/layout/orgChart1"/>
    <dgm:cxn modelId="{9E51D2E8-31A0-4C47-9623-9373BB34E5F6}" type="presParOf" srcId="{C0FBA54D-3A3D-42F4-B1C8-ADE0E74CCC4D}" destId="{5EC808F1-181C-42C2-975C-2B558EBCB7FE}" srcOrd="1" destOrd="0" presId="urn:microsoft.com/office/officeart/2005/8/layout/orgChart1"/>
    <dgm:cxn modelId="{D7BC47C5-0A79-4DF3-8759-A165CCA57E86}" type="presParOf" srcId="{CD8B12E6-DD1E-4D70-BE7C-A5443A3D84D1}" destId="{3C11D65F-2A65-4A7E-9C15-AA6406FE6F0B}" srcOrd="1" destOrd="0" presId="urn:microsoft.com/office/officeart/2005/8/layout/orgChart1"/>
    <dgm:cxn modelId="{5C5D9B72-8E41-4B76-A822-CF3B9A1701E4}" type="presParOf" srcId="{CD8B12E6-DD1E-4D70-BE7C-A5443A3D84D1}" destId="{07414A68-C8A8-4CE7-984E-48064FC49AF5}" srcOrd="2" destOrd="0" presId="urn:microsoft.com/office/officeart/2005/8/layout/orgChart1"/>
    <dgm:cxn modelId="{EA20F512-5B24-40AE-A4AB-A5DD17230967}" type="presParOf" srcId="{70B62D43-4B2E-478D-8091-7F950B36BC86}" destId="{BD53C961-9C2E-42B5-A825-EB1CD5AF2FE3}" srcOrd="6" destOrd="0" presId="urn:microsoft.com/office/officeart/2005/8/layout/orgChart1"/>
    <dgm:cxn modelId="{65639C11-AAB7-47F8-BCFD-EFF8108C39B4}" type="presParOf" srcId="{70B62D43-4B2E-478D-8091-7F950B36BC86}" destId="{2AD0F394-908E-4BF8-9902-81719C192207}" srcOrd="7" destOrd="0" presId="urn:microsoft.com/office/officeart/2005/8/layout/orgChart1"/>
    <dgm:cxn modelId="{3082DAC8-E6AF-4D29-9FEA-F9072F73BC2E}" type="presParOf" srcId="{2AD0F394-908E-4BF8-9902-81719C192207}" destId="{6508E9AA-32AD-45CE-ACB4-E452A2309B43}" srcOrd="0" destOrd="0" presId="urn:microsoft.com/office/officeart/2005/8/layout/orgChart1"/>
    <dgm:cxn modelId="{E1B5A7C9-37C0-47CA-B665-FAF876EA4A4A}" type="presParOf" srcId="{6508E9AA-32AD-45CE-ACB4-E452A2309B43}" destId="{26E61D30-5696-4E05-9044-AF73EF27DAB2}" srcOrd="0" destOrd="0" presId="urn:microsoft.com/office/officeart/2005/8/layout/orgChart1"/>
    <dgm:cxn modelId="{717A60EC-3009-4DCF-B6A7-C4E10BC26190}" type="presParOf" srcId="{6508E9AA-32AD-45CE-ACB4-E452A2309B43}" destId="{14A5ABF2-8B49-4694-AC4C-1A898869B017}" srcOrd="1" destOrd="0" presId="urn:microsoft.com/office/officeart/2005/8/layout/orgChart1"/>
    <dgm:cxn modelId="{C0243665-23A9-4145-B472-F6165C18779C}" type="presParOf" srcId="{2AD0F394-908E-4BF8-9902-81719C192207}" destId="{E95C75F7-7305-47DE-985C-550E435481C9}" srcOrd="1" destOrd="0" presId="urn:microsoft.com/office/officeart/2005/8/layout/orgChart1"/>
    <dgm:cxn modelId="{73DAC78C-3A05-415B-B02E-B12DE1CC6344}" type="presParOf" srcId="{2AD0F394-908E-4BF8-9902-81719C192207}" destId="{ADFD56FF-A789-4A68-9B2D-8E4E857854C2}" srcOrd="2" destOrd="0" presId="urn:microsoft.com/office/officeart/2005/8/layout/orgChart1"/>
    <dgm:cxn modelId="{23E6F4EA-FD3B-4987-AD5C-9DC9065C8795}" type="presParOf" srcId="{70B62D43-4B2E-478D-8091-7F950B36BC86}" destId="{B4ADFA40-1DC3-4BD0-BAE4-D5BA4FDF2B3E}" srcOrd="8" destOrd="0" presId="urn:microsoft.com/office/officeart/2005/8/layout/orgChart1"/>
    <dgm:cxn modelId="{A2530DFA-6138-48B1-8037-C30D2F8BB856}" type="presParOf" srcId="{70B62D43-4B2E-478D-8091-7F950B36BC86}" destId="{74623D81-D47A-4BDB-A76C-094846D41FA8}" srcOrd="9" destOrd="0" presId="urn:microsoft.com/office/officeart/2005/8/layout/orgChart1"/>
    <dgm:cxn modelId="{54CB19B5-61EB-4F02-AFF6-D57CE5A71AA0}" type="presParOf" srcId="{74623D81-D47A-4BDB-A76C-094846D41FA8}" destId="{A5AFB960-0B8B-4E03-885A-2579269F7DC1}" srcOrd="0" destOrd="0" presId="urn:microsoft.com/office/officeart/2005/8/layout/orgChart1"/>
    <dgm:cxn modelId="{A14114F1-7651-497B-B129-B417AD621863}" type="presParOf" srcId="{A5AFB960-0B8B-4E03-885A-2579269F7DC1}" destId="{3A05D6AC-55D4-4F8B-831D-7528DBB5E857}" srcOrd="0" destOrd="0" presId="urn:microsoft.com/office/officeart/2005/8/layout/orgChart1"/>
    <dgm:cxn modelId="{42A71AA0-E63D-405B-89A9-EE631A7F3265}" type="presParOf" srcId="{A5AFB960-0B8B-4E03-885A-2579269F7DC1}" destId="{179F0FCD-C306-4B84-A7DF-E34F9FAB6F56}" srcOrd="1" destOrd="0" presId="urn:microsoft.com/office/officeart/2005/8/layout/orgChart1"/>
    <dgm:cxn modelId="{44A92C15-BD4D-4FCE-A3CB-B60DD933FC38}" type="presParOf" srcId="{74623D81-D47A-4BDB-A76C-094846D41FA8}" destId="{856F8CB3-7FD8-44A2-BD9F-D0A3BBBFD7B2}" srcOrd="1" destOrd="0" presId="urn:microsoft.com/office/officeart/2005/8/layout/orgChart1"/>
    <dgm:cxn modelId="{9CFF3683-0C0D-487E-9729-09BB948574B9}" type="presParOf" srcId="{74623D81-D47A-4BDB-A76C-094846D41FA8}" destId="{E41C3208-7C36-4192-9EA5-1F0C4DB4A826}" srcOrd="2" destOrd="0" presId="urn:microsoft.com/office/officeart/2005/8/layout/orgChart1"/>
    <dgm:cxn modelId="{8A401DC5-136D-4DCB-A17C-EB0766369F3A}" type="presParOf" srcId="{8BAB2199-5159-41F9-8708-33820C9B03A9}" destId="{FB705D8D-4B0F-418C-BE22-C9FC935B08A3}" srcOrd="2" destOrd="0" presId="urn:microsoft.com/office/officeart/2005/8/layout/orgChart1"/>
    <dgm:cxn modelId="{5D3F3CC8-6058-4C15-8538-881965D211BF}" type="presParOf" srcId="{9C5DF944-3D7A-473D-A789-5CA86652B8F8}" destId="{4F6F1802-D2DC-45F2-8B57-B9ACE00E096B}" srcOrd="4" destOrd="0" presId="urn:microsoft.com/office/officeart/2005/8/layout/orgChart1"/>
    <dgm:cxn modelId="{C80870D9-96BE-4D11-9FCE-DF10376E7D96}" type="presParOf" srcId="{9C5DF944-3D7A-473D-A789-5CA86652B8F8}" destId="{D09FB176-C899-4C34-A2EF-DF4099E3930B}" srcOrd="5" destOrd="0" presId="urn:microsoft.com/office/officeart/2005/8/layout/orgChart1"/>
    <dgm:cxn modelId="{6E968CB7-4076-44D1-AD64-296C45839F34}" type="presParOf" srcId="{D09FB176-C899-4C34-A2EF-DF4099E3930B}" destId="{EB3A78CF-8659-4E76-9BB6-78F8A7F8B535}" srcOrd="0" destOrd="0" presId="urn:microsoft.com/office/officeart/2005/8/layout/orgChart1"/>
    <dgm:cxn modelId="{D1AD0091-0DDA-4EBA-8630-F78C32895EB4}" type="presParOf" srcId="{EB3A78CF-8659-4E76-9BB6-78F8A7F8B535}" destId="{ED956AEF-5A78-47DC-9D97-3B27A2E93095}" srcOrd="0" destOrd="0" presId="urn:microsoft.com/office/officeart/2005/8/layout/orgChart1"/>
    <dgm:cxn modelId="{691600F6-8D9A-4075-9F93-7C80166ECCEE}" type="presParOf" srcId="{EB3A78CF-8659-4E76-9BB6-78F8A7F8B535}" destId="{0936C29E-0ABE-4289-9453-F6DF249F454C}" srcOrd="1" destOrd="0" presId="urn:microsoft.com/office/officeart/2005/8/layout/orgChart1"/>
    <dgm:cxn modelId="{003BD222-98D6-4DFA-9375-388E981A5E92}" type="presParOf" srcId="{D09FB176-C899-4C34-A2EF-DF4099E3930B}" destId="{3666C14E-3FE7-4AB2-BA4F-4535D42C477E}" srcOrd="1" destOrd="0" presId="urn:microsoft.com/office/officeart/2005/8/layout/orgChart1"/>
    <dgm:cxn modelId="{DEF56FE5-4883-46A0-9A85-2D0844320EB8}" type="presParOf" srcId="{3666C14E-3FE7-4AB2-BA4F-4535D42C477E}" destId="{7E670A0B-4B6A-45AD-AE95-FAE9E52BA24F}" srcOrd="0" destOrd="0" presId="urn:microsoft.com/office/officeart/2005/8/layout/orgChart1"/>
    <dgm:cxn modelId="{CDBAD54C-9709-443F-963A-23FCF32F57FC}" type="presParOf" srcId="{3666C14E-3FE7-4AB2-BA4F-4535D42C477E}" destId="{781D4557-4BA2-4B53-85D2-D0A8E2F29ACB}" srcOrd="1" destOrd="0" presId="urn:microsoft.com/office/officeart/2005/8/layout/orgChart1"/>
    <dgm:cxn modelId="{8CCD699A-D0DC-42F3-BD0C-74CB02119D46}" type="presParOf" srcId="{781D4557-4BA2-4B53-85D2-D0A8E2F29ACB}" destId="{A1F0E8B8-00E6-43CE-8E1F-A9918B608453}" srcOrd="0" destOrd="0" presId="urn:microsoft.com/office/officeart/2005/8/layout/orgChart1"/>
    <dgm:cxn modelId="{2415D35B-F98A-4360-B44F-F5045787F59E}" type="presParOf" srcId="{A1F0E8B8-00E6-43CE-8E1F-A9918B608453}" destId="{2C701CAE-D8F1-461E-8A0C-C57AEB1CD6C2}" srcOrd="0" destOrd="0" presId="urn:microsoft.com/office/officeart/2005/8/layout/orgChart1"/>
    <dgm:cxn modelId="{41F00C37-5D82-461D-9E9E-BF8491596F90}" type="presParOf" srcId="{A1F0E8B8-00E6-43CE-8E1F-A9918B608453}" destId="{0A55F855-E390-49C4-85C3-4EB5DC8DFEC3}" srcOrd="1" destOrd="0" presId="urn:microsoft.com/office/officeart/2005/8/layout/orgChart1"/>
    <dgm:cxn modelId="{F9551C69-0A90-46D2-A4F3-6581422F890C}" type="presParOf" srcId="{781D4557-4BA2-4B53-85D2-D0A8E2F29ACB}" destId="{8FDA77AA-02A8-4EBB-8954-A3306A125F11}" srcOrd="1" destOrd="0" presId="urn:microsoft.com/office/officeart/2005/8/layout/orgChart1"/>
    <dgm:cxn modelId="{A8386A76-B41B-4702-993F-638937860B08}" type="presParOf" srcId="{781D4557-4BA2-4B53-85D2-D0A8E2F29ACB}" destId="{802B30D6-A884-4929-98EE-4DE3E2D91CB8}" srcOrd="2" destOrd="0" presId="urn:microsoft.com/office/officeart/2005/8/layout/orgChart1"/>
    <dgm:cxn modelId="{36086BCC-1D1F-458C-AC1F-98D2CC387A79}" type="presParOf" srcId="{3666C14E-3FE7-4AB2-BA4F-4535D42C477E}" destId="{4E5DB2E5-BC21-45FD-89CF-804EEEA73D92}" srcOrd="2" destOrd="0" presId="urn:microsoft.com/office/officeart/2005/8/layout/orgChart1"/>
    <dgm:cxn modelId="{29498474-DD92-4C9A-A40C-6D4B765DB634}" type="presParOf" srcId="{3666C14E-3FE7-4AB2-BA4F-4535D42C477E}" destId="{FEF5B6E2-22EA-4CFA-BF26-961399773F49}" srcOrd="3" destOrd="0" presId="urn:microsoft.com/office/officeart/2005/8/layout/orgChart1"/>
    <dgm:cxn modelId="{1548FE15-37FB-431A-BF99-7609687B469F}" type="presParOf" srcId="{FEF5B6E2-22EA-4CFA-BF26-961399773F49}" destId="{42BED641-FA4F-4D4B-9A19-A7D3C3BE1408}" srcOrd="0" destOrd="0" presId="urn:microsoft.com/office/officeart/2005/8/layout/orgChart1"/>
    <dgm:cxn modelId="{EA032BF1-26B7-4165-AB15-717ECF434EDB}" type="presParOf" srcId="{42BED641-FA4F-4D4B-9A19-A7D3C3BE1408}" destId="{74487508-3D4F-4F35-9119-7335AA499C95}" srcOrd="0" destOrd="0" presId="urn:microsoft.com/office/officeart/2005/8/layout/orgChart1"/>
    <dgm:cxn modelId="{FBA4A761-4504-4C19-AC68-3C339BABB31F}" type="presParOf" srcId="{42BED641-FA4F-4D4B-9A19-A7D3C3BE1408}" destId="{EA4E738B-1483-44D6-89EB-8256A9C3F87D}" srcOrd="1" destOrd="0" presId="urn:microsoft.com/office/officeart/2005/8/layout/orgChart1"/>
    <dgm:cxn modelId="{324EBE2A-2FA8-4374-AE85-2C72F6F0D9E7}" type="presParOf" srcId="{FEF5B6E2-22EA-4CFA-BF26-961399773F49}" destId="{B5B7C6F2-824B-4B22-9513-4D47B87A1DEF}" srcOrd="1" destOrd="0" presId="urn:microsoft.com/office/officeart/2005/8/layout/orgChart1"/>
    <dgm:cxn modelId="{E85A91F4-DFEF-4E47-995D-DD2352C2DF6A}" type="presParOf" srcId="{FEF5B6E2-22EA-4CFA-BF26-961399773F49}" destId="{AD4B3EEE-3AC5-44A5-8891-70C0728030DE}" srcOrd="2" destOrd="0" presId="urn:microsoft.com/office/officeart/2005/8/layout/orgChart1"/>
    <dgm:cxn modelId="{083E973D-E7B4-42CD-A8B5-D4A09BFD2DE8}" type="presParOf" srcId="{3666C14E-3FE7-4AB2-BA4F-4535D42C477E}" destId="{1A2BCB80-89E2-41EC-87D9-8650DA66AB8A}" srcOrd="4" destOrd="0" presId="urn:microsoft.com/office/officeart/2005/8/layout/orgChart1"/>
    <dgm:cxn modelId="{A4C84C56-8EFE-4721-8EC4-D444FD740DDB}" type="presParOf" srcId="{3666C14E-3FE7-4AB2-BA4F-4535D42C477E}" destId="{CD498E25-17A8-4592-A106-0BDE77F9F8BE}" srcOrd="5" destOrd="0" presId="urn:microsoft.com/office/officeart/2005/8/layout/orgChart1"/>
    <dgm:cxn modelId="{9A73DCCE-3212-4922-85A9-0FC7629BAB5D}" type="presParOf" srcId="{CD498E25-17A8-4592-A106-0BDE77F9F8BE}" destId="{1832CD07-F56C-4B75-9FC3-CEF6C2D6EA45}" srcOrd="0" destOrd="0" presId="urn:microsoft.com/office/officeart/2005/8/layout/orgChart1"/>
    <dgm:cxn modelId="{63916759-410F-40E1-A0C8-2C14B2CE5B39}" type="presParOf" srcId="{1832CD07-F56C-4B75-9FC3-CEF6C2D6EA45}" destId="{F7484F86-9514-4EEC-AAEC-65AD9B4B3D96}" srcOrd="0" destOrd="0" presId="urn:microsoft.com/office/officeart/2005/8/layout/orgChart1"/>
    <dgm:cxn modelId="{464C65F1-6323-4334-B549-2B5863FFA777}" type="presParOf" srcId="{1832CD07-F56C-4B75-9FC3-CEF6C2D6EA45}" destId="{2F8AA862-E8D3-4043-95F3-7EBB33FDC237}" srcOrd="1" destOrd="0" presId="urn:microsoft.com/office/officeart/2005/8/layout/orgChart1"/>
    <dgm:cxn modelId="{0FB68511-7A05-4DB7-8823-99F5C77A354E}" type="presParOf" srcId="{CD498E25-17A8-4592-A106-0BDE77F9F8BE}" destId="{D6D1B4BE-1E43-4CD4-965F-996A3963A4DE}" srcOrd="1" destOrd="0" presId="urn:microsoft.com/office/officeart/2005/8/layout/orgChart1"/>
    <dgm:cxn modelId="{DCCBE66D-2ED9-447E-8B0B-E68A0115EB25}" type="presParOf" srcId="{CD498E25-17A8-4592-A106-0BDE77F9F8BE}" destId="{2585E360-1265-4DAF-8ED0-8CB30CFCA044}" srcOrd="2" destOrd="0" presId="urn:microsoft.com/office/officeart/2005/8/layout/orgChart1"/>
    <dgm:cxn modelId="{021CEF1E-5243-4767-8D53-728CC8955843}" type="presParOf" srcId="{3666C14E-3FE7-4AB2-BA4F-4535D42C477E}" destId="{9AAB9F84-69DB-4974-8FB3-17FE16A42904}" srcOrd="6" destOrd="0" presId="urn:microsoft.com/office/officeart/2005/8/layout/orgChart1"/>
    <dgm:cxn modelId="{B1C9B744-6B95-4373-AFC4-4BB1ADF56031}" type="presParOf" srcId="{3666C14E-3FE7-4AB2-BA4F-4535D42C477E}" destId="{C3EE2C24-35C5-4383-8BA8-04718D61B1E3}" srcOrd="7" destOrd="0" presId="urn:microsoft.com/office/officeart/2005/8/layout/orgChart1"/>
    <dgm:cxn modelId="{C6BB7862-5F6E-4163-AD03-1AA4BF9F633B}" type="presParOf" srcId="{C3EE2C24-35C5-4383-8BA8-04718D61B1E3}" destId="{D76FB983-6AF4-4D17-803C-BE4F9D86E241}" srcOrd="0" destOrd="0" presId="urn:microsoft.com/office/officeart/2005/8/layout/orgChart1"/>
    <dgm:cxn modelId="{C1894565-9557-4983-963C-640FC35FF032}" type="presParOf" srcId="{D76FB983-6AF4-4D17-803C-BE4F9D86E241}" destId="{C95AECE2-07C4-42E7-90DA-5CD8EA216CFC}" srcOrd="0" destOrd="0" presId="urn:microsoft.com/office/officeart/2005/8/layout/orgChart1"/>
    <dgm:cxn modelId="{32DF44A7-882E-47E1-9536-2AACE031B1D7}" type="presParOf" srcId="{D76FB983-6AF4-4D17-803C-BE4F9D86E241}" destId="{4704A764-F3E3-46A1-B698-AC3BCD85875D}" srcOrd="1" destOrd="0" presId="urn:microsoft.com/office/officeart/2005/8/layout/orgChart1"/>
    <dgm:cxn modelId="{87673878-8F31-4AD8-9DC0-E28FB3B166E6}" type="presParOf" srcId="{C3EE2C24-35C5-4383-8BA8-04718D61B1E3}" destId="{C07B020C-8290-4505-84E9-D8CD925D7B93}" srcOrd="1" destOrd="0" presId="urn:microsoft.com/office/officeart/2005/8/layout/orgChart1"/>
    <dgm:cxn modelId="{F8C30686-4D19-4B9A-8E9D-115192FD7737}" type="presParOf" srcId="{C3EE2C24-35C5-4383-8BA8-04718D61B1E3}" destId="{97715D9E-A6B5-4BE2-9531-017E1F9F5E37}" srcOrd="2" destOrd="0" presId="urn:microsoft.com/office/officeart/2005/8/layout/orgChart1"/>
    <dgm:cxn modelId="{D4AF4713-D912-40F1-8C12-C5C993B47800}" type="presParOf" srcId="{3666C14E-3FE7-4AB2-BA4F-4535D42C477E}" destId="{F8AA5B07-D62E-4BEF-A7F4-BB8154CE0161}" srcOrd="8" destOrd="0" presId="urn:microsoft.com/office/officeart/2005/8/layout/orgChart1"/>
    <dgm:cxn modelId="{31ACD1C3-A693-4529-99C2-7F9BD3D0CAA4}" type="presParOf" srcId="{3666C14E-3FE7-4AB2-BA4F-4535D42C477E}" destId="{28D3CB32-FAA0-4273-8538-1EB307061468}" srcOrd="9" destOrd="0" presId="urn:microsoft.com/office/officeart/2005/8/layout/orgChart1"/>
    <dgm:cxn modelId="{514CFFDB-545F-4561-872D-52FF355380A1}" type="presParOf" srcId="{28D3CB32-FAA0-4273-8538-1EB307061468}" destId="{4E6634D0-9CA1-4ACD-BF91-91BEE47E76EF}" srcOrd="0" destOrd="0" presId="urn:microsoft.com/office/officeart/2005/8/layout/orgChart1"/>
    <dgm:cxn modelId="{20D1C8E3-9338-4E37-80EE-D934C7C99C73}" type="presParOf" srcId="{4E6634D0-9CA1-4ACD-BF91-91BEE47E76EF}" destId="{EE219807-47C8-4941-99AE-CE39076E53F5}" srcOrd="0" destOrd="0" presId="urn:microsoft.com/office/officeart/2005/8/layout/orgChart1"/>
    <dgm:cxn modelId="{DE7C2AF2-49CE-4703-89D5-BFBC135FA6F4}" type="presParOf" srcId="{4E6634D0-9CA1-4ACD-BF91-91BEE47E76EF}" destId="{A8ED66CC-CBB3-4EB5-ADE1-6E062170315B}" srcOrd="1" destOrd="0" presId="urn:microsoft.com/office/officeart/2005/8/layout/orgChart1"/>
    <dgm:cxn modelId="{D10B6B58-9A4F-47B0-8F79-767E86931D02}" type="presParOf" srcId="{28D3CB32-FAA0-4273-8538-1EB307061468}" destId="{55A4A9B7-D2D2-4F27-9972-54B957F184B3}" srcOrd="1" destOrd="0" presId="urn:microsoft.com/office/officeart/2005/8/layout/orgChart1"/>
    <dgm:cxn modelId="{EE19D339-AC0C-4F1C-971F-3A628E299CE9}" type="presParOf" srcId="{28D3CB32-FAA0-4273-8538-1EB307061468}" destId="{A6D08738-8725-4BBB-8D6E-6E0F7F338F27}" srcOrd="2" destOrd="0" presId="urn:microsoft.com/office/officeart/2005/8/layout/orgChart1"/>
    <dgm:cxn modelId="{E3D61D91-ECE2-4907-90B9-2DE68F0001C6}" type="presParOf" srcId="{D09FB176-C899-4C34-A2EF-DF4099E3930B}" destId="{10032A81-28F1-4589-A2C9-2F713826DB5B}" srcOrd="2" destOrd="0" presId="urn:microsoft.com/office/officeart/2005/8/layout/orgChart1"/>
    <dgm:cxn modelId="{FDAC1AC5-EF24-4C83-A260-B6A9A6FF62D5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E0255213-41B7-4163-A0C0-2C8178E11B5C}" type="presOf" srcId="{41CBE71F-8A1C-4046-8B51-627382F890A8}" destId="{BD53C961-9C2E-42B5-A825-EB1CD5AF2FE3}" srcOrd="0" destOrd="0" presId="urn:microsoft.com/office/officeart/2005/8/layout/orgChart1"/>
    <dgm:cxn modelId="{E5FFA75B-AE71-47F9-9184-11B563A747B6}" type="presOf" srcId="{C7336B56-6975-43EE-AA11-2CF9D86F3B72}" destId="{F7484F86-9514-4EEC-AAEC-65AD9B4B3D9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4642FC4-B90E-4519-B09D-1EFD5AECD38B}" type="presOf" srcId="{032924AE-7BA3-4608-9D4D-A10FC22FA55B}" destId="{842224E6-60DA-412E-8A1B-7533C1377869}" srcOrd="1" destOrd="0" presId="urn:microsoft.com/office/officeart/2005/8/layout/orgChart1"/>
    <dgm:cxn modelId="{6BCA27B0-48F5-42D6-9528-44D4C463EEEB}" type="presOf" srcId="{00B822AA-E50D-409C-8E77-78CE41F17C4F}" destId="{EE7467E8-D778-4C18-9C7C-925EF25B0DC2}" srcOrd="1" destOrd="0" presId="urn:microsoft.com/office/officeart/2005/8/layout/orgChart1"/>
    <dgm:cxn modelId="{CDAF1F31-C48F-48C4-BE9F-1AC53D147B64}" type="presOf" srcId="{BC7A14EC-7DD0-42E2-A28E-8428AF273F49}" destId="{4E5DB2E5-BC21-45FD-89CF-804EEEA73D92}" srcOrd="0" destOrd="0" presId="urn:microsoft.com/office/officeart/2005/8/layout/orgChart1"/>
    <dgm:cxn modelId="{C94C6B88-17DF-4D7C-8250-A689BEF7C8D0}" type="presOf" srcId="{6A766238-49C0-489C-9759-5801318FB123}" destId="{8F3E2022-AB5E-4438-BDBE-146FD19E828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BCB302BC-1632-4182-84BF-CB08C6D2E5DB}" type="presOf" srcId="{DCCE79F2-51DC-4E3A-8F3D-0CB311D1F14D}" destId="{A8ED66CC-CBB3-4EB5-ADE1-6E062170315B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AA77E28A-033A-46CA-B3D6-CA8EB47789EE}" type="presOf" srcId="{49A41343-8942-4E0A-948C-7308CFEDA337}" destId="{F8AA5B07-D62E-4BEF-A7F4-BB8154CE0161}" srcOrd="0" destOrd="0" presId="urn:microsoft.com/office/officeart/2005/8/layout/orgChart1"/>
    <dgm:cxn modelId="{5268A47C-EDB7-48EB-B513-6BCF595D47F8}" type="presOf" srcId="{1E17A9B5-1CC6-4BF4-A5EB-2099972243B8}" destId="{0044642D-BF6E-4946-989D-7BC76303D8B1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ECFB94C5-A702-43DC-B6D3-4D253B220523}" type="presOf" srcId="{D656347E-658D-41DE-86E2-9688A1F66EB3}" destId="{D351E307-7A60-4733-B21C-CC6D6E5D051D}" srcOrd="0" destOrd="0" presId="urn:microsoft.com/office/officeart/2005/8/layout/orgChart1"/>
    <dgm:cxn modelId="{F363448C-CE6A-4BDD-BE23-6ACC938DD598}" type="presOf" srcId="{51AC05A3-5125-4631-8328-EE9742C5CE1F}" destId="{75DCBE71-7469-49E9-81E5-E6A43E3EC0DC}" srcOrd="1" destOrd="0" presId="urn:microsoft.com/office/officeart/2005/8/layout/orgChart1"/>
    <dgm:cxn modelId="{14467506-EAEB-45F0-AB78-E3A81E684006}" type="presOf" srcId="{8514C17C-35EC-4D14-92F7-13A577CAA5C4}" destId="{079C46BA-E270-4C4F-9AA8-92E32A64D736}" srcOrd="0" destOrd="0" presId="urn:microsoft.com/office/officeart/2005/8/layout/orgChart1"/>
    <dgm:cxn modelId="{EF00C8FD-4391-4F0A-8BA4-00523F2A82D7}" type="presOf" srcId="{092024CE-8423-4E50-A34E-3122E05631CC}" destId="{2C701CAE-D8F1-461E-8A0C-C57AEB1CD6C2}" srcOrd="0" destOrd="0" presId="urn:microsoft.com/office/officeart/2005/8/layout/orgChart1"/>
    <dgm:cxn modelId="{BBB4FDA7-C5F8-4C82-8E13-109E36CD73DC}" type="presOf" srcId="{B103CFD6-C2F2-4A76-8866-035FF64E5877}" destId="{2FA1AE03-77C2-487B-948B-82122901556A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F269A972-924D-4A72-96A9-A49202960431}" type="presOf" srcId="{0ED209FE-B93C-493B-85A2-BA5863869AE7}" destId="{B4ADFA40-1DC3-4BD0-BAE4-D5BA4FDF2B3E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85A7137E-08FB-4C8E-9698-AB04715B7952}" type="presOf" srcId="{E2FDDA39-0A56-4C19-9570-F6322A50CD7C}" destId="{4704A764-F3E3-46A1-B698-AC3BCD85875D}" srcOrd="1" destOrd="0" presId="urn:microsoft.com/office/officeart/2005/8/layout/orgChart1"/>
    <dgm:cxn modelId="{5C358447-BA86-4B52-890A-14AD8083DB1D}" type="presOf" srcId="{D5F013B3-4B4E-4E38-9BAF-4B34B2BB0C79}" destId="{14A5ABF2-8B49-4694-AC4C-1A898869B017}" srcOrd="1" destOrd="0" presId="urn:microsoft.com/office/officeart/2005/8/layout/orgChart1"/>
    <dgm:cxn modelId="{2CBC83A9-9A98-44E4-BF29-C561B8CDDDE4}" type="presOf" srcId="{092024CE-8423-4E50-A34E-3122E05631CC}" destId="{0A55F855-E390-49C4-85C3-4EB5DC8DFEC3}" srcOrd="1" destOrd="0" presId="urn:microsoft.com/office/officeart/2005/8/layout/orgChart1"/>
    <dgm:cxn modelId="{6CB911E8-1654-4CD4-918F-BA979C3BDCD8}" type="presOf" srcId="{BAA37ED3-8504-4718-82EA-2141E33A703B}" destId="{C6471DB4-9B93-437A-AEBE-F3B71F737DF8}" srcOrd="0" destOrd="0" presId="urn:microsoft.com/office/officeart/2005/8/layout/orgChart1"/>
    <dgm:cxn modelId="{E5F7DD0B-3159-4EA0-BA01-CB523E213E2A}" type="presOf" srcId="{382A9707-8CE9-4448-A732-795155023764}" destId="{C9EB4BFF-95DA-49B7-87A2-66A52A4FCDFA}" srcOrd="0" destOrd="0" presId="urn:microsoft.com/office/officeart/2005/8/layout/orgChart1"/>
    <dgm:cxn modelId="{FB13109F-DB3C-4C63-A600-9E98922D0D30}" type="presOf" srcId="{CE683E6A-A313-4F5C-8639-235783D1198F}" destId="{6C1B72B2-EE6C-495B-ADAD-8508CE8EB807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CAE2408A-6800-4DA6-A7A1-C75BFE1A6FDB}" type="presOf" srcId="{1D03C52E-27F1-4CAD-B953-A57260381D87}" destId="{52D64095-8F0B-43C5-A134-4F8EB745D0AC}" srcOrd="0" destOrd="0" presId="urn:microsoft.com/office/officeart/2005/8/layout/orgChart1"/>
    <dgm:cxn modelId="{EDFAF94D-0FA2-4530-A262-1C9AB5982C36}" type="presOf" srcId="{51AC05A3-5125-4631-8328-EE9742C5CE1F}" destId="{7533127D-6F77-420D-9337-03A9B17677A7}" srcOrd="0" destOrd="0" presId="urn:microsoft.com/office/officeart/2005/8/layout/orgChart1"/>
    <dgm:cxn modelId="{DBC72DD9-3C23-4DF3-BA38-9AD5F0426A04}" type="presOf" srcId="{69BEBD41-3545-40FD-BFDD-D21BD47C872E}" destId="{74487508-3D4F-4F35-9119-7335AA499C95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FC004D39-5159-4EED-9CCA-7812F4FE1DCB}" type="presOf" srcId="{43C964D4-3EA5-4709-BA45-DC9671707267}" destId="{ABF5B3AF-9C3F-43AC-89B9-A4B84688B739}" srcOrd="0" destOrd="0" presId="urn:microsoft.com/office/officeart/2005/8/layout/orgChart1"/>
    <dgm:cxn modelId="{7D1C08E2-613F-435E-BA60-1C2CF27492DA}" type="presOf" srcId="{B40A1E99-819E-4C0D-B671-3D134F0F7163}" destId="{3A05D6AC-55D4-4F8B-831D-7528DBB5E857}" srcOrd="0" destOrd="0" presId="urn:microsoft.com/office/officeart/2005/8/layout/orgChart1"/>
    <dgm:cxn modelId="{61B43A0D-39AE-4CFE-A8A3-3A862C0CD754}" type="presOf" srcId="{032924AE-7BA3-4608-9D4D-A10FC22FA55B}" destId="{FCA2B357-06A1-4199-999C-BBE32872F828}" srcOrd="0" destOrd="0" presId="urn:microsoft.com/office/officeart/2005/8/layout/orgChart1"/>
    <dgm:cxn modelId="{EC22965B-27C4-4199-A944-50505C78C64B}" type="presOf" srcId="{3837525C-9A2A-44D5-8B42-9C0820CF3FF9}" destId="{6AC59FBD-FAEA-42FA-8EB1-29A7CC044828}" srcOrd="0" destOrd="0" presId="urn:microsoft.com/office/officeart/2005/8/layout/orgChart1"/>
    <dgm:cxn modelId="{99D4B4F1-2D27-4418-B35B-5831216E16FD}" type="presOf" srcId="{1E17A9B5-1CC6-4BF4-A5EB-2099972243B8}" destId="{F0DC39B6-0C64-430A-9FFB-4907B94E244D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B34F167E-8DE2-4D7D-B2EA-55159656DF47}" type="presOf" srcId="{88B02B86-A182-47E8-98CE-5F03ED03FC83}" destId="{1A2BCB80-89E2-41EC-87D9-8650DA66AB8A}" srcOrd="0" destOrd="0" presId="urn:microsoft.com/office/officeart/2005/8/layout/orgChart1"/>
    <dgm:cxn modelId="{84FD7CCB-7385-44D2-9AE0-A3C2355A8A0D}" type="presOf" srcId="{DCCE79F2-51DC-4E3A-8F3D-0CB311D1F14D}" destId="{EE219807-47C8-4941-99AE-CE39076E53F5}" srcOrd="0" destOrd="0" presId="urn:microsoft.com/office/officeart/2005/8/layout/orgChart1"/>
    <dgm:cxn modelId="{A02D6C23-E7B8-45AE-B707-6513092FA00D}" type="presOf" srcId="{EDF4E25F-6E69-41B7-B57F-66E5D749104E}" destId="{CD65CBB6-B9A3-48AB-AFB3-4BE4B03553D3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DBB400A-C72F-42F3-9FD6-01ADCCC8CEB8}" type="presOf" srcId="{844909A3-F2C8-49AE-869B-AFCA0AC709DF}" destId="{5A29D58D-62CC-4731-8120-CAD4354C3E03}" srcOrd="0" destOrd="0" presId="urn:microsoft.com/office/officeart/2005/8/layout/orgChart1"/>
    <dgm:cxn modelId="{40B0CC33-DDA2-45DC-BE55-7EE7625A8328}" type="presOf" srcId="{88415C31-82DD-4EF9-9A7A-1D4D99FB6B9D}" destId="{ED956AEF-5A78-47DC-9D97-3B27A2E9309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AA13113-7DFE-4FB0-AE7F-B6E4E59D2500}" type="presOf" srcId="{D91152BC-9A33-44D3-AEBB-F20420DB430F}" destId="{30DA9891-B7C7-405D-9015-1C3DF0E9850F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064C77F-2E4C-470D-9541-BBBAB04F404A}" type="presOf" srcId="{57A44C0D-573F-44FB-BC9E-B18382ACCC39}" destId="{9AAB9F84-69DB-4974-8FB3-17FE16A42904}" srcOrd="0" destOrd="0" presId="urn:microsoft.com/office/officeart/2005/8/layout/orgChart1"/>
    <dgm:cxn modelId="{900EF3CA-1682-4272-865B-3B9CED2F2A81}" type="presOf" srcId="{E2FDDA39-0A56-4C19-9570-F6322A50CD7C}" destId="{C95AECE2-07C4-42E7-90DA-5CD8EA216CFC}" srcOrd="0" destOrd="0" presId="urn:microsoft.com/office/officeart/2005/8/layout/orgChart1"/>
    <dgm:cxn modelId="{89F71960-3B5D-4180-9E45-BA296681C8D4}" type="presOf" srcId="{00B822AA-E50D-409C-8E77-78CE41F17C4F}" destId="{86ECFBC0-6EDE-49D7-A5E4-E61CBAF4A092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9916CAF3-245F-4DB5-8CBF-A7B927EEDC75}" type="presOf" srcId="{CBC98D67-7A4E-4DF5-AC0F-18B667594BB8}" destId="{D644628E-4C6F-4DF2-8C07-D2B66E3A4757}" srcOrd="0" destOrd="0" presId="urn:microsoft.com/office/officeart/2005/8/layout/orgChart1"/>
    <dgm:cxn modelId="{96B2ADAA-1AA6-47CB-AC5A-93418210D36A}" type="presOf" srcId="{C7336B56-6975-43EE-AA11-2CF9D86F3B72}" destId="{2F8AA862-E8D3-4043-95F3-7EBB33FDC237}" srcOrd="1" destOrd="0" presId="urn:microsoft.com/office/officeart/2005/8/layout/orgChart1"/>
    <dgm:cxn modelId="{A801442C-8C17-43A5-9F6D-D2EB17D045E8}" type="presOf" srcId="{B40A1E99-819E-4C0D-B671-3D134F0F7163}" destId="{179F0FCD-C306-4B84-A7DF-E34F9FAB6F56}" srcOrd="1" destOrd="0" presId="urn:microsoft.com/office/officeart/2005/8/layout/orgChart1"/>
    <dgm:cxn modelId="{6014085E-7BE4-484E-A5FA-FD722DA2CCAF}" type="presOf" srcId="{382A9707-8CE9-4448-A732-795155023764}" destId="{40CBCC65-FD09-4B94-B9C9-3482617F2627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99FAE4A-8D48-4B7D-AB9D-74D073DFE389}" type="presOf" srcId="{43C964D4-3EA5-4709-BA45-DC9671707267}" destId="{87899BB1-A811-4B2D-8FA3-633A97B1A6A6}" srcOrd="1" destOrd="0" presId="urn:microsoft.com/office/officeart/2005/8/layout/orgChart1"/>
    <dgm:cxn modelId="{01EDC62E-B9FE-4DBA-B08F-0755F46B9C6E}" type="presOf" srcId="{D3B00EB5-7252-4C54-A138-4FDE2761BA89}" destId="{77FF546B-1ADB-4B35-B705-B48DE95D0A7F}" srcOrd="0" destOrd="0" presId="urn:microsoft.com/office/officeart/2005/8/layout/orgChart1"/>
    <dgm:cxn modelId="{569A0A9F-3A65-4EAB-AD7E-C90679E61E66}" type="presOf" srcId="{BCA1F9C7-A2DE-4DA9-9030-581CAAE089DA}" destId="{7E670A0B-4B6A-45AD-AE95-FAE9E52BA24F}" srcOrd="0" destOrd="0" presId="urn:microsoft.com/office/officeart/2005/8/layout/orgChart1"/>
    <dgm:cxn modelId="{DF5C8937-227A-4148-BB38-4D200E75D201}" type="presOf" srcId="{8514C17C-35EC-4D14-92F7-13A577CAA5C4}" destId="{3AA4BA60-CAF3-4B65-8A7B-26648B565082}" srcOrd="1" destOrd="0" presId="urn:microsoft.com/office/officeart/2005/8/layout/orgChart1"/>
    <dgm:cxn modelId="{51FF1568-F54A-473F-8DAF-E49766049860}" type="presOf" srcId="{D91152BC-9A33-44D3-AEBB-F20420DB430F}" destId="{5EC808F1-181C-42C2-975C-2B558EBCB7FE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01D2FD94-D5AB-46FA-8869-6A797B573197}" type="presOf" srcId="{DCB062A1-302A-48A6-BE81-96138548FF70}" destId="{1AE91293-7748-4E52-8855-7B838C555EB9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0EB2F388-AC93-4B1F-A4F9-47501463FB09}" type="presOf" srcId="{B103CFD6-C2F2-4A76-8866-035FF64E5877}" destId="{D98E11BE-9177-4329-A5B4-B4B8653C2863}" srcOrd="0" destOrd="0" presId="urn:microsoft.com/office/officeart/2005/8/layout/orgChart1"/>
    <dgm:cxn modelId="{BA54BD42-C962-4C0D-9C7B-0350321DF828}" type="presOf" srcId="{69BEBD41-3545-40FD-BFDD-D21BD47C872E}" destId="{EA4E738B-1483-44D6-89EB-8256A9C3F87D}" srcOrd="1" destOrd="0" presId="urn:microsoft.com/office/officeart/2005/8/layout/orgChart1"/>
    <dgm:cxn modelId="{0B6B8795-B9DF-47AF-BDDA-0272DA93A912}" type="presOf" srcId="{DC9F82DD-39AD-486C-81D6-0E3C38A96BAD}" destId="{4F6F1802-D2DC-45F2-8B57-B9ACE00E096B}" srcOrd="0" destOrd="0" presId="urn:microsoft.com/office/officeart/2005/8/layout/orgChart1"/>
    <dgm:cxn modelId="{BD39043C-AC09-411E-A292-EDBA6572BEB2}" type="presOf" srcId="{D5F013B3-4B4E-4E38-9BAF-4B34B2BB0C79}" destId="{26E61D30-5696-4E05-9044-AF73EF27DAB2}" srcOrd="0" destOrd="0" presId="urn:microsoft.com/office/officeart/2005/8/layout/orgChart1"/>
    <dgm:cxn modelId="{14CB7D8E-3668-4CE9-B150-3381FF5EFAAA}" type="presOf" srcId="{88415C31-82DD-4EF9-9A7A-1D4D99FB6B9D}" destId="{0936C29E-0ABE-4289-9453-F6DF249F454C}" srcOrd="1" destOrd="0" presId="urn:microsoft.com/office/officeart/2005/8/layout/orgChart1"/>
    <dgm:cxn modelId="{0D2F007D-69F7-47B4-8A4C-643CF3AA3247}" type="presOf" srcId="{6A766238-49C0-489C-9759-5801318FB123}" destId="{F4F60A8B-BCFE-4E33-9289-BF4CA9206F7B}" srcOrd="1" destOrd="0" presId="urn:microsoft.com/office/officeart/2005/8/layout/orgChart1"/>
    <dgm:cxn modelId="{0324A433-EF9E-4346-834D-C8CE63A1283E}" type="presParOf" srcId="{6C1B72B2-EE6C-495B-ADAD-8508CE8EB807}" destId="{B9578B13-712D-4BAD-A28F-A7352074EDA6}" srcOrd="0" destOrd="0" presId="urn:microsoft.com/office/officeart/2005/8/layout/orgChart1"/>
    <dgm:cxn modelId="{511EF3C9-66CC-4FF5-9246-D9E943F9E414}" type="presParOf" srcId="{B9578B13-712D-4BAD-A28F-A7352074EDA6}" destId="{EA34C8C8-6EC1-483B-8E39-8E6926CED3CE}" srcOrd="0" destOrd="0" presId="urn:microsoft.com/office/officeart/2005/8/layout/orgChart1"/>
    <dgm:cxn modelId="{5862AF96-171A-48B5-8B97-3B5F608BF2CA}" type="presParOf" srcId="{EA34C8C8-6EC1-483B-8E39-8E6926CED3CE}" destId="{D98E11BE-9177-4329-A5B4-B4B8653C2863}" srcOrd="0" destOrd="0" presId="urn:microsoft.com/office/officeart/2005/8/layout/orgChart1"/>
    <dgm:cxn modelId="{3352B75E-4C0C-4B25-A38F-6B896E87A5B1}" type="presParOf" srcId="{EA34C8C8-6EC1-483B-8E39-8E6926CED3CE}" destId="{2FA1AE03-77C2-487B-948B-82122901556A}" srcOrd="1" destOrd="0" presId="urn:microsoft.com/office/officeart/2005/8/layout/orgChart1"/>
    <dgm:cxn modelId="{8EDCD4EE-8171-4BB9-90EC-04CD2C28D7C3}" type="presParOf" srcId="{B9578B13-712D-4BAD-A28F-A7352074EDA6}" destId="{9C5DF944-3D7A-473D-A789-5CA86652B8F8}" srcOrd="1" destOrd="0" presId="urn:microsoft.com/office/officeart/2005/8/layout/orgChart1"/>
    <dgm:cxn modelId="{D71E6BDC-8B4E-46E7-892F-1998AA6B39B0}" type="presParOf" srcId="{9C5DF944-3D7A-473D-A789-5CA86652B8F8}" destId="{D351E307-7A60-4733-B21C-CC6D6E5D051D}" srcOrd="0" destOrd="0" presId="urn:microsoft.com/office/officeart/2005/8/layout/orgChart1"/>
    <dgm:cxn modelId="{69014BEB-5E28-4256-809C-8AD393219A98}" type="presParOf" srcId="{9C5DF944-3D7A-473D-A789-5CA86652B8F8}" destId="{60FE5B31-E82E-49E2-9469-B5D5674278BC}" srcOrd="1" destOrd="0" presId="urn:microsoft.com/office/officeart/2005/8/layout/orgChart1"/>
    <dgm:cxn modelId="{DC5487C4-2236-455A-99FC-3DBF1402355C}" type="presParOf" srcId="{60FE5B31-E82E-49E2-9469-B5D5674278BC}" destId="{CB88DD46-0D40-4A1B-9C97-26FA4C46EB15}" srcOrd="0" destOrd="0" presId="urn:microsoft.com/office/officeart/2005/8/layout/orgChart1"/>
    <dgm:cxn modelId="{0545583A-049A-4F4B-A312-47EC49CCDCB7}" type="presParOf" srcId="{CB88DD46-0D40-4A1B-9C97-26FA4C46EB15}" destId="{ABF5B3AF-9C3F-43AC-89B9-A4B84688B739}" srcOrd="0" destOrd="0" presId="urn:microsoft.com/office/officeart/2005/8/layout/orgChart1"/>
    <dgm:cxn modelId="{A7C00C9A-EA3D-44E4-B403-F705226BBFB9}" type="presParOf" srcId="{CB88DD46-0D40-4A1B-9C97-26FA4C46EB15}" destId="{87899BB1-A811-4B2D-8FA3-633A97B1A6A6}" srcOrd="1" destOrd="0" presId="urn:microsoft.com/office/officeart/2005/8/layout/orgChart1"/>
    <dgm:cxn modelId="{AABCEE61-F4D4-48FD-B4C3-2E4078FD5141}" type="presParOf" srcId="{60FE5B31-E82E-49E2-9469-B5D5674278BC}" destId="{B6A20B03-CFA9-41D8-9956-9F0EB448DC4A}" srcOrd="1" destOrd="0" presId="urn:microsoft.com/office/officeart/2005/8/layout/orgChart1"/>
    <dgm:cxn modelId="{8491B204-8FE3-4319-BEF6-A695791F5D84}" type="presParOf" srcId="{B6A20B03-CFA9-41D8-9956-9F0EB448DC4A}" destId="{CD65CBB6-B9A3-48AB-AFB3-4BE4B03553D3}" srcOrd="0" destOrd="0" presId="urn:microsoft.com/office/officeart/2005/8/layout/orgChart1"/>
    <dgm:cxn modelId="{46D49311-4C41-4B73-A398-7AFF7ADB5E0F}" type="presParOf" srcId="{B6A20B03-CFA9-41D8-9956-9F0EB448DC4A}" destId="{ED1F0A6D-21D1-431E-B021-19DC70288741}" srcOrd="1" destOrd="0" presId="urn:microsoft.com/office/officeart/2005/8/layout/orgChart1"/>
    <dgm:cxn modelId="{026C7085-C21E-45E1-9CBA-92E89A70D7CE}" type="presParOf" srcId="{ED1F0A6D-21D1-431E-B021-19DC70288741}" destId="{3035FF76-B78F-49A4-AACF-E2FF3786028F}" srcOrd="0" destOrd="0" presId="urn:microsoft.com/office/officeart/2005/8/layout/orgChart1"/>
    <dgm:cxn modelId="{43190528-A9D7-4774-AE80-099733D60D73}" type="presParOf" srcId="{3035FF76-B78F-49A4-AACF-E2FF3786028F}" destId="{F0DC39B6-0C64-430A-9FFB-4907B94E244D}" srcOrd="0" destOrd="0" presId="urn:microsoft.com/office/officeart/2005/8/layout/orgChart1"/>
    <dgm:cxn modelId="{07CEDB0D-E820-4B43-9169-764B0044F55B}" type="presParOf" srcId="{3035FF76-B78F-49A4-AACF-E2FF3786028F}" destId="{0044642D-BF6E-4946-989D-7BC76303D8B1}" srcOrd="1" destOrd="0" presId="urn:microsoft.com/office/officeart/2005/8/layout/orgChart1"/>
    <dgm:cxn modelId="{B100DC28-680A-451F-B7DA-66479CD51640}" type="presParOf" srcId="{ED1F0A6D-21D1-431E-B021-19DC70288741}" destId="{6F92EC3E-8AAE-41C7-BFFF-85E9DBCB215A}" srcOrd="1" destOrd="0" presId="urn:microsoft.com/office/officeart/2005/8/layout/orgChart1"/>
    <dgm:cxn modelId="{8D936B12-F20F-4462-8059-A2A07E061A2C}" type="presParOf" srcId="{ED1F0A6D-21D1-431E-B021-19DC70288741}" destId="{C359BE23-B469-48EB-819D-6F6FDCDBB0A8}" srcOrd="2" destOrd="0" presId="urn:microsoft.com/office/officeart/2005/8/layout/orgChart1"/>
    <dgm:cxn modelId="{68AE22CB-2FEC-4EEB-BB30-E624ABCD2C75}" type="presParOf" srcId="{B6A20B03-CFA9-41D8-9956-9F0EB448DC4A}" destId="{6AC59FBD-FAEA-42FA-8EB1-29A7CC044828}" srcOrd="2" destOrd="0" presId="urn:microsoft.com/office/officeart/2005/8/layout/orgChart1"/>
    <dgm:cxn modelId="{C3521BDB-8D5A-4DD4-A669-E31F25688291}" type="presParOf" srcId="{B6A20B03-CFA9-41D8-9956-9F0EB448DC4A}" destId="{F2E1EDE4-99F4-4CBC-BA6A-91AF00914823}" srcOrd="3" destOrd="0" presId="urn:microsoft.com/office/officeart/2005/8/layout/orgChart1"/>
    <dgm:cxn modelId="{E1996724-606A-42EE-AB8A-8658823FE0F3}" type="presParOf" srcId="{F2E1EDE4-99F4-4CBC-BA6A-91AF00914823}" destId="{795B4B98-FEFB-4DAB-B785-2E28918B1C7E}" srcOrd="0" destOrd="0" presId="urn:microsoft.com/office/officeart/2005/8/layout/orgChart1"/>
    <dgm:cxn modelId="{62CEBC82-5F57-43C0-8D52-31D84508E57B}" type="presParOf" srcId="{795B4B98-FEFB-4DAB-B785-2E28918B1C7E}" destId="{C9EB4BFF-95DA-49B7-87A2-66A52A4FCDFA}" srcOrd="0" destOrd="0" presId="urn:microsoft.com/office/officeart/2005/8/layout/orgChart1"/>
    <dgm:cxn modelId="{3BE67D61-0C4F-4DE2-8BAA-B6CE7CB42B03}" type="presParOf" srcId="{795B4B98-FEFB-4DAB-B785-2E28918B1C7E}" destId="{40CBCC65-FD09-4B94-B9C9-3482617F2627}" srcOrd="1" destOrd="0" presId="urn:microsoft.com/office/officeart/2005/8/layout/orgChart1"/>
    <dgm:cxn modelId="{5D3A80DF-C6E2-4F3B-856C-FF0FB1794469}" type="presParOf" srcId="{F2E1EDE4-99F4-4CBC-BA6A-91AF00914823}" destId="{6E67D5E8-91A3-4A9C-B70E-60777B0DD65E}" srcOrd="1" destOrd="0" presId="urn:microsoft.com/office/officeart/2005/8/layout/orgChart1"/>
    <dgm:cxn modelId="{C27F6898-E6DB-4DA7-AA57-2DD75CB87050}" type="presParOf" srcId="{F2E1EDE4-99F4-4CBC-BA6A-91AF00914823}" destId="{9041FCB5-DDBA-4A82-87F1-A20AE1F0ECFA}" srcOrd="2" destOrd="0" presId="urn:microsoft.com/office/officeart/2005/8/layout/orgChart1"/>
    <dgm:cxn modelId="{369A7B9B-C309-4D25-BC25-79FB0ED61C64}" type="presParOf" srcId="{B6A20B03-CFA9-41D8-9956-9F0EB448DC4A}" destId="{D644628E-4C6F-4DF2-8C07-D2B66E3A4757}" srcOrd="4" destOrd="0" presId="urn:microsoft.com/office/officeart/2005/8/layout/orgChart1"/>
    <dgm:cxn modelId="{BE0D198C-679B-4C10-AFB8-03609A36C035}" type="presParOf" srcId="{B6A20B03-CFA9-41D8-9956-9F0EB448DC4A}" destId="{4C59CDCC-8171-42A8-836D-8A7ADEF309D0}" srcOrd="5" destOrd="0" presId="urn:microsoft.com/office/officeart/2005/8/layout/orgChart1"/>
    <dgm:cxn modelId="{F16E5268-2962-4964-ACF3-F3EF1FAE4C4B}" type="presParOf" srcId="{4C59CDCC-8171-42A8-836D-8A7ADEF309D0}" destId="{FED7DC99-D3B3-46B2-AE57-14D47B1F3671}" srcOrd="0" destOrd="0" presId="urn:microsoft.com/office/officeart/2005/8/layout/orgChart1"/>
    <dgm:cxn modelId="{FACDDE5D-5379-44CC-907E-A188F38FF0AC}" type="presParOf" srcId="{FED7DC99-D3B3-46B2-AE57-14D47B1F3671}" destId="{8F3E2022-AB5E-4438-BDBE-146FD19E8285}" srcOrd="0" destOrd="0" presId="urn:microsoft.com/office/officeart/2005/8/layout/orgChart1"/>
    <dgm:cxn modelId="{23DDAD59-B330-428A-A9E2-A72B998FB20A}" type="presParOf" srcId="{FED7DC99-D3B3-46B2-AE57-14D47B1F3671}" destId="{F4F60A8B-BCFE-4E33-9289-BF4CA9206F7B}" srcOrd="1" destOrd="0" presId="urn:microsoft.com/office/officeart/2005/8/layout/orgChart1"/>
    <dgm:cxn modelId="{76E9840E-2A6C-4F1A-8199-81ADD4DFA784}" type="presParOf" srcId="{4C59CDCC-8171-42A8-836D-8A7ADEF309D0}" destId="{0717BF70-BD3E-4FBF-92BE-2C7F71500E41}" srcOrd="1" destOrd="0" presId="urn:microsoft.com/office/officeart/2005/8/layout/orgChart1"/>
    <dgm:cxn modelId="{81BC2B5C-134B-4BA6-800A-357BE6BBAA1F}" type="presParOf" srcId="{4C59CDCC-8171-42A8-836D-8A7ADEF309D0}" destId="{0E63D1F7-0BB7-4B23-80D6-B69D7359A638}" srcOrd="2" destOrd="0" presId="urn:microsoft.com/office/officeart/2005/8/layout/orgChart1"/>
    <dgm:cxn modelId="{EEBD846E-9778-4E95-AFF0-2D25E320DF63}" type="presParOf" srcId="{B6A20B03-CFA9-41D8-9956-9F0EB448DC4A}" destId="{52D64095-8F0B-43C5-A134-4F8EB745D0AC}" srcOrd="6" destOrd="0" presId="urn:microsoft.com/office/officeart/2005/8/layout/orgChart1"/>
    <dgm:cxn modelId="{23ACFA88-5918-4EC7-85A5-7F7544BE5A53}" type="presParOf" srcId="{B6A20B03-CFA9-41D8-9956-9F0EB448DC4A}" destId="{65175C4B-27F3-41C0-9093-49201195521B}" srcOrd="7" destOrd="0" presId="urn:microsoft.com/office/officeart/2005/8/layout/orgChart1"/>
    <dgm:cxn modelId="{6E53AED7-FA72-49B3-9702-0BC94A501C88}" type="presParOf" srcId="{65175C4B-27F3-41C0-9093-49201195521B}" destId="{418B0B64-07DF-4A86-8188-2B3D12FF0C1B}" srcOrd="0" destOrd="0" presId="urn:microsoft.com/office/officeart/2005/8/layout/orgChart1"/>
    <dgm:cxn modelId="{C4875C58-970A-48C3-A54E-4CBCC4EC346A}" type="presParOf" srcId="{418B0B64-07DF-4A86-8188-2B3D12FF0C1B}" destId="{FCA2B357-06A1-4199-999C-BBE32872F828}" srcOrd="0" destOrd="0" presId="urn:microsoft.com/office/officeart/2005/8/layout/orgChart1"/>
    <dgm:cxn modelId="{408E6492-BA98-41BB-8043-4E0CA3162338}" type="presParOf" srcId="{418B0B64-07DF-4A86-8188-2B3D12FF0C1B}" destId="{842224E6-60DA-412E-8A1B-7533C1377869}" srcOrd="1" destOrd="0" presId="urn:microsoft.com/office/officeart/2005/8/layout/orgChart1"/>
    <dgm:cxn modelId="{410FF647-5DBF-440B-9B74-E7EF38E27B48}" type="presParOf" srcId="{65175C4B-27F3-41C0-9093-49201195521B}" destId="{5FEE9627-663F-4879-B764-2FCAC3BEDB01}" srcOrd="1" destOrd="0" presId="urn:microsoft.com/office/officeart/2005/8/layout/orgChart1"/>
    <dgm:cxn modelId="{07014D2E-E3A2-41D8-A03B-2C0979422235}" type="presParOf" srcId="{65175C4B-27F3-41C0-9093-49201195521B}" destId="{D211A30E-3DD6-4F3B-A936-B6D9FD1B5AD6}" srcOrd="2" destOrd="0" presId="urn:microsoft.com/office/officeart/2005/8/layout/orgChart1"/>
    <dgm:cxn modelId="{56A2FCC5-BD38-4FD3-B095-BDF4433F1E9A}" type="presParOf" srcId="{60FE5B31-E82E-49E2-9469-B5D5674278BC}" destId="{0A55CB08-0585-4E83-BB9C-6136411D5C97}" srcOrd="2" destOrd="0" presId="urn:microsoft.com/office/officeart/2005/8/layout/orgChart1"/>
    <dgm:cxn modelId="{20BD9659-1381-4AB8-B1CE-607232501775}" type="presParOf" srcId="{9C5DF944-3D7A-473D-A789-5CA86652B8F8}" destId="{1AE91293-7748-4E52-8855-7B838C555EB9}" srcOrd="2" destOrd="0" presId="urn:microsoft.com/office/officeart/2005/8/layout/orgChart1"/>
    <dgm:cxn modelId="{E92D5CE7-6A73-4D1F-B6E2-6C271585F4F8}" type="presParOf" srcId="{9C5DF944-3D7A-473D-A789-5CA86652B8F8}" destId="{8BAB2199-5159-41F9-8708-33820C9B03A9}" srcOrd="3" destOrd="0" presId="urn:microsoft.com/office/officeart/2005/8/layout/orgChart1"/>
    <dgm:cxn modelId="{6B7A37C0-EFDF-4E6B-9FFA-59DCB8E6725B}" type="presParOf" srcId="{8BAB2199-5159-41F9-8708-33820C9B03A9}" destId="{4AEEF0FD-EB99-4BD5-89CD-011B1DDC19F8}" srcOrd="0" destOrd="0" presId="urn:microsoft.com/office/officeart/2005/8/layout/orgChart1"/>
    <dgm:cxn modelId="{4FF99C20-7F5B-4966-9BD0-890504CA0EF6}" type="presParOf" srcId="{4AEEF0FD-EB99-4BD5-89CD-011B1DDC19F8}" destId="{86ECFBC0-6EDE-49D7-A5E4-E61CBAF4A092}" srcOrd="0" destOrd="0" presId="urn:microsoft.com/office/officeart/2005/8/layout/orgChart1"/>
    <dgm:cxn modelId="{F6DBD4BF-152A-4B95-A3E8-581FC70332DA}" type="presParOf" srcId="{4AEEF0FD-EB99-4BD5-89CD-011B1DDC19F8}" destId="{EE7467E8-D778-4C18-9C7C-925EF25B0DC2}" srcOrd="1" destOrd="0" presId="urn:microsoft.com/office/officeart/2005/8/layout/orgChart1"/>
    <dgm:cxn modelId="{CE0D4F8B-EA1E-4A31-AC80-4C876D83923A}" type="presParOf" srcId="{8BAB2199-5159-41F9-8708-33820C9B03A9}" destId="{70B62D43-4B2E-478D-8091-7F950B36BC86}" srcOrd="1" destOrd="0" presId="urn:microsoft.com/office/officeart/2005/8/layout/orgChart1"/>
    <dgm:cxn modelId="{325914AF-48DE-49DD-BA3C-CD7F39D1C40C}" type="presParOf" srcId="{70B62D43-4B2E-478D-8091-7F950B36BC86}" destId="{5A29D58D-62CC-4731-8120-CAD4354C3E03}" srcOrd="0" destOrd="0" presId="urn:microsoft.com/office/officeart/2005/8/layout/orgChart1"/>
    <dgm:cxn modelId="{FC43FFA9-5933-425D-B41E-58F754AA0571}" type="presParOf" srcId="{70B62D43-4B2E-478D-8091-7F950B36BC86}" destId="{20684FA8-0955-4E86-9890-955AAE2FB70E}" srcOrd="1" destOrd="0" presId="urn:microsoft.com/office/officeart/2005/8/layout/orgChart1"/>
    <dgm:cxn modelId="{CFEDB130-0A4E-4C8B-B30C-2289EE4831A4}" type="presParOf" srcId="{20684FA8-0955-4E86-9890-955AAE2FB70E}" destId="{357DF0A8-BCC0-4D40-9A29-811D9B3E8CE1}" srcOrd="0" destOrd="0" presId="urn:microsoft.com/office/officeart/2005/8/layout/orgChart1"/>
    <dgm:cxn modelId="{812BF0F0-CD39-44A5-9C31-287B57443707}" type="presParOf" srcId="{357DF0A8-BCC0-4D40-9A29-811D9B3E8CE1}" destId="{7533127D-6F77-420D-9337-03A9B17677A7}" srcOrd="0" destOrd="0" presId="urn:microsoft.com/office/officeart/2005/8/layout/orgChart1"/>
    <dgm:cxn modelId="{83C0EE42-F5E9-4797-9828-1652605476D3}" type="presParOf" srcId="{357DF0A8-BCC0-4D40-9A29-811D9B3E8CE1}" destId="{75DCBE71-7469-49E9-81E5-E6A43E3EC0DC}" srcOrd="1" destOrd="0" presId="urn:microsoft.com/office/officeart/2005/8/layout/orgChart1"/>
    <dgm:cxn modelId="{AE19DEF0-7313-4C4B-8F2D-BB2950C4B511}" type="presParOf" srcId="{20684FA8-0955-4E86-9890-955AAE2FB70E}" destId="{321B0D03-50FC-44EB-B561-D21A2CD4B482}" srcOrd="1" destOrd="0" presId="urn:microsoft.com/office/officeart/2005/8/layout/orgChart1"/>
    <dgm:cxn modelId="{6DD998D1-635D-4822-82C2-BAEF08F89BB7}" type="presParOf" srcId="{20684FA8-0955-4E86-9890-955AAE2FB70E}" destId="{0654A2B9-B227-48A6-941C-DD027142ECCE}" srcOrd="2" destOrd="0" presId="urn:microsoft.com/office/officeart/2005/8/layout/orgChart1"/>
    <dgm:cxn modelId="{38730D34-AB56-4567-90D9-66CC70DA1E2A}" type="presParOf" srcId="{70B62D43-4B2E-478D-8091-7F950B36BC86}" destId="{77FF546B-1ADB-4B35-B705-B48DE95D0A7F}" srcOrd="2" destOrd="0" presId="urn:microsoft.com/office/officeart/2005/8/layout/orgChart1"/>
    <dgm:cxn modelId="{29D94AC3-76B6-4191-8CFF-ABEB49238A50}" type="presParOf" srcId="{70B62D43-4B2E-478D-8091-7F950B36BC86}" destId="{69C13562-DBB8-42F8-AE39-8AFEF8ED4982}" srcOrd="3" destOrd="0" presId="urn:microsoft.com/office/officeart/2005/8/layout/orgChart1"/>
    <dgm:cxn modelId="{9BC8DD3F-AB46-4756-9F8C-9F0B57DBF6C7}" type="presParOf" srcId="{69C13562-DBB8-42F8-AE39-8AFEF8ED4982}" destId="{896D96FE-EA05-4066-8BE5-F7366BA3777A}" srcOrd="0" destOrd="0" presId="urn:microsoft.com/office/officeart/2005/8/layout/orgChart1"/>
    <dgm:cxn modelId="{AC050E8F-C939-44E5-BC3C-270CB90B159A}" type="presParOf" srcId="{896D96FE-EA05-4066-8BE5-F7366BA3777A}" destId="{079C46BA-E270-4C4F-9AA8-92E32A64D736}" srcOrd="0" destOrd="0" presId="urn:microsoft.com/office/officeart/2005/8/layout/orgChart1"/>
    <dgm:cxn modelId="{F7E1C779-840C-405D-A3D7-E14F5BABB689}" type="presParOf" srcId="{896D96FE-EA05-4066-8BE5-F7366BA3777A}" destId="{3AA4BA60-CAF3-4B65-8A7B-26648B565082}" srcOrd="1" destOrd="0" presId="urn:microsoft.com/office/officeart/2005/8/layout/orgChart1"/>
    <dgm:cxn modelId="{BA855162-D3EF-415B-880B-69B30C94E49C}" type="presParOf" srcId="{69C13562-DBB8-42F8-AE39-8AFEF8ED4982}" destId="{54F082B5-2FAD-490F-B257-B96DCB3E19FC}" srcOrd="1" destOrd="0" presId="urn:microsoft.com/office/officeart/2005/8/layout/orgChart1"/>
    <dgm:cxn modelId="{B58677D8-2C44-49FB-8026-F449E7DCB372}" type="presParOf" srcId="{69C13562-DBB8-42F8-AE39-8AFEF8ED4982}" destId="{6C846A69-A00E-4FB9-80C7-DC7FE13BD4B5}" srcOrd="2" destOrd="0" presId="urn:microsoft.com/office/officeart/2005/8/layout/orgChart1"/>
    <dgm:cxn modelId="{10E5E38F-AF0F-4200-8ED8-6FE3CEBE9216}" type="presParOf" srcId="{70B62D43-4B2E-478D-8091-7F950B36BC86}" destId="{C6471DB4-9B93-437A-AEBE-F3B71F737DF8}" srcOrd="4" destOrd="0" presId="urn:microsoft.com/office/officeart/2005/8/layout/orgChart1"/>
    <dgm:cxn modelId="{5563A3A0-9BCA-44E5-BA80-FF994527EBE2}" type="presParOf" srcId="{70B62D43-4B2E-478D-8091-7F950B36BC86}" destId="{CD8B12E6-DD1E-4D70-BE7C-A5443A3D84D1}" srcOrd="5" destOrd="0" presId="urn:microsoft.com/office/officeart/2005/8/layout/orgChart1"/>
    <dgm:cxn modelId="{3458BD28-DD31-440D-AFF2-4FF24C3F2A1C}" type="presParOf" srcId="{CD8B12E6-DD1E-4D70-BE7C-A5443A3D84D1}" destId="{C0FBA54D-3A3D-42F4-B1C8-ADE0E74CCC4D}" srcOrd="0" destOrd="0" presId="urn:microsoft.com/office/officeart/2005/8/layout/orgChart1"/>
    <dgm:cxn modelId="{095BDD16-9B38-497D-A419-FB22BAA98325}" type="presParOf" srcId="{C0FBA54D-3A3D-42F4-B1C8-ADE0E74CCC4D}" destId="{30DA9891-B7C7-405D-9015-1C3DF0E9850F}" srcOrd="0" destOrd="0" presId="urn:microsoft.com/office/officeart/2005/8/layout/orgChart1"/>
    <dgm:cxn modelId="{F77400F7-2633-4000-B246-74D294F8F87D}" type="presParOf" srcId="{C0FBA54D-3A3D-42F4-B1C8-ADE0E74CCC4D}" destId="{5EC808F1-181C-42C2-975C-2B558EBCB7FE}" srcOrd="1" destOrd="0" presId="urn:microsoft.com/office/officeart/2005/8/layout/orgChart1"/>
    <dgm:cxn modelId="{A1388CD1-6D11-488E-88B2-92DA37288518}" type="presParOf" srcId="{CD8B12E6-DD1E-4D70-BE7C-A5443A3D84D1}" destId="{3C11D65F-2A65-4A7E-9C15-AA6406FE6F0B}" srcOrd="1" destOrd="0" presId="urn:microsoft.com/office/officeart/2005/8/layout/orgChart1"/>
    <dgm:cxn modelId="{F62BAC21-2A11-4B78-AC31-F8BD9FE5DA83}" type="presParOf" srcId="{CD8B12E6-DD1E-4D70-BE7C-A5443A3D84D1}" destId="{07414A68-C8A8-4CE7-984E-48064FC49AF5}" srcOrd="2" destOrd="0" presId="urn:microsoft.com/office/officeart/2005/8/layout/orgChart1"/>
    <dgm:cxn modelId="{AAEA18D1-B08A-49C0-9D32-FB179F58F181}" type="presParOf" srcId="{70B62D43-4B2E-478D-8091-7F950B36BC86}" destId="{BD53C961-9C2E-42B5-A825-EB1CD5AF2FE3}" srcOrd="6" destOrd="0" presId="urn:microsoft.com/office/officeart/2005/8/layout/orgChart1"/>
    <dgm:cxn modelId="{F103931F-1A4C-4C73-9C55-0DE9A97CD5D8}" type="presParOf" srcId="{70B62D43-4B2E-478D-8091-7F950B36BC86}" destId="{2AD0F394-908E-4BF8-9902-81719C192207}" srcOrd="7" destOrd="0" presId="urn:microsoft.com/office/officeart/2005/8/layout/orgChart1"/>
    <dgm:cxn modelId="{77A119E3-CE8C-40DB-8C4D-C6C4823E5149}" type="presParOf" srcId="{2AD0F394-908E-4BF8-9902-81719C192207}" destId="{6508E9AA-32AD-45CE-ACB4-E452A2309B43}" srcOrd="0" destOrd="0" presId="urn:microsoft.com/office/officeart/2005/8/layout/orgChart1"/>
    <dgm:cxn modelId="{4C39243B-E33C-4624-B852-8A1568C571DD}" type="presParOf" srcId="{6508E9AA-32AD-45CE-ACB4-E452A2309B43}" destId="{26E61D30-5696-4E05-9044-AF73EF27DAB2}" srcOrd="0" destOrd="0" presId="urn:microsoft.com/office/officeart/2005/8/layout/orgChart1"/>
    <dgm:cxn modelId="{79B19D10-69DD-460A-A929-965955B42F2B}" type="presParOf" srcId="{6508E9AA-32AD-45CE-ACB4-E452A2309B43}" destId="{14A5ABF2-8B49-4694-AC4C-1A898869B017}" srcOrd="1" destOrd="0" presId="urn:microsoft.com/office/officeart/2005/8/layout/orgChart1"/>
    <dgm:cxn modelId="{D9F01C14-15E2-407F-BD45-E336E079FA88}" type="presParOf" srcId="{2AD0F394-908E-4BF8-9902-81719C192207}" destId="{E95C75F7-7305-47DE-985C-550E435481C9}" srcOrd="1" destOrd="0" presId="urn:microsoft.com/office/officeart/2005/8/layout/orgChart1"/>
    <dgm:cxn modelId="{C426CE90-1C00-4A9E-83BF-BEC6ADD4CD43}" type="presParOf" srcId="{2AD0F394-908E-4BF8-9902-81719C192207}" destId="{ADFD56FF-A789-4A68-9B2D-8E4E857854C2}" srcOrd="2" destOrd="0" presId="urn:microsoft.com/office/officeart/2005/8/layout/orgChart1"/>
    <dgm:cxn modelId="{9201AA7E-8FB5-450C-B06A-E2A1DCD09710}" type="presParOf" srcId="{70B62D43-4B2E-478D-8091-7F950B36BC86}" destId="{B4ADFA40-1DC3-4BD0-BAE4-D5BA4FDF2B3E}" srcOrd="8" destOrd="0" presId="urn:microsoft.com/office/officeart/2005/8/layout/orgChart1"/>
    <dgm:cxn modelId="{24C65F6A-0CF7-487B-99CB-9C2D1F4D4F9B}" type="presParOf" srcId="{70B62D43-4B2E-478D-8091-7F950B36BC86}" destId="{74623D81-D47A-4BDB-A76C-094846D41FA8}" srcOrd="9" destOrd="0" presId="urn:microsoft.com/office/officeart/2005/8/layout/orgChart1"/>
    <dgm:cxn modelId="{E4B5A8D6-6D28-4235-B742-5CDE2BB7C530}" type="presParOf" srcId="{74623D81-D47A-4BDB-A76C-094846D41FA8}" destId="{A5AFB960-0B8B-4E03-885A-2579269F7DC1}" srcOrd="0" destOrd="0" presId="urn:microsoft.com/office/officeart/2005/8/layout/orgChart1"/>
    <dgm:cxn modelId="{3F37369D-4F83-4C7C-8C09-A690CA3FC642}" type="presParOf" srcId="{A5AFB960-0B8B-4E03-885A-2579269F7DC1}" destId="{3A05D6AC-55D4-4F8B-831D-7528DBB5E857}" srcOrd="0" destOrd="0" presId="urn:microsoft.com/office/officeart/2005/8/layout/orgChart1"/>
    <dgm:cxn modelId="{773960D9-E61D-4F86-BE35-865774A11465}" type="presParOf" srcId="{A5AFB960-0B8B-4E03-885A-2579269F7DC1}" destId="{179F0FCD-C306-4B84-A7DF-E34F9FAB6F56}" srcOrd="1" destOrd="0" presId="urn:microsoft.com/office/officeart/2005/8/layout/orgChart1"/>
    <dgm:cxn modelId="{7DE4608D-7047-4867-9B3F-F522B693F5CB}" type="presParOf" srcId="{74623D81-D47A-4BDB-A76C-094846D41FA8}" destId="{856F8CB3-7FD8-44A2-BD9F-D0A3BBBFD7B2}" srcOrd="1" destOrd="0" presId="urn:microsoft.com/office/officeart/2005/8/layout/orgChart1"/>
    <dgm:cxn modelId="{0671928E-E4A6-40CE-BE8A-8E8460B22E99}" type="presParOf" srcId="{74623D81-D47A-4BDB-A76C-094846D41FA8}" destId="{E41C3208-7C36-4192-9EA5-1F0C4DB4A826}" srcOrd="2" destOrd="0" presId="urn:microsoft.com/office/officeart/2005/8/layout/orgChart1"/>
    <dgm:cxn modelId="{0AAE55C5-50E9-4F18-81B0-416E601B41F6}" type="presParOf" srcId="{8BAB2199-5159-41F9-8708-33820C9B03A9}" destId="{FB705D8D-4B0F-418C-BE22-C9FC935B08A3}" srcOrd="2" destOrd="0" presId="urn:microsoft.com/office/officeart/2005/8/layout/orgChart1"/>
    <dgm:cxn modelId="{7C40365B-031E-4FB0-AFF4-CD29AD5EDB76}" type="presParOf" srcId="{9C5DF944-3D7A-473D-A789-5CA86652B8F8}" destId="{4F6F1802-D2DC-45F2-8B57-B9ACE00E096B}" srcOrd="4" destOrd="0" presId="urn:microsoft.com/office/officeart/2005/8/layout/orgChart1"/>
    <dgm:cxn modelId="{43F2C141-5006-4547-A41B-1A1500906477}" type="presParOf" srcId="{9C5DF944-3D7A-473D-A789-5CA86652B8F8}" destId="{D09FB176-C899-4C34-A2EF-DF4099E3930B}" srcOrd="5" destOrd="0" presId="urn:microsoft.com/office/officeart/2005/8/layout/orgChart1"/>
    <dgm:cxn modelId="{4B848969-38F7-4807-829F-8F91ECF8654E}" type="presParOf" srcId="{D09FB176-C899-4C34-A2EF-DF4099E3930B}" destId="{EB3A78CF-8659-4E76-9BB6-78F8A7F8B535}" srcOrd="0" destOrd="0" presId="urn:microsoft.com/office/officeart/2005/8/layout/orgChart1"/>
    <dgm:cxn modelId="{7EB2D8CF-22B8-42C9-A9F2-106FFCF5C0DC}" type="presParOf" srcId="{EB3A78CF-8659-4E76-9BB6-78F8A7F8B535}" destId="{ED956AEF-5A78-47DC-9D97-3B27A2E93095}" srcOrd="0" destOrd="0" presId="urn:microsoft.com/office/officeart/2005/8/layout/orgChart1"/>
    <dgm:cxn modelId="{541C53E4-2743-4F14-A55F-2285AC38A223}" type="presParOf" srcId="{EB3A78CF-8659-4E76-9BB6-78F8A7F8B535}" destId="{0936C29E-0ABE-4289-9453-F6DF249F454C}" srcOrd="1" destOrd="0" presId="urn:microsoft.com/office/officeart/2005/8/layout/orgChart1"/>
    <dgm:cxn modelId="{74FAA161-F8F1-4DA8-95F2-A9029722F7EC}" type="presParOf" srcId="{D09FB176-C899-4C34-A2EF-DF4099E3930B}" destId="{3666C14E-3FE7-4AB2-BA4F-4535D42C477E}" srcOrd="1" destOrd="0" presId="urn:microsoft.com/office/officeart/2005/8/layout/orgChart1"/>
    <dgm:cxn modelId="{692239D7-FC7E-490D-935A-98AF3C446880}" type="presParOf" srcId="{3666C14E-3FE7-4AB2-BA4F-4535D42C477E}" destId="{7E670A0B-4B6A-45AD-AE95-FAE9E52BA24F}" srcOrd="0" destOrd="0" presId="urn:microsoft.com/office/officeart/2005/8/layout/orgChart1"/>
    <dgm:cxn modelId="{496666E3-ADDE-438D-AB34-E241B9475AAF}" type="presParOf" srcId="{3666C14E-3FE7-4AB2-BA4F-4535D42C477E}" destId="{781D4557-4BA2-4B53-85D2-D0A8E2F29ACB}" srcOrd="1" destOrd="0" presId="urn:microsoft.com/office/officeart/2005/8/layout/orgChart1"/>
    <dgm:cxn modelId="{0C880432-FDE0-4A46-8AD6-E17E61A5A1BC}" type="presParOf" srcId="{781D4557-4BA2-4B53-85D2-D0A8E2F29ACB}" destId="{A1F0E8B8-00E6-43CE-8E1F-A9918B608453}" srcOrd="0" destOrd="0" presId="urn:microsoft.com/office/officeart/2005/8/layout/orgChart1"/>
    <dgm:cxn modelId="{4CBE8242-A5D9-4CD6-B02C-DA68B24B7BC7}" type="presParOf" srcId="{A1F0E8B8-00E6-43CE-8E1F-A9918B608453}" destId="{2C701CAE-D8F1-461E-8A0C-C57AEB1CD6C2}" srcOrd="0" destOrd="0" presId="urn:microsoft.com/office/officeart/2005/8/layout/orgChart1"/>
    <dgm:cxn modelId="{40871B79-B8B7-455C-B78D-01DBFA70BD81}" type="presParOf" srcId="{A1F0E8B8-00E6-43CE-8E1F-A9918B608453}" destId="{0A55F855-E390-49C4-85C3-4EB5DC8DFEC3}" srcOrd="1" destOrd="0" presId="urn:microsoft.com/office/officeart/2005/8/layout/orgChart1"/>
    <dgm:cxn modelId="{AA37DE69-327C-4427-8019-29F017D21980}" type="presParOf" srcId="{781D4557-4BA2-4B53-85D2-D0A8E2F29ACB}" destId="{8FDA77AA-02A8-4EBB-8954-A3306A125F11}" srcOrd="1" destOrd="0" presId="urn:microsoft.com/office/officeart/2005/8/layout/orgChart1"/>
    <dgm:cxn modelId="{128736CE-2510-4773-9975-56B04346FDD6}" type="presParOf" srcId="{781D4557-4BA2-4B53-85D2-D0A8E2F29ACB}" destId="{802B30D6-A884-4929-98EE-4DE3E2D91CB8}" srcOrd="2" destOrd="0" presId="urn:microsoft.com/office/officeart/2005/8/layout/orgChart1"/>
    <dgm:cxn modelId="{C3396162-EAA0-4DD6-8986-AE9B6251BF8B}" type="presParOf" srcId="{3666C14E-3FE7-4AB2-BA4F-4535D42C477E}" destId="{4E5DB2E5-BC21-45FD-89CF-804EEEA73D92}" srcOrd="2" destOrd="0" presId="urn:microsoft.com/office/officeart/2005/8/layout/orgChart1"/>
    <dgm:cxn modelId="{07E4D121-DB31-47EE-8470-F2F827926B54}" type="presParOf" srcId="{3666C14E-3FE7-4AB2-BA4F-4535D42C477E}" destId="{FEF5B6E2-22EA-4CFA-BF26-961399773F49}" srcOrd="3" destOrd="0" presId="urn:microsoft.com/office/officeart/2005/8/layout/orgChart1"/>
    <dgm:cxn modelId="{03C507AF-9BD7-4D2A-880B-C0BC12ADF162}" type="presParOf" srcId="{FEF5B6E2-22EA-4CFA-BF26-961399773F49}" destId="{42BED641-FA4F-4D4B-9A19-A7D3C3BE1408}" srcOrd="0" destOrd="0" presId="urn:microsoft.com/office/officeart/2005/8/layout/orgChart1"/>
    <dgm:cxn modelId="{78F0C04D-43E4-413D-9861-AB2A9CD19D7D}" type="presParOf" srcId="{42BED641-FA4F-4D4B-9A19-A7D3C3BE1408}" destId="{74487508-3D4F-4F35-9119-7335AA499C95}" srcOrd="0" destOrd="0" presId="urn:microsoft.com/office/officeart/2005/8/layout/orgChart1"/>
    <dgm:cxn modelId="{4E4B78DE-B8CD-48D2-AFBC-00187273682A}" type="presParOf" srcId="{42BED641-FA4F-4D4B-9A19-A7D3C3BE1408}" destId="{EA4E738B-1483-44D6-89EB-8256A9C3F87D}" srcOrd="1" destOrd="0" presId="urn:microsoft.com/office/officeart/2005/8/layout/orgChart1"/>
    <dgm:cxn modelId="{CAC4DBE1-E72D-4512-857A-321DEB498979}" type="presParOf" srcId="{FEF5B6E2-22EA-4CFA-BF26-961399773F49}" destId="{B5B7C6F2-824B-4B22-9513-4D47B87A1DEF}" srcOrd="1" destOrd="0" presId="urn:microsoft.com/office/officeart/2005/8/layout/orgChart1"/>
    <dgm:cxn modelId="{39975143-41F6-4498-8EF2-57C650A2A29E}" type="presParOf" srcId="{FEF5B6E2-22EA-4CFA-BF26-961399773F49}" destId="{AD4B3EEE-3AC5-44A5-8891-70C0728030DE}" srcOrd="2" destOrd="0" presId="urn:microsoft.com/office/officeart/2005/8/layout/orgChart1"/>
    <dgm:cxn modelId="{FB827BD5-C4B6-44E4-A4DD-27EA9F73A398}" type="presParOf" srcId="{3666C14E-3FE7-4AB2-BA4F-4535D42C477E}" destId="{1A2BCB80-89E2-41EC-87D9-8650DA66AB8A}" srcOrd="4" destOrd="0" presId="urn:microsoft.com/office/officeart/2005/8/layout/orgChart1"/>
    <dgm:cxn modelId="{DA10DE37-DD8B-493F-B0C6-6DCEDD2732ED}" type="presParOf" srcId="{3666C14E-3FE7-4AB2-BA4F-4535D42C477E}" destId="{CD498E25-17A8-4592-A106-0BDE77F9F8BE}" srcOrd="5" destOrd="0" presId="urn:microsoft.com/office/officeart/2005/8/layout/orgChart1"/>
    <dgm:cxn modelId="{05F44C68-1520-4E00-B748-4A3CBCC86F58}" type="presParOf" srcId="{CD498E25-17A8-4592-A106-0BDE77F9F8BE}" destId="{1832CD07-F56C-4B75-9FC3-CEF6C2D6EA45}" srcOrd="0" destOrd="0" presId="urn:microsoft.com/office/officeart/2005/8/layout/orgChart1"/>
    <dgm:cxn modelId="{40B93117-BB9C-49E6-8FBE-2B901A8386E9}" type="presParOf" srcId="{1832CD07-F56C-4B75-9FC3-CEF6C2D6EA45}" destId="{F7484F86-9514-4EEC-AAEC-65AD9B4B3D96}" srcOrd="0" destOrd="0" presId="urn:microsoft.com/office/officeart/2005/8/layout/orgChart1"/>
    <dgm:cxn modelId="{B0CD5831-644D-4AC7-BF75-B81B117DE5CC}" type="presParOf" srcId="{1832CD07-F56C-4B75-9FC3-CEF6C2D6EA45}" destId="{2F8AA862-E8D3-4043-95F3-7EBB33FDC237}" srcOrd="1" destOrd="0" presId="urn:microsoft.com/office/officeart/2005/8/layout/orgChart1"/>
    <dgm:cxn modelId="{03550CD8-0D88-468A-919F-266A032E3A68}" type="presParOf" srcId="{CD498E25-17A8-4592-A106-0BDE77F9F8BE}" destId="{D6D1B4BE-1E43-4CD4-965F-996A3963A4DE}" srcOrd="1" destOrd="0" presId="urn:microsoft.com/office/officeart/2005/8/layout/orgChart1"/>
    <dgm:cxn modelId="{B13A88E7-8F89-43E0-9FA7-01A5F8E94FA7}" type="presParOf" srcId="{CD498E25-17A8-4592-A106-0BDE77F9F8BE}" destId="{2585E360-1265-4DAF-8ED0-8CB30CFCA044}" srcOrd="2" destOrd="0" presId="urn:microsoft.com/office/officeart/2005/8/layout/orgChart1"/>
    <dgm:cxn modelId="{0E015222-0D7E-4E19-A6E4-3A2511052B63}" type="presParOf" srcId="{3666C14E-3FE7-4AB2-BA4F-4535D42C477E}" destId="{9AAB9F84-69DB-4974-8FB3-17FE16A42904}" srcOrd="6" destOrd="0" presId="urn:microsoft.com/office/officeart/2005/8/layout/orgChart1"/>
    <dgm:cxn modelId="{41D4FEDD-4B08-42EA-8703-358F386EA2FA}" type="presParOf" srcId="{3666C14E-3FE7-4AB2-BA4F-4535D42C477E}" destId="{C3EE2C24-35C5-4383-8BA8-04718D61B1E3}" srcOrd="7" destOrd="0" presId="urn:microsoft.com/office/officeart/2005/8/layout/orgChart1"/>
    <dgm:cxn modelId="{60A64294-814F-4651-94CA-2FA472B0A36C}" type="presParOf" srcId="{C3EE2C24-35C5-4383-8BA8-04718D61B1E3}" destId="{D76FB983-6AF4-4D17-803C-BE4F9D86E241}" srcOrd="0" destOrd="0" presId="urn:microsoft.com/office/officeart/2005/8/layout/orgChart1"/>
    <dgm:cxn modelId="{9A67ED43-8CE0-47CF-AFCE-681871EB8EB6}" type="presParOf" srcId="{D76FB983-6AF4-4D17-803C-BE4F9D86E241}" destId="{C95AECE2-07C4-42E7-90DA-5CD8EA216CFC}" srcOrd="0" destOrd="0" presId="urn:microsoft.com/office/officeart/2005/8/layout/orgChart1"/>
    <dgm:cxn modelId="{8E4BE5A5-3904-457C-938C-59D35C7B0680}" type="presParOf" srcId="{D76FB983-6AF4-4D17-803C-BE4F9D86E241}" destId="{4704A764-F3E3-46A1-B698-AC3BCD85875D}" srcOrd="1" destOrd="0" presId="urn:microsoft.com/office/officeart/2005/8/layout/orgChart1"/>
    <dgm:cxn modelId="{2527CCD2-6B59-4D3B-9D87-33841BF1DC8F}" type="presParOf" srcId="{C3EE2C24-35C5-4383-8BA8-04718D61B1E3}" destId="{C07B020C-8290-4505-84E9-D8CD925D7B93}" srcOrd="1" destOrd="0" presId="urn:microsoft.com/office/officeart/2005/8/layout/orgChart1"/>
    <dgm:cxn modelId="{72CECD5F-906C-4B43-B552-9CBC4720EF1F}" type="presParOf" srcId="{C3EE2C24-35C5-4383-8BA8-04718D61B1E3}" destId="{97715D9E-A6B5-4BE2-9531-017E1F9F5E37}" srcOrd="2" destOrd="0" presId="urn:microsoft.com/office/officeart/2005/8/layout/orgChart1"/>
    <dgm:cxn modelId="{D560F981-183C-4A9C-9A5E-2A77E87F2815}" type="presParOf" srcId="{3666C14E-3FE7-4AB2-BA4F-4535D42C477E}" destId="{F8AA5B07-D62E-4BEF-A7F4-BB8154CE0161}" srcOrd="8" destOrd="0" presId="urn:microsoft.com/office/officeart/2005/8/layout/orgChart1"/>
    <dgm:cxn modelId="{1D637171-D127-4609-89C7-AD8915DEA335}" type="presParOf" srcId="{3666C14E-3FE7-4AB2-BA4F-4535D42C477E}" destId="{28D3CB32-FAA0-4273-8538-1EB307061468}" srcOrd="9" destOrd="0" presId="urn:microsoft.com/office/officeart/2005/8/layout/orgChart1"/>
    <dgm:cxn modelId="{7A2DA3D3-12F4-46AE-8B8E-FD9E63DF9E7C}" type="presParOf" srcId="{28D3CB32-FAA0-4273-8538-1EB307061468}" destId="{4E6634D0-9CA1-4ACD-BF91-91BEE47E76EF}" srcOrd="0" destOrd="0" presId="urn:microsoft.com/office/officeart/2005/8/layout/orgChart1"/>
    <dgm:cxn modelId="{6DDE8668-011A-49AA-B317-3EB98DAD650F}" type="presParOf" srcId="{4E6634D0-9CA1-4ACD-BF91-91BEE47E76EF}" destId="{EE219807-47C8-4941-99AE-CE39076E53F5}" srcOrd="0" destOrd="0" presId="urn:microsoft.com/office/officeart/2005/8/layout/orgChart1"/>
    <dgm:cxn modelId="{024FD203-E889-4BCC-B67C-3C0FEF987512}" type="presParOf" srcId="{4E6634D0-9CA1-4ACD-BF91-91BEE47E76EF}" destId="{A8ED66CC-CBB3-4EB5-ADE1-6E062170315B}" srcOrd="1" destOrd="0" presId="urn:microsoft.com/office/officeart/2005/8/layout/orgChart1"/>
    <dgm:cxn modelId="{B6D774B2-6D77-4164-9167-59220006D5C2}" type="presParOf" srcId="{28D3CB32-FAA0-4273-8538-1EB307061468}" destId="{55A4A9B7-D2D2-4F27-9972-54B957F184B3}" srcOrd="1" destOrd="0" presId="urn:microsoft.com/office/officeart/2005/8/layout/orgChart1"/>
    <dgm:cxn modelId="{7B3277DE-1658-4220-862E-3AFC6C3C6E97}" type="presParOf" srcId="{28D3CB32-FAA0-4273-8538-1EB307061468}" destId="{A6D08738-8725-4BBB-8D6E-6E0F7F338F27}" srcOrd="2" destOrd="0" presId="urn:microsoft.com/office/officeart/2005/8/layout/orgChart1"/>
    <dgm:cxn modelId="{E2874C97-0A8C-4BC8-9E5B-598AA4B653C3}" type="presParOf" srcId="{D09FB176-C899-4C34-A2EF-DF4099E3930B}" destId="{10032A81-28F1-4589-A2C9-2F713826DB5B}" srcOrd="2" destOrd="0" presId="urn:microsoft.com/office/officeart/2005/8/layout/orgChart1"/>
    <dgm:cxn modelId="{9B7C43ED-0502-41A6-A285-2A5305CC0C5F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B049-C026-45DC-802A-C512A0DDC1AA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E991-033A-4BD5-951E-083986004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5243F3-29D0-43D9-9693-0D2DB57039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F62C08-6F1D-4C70-9BC6-C2D19EF412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WORK ON THE EXAMPLE…</a:t>
            </a:r>
          </a:p>
          <a:p>
            <a:endParaRPr lang="en-US" dirty="0" smtClean="0"/>
          </a:p>
          <a:p>
            <a:r>
              <a:rPr lang="en-US" dirty="0" smtClean="0"/>
              <a:t>WORK OUT THE INTERSECTION, UNION ETC…</a:t>
            </a:r>
          </a:p>
          <a:p>
            <a:endParaRPr lang="en-US" dirty="0" smtClean="0"/>
          </a:p>
          <a:p>
            <a:r>
              <a:rPr lang="en-US" dirty="0" smtClean="0"/>
              <a:t>DISADVANTAGES… BOUNDS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0425"/>
            <a:ext cx="6858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E5B-7674-4FC0-8C42-3E030239CA97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BED9-83B8-4D81-ABFD-B3F4D2E99D12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FC7-9625-4B36-BAF4-319C7CBD7EAA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911CB24-4C99-4746-9772-217AA2A72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104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E5A-8E5A-48CC-9BE1-0FB98D52973E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an 5"/>
          <p:cNvSpPr/>
          <p:nvPr userDrawn="1"/>
        </p:nvSpPr>
        <p:spPr>
          <a:xfrm>
            <a:off x="609600" y="3048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 userDrawn="1"/>
        </p:nvSpPr>
        <p:spPr>
          <a:xfrm>
            <a:off x="914400" y="4572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457200" y="6096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5C1-C87C-4F34-A6BC-9E1ECFA423AE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an 7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247F-890A-4348-AB18-8856C449E65D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76-894E-4A9C-8225-F9D9836BECA2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6B6-EA64-44F0-A37A-231D12FCD577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A07A-43BA-4AC5-A176-7D699B34A8C0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8C30-AAAD-42F6-8355-51734FA04960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9906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6FB0581B-1A72-49AB-8BE4-54C8C041ABCD}" type="datetime1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err="1" smtClean="0"/>
              <a:t>Anupam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0EB6A29E-B5DC-4DFB-AFB1-D4F2EC58AA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838200"/>
            <a:ext cx="8382000" cy="1588"/>
          </a:xfrm>
          <a:prstGeom prst="line">
            <a:avLst/>
          </a:prstGeom>
          <a:ln/>
          <a:effectLst>
            <a:outerShdw blurRad="40000" dist="88900" dir="246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1"/>
          </p:cNvCxnSpPr>
          <p:nvPr userDrawn="1"/>
        </p:nvCxnSpPr>
        <p:spPr>
          <a:xfrm rot="10800000" flipV="1">
            <a:off x="1523206" y="556418"/>
            <a:ext cx="794" cy="5692775"/>
          </a:xfrm>
          <a:prstGeom prst="line">
            <a:avLst/>
          </a:prstGeom>
          <a:ln/>
          <a:effectLst>
            <a:outerShdw blurRad="40000" dist="419100" dir="492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524000" y="6172200"/>
            <a:ext cx="73914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3240000" algn="ctr" rotWithShape="0">
              <a:schemeClr val="accent6">
                <a:alpha val="96000"/>
              </a:scheme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Computer Aided Engineering Design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Anupam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Saxena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Associate Professor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Indian Institute of Technology KANPUR 208016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</a:t>
            </a:r>
            <a:r>
              <a:rPr lang="en-US" dirty="0"/>
              <a:t>representation schemes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Wireframe approach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Boundary Representation Approach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Constructive Solid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Geometry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catered to modeling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Work well for Polyhedral solids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extended for use with </a:t>
            </a:r>
            <a:r>
              <a:rPr lang="en-US" dirty="0" err="1"/>
              <a:t>homeomorphic</a:t>
            </a:r>
            <a:r>
              <a:rPr lang="en-US" dirty="0"/>
              <a:t> non-polyhedral solids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one of the oldest ways to represent solids </a:t>
            </a:r>
          </a:p>
          <a:p>
            <a:endParaRPr lang="en-US" sz="2800" dirty="0"/>
          </a:p>
          <a:p>
            <a:r>
              <a:rPr lang="en-US" sz="2800" dirty="0"/>
              <a:t>representation is essentially through a set of </a:t>
            </a:r>
            <a:r>
              <a:rPr lang="en-US" sz="2800" dirty="0">
                <a:solidFill>
                  <a:srgbClr val="FF3300"/>
                </a:solidFill>
              </a:rPr>
              <a:t>key</a:t>
            </a:r>
            <a:r>
              <a:rPr lang="en-US" sz="2800" i="1" dirty="0">
                <a:solidFill>
                  <a:srgbClr val="FF3300"/>
                </a:solidFill>
              </a:rPr>
              <a:t> vertices</a:t>
            </a:r>
            <a:r>
              <a:rPr lang="en-US" sz="2800" i="1" dirty="0"/>
              <a:t> </a:t>
            </a:r>
            <a:r>
              <a:rPr lang="en-US" sz="2800" dirty="0"/>
              <a:t>connected by </a:t>
            </a:r>
            <a:r>
              <a:rPr lang="en-US" sz="2800" dirty="0">
                <a:solidFill>
                  <a:srgbClr val="FF3300"/>
                </a:solidFill>
              </a:rPr>
              <a:t>key</a:t>
            </a:r>
            <a:r>
              <a:rPr lang="en-US" sz="2800" i="1" dirty="0">
                <a:solidFill>
                  <a:srgbClr val="FF3300"/>
                </a:solidFill>
              </a:rPr>
              <a:t> edges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both topological and </a:t>
            </a:r>
            <a:r>
              <a:rPr lang="en-US" sz="2800" dirty="0" smtClean="0"/>
              <a:t>(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NOT ALL</a:t>
            </a:r>
            <a:r>
              <a:rPr lang="en-US" sz="2800" dirty="0" smtClean="0"/>
              <a:t>) geometric </a:t>
            </a:r>
            <a:r>
              <a:rPr lang="en-US" sz="2800" dirty="0"/>
              <a:t>information is stored </a:t>
            </a:r>
          </a:p>
          <a:p>
            <a:endParaRPr lang="en-US" sz="2800" dirty="0"/>
          </a:p>
          <a:p>
            <a:r>
              <a:rPr lang="en-US" sz="2800" dirty="0"/>
              <a:t>The edges may be straight or curved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Wireframe Tetrahedron</a:t>
            </a:r>
            <a:endParaRPr lang="en-US" sz="36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76400" y="1295400"/>
            <a:ext cx="7162800" cy="4113213"/>
            <a:chOff x="2649" y="6581"/>
            <a:chExt cx="6942" cy="4057"/>
          </a:xfrm>
        </p:grpSpPr>
        <p:sp>
          <p:nvSpPr>
            <p:cNvPr id="291845" name="AutoShape 5"/>
            <p:cNvSpPr>
              <a:spLocks noChangeAspect="1" noChangeArrowheads="1"/>
            </p:cNvSpPr>
            <p:nvPr/>
          </p:nvSpPr>
          <p:spPr bwMode="auto">
            <a:xfrm>
              <a:off x="2649" y="6581"/>
              <a:ext cx="6942" cy="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6" y="7628"/>
              <a:ext cx="2057" cy="1964"/>
              <a:chOff x="2906" y="7628"/>
              <a:chExt cx="2057" cy="1964"/>
            </a:xfrm>
          </p:grpSpPr>
          <p:sp>
            <p:nvSpPr>
              <p:cNvPr id="291847" name="Line 7"/>
              <p:cNvSpPr>
                <a:spLocks noChangeShapeType="1"/>
              </p:cNvSpPr>
              <p:nvPr/>
            </p:nvSpPr>
            <p:spPr bwMode="auto">
              <a:xfrm flipH="1">
                <a:off x="2906" y="7628"/>
                <a:ext cx="77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48" name="Line 8"/>
              <p:cNvSpPr>
                <a:spLocks noChangeShapeType="1"/>
              </p:cNvSpPr>
              <p:nvPr/>
            </p:nvSpPr>
            <p:spPr bwMode="auto">
              <a:xfrm>
                <a:off x="3677" y="7628"/>
                <a:ext cx="1286" cy="19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49" name="Line 9"/>
              <p:cNvSpPr>
                <a:spLocks noChangeShapeType="1"/>
              </p:cNvSpPr>
              <p:nvPr/>
            </p:nvSpPr>
            <p:spPr bwMode="auto">
              <a:xfrm flipV="1">
                <a:off x="2906" y="8283"/>
                <a:ext cx="1800" cy="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0" name="Line 10"/>
              <p:cNvSpPr>
                <a:spLocks noChangeShapeType="1"/>
              </p:cNvSpPr>
              <p:nvPr/>
            </p:nvSpPr>
            <p:spPr bwMode="auto">
              <a:xfrm>
                <a:off x="4706" y="8283"/>
                <a:ext cx="257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1" name="Line 11"/>
              <p:cNvSpPr>
                <a:spLocks noChangeShapeType="1"/>
              </p:cNvSpPr>
              <p:nvPr/>
            </p:nvSpPr>
            <p:spPr bwMode="auto">
              <a:xfrm>
                <a:off x="2906" y="9068"/>
                <a:ext cx="2057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852" name="Line 12"/>
              <p:cNvSpPr>
                <a:spLocks noChangeShapeType="1"/>
              </p:cNvSpPr>
              <p:nvPr/>
            </p:nvSpPr>
            <p:spPr bwMode="auto">
              <a:xfrm>
                <a:off x="3677" y="7628"/>
                <a:ext cx="1029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649" y="9068"/>
              <a:ext cx="38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963" y="9592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91855" name="Text Box 15"/>
            <p:cNvSpPr txBox="1">
              <a:spLocks noChangeArrowheads="1"/>
            </p:cNvSpPr>
            <p:nvPr/>
          </p:nvSpPr>
          <p:spPr bwMode="auto">
            <a:xfrm>
              <a:off x="4706" y="8021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91856" name="Text Box 16"/>
            <p:cNvSpPr txBox="1">
              <a:spLocks noChangeArrowheads="1"/>
            </p:cNvSpPr>
            <p:nvPr/>
          </p:nvSpPr>
          <p:spPr bwMode="auto">
            <a:xfrm>
              <a:off x="3549" y="9330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(1)</a:t>
              </a:r>
              <a:endParaRPr lang="en-US">
                <a:latin typeface="Arial" charset="0"/>
              </a:endParaRPr>
            </a:p>
          </p:txBody>
        </p:sp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4834" y="8675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(2)</a:t>
              </a:r>
              <a:endParaRPr lang="en-US">
                <a:latin typeface="Arial" charset="0"/>
              </a:endParaRPr>
            </a:p>
          </p:txBody>
        </p: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3549" y="8414"/>
              <a:ext cx="513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(3)</a:t>
              </a:r>
              <a:endParaRPr lang="en-US">
                <a:latin typeface="Arial" charset="0"/>
              </a:endParaRPr>
            </a:p>
          </p:txBody>
        </p:sp>
        <p:sp>
          <p:nvSpPr>
            <p:cNvPr id="291859" name="Text Box 19"/>
            <p:cNvSpPr txBox="1">
              <a:spLocks noChangeArrowheads="1"/>
            </p:cNvSpPr>
            <p:nvPr/>
          </p:nvSpPr>
          <p:spPr bwMode="auto">
            <a:xfrm>
              <a:off x="3034" y="8021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(4)</a:t>
              </a:r>
              <a:endParaRPr lang="en-US">
                <a:latin typeface="Arial" charset="0"/>
              </a:endParaRPr>
            </a:p>
          </p:txBody>
        </p:sp>
        <p:sp>
          <p:nvSpPr>
            <p:cNvPr id="291860" name="Text Box 20"/>
            <p:cNvSpPr txBox="1">
              <a:spLocks noChangeArrowheads="1"/>
            </p:cNvSpPr>
            <p:nvPr/>
          </p:nvSpPr>
          <p:spPr bwMode="auto">
            <a:xfrm>
              <a:off x="4063" y="7628"/>
              <a:ext cx="513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(5)</a:t>
              </a:r>
              <a:endParaRPr lang="en-US">
                <a:latin typeface="Arial" charset="0"/>
              </a:endParaRPr>
            </a:p>
          </p:txBody>
        </p:sp>
        <p:sp>
          <p:nvSpPr>
            <p:cNvPr id="291861" name="Text Box 21"/>
            <p:cNvSpPr txBox="1">
              <a:spLocks noChangeArrowheads="1"/>
            </p:cNvSpPr>
            <p:nvPr/>
          </p:nvSpPr>
          <p:spPr bwMode="auto">
            <a:xfrm>
              <a:off x="4320" y="8545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(6)</a:t>
              </a:r>
              <a:endParaRPr lang="en-US">
                <a:latin typeface="Arial" charset="0"/>
              </a:endParaRPr>
            </a:p>
          </p:txBody>
        </p:sp>
        <p:sp>
          <p:nvSpPr>
            <p:cNvPr id="291862" name="Text Box 22"/>
            <p:cNvSpPr txBox="1">
              <a:spLocks noChangeArrowheads="1"/>
            </p:cNvSpPr>
            <p:nvPr/>
          </p:nvSpPr>
          <p:spPr bwMode="auto">
            <a:xfrm>
              <a:off x="5863" y="6843"/>
              <a:ext cx="3728" cy="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sz="1200">
                <a:latin typeface="Times New Roman" pitchFamily="18" charset="0"/>
                <a:ea typeface="SimSun" pitchFamily="2" charset="-122"/>
              </a:endParaRPr>
            </a:p>
            <a:p>
              <a:endParaRPr lang="en-US">
                <a:latin typeface="Arial" charset="0"/>
              </a:endParaRPr>
            </a:p>
          </p:txBody>
        </p:sp>
        <p:sp>
          <p:nvSpPr>
            <p:cNvPr id="291863" name="Text Box 23"/>
            <p:cNvSpPr txBox="1">
              <a:spLocks noChangeArrowheads="1"/>
            </p:cNvSpPr>
            <p:nvPr/>
          </p:nvSpPr>
          <p:spPr bwMode="auto">
            <a:xfrm>
              <a:off x="3549" y="7366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91864" name="Text Box 24"/>
            <p:cNvSpPr txBox="1">
              <a:spLocks noChangeArrowheads="1"/>
            </p:cNvSpPr>
            <p:nvPr/>
          </p:nvSpPr>
          <p:spPr bwMode="auto">
            <a:xfrm>
              <a:off x="6120" y="8937"/>
              <a:ext cx="3341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	</a:t>
              </a:r>
            </a:p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	</a:t>
              </a:r>
            </a:p>
            <a:p>
              <a:endParaRPr lang="en-US">
                <a:latin typeface="Arial" charset="0"/>
              </a:endParaRPr>
            </a:p>
          </p:txBody>
        </p:sp>
        <p:sp>
          <p:nvSpPr>
            <p:cNvPr id="291865" name="Freeform 25"/>
            <p:cNvSpPr>
              <a:spLocks/>
            </p:cNvSpPr>
            <p:nvPr/>
          </p:nvSpPr>
          <p:spPr bwMode="auto">
            <a:xfrm>
              <a:off x="3291" y="10246"/>
              <a:ext cx="580" cy="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30" y="375"/>
                </a:cxn>
              </a:cxnLst>
              <a:rect l="0" t="0" r="r" b="b"/>
              <a:pathLst>
                <a:path w="1530" h="375">
                  <a:moveTo>
                    <a:pt x="0" y="0"/>
                  </a:moveTo>
                  <a:lnTo>
                    <a:pt x="1530" y="37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866" name="Freeform 26"/>
            <p:cNvSpPr>
              <a:spLocks/>
            </p:cNvSpPr>
            <p:nvPr/>
          </p:nvSpPr>
          <p:spPr bwMode="auto">
            <a:xfrm>
              <a:off x="2988" y="10246"/>
              <a:ext cx="300" cy="262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0" y="360"/>
                </a:cxn>
              </a:cxnLst>
              <a:rect l="0" t="0" r="r" b="b"/>
              <a:pathLst>
                <a:path w="420" h="360">
                  <a:moveTo>
                    <a:pt x="420" y="0"/>
                  </a:moveTo>
                  <a:lnTo>
                    <a:pt x="0" y="36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867" name="Freeform 27"/>
            <p:cNvSpPr>
              <a:spLocks/>
            </p:cNvSpPr>
            <p:nvPr/>
          </p:nvSpPr>
          <p:spPr bwMode="auto">
            <a:xfrm>
              <a:off x="3291" y="9777"/>
              <a:ext cx="1" cy="469"/>
            </a:xfrm>
            <a:custGeom>
              <a:avLst/>
              <a:gdLst/>
              <a:ahLst/>
              <a:cxnLst>
                <a:cxn ang="0">
                  <a:pos x="0" y="645"/>
                </a:cxn>
                <a:cxn ang="0">
                  <a:pos x="1" y="0"/>
                </a:cxn>
              </a:cxnLst>
              <a:rect l="0" t="0" r="r" b="b"/>
              <a:pathLst>
                <a:path w="1" h="645">
                  <a:moveTo>
                    <a:pt x="0" y="645"/>
                  </a:moveTo>
                  <a:lnTo>
                    <a:pt x="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2777" y="10246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  <a:ea typeface="SimSun" pitchFamily="2" charset="-122"/>
                </a:rPr>
                <a:t>x</a:t>
              </a:r>
              <a:endParaRPr lang="en-US">
                <a:latin typeface="Arial" charset="0"/>
              </a:endParaRP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3806" y="10115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  <a:ea typeface="SimSun" pitchFamily="2" charset="-122"/>
                </a:rPr>
                <a:t>y</a:t>
              </a:r>
              <a:endParaRPr lang="en-US">
                <a:latin typeface="Arial" charset="0"/>
              </a:endParaRPr>
            </a:p>
          </p:txBody>
        </p:sp>
        <p:sp>
          <p:nvSpPr>
            <p:cNvPr id="291870" name="Text Box 30"/>
            <p:cNvSpPr txBox="1">
              <a:spLocks noChangeArrowheads="1"/>
            </p:cNvSpPr>
            <p:nvPr/>
          </p:nvSpPr>
          <p:spPr bwMode="auto">
            <a:xfrm>
              <a:off x="3034" y="9723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  <a:ea typeface="SimSun" pitchFamily="2" charset="-122"/>
                </a:rPr>
                <a:t>z</a:t>
              </a:r>
              <a:endParaRPr lang="en-US">
                <a:latin typeface="Arial" charset="0"/>
              </a:endParaRPr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7149" y="8675"/>
              <a:ext cx="16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291872" name="Text Box 32"/>
            <p:cNvSpPr txBox="1">
              <a:spLocks noChangeArrowheads="1"/>
            </p:cNvSpPr>
            <p:nvPr/>
          </p:nvSpPr>
          <p:spPr bwMode="auto">
            <a:xfrm>
              <a:off x="7020" y="6581"/>
              <a:ext cx="1671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charset="0"/>
              </a:endParaRPr>
            </a:p>
          </p:txBody>
        </p:sp>
      </p:grpSp>
      <p:sp>
        <p:nvSpPr>
          <p:cNvPr id="291873" name="Text Box 33"/>
          <p:cNvSpPr txBox="1">
            <a:spLocks noChangeArrowheads="1"/>
          </p:cNvSpPr>
          <p:nvPr/>
        </p:nvSpPr>
        <p:spPr bwMode="auto">
          <a:xfrm>
            <a:off x="4572000" y="2133600"/>
            <a:ext cx="33147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b="1" dirty="0">
                <a:latin typeface="Times New Roman" pitchFamily="18" charset="0"/>
                <a:ea typeface="SimSun" pitchFamily="2" charset="-122"/>
              </a:rPr>
              <a:t>Edge </a:t>
            </a:r>
          </a:p>
          <a:p>
            <a:r>
              <a:rPr lang="en-US" altLang="zh-CN" sz="1200" b="1" dirty="0">
                <a:latin typeface="Times New Roman" pitchFamily="18" charset="0"/>
                <a:ea typeface="SimSun" pitchFamily="2" charset="-122"/>
              </a:rPr>
              <a:t>Number	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Vertex 1	Vertex 2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1	1	2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2	2	3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3	1	3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4	1	4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5	3	4	</a:t>
            </a:r>
          </a:p>
          <a:p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6	2	4	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4343400" y="40386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b="1">
                <a:latin typeface="Times New Roman" pitchFamily="18" charset="0"/>
                <a:ea typeface="SimSun" pitchFamily="2" charset="-122"/>
              </a:rPr>
              <a:t>Vertex </a:t>
            </a:r>
          </a:p>
          <a:p>
            <a:r>
              <a:rPr lang="en-US" altLang="zh-CN" sz="1200" b="1">
                <a:latin typeface="Times New Roman" pitchFamily="18" charset="0"/>
                <a:ea typeface="SimSun" pitchFamily="2" charset="-122"/>
              </a:rPr>
              <a:t>Number	</a:t>
            </a:r>
            <a:r>
              <a:rPr lang="en-US" altLang="zh-CN" sz="1200" i="1">
                <a:latin typeface="Times New Roman" pitchFamily="18" charset="0"/>
                <a:ea typeface="SimSun" pitchFamily="2" charset="-122"/>
              </a:rPr>
              <a:t>x	y	z	</a:t>
            </a:r>
            <a:endParaRPr lang="en-US" altLang="zh-CN" sz="1200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1200">
                <a:latin typeface="Times New Roman" pitchFamily="18" charset="0"/>
                <a:ea typeface="SimSun" pitchFamily="2" charset="-122"/>
              </a:rPr>
              <a:t>1	0	0	0	</a:t>
            </a:r>
          </a:p>
          <a:p>
            <a:r>
              <a:rPr lang="en-US" altLang="zh-CN" sz="1200">
                <a:latin typeface="Times New Roman" pitchFamily="18" charset="0"/>
                <a:ea typeface="SimSun" pitchFamily="2" charset="-122"/>
              </a:rPr>
              <a:t>2	1	4	0	</a:t>
            </a:r>
          </a:p>
          <a:p>
            <a:r>
              <a:rPr lang="en-US" altLang="zh-CN" sz="1200">
                <a:latin typeface="Times New Roman" pitchFamily="18" charset="0"/>
                <a:ea typeface="SimSun" pitchFamily="2" charset="-122"/>
              </a:rPr>
              <a:t>3	</a:t>
            </a:r>
            <a:r>
              <a:rPr lang="en-US" altLang="zh-CN" sz="120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1200">
                <a:latin typeface="Times New Roman" pitchFamily="18" charset="0"/>
                <a:ea typeface="SimSun" pitchFamily="2" charset="-122"/>
              </a:rPr>
              <a:t>3	2	0	</a:t>
            </a:r>
          </a:p>
          <a:p>
            <a:r>
              <a:rPr lang="en-US" altLang="zh-CN" sz="1200">
                <a:latin typeface="Times New Roman" pitchFamily="18" charset="0"/>
                <a:ea typeface="SimSun" pitchFamily="2" charset="-122"/>
              </a:rPr>
              <a:t>4	</a:t>
            </a:r>
            <a:r>
              <a:rPr lang="en-US" altLang="zh-CN" sz="1200">
                <a:latin typeface="Times New Roman" pitchFamily="18" charset="0"/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1200">
                <a:latin typeface="Times New Roman" pitchFamily="18" charset="0"/>
                <a:ea typeface="SimSun" pitchFamily="2" charset="-122"/>
              </a:rPr>
              <a:t>1	2	4	</a:t>
            </a:r>
          </a:p>
          <a:p>
            <a:endParaRPr lang="en-US">
              <a:latin typeface="Arial" charset="0"/>
            </a:endParaRPr>
          </a:p>
        </p:txBody>
      </p:sp>
      <p:graphicFrame>
        <p:nvGraphicFramePr>
          <p:cNvPr id="35" name="Diagram 3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3" grpId="0"/>
      <p:bldP spid="2918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smtClean="0"/>
              <a:t>Wireframe Block</a:t>
            </a:r>
            <a:endParaRPr lang="en-US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24000" y="1447800"/>
            <a:ext cx="3054350" cy="3795713"/>
            <a:chOff x="672" y="1008"/>
            <a:chExt cx="1924" cy="2391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672" y="1008"/>
              <a:ext cx="1924" cy="2391"/>
              <a:chOff x="672" y="1008"/>
              <a:chExt cx="1924" cy="2391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864" y="1200"/>
                <a:ext cx="1536" cy="1968"/>
                <a:chOff x="912" y="1056"/>
                <a:chExt cx="1536" cy="1968"/>
              </a:xfrm>
            </p:grpSpPr>
            <p:sp>
              <p:nvSpPr>
                <p:cNvPr id="292868" name="Line 4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69" name="Line 5"/>
                <p:cNvSpPr>
                  <a:spLocks noChangeShapeType="1"/>
                </p:cNvSpPr>
                <p:nvPr/>
              </p:nvSpPr>
              <p:spPr bwMode="auto">
                <a:xfrm>
                  <a:off x="912" y="2592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0" name="Line 6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1" name="Line 7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2" name="Line 8"/>
                <p:cNvSpPr>
                  <a:spLocks noChangeShapeType="1"/>
                </p:cNvSpPr>
                <p:nvPr/>
              </p:nvSpPr>
              <p:spPr bwMode="auto">
                <a:xfrm>
                  <a:off x="2448" y="1488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824" y="1488"/>
                  <a:ext cx="62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824" y="2448"/>
                  <a:ext cx="62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12" y="1056"/>
                  <a:ext cx="62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12" y="2016"/>
                  <a:ext cx="62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8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1056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79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880" name="Line 16"/>
                <p:cNvSpPr>
                  <a:spLocks noChangeShapeType="1"/>
                </p:cNvSpPr>
                <p:nvPr/>
              </p:nvSpPr>
              <p:spPr bwMode="auto">
                <a:xfrm>
                  <a:off x="1536" y="1056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2882" name="Text Box 18"/>
              <p:cNvSpPr txBox="1">
                <a:spLocks noChangeArrowheads="1"/>
              </p:cNvSpPr>
              <p:nvPr/>
            </p:nvSpPr>
            <p:spPr bwMode="auto">
              <a:xfrm>
                <a:off x="768" y="2736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292883" name="Text Box 19"/>
              <p:cNvSpPr txBox="1">
                <a:spLocks noChangeArrowheads="1"/>
              </p:cNvSpPr>
              <p:nvPr/>
            </p:nvSpPr>
            <p:spPr bwMode="auto">
              <a:xfrm>
                <a:off x="1680" y="316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2</a:t>
                </a:r>
              </a:p>
            </p:txBody>
          </p:sp>
          <p:sp>
            <p:nvSpPr>
              <p:cNvPr id="292884" name="Text Box 20"/>
              <p:cNvSpPr txBox="1">
                <a:spLocks noChangeArrowheads="1"/>
              </p:cNvSpPr>
              <p:nvPr/>
            </p:nvSpPr>
            <p:spPr bwMode="auto">
              <a:xfrm>
                <a:off x="2400" y="254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3</a:t>
                </a:r>
              </a:p>
            </p:txBody>
          </p:sp>
          <p:sp>
            <p:nvSpPr>
              <p:cNvPr id="292885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6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4</a:t>
                </a:r>
              </a:p>
            </p:txBody>
          </p:sp>
          <p:sp>
            <p:nvSpPr>
              <p:cNvPr id="292886" name="Text Box 22"/>
              <p:cNvSpPr txBox="1">
                <a:spLocks noChangeArrowheads="1"/>
              </p:cNvSpPr>
              <p:nvPr/>
            </p:nvSpPr>
            <p:spPr bwMode="auto">
              <a:xfrm>
                <a:off x="672" y="163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5</a:t>
                </a:r>
              </a:p>
            </p:txBody>
          </p:sp>
          <p:sp>
            <p:nvSpPr>
              <p:cNvPr id="292887" name="Text Box 23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6</a:t>
                </a:r>
              </a:p>
            </p:txBody>
          </p:sp>
          <p:sp>
            <p:nvSpPr>
              <p:cNvPr id="292888" name="Text Box 24"/>
              <p:cNvSpPr txBox="1">
                <a:spLocks noChangeArrowheads="1"/>
              </p:cNvSpPr>
              <p:nvPr/>
            </p:nvSpPr>
            <p:spPr bwMode="auto">
              <a:xfrm>
                <a:off x="2352" y="1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7</a:t>
                </a:r>
              </a:p>
            </p:txBody>
          </p:sp>
          <p:sp>
            <p:nvSpPr>
              <p:cNvPr id="292889" name="Text Box 25"/>
              <p:cNvSpPr txBox="1">
                <a:spLocks noChangeArrowheads="1"/>
              </p:cNvSpPr>
              <p:nvPr/>
            </p:nvSpPr>
            <p:spPr bwMode="auto">
              <a:xfrm>
                <a:off x="1392" y="1008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8</a:t>
                </a:r>
              </a:p>
            </p:txBody>
          </p:sp>
        </p:grpSp>
        <p:sp>
          <p:nvSpPr>
            <p:cNvPr id="292890" name="Text Box 26"/>
            <p:cNvSpPr txBox="1">
              <a:spLocks noChangeArrowheads="1"/>
            </p:cNvSpPr>
            <p:nvPr/>
          </p:nvSpPr>
          <p:spPr bwMode="auto">
            <a:xfrm>
              <a:off x="1008" y="292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1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1" name="Text Box 27"/>
            <p:cNvSpPr txBox="1">
              <a:spLocks noChangeArrowheads="1"/>
            </p:cNvSpPr>
            <p:nvPr/>
          </p:nvSpPr>
          <p:spPr bwMode="auto">
            <a:xfrm>
              <a:off x="2016" y="288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1824" y="216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3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3" name="Text Box 29"/>
            <p:cNvSpPr txBox="1">
              <a:spLocks noChangeArrowheads="1"/>
            </p:cNvSpPr>
            <p:nvPr/>
          </p:nvSpPr>
          <p:spPr bwMode="auto">
            <a:xfrm>
              <a:off x="1008" y="225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4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4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9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1872" y="1728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10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6" name="Text Box 32"/>
            <p:cNvSpPr txBox="1">
              <a:spLocks noChangeArrowheads="1"/>
            </p:cNvSpPr>
            <p:nvPr/>
          </p:nvSpPr>
          <p:spPr bwMode="auto">
            <a:xfrm>
              <a:off x="1776" y="120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latin typeface="Arial" charset="0"/>
                </a:rPr>
                <a:t>(11)</a:t>
              </a:r>
            </a:p>
          </p:txBody>
        </p:sp>
        <p:sp>
          <p:nvSpPr>
            <p:cNvPr id="292897" name="Text Box 33"/>
            <p:cNvSpPr txBox="1">
              <a:spLocks noChangeArrowheads="1"/>
            </p:cNvSpPr>
            <p:nvPr/>
          </p:nvSpPr>
          <p:spPr bwMode="auto">
            <a:xfrm>
              <a:off x="1008" y="115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12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8" name="Text Box 34"/>
            <p:cNvSpPr txBox="1">
              <a:spLocks noChangeArrowheads="1"/>
            </p:cNvSpPr>
            <p:nvPr/>
          </p:nvSpPr>
          <p:spPr bwMode="auto">
            <a:xfrm>
              <a:off x="672" y="216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5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899" name="Text Box 35"/>
            <p:cNvSpPr txBox="1">
              <a:spLocks noChangeArrowheads="1"/>
            </p:cNvSpPr>
            <p:nvPr/>
          </p:nvSpPr>
          <p:spPr bwMode="auto">
            <a:xfrm>
              <a:off x="1680" y="249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6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900" name="Text Box 36"/>
            <p:cNvSpPr txBox="1">
              <a:spLocks noChangeArrowheads="1"/>
            </p:cNvSpPr>
            <p:nvPr/>
          </p:nvSpPr>
          <p:spPr bwMode="auto">
            <a:xfrm>
              <a:off x="2304" y="20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7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  <p:sp>
          <p:nvSpPr>
            <p:cNvPr id="292901" name="Text Box 37"/>
            <p:cNvSpPr txBox="1">
              <a:spLocks noChangeArrowheads="1"/>
            </p:cNvSpPr>
            <p:nvPr/>
          </p:nvSpPr>
          <p:spPr bwMode="auto">
            <a:xfrm>
              <a:off x="1440" y="153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(</a:t>
              </a:r>
              <a:r>
                <a:rPr lang="en-US">
                  <a:solidFill>
                    <a:srgbClr val="FF3300"/>
                  </a:solidFill>
                  <a:latin typeface="Arial" charset="0"/>
                </a:rPr>
                <a:t>8</a:t>
              </a:r>
              <a:r>
                <a:rPr lang="en-US">
                  <a:latin typeface="Arial" charset="0"/>
                </a:rPr>
                <a:t>)</a:t>
              </a:r>
            </a:p>
          </p:txBody>
        </p:sp>
      </p:grpSp>
      <p:sp>
        <p:nvSpPr>
          <p:cNvPr id="292904" name="Text Box 40"/>
          <p:cNvSpPr txBox="1">
            <a:spLocks noChangeArrowheads="1"/>
          </p:cNvSpPr>
          <p:nvPr/>
        </p:nvSpPr>
        <p:spPr bwMode="auto">
          <a:xfrm>
            <a:off x="4953000" y="1447800"/>
            <a:ext cx="16002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latin typeface="Arial" charset="0"/>
              </a:rPr>
              <a:t>Edge table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1	2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2	3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3	4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4	1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5	1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6	2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7	3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8	4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5	6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6	7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7	8</a:t>
            </a:r>
          </a:p>
          <a:p>
            <a:pPr marL="342900" indent="-342900">
              <a:buFontTx/>
              <a:buAutoNum type="arabicPlain"/>
            </a:pPr>
            <a:r>
              <a:rPr lang="en-US" dirty="0">
                <a:latin typeface="Arial" charset="0"/>
              </a:rPr>
              <a:t> 8	5</a:t>
            </a:r>
          </a:p>
          <a:p>
            <a:pPr marL="342900" indent="-342900">
              <a:buFontTx/>
              <a:buAutoNum type="arabicPlain"/>
            </a:pPr>
            <a:endParaRPr lang="en-US" dirty="0">
              <a:latin typeface="Arial" charset="0"/>
            </a:endParaRPr>
          </a:p>
          <a:p>
            <a:pPr marL="342900" indent="-342900"/>
            <a:endParaRPr lang="en-US" b="1" dirty="0">
              <a:latin typeface="Arial" charset="0"/>
            </a:endParaRPr>
          </a:p>
        </p:txBody>
      </p:sp>
      <p:sp>
        <p:nvSpPr>
          <p:cNvPr id="292905" name="Text Box 41"/>
          <p:cNvSpPr txBox="1">
            <a:spLocks noChangeArrowheads="1"/>
          </p:cNvSpPr>
          <p:nvPr/>
        </p:nvSpPr>
        <p:spPr bwMode="auto">
          <a:xfrm>
            <a:off x="6705600" y="1600200"/>
            <a:ext cx="2133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vertex table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0   0   0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10   0   0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10   10   0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0   10   0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0   0   10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10   0   10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10   10   10</a:t>
            </a:r>
          </a:p>
          <a:p>
            <a:pPr marL="342900" indent="-342900">
              <a:buFontTx/>
              <a:buAutoNum type="arabicPlain"/>
            </a:pPr>
            <a:r>
              <a:rPr lang="en-US">
                <a:latin typeface="Arial" charset="0"/>
              </a:rPr>
              <a:t> 0   10  10</a:t>
            </a:r>
            <a:endParaRPr lang="en-US" b="1">
              <a:latin typeface="Arial" charset="0"/>
            </a:endParaRPr>
          </a:p>
        </p:txBody>
      </p:sp>
      <p:graphicFrame>
        <p:nvGraphicFramePr>
          <p:cNvPr id="40" name="Diagram 39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4" grpId="0"/>
      <p:bldP spid="2929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 and Drawbacks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wireframe models are simple, </a:t>
            </a:r>
          </a:p>
          <a:p>
            <a:pPr lvl="1"/>
            <a:r>
              <a:rPr lang="en-US"/>
              <a:t>they are non-unique and ambiguous</a:t>
            </a:r>
          </a:p>
          <a:p>
            <a:pPr lvl="2"/>
            <a:r>
              <a:rPr lang="en-US"/>
              <a:t>the models do not include the face information. </a:t>
            </a:r>
          </a:p>
        </p:txBody>
      </p:sp>
      <p:sp>
        <p:nvSpPr>
          <p:cNvPr id="293893" name="AutoShape 5"/>
          <p:cNvSpPr>
            <a:spLocks noChangeAspect="1" noChangeArrowheads="1"/>
          </p:cNvSpPr>
          <p:nvPr/>
        </p:nvSpPr>
        <p:spPr bwMode="auto">
          <a:xfrm>
            <a:off x="2209800" y="3276600"/>
            <a:ext cx="50292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3581400"/>
            <a:ext cx="2114550" cy="1125538"/>
            <a:chOff x="3291" y="940"/>
            <a:chExt cx="1800" cy="976"/>
          </a:xfrm>
        </p:grpSpPr>
        <p:sp>
          <p:nvSpPr>
            <p:cNvPr id="293895" name="Freeform 7"/>
            <p:cNvSpPr>
              <a:spLocks/>
            </p:cNvSpPr>
            <p:nvPr/>
          </p:nvSpPr>
          <p:spPr bwMode="auto">
            <a:xfrm>
              <a:off x="4454" y="1649"/>
              <a:ext cx="5" cy="2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59"/>
                </a:cxn>
              </a:cxnLst>
              <a:rect l="0" t="0" r="r" b="b"/>
              <a:pathLst>
                <a:path w="7" h="359">
                  <a:moveTo>
                    <a:pt x="0" y="0"/>
                  </a:moveTo>
                  <a:lnTo>
                    <a:pt x="7" y="3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291" y="940"/>
              <a:ext cx="1800" cy="976"/>
              <a:chOff x="3291" y="940"/>
              <a:chExt cx="1800" cy="976"/>
            </a:xfrm>
          </p:grpSpPr>
          <p:sp>
            <p:nvSpPr>
              <p:cNvPr id="293897" name="Line 9"/>
              <p:cNvSpPr>
                <a:spLocks noChangeShapeType="1"/>
              </p:cNvSpPr>
              <p:nvPr/>
            </p:nvSpPr>
            <p:spPr bwMode="auto">
              <a:xfrm>
                <a:off x="3549" y="1594"/>
                <a:ext cx="1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91" y="940"/>
                <a:ext cx="1800" cy="976"/>
                <a:chOff x="3291" y="1796"/>
                <a:chExt cx="1800" cy="976"/>
              </a:xfrm>
            </p:grpSpPr>
            <p:sp>
              <p:nvSpPr>
                <p:cNvPr id="293899" name="Oval 11"/>
                <p:cNvSpPr>
                  <a:spLocks noChangeArrowheads="1"/>
                </p:cNvSpPr>
                <p:nvPr/>
              </p:nvSpPr>
              <p:spPr bwMode="auto">
                <a:xfrm>
                  <a:off x="3291" y="1987"/>
                  <a:ext cx="1800" cy="52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00" name="Line 12"/>
                <p:cNvSpPr>
                  <a:spLocks noChangeShapeType="1"/>
                </p:cNvSpPr>
                <p:nvPr/>
              </p:nvSpPr>
              <p:spPr bwMode="auto">
                <a:xfrm>
                  <a:off x="3934" y="1987"/>
                  <a:ext cx="1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01" name="Oval 13"/>
                <p:cNvSpPr>
                  <a:spLocks noChangeArrowheads="1"/>
                </p:cNvSpPr>
                <p:nvPr/>
              </p:nvSpPr>
              <p:spPr bwMode="auto">
                <a:xfrm>
                  <a:off x="3291" y="2249"/>
                  <a:ext cx="1800" cy="523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02" name="Freeform 14"/>
                <p:cNvSpPr>
                  <a:spLocks/>
                </p:cNvSpPr>
                <p:nvPr/>
              </p:nvSpPr>
              <p:spPr bwMode="auto">
                <a:xfrm>
                  <a:off x="3774" y="1796"/>
                  <a:ext cx="546" cy="687"/>
                </a:xfrm>
                <a:custGeom>
                  <a:avLst/>
                  <a:gdLst/>
                  <a:ahLst/>
                  <a:cxnLst>
                    <a:cxn ang="0">
                      <a:pos x="15" y="944"/>
                    </a:cxn>
                    <a:cxn ang="0">
                      <a:pos x="180" y="135"/>
                    </a:cxn>
                    <a:cxn ang="0">
                      <a:pos x="765" y="262"/>
                    </a:cxn>
                  </a:cxnLst>
                  <a:rect l="0" t="0" r="r" b="b"/>
                  <a:pathLst>
                    <a:path w="765" h="944">
                      <a:moveTo>
                        <a:pt x="15" y="944"/>
                      </a:moveTo>
                      <a:cubicBezTo>
                        <a:pt x="0" y="569"/>
                        <a:pt x="30" y="270"/>
                        <a:pt x="180" y="135"/>
                      </a:cubicBezTo>
                      <a:cubicBezTo>
                        <a:pt x="330" y="0"/>
                        <a:pt x="643" y="236"/>
                        <a:pt x="765" y="26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03" name="Freeform 15"/>
                <p:cNvSpPr>
                  <a:spLocks/>
                </p:cNvSpPr>
                <p:nvPr/>
              </p:nvSpPr>
              <p:spPr bwMode="auto">
                <a:xfrm>
                  <a:off x="4191" y="1856"/>
                  <a:ext cx="545" cy="660"/>
                </a:xfrm>
                <a:custGeom>
                  <a:avLst/>
                  <a:gdLst/>
                  <a:ahLst/>
                  <a:cxnLst>
                    <a:cxn ang="0">
                      <a:pos x="15" y="908"/>
                    </a:cxn>
                    <a:cxn ang="0">
                      <a:pos x="249" y="135"/>
                    </a:cxn>
                    <a:cxn ang="0">
                      <a:pos x="763" y="262"/>
                    </a:cxn>
                  </a:cxnLst>
                  <a:rect l="0" t="0" r="r" b="b"/>
                  <a:pathLst>
                    <a:path w="763" h="908">
                      <a:moveTo>
                        <a:pt x="15" y="908"/>
                      </a:moveTo>
                      <a:cubicBezTo>
                        <a:pt x="0" y="533"/>
                        <a:pt x="99" y="270"/>
                        <a:pt x="249" y="135"/>
                      </a:cubicBezTo>
                      <a:cubicBezTo>
                        <a:pt x="398" y="0"/>
                        <a:pt x="641" y="236"/>
                        <a:pt x="763" y="26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029200" y="2819400"/>
            <a:ext cx="2132013" cy="1130300"/>
            <a:chOff x="5991" y="547"/>
            <a:chExt cx="1815" cy="97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5991" y="547"/>
              <a:ext cx="1815" cy="979"/>
              <a:chOff x="3413" y="3165"/>
              <a:chExt cx="1814" cy="980"/>
            </a:xfrm>
          </p:grpSpPr>
          <p:sp>
            <p:nvSpPr>
              <p:cNvPr id="293906" name="Freeform 18"/>
              <p:cNvSpPr>
                <a:spLocks/>
              </p:cNvSpPr>
              <p:nvPr/>
            </p:nvSpPr>
            <p:spPr bwMode="auto">
              <a:xfrm>
                <a:off x="4320" y="3225"/>
                <a:ext cx="545" cy="660"/>
              </a:xfrm>
              <a:custGeom>
                <a:avLst/>
                <a:gdLst/>
                <a:ahLst/>
                <a:cxnLst>
                  <a:cxn ang="0">
                    <a:pos x="15" y="908"/>
                  </a:cxn>
                  <a:cxn ang="0">
                    <a:pos x="249" y="135"/>
                  </a:cxn>
                  <a:cxn ang="0">
                    <a:pos x="763" y="262"/>
                  </a:cxn>
                </a:cxnLst>
                <a:rect l="0" t="0" r="r" b="b"/>
                <a:pathLst>
                  <a:path w="763" h="908">
                    <a:moveTo>
                      <a:pt x="15" y="908"/>
                    </a:moveTo>
                    <a:cubicBezTo>
                      <a:pt x="0" y="533"/>
                      <a:pt x="99" y="270"/>
                      <a:pt x="249" y="135"/>
                    </a:cubicBezTo>
                    <a:cubicBezTo>
                      <a:pt x="398" y="0"/>
                      <a:pt x="641" y="236"/>
                      <a:pt x="763" y="2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3413" y="3165"/>
                <a:ext cx="1814" cy="980"/>
                <a:chOff x="3413" y="3165"/>
                <a:chExt cx="1814" cy="980"/>
              </a:xfrm>
            </p:grpSpPr>
            <p:sp>
              <p:nvSpPr>
                <p:cNvPr id="293908" name="Oval 20"/>
                <p:cNvSpPr>
                  <a:spLocks noChangeArrowheads="1"/>
                </p:cNvSpPr>
                <p:nvPr/>
              </p:nvSpPr>
              <p:spPr bwMode="auto">
                <a:xfrm>
                  <a:off x="3420" y="3356"/>
                  <a:ext cx="1800" cy="5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09" name="Freeform 21"/>
                <p:cNvSpPr>
                  <a:spLocks/>
                </p:cNvSpPr>
                <p:nvPr/>
              </p:nvSpPr>
              <p:spPr bwMode="auto">
                <a:xfrm>
                  <a:off x="5216" y="3606"/>
                  <a:ext cx="4" cy="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396"/>
                    </a:cxn>
                  </a:cxnLst>
                  <a:rect l="0" t="0" r="r" b="b"/>
                  <a:pathLst>
                    <a:path w="6" h="396">
                      <a:moveTo>
                        <a:pt x="0" y="0"/>
                      </a:moveTo>
                      <a:lnTo>
                        <a:pt x="6" y="396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10" name="Freeform 22"/>
                <p:cNvSpPr>
                  <a:spLocks/>
                </p:cNvSpPr>
                <p:nvPr/>
              </p:nvSpPr>
              <p:spPr bwMode="auto">
                <a:xfrm>
                  <a:off x="3413" y="3588"/>
                  <a:ext cx="3" cy="30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425"/>
                    </a:cxn>
                  </a:cxnLst>
                  <a:rect l="0" t="0" r="r" b="b"/>
                  <a:pathLst>
                    <a:path w="5" h="425">
                      <a:moveTo>
                        <a:pt x="5" y="0"/>
                      </a:moveTo>
                      <a:lnTo>
                        <a:pt x="0" y="425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23"/>
                <p:cNvGrpSpPr>
                  <a:grpSpLocks/>
                </p:cNvGrpSpPr>
                <p:nvPr/>
              </p:nvGrpSpPr>
              <p:grpSpPr bwMode="auto">
                <a:xfrm>
                  <a:off x="3416" y="3165"/>
                  <a:ext cx="1811" cy="980"/>
                  <a:chOff x="3416" y="3165"/>
                  <a:chExt cx="1811" cy="980"/>
                </a:xfrm>
              </p:grpSpPr>
              <p:sp>
                <p:nvSpPr>
                  <p:cNvPr id="29391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3618"/>
                    <a:ext cx="1800" cy="523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3" name="Freeform 25"/>
                  <p:cNvSpPr>
                    <a:spLocks/>
                  </p:cNvSpPr>
                  <p:nvPr/>
                </p:nvSpPr>
                <p:spPr bwMode="auto">
                  <a:xfrm>
                    <a:off x="3903" y="3165"/>
                    <a:ext cx="546" cy="687"/>
                  </a:xfrm>
                  <a:custGeom>
                    <a:avLst/>
                    <a:gdLst/>
                    <a:ahLst/>
                    <a:cxnLst>
                      <a:cxn ang="0">
                        <a:pos x="15" y="944"/>
                      </a:cxn>
                      <a:cxn ang="0">
                        <a:pos x="180" y="135"/>
                      </a:cxn>
                      <a:cxn ang="0">
                        <a:pos x="765" y="262"/>
                      </a:cxn>
                    </a:cxnLst>
                    <a:rect l="0" t="0" r="r" b="b"/>
                    <a:pathLst>
                      <a:path w="765" h="944">
                        <a:moveTo>
                          <a:pt x="15" y="944"/>
                        </a:moveTo>
                        <a:cubicBezTo>
                          <a:pt x="0" y="569"/>
                          <a:pt x="30" y="270"/>
                          <a:pt x="180" y="135"/>
                        </a:cubicBezTo>
                        <a:cubicBezTo>
                          <a:pt x="330" y="0"/>
                          <a:pt x="643" y="236"/>
                          <a:pt x="765" y="26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4" name="Freeform 26"/>
                  <p:cNvSpPr>
                    <a:spLocks/>
                  </p:cNvSpPr>
                  <p:nvPr/>
                </p:nvSpPr>
                <p:spPr bwMode="auto">
                  <a:xfrm>
                    <a:off x="3420" y="3236"/>
                    <a:ext cx="675" cy="356"/>
                  </a:xfrm>
                  <a:custGeom>
                    <a:avLst/>
                    <a:gdLst/>
                    <a:ahLst/>
                    <a:cxnLst>
                      <a:cxn ang="0">
                        <a:pos x="0" y="489"/>
                      </a:cxn>
                      <a:cxn ang="0">
                        <a:pos x="360" y="99"/>
                      </a:cxn>
                      <a:cxn ang="0">
                        <a:pos x="945" y="0"/>
                      </a:cxn>
                    </a:cxnLst>
                    <a:rect l="0" t="0" r="r" b="b"/>
                    <a:pathLst>
                      <a:path w="945" h="489">
                        <a:moveTo>
                          <a:pt x="0" y="489"/>
                        </a:moveTo>
                        <a:cubicBezTo>
                          <a:pt x="125" y="244"/>
                          <a:pt x="260" y="150"/>
                          <a:pt x="360" y="99"/>
                        </a:cubicBezTo>
                        <a:cubicBezTo>
                          <a:pt x="460" y="48"/>
                          <a:pt x="765" y="9"/>
                          <a:pt x="945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5" name="Freeform 27"/>
                  <p:cNvSpPr>
                    <a:spLocks/>
                  </p:cNvSpPr>
                  <p:nvPr/>
                </p:nvSpPr>
                <p:spPr bwMode="auto">
                  <a:xfrm>
                    <a:off x="3420" y="3897"/>
                    <a:ext cx="1800" cy="248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330" y="341"/>
                      </a:cxn>
                      <a:cxn ang="0">
                        <a:pos x="2520" y="0"/>
                      </a:cxn>
                    </a:cxnLst>
                    <a:rect l="0" t="0" r="r" b="b"/>
                    <a:pathLst>
                      <a:path w="2520" h="341">
                        <a:moveTo>
                          <a:pt x="0" y="5"/>
                        </a:moveTo>
                        <a:cubicBezTo>
                          <a:pt x="180" y="305"/>
                          <a:pt x="911" y="341"/>
                          <a:pt x="1330" y="341"/>
                        </a:cubicBezTo>
                        <a:cubicBezTo>
                          <a:pt x="1750" y="341"/>
                          <a:pt x="2379" y="273"/>
                          <a:pt x="2520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6" name="Freeform 28"/>
                  <p:cNvSpPr>
                    <a:spLocks/>
                  </p:cNvSpPr>
                  <p:nvPr/>
                </p:nvSpPr>
                <p:spPr bwMode="auto">
                  <a:xfrm>
                    <a:off x="3416" y="3628"/>
                    <a:ext cx="1800" cy="2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30" y="350"/>
                      </a:cxn>
                      <a:cxn ang="0">
                        <a:pos x="2519" y="5"/>
                      </a:cxn>
                    </a:cxnLst>
                    <a:rect l="0" t="0" r="r" b="b"/>
                    <a:pathLst>
                      <a:path w="2519" h="350">
                        <a:moveTo>
                          <a:pt x="0" y="0"/>
                        </a:moveTo>
                        <a:cubicBezTo>
                          <a:pt x="180" y="300"/>
                          <a:pt x="912" y="350"/>
                          <a:pt x="1330" y="350"/>
                        </a:cubicBezTo>
                        <a:cubicBezTo>
                          <a:pt x="1750" y="350"/>
                          <a:pt x="2378" y="278"/>
                          <a:pt x="2519" y="5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917" name="Freeform 29"/>
                  <p:cNvSpPr>
                    <a:spLocks/>
                  </p:cNvSpPr>
                  <p:nvPr/>
                </p:nvSpPr>
                <p:spPr bwMode="auto">
                  <a:xfrm>
                    <a:off x="4552" y="3290"/>
                    <a:ext cx="675" cy="324"/>
                  </a:xfrm>
                  <a:custGeom>
                    <a:avLst/>
                    <a:gdLst/>
                    <a:ahLst/>
                    <a:cxnLst>
                      <a:cxn ang="0">
                        <a:pos x="945" y="445"/>
                      </a:cxn>
                      <a:cxn ang="0">
                        <a:pos x="555" y="8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45" h="445">
                        <a:moveTo>
                          <a:pt x="945" y="445"/>
                        </a:moveTo>
                        <a:cubicBezTo>
                          <a:pt x="820" y="199"/>
                          <a:pt x="655" y="131"/>
                          <a:pt x="555" y="80"/>
                        </a:cubicBezTo>
                        <a:cubicBezTo>
                          <a:pt x="455" y="29"/>
                          <a:pt x="180" y="9"/>
                          <a:pt x="0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3918" name="Freeform 30"/>
              <p:cNvSpPr>
                <a:spLocks/>
              </p:cNvSpPr>
              <p:nvPr/>
            </p:nvSpPr>
            <p:spPr bwMode="auto">
              <a:xfrm>
                <a:off x="4324" y="3290"/>
                <a:ext cx="225" cy="589"/>
              </a:xfrm>
              <a:custGeom>
                <a:avLst/>
                <a:gdLst/>
                <a:ahLst/>
                <a:cxnLst>
                  <a:cxn ang="0">
                    <a:pos x="0" y="810"/>
                  </a:cxn>
                  <a:cxn ang="0">
                    <a:pos x="85" y="285"/>
                  </a:cxn>
                  <a:cxn ang="0">
                    <a:pos x="315" y="0"/>
                  </a:cxn>
                </a:cxnLst>
                <a:rect l="0" t="0" r="r" b="b"/>
                <a:pathLst>
                  <a:path w="315" h="810">
                    <a:moveTo>
                      <a:pt x="0" y="810"/>
                    </a:moveTo>
                    <a:cubicBezTo>
                      <a:pt x="15" y="535"/>
                      <a:pt x="39" y="385"/>
                      <a:pt x="85" y="285"/>
                    </a:cubicBezTo>
                    <a:cubicBezTo>
                      <a:pt x="131" y="185"/>
                      <a:pt x="174" y="80"/>
                      <a:pt x="315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919" name="Freeform 31"/>
            <p:cNvSpPr>
              <a:spLocks/>
            </p:cNvSpPr>
            <p:nvPr/>
          </p:nvSpPr>
          <p:spPr bwMode="auto">
            <a:xfrm>
              <a:off x="6506" y="734"/>
              <a:ext cx="503" cy="467"/>
            </a:xfrm>
            <a:custGeom>
              <a:avLst/>
              <a:gdLst/>
              <a:ahLst/>
              <a:cxnLst>
                <a:cxn ang="0">
                  <a:pos x="0" y="643"/>
                </a:cxn>
                <a:cxn ang="0">
                  <a:pos x="705" y="0"/>
                </a:cxn>
              </a:cxnLst>
              <a:rect l="0" t="0" r="r" b="b"/>
              <a:pathLst>
                <a:path w="705" h="643">
                  <a:moveTo>
                    <a:pt x="0" y="643"/>
                  </a:moveTo>
                  <a:lnTo>
                    <a:pt x="70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0" name="Freeform 32"/>
            <p:cNvSpPr>
              <a:spLocks/>
            </p:cNvSpPr>
            <p:nvPr/>
          </p:nvSpPr>
          <p:spPr bwMode="auto">
            <a:xfrm>
              <a:off x="6902" y="788"/>
              <a:ext cx="482" cy="458"/>
            </a:xfrm>
            <a:custGeom>
              <a:avLst/>
              <a:gdLst/>
              <a:ahLst/>
              <a:cxnLst>
                <a:cxn ang="0">
                  <a:pos x="0" y="629"/>
                </a:cxn>
                <a:cxn ang="0">
                  <a:pos x="675" y="0"/>
                </a:cxn>
              </a:cxnLst>
              <a:rect l="0" t="0" r="r" b="b"/>
              <a:pathLst>
                <a:path w="675" h="629">
                  <a:moveTo>
                    <a:pt x="0" y="629"/>
                  </a:moveTo>
                  <a:lnTo>
                    <a:pt x="67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76800" y="4343400"/>
            <a:ext cx="2124075" cy="1130300"/>
            <a:chOff x="6120" y="1987"/>
            <a:chExt cx="1808" cy="979"/>
          </a:xfrm>
        </p:grpSpPr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6120" y="1987"/>
              <a:ext cx="1808" cy="979"/>
              <a:chOff x="6120" y="1987"/>
              <a:chExt cx="1808" cy="979"/>
            </a:xfrm>
          </p:grpSpPr>
          <p:sp>
            <p:nvSpPr>
              <p:cNvPr id="293923" name="Freeform 35"/>
              <p:cNvSpPr>
                <a:spLocks/>
              </p:cNvSpPr>
              <p:nvPr/>
            </p:nvSpPr>
            <p:spPr bwMode="auto">
              <a:xfrm>
                <a:off x="7028" y="2047"/>
                <a:ext cx="545" cy="659"/>
              </a:xfrm>
              <a:custGeom>
                <a:avLst/>
                <a:gdLst/>
                <a:ahLst/>
                <a:cxnLst>
                  <a:cxn ang="0">
                    <a:pos x="15" y="908"/>
                  </a:cxn>
                  <a:cxn ang="0">
                    <a:pos x="249" y="135"/>
                  </a:cxn>
                  <a:cxn ang="0">
                    <a:pos x="763" y="262"/>
                  </a:cxn>
                </a:cxnLst>
                <a:rect l="0" t="0" r="r" b="b"/>
                <a:pathLst>
                  <a:path w="763" h="908">
                    <a:moveTo>
                      <a:pt x="15" y="908"/>
                    </a:moveTo>
                    <a:cubicBezTo>
                      <a:pt x="0" y="533"/>
                      <a:pt x="99" y="270"/>
                      <a:pt x="249" y="135"/>
                    </a:cubicBezTo>
                    <a:cubicBezTo>
                      <a:pt x="398" y="0"/>
                      <a:pt x="641" y="236"/>
                      <a:pt x="763" y="26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6120" y="1987"/>
                <a:ext cx="1808" cy="979"/>
                <a:chOff x="6120" y="1987"/>
                <a:chExt cx="1808" cy="979"/>
              </a:xfrm>
            </p:grpSpPr>
            <p:grpSp>
              <p:nvGrpSpPr>
                <p:cNvPr id="12" name="Group 37"/>
                <p:cNvGrpSpPr>
                  <a:grpSpLocks/>
                </p:cNvGrpSpPr>
                <p:nvPr/>
              </p:nvGrpSpPr>
              <p:grpSpPr bwMode="auto">
                <a:xfrm>
                  <a:off x="6120" y="2178"/>
                  <a:ext cx="1808" cy="788"/>
                  <a:chOff x="6120" y="2178"/>
                  <a:chExt cx="1808" cy="788"/>
                </a:xfrm>
              </p:grpSpPr>
              <p:grpSp>
                <p:nvGrpSpPr>
                  <p:cNvPr id="1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6120" y="2178"/>
                    <a:ext cx="1808" cy="784"/>
                    <a:chOff x="6120" y="2178"/>
                    <a:chExt cx="1808" cy="784"/>
                  </a:xfrm>
                </p:grpSpPr>
                <p:sp>
                  <p:nvSpPr>
                    <p:cNvPr id="29392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7924" y="2428"/>
                      <a:ext cx="4" cy="28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6" y="396"/>
                        </a:cxn>
                      </a:cxnLst>
                      <a:rect l="0" t="0" r="r" b="b"/>
                      <a:pathLst>
                        <a:path w="6" h="396">
                          <a:moveTo>
                            <a:pt x="0" y="0"/>
                          </a:moveTo>
                          <a:lnTo>
                            <a:pt x="6" y="39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92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6120" y="2410"/>
                      <a:ext cx="3" cy="30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0"/>
                        </a:cxn>
                        <a:cxn ang="0">
                          <a:pos x="0" y="425"/>
                        </a:cxn>
                      </a:cxnLst>
                      <a:rect l="0" t="0" r="r" b="b"/>
                      <a:pathLst>
                        <a:path w="5" h="425">
                          <a:moveTo>
                            <a:pt x="5" y="0"/>
                          </a:moveTo>
                          <a:lnTo>
                            <a:pt x="0" y="42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4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7" y="2178"/>
                      <a:ext cx="1801" cy="784"/>
                      <a:chOff x="6127" y="2178"/>
                      <a:chExt cx="1801" cy="784"/>
                    </a:xfrm>
                  </p:grpSpPr>
                  <p:sp>
                    <p:nvSpPr>
                      <p:cNvPr id="293930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27" y="2178"/>
                        <a:ext cx="1801" cy="523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3931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27" y="2439"/>
                        <a:ext cx="1801" cy="523"/>
                      </a:xfrm>
                      <a:prstGeom prst="ellipse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93932" name="Freeform 44"/>
                  <p:cNvSpPr>
                    <a:spLocks/>
                  </p:cNvSpPr>
                  <p:nvPr/>
                </p:nvSpPr>
                <p:spPr bwMode="auto">
                  <a:xfrm>
                    <a:off x="6127" y="2718"/>
                    <a:ext cx="1801" cy="248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330" y="341"/>
                      </a:cxn>
                      <a:cxn ang="0">
                        <a:pos x="2520" y="0"/>
                      </a:cxn>
                    </a:cxnLst>
                    <a:rect l="0" t="0" r="r" b="b"/>
                    <a:pathLst>
                      <a:path w="2520" h="341">
                        <a:moveTo>
                          <a:pt x="0" y="5"/>
                        </a:moveTo>
                        <a:cubicBezTo>
                          <a:pt x="180" y="305"/>
                          <a:pt x="911" y="341"/>
                          <a:pt x="1330" y="341"/>
                        </a:cubicBezTo>
                        <a:cubicBezTo>
                          <a:pt x="1750" y="341"/>
                          <a:pt x="2379" y="273"/>
                          <a:pt x="2520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3933" name="Freeform 45"/>
                <p:cNvSpPr>
                  <a:spLocks/>
                </p:cNvSpPr>
                <p:nvPr/>
              </p:nvSpPr>
              <p:spPr bwMode="auto">
                <a:xfrm>
                  <a:off x="6610" y="1987"/>
                  <a:ext cx="546" cy="687"/>
                </a:xfrm>
                <a:custGeom>
                  <a:avLst/>
                  <a:gdLst/>
                  <a:ahLst/>
                  <a:cxnLst>
                    <a:cxn ang="0">
                      <a:pos x="15" y="944"/>
                    </a:cxn>
                    <a:cxn ang="0">
                      <a:pos x="180" y="135"/>
                    </a:cxn>
                    <a:cxn ang="0">
                      <a:pos x="765" y="262"/>
                    </a:cxn>
                  </a:cxnLst>
                  <a:rect l="0" t="0" r="r" b="b"/>
                  <a:pathLst>
                    <a:path w="765" h="944">
                      <a:moveTo>
                        <a:pt x="15" y="944"/>
                      </a:moveTo>
                      <a:cubicBezTo>
                        <a:pt x="0" y="569"/>
                        <a:pt x="30" y="270"/>
                        <a:pt x="180" y="135"/>
                      </a:cubicBezTo>
                      <a:cubicBezTo>
                        <a:pt x="330" y="0"/>
                        <a:pt x="643" y="236"/>
                        <a:pt x="765" y="26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934" name="Freeform 46"/>
                <p:cNvSpPr>
                  <a:spLocks/>
                </p:cNvSpPr>
                <p:nvPr/>
              </p:nvSpPr>
              <p:spPr bwMode="auto">
                <a:xfrm>
                  <a:off x="7031" y="2112"/>
                  <a:ext cx="225" cy="589"/>
                </a:xfrm>
                <a:custGeom>
                  <a:avLst/>
                  <a:gdLst/>
                  <a:ahLst/>
                  <a:cxnLst>
                    <a:cxn ang="0">
                      <a:pos x="0" y="810"/>
                    </a:cxn>
                    <a:cxn ang="0">
                      <a:pos x="85" y="285"/>
                    </a:cxn>
                    <a:cxn ang="0">
                      <a:pos x="315" y="0"/>
                    </a:cxn>
                  </a:cxnLst>
                  <a:rect l="0" t="0" r="r" b="b"/>
                  <a:pathLst>
                    <a:path w="315" h="810">
                      <a:moveTo>
                        <a:pt x="0" y="810"/>
                      </a:moveTo>
                      <a:cubicBezTo>
                        <a:pt x="15" y="535"/>
                        <a:pt x="39" y="385"/>
                        <a:pt x="85" y="285"/>
                      </a:cubicBezTo>
                      <a:cubicBezTo>
                        <a:pt x="131" y="185"/>
                        <a:pt x="174" y="80"/>
                        <a:pt x="315" y="0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624" y="2043"/>
              <a:ext cx="667" cy="598"/>
              <a:chOff x="6624" y="2043"/>
              <a:chExt cx="667" cy="598"/>
            </a:xfrm>
          </p:grpSpPr>
          <p:sp>
            <p:nvSpPr>
              <p:cNvPr id="293936" name="Line 48"/>
              <p:cNvSpPr>
                <a:spLocks noChangeShapeType="1"/>
              </p:cNvSpPr>
              <p:nvPr/>
            </p:nvSpPr>
            <p:spPr bwMode="auto">
              <a:xfrm>
                <a:off x="6634" y="2641"/>
                <a:ext cx="3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37" name="Line 49"/>
              <p:cNvSpPr>
                <a:spLocks noChangeShapeType="1"/>
              </p:cNvSpPr>
              <p:nvPr/>
            </p:nvSpPr>
            <p:spPr bwMode="auto">
              <a:xfrm>
                <a:off x="6634" y="2577"/>
                <a:ext cx="3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38" name="Freeform 50"/>
              <p:cNvSpPr>
                <a:spLocks/>
              </p:cNvSpPr>
              <p:nvPr/>
            </p:nvSpPr>
            <p:spPr bwMode="auto">
              <a:xfrm>
                <a:off x="6624" y="2505"/>
                <a:ext cx="417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4" y="4"/>
                  </a:cxn>
                </a:cxnLst>
                <a:rect l="0" t="0" r="r" b="b"/>
                <a:pathLst>
                  <a:path w="584" h="4">
                    <a:moveTo>
                      <a:pt x="0" y="0"/>
                    </a:moveTo>
                    <a:lnTo>
                      <a:pt x="584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39" name="Freeform 51"/>
              <p:cNvSpPr>
                <a:spLocks/>
              </p:cNvSpPr>
              <p:nvPr/>
            </p:nvSpPr>
            <p:spPr bwMode="auto">
              <a:xfrm>
                <a:off x="6634" y="2432"/>
                <a:ext cx="422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0" y="19"/>
                  </a:cxn>
                </a:cxnLst>
                <a:rect l="0" t="0" r="r" b="b"/>
                <a:pathLst>
                  <a:path w="590" h="19">
                    <a:moveTo>
                      <a:pt x="0" y="0"/>
                    </a:moveTo>
                    <a:lnTo>
                      <a:pt x="590" y="1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0" name="Freeform 52"/>
              <p:cNvSpPr>
                <a:spLocks/>
              </p:cNvSpPr>
              <p:nvPr/>
            </p:nvSpPr>
            <p:spPr bwMode="auto">
              <a:xfrm>
                <a:off x="6634" y="2370"/>
                <a:ext cx="432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4" y="25"/>
                  </a:cxn>
                </a:cxnLst>
                <a:rect l="0" t="0" r="r" b="b"/>
                <a:pathLst>
                  <a:path w="604" h="25">
                    <a:moveTo>
                      <a:pt x="0" y="0"/>
                    </a:moveTo>
                    <a:lnTo>
                      <a:pt x="604" y="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1" name="Freeform 53"/>
              <p:cNvSpPr>
                <a:spLocks/>
              </p:cNvSpPr>
              <p:nvPr/>
            </p:nvSpPr>
            <p:spPr bwMode="auto">
              <a:xfrm>
                <a:off x="6638" y="2308"/>
                <a:ext cx="443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0" y="40"/>
                  </a:cxn>
                </a:cxnLst>
                <a:rect l="0" t="0" r="r" b="b"/>
                <a:pathLst>
                  <a:path w="620" h="40">
                    <a:moveTo>
                      <a:pt x="0" y="0"/>
                    </a:moveTo>
                    <a:lnTo>
                      <a:pt x="620" y="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2" name="Freeform 54"/>
              <p:cNvSpPr>
                <a:spLocks/>
              </p:cNvSpPr>
              <p:nvPr/>
            </p:nvSpPr>
            <p:spPr bwMode="auto">
              <a:xfrm>
                <a:off x="6649" y="2243"/>
                <a:ext cx="464" cy="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0" y="55"/>
                  </a:cxn>
                </a:cxnLst>
                <a:rect l="0" t="0" r="r" b="b"/>
                <a:pathLst>
                  <a:path w="650" h="55">
                    <a:moveTo>
                      <a:pt x="0" y="0"/>
                    </a:moveTo>
                    <a:lnTo>
                      <a:pt x="650" y="5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3" name="Freeform 55"/>
              <p:cNvSpPr>
                <a:spLocks/>
              </p:cNvSpPr>
              <p:nvPr/>
            </p:nvSpPr>
            <p:spPr bwMode="auto">
              <a:xfrm>
                <a:off x="6677" y="2181"/>
                <a:ext cx="457" cy="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0" y="76"/>
                  </a:cxn>
                </a:cxnLst>
                <a:rect l="0" t="0" r="r" b="b"/>
                <a:pathLst>
                  <a:path w="640" h="76">
                    <a:moveTo>
                      <a:pt x="0" y="0"/>
                    </a:moveTo>
                    <a:lnTo>
                      <a:pt x="640" y="7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4" name="Freeform 56"/>
              <p:cNvSpPr>
                <a:spLocks/>
              </p:cNvSpPr>
              <p:nvPr/>
            </p:nvSpPr>
            <p:spPr bwMode="auto">
              <a:xfrm>
                <a:off x="6691" y="2123"/>
                <a:ext cx="475" cy="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6" y="80"/>
                  </a:cxn>
                </a:cxnLst>
                <a:rect l="0" t="0" r="r" b="b"/>
                <a:pathLst>
                  <a:path w="666" h="80">
                    <a:moveTo>
                      <a:pt x="0" y="0"/>
                    </a:moveTo>
                    <a:lnTo>
                      <a:pt x="666" y="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5" name="Freeform 57"/>
              <p:cNvSpPr>
                <a:spLocks/>
              </p:cNvSpPr>
              <p:nvPr/>
            </p:nvSpPr>
            <p:spPr bwMode="auto">
              <a:xfrm>
                <a:off x="6738" y="2079"/>
                <a:ext cx="478" cy="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70" y="80"/>
                  </a:cxn>
                </a:cxnLst>
                <a:rect l="0" t="0" r="r" b="b"/>
                <a:pathLst>
                  <a:path w="670" h="80">
                    <a:moveTo>
                      <a:pt x="0" y="0"/>
                    </a:moveTo>
                    <a:lnTo>
                      <a:pt x="670" y="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946" name="Freeform 58"/>
              <p:cNvSpPr>
                <a:spLocks/>
              </p:cNvSpPr>
              <p:nvPr/>
            </p:nvSpPr>
            <p:spPr bwMode="auto">
              <a:xfrm>
                <a:off x="6806" y="2043"/>
                <a:ext cx="485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79" y="86"/>
                  </a:cxn>
                </a:cxnLst>
                <a:rect l="0" t="0" r="r" b="b"/>
                <a:pathLst>
                  <a:path w="679" h="86">
                    <a:moveTo>
                      <a:pt x="0" y="0"/>
                    </a:moveTo>
                    <a:lnTo>
                      <a:pt x="679" y="8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947" name="Freeform 59"/>
            <p:cNvSpPr>
              <a:spLocks/>
            </p:cNvSpPr>
            <p:nvPr/>
          </p:nvSpPr>
          <p:spPr bwMode="auto">
            <a:xfrm>
              <a:off x="7034" y="2203"/>
              <a:ext cx="465" cy="480"/>
            </a:xfrm>
            <a:custGeom>
              <a:avLst/>
              <a:gdLst/>
              <a:ahLst/>
              <a:cxnLst>
                <a:cxn ang="0">
                  <a:pos x="0" y="660"/>
                </a:cxn>
                <a:cxn ang="0">
                  <a:pos x="650" y="0"/>
                </a:cxn>
              </a:cxnLst>
              <a:rect l="0" t="0" r="r" b="b"/>
              <a:pathLst>
                <a:path w="650" h="660">
                  <a:moveTo>
                    <a:pt x="0" y="660"/>
                  </a:moveTo>
                  <a:lnTo>
                    <a:pt x="65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9" name="Diagram 58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Ambiguity with </a:t>
            </a:r>
            <a:r>
              <a:rPr lang="en-US" sz="3200" dirty="0" smtClean="0"/>
              <a:t>wireframe </a:t>
            </a:r>
            <a:r>
              <a:rPr lang="en-US" sz="3200" dirty="0"/>
              <a:t>models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1295400"/>
            <a:ext cx="1943100" cy="1716088"/>
            <a:chOff x="6120" y="7615"/>
            <a:chExt cx="1674" cy="196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120" y="7615"/>
              <a:ext cx="1674" cy="1962"/>
              <a:chOff x="4191" y="7484"/>
              <a:chExt cx="1674" cy="1963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4191" y="8007"/>
                <a:ext cx="773" cy="1440"/>
                <a:chOff x="4191" y="8007"/>
                <a:chExt cx="773" cy="1440"/>
              </a:xfrm>
            </p:grpSpPr>
            <p:sp>
              <p:nvSpPr>
                <p:cNvPr id="294921" name="Line 9"/>
                <p:cNvSpPr>
                  <a:spLocks noChangeShapeType="1"/>
                </p:cNvSpPr>
                <p:nvPr/>
              </p:nvSpPr>
              <p:spPr bwMode="auto">
                <a:xfrm>
                  <a:off x="4191" y="8007"/>
                  <a:ext cx="0" cy="10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2" name="Line 10"/>
                <p:cNvSpPr>
                  <a:spLocks noChangeShapeType="1"/>
                </p:cNvSpPr>
                <p:nvPr/>
              </p:nvSpPr>
              <p:spPr bwMode="auto">
                <a:xfrm>
                  <a:off x="4191" y="8007"/>
                  <a:ext cx="772" cy="39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3" name="Line 11"/>
                <p:cNvSpPr>
                  <a:spLocks noChangeShapeType="1"/>
                </p:cNvSpPr>
                <p:nvPr/>
              </p:nvSpPr>
              <p:spPr bwMode="auto">
                <a:xfrm>
                  <a:off x="4963" y="8400"/>
                  <a:ext cx="1" cy="104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4" name="Line 12"/>
                <p:cNvSpPr>
                  <a:spLocks noChangeShapeType="1"/>
                </p:cNvSpPr>
                <p:nvPr/>
              </p:nvSpPr>
              <p:spPr bwMode="auto">
                <a:xfrm>
                  <a:off x="4191" y="9055"/>
                  <a:ext cx="772" cy="39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5091" y="7484"/>
                <a:ext cx="774" cy="1440"/>
                <a:chOff x="4191" y="8007"/>
                <a:chExt cx="773" cy="1440"/>
              </a:xfrm>
            </p:grpSpPr>
            <p:sp>
              <p:nvSpPr>
                <p:cNvPr id="294926" name="Line 14"/>
                <p:cNvSpPr>
                  <a:spLocks noChangeShapeType="1"/>
                </p:cNvSpPr>
                <p:nvPr/>
              </p:nvSpPr>
              <p:spPr bwMode="auto">
                <a:xfrm>
                  <a:off x="4191" y="8007"/>
                  <a:ext cx="0" cy="104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7" name="Line 15"/>
                <p:cNvSpPr>
                  <a:spLocks noChangeShapeType="1"/>
                </p:cNvSpPr>
                <p:nvPr/>
              </p:nvSpPr>
              <p:spPr bwMode="auto">
                <a:xfrm>
                  <a:off x="4191" y="8007"/>
                  <a:ext cx="772" cy="39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8" name="Line 16"/>
                <p:cNvSpPr>
                  <a:spLocks noChangeShapeType="1"/>
                </p:cNvSpPr>
                <p:nvPr/>
              </p:nvSpPr>
              <p:spPr bwMode="auto">
                <a:xfrm>
                  <a:off x="4963" y="8400"/>
                  <a:ext cx="1" cy="104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29" name="Line 17"/>
                <p:cNvSpPr>
                  <a:spLocks noChangeShapeType="1"/>
                </p:cNvSpPr>
                <p:nvPr/>
              </p:nvSpPr>
              <p:spPr bwMode="auto">
                <a:xfrm>
                  <a:off x="4191" y="9055"/>
                  <a:ext cx="772" cy="39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930" name="Line 18"/>
              <p:cNvSpPr>
                <a:spLocks noChangeShapeType="1"/>
              </p:cNvSpPr>
              <p:nvPr/>
            </p:nvSpPr>
            <p:spPr bwMode="auto">
              <a:xfrm flipV="1">
                <a:off x="4191" y="7484"/>
                <a:ext cx="900" cy="5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31" name="Line 19"/>
              <p:cNvSpPr>
                <a:spLocks noChangeShapeType="1"/>
              </p:cNvSpPr>
              <p:nvPr/>
            </p:nvSpPr>
            <p:spPr bwMode="auto">
              <a:xfrm flipV="1">
                <a:off x="4963" y="7876"/>
                <a:ext cx="900" cy="5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32" name="Line 20"/>
              <p:cNvSpPr>
                <a:spLocks noChangeShapeType="1"/>
              </p:cNvSpPr>
              <p:nvPr/>
            </p:nvSpPr>
            <p:spPr bwMode="auto">
              <a:xfrm flipV="1">
                <a:off x="4963" y="8924"/>
                <a:ext cx="900" cy="5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33" name="Line 21"/>
              <p:cNvSpPr>
                <a:spLocks noChangeShapeType="1"/>
              </p:cNvSpPr>
              <p:nvPr/>
            </p:nvSpPr>
            <p:spPr bwMode="auto">
              <a:xfrm flipV="1">
                <a:off x="4191" y="8531"/>
                <a:ext cx="900" cy="5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6120" y="7615"/>
              <a:ext cx="1650" cy="1941"/>
              <a:chOff x="4191" y="7493"/>
              <a:chExt cx="1650" cy="1942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4191" y="7493"/>
                <a:ext cx="1650" cy="1942"/>
                <a:chOff x="4191" y="7493"/>
                <a:chExt cx="1650" cy="1942"/>
              </a:xfrm>
            </p:grpSpPr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>
                  <a:off x="4191" y="8007"/>
                  <a:ext cx="903" cy="1428"/>
                  <a:chOff x="4191" y="8007"/>
                  <a:chExt cx="903" cy="1428"/>
                </a:xfrm>
              </p:grpSpPr>
              <p:grpSp>
                <p:nvGrpSpPr>
                  <p:cNvPr id="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4449" y="8138"/>
                    <a:ext cx="645" cy="786"/>
                    <a:chOff x="4191" y="7484"/>
                    <a:chExt cx="1674" cy="1963"/>
                  </a:xfrm>
                </p:grpSpPr>
                <p:grpSp>
                  <p:nvGrpSpPr>
                    <p:cNvPr id="10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91" y="8007"/>
                      <a:ext cx="773" cy="1440"/>
                      <a:chOff x="4191" y="8007"/>
                      <a:chExt cx="773" cy="1440"/>
                    </a:xfrm>
                  </p:grpSpPr>
                  <p:sp>
                    <p:nvSpPr>
                      <p:cNvPr id="29493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8007"/>
                        <a:ext cx="0" cy="10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0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8007"/>
                        <a:ext cx="772" cy="39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1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63" y="8400"/>
                        <a:ext cx="1" cy="104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2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9055"/>
                        <a:ext cx="772" cy="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1" y="7484"/>
                      <a:ext cx="774" cy="1440"/>
                      <a:chOff x="4191" y="8007"/>
                      <a:chExt cx="773" cy="1440"/>
                    </a:xfrm>
                  </p:grpSpPr>
                  <p:sp>
                    <p:nvSpPr>
                      <p:cNvPr id="29494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8007"/>
                        <a:ext cx="0" cy="10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5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8007"/>
                        <a:ext cx="772" cy="39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63" y="8400"/>
                        <a:ext cx="1" cy="104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94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91" y="9055"/>
                        <a:ext cx="772" cy="3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4948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91" y="7484"/>
                      <a:ext cx="900" cy="5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949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63" y="7876"/>
                      <a:ext cx="900" cy="5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950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63" y="8924"/>
                      <a:ext cx="900" cy="5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951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91" y="8531"/>
                      <a:ext cx="900" cy="52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4952" name="Freeform 40"/>
                  <p:cNvSpPr>
                    <a:spLocks/>
                  </p:cNvSpPr>
                  <p:nvPr/>
                </p:nvSpPr>
                <p:spPr bwMode="auto">
                  <a:xfrm>
                    <a:off x="4191" y="8007"/>
                    <a:ext cx="268" cy="3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6" y="463"/>
                      </a:cxn>
                    </a:cxnLst>
                    <a:rect l="0" t="0" r="r" b="b"/>
                    <a:pathLst>
                      <a:path w="376" h="463">
                        <a:moveTo>
                          <a:pt x="0" y="0"/>
                        </a:moveTo>
                        <a:lnTo>
                          <a:pt x="376" y="463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3" name="Freeform 41"/>
                  <p:cNvSpPr>
                    <a:spLocks/>
                  </p:cNvSpPr>
                  <p:nvPr/>
                </p:nvSpPr>
                <p:spPr bwMode="auto">
                  <a:xfrm>
                    <a:off x="4191" y="8748"/>
                    <a:ext cx="268" cy="305"/>
                  </a:xfrm>
                  <a:custGeom>
                    <a:avLst/>
                    <a:gdLst/>
                    <a:ahLst/>
                    <a:cxnLst>
                      <a:cxn ang="0">
                        <a:pos x="376" y="0"/>
                      </a:cxn>
                      <a:cxn ang="0">
                        <a:pos x="0" y="420"/>
                      </a:cxn>
                    </a:cxnLst>
                    <a:rect l="0" t="0" r="r" b="b"/>
                    <a:pathLst>
                      <a:path w="376" h="420">
                        <a:moveTo>
                          <a:pt x="376" y="0"/>
                        </a:moveTo>
                        <a:lnTo>
                          <a:pt x="0" y="42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54" name="Freeform 42"/>
                  <p:cNvSpPr>
                    <a:spLocks/>
                  </p:cNvSpPr>
                  <p:nvPr/>
                </p:nvSpPr>
                <p:spPr bwMode="auto">
                  <a:xfrm>
                    <a:off x="4759" y="8933"/>
                    <a:ext cx="172" cy="50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0" y="690"/>
                      </a:cxn>
                    </a:cxnLst>
                    <a:rect l="0" t="0" r="r" b="b"/>
                    <a:pathLst>
                      <a:path w="240" h="690">
                        <a:moveTo>
                          <a:pt x="0" y="0"/>
                        </a:moveTo>
                        <a:lnTo>
                          <a:pt x="240" y="69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4955" name="Freeform 43"/>
                <p:cNvSpPr>
                  <a:spLocks/>
                </p:cNvSpPr>
                <p:nvPr/>
              </p:nvSpPr>
              <p:spPr bwMode="auto">
                <a:xfrm>
                  <a:off x="4791" y="7493"/>
                  <a:ext cx="311" cy="655"/>
                </a:xfrm>
                <a:custGeom>
                  <a:avLst/>
                  <a:gdLst/>
                  <a:ahLst/>
                  <a:cxnLst>
                    <a:cxn ang="0">
                      <a:pos x="0" y="901"/>
                    </a:cxn>
                    <a:cxn ang="0">
                      <a:pos x="436" y="0"/>
                    </a:cxn>
                  </a:cxnLst>
                  <a:rect l="0" t="0" r="r" b="b"/>
                  <a:pathLst>
                    <a:path w="436" h="901">
                      <a:moveTo>
                        <a:pt x="0" y="901"/>
                      </a:moveTo>
                      <a:lnTo>
                        <a:pt x="436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56" name="Freeform 44"/>
                <p:cNvSpPr>
                  <a:spLocks/>
                </p:cNvSpPr>
                <p:nvPr/>
              </p:nvSpPr>
              <p:spPr bwMode="auto">
                <a:xfrm>
                  <a:off x="5081" y="7897"/>
                  <a:ext cx="750" cy="403"/>
                </a:xfrm>
                <a:custGeom>
                  <a:avLst/>
                  <a:gdLst/>
                  <a:ahLst/>
                  <a:cxnLst>
                    <a:cxn ang="0">
                      <a:pos x="0" y="555"/>
                    </a:cxn>
                    <a:cxn ang="0">
                      <a:pos x="1050" y="0"/>
                    </a:cxn>
                  </a:cxnLst>
                  <a:rect l="0" t="0" r="r" b="b"/>
                  <a:pathLst>
                    <a:path w="1050" h="555">
                      <a:moveTo>
                        <a:pt x="0" y="555"/>
                      </a:moveTo>
                      <a:lnTo>
                        <a:pt x="1050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57" name="Freeform 45"/>
                <p:cNvSpPr>
                  <a:spLocks/>
                </p:cNvSpPr>
                <p:nvPr/>
              </p:nvSpPr>
              <p:spPr bwMode="auto">
                <a:xfrm>
                  <a:off x="5081" y="8704"/>
                  <a:ext cx="760" cy="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5" y="300"/>
                    </a:cxn>
                  </a:cxnLst>
                  <a:rect l="0" t="0" r="r" b="b"/>
                  <a:pathLst>
                    <a:path w="1065" h="300">
                      <a:moveTo>
                        <a:pt x="0" y="0"/>
                      </a:moveTo>
                      <a:lnTo>
                        <a:pt x="1065" y="30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958" name="Freeform 46"/>
                <p:cNvSpPr>
                  <a:spLocks/>
                </p:cNvSpPr>
                <p:nvPr/>
              </p:nvSpPr>
              <p:spPr bwMode="auto">
                <a:xfrm>
                  <a:off x="4802" y="8540"/>
                  <a:ext cx="300" cy="11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420" y="0"/>
                    </a:cxn>
                  </a:cxnLst>
                  <a:rect l="0" t="0" r="r" b="b"/>
                  <a:pathLst>
                    <a:path w="420" h="15">
                      <a:moveTo>
                        <a:pt x="0" y="15"/>
                      </a:moveTo>
                      <a:lnTo>
                        <a:pt x="420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959" name="Freeform 47"/>
              <p:cNvSpPr>
                <a:spLocks/>
              </p:cNvSpPr>
              <p:nvPr/>
            </p:nvSpPr>
            <p:spPr bwMode="auto">
              <a:xfrm>
                <a:off x="4738" y="8399"/>
                <a:ext cx="225" cy="120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315" y="0"/>
                  </a:cxn>
                </a:cxnLst>
                <a:rect l="0" t="0" r="r" b="b"/>
                <a:pathLst>
                  <a:path w="315" h="166">
                    <a:moveTo>
                      <a:pt x="0" y="166"/>
                    </a:moveTo>
                    <a:lnTo>
                      <a:pt x="315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600200" y="2819400"/>
            <a:ext cx="2133600" cy="1905000"/>
            <a:chOff x="5734" y="7484"/>
            <a:chExt cx="1673" cy="1961"/>
          </a:xfrm>
        </p:grpSpPr>
        <p:sp>
          <p:nvSpPr>
            <p:cNvPr id="294961" name="Line 49"/>
            <p:cNvSpPr>
              <a:spLocks noChangeShapeType="1"/>
            </p:cNvSpPr>
            <p:nvPr/>
          </p:nvSpPr>
          <p:spPr bwMode="auto">
            <a:xfrm flipV="1">
              <a:off x="6506" y="8923"/>
              <a:ext cx="901" cy="5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5734" y="7484"/>
              <a:ext cx="1673" cy="1961"/>
              <a:chOff x="5734" y="7484"/>
              <a:chExt cx="1673" cy="1961"/>
            </a:xfrm>
          </p:grpSpPr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5734" y="8006"/>
                <a:ext cx="774" cy="1439"/>
                <a:chOff x="5734" y="8006"/>
                <a:chExt cx="774" cy="1439"/>
              </a:xfrm>
            </p:grpSpPr>
            <p:grpSp>
              <p:nvGrpSpPr>
                <p:cNvPr id="15" name="Group 52"/>
                <p:cNvGrpSpPr>
                  <a:grpSpLocks/>
                </p:cNvGrpSpPr>
                <p:nvPr/>
              </p:nvGrpSpPr>
              <p:grpSpPr bwMode="auto">
                <a:xfrm>
                  <a:off x="5734" y="8007"/>
                  <a:ext cx="772" cy="1426"/>
                  <a:chOff x="5734" y="8007"/>
                  <a:chExt cx="772" cy="1426"/>
                </a:xfrm>
              </p:grpSpPr>
              <p:sp>
                <p:nvSpPr>
                  <p:cNvPr id="294965" name="Freeform 53"/>
                  <p:cNvSpPr>
                    <a:spLocks/>
                  </p:cNvSpPr>
                  <p:nvPr/>
                </p:nvSpPr>
                <p:spPr bwMode="auto">
                  <a:xfrm>
                    <a:off x="5734" y="8007"/>
                    <a:ext cx="268" cy="3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6" y="463"/>
                      </a:cxn>
                    </a:cxnLst>
                    <a:rect l="0" t="0" r="r" b="b"/>
                    <a:pathLst>
                      <a:path w="376" h="463">
                        <a:moveTo>
                          <a:pt x="0" y="0"/>
                        </a:moveTo>
                        <a:lnTo>
                          <a:pt x="376" y="463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66" name="Freeform 54"/>
                  <p:cNvSpPr>
                    <a:spLocks/>
                  </p:cNvSpPr>
                  <p:nvPr/>
                </p:nvSpPr>
                <p:spPr bwMode="auto">
                  <a:xfrm>
                    <a:off x="5734" y="8755"/>
                    <a:ext cx="257" cy="297"/>
                  </a:xfrm>
                  <a:custGeom>
                    <a:avLst/>
                    <a:gdLst/>
                    <a:ahLst/>
                    <a:cxnLst>
                      <a:cxn ang="0">
                        <a:pos x="360" y="0"/>
                      </a:cxn>
                      <a:cxn ang="0">
                        <a:pos x="0" y="409"/>
                      </a:cxn>
                    </a:cxnLst>
                    <a:rect l="0" t="0" r="r" b="b"/>
                    <a:pathLst>
                      <a:path w="360" h="409">
                        <a:moveTo>
                          <a:pt x="360" y="0"/>
                        </a:moveTo>
                        <a:lnTo>
                          <a:pt x="0" y="409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67" name="Freeform 55"/>
                  <p:cNvSpPr>
                    <a:spLocks/>
                  </p:cNvSpPr>
                  <p:nvPr/>
                </p:nvSpPr>
                <p:spPr bwMode="auto">
                  <a:xfrm>
                    <a:off x="6281" y="8908"/>
                    <a:ext cx="193" cy="5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71" y="722"/>
                      </a:cxn>
                    </a:cxnLst>
                    <a:rect l="0" t="0" r="r" b="b"/>
                    <a:pathLst>
                      <a:path w="271" h="722">
                        <a:moveTo>
                          <a:pt x="0" y="0"/>
                        </a:moveTo>
                        <a:lnTo>
                          <a:pt x="271" y="722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68" name="Freeform 56"/>
                  <p:cNvSpPr>
                    <a:spLocks/>
                  </p:cNvSpPr>
                  <p:nvPr/>
                </p:nvSpPr>
                <p:spPr bwMode="auto">
                  <a:xfrm>
                    <a:off x="6281" y="8389"/>
                    <a:ext cx="225" cy="120"/>
                  </a:xfrm>
                  <a:custGeom>
                    <a:avLst/>
                    <a:gdLst/>
                    <a:ahLst/>
                    <a:cxnLst>
                      <a:cxn ang="0">
                        <a:pos x="0" y="166"/>
                      </a:cxn>
                      <a:cxn ang="0">
                        <a:pos x="315" y="0"/>
                      </a:cxn>
                    </a:cxnLst>
                    <a:rect l="0" t="0" r="r" b="b"/>
                    <a:pathLst>
                      <a:path w="315" h="166">
                        <a:moveTo>
                          <a:pt x="0" y="166"/>
                        </a:moveTo>
                        <a:lnTo>
                          <a:pt x="315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69" name="Freeform 57"/>
                  <p:cNvSpPr>
                    <a:spLocks/>
                  </p:cNvSpPr>
                  <p:nvPr/>
                </p:nvSpPr>
                <p:spPr bwMode="auto">
                  <a:xfrm>
                    <a:off x="5991" y="8321"/>
                    <a:ext cx="1" cy="4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49"/>
                      </a:cxn>
                    </a:cxnLst>
                    <a:rect l="0" t="0" r="r" b="b"/>
                    <a:pathLst>
                      <a:path w="1" h="649">
                        <a:moveTo>
                          <a:pt x="0" y="0"/>
                        </a:moveTo>
                        <a:lnTo>
                          <a:pt x="0" y="649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0" name="Freeform 58"/>
                  <p:cNvSpPr>
                    <a:spLocks/>
                  </p:cNvSpPr>
                  <p:nvPr/>
                </p:nvSpPr>
                <p:spPr bwMode="auto">
                  <a:xfrm>
                    <a:off x="6291" y="8506"/>
                    <a:ext cx="1" cy="427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587"/>
                      </a:cxn>
                    </a:cxnLst>
                    <a:rect l="0" t="0" r="r" b="b"/>
                    <a:pathLst>
                      <a:path w="1" h="587">
                        <a:moveTo>
                          <a:pt x="1" y="0"/>
                        </a:moveTo>
                        <a:lnTo>
                          <a:pt x="0" y="587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1" name="Freeform 59"/>
                  <p:cNvSpPr>
                    <a:spLocks/>
                  </p:cNvSpPr>
                  <p:nvPr/>
                </p:nvSpPr>
                <p:spPr bwMode="auto">
                  <a:xfrm>
                    <a:off x="5995" y="8773"/>
                    <a:ext cx="300" cy="15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20" y="210"/>
                      </a:cxn>
                    </a:cxnLst>
                    <a:rect l="0" t="0" r="r" b="b"/>
                    <a:pathLst>
                      <a:path w="420" h="210">
                        <a:moveTo>
                          <a:pt x="0" y="0"/>
                        </a:moveTo>
                        <a:lnTo>
                          <a:pt x="420" y="210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2" name="Freeform 60"/>
                  <p:cNvSpPr>
                    <a:spLocks/>
                  </p:cNvSpPr>
                  <p:nvPr/>
                </p:nvSpPr>
                <p:spPr bwMode="auto">
                  <a:xfrm>
                    <a:off x="5995" y="8340"/>
                    <a:ext cx="286" cy="16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00" y="228"/>
                      </a:cxn>
                    </a:cxnLst>
                    <a:rect l="0" t="0" r="r" b="b"/>
                    <a:pathLst>
                      <a:path w="400" h="228">
                        <a:moveTo>
                          <a:pt x="0" y="0"/>
                        </a:moveTo>
                        <a:lnTo>
                          <a:pt x="400" y="228"/>
                        </a:ln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61"/>
                <p:cNvGrpSpPr>
                  <a:grpSpLocks/>
                </p:cNvGrpSpPr>
                <p:nvPr/>
              </p:nvGrpSpPr>
              <p:grpSpPr bwMode="auto">
                <a:xfrm>
                  <a:off x="5734" y="8006"/>
                  <a:ext cx="774" cy="1439"/>
                  <a:chOff x="4191" y="8007"/>
                  <a:chExt cx="773" cy="1440"/>
                </a:xfrm>
              </p:grpSpPr>
              <p:sp>
                <p:nvSpPr>
                  <p:cNvPr id="29497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8007"/>
                    <a:ext cx="0" cy="104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8007"/>
                    <a:ext cx="772" cy="39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963" y="8400"/>
                    <a:ext cx="1" cy="104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97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9055"/>
                    <a:ext cx="772" cy="39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4978" name="Line 66"/>
              <p:cNvSpPr>
                <a:spLocks noChangeShapeType="1"/>
              </p:cNvSpPr>
              <p:nvPr/>
            </p:nvSpPr>
            <p:spPr bwMode="auto">
              <a:xfrm flipV="1">
                <a:off x="5734" y="7484"/>
                <a:ext cx="901" cy="5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79" name="Line 67"/>
              <p:cNvSpPr>
                <a:spLocks noChangeShapeType="1"/>
              </p:cNvSpPr>
              <p:nvPr/>
            </p:nvSpPr>
            <p:spPr bwMode="auto">
              <a:xfrm flipV="1">
                <a:off x="6506" y="7875"/>
                <a:ext cx="901" cy="52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6634" y="7484"/>
              <a:ext cx="772" cy="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1" name="Line 69"/>
            <p:cNvSpPr>
              <a:spLocks noChangeShapeType="1"/>
            </p:cNvSpPr>
            <p:nvPr/>
          </p:nvSpPr>
          <p:spPr bwMode="auto">
            <a:xfrm>
              <a:off x="7406" y="7876"/>
              <a:ext cx="1" cy="1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3733800" y="4038600"/>
            <a:ext cx="2438400" cy="1905000"/>
            <a:chOff x="6763" y="8793"/>
            <a:chExt cx="1673" cy="1961"/>
          </a:xfrm>
        </p:grpSpPr>
        <p:grpSp>
          <p:nvGrpSpPr>
            <p:cNvPr id="18" name="Group 71"/>
            <p:cNvGrpSpPr>
              <a:grpSpLocks/>
            </p:cNvGrpSpPr>
            <p:nvPr/>
          </p:nvGrpSpPr>
          <p:grpSpPr bwMode="auto">
            <a:xfrm>
              <a:off x="6763" y="9316"/>
              <a:ext cx="774" cy="1438"/>
              <a:chOff x="4191" y="8007"/>
              <a:chExt cx="773" cy="1440"/>
            </a:xfrm>
          </p:grpSpPr>
          <p:sp>
            <p:nvSpPr>
              <p:cNvPr id="294984" name="Line 72"/>
              <p:cNvSpPr>
                <a:spLocks noChangeShapeType="1"/>
              </p:cNvSpPr>
              <p:nvPr/>
            </p:nvSpPr>
            <p:spPr bwMode="auto">
              <a:xfrm>
                <a:off x="4191" y="8007"/>
                <a:ext cx="0" cy="10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85" name="Line 73"/>
              <p:cNvSpPr>
                <a:spLocks noChangeShapeType="1"/>
              </p:cNvSpPr>
              <p:nvPr/>
            </p:nvSpPr>
            <p:spPr bwMode="auto">
              <a:xfrm>
                <a:off x="4191" y="8007"/>
                <a:ext cx="772" cy="3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86" name="Line 74"/>
              <p:cNvSpPr>
                <a:spLocks noChangeShapeType="1"/>
              </p:cNvSpPr>
              <p:nvPr/>
            </p:nvSpPr>
            <p:spPr bwMode="auto">
              <a:xfrm>
                <a:off x="4963" y="8400"/>
                <a:ext cx="1" cy="10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87" name="Line 75"/>
              <p:cNvSpPr>
                <a:spLocks noChangeShapeType="1"/>
              </p:cNvSpPr>
              <p:nvPr/>
            </p:nvSpPr>
            <p:spPr bwMode="auto">
              <a:xfrm>
                <a:off x="4191" y="9055"/>
                <a:ext cx="772" cy="3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4988" name="Line 76"/>
            <p:cNvSpPr>
              <a:spLocks noChangeShapeType="1"/>
            </p:cNvSpPr>
            <p:nvPr/>
          </p:nvSpPr>
          <p:spPr bwMode="auto">
            <a:xfrm flipV="1">
              <a:off x="6763" y="8793"/>
              <a:ext cx="901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9" name="Line 77"/>
            <p:cNvSpPr>
              <a:spLocks noChangeShapeType="1"/>
            </p:cNvSpPr>
            <p:nvPr/>
          </p:nvSpPr>
          <p:spPr bwMode="auto">
            <a:xfrm flipV="1">
              <a:off x="7535" y="9185"/>
              <a:ext cx="901" cy="5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0" name="Line 78"/>
            <p:cNvSpPr>
              <a:spLocks noChangeShapeType="1"/>
            </p:cNvSpPr>
            <p:nvPr/>
          </p:nvSpPr>
          <p:spPr bwMode="auto">
            <a:xfrm flipV="1">
              <a:off x="7535" y="10231"/>
              <a:ext cx="901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1" name="Freeform 79"/>
            <p:cNvSpPr>
              <a:spLocks/>
            </p:cNvSpPr>
            <p:nvPr/>
          </p:nvSpPr>
          <p:spPr bwMode="auto">
            <a:xfrm>
              <a:off x="7364" y="8793"/>
              <a:ext cx="311" cy="654"/>
            </a:xfrm>
            <a:custGeom>
              <a:avLst/>
              <a:gdLst/>
              <a:ahLst/>
              <a:cxnLst>
                <a:cxn ang="0">
                  <a:pos x="0" y="901"/>
                </a:cxn>
                <a:cxn ang="0">
                  <a:pos x="436" y="0"/>
                </a:cxn>
              </a:cxnLst>
              <a:rect l="0" t="0" r="r" b="b"/>
              <a:pathLst>
                <a:path w="436" h="901">
                  <a:moveTo>
                    <a:pt x="0" y="901"/>
                  </a:moveTo>
                  <a:lnTo>
                    <a:pt x="43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2" name="Freeform 80"/>
            <p:cNvSpPr>
              <a:spLocks/>
            </p:cNvSpPr>
            <p:nvPr/>
          </p:nvSpPr>
          <p:spPr bwMode="auto">
            <a:xfrm>
              <a:off x="7653" y="9197"/>
              <a:ext cx="751" cy="402"/>
            </a:xfrm>
            <a:custGeom>
              <a:avLst/>
              <a:gdLst/>
              <a:ahLst/>
              <a:cxnLst>
                <a:cxn ang="0">
                  <a:pos x="0" y="555"/>
                </a:cxn>
                <a:cxn ang="0">
                  <a:pos x="1050" y="0"/>
                </a:cxn>
              </a:cxnLst>
              <a:rect l="0" t="0" r="r" b="b"/>
              <a:pathLst>
                <a:path w="1050" h="555">
                  <a:moveTo>
                    <a:pt x="0" y="555"/>
                  </a:moveTo>
                  <a:lnTo>
                    <a:pt x="105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3" name="Freeform 81"/>
            <p:cNvSpPr>
              <a:spLocks/>
            </p:cNvSpPr>
            <p:nvPr/>
          </p:nvSpPr>
          <p:spPr bwMode="auto">
            <a:xfrm>
              <a:off x="7206" y="9433"/>
              <a:ext cx="164" cy="102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230" y="0"/>
                </a:cxn>
              </a:cxnLst>
              <a:rect l="0" t="0" r="r" b="b"/>
              <a:pathLst>
                <a:path w="230" h="140">
                  <a:moveTo>
                    <a:pt x="0" y="140"/>
                  </a:moveTo>
                  <a:lnTo>
                    <a:pt x="23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4" name="Freeform 82"/>
            <p:cNvSpPr>
              <a:spLocks/>
            </p:cNvSpPr>
            <p:nvPr/>
          </p:nvSpPr>
          <p:spPr bwMode="auto">
            <a:xfrm>
              <a:off x="7374" y="9432"/>
              <a:ext cx="285" cy="153"/>
            </a:xfrm>
            <a:custGeom>
              <a:avLst/>
              <a:gdLst/>
              <a:ahLst/>
              <a:cxnLst>
                <a:cxn ang="0">
                  <a:pos x="399" y="210"/>
                </a:cxn>
                <a:cxn ang="0">
                  <a:pos x="0" y="0"/>
                </a:cxn>
              </a:cxnLst>
              <a:rect l="0" t="0" r="r" b="b"/>
              <a:pathLst>
                <a:path w="399" h="210">
                  <a:moveTo>
                    <a:pt x="399" y="21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5" name="Freeform 83"/>
            <p:cNvSpPr>
              <a:spLocks/>
            </p:cNvSpPr>
            <p:nvPr/>
          </p:nvSpPr>
          <p:spPr bwMode="auto">
            <a:xfrm>
              <a:off x="7516" y="9588"/>
              <a:ext cx="158" cy="8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0" y="120"/>
                </a:cxn>
              </a:cxnLst>
              <a:rect l="0" t="0" r="r" b="b"/>
              <a:pathLst>
                <a:path w="221" h="120">
                  <a:moveTo>
                    <a:pt x="221" y="0"/>
                  </a:moveTo>
                  <a:lnTo>
                    <a:pt x="0" y="12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6" name="Line 84"/>
            <p:cNvSpPr>
              <a:spLocks noChangeShapeType="1"/>
            </p:cNvSpPr>
            <p:nvPr/>
          </p:nvSpPr>
          <p:spPr bwMode="auto">
            <a:xfrm>
              <a:off x="7663" y="8793"/>
              <a:ext cx="771" cy="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97" name="Line 85"/>
            <p:cNvSpPr>
              <a:spLocks noChangeShapeType="1"/>
            </p:cNvSpPr>
            <p:nvPr/>
          </p:nvSpPr>
          <p:spPr bwMode="auto">
            <a:xfrm>
              <a:off x="8434" y="9185"/>
              <a:ext cx="0" cy="1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6553200" y="2895600"/>
            <a:ext cx="2362200" cy="2057400"/>
            <a:chOff x="5220" y="9047"/>
            <a:chExt cx="1682" cy="1969"/>
          </a:xfrm>
        </p:grpSpPr>
        <p:grpSp>
          <p:nvGrpSpPr>
            <p:cNvPr id="20" name="Group 87"/>
            <p:cNvGrpSpPr>
              <a:grpSpLocks/>
            </p:cNvGrpSpPr>
            <p:nvPr/>
          </p:nvGrpSpPr>
          <p:grpSpPr bwMode="auto">
            <a:xfrm>
              <a:off x="5220" y="9047"/>
              <a:ext cx="1682" cy="1969"/>
              <a:chOff x="5220" y="9047"/>
              <a:chExt cx="1682" cy="1969"/>
            </a:xfrm>
          </p:grpSpPr>
          <p:sp>
            <p:nvSpPr>
              <p:cNvPr id="295000" name="Freeform 88"/>
              <p:cNvSpPr>
                <a:spLocks/>
              </p:cNvSpPr>
              <p:nvPr/>
            </p:nvSpPr>
            <p:spPr bwMode="auto">
              <a:xfrm>
                <a:off x="6131" y="9876"/>
                <a:ext cx="1" cy="382"/>
              </a:xfrm>
              <a:custGeom>
                <a:avLst/>
                <a:gdLst/>
                <a:ahLst/>
                <a:cxnLst>
                  <a:cxn ang="0">
                    <a:pos x="0" y="525"/>
                  </a:cxn>
                  <a:cxn ang="0">
                    <a:pos x="0" y="0"/>
                  </a:cxn>
                </a:cxnLst>
                <a:rect l="0" t="0" r="r" b="b"/>
                <a:pathLst>
                  <a:path w="1" h="525">
                    <a:moveTo>
                      <a:pt x="0" y="525"/>
                    </a:move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89"/>
              <p:cNvGrpSpPr>
                <a:grpSpLocks/>
              </p:cNvGrpSpPr>
              <p:nvPr/>
            </p:nvGrpSpPr>
            <p:grpSpPr bwMode="auto">
              <a:xfrm>
                <a:off x="5220" y="9047"/>
                <a:ext cx="1682" cy="1969"/>
                <a:chOff x="5220" y="9047"/>
                <a:chExt cx="1682" cy="1969"/>
              </a:xfrm>
            </p:grpSpPr>
            <p:grpSp>
              <p:nvGrpSpPr>
                <p:cNvPr id="22" name="Group 90"/>
                <p:cNvGrpSpPr>
                  <a:grpSpLocks/>
                </p:cNvGrpSpPr>
                <p:nvPr/>
              </p:nvGrpSpPr>
              <p:grpSpPr bwMode="auto">
                <a:xfrm>
                  <a:off x="5220" y="9577"/>
                  <a:ext cx="774" cy="1439"/>
                  <a:chOff x="4191" y="8007"/>
                  <a:chExt cx="773" cy="1440"/>
                </a:xfrm>
              </p:grpSpPr>
              <p:sp>
                <p:nvSpPr>
                  <p:cNvPr id="29500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8007"/>
                    <a:ext cx="0" cy="104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0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8007"/>
                    <a:ext cx="772" cy="39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0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963" y="8400"/>
                    <a:ext cx="1" cy="104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00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4191" y="9055"/>
                    <a:ext cx="772" cy="39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500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5220" y="9055"/>
                  <a:ext cx="901" cy="52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5992" y="10494"/>
                  <a:ext cx="901" cy="52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09" name="Freeform 97"/>
                <p:cNvSpPr>
                  <a:spLocks/>
                </p:cNvSpPr>
                <p:nvPr/>
              </p:nvSpPr>
              <p:spPr bwMode="auto">
                <a:xfrm>
                  <a:off x="6111" y="10265"/>
                  <a:ext cx="760" cy="2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5" y="300"/>
                    </a:cxn>
                  </a:cxnLst>
                  <a:rect l="0" t="0" r="r" b="b"/>
                  <a:pathLst>
                    <a:path w="1065" h="300">
                      <a:moveTo>
                        <a:pt x="0" y="0"/>
                      </a:moveTo>
                      <a:lnTo>
                        <a:pt x="1065" y="30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0" name="Freeform 98"/>
                <p:cNvSpPr>
                  <a:spLocks/>
                </p:cNvSpPr>
                <p:nvPr/>
              </p:nvSpPr>
              <p:spPr bwMode="auto">
                <a:xfrm>
                  <a:off x="5981" y="10280"/>
                  <a:ext cx="150" cy="65"/>
                </a:xfrm>
                <a:custGeom>
                  <a:avLst/>
                  <a:gdLst/>
                  <a:ahLst/>
                  <a:cxnLst>
                    <a:cxn ang="0">
                      <a:pos x="210" y="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210" h="90">
                      <a:moveTo>
                        <a:pt x="210" y="0"/>
                      </a:moveTo>
                      <a:lnTo>
                        <a:pt x="0" y="9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1" name="Freeform 99"/>
                <p:cNvSpPr>
                  <a:spLocks/>
                </p:cNvSpPr>
                <p:nvPr/>
              </p:nvSpPr>
              <p:spPr bwMode="auto">
                <a:xfrm>
                  <a:off x="6131" y="9451"/>
                  <a:ext cx="771" cy="436"/>
                </a:xfrm>
                <a:custGeom>
                  <a:avLst/>
                  <a:gdLst/>
                  <a:ahLst/>
                  <a:cxnLst>
                    <a:cxn ang="0">
                      <a:pos x="1080" y="0"/>
                    </a:cxn>
                    <a:cxn ang="0">
                      <a:pos x="0" y="600"/>
                    </a:cxn>
                  </a:cxnLst>
                  <a:rect l="0" t="0" r="r" b="b"/>
                  <a:pathLst>
                    <a:path w="1080" h="600">
                      <a:moveTo>
                        <a:pt x="108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2" name="Freeform 100"/>
                <p:cNvSpPr>
                  <a:spLocks/>
                </p:cNvSpPr>
                <p:nvPr/>
              </p:nvSpPr>
              <p:spPr bwMode="auto">
                <a:xfrm>
                  <a:off x="6120" y="9047"/>
                  <a:ext cx="771" cy="4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80" y="555"/>
                    </a:cxn>
                  </a:cxnLst>
                  <a:rect l="0" t="0" r="r" b="b"/>
                  <a:pathLst>
                    <a:path w="1080" h="555">
                      <a:moveTo>
                        <a:pt x="0" y="0"/>
                      </a:moveTo>
                      <a:lnTo>
                        <a:pt x="1080" y="555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013" name="Freeform 101"/>
                <p:cNvSpPr>
                  <a:spLocks/>
                </p:cNvSpPr>
                <p:nvPr/>
              </p:nvSpPr>
              <p:spPr bwMode="auto">
                <a:xfrm>
                  <a:off x="6881" y="9429"/>
                  <a:ext cx="1" cy="1058"/>
                </a:xfrm>
                <a:custGeom>
                  <a:avLst/>
                  <a:gdLst/>
                  <a:ahLst/>
                  <a:cxnLst>
                    <a:cxn ang="0">
                      <a:pos x="0" y="145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455">
                      <a:moveTo>
                        <a:pt x="0" y="145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5014" name="Line 102"/>
            <p:cNvSpPr>
              <a:spLocks noChangeShapeType="1"/>
            </p:cNvSpPr>
            <p:nvPr/>
          </p:nvSpPr>
          <p:spPr bwMode="auto">
            <a:xfrm flipV="1">
              <a:off x="5992" y="9446"/>
              <a:ext cx="901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0" name="Diagram 99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Boundary Representation scheme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/>
              <a:t>B-rep for short </a:t>
            </a:r>
          </a:p>
          <a:p>
            <a:pPr lvl="1"/>
            <a:r>
              <a:rPr lang="en-US" sz="2400"/>
              <a:t>an extension of wireframe modeling to include the face information </a:t>
            </a:r>
          </a:p>
          <a:p>
            <a:pPr lvl="1"/>
            <a:r>
              <a:rPr lang="en-US" sz="2400"/>
              <a:t>The faces can either be analytical or free form surfaces</a:t>
            </a:r>
          </a:p>
          <a:p>
            <a:pPr lvl="1"/>
            <a:r>
              <a:rPr lang="en-US" sz="2400"/>
              <a:t>B-rep uses the Jordan’s curve theorem on boundary determinism </a:t>
            </a:r>
          </a:p>
          <a:p>
            <a:pPr lvl="2"/>
            <a:r>
              <a:rPr lang="en-US" sz="2000"/>
              <a:t>a closed connected surface determines the interior of a solid </a:t>
            </a:r>
          </a:p>
          <a:p>
            <a:pPr lvl="1"/>
            <a:r>
              <a:rPr lang="en-US" sz="2400"/>
              <a:t>both topological and geometric information is stored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orientations with B-rep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/>
              <a:t>Face orientations may be recorded such that a normal to the face points into the solid.</a:t>
            </a:r>
          </a:p>
          <a:p>
            <a:pPr lvl="1"/>
            <a:endParaRPr lang="en-US"/>
          </a:p>
          <a:p>
            <a:pPr lvl="1"/>
            <a:r>
              <a:rPr lang="en-US"/>
              <a:t> This can be ensured by the clockwise ordering of vertices (right-handed rule) associated with the face </a:t>
            </a:r>
          </a:p>
          <a:p>
            <a:pPr lvl="1"/>
            <a:endParaRPr lang="en-US"/>
          </a:p>
          <a:p>
            <a:pPr lvl="1"/>
            <a:r>
              <a:rPr lang="en-US"/>
              <a:t>Using normal vectors, one can distinguish the interior of the solid from its exterior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Example: Face orientation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76400" y="1524000"/>
            <a:ext cx="6858000" cy="4113213"/>
            <a:chOff x="2649" y="6581"/>
            <a:chExt cx="6942" cy="4057"/>
          </a:xfrm>
        </p:grpSpPr>
        <p:sp>
          <p:nvSpPr>
            <p:cNvPr id="25611" name="AutoShape 5"/>
            <p:cNvSpPr>
              <a:spLocks noChangeAspect="1" noChangeArrowheads="1"/>
            </p:cNvSpPr>
            <p:nvPr/>
          </p:nvSpPr>
          <p:spPr bwMode="auto">
            <a:xfrm>
              <a:off x="2649" y="6581"/>
              <a:ext cx="6942" cy="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6" y="7628"/>
              <a:ext cx="2057" cy="1964"/>
              <a:chOff x="2906" y="7628"/>
              <a:chExt cx="2057" cy="1964"/>
            </a:xfrm>
          </p:grpSpPr>
          <p:sp>
            <p:nvSpPr>
              <p:cNvPr id="25633" name="Line 7"/>
              <p:cNvSpPr>
                <a:spLocks noChangeShapeType="1"/>
              </p:cNvSpPr>
              <p:nvPr/>
            </p:nvSpPr>
            <p:spPr bwMode="auto">
              <a:xfrm flipH="1">
                <a:off x="2906" y="7628"/>
                <a:ext cx="77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8"/>
              <p:cNvSpPr>
                <a:spLocks noChangeShapeType="1"/>
              </p:cNvSpPr>
              <p:nvPr/>
            </p:nvSpPr>
            <p:spPr bwMode="auto">
              <a:xfrm>
                <a:off x="3677" y="7628"/>
                <a:ext cx="1286" cy="19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Line 9"/>
              <p:cNvSpPr>
                <a:spLocks noChangeShapeType="1"/>
              </p:cNvSpPr>
              <p:nvPr/>
            </p:nvSpPr>
            <p:spPr bwMode="auto">
              <a:xfrm flipV="1">
                <a:off x="2906" y="8283"/>
                <a:ext cx="1800" cy="7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Line 10"/>
              <p:cNvSpPr>
                <a:spLocks noChangeShapeType="1"/>
              </p:cNvSpPr>
              <p:nvPr/>
            </p:nvSpPr>
            <p:spPr bwMode="auto">
              <a:xfrm>
                <a:off x="4706" y="8283"/>
                <a:ext cx="257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Line 11"/>
              <p:cNvSpPr>
                <a:spLocks noChangeShapeType="1"/>
              </p:cNvSpPr>
              <p:nvPr/>
            </p:nvSpPr>
            <p:spPr bwMode="auto">
              <a:xfrm>
                <a:off x="2906" y="9068"/>
                <a:ext cx="2057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12"/>
              <p:cNvSpPr>
                <a:spLocks noChangeShapeType="1"/>
              </p:cNvSpPr>
              <p:nvPr/>
            </p:nvSpPr>
            <p:spPr bwMode="auto">
              <a:xfrm>
                <a:off x="3677" y="7628"/>
                <a:ext cx="1029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649" y="9068"/>
              <a:ext cx="38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963" y="9592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706" y="8021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549" y="9330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(1)</a:t>
              </a:r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834" y="8675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(2)</a:t>
              </a:r>
              <a:endParaRPr lang="en-US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549" y="8414"/>
              <a:ext cx="513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(3)</a:t>
              </a:r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034" y="8021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(4)</a:t>
              </a:r>
              <a:endParaRPr lang="en-US"/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4063" y="7628"/>
              <a:ext cx="513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(5)</a:t>
              </a:r>
              <a:endParaRPr lang="en-US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4320" y="8545"/>
              <a:ext cx="51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(6)</a:t>
              </a:r>
              <a:endParaRPr 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5863" y="6843"/>
              <a:ext cx="3728" cy="1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549" y="7366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6120" y="8937"/>
              <a:ext cx="3341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	</a:t>
              </a:r>
            </a:p>
            <a:p>
              <a:r>
                <a:rPr lang="en-US" altLang="zh-CN" sz="1200">
                  <a:latin typeface="Times New Roman" pitchFamily="18" charset="0"/>
                </a:rPr>
                <a:t>	</a:t>
              </a:r>
            </a:p>
            <a:p>
              <a:endParaRPr lang="en-US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3291" y="10246"/>
              <a:ext cx="580" cy="142"/>
            </a:xfrm>
            <a:custGeom>
              <a:avLst/>
              <a:gdLst>
                <a:gd name="T0" fmla="*/ 0 w 1530"/>
                <a:gd name="T1" fmla="*/ 0 h 375"/>
                <a:gd name="T2" fmla="*/ 580 w 1530"/>
                <a:gd name="T3" fmla="*/ 142 h 375"/>
                <a:gd name="T4" fmla="*/ 0 60000 65536"/>
                <a:gd name="T5" fmla="*/ 0 60000 65536"/>
                <a:gd name="T6" fmla="*/ 0 w 1530"/>
                <a:gd name="T7" fmla="*/ 0 h 375"/>
                <a:gd name="T8" fmla="*/ 1530 w 1530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0" h="375">
                  <a:moveTo>
                    <a:pt x="0" y="0"/>
                  </a:moveTo>
                  <a:lnTo>
                    <a:pt x="1530" y="37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2988" y="10246"/>
              <a:ext cx="300" cy="262"/>
            </a:xfrm>
            <a:custGeom>
              <a:avLst/>
              <a:gdLst>
                <a:gd name="T0" fmla="*/ 300 w 420"/>
                <a:gd name="T1" fmla="*/ 0 h 360"/>
                <a:gd name="T2" fmla="*/ 0 w 420"/>
                <a:gd name="T3" fmla="*/ 262 h 360"/>
                <a:gd name="T4" fmla="*/ 0 60000 65536"/>
                <a:gd name="T5" fmla="*/ 0 60000 65536"/>
                <a:gd name="T6" fmla="*/ 0 w 420"/>
                <a:gd name="T7" fmla="*/ 0 h 360"/>
                <a:gd name="T8" fmla="*/ 420 w 420"/>
                <a:gd name="T9" fmla="*/ 360 h 3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360">
                  <a:moveTo>
                    <a:pt x="420" y="0"/>
                  </a:moveTo>
                  <a:lnTo>
                    <a:pt x="0" y="36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627" name="Freeform 27"/>
            <p:cNvSpPr>
              <a:spLocks/>
            </p:cNvSpPr>
            <p:nvPr/>
          </p:nvSpPr>
          <p:spPr bwMode="auto">
            <a:xfrm>
              <a:off x="3291" y="9777"/>
              <a:ext cx="1" cy="469"/>
            </a:xfrm>
            <a:custGeom>
              <a:avLst/>
              <a:gdLst>
                <a:gd name="T0" fmla="*/ 0 w 1"/>
                <a:gd name="T1" fmla="*/ 469 h 645"/>
                <a:gd name="T2" fmla="*/ 1 w 1"/>
                <a:gd name="T3" fmla="*/ 0 h 645"/>
                <a:gd name="T4" fmla="*/ 0 60000 65536"/>
                <a:gd name="T5" fmla="*/ 0 60000 65536"/>
                <a:gd name="T6" fmla="*/ 0 w 1"/>
                <a:gd name="T7" fmla="*/ 0 h 645"/>
                <a:gd name="T8" fmla="*/ 1 w 1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5">
                  <a:moveTo>
                    <a:pt x="0" y="645"/>
                  </a:moveTo>
                  <a:lnTo>
                    <a:pt x="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2777" y="10246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</a:rPr>
                <a:t>x</a:t>
              </a:r>
              <a:endParaRPr lang="en-US"/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3806" y="10115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</a:rPr>
                <a:t>y</a:t>
              </a:r>
              <a:endParaRPr lang="en-US"/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3034" y="9723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i="1">
                  <a:latin typeface="Times New Roman" pitchFamily="18" charset="0"/>
                </a:rPr>
                <a:t>z</a:t>
              </a:r>
              <a:endParaRPr lang="en-US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7149" y="8675"/>
              <a:ext cx="16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7020" y="6581"/>
              <a:ext cx="1671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4572000" y="2286000"/>
            <a:ext cx="3292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Face 1:		1, 4, 2</a:t>
            </a:r>
          </a:p>
          <a:p>
            <a:r>
              <a:rPr lang="en-US"/>
              <a:t>Face 2:		2, 4, 3</a:t>
            </a:r>
          </a:p>
          <a:p>
            <a:r>
              <a:rPr lang="en-US"/>
              <a:t>Face 3:		3, 4, 1</a:t>
            </a:r>
          </a:p>
          <a:p>
            <a:r>
              <a:rPr lang="en-US"/>
              <a:t>Face 4:		2, 3, 1</a:t>
            </a:r>
          </a:p>
        </p:txBody>
      </p:sp>
      <p:graphicFrame>
        <p:nvGraphicFramePr>
          <p:cNvPr id="34" name="Diagram 3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Curved Left Arrow 34"/>
          <p:cNvSpPr/>
          <p:nvPr/>
        </p:nvSpPr>
        <p:spPr>
          <a:xfrm>
            <a:off x="2590800" y="3276600"/>
            <a:ext cx="4572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Left Arrow 35"/>
          <p:cNvSpPr/>
          <p:nvPr/>
        </p:nvSpPr>
        <p:spPr>
          <a:xfrm rot="9963325">
            <a:off x="3279775" y="3057525"/>
            <a:ext cx="141288" cy="552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Right Arrow 36"/>
          <p:cNvSpPr/>
          <p:nvPr/>
        </p:nvSpPr>
        <p:spPr>
          <a:xfrm rot="15690701">
            <a:off x="3255168" y="3672682"/>
            <a:ext cx="347663" cy="685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Right Arrow 37"/>
          <p:cNvSpPr/>
          <p:nvPr/>
        </p:nvSpPr>
        <p:spPr>
          <a:xfrm rot="17420157">
            <a:off x="2721768" y="2758282"/>
            <a:ext cx="347663" cy="685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7" grpId="0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Winged </a:t>
            </a:r>
            <a:r>
              <a:rPr lang="en-US" sz="3600" dirty="0"/>
              <a:t>Edge data structure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Data storage method with B-Rep</a:t>
            </a:r>
          </a:p>
          <a:p>
            <a:pPr lvl="2"/>
            <a:r>
              <a:rPr lang="en-US" dirty="0" smtClean="0"/>
              <a:t>Employs </a:t>
            </a:r>
            <a:r>
              <a:rPr lang="en-US" dirty="0"/>
              <a:t>only edges to document the connectivity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52600" y="2362200"/>
            <a:ext cx="7162800" cy="3525838"/>
            <a:chOff x="3163" y="6492"/>
            <a:chExt cx="5787" cy="2899"/>
          </a:xfrm>
        </p:grpSpPr>
        <p:sp>
          <p:nvSpPr>
            <p:cNvPr id="299013" name="AutoShape 5"/>
            <p:cNvSpPr>
              <a:spLocks noChangeAspect="1" noChangeArrowheads="1"/>
            </p:cNvSpPr>
            <p:nvPr/>
          </p:nvSpPr>
          <p:spPr bwMode="auto">
            <a:xfrm>
              <a:off x="3163" y="6492"/>
              <a:ext cx="5787" cy="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4" name="Freeform 6"/>
            <p:cNvSpPr>
              <a:spLocks/>
            </p:cNvSpPr>
            <p:nvPr/>
          </p:nvSpPr>
          <p:spPr bwMode="auto">
            <a:xfrm>
              <a:off x="3420" y="7016"/>
              <a:ext cx="1543" cy="1964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2520"/>
                </a:cxn>
                <a:cxn ang="0">
                  <a:pos x="2160" y="2700"/>
                </a:cxn>
                <a:cxn ang="0">
                  <a:pos x="540" y="0"/>
                </a:cxn>
              </a:cxnLst>
              <a:rect l="0" t="0" r="r" b="b"/>
              <a:pathLst>
                <a:path w="2160" h="2700">
                  <a:moveTo>
                    <a:pt x="540" y="0"/>
                  </a:moveTo>
                  <a:lnTo>
                    <a:pt x="0" y="2520"/>
                  </a:lnTo>
                  <a:lnTo>
                    <a:pt x="2160" y="270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5" name="Freeform 7"/>
            <p:cNvSpPr>
              <a:spLocks/>
            </p:cNvSpPr>
            <p:nvPr/>
          </p:nvSpPr>
          <p:spPr bwMode="auto">
            <a:xfrm>
              <a:off x="3409" y="8845"/>
              <a:ext cx="32" cy="11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5" y="0"/>
                </a:cxn>
                <a:cxn ang="0">
                  <a:pos x="0" y="15"/>
                </a:cxn>
              </a:cxnLst>
              <a:rect l="0" t="0" r="r" b="b"/>
              <a:pathLst>
                <a:path w="45" h="15">
                  <a:moveTo>
                    <a:pt x="0" y="15"/>
                  </a:moveTo>
                  <a:cubicBezTo>
                    <a:pt x="15" y="10"/>
                    <a:pt x="45" y="0"/>
                    <a:pt x="45" y="0"/>
                  </a:cubicBezTo>
                  <a:cubicBezTo>
                    <a:pt x="45" y="0"/>
                    <a:pt x="15" y="1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6" name="Freeform 8"/>
            <p:cNvSpPr>
              <a:spLocks/>
            </p:cNvSpPr>
            <p:nvPr/>
          </p:nvSpPr>
          <p:spPr bwMode="auto">
            <a:xfrm>
              <a:off x="3420" y="7932"/>
              <a:ext cx="2314" cy="1048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3240" y="0"/>
                </a:cxn>
                <a:cxn ang="0">
                  <a:pos x="2160" y="1440"/>
                </a:cxn>
                <a:cxn ang="0">
                  <a:pos x="0" y="1260"/>
                </a:cxn>
              </a:cxnLst>
              <a:rect l="0" t="0" r="r" b="b"/>
              <a:pathLst>
                <a:path w="3240" h="1440">
                  <a:moveTo>
                    <a:pt x="0" y="1260"/>
                  </a:moveTo>
                  <a:lnTo>
                    <a:pt x="3240" y="0"/>
                  </a:lnTo>
                  <a:lnTo>
                    <a:pt x="2160" y="1440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7" name="Freeform 9"/>
            <p:cNvSpPr>
              <a:spLocks/>
            </p:cNvSpPr>
            <p:nvPr/>
          </p:nvSpPr>
          <p:spPr bwMode="auto">
            <a:xfrm>
              <a:off x="3806" y="7016"/>
              <a:ext cx="1928" cy="1964"/>
            </a:xfrm>
            <a:custGeom>
              <a:avLst/>
              <a:gdLst/>
              <a:ahLst/>
              <a:cxnLst>
                <a:cxn ang="0">
                  <a:pos x="1620" y="2700"/>
                </a:cxn>
                <a:cxn ang="0">
                  <a:pos x="0" y="0"/>
                </a:cxn>
                <a:cxn ang="0">
                  <a:pos x="2700" y="1260"/>
                </a:cxn>
                <a:cxn ang="0">
                  <a:pos x="1620" y="2700"/>
                </a:cxn>
              </a:cxnLst>
              <a:rect l="0" t="0" r="r" b="b"/>
              <a:pathLst>
                <a:path w="2700" h="2700">
                  <a:moveTo>
                    <a:pt x="1620" y="2700"/>
                  </a:moveTo>
                  <a:lnTo>
                    <a:pt x="0" y="0"/>
                  </a:lnTo>
                  <a:lnTo>
                    <a:pt x="2700" y="1260"/>
                  </a:lnTo>
                  <a:lnTo>
                    <a:pt x="1620" y="27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3163" y="8718"/>
              <a:ext cx="51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4706" y="898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5606" y="7670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99021" name="Text Box 13"/>
            <p:cNvSpPr txBox="1">
              <a:spLocks noChangeArrowheads="1"/>
            </p:cNvSpPr>
            <p:nvPr/>
          </p:nvSpPr>
          <p:spPr bwMode="auto">
            <a:xfrm>
              <a:off x="3549" y="6623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 flipV="1">
              <a:off x="3420" y="7932"/>
              <a:ext cx="2314" cy="9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3420" y="7016"/>
              <a:ext cx="386" cy="1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4" name="Line 16"/>
            <p:cNvSpPr>
              <a:spLocks noChangeShapeType="1"/>
            </p:cNvSpPr>
            <p:nvPr/>
          </p:nvSpPr>
          <p:spPr bwMode="auto">
            <a:xfrm>
              <a:off x="3806" y="7016"/>
              <a:ext cx="1157" cy="1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5" name="Line 17"/>
            <p:cNvSpPr>
              <a:spLocks noChangeShapeType="1"/>
            </p:cNvSpPr>
            <p:nvPr/>
          </p:nvSpPr>
          <p:spPr bwMode="auto">
            <a:xfrm flipV="1">
              <a:off x="4963" y="7932"/>
              <a:ext cx="771" cy="1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 flipH="1" flipV="1">
              <a:off x="3420" y="8849"/>
              <a:ext cx="1543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3806" y="7016"/>
              <a:ext cx="1928" cy="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4063" y="898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(1)</a:t>
              </a:r>
              <a:endParaRPr lang="en-US">
                <a:latin typeface="Arial" charset="0"/>
              </a:endParaRPr>
            </a:p>
          </p:txBody>
        </p:sp>
        <p:sp>
          <p:nvSpPr>
            <p:cNvPr id="299029" name="Text Box 21"/>
            <p:cNvSpPr txBox="1">
              <a:spLocks noChangeArrowheads="1"/>
            </p:cNvSpPr>
            <p:nvPr/>
          </p:nvSpPr>
          <p:spPr bwMode="auto">
            <a:xfrm>
              <a:off x="5349" y="832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(2)</a:t>
              </a:r>
              <a:endParaRPr lang="en-US">
                <a:latin typeface="Arial" charset="0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4320" y="7801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(3)</a:t>
              </a:r>
              <a:endParaRPr lang="en-US">
                <a:latin typeface="Arial" charset="0"/>
              </a:endParaRPr>
            </a:p>
          </p:txBody>
        </p:sp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3934" y="832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(4)</a:t>
              </a:r>
              <a:endParaRPr lang="en-US">
                <a:latin typeface="Arial" charset="0"/>
              </a:endParaRP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3291" y="767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(5)</a:t>
              </a:r>
              <a:endParaRPr lang="en-US">
                <a:latin typeface="Arial" charset="0"/>
              </a:endParaRPr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4577" y="7147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(6)</a:t>
              </a:r>
              <a:endParaRPr lang="en-US">
                <a:latin typeface="Arial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3677" y="7801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A</a:t>
              </a:r>
              <a:endParaRPr lang="en-US">
                <a:latin typeface="Arial" charset="0"/>
              </a:endParaRPr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4577" y="767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B</a:t>
              </a:r>
              <a:endParaRPr lang="en-US">
                <a:latin typeface="Arial" charset="0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4320" y="8456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C</a:t>
              </a:r>
              <a:endParaRPr lang="en-US">
                <a:latin typeface="Arial" charset="0"/>
              </a:endParaRPr>
            </a:p>
          </p:txBody>
        </p:sp>
        <p:sp>
          <p:nvSpPr>
            <p:cNvPr id="299037" name="Text Box 29"/>
            <p:cNvSpPr txBox="1">
              <a:spLocks noChangeArrowheads="1"/>
            </p:cNvSpPr>
            <p:nvPr/>
          </p:nvSpPr>
          <p:spPr bwMode="auto">
            <a:xfrm>
              <a:off x="4320" y="6492"/>
              <a:ext cx="128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Back face </a:t>
              </a:r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D</a:t>
              </a:r>
              <a:endParaRPr lang="en-US">
                <a:latin typeface="Arial" charset="0"/>
              </a:endParaRPr>
            </a:p>
          </p:txBody>
        </p:sp>
        <p:sp>
          <p:nvSpPr>
            <p:cNvPr id="299038" name="Line 30"/>
            <p:cNvSpPr>
              <a:spLocks noChangeShapeType="1"/>
            </p:cNvSpPr>
            <p:nvPr/>
          </p:nvSpPr>
          <p:spPr bwMode="auto">
            <a:xfrm>
              <a:off x="7921" y="7277"/>
              <a:ext cx="1" cy="1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9" name="Line 31"/>
            <p:cNvSpPr>
              <a:spLocks noChangeShapeType="1"/>
            </p:cNvSpPr>
            <p:nvPr/>
          </p:nvSpPr>
          <p:spPr bwMode="auto">
            <a:xfrm flipH="1" flipV="1">
              <a:off x="7021" y="6754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0" name="Line 32"/>
            <p:cNvSpPr>
              <a:spLocks noChangeShapeType="1"/>
            </p:cNvSpPr>
            <p:nvPr/>
          </p:nvSpPr>
          <p:spPr bwMode="auto">
            <a:xfrm flipH="1">
              <a:off x="7021" y="8587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1" name="Line 33"/>
            <p:cNvSpPr>
              <a:spLocks noChangeShapeType="1"/>
            </p:cNvSpPr>
            <p:nvPr/>
          </p:nvSpPr>
          <p:spPr bwMode="auto">
            <a:xfrm flipV="1">
              <a:off x="7921" y="6754"/>
              <a:ext cx="771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2" name="Line 34"/>
            <p:cNvSpPr>
              <a:spLocks noChangeShapeType="1"/>
            </p:cNvSpPr>
            <p:nvPr/>
          </p:nvSpPr>
          <p:spPr bwMode="auto">
            <a:xfrm>
              <a:off x="7921" y="8587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3" name="Text Box 35"/>
            <p:cNvSpPr txBox="1">
              <a:spLocks noChangeArrowheads="1"/>
            </p:cNvSpPr>
            <p:nvPr/>
          </p:nvSpPr>
          <p:spPr bwMode="auto">
            <a:xfrm>
              <a:off x="7921" y="7670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(3)</a:t>
              </a:r>
              <a:endParaRPr lang="en-US">
                <a:latin typeface="Arial" charset="0"/>
              </a:endParaRPr>
            </a:p>
          </p:txBody>
        </p:sp>
        <p:sp>
          <p:nvSpPr>
            <p:cNvPr id="299044" name="Text Box 36"/>
            <p:cNvSpPr txBox="1">
              <a:spLocks noChangeArrowheads="1"/>
            </p:cNvSpPr>
            <p:nvPr/>
          </p:nvSpPr>
          <p:spPr bwMode="auto">
            <a:xfrm>
              <a:off x="7792" y="8587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99045" name="Text Box 37"/>
            <p:cNvSpPr txBox="1">
              <a:spLocks noChangeArrowheads="1"/>
            </p:cNvSpPr>
            <p:nvPr/>
          </p:nvSpPr>
          <p:spPr bwMode="auto">
            <a:xfrm>
              <a:off x="7792" y="688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99046" name="Text Box 38"/>
            <p:cNvSpPr txBox="1">
              <a:spLocks noChangeArrowheads="1"/>
            </p:cNvSpPr>
            <p:nvPr/>
          </p:nvSpPr>
          <p:spPr bwMode="auto">
            <a:xfrm>
              <a:off x="7278" y="7539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A</a:t>
              </a:r>
              <a:endParaRPr lang="en-US">
                <a:latin typeface="Arial" charset="0"/>
              </a:endParaRPr>
            </a:p>
          </p:txBody>
        </p:sp>
        <p:sp>
          <p:nvSpPr>
            <p:cNvPr id="299047" name="Text Box 39"/>
            <p:cNvSpPr txBox="1">
              <a:spLocks noChangeArrowheads="1"/>
            </p:cNvSpPr>
            <p:nvPr/>
          </p:nvSpPr>
          <p:spPr bwMode="auto">
            <a:xfrm>
              <a:off x="8435" y="7539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  <a:ea typeface="SimSun" pitchFamily="2" charset="-122"/>
                </a:rPr>
                <a:t>B</a:t>
              </a:r>
              <a:endParaRPr lang="en-US">
                <a:latin typeface="Arial" charset="0"/>
              </a:endParaRPr>
            </a:p>
          </p:txBody>
        </p:sp>
        <p:sp>
          <p:nvSpPr>
            <p:cNvPr id="299048" name="Text Box 40"/>
            <p:cNvSpPr txBox="1">
              <a:spLocks noChangeArrowheads="1"/>
            </p:cNvSpPr>
            <p:nvPr/>
          </p:nvSpPr>
          <p:spPr bwMode="auto">
            <a:xfrm>
              <a:off x="7278" y="8848"/>
              <a:ext cx="51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(1)</a:t>
              </a:r>
              <a:endParaRPr lang="en-US">
                <a:latin typeface="Arial" charset="0"/>
              </a:endParaRPr>
            </a:p>
          </p:txBody>
        </p:sp>
        <p:sp>
          <p:nvSpPr>
            <p:cNvPr id="299049" name="Text Box 41"/>
            <p:cNvSpPr txBox="1">
              <a:spLocks noChangeArrowheads="1"/>
            </p:cNvSpPr>
            <p:nvPr/>
          </p:nvSpPr>
          <p:spPr bwMode="auto">
            <a:xfrm>
              <a:off x="7278" y="6623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(5)</a:t>
              </a:r>
              <a:endParaRPr lang="en-US">
                <a:latin typeface="Arial" charset="0"/>
              </a:endParaRPr>
            </a:p>
          </p:txBody>
        </p:sp>
        <p:sp>
          <p:nvSpPr>
            <p:cNvPr id="299050" name="Text Box 42"/>
            <p:cNvSpPr txBox="1">
              <a:spLocks noChangeArrowheads="1"/>
            </p:cNvSpPr>
            <p:nvPr/>
          </p:nvSpPr>
          <p:spPr bwMode="auto">
            <a:xfrm>
              <a:off x="8178" y="8848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(2)</a:t>
              </a:r>
              <a:endParaRPr lang="en-US">
                <a:latin typeface="Arial" charset="0"/>
              </a:endParaRPr>
            </a:p>
          </p:txBody>
        </p:sp>
        <p:sp>
          <p:nvSpPr>
            <p:cNvPr id="299051" name="Text Box 43"/>
            <p:cNvSpPr txBox="1">
              <a:spLocks noChangeArrowheads="1"/>
            </p:cNvSpPr>
            <p:nvPr/>
          </p:nvSpPr>
          <p:spPr bwMode="auto">
            <a:xfrm>
              <a:off x="8178" y="6623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(6)</a:t>
              </a:r>
              <a:endParaRPr lang="en-US">
                <a:latin typeface="Arial" charset="0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>
              <a:off x="7021" y="8536"/>
              <a:ext cx="782" cy="443"/>
            </a:xfrm>
            <a:custGeom>
              <a:avLst/>
              <a:gdLst/>
              <a:ahLst/>
              <a:cxnLst>
                <a:cxn ang="0">
                  <a:pos x="0" y="609"/>
                </a:cxn>
                <a:cxn ang="0">
                  <a:pos x="1094" y="0"/>
                </a:cxn>
              </a:cxnLst>
              <a:rect l="0" t="0" r="r" b="b"/>
              <a:pathLst>
                <a:path w="1094" h="609">
                  <a:moveTo>
                    <a:pt x="0" y="609"/>
                  </a:moveTo>
                  <a:lnTo>
                    <a:pt x="109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triangle" w="sm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7824" y="7358"/>
              <a:ext cx="1" cy="1080"/>
            </a:xfrm>
            <a:custGeom>
              <a:avLst/>
              <a:gdLst/>
              <a:ahLst/>
              <a:cxnLst>
                <a:cxn ang="0">
                  <a:pos x="0" y="1485"/>
                </a:cxn>
                <a:cxn ang="0">
                  <a:pos x="0" y="0"/>
                </a:cxn>
              </a:cxnLst>
              <a:rect l="0" t="0" r="r" b="b"/>
              <a:pathLst>
                <a:path w="1" h="1485">
                  <a:moveTo>
                    <a:pt x="0" y="148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triangle" w="sm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>
              <a:off x="7031" y="6878"/>
              <a:ext cx="740" cy="426"/>
            </a:xfrm>
            <a:custGeom>
              <a:avLst/>
              <a:gdLst/>
              <a:ahLst/>
              <a:cxnLst>
                <a:cxn ang="0">
                  <a:pos x="1036" y="585"/>
                </a:cxn>
                <a:cxn ang="0">
                  <a:pos x="0" y="0"/>
                </a:cxn>
              </a:cxnLst>
              <a:rect l="0" t="0" r="r" b="b"/>
              <a:pathLst>
                <a:path w="1036" h="585">
                  <a:moveTo>
                    <a:pt x="1036" y="585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triangle" w="sm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5" name="Freeform 47"/>
            <p:cNvSpPr>
              <a:spLocks/>
            </p:cNvSpPr>
            <p:nvPr/>
          </p:nvSpPr>
          <p:spPr bwMode="auto">
            <a:xfrm>
              <a:off x="8028" y="8526"/>
              <a:ext cx="814" cy="490"/>
            </a:xfrm>
            <a:custGeom>
              <a:avLst/>
              <a:gdLst/>
              <a:ahLst/>
              <a:cxnLst>
                <a:cxn ang="0">
                  <a:pos x="1140" y="674"/>
                </a:cxn>
                <a:cxn ang="0">
                  <a:pos x="0" y="0"/>
                </a:cxn>
              </a:cxnLst>
              <a:rect l="0" t="0" r="r" b="b"/>
              <a:pathLst>
                <a:path w="1140" h="674">
                  <a:moveTo>
                    <a:pt x="1140" y="674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6" name="Freeform 48"/>
            <p:cNvSpPr>
              <a:spLocks/>
            </p:cNvSpPr>
            <p:nvPr/>
          </p:nvSpPr>
          <p:spPr bwMode="auto">
            <a:xfrm>
              <a:off x="8017" y="7402"/>
              <a:ext cx="11" cy="1004"/>
            </a:xfrm>
            <a:custGeom>
              <a:avLst/>
              <a:gdLst/>
              <a:ahLst/>
              <a:cxnLst>
                <a:cxn ang="0">
                  <a:pos x="15" y="1381"/>
                </a:cxn>
                <a:cxn ang="0">
                  <a:pos x="0" y="0"/>
                </a:cxn>
              </a:cxnLst>
              <a:rect l="0" t="0" r="r" b="b"/>
              <a:pathLst>
                <a:path w="15" h="1381">
                  <a:moveTo>
                    <a:pt x="15" y="1381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7" name="Freeform 49"/>
            <p:cNvSpPr>
              <a:spLocks/>
            </p:cNvSpPr>
            <p:nvPr/>
          </p:nvSpPr>
          <p:spPr bwMode="auto">
            <a:xfrm>
              <a:off x="8028" y="6867"/>
              <a:ext cx="653" cy="437"/>
            </a:xfrm>
            <a:custGeom>
              <a:avLst/>
              <a:gdLst/>
              <a:ahLst/>
              <a:cxnLst>
                <a:cxn ang="0">
                  <a:pos x="0" y="600"/>
                </a:cxn>
                <a:cxn ang="0">
                  <a:pos x="915" y="0"/>
                </a:cxn>
              </a:cxnLst>
              <a:rect l="0" t="0" r="r" b="b"/>
              <a:pathLst>
                <a:path w="915" h="600">
                  <a:moveTo>
                    <a:pt x="0" y="600"/>
                  </a:moveTo>
                  <a:lnTo>
                    <a:pt x="915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0" name="Diagram 49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Recollection!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E5A-8E5A-48CC-9BE1-0FB98D52973E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00200" y="1066800"/>
            <a:ext cx="3510887" cy="3424451"/>
          </a:xfrm>
          <a:custGeom>
            <a:avLst/>
            <a:gdLst>
              <a:gd name="connsiteX0" fmla="*/ 1335206 w 3739487"/>
              <a:gd name="connsiteY0" fmla="*/ 989463 h 3653051"/>
              <a:gd name="connsiteX1" fmla="*/ 407158 w 3739487"/>
              <a:gd name="connsiteY1" fmla="*/ 1467134 h 3653051"/>
              <a:gd name="connsiteX2" fmla="*/ 216089 w 3739487"/>
              <a:gd name="connsiteY2" fmla="*/ 2518012 h 3653051"/>
              <a:gd name="connsiteX3" fmla="*/ 1703695 w 3739487"/>
              <a:gd name="connsiteY3" fmla="*/ 3514299 h 3653051"/>
              <a:gd name="connsiteX4" fmla="*/ 3123063 w 3739487"/>
              <a:gd name="connsiteY4" fmla="*/ 3350525 h 3653051"/>
              <a:gd name="connsiteX5" fmla="*/ 2904698 w 3739487"/>
              <a:gd name="connsiteY5" fmla="*/ 2586251 h 3653051"/>
              <a:gd name="connsiteX6" fmla="*/ 3600734 w 3739487"/>
              <a:gd name="connsiteY6" fmla="*/ 1944806 h 3653051"/>
              <a:gd name="connsiteX7" fmla="*/ 3573439 w 3739487"/>
              <a:gd name="connsiteY7" fmla="*/ 1317009 h 3653051"/>
              <a:gd name="connsiteX8" fmla="*/ 2604448 w 3739487"/>
              <a:gd name="connsiteY8" fmla="*/ 1412543 h 3653051"/>
              <a:gd name="connsiteX9" fmla="*/ 2440675 w 3739487"/>
              <a:gd name="connsiteY9" fmla="*/ 825690 h 3653051"/>
              <a:gd name="connsiteX10" fmla="*/ 2659039 w 3739487"/>
              <a:gd name="connsiteY10" fmla="*/ 388961 h 3653051"/>
              <a:gd name="connsiteX11" fmla="*/ 2017594 w 3739487"/>
              <a:gd name="connsiteY11" fmla="*/ 6824 h 3653051"/>
              <a:gd name="connsiteX12" fmla="*/ 1321558 w 3739487"/>
              <a:gd name="connsiteY12" fmla="*/ 429905 h 3653051"/>
              <a:gd name="connsiteX13" fmla="*/ 1335206 w 3739487"/>
              <a:gd name="connsiteY13" fmla="*/ 989463 h 365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9487" h="3653051">
                <a:moveTo>
                  <a:pt x="1335206" y="989463"/>
                </a:moveTo>
                <a:cubicBezTo>
                  <a:pt x="1182806" y="1162335"/>
                  <a:pt x="593677" y="1212376"/>
                  <a:pt x="407158" y="1467134"/>
                </a:cubicBezTo>
                <a:cubicBezTo>
                  <a:pt x="220639" y="1721892"/>
                  <a:pt x="0" y="2176818"/>
                  <a:pt x="216089" y="2518012"/>
                </a:cubicBezTo>
                <a:cubicBezTo>
                  <a:pt x="432179" y="2859206"/>
                  <a:pt x="1219199" y="3375547"/>
                  <a:pt x="1703695" y="3514299"/>
                </a:cubicBezTo>
                <a:cubicBezTo>
                  <a:pt x="2188191" y="3653051"/>
                  <a:pt x="2922896" y="3505200"/>
                  <a:pt x="3123063" y="3350525"/>
                </a:cubicBezTo>
                <a:cubicBezTo>
                  <a:pt x="3323230" y="3195850"/>
                  <a:pt x="2825086" y="2820538"/>
                  <a:pt x="2904698" y="2586251"/>
                </a:cubicBezTo>
                <a:cubicBezTo>
                  <a:pt x="2984310" y="2351965"/>
                  <a:pt x="3489277" y="2156346"/>
                  <a:pt x="3600734" y="1944806"/>
                </a:cubicBezTo>
                <a:cubicBezTo>
                  <a:pt x="3712191" y="1733266"/>
                  <a:pt x="3739487" y="1405719"/>
                  <a:pt x="3573439" y="1317009"/>
                </a:cubicBezTo>
                <a:cubicBezTo>
                  <a:pt x="3407391" y="1228299"/>
                  <a:pt x="2793242" y="1494429"/>
                  <a:pt x="2604448" y="1412543"/>
                </a:cubicBezTo>
                <a:cubicBezTo>
                  <a:pt x="2415654" y="1330657"/>
                  <a:pt x="2431577" y="996287"/>
                  <a:pt x="2440675" y="825690"/>
                </a:cubicBezTo>
                <a:cubicBezTo>
                  <a:pt x="2449774" y="655093"/>
                  <a:pt x="2729553" y="525439"/>
                  <a:pt x="2659039" y="388961"/>
                </a:cubicBezTo>
                <a:cubicBezTo>
                  <a:pt x="2588525" y="252483"/>
                  <a:pt x="2240507" y="0"/>
                  <a:pt x="2017594" y="6824"/>
                </a:cubicBezTo>
                <a:cubicBezTo>
                  <a:pt x="1794681" y="13648"/>
                  <a:pt x="1435289" y="266132"/>
                  <a:pt x="1321558" y="429905"/>
                </a:cubicBezTo>
                <a:cubicBezTo>
                  <a:pt x="1207827" y="593678"/>
                  <a:pt x="1487606" y="816592"/>
                  <a:pt x="1335206" y="989463"/>
                </a:cubicBezTo>
                <a:close/>
              </a:path>
            </a:pathLst>
          </a:cu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1066800"/>
            <a:ext cx="355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Banana trick, orange trick!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624" y="1859340"/>
            <a:ext cx="3903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Extended Jordon’s curve </a:t>
            </a:r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Theorem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 A simple, closed </a:t>
            </a:r>
          </a:p>
          <a:p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Orientable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 surface bounds a</a:t>
            </a:r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Solid!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93325" y="1803779"/>
            <a:ext cx="1023582" cy="81887"/>
          </a:xfrm>
          <a:custGeom>
            <a:avLst/>
            <a:gdLst>
              <a:gd name="connsiteX0" fmla="*/ 0 w 1023582"/>
              <a:gd name="connsiteY0" fmla="*/ 0 h 81887"/>
              <a:gd name="connsiteX1" fmla="*/ 382138 w 1023582"/>
              <a:gd name="connsiteY1" fmla="*/ 81887 h 81887"/>
              <a:gd name="connsiteX2" fmla="*/ 1023582 w 1023582"/>
              <a:gd name="connsiteY2" fmla="*/ 0 h 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82" h="81887">
                <a:moveTo>
                  <a:pt x="0" y="0"/>
                </a:moveTo>
                <a:cubicBezTo>
                  <a:pt x="105770" y="40943"/>
                  <a:pt x="211541" y="81887"/>
                  <a:pt x="382138" y="81887"/>
                </a:cubicBezTo>
                <a:cubicBezTo>
                  <a:pt x="552735" y="81887"/>
                  <a:pt x="788158" y="40943"/>
                  <a:pt x="1023582" y="0"/>
                </a:cubicBezTo>
              </a:path>
            </a:pathLst>
          </a:custGeom>
          <a:ln w="50800">
            <a:solidFill>
              <a:srgbClr val="005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852382" y="1899313"/>
            <a:ext cx="652818" cy="1473959"/>
          </a:xfrm>
          <a:custGeom>
            <a:avLst/>
            <a:gdLst>
              <a:gd name="connsiteX0" fmla="*/ 477672 w 652818"/>
              <a:gd name="connsiteY0" fmla="*/ 0 h 1473959"/>
              <a:gd name="connsiteX1" fmla="*/ 573206 w 652818"/>
              <a:gd name="connsiteY1" fmla="*/ 846162 h 1473959"/>
              <a:gd name="connsiteX2" fmla="*/ 0 w 652818"/>
              <a:gd name="connsiteY2" fmla="*/ 1473959 h 14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818" h="1473959">
                <a:moveTo>
                  <a:pt x="477672" y="0"/>
                </a:moveTo>
                <a:cubicBezTo>
                  <a:pt x="565245" y="300251"/>
                  <a:pt x="652818" y="600502"/>
                  <a:pt x="573206" y="846162"/>
                </a:cubicBezTo>
                <a:cubicBezTo>
                  <a:pt x="493594" y="1091822"/>
                  <a:pt x="246797" y="1282890"/>
                  <a:pt x="0" y="1473959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33600" y="2513463"/>
            <a:ext cx="732430" cy="873456"/>
          </a:xfrm>
          <a:custGeom>
            <a:avLst/>
            <a:gdLst>
              <a:gd name="connsiteX0" fmla="*/ 732430 w 732430"/>
              <a:gd name="connsiteY0" fmla="*/ 873456 h 873456"/>
              <a:gd name="connsiteX1" fmla="*/ 104633 w 732430"/>
              <a:gd name="connsiteY1" fmla="*/ 614149 h 873456"/>
              <a:gd name="connsiteX2" fmla="*/ 104633 w 732430"/>
              <a:gd name="connsiteY2" fmla="*/ 0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430" h="873456">
                <a:moveTo>
                  <a:pt x="732430" y="873456"/>
                </a:moveTo>
                <a:cubicBezTo>
                  <a:pt x="470848" y="816590"/>
                  <a:pt x="209266" y="759725"/>
                  <a:pt x="104633" y="614149"/>
                </a:cubicBezTo>
                <a:cubicBezTo>
                  <a:pt x="0" y="468573"/>
                  <a:pt x="52316" y="234286"/>
                  <a:pt x="104633" y="0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4585" y="1844722"/>
            <a:ext cx="791570" cy="682388"/>
          </a:xfrm>
          <a:custGeom>
            <a:avLst/>
            <a:gdLst>
              <a:gd name="connsiteX0" fmla="*/ 0 w 791570"/>
              <a:gd name="connsiteY0" fmla="*/ 682388 h 682388"/>
              <a:gd name="connsiteX1" fmla="*/ 600502 w 791570"/>
              <a:gd name="connsiteY1" fmla="*/ 504968 h 682388"/>
              <a:gd name="connsiteX2" fmla="*/ 791570 w 791570"/>
              <a:gd name="connsiteY2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0" h="682388">
                <a:moveTo>
                  <a:pt x="0" y="682388"/>
                </a:moveTo>
                <a:cubicBezTo>
                  <a:pt x="234287" y="650543"/>
                  <a:pt x="468574" y="618699"/>
                  <a:pt x="600502" y="504968"/>
                </a:cubicBezTo>
                <a:cubicBezTo>
                  <a:pt x="732430" y="391237"/>
                  <a:pt x="762000" y="195618"/>
                  <a:pt x="791570" y="0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838734" y="1844722"/>
            <a:ext cx="1521725" cy="1903863"/>
          </a:xfrm>
          <a:custGeom>
            <a:avLst/>
            <a:gdLst>
              <a:gd name="connsiteX0" fmla="*/ 0 w 1521725"/>
              <a:gd name="connsiteY0" fmla="*/ 1542197 h 1903863"/>
              <a:gd name="connsiteX1" fmla="*/ 696036 w 1521725"/>
              <a:gd name="connsiteY1" fmla="*/ 1883391 h 1903863"/>
              <a:gd name="connsiteX2" fmla="*/ 1419367 w 1521725"/>
              <a:gd name="connsiteY2" fmla="*/ 1419368 h 1903863"/>
              <a:gd name="connsiteX3" fmla="*/ 1310185 w 1521725"/>
              <a:gd name="connsiteY3" fmla="*/ 791571 h 1903863"/>
              <a:gd name="connsiteX4" fmla="*/ 900753 w 1521725"/>
              <a:gd name="connsiteY4" fmla="*/ 341194 h 1903863"/>
              <a:gd name="connsiteX5" fmla="*/ 818866 w 1521725"/>
              <a:gd name="connsiteY5" fmla="*/ 0 h 190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725" h="1903863">
                <a:moveTo>
                  <a:pt x="0" y="1542197"/>
                </a:moveTo>
                <a:cubicBezTo>
                  <a:pt x="229737" y="1723030"/>
                  <a:pt x="459475" y="1903863"/>
                  <a:pt x="696036" y="1883391"/>
                </a:cubicBezTo>
                <a:cubicBezTo>
                  <a:pt x="932597" y="1862919"/>
                  <a:pt x="1317009" y="1601338"/>
                  <a:pt x="1419367" y="1419368"/>
                </a:cubicBezTo>
                <a:cubicBezTo>
                  <a:pt x="1521725" y="1237398"/>
                  <a:pt x="1396621" y="971267"/>
                  <a:pt x="1310185" y="791571"/>
                </a:cubicBezTo>
                <a:cubicBezTo>
                  <a:pt x="1223749" y="611875"/>
                  <a:pt x="982639" y="473122"/>
                  <a:pt x="900753" y="341194"/>
                </a:cubicBezTo>
                <a:cubicBezTo>
                  <a:pt x="818867" y="209266"/>
                  <a:pt x="818866" y="104633"/>
                  <a:pt x="818866" y="0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320119" y="3400567"/>
            <a:ext cx="532263" cy="504967"/>
          </a:xfrm>
          <a:custGeom>
            <a:avLst/>
            <a:gdLst>
              <a:gd name="connsiteX0" fmla="*/ 532263 w 532263"/>
              <a:gd name="connsiteY0" fmla="*/ 0 h 504967"/>
              <a:gd name="connsiteX1" fmla="*/ 409433 w 532263"/>
              <a:gd name="connsiteY1" fmla="*/ 409433 h 504967"/>
              <a:gd name="connsiteX2" fmla="*/ 0 w 532263"/>
              <a:gd name="connsiteY2" fmla="*/ 504967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263" h="504967">
                <a:moveTo>
                  <a:pt x="532263" y="0"/>
                </a:moveTo>
                <a:cubicBezTo>
                  <a:pt x="515203" y="162636"/>
                  <a:pt x="498143" y="325272"/>
                  <a:pt x="409433" y="409433"/>
                </a:cubicBezTo>
                <a:cubicBezTo>
                  <a:pt x="320723" y="493594"/>
                  <a:pt x="160361" y="499280"/>
                  <a:pt x="0" y="504967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28800" y="2447498"/>
            <a:ext cx="409433" cy="243386"/>
          </a:xfrm>
          <a:custGeom>
            <a:avLst/>
            <a:gdLst>
              <a:gd name="connsiteX0" fmla="*/ 409433 w 409433"/>
              <a:gd name="connsiteY0" fmla="*/ 93260 h 243386"/>
              <a:gd name="connsiteX1" fmla="*/ 218364 w 409433"/>
              <a:gd name="connsiteY1" fmla="*/ 25021 h 243386"/>
              <a:gd name="connsiteX2" fmla="*/ 0 w 409433"/>
              <a:gd name="connsiteY2" fmla="*/ 243386 h 24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243386">
                <a:moveTo>
                  <a:pt x="409433" y="93260"/>
                </a:moveTo>
                <a:cubicBezTo>
                  <a:pt x="348018" y="46630"/>
                  <a:pt x="286603" y="0"/>
                  <a:pt x="218364" y="25021"/>
                </a:cubicBezTo>
                <a:cubicBezTo>
                  <a:pt x="150125" y="50042"/>
                  <a:pt x="75062" y="146714"/>
                  <a:pt x="0" y="243386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230806" y="2786418"/>
            <a:ext cx="750627" cy="152400"/>
          </a:xfrm>
          <a:custGeom>
            <a:avLst/>
            <a:gdLst>
              <a:gd name="connsiteX0" fmla="*/ 0 w 750627"/>
              <a:gd name="connsiteY0" fmla="*/ 0 h 152400"/>
              <a:gd name="connsiteX1" fmla="*/ 409433 w 750627"/>
              <a:gd name="connsiteY1" fmla="*/ 136478 h 152400"/>
              <a:gd name="connsiteX2" fmla="*/ 750627 w 750627"/>
              <a:gd name="connsiteY2" fmla="*/ 9553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27" h="152400">
                <a:moveTo>
                  <a:pt x="0" y="0"/>
                </a:moveTo>
                <a:cubicBezTo>
                  <a:pt x="142164" y="60278"/>
                  <a:pt x="284329" y="120556"/>
                  <a:pt x="409433" y="136478"/>
                </a:cubicBezTo>
                <a:cubicBezTo>
                  <a:pt x="534537" y="152400"/>
                  <a:pt x="642582" y="123967"/>
                  <a:pt x="750627" y="95534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725839" y="3700818"/>
            <a:ext cx="723331" cy="518615"/>
          </a:xfrm>
          <a:custGeom>
            <a:avLst/>
            <a:gdLst>
              <a:gd name="connsiteX0" fmla="*/ 0 w 723331"/>
              <a:gd name="connsiteY0" fmla="*/ 0 h 518615"/>
              <a:gd name="connsiteX1" fmla="*/ 477671 w 723331"/>
              <a:gd name="connsiteY1" fmla="*/ 286603 h 518615"/>
              <a:gd name="connsiteX2" fmla="*/ 723331 w 723331"/>
              <a:gd name="connsiteY2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331" h="518615">
                <a:moveTo>
                  <a:pt x="0" y="0"/>
                </a:moveTo>
                <a:cubicBezTo>
                  <a:pt x="178558" y="100083"/>
                  <a:pt x="357116" y="200167"/>
                  <a:pt x="477671" y="286603"/>
                </a:cubicBezTo>
                <a:cubicBezTo>
                  <a:pt x="598226" y="373039"/>
                  <a:pt x="660778" y="445827"/>
                  <a:pt x="723331" y="518615"/>
                </a:cubicBezTo>
              </a:path>
            </a:pathLst>
          </a:custGeom>
          <a:ln w="50800">
            <a:solidFill>
              <a:srgbClr val="135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39085" y="3505200"/>
            <a:ext cx="3904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bounding surface can be </a:t>
            </a:r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divided into surface patches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9085" y="4343400"/>
            <a:ext cx="307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Each patch has curved </a:t>
            </a:r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boundaries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800" y="5181600"/>
            <a:ext cx="3582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Each curve has end points!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0200" y="5105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Both GEOMETRIC and CONNECTIVITY INFORMATION SHOULD BE STORED AND RETRIEVED!</a:t>
            </a:r>
          </a:p>
        </p:txBody>
      </p:sp>
      <p:graphicFrame>
        <p:nvGraphicFramePr>
          <p:cNvPr id="24" name="Diagram 2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696200" cy="10302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Winged Edge data </a:t>
            </a:r>
            <a:r>
              <a:rPr lang="en-US" sz="3200" dirty="0" smtClean="0"/>
              <a:t>storage Tetrahedron</a:t>
            </a:r>
            <a:endParaRPr lang="en-US" sz="3200" dirty="0"/>
          </a:p>
        </p:txBody>
      </p:sp>
      <p:graphicFrame>
        <p:nvGraphicFramePr>
          <p:cNvPr id="300551" name="Group 519"/>
          <p:cNvGraphicFramePr>
            <a:graphicFrameLocks noGrp="1"/>
          </p:cNvGraphicFramePr>
          <p:nvPr>
            <p:ph idx="1"/>
          </p:nvPr>
        </p:nvGraphicFramePr>
        <p:xfrm>
          <a:off x="609600" y="3886200"/>
          <a:ext cx="8229600" cy="2752726"/>
        </p:xfrm>
        <a:graphic>
          <a:graphicData uri="http://schemas.openxmlformats.org/drawingml/2006/table">
            <a:tbl>
              <a:tblPr/>
              <a:tblGrid>
                <a:gridCol w="987425"/>
                <a:gridCol w="619125"/>
                <a:gridCol w="603250"/>
                <a:gridCol w="638175"/>
                <a:gridCol w="669925"/>
                <a:gridCol w="1228725"/>
                <a:gridCol w="1108075"/>
                <a:gridCol w="1266825"/>
                <a:gridCol w="1108075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Vertices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Faces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Clockwise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Traverse on Face 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Clockwise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traverse on Face 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Start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End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Face 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Face 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Preceding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Suceeding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Preceding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Suceeding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73"/>
          <p:cNvGrpSpPr>
            <a:grpSpLocks noChangeAspect="1"/>
          </p:cNvGrpSpPr>
          <p:nvPr/>
        </p:nvGrpSpPr>
        <p:grpSpPr bwMode="auto">
          <a:xfrm>
            <a:off x="1676400" y="1143000"/>
            <a:ext cx="5943600" cy="2925763"/>
            <a:chOff x="3163" y="6492"/>
            <a:chExt cx="5787" cy="2899"/>
          </a:xfrm>
        </p:grpSpPr>
        <p:sp>
          <p:nvSpPr>
            <p:cNvPr id="27787" name="AutoShape 474"/>
            <p:cNvSpPr>
              <a:spLocks noChangeAspect="1" noChangeArrowheads="1"/>
            </p:cNvSpPr>
            <p:nvPr/>
          </p:nvSpPr>
          <p:spPr bwMode="auto">
            <a:xfrm>
              <a:off x="3163" y="6492"/>
              <a:ext cx="5787" cy="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788" name="Freeform 475"/>
            <p:cNvSpPr>
              <a:spLocks/>
            </p:cNvSpPr>
            <p:nvPr/>
          </p:nvSpPr>
          <p:spPr bwMode="auto">
            <a:xfrm>
              <a:off x="3420" y="7016"/>
              <a:ext cx="1543" cy="1964"/>
            </a:xfrm>
            <a:custGeom>
              <a:avLst/>
              <a:gdLst>
                <a:gd name="T0" fmla="*/ 386 w 2160"/>
                <a:gd name="T1" fmla="*/ 0 h 2700"/>
                <a:gd name="T2" fmla="*/ 0 w 2160"/>
                <a:gd name="T3" fmla="*/ 1833 h 2700"/>
                <a:gd name="T4" fmla="*/ 1543 w 2160"/>
                <a:gd name="T5" fmla="*/ 1964 h 2700"/>
                <a:gd name="T6" fmla="*/ 386 w 2160"/>
                <a:gd name="T7" fmla="*/ 0 h 2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2700"/>
                <a:gd name="T14" fmla="*/ 2160 w 2160"/>
                <a:gd name="T15" fmla="*/ 2700 h 2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2700">
                  <a:moveTo>
                    <a:pt x="540" y="0"/>
                  </a:moveTo>
                  <a:lnTo>
                    <a:pt x="0" y="2520"/>
                  </a:lnTo>
                  <a:lnTo>
                    <a:pt x="2160" y="270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789" name="Freeform 476"/>
            <p:cNvSpPr>
              <a:spLocks/>
            </p:cNvSpPr>
            <p:nvPr/>
          </p:nvSpPr>
          <p:spPr bwMode="auto">
            <a:xfrm>
              <a:off x="3409" y="8845"/>
              <a:ext cx="32" cy="11"/>
            </a:xfrm>
            <a:custGeom>
              <a:avLst/>
              <a:gdLst>
                <a:gd name="T0" fmla="*/ 0 w 45"/>
                <a:gd name="T1" fmla="*/ 11 h 15"/>
                <a:gd name="T2" fmla="*/ 32 w 45"/>
                <a:gd name="T3" fmla="*/ 0 h 15"/>
                <a:gd name="T4" fmla="*/ 0 w 45"/>
                <a:gd name="T5" fmla="*/ 11 h 15"/>
                <a:gd name="T6" fmla="*/ 0 60000 65536"/>
                <a:gd name="T7" fmla="*/ 0 60000 65536"/>
                <a:gd name="T8" fmla="*/ 0 60000 65536"/>
                <a:gd name="T9" fmla="*/ 0 w 45"/>
                <a:gd name="T10" fmla="*/ 0 h 15"/>
                <a:gd name="T11" fmla="*/ 45 w 4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5">
                  <a:moveTo>
                    <a:pt x="0" y="15"/>
                  </a:moveTo>
                  <a:cubicBezTo>
                    <a:pt x="15" y="10"/>
                    <a:pt x="45" y="0"/>
                    <a:pt x="45" y="0"/>
                  </a:cubicBezTo>
                  <a:cubicBezTo>
                    <a:pt x="45" y="0"/>
                    <a:pt x="15" y="10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790" name="Freeform 477"/>
            <p:cNvSpPr>
              <a:spLocks/>
            </p:cNvSpPr>
            <p:nvPr/>
          </p:nvSpPr>
          <p:spPr bwMode="auto">
            <a:xfrm>
              <a:off x="3420" y="7932"/>
              <a:ext cx="2314" cy="1048"/>
            </a:xfrm>
            <a:custGeom>
              <a:avLst/>
              <a:gdLst>
                <a:gd name="T0" fmla="*/ 0 w 3240"/>
                <a:gd name="T1" fmla="*/ 917 h 1440"/>
                <a:gd name="T2" fmla="*/ 2314 w 3240"/>
                <a:gd name="T3" fmla="*/ 0 h 1440"/>
                <a:gd name="T4" fmla="*/ 1543 w 3240"/>
                <a:gd name="T5" fmla="*/ 1048 h 1440"/>
                <a:gd name="T6" fmla="*/ 0 w 3240"/>
                <a:gd name="T7" fmla="*/ 917 h 1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0"/>
                <a:gd name="T13" fmla="*/ 0 h 1440"/>
                <a:gd name="T14" fmla="*/ 3240 w 3240"/>
                <a:gd name="T15" fmla="*/ 1440 h 1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0" h="1440">
                  <a:moveTo>
                    <a:pt x="0" y="1260"/>
                  </a:moveTo>
                  <a:lnTo>
                    <a:pt x="3240" y="0"/>
                  </a:lnTo>
                  <a:lnTo>
                    <a:pt x="2160" y="1440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791" name="Freeform 478"/>
            <p:cNvSpPr>
              <a:spLocks/>
            </p:cNvSpPr>
            <p:nvPr/>
          </p:nvSpPr>
          <p:spPr bwMode="auto">
            <a:xfrm>
              <a:off x="3806" y="7016"/>
              <a:ext cx="1928" cy="1964"/>
            </a:xfrm>
            <a:custGeom>
              <a:avLst/>
              <a:gdLst>
                <a:gd name="T0" fmla="*/ 1157 w 2700"/>
                <a:gd name="T1" fmla="*/ 1964 h 2700"/>
                <a:gd name="T2" fmla="*/ 0 w 2700"/>
                <a:gd name="T3" fmla="*/ 0 h 2700"/>
                <a:gd name="T4" fmla="*/ 1928 w 2700"/>
                <a:gd name="T5" fmla="*/ 917 h 2700"/>
                <a:gd name="T6" fmla="*/ 1157 w 2700"/>
                <a:gd name="T7" fmla="*/ 1964 h 2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0"/>
                <a:gd name="T13" fmla="*/ 0 h 2700"/>
                <a:gd name="T14" fmla="*/ 2700 w 2700"/>
                <a:gd name="T15" fmla="*/ 2700 h 2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0" h="2700">
                  <a:moveTo>
                    <a:pt x="1620" y="2700"/>
                  </a:moveTo>
                  <a:lnTo>
                    <a:pt x="0" y="0"/>
                  </a:lnTo>
                  <a:lnTo>
                    <a:pt x="2700" y="1260"/>
                  </a:lnTo>
                  <a:lnTo>
                    <a:pt x="1620" y="27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792" name="Text Box 479"/>
            <p:cNvSpPr txBox="1">
              <a:spLocks noChangeArrowheads="1"/>
            </p:cNvSpPr>
            <p:nvPr/>
          </p:nvSpPr>
          <p:spPr bwMode="auto">
            <a:xfrm>
              <a:off x="3163" y="8718"/>
              <a:ext cx="51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7793" name="Text Box 480"/>
            <p:cNvSpPr txBox="1">
              <a:spLocks noChangeArrowheads="1"/>
            </p:cNvSpPr>
            <p:nvPr/>
          </p:nvSpPr>
          <p:spPr bwMode="auto">
            <a:xfrm>
              <a:off x="4706" y="898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7794" name="Text Box 481"/>
            <p:cNvSpPr txBox="1">
              <a:spLocks noChangeArrowheads="1"/>
            </p:cNvSpPr>
            <p:nvPr/>
          </p:nvSpPr>
          <p:spPr bwMode="auto">
            <a:xfrm>
              <a:off x="5606" y="7670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27795" name="Text Box 482"/>
            <p:cNvSpPr txBox="1">
              <a:spLocks noChangeArrowheads="1"/>
            </p:cNvSpPr>
            <p:nvPr/>
          </p:nvSpPr>
          <p:spPr bwMode="auto">
            <a:xfrm>
              <a:off x="3549" y="6623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7796" name="Line 483"/>
            <p:cNvSpPr>
              <a:spLocks noChangeShapeType="1"/>
            </p:cNvSpPr>
            <p:nvPr/>
          </p:nvSpPr>
          <p:spPr bwMode="auto">
            <a:xfrm flipV="1">
              <a:off x="3420" y="7932"/>
              <a:ext cx="2314" cy="9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97" name="Line 484"/>
            <p:cNvSpPr>
              <a:spLocks noChangeShapeType="1"/>
            </p:cNvSpPr>
            <p:nvPr/>
          </p:nvSpPr>
          <p:spPr bwMode="auto">
            <a:xfrm flipV="1">
              <a:off x="3420" y="7016"/>
              <a:ext cx="386" cy="1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98" name="Line 485"/>
            <p:cNvSpPr>
              <a:spLocks noChangeShapeType="1"/>
            </p:cNvSpPr>
            <p:nvPr/>
          </p:nvSpPr>
          <p:spPr bwMode="auto">
            <a:xfrm>
              <a:off x="3806" y="7016"/>
              <a:ext cx="1157" cy="1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99" name="Line 486"/>
            <p:cNvSpPr>
              <a:spLocks noChangeShapeType="1"/>
            </p:cNvSpPr>
            <p:nvPr/>
          </p:nvSpPr>
          <p:spPr bwMode="auto">
            <a:xfrm flipV="1">
              <a:off x="4963" y="7932"/>
              <a:ext cx="771" cy="1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0" name="Line 487"/>
            <p:cNvSpPr>
              <a:spLocks noChangeShapeType="1"/>
            </p:cNvSpPr>
            <p:nvPr/>
          </p:nvSpPr>
          <p:spPr bwMode="auto">
            <a:xfrm flipH="1" flipV="1">
              <a:off x="3420" y="8849"/>
              <a:ext cx="1543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Line 488"/>
            <p:cNvSpPr>
              <a:spLocks noChangeShapeType="1"/>
            </p:cNvSpPr>
            <p:nvPr/>
          </p:nvSpPr>
          <p:spPr bwMode="auto">
            <a:xfrm>
              <a:off x="3806" y="7016"/>
              <a:ext cx="1928" cy="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Text Box 489"/>
            <p:cNvSpPr txBox="1">
              <a:spLocks noChangeArrowheads="1"/>
            </p:cNvSpPr>
            <p:nvPr/>
          </p:nvSpPr>
          <p:spPr bwMode="auto">
            <a:xfrm>
              <a:off x="4063" y="898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(1)</a:t>
              </a:r>
              <a:endParaRPr lang="en-US"/>
            </a:p>
          </p:txBody>
        </p:sp>
        <p:sp>
          <p:nvSpPr>
            <p:cNvPr id="27803" name="Text Box 490"/>
            <p:cNvSpPr txBox="1">
              <a:spLocks noChangeArrowheads="1"/>
            </p:cNvSpPr>
            <p:nvPr/>
          </p:nvSpPr>
          <p:spPr bwMode="auto">
            <a:xfrm>
              <a:off x="5349" y="832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(2)</a:t>
              </a:r>
              <a:endParaRPr lang="en-US"/>
            </a:p>
          </p:txBody>
        </p:sp>
        <p:sp>
          <p:nvSpPr>
            <p:cNvPr id="27804" name="Text Box 491"/>
            <p:cNvSpPr txBox="1">
              <a:spLocks noChangeArrowheads="1"/>
            </p:cNvSpPr>
            <p:nvPr/>
          </p:nvSpPr>
          <p:spPr bwMode="auto">
            <a:xfrm>
              <a:off x="4320" y="7801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(3)</a:t>
              </a:r>
              <a:endParaRPr lang="en-US"/>
            </a:p>
          </p:txBody>
        </p:sp>
        <p:sp>
          <p:nvSpPr>
            <p:cNvPr id="27805" name="Text Box 492"/>
            <p:cNvSpPr txBox="1">
              <a:spLocks noChangeArrowheads="1"/>
            </p:cNvSpPr>
            <p:nvPr/>
          </p:nvSpPr>
          <p:spPr bwMode="auto">
            <a:xfrm>
              <a:off x="3934" y="832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(4)</a:t>
              </a:r>
              <a:endParaRPr lang="en-US"/>
            </a:p>
          </p:txBody>
        </p:sp>
        <p:sp>
          <p:nvSpPr>
            <p:cNvPr id="27806" name="Text Box 493"/>
            <p:cNvSpPr txBox="1">
              <a:spLocks noChangeArrowheads="1"/>
            </p:cNvSpPr>
            <p:nvPr/>
          </p:nvSpPr>
          <p:spPr bwMode="auto">
            <a:xfrm>
              <a:off x="3291" y="767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(5)</a:t>
              </a:r>
              <a:endParaRPr lang="en-US"/>
            </a:p>
          </p:txBody>
        </p:sp>
        <p:sp>
          <p:nvSpPr>
            <p:cNvPr id="27807" name="Text Box 494"/>
            <p:cNvSpPr txBox="1">
              <a:spLocks noChangeArrowheads="1"/>
            </p:cNvSpPr>
            <p:nvPr/>
          </p:nvSpPr>
          <p:spPr bwMode="auto">
            <a:xfrm>
              <a:off x="4577" y="7147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(6)</a:t>
              </a:r>
              <a:endParaRPr lang="en-US"/>
            </a:p>
          </p:txBody>
        </p:sp>
        <p:sp>
          <p:nvSpPr>
            <p:cNvPr id="27808" name="Text Box 495"/>
            <p:cNvSpPr txBox="1">
              <a:spLocks noChangeArrowheads="1"/>
            </p:cNvSpPr>
            <p:nvPr/>
          </p:nvSpPr>
          <p:spPr bwMode="auto">
            <a:xfrm>
              <a:off x="3677" y="7801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27809" name="Text Box 496"/>
            <p:cNvSpPr txBox="1">
              <a:spLocks noChangeArrowheads="1"/>
            </p:cNvSpPr>
            <p:nvPr/>
          </p:nvSpPr>
          <p:spPr bwMode="auto">
            <a:xfrm>
              <a:off x="4577" y="7670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</a:rPr>
                <a:t>B</a:t>
              </a:r>
              <a:endParaRPr lang="en-US"/>
            </a:p>
          </p:txBody>
        </p:sp>
        <p:sp>
          <p:nvSpPr>
            <p:cNvPr id="27810" name="Text Box 497"/>
            <p:cNvSpPr txBox="1">
              <a:spLocks noChangeArrowheads="1"/>
            </p:cNvSpPr>
            <p:nvPr/>
          </p:nvSpPr>
          <p:spPr bwMode="auto">
            <a:xfrm>
              <a:off x="4320" y="8456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27811" name="Text Box 498"/>
            <p:cNvSpPr txBox="1">
              <a:spLocks noChangeArrowheads="1"/>
            </p:cNvSpPr>
            <p:nvPr/>
          </p:nvSpPr>
          <p:spPr bwMode="auto">
            <a:xfrm>
              <a:off x="4320" y="6492"/>
              <a:ext cx="128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Back face </a:t>
              </a:r>
              <a:r>
                <a:rPr lang="en-US" altLang="zh-CN" sz="1200" b="1"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27812" name="Line 499"/>
            <p:cNvSpPr>
              <a:spLocks noChangeShapeType="1"/>
            </p:cNvSpPr>
            <p:nvPr/>
          </p:nvSpPr>
          <p:spPr bwMode="auto">
            <a:xfrm>
              <a:off x="7921" y="7277"/>
              <a:ext cx="1" cy="1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3" name="Line 500"/>
            <p:cNvSpPr>
              <a:spLocks noChangeShapeType="1"/>
            </p:cNvSpPr>
            <p:nvPr/>
          </p:nvSpPr>
          <p:spPr bwMode="auto">
            <a:xfrm flipH="1" flipV="1">
              <a:off x="7021" y="6754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4" name="Line 501"/>
            <p:cNvSpPr>
              <a:spLocks noChangeShapeType="1"/>
            </p:cNvSpPr>
            <p:nvPr/>
          </p:nvSpPr>
          <p:spPr bwMode="auto">
            <a:xfrm flipH="1">
              <a:off x="7021" y="8587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5" name="Line 502"/>
            <p:cNvSpPr>
              <a:spLocks noChangeShapeType="1"/>
            </p:cNvSpPr>
            <p:nvPr/>
          </p:nvSpPr>
          <p:spPr bwMode="auto">
            <a:xfrm flipV="1">
              <a:off x="7921" y="6754"/>
              <a:ext cx="771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6" name="Line 503"/>
            <p:cNvSpPr>
              <a:spLocks noChangeShapeType="1"/>
            </p:cNvSpPr>
            <p:nvPr/>
          </p:nvSpPr>
          <p:spPr bwMode="auto">
            <a:xfrm>
              <a:off x="7921" y="8587"/>
              <a:ext cx="90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17" name="Text Box 504"/>
            <p:cNvSpPr txBox="1">
              <a:spLocks noChangeArrowheads="1"/>
            </p:cNvSpPr>
            <p:nvPr/>
          </p:nvSpPr>
          <p:spPr bwMode="auto">
            <a:xfrm>
              <a:off x="7921" y="7670"/>
              <a:ext cx="51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(3)</a:t>
              </a:r>
              <a:endParaRPr lang="en-US"/>
            </a:p>
          </p:txBody>
        </p:sp>
        <p:sp>
          <p:nvSpPr>
            <p:cNvPr id="27818" name="Text Box 505"/>
            <p:cNvSpPr txBox="1">
              <a:spLocks noChangeArrowheads="1"/>
            </p:cNvSpPr>
            <p:nvPr/>
          </p:nvSpPr>
          <p:spPr bwMode="auto">
            <a:xfrm>
              <a:off x="7792" y="8587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7819" name="Text Box 506"/>
            <p:cNvSpPr txBox="1">
              <a:spLocks noChangeArrowheads="1"/>
            </p:cNvSpPr>
            <p:nvPr/>
          </p:nvSpPr>
          <p:spPr bwMode="auto">
            <a:xfrm>
              <a:off x="7792" y="6885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7820" name="Text Box 507"/>
            <p:cNvSpPr txBox="1">
              <a:spLocks noChangeArrowheads="1"/>
            </p:cNvSpPr>
            <p:nvPr/>
          </p:nvSpPr>
          <p:spPr bwMode="auto">
            <a:xfrm>
              <a:off x="7278" y="7539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27821" name="Text Box 508"/>
            <p:cNvSpPr txBox="1">
              <a:spLocks noChangeArrowheads="1"/>
            </p:cNvSpPr>
            <p:nvPr/>
          </p:nvSpPr>
          <p:spPr bwMode="auto">
            <a:xfrm>
              <a:off x="8435" y="7539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>
                  <a:latin typeface="Times New Roman" pitchFamily="18" charset="0"/>
                </a:rPr>
                <a:t>B</a:t>
              </a:r>
              <a:endParaRPr lang="en-US"/>
            </a:p>
          </p:txBody>
        </p:sp>
        <p:sp>
          <p:nvSpPr>
            <p:cNvPr id="27822" name="Text Box 509"/>
            <p:cNvSpPr txBox="1">
              <a:spLocks noChangeArrowheads="1"/>
            </p:cNvSpPr>
            <p:nvPr/>
          </p:nvSpPr>
          <p:spPr bwMode="auto">
            <a:xfrm>
              <a:off x="7278" y="8848"/>
              <a:ext cx="51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(1)</a:t>
              </a:r>
              <a:endParaRPr lang="en-US"/>
            </a:p>
          </p:txBody>
        </p:sp>
        <p:sp>
          <p:nvSpPr>
            <p:cNvPr id="27823" name="Text Box 510"/>
            <p:cNvSpPr txBox="1">
              <a:spLocks noChangeArrowheads="1"/>
            </p:cNvSpPr>
            <p:nvPr/>
          </p:nvSpPr>
          <p:spPr bwMode="auto">
            <a:xfrm>
              <a:off x="7278" y="6623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(5)</a:t>
              </a:r>
              <a:endParaRPr lang="en-US"/>
            </a:p>
          </p:txBody>
        </p:sp>
        <p:sp>
          <p:nvSpPr>
            <p:cNvPr id="27824" name="Text Box 511"/>
            <p:cNvSpPr txBox="1">
              <a:spLocks noChangeArrowheads="1"/>
            </p:cNvSpPr>
            <p:nvPr/>
          </p:nvSpPr>
          <p:spPr bwMode="auto">
            <a:xfrm>
              <a:off x="8178" y="8848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(2)</a:t>
              </a:r>
              <a:endParaRPr lang="en-US"/>
            </a:p>
          </p:txBody>
        </p:sp>
        <p:sp>
          <p:nvSpPr>
            <p:cNvPr id="27825" name="Text Box 512"/>
            <p:cNvSpPr txBox="1">
              <a:spLocks noChangeArrowheads="1"/>
            </p:cNvSpPr>
            <p:nvPr/>
          </p:nvSpPr>
          <p:spPr bwMode="auto">
            <a:xfrm>
              <a:off x="8178" y="6623"/>
              <a:ext cx="51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</a:rPr>
                <a:t>(6)</a:t>
              </a:r>
              <a:endParaRPr lang="en-US"/>
            </a:p>
          </p:txBody>
        </p:sp>
        <p:sp>
          <p:nvSpPr>
            <p:cNvPr id="27826" name="Freeform 513"/>
            <p:cNvSpPr>
              <a:spLocks/>
            </p:cNvSpPr>
            <p:nvPr/>
          </p:nvSpPr>
          <p:spPr bwMode="auto">
            <a:xfrm>
              <a:off x="7021" y="8536"/>
              <a:ext cx="782" cy="443"/>
            </a:xfrm>
            <a:custGeom>
              <a:avLst/>
              <a:gdLst>
                <a:gd name="T0" fmla="*/ 0 w 1094"/>
                <a:gd name="T1" fmla="*/ 443 h 609"/>
                <a:gd name="T2" fmla="*/ 782 w 1094"/>
                <a:gd name="T3" fmla="*/ 0 h 609"/>
                <a:gd name="T4" fmla="*/ 0 60000 65536"/>
                <a:gd name="T5" fmla="*/ 0 60000 65536"/>
                <a:gd name="T6" fmla="*/ 0 w 1094"/>
                <a:gd name="T7" fmla="*/ 0 h 609"/>
                <a:gd name="T8" fmla="*/ 1094 w 1094"/>
                <a:gd name="T9" fmla="*/ 609 h 6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4" h="609">
                  <a:moveTo>
                    <a:pt x="0" y="609"/>
                  </a:moveTo>
                  <a:lnTo>
                    <a:pt x="109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triangle" w="sm" len="lg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827" name="Freeform 514"/>
            <p:cNvSpPr>
              <a:spLocks/>
            </p:cNvSpPr>
            <p:nvPr/>
          </p:nvSpPr>
          <p:spPr bwMode="auto">
            <a:xfrm>
              <a:off x="7824" y="7358"/>
              <a:ext cx="1" cy="1080"/>
            </a:xfrm>
            <a:custGeom>
              <a:avLst/>
              <a:gdLst>
                <a:gd name="T0" fmla="*/ 0 w 1"/>
                <a:gd name="T1" fmla="*/ 1080 h 1485"/>
                <a:gd name="T2" fmla="*/ 0 w 1"/>
                <a:gd name="T3" fmla="*/ 0 h 1485"/>
                <a:gd name="T4" fmla="*/ 0 60000 65536"/>
                <a:gd name="T5" fmla="*/ 0 60000 65536"/>
                <a:gd name="T6" fmla="*/ 0 w 1"/>
                <a:gd name="T7" fmla="*/ 0 h 1485"/>
                <a:gd name="T8" fmla="*/ 1 w 1"/>
                <a:gd name="T9" fmla="*/ 1485 h 14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85">
                  <a:moveTo>
                    <a:pt x="0" y="148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triangle" w="sm" len="lg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828" name="Freeform 515"/>
            <p:cNvSpPr>
              <a:spLocks/>
            </p:cNvSpPr>
            <p:nvPr/>
          </p:nvSpPr>
          <p:spPr bwMode="auto">
            <a:xfrm>
              <a:off x="7031" y="6878"/>
              <a:ext cx="740" cy="426"/>
            </a:xfrm>
            <a:custGeom>
              <a:avLst/>
              <a:gdLst>
                <a:gd name="T0" fmla="*/ 740 w 1036"/>
                <a:gd name="T1" fmla="*/ 426 h 585"/>
                <a:gd name="T2" fmla="*/ 0 w 1036"/>
                <a:gd name="T3" fmla="*/ 0 h 585"/>
                <a:gd name="T4" fmla="*/ 0 60000 65536"/>
                <a:gd name="T5" fmla="*/ 0 60000 65536"/>
                <a:gd name="T6" fmla="*/ 0 w 1036"/>
                <a:gd name="T7" fmla="*/ 0 h 585"/>
                <a:gd name="T8" fmla="*/ 1036 w 1036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36" h="585">
                  <a:moveTo>
                    <a:pt x="1036" y="58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triangle" w="sm" len="lg"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829" name="Freeform 516"/>
            <p:cNvSpPr>
              <a:spLocks/>
            </p:cNvSpPr>
            <p:nvPr/>
          </p:nvSpPr>
          <p:spPr bwMode="auto">
            <a:xfrm>
              <a:off x="8028" y="8526"/>
              <a:ext cx="814" cy="490"/>
            </a:xfrm>
            <a:custGeom>
              <a:avLst/>
              <a:gdLst>
                <a:gd name="T0" fmla="*/ 814 w 1140"/>
                <a:gd name="T1" fmla="*/ 490 h 674"/>
                <a:gd name="T2" fmla="*/ 0 w 1140"/>
                <a:gd name="T3" fmla="*/ 0 h 674"/>
                <a:gd name="T4" fmla="*/ 0 60000 65536"/>
                <a:gd name="T5" fmla="*/ 0 60000 65536"/>
                <a:gd name="T6" fmla="*/ 0 w 1140"/>
                <a:gd name="T7" fmla="*/ 0 h 674"/>
                <a:gd name="T8" fmla="*/ 1140 w 1140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0" h="674">
                  <a:moveTo>
                    <a:pt x="1140" y="67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830" name="Freeform 517"/>
            <p:cNvSpPr>
              <a:spLocks/>
            </p:cNvSpPr>
            <p:nvPr/>
          </p:nvSpPr>
          <p:spPr bwMode="auto">
            <a:xfrm>
              <a:off x="8017" y="7402"/>
              <a:ext cx="11" cy="1004"/>
            </a:xfrm>
            <a:custGeom>
              <a:avLst/>
              <a:gdLst>
                <a:gd name="T0" fmla="*/ 11 w 15"/>
                <a:gd name="T1" fmla="*/ 1004 h 1381"/>
                <a:gd name="T2" fmla="*/ 0 w 15"/>
                <a:gd name="T3" fmla="*/ 0 h 1381"/>
                <a:gd name="T4" fmla="*/ 0 60000 65536"/>
                <a:gd name="T5" fmla="*/ 0 60000 65536"/>
                <a:gd name="T6" fmla="*/ 0 w 15"/>
                <a:gd name="T7" fmla="*/ 0 h 1381"/>
                <a:gd name="T8" fmla="*/ 15 w 15"/>
                <a:gd name="T9" fmla="*/ 1381 h 13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1381">
                  <a:moveTo>
                    <a:pt x="15" y="138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831" name="Freeform 518"/>
            <p:cNvSpPr>
              <a:spLocks/>
            </p:cNvSpPr>
            <p:nvPr/>
          </p:nvSpPr>
          <p:spPr bwMode="auto">
            <a:xfrm>
              <a:off x="8028" y="6867"/>
              <a:ext cx="653" cy="437"/>
            </a:xfrm>
            <a:custGeom>
              <a:avLst/>
              <a:gdLst>
                <a:gd name="T0" fmla="*/ 0 w 915"/>
                <a:gd name="T1" fmla="*/ 437 h 600"/>
                <a:gd name="T2" fmla="*/ 653 w 915"/>
                <a:gd name="T3" fmla="*/ 0 h 600"/>
                <a:gd name="T4" fmla="*/ 0 60000 65536"/>
                <a:gd name="T5" fmla="*/ 0 60000 65536"/>
                <a:gd name="T6" fmla="*/ 0 w 915"/>
                <a:gd name="T7" fmla="*/ 0 h 600"/>
                <a:gd name="T8" fmla="*/ 915 w 915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5" h="600">
                  <a:moveTo>
                    <a:pt x="0" y="600"/>
                  </a:moveTo>
                  <a:lnTo>
                    <a:pt x="91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00552" name="Rectangle 520"/>
          <p:cNvSpPr>
            <a:spLocks noChangeArrowheads="1"/>
          </p:cNvSpPr>
          <p:nvPr/>
        </p:nvSpPr>
        <p:spPr bwMode="auto">
          <a:xfrm>
            <a:off x="609600" y="4876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59" name="Rectangle 527"/>
          <p:cNvSpPr>
            <a:spLocks noChangeArrowheads="1"/>
          </p:cNvSpPr>
          <p:nvPr/>
        </p:nvSpPr>
        <p:spPr bwMode="auto">
          <a:xfrm>
            <a:off x="1600200" y="4876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0" name="Rectangle 528"/>
          <p:cNvSpPr>
            <a:spLocks noChangeArrowheads="1"/>
          </p:cNvSpPr>
          <p:nvPr/>
        </p:nvSpPr>
        <p:spPr bwMode="auto">
          <a:xfrm>
            <a:off x="2819400" y="4876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1" name="Rectangle 529"/>
          <p:cNvSpPr>
            <a:spLocks noChangeArrowheads="1"/>
          </p:cNvSpPr>
          <p:nvPr/>
        </p:nvSpPr>
        <p:spPr bwMode="auto">
          <a:xfrm>
            <a:off x="4114800" y="4876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2" name="Rectangle 530"/>
          <p:cNvSpPr>
            <a:spLocks noChangeArrowheads="1"/>
          </p:cNvSpPr>
          <p:nvPr/>
        </p:nvSpPr>
        <p:spPr bwMode="auto">
          <a:xfrm>
            <a:off x="5334000" y="4876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3" name="Rectangle 531"/>
          <p:cNvSpPr>
            <a:spLocks noChangeArrowheads="1"/>
          </p:cNvSpPr>
          <p:nvPr/>
        </p:nvSpPr>
        <p:spPr bwMode="auto">
          <a:xfrm>
            <a:off x="6477000" y="4876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4" name="Rectangle 532"/>
          <p:cNvSpPr>
            <a:spLocks noChangeArrowheads="1"/>
          </p:cNvSpPr>
          <p:nvPr/>
        </p:nvSpPr>
        <p:spPr bwMode="auto">
          <a:xfrm>
            <a:off x="7696200" y="4876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5" name="Rectangle 533"/>
          <p:cNvSpPr>
            <a:spLocks noChangeArrowheads="1"/>
          </p:cNvSpPr>
          <p:nvPr/>
        </p:nvSpPr>
        <p:spPr bwMode="auto">
          <a:xfrm>
            <a:off x="609600" y="51816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6" name="Rectangle 534"/>
          <p:cNvSpPr>
            <a:spLocks noChangeArrowheads="1"/>
          </p:cNvSpPr>
          <p:nvPr/>
        </p:nvSpPr>
        <p:spPr bwMode="auto">
          <a:xfrm>
            <a:off x="1600200" y="5181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7" name="Rectangle 535"/>
          <p:cNvSpPr>
            <a:spLocks noChangeArrowheads="1"/>
          </p:cNvSpPr>
          <p:nvPr/>
        </p:nvSpPr>
        <p:spPr bwMode="auto">
          <a:xfrm>
            <a:off x="2819400" y="5181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8" name="Rectangle 536"/>
          <p:cNvSpPr>
            <a:spLocks noChangeArrowheads="1"/>
          </p:cNvSpPr>
          <p:nvPr/>
        </p:nvSpPr>
        <p:spPr bwMode="auto">
          <a:xfrm>
            <a:off x="4114800" y="5181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69" name="Rectangle 537"/>
          <p:cNvSpPr>
            <a:spLocks noChangeArrowheads="1"/>
          </p:cNvSpPr>
          <p:nvPr/>
        </p:nvSpPr>
        <p:spPr bwMode="auto">
          <a:xfrm>
            <a:off x="5334000" y="5181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0" name="Rectangle 538"/>
          <p:cNvSpPr>
            <a:spLocks noChangeArrowheads="1"/>
          </p:cNvSpPr>
          <p:nvPr/>
        </p:nvSpPr>
        <p:spPr bwMode="auto">
          <a:xfrm>
            <a:off x="6477000" y="5181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1" name="Rectangle 539"/>
          <p:cNvSpPr>
            <a:spLocks noChangeArrowheads="1"/>
          </p:cNvSpPr>
          <p:nvPr/>
        </p:nvSpPr>
        <p:spPr bwMode="auto">
          <a:xfrm>
            <a:off x="7696200" y="5181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2" name="Rectangle 540"/>
          <p:cNvSpPr>
            <a:spLocks noChangeArrowheads="1"/>
          </p:cNvSpPr>
          <p:nvPr/>
        </p:nvSpPr>
        <p:spPr bwMode="auto">
          <a:xfrm>
            <a:off x="609600" y="54864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3" name="Rectangle 541"/>
          <p:cNvSpPr>
            <a:spLocks noChangeArrowheads="1"/>
          </p:cNvSpPr>
          <p:nvPr/>
        </p:nvSpPr>
        <p:spPr bwMode="auto">
          <a:xfrm>
            <a:off x="1600200" y="5486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4" name="Rectangle 542"/>
          <p:cNvSpPr>
            <a:spLocks noChangeArrowheads="1"/>
          </p:cNvSpPr>
          <p:nvPr/>
        </p:nvSpPr>
        <p:spPr bwMode="auto">
          <a:xfrm>
            <a:off x="2819400" y="5486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5" name="Rectangle 543"/>
          <p:cNvSpPr>
            <a:spLocks noChangeArrowheads="1"/>
          </p:cNvSpPr>
          <p:nvPr/>
        </p:nvSpPr>
        <p:spPr bwMode="auto">
          <a:xfrm>
            <a:off x="4114800" y="5486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6" name="Rectangle 544"/>
          <p:cNvSpPr>
            <a:spLocks noChangeArrowheads="1"/>
          </p:cNvSpPr>
          <p:nvPr/>
        </p:nvSpPr>
        <p:spPr bwMode="auto">
          <a:xfrm>
            <a:off x="5334000" y="54864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7" name="Rectangle 545"/>
          <p:cNvSpPr>
            <a:spLocks noChangeArrowheads="1"/>
          </p:cNvSpPr>
          <p:nvPr/>
        </p:nvSpPr>
        <p:spPr bwMode="auto">
          <a:xfrm>
            <a:off x="6477000" y="5486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8" name="Rectangle 546"/>
          <p:cNvSpPr>
            <a:spLocks noChangeArrowheads="1"/>
          </p:cNvSpPr>
          <p:nvPr/>
        </p:nvSpPr>
        <p:spPr bwMode="auto">
          <a:xfrm>
            <a:off x="7696200" y="54864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79" name="Rectangle 547"/>
          <p:cNvSpPr>
            <a:spLocks noChangeArrowheads="1"/>
          </p:cNvSpPr>
          <p:nvPr/>
        </p:nvSpPr>
        <p:spPr bwMode="auto">
          <a:xfrm>
            <a:off x="609600" y="57912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0" name="Rectangle 548"/>
          <p:cNvSpPr>
            <a:spLocks noChangeArrowheads="1"/>
          </p:cNvSpPr>
          <p:nvPr/>
        </p:nvSpPr>
        <p:spPr bwMode="auto">
          <a:xfrm>
            <a:off x="1600200" y="57912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1" name="Rectangle 549"/>
          <p:cNvSpPr>
            <a:spLocks noChangeArrowheads="1"/>
          </p:cNvSpPr>
          <p:nvPr/>
        </p:nvSpPr>
        <p:spPr bwMode="auto">
          <a:xfrm>
            <a:off x="2819400" y="5791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2" name="Rectangle 550"/>
          <p:cNvSpPr>
            <a:spLocks noChangeArrowheads="1"/>
          </p:cNvSpPr>
          <p:nvPr/>
        </p:nvSpPr>
        <p:spPr bwMode="auto">
          <a:xfrm>
            <a:off x="4114800" y="57912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3" name="Rectangle 551"/>
          <p:cNvSpPr>
            <a:spLocks noChangeArrowheads="1"/>
          </p:cNvSpPr>
          <p:nvPr/>
        </p:nvSpPr>
        <p:spPr bwMode="auto">
          <a:xfrm>
            <a:off x="5334000" y="5791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4" name="Rectangle 552"/>
          <p:cNvSpPr>
            <a:spLocks noChangeArrowheads="1"/>
          </p:cNvSpPr>
          <p:nvPr/>
        </p:nvSpPr>
        <p:spPr bwMode="auto">
          <a:xfrm>
            <a:off x="6477000" y="57912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5" name="Rectangle 553"/>
          <p:cNvSpPr>
            <a:spLocks noChangeArrowheads="1"/>
          </p:cNvSpPr>
          <p:nvPr/>
        </p:nvSpPr>
        <p:spPr bwMode="auto">
          <a:xfrm>
            <a:off x="7696200" y="5791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6" name="Rectangle 554"/>
          <p:cNvSpPr>
            <a:spLocks noChangeArrowheads="1"/>
          </p:cNvSpPr>
          <p:nvPr/>
        </p:nvSpPr>
        <p:spPr bwMode="auto">
          <a:xfrm>
            <a:off x="609600" y="60960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7" name="Rectangle 555"/>
          <p:cNvSpPr>
            <a:spLocks noChangeArrowheads="1"/>
          </p:cNvSpPr>
          <p:nvPr/>
        </p:nvSpPr>
        <p:spPr bwMode="auto">
          <a:xfrm>
            <a:off x="1600200" y="60960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8" name="Rectangle 556"/>
          <p:cNvSpPr>
            <a:spLocks noChangeArrowheads="1"/>
          </p:cNvSpPr>
          <p:nvPr/>
        </p:nvSpPr>
        <p:spPr bwMode="auto">
          <a:xfrm>
            <a:off x="2819400" y="6096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89" name="Rectangle 557"/>
          <p:cNvSpPr>
            <a:spLocks noChangeArrowheads="1"/>
          </p:cNvSpPr>
          <p:nvPr/>
        </p:nvSpPr>
        <p:spPr bwMode="auto">
          <a:xfrm>
            <a:off x="4114800" y="60960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0" name="Rectangle 558"/>
          <p:cNvSpPr>
            <a:spLocks noChangeArrowheads="1"/>
          </p:cNvSpPr>
          <p:nvPr/>
        </p:nvSpPr>
        <p:spPr bwMode="auto">
          <a:xfrm>
            <a:off x="5334000" y="60960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1" name="Rectangle 559"/>
          <p:cNvSpPr>
            <a:spLocks noChangeArrowheads="1"/>
          </p:cNvSpPr>
          <p:nvPr/>
        </p:nvSpPr>
        <p:spPr bwMode="auto">
          <a:xfrm>
            <a:off x="6477000" y="60960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2" name="Rectangle 560"/>
          <p:cNvSpPr>
            <a:spLocks noChangeArrowheads="1"/>
          </p:cNvSpPr>
          <p:nvPr/>
        </p:nvSpPr>
        <p:spPr bwMode="auto">
          <a:xfrm>
            <a:off x="7696200" y="60960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3" name="Rectangle 561"/>
          <p:cNvSpPr>
            <a:spLocks noChangeArrowheads="1"/>
          </p:cNvSpPr>
          <p:nvPr/>
        </p:nvSpPr>
        <p:spPr bwMode="auto">
          <a:xfrm>
            <a:off x="609600" y="6400800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4" name="Rectangle 562"/>
          <p:cNvSpPr>
            <a:spLocks noChangeArrowheads="1"/>
          </p:cNvSpPr>
          <p:nvPr/>
        </p:nvSpPr>
        <p:spPr bwMode="auto">
          <a:xfrm>
            <a:off x="1600200" y="6400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5" name="Rectangle 563"/>
          <p:cNvSpPr>
            <a:spLocks noChangeArrowheads="1"/>
          </p:cNvSpPr>
          <p:nvPr/>
        </p:nvSpPr>
        <p:spPr bwMode="auto">
          <a:xfrm>
            <a:off x="2819400" y="640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6" name="Rectangle 564"/>
          <p:cNvSpPr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7" name="Rectangle 565"/>
          <p:cNvSpPr>
            <a:spLocks noChangeArrowheads="1"/>
          </p:cNvSpPr>
          <p:nvPr/>
        </p:nvSpPr>
        <p:spPr bwMode="auto">
          <a:xfrm>
            <a:off x="5334000" y="6400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8" name="Rectangle 566"/>
          <p:cNvSpPr>
            <a:spLocks noChangeArrowheads="1"/>
          </p:cNvSpPr>
          <p:nvPr/>
        </p:nvSpPr>
        <p:spPr bwMode="auto">
          <a:xfrm>
            <a:off x="6477000" y="6400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0599" name="Rectangle 567"/>
          <p:cNvSpPr>
            <a:spLocks noChangeArrowheads="1"/>
          </p:cNvSpPr>
          <p:nvPr/>
        </p:nvSpPr>
        <p:spPr bwMode="auto">
          <a:xfrm>
            <a:off x="7696200" y="6400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92" name="Diagram 91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3" name="Curved Left Arrow 92"/>
          <p:cNvSpPr/>
          <p:nvPr/>
        </p:nvSpPr>
        <p:spPr>
          <a:xfrm>
            <a:off x="2438400" y="2514600"/>
            <a:ext cx="457200" cy="762000"/>
          </a:xfrm>
          <a:prstGeom prst="curvedLeftArrow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urved Left Arrow 93"/>
          <p:cNvSpPr/>
          <p:nvPr/>
        </p:nvSpPr>
        <p:spPr>
          <a:xfrm rot="9963325">
            <a:off x="3127375" y="2295525"/>
            <a:ext cx="141288" cy="552450"/>
          </a:xfrm>
          <a:prstGeom prst="curvedLeftArrow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Right Arrow 94"/>
          <p:cNvSpPr/>
          <p:nvPr/>
        </p:nvSpPr>
        <p:spPr>
          <a:xfrm rot="15690701">
            <a:off x="3102768" y="2910682"/>
            <a:ext cx="347663" cy="685800"/>
          </a:xfrm>
          <a:prstGeom prst="curvedRightArrow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Right Arrow 95"/>
          <p:cNvSpPr/>
          <p:nvPr/>
        </p:nvSpPr>
        <p:spPr>
          <a:xfrm rot="17420157">
            <a:off x="2569368" y="1996282"/>
            <a:ext cx="347663" cy="685800"/>
          </a:xfrm>
          <a:prstGeom prst="curvedRightArrow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0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0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0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0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0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0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0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0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0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0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0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0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00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0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0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00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0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00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0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0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00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00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0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00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00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0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00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00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00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00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00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0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00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0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00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0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300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00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552" grpId="0" animBg="1"/>
      <p:bldP spid="300559" grpId="0" animBg="1"/>
      <p:bldP spid="300560" grpId="0" animBg="1"/>
      <p:bldP spid="300561" grpId="0" animBg="1"/>
      <p:bldP spid="300562" grpId="0" animBg="1"/>
      <p:bldP spid="300563" grpId="0" animBg="1"/>
      <p:bldP spid="300564" grpId="0" animBg="1"/>
      <p:bldP spid="300565" grpId="0" animBg="1"/>
      <p:bldP spid="300566" grpId="0" animBg="1"/>
      <p:bldP spid="300567" grpId="0" animBg="1"/>
      <p:bldP spid="300568" grpId="0" animBg="1"/>
      <p:bldP spid="300569" grpId="0" animBg="1"/>
      <p:bldP spid="300570" grpId="0" animBg="1"/>
      <p:bldP spid="300571" grpId="0" animBg="1"/>
      <p:bldP spid="300572" grpId="0" animBg="1"/>
      <p:bldP spid="300573" grpId="0" animBg="1"/>
      <p:bldP spid="300574" grpId="0" animBg="1"/>
      <p:bldP spid="300575" grpId="0" animBg="1"/>
      <p:bldP spid="300576" grpId="0" animBg="1"/>
      <p:bldP spid="300577" grpId="0" animBg="1"/>
      <p:bldP spid="300578" grpId="0" animBg="1"/>
      <p:bldP spid="300579" grpId="0" animBg="1"/>
      <p:bldP spid="300580" grpId="0" animBg="1"/>
      <p:bldP spid="300581" grpId="0" animBg="1"/>
      <p:bldP spid="300582" grpId="0" animBg="1"/>
      <p:bldP spid="300583" grpId="0" animBg="1"/>
      <p:bldP spid="300584" grpId="0" animBg="1"/>
      <p:bldP spid="300585" grpId="0" animBg="1"/>
      <p:bldP spid="300586" grpId="0" animBg="1"/>
      <p:bldP spid="300587" grpId="0" animBg="1"/>
      <p:bldP spid="300588" grpId="0" animBg="1"/>
      <p:bldP spid="300589" grpId="0" animBg="1"/>
      <p:bldP spid="300590" grpId="0" animBg="1"/>
      <p:bldP spid="300591" grpId="0" animBg="1"/>
      <p:bldP spid="300592" grpId="0" animBg="1"/>
      <p:bldP spid="300593" grpId="0" animBg="1"/>
      <p:bldP spid="300594" grpId="0" animBg="1"/>
      <p:bldP spid="300595" grpId="0" animBg="1"/>
      <p:bldP spid="300596" grpId="0" animBg="1"/>
      <p:bldP spid="300597" grpId="0" animBg="1"/>
      <p:bldP spid="300598" grpId="0" animBg="1"/>
      <p:bldP spid="300599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11" name="Rectangle 131"/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7162800" cy="563562"/>
          </a:xfrm>
        </p:spPr>
        <p:txBody>
          <a:bodyPr>
            <a:noAutofit/>
          </a:bodyPr>
          <a:lstStyle/>
          <a:p>
            <a:r>
              <a:rPr lang="en-US" sz="3200" dirty="0"/>
              <a:t>Additional tables with </a:t>
            </a:r>
            <a:r>
              <a:rPr lang="en-US" sz="3200" dirty="0" smtClean="0"/>
              <a:t>Winged </a:t>
            </a:r>
            <a:r>
              <a:rPr lang="en-US" sz="3200" dirty="0"/>
              <a:t>Edge Structure</a:t>
            </a:r>
          </a:p>
        </p:txBody>
      </p:sp>
      <p:graphicFrame>
        <p:nvGraphicFramePr>
          <p:cNvPr id="302215" name="Group 135"/>
          <p:cNvGraphicFramePr>
            <a:graphicFrameLocks noGrp="1"/>
          </p:cNvGraphicFramePr>
          <p:nvPr>
            <p:ph sz="half" idx="1"/>
          </p:nvPr>
        </p:nvGraphicFramePr>
        <p:xfrm>
          <a:off x="1676400" y="2971800"/>
          <a:ext cx="2286000" cy="18034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Face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(4)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2210" name="Group 130"/>
          <p:cNvGraphicFramePr>
            <a:graphicFrameLocks noGrp="1"/>
          </p:cNvGraphicFramePr>
          <p:nvPr>
            <p:ph sz="half" idx="2"/>
          </p:nvPr>
        </p:nvGraphicFramePr>
        <p:xfrm>
          <a:off x="5867400" y="3049588"/>
          <a:ext cx="2514600" cy="1936750"/>
        </p:xfrm>
        <a:graphic>
          <a:graphicData uri="http://schemas.openxmlformats.org/drawingml/2006/table">
            <a:tbl>
              <a:tblPr/>
              <a:tblGrid>
                <a:gridCol w="1173163"/>
                <a:gridCol w="1341437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Vertex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Edge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(2)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(3)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(6)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213" name="Rectangle 133"/>
          <p:cNvSpPr>
            <a:spLocks noChangeArrowheads="1"/>
          </p:cNvSpPr>
          <p:nvPr/>
        </p:nvSpPr>
        <p:spPr bwMode="auto">
          <a:xfrm>
            <a:off x="1905000" y="25146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 smtClean="0">
                <a:latin typeface="Arial" charset="0"/>
              </a:rPr>
              <a:t>face </a:t>
            </a:r>
            <a:r>
              <a:rPr lang="en-US" b="1" dirty="0">
                <a:latin typeface="Arial" charset="0"/>
              </a:rPr>
              <a:t>table				</a:t>
            </a:r>
            <a:r>
              <a:rPr lang="en-US" b="1" dirty="0" smtClean="0">
                <a:latin typeface="Arial" charset="0"/>
              </a:rPr>
              <a:t>vertex </a:t>
            </a:r>
            <a:r>
              <a:rPr lang="en-US" b="1" dirty="0">
                <a:latin typeface="Arial" charset="0"/>
              </a:rPr>
              <a:t>table</a:t>
            </a:r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302214" name="Rectangle 134"/>
          <p:cNvSpPr>
            <a:spLocks noChangeArrowheads="1"/>
          </p:cNvSpPr>
          <p:nvPr/>
        </p:nvSpPr>
        <p:spPr bwMode="auto">
          <a:xfrm>
            <a:off x="1905000" y="5334000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Arial" charset="0"/>
              </a:rPr>
              <a:t>These are </a:t>
            </a:r>
            <a:r>
              <a:rPr lang="en-US" dirty="0" smtClean="0">
                <a:latin typeface="Arial" charset="0"/>
              </a:rPr>
              <a:t>non-unique tables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2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2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2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2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13" grpId="0"/>
      <p:bldP spid="302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03238"/>
            <a:ext cx="7162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Internal loops in</a:t>
            </a:r>
            <a:br>
              <a:rPr lang="en-US" dirty="0"/>
            </a:br>
            <a:r>
              <a:rPr lang="en-US" dirty="0"/>
              <a:t> Winged Edge Structure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657600"/>
            <a:ext cx="7315200" cy="2438400"/>
          </a:xfrm>
        </p:spPr>
        <p:txBody>
          <a:bodyPr>
            <a:normAutofit/>
          </a:bodyPr>
          <a:lstStyle/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When internal loops present</a:t>
            </a:r>
          </a:p>
          <a:p>
            <a:pPr marL="1371600" lvl="2" indent="-457200">
              <a:lnSpc>
                <a:spcPct val="90000"/>
              </a:lnSpc>
              <a:buFontTx/>
              <a:buAutoNum type="alphaLcParenBoth"/>
            </a:pPr>
            <a:r>
              <a:rPr lang="en-US" sz="1800" dirty="0"/>
              <a:t>Assign them counterclockwise orientation OR/AND</a:t>
            </a:r>
          </a:p>
          <a:p>
            <a:pPr marL="1371600" lvl="2" indent="-457200">
              <a:lnSpc>
                <a:spcPct val="90000"/>
              </a:lnSpc>
              <a:buFontTx/>
              <a:buAutoNum type="alphaLcParenBoth"/>
            </a:pPr>
            <a:r>
              <a:rPr lang="en-US" sz="1800" dirty="0"/>
              <a:t>Connect the internal loop with the external one using auxiliary edges</a:t>
            </a:r>
          </a:p>
          <a:p>
            <a:pPr marL="1371600" lvl="2" indent="-457200">
              <a:lnSpc>
                <a:spcPct val="90000"/>
              </a:lnSpc>
              <a:buFontTx/>
              <a:buChar char="–"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3300"/>
                </a:solidFill>
              </a:rPr>
              <a:t>Effectively, only one loop will be present</a:t>
            </a:r>
          </a:p>
          <a:p>
            <a:pPr marL="1371600" lvl="2" indent="-457200">
              <a:lnSpc>
                <a:spcPct val="90000"/>
              </a:lnSpc>
              <a:buFontTx/>
              <a:buChar char="–"/>
            </a:pPr>
            <a:endParaRPr lang="en-US" sz="1800" dirty="0">
              <a:solidFill>
                <a:srgbClr val="FF3300"/>
              </a:solidFill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An Auxiliary edge will have the same face on the left and right</a:t>
            </a:r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62200" y="1447800"/>
            <a:ext cx="5638800" cy="2098675"/>
            <a:chOff x="2765" y="10294"/>
            <a:chExt cx="6060" cy="3167"/>
          </a:xfrm>
        </p:grpSpPr>
        <p:sp>
          <p:nvSpPr>
            <p:cNvPr id="311301" name="AutoShape 5"/>
            <p:cNvSpPr>
              <a:spLocks noChangeAspect="1" noChangeArrowheads="1"/>
            </p:cNvSpPr>
            <p:nvPr/>
          </p:nvSpPr>
          <p:spPr bwMode="auto">
            <a:xfrm>
              <a:off x="2765" y="10294"/>
              <a:ext cx="6060" cy="3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765" y="10294"/>
              <a:ext cx="2700" cy="3141"/>
              <a:chOff x="2777" y="10307"/>
              <a:chExt cx="2700" cy="314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777" y="10307"/>
                <a:ext cx="2700" cy="3141"/>
                <a:chOff x="2777" y="10307"/>
                <a:chExt cx="2700" cy="3141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777" y="10307"/>
                  <a:ext cx="2700" cy="3141"/>
                  <a:chOff x="2777" y="10307"/>
                  <a:chExt cx="2700" cy="3141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777" y="10307"/>
                    <a:ext cx="2700" cy="3141"/>
                    <a:chOff x="2777" y="10307"/>
                    <a:chExt cx="2700" cy="3141"/>
                  </a:xfrm>
                </p:grpSpPr>
                <p:sp>
                  <p:nvSpPr>
                    <p:cNvPr id="31130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777" y="10307"/>
                      <a:ext cx="2700" cy="3141"/>
                    </a:xfrm>
                    <a:custGeom>
                      <a:avLst/>
                      <a:gdLst/>
                      <a:ahLst/>
                      <a:cxnLst>
                        <a:cxn ang="0">
                          <a:pos x="1455" y="379"/>
                        </a:cxn>
                        <a:cxn ang="0">
                          <a:pos x="1365" y="469"/>
                        </a:cxn>
                        <a:cxn ang="0">
                          <a:pos x="0" y="2160"/>
                        </a:cxn>
                        <a:cxn ang="0">
                          <a:pos x="720" y="3780"/>
                        </a:cxn>
                        <a:cxn ang="0">
                          <a:pos x="2340" y="4320"/>
                        </a:cxn>
                        <a:cxn ang="0">
                          <a:pos x="3780" y="2880"/>
                        </a:cxn>
                        <a:cxn ang="0">
                          <a:pos x="3780" y="900"/>
                        </a:cxn>
                        <a:cxn ang="0">
                          <a:pos x="2160" y="0"/>
                        </a:cxn>
                        <a:cxn ang="0">
                          <a:pos x="1455" y="379"/>
                        </a:cxn>
                      </a:cxnLst>
                      <a:rect l="0" t="0" r="r" b="b"/>
                      <a:pathLst>
                        <a:path w="3780" h="4320">
                          <a:moveTo>
                            <a:pt x="1455" y="379"/>
                          </a:moveTo>
                          <a:cubicBezTo>
                            <a:pt x="1425" y="409"/>
                            <a:pt x="1365" y="469"/>
                            <a:pt x="1365" y="469"/>
                          </a:cubicBezTo>
                          <a:lnTo>
                            <a:pt x="0" y="2160"/>
                          </a:lnTo>
                          <a:lnTo>
                            <a:pt x="720" y="3780"/>
                          </a:lnTo>
                          <a:lnTo>
                            <a:pt x="2340" y="4320"/>
                          </a:lnTo>
                          <a:lnTo>
                            <a:pt x="3780" y="2880"/>
                          </a:lnTo>
                          <a:lnTo>
                            <a:pt x="3780" y="900"/>
                          </a:lnTo>
                          <a:lnTo>
                            <a:pt x="2160" y="0"/>
                          </a:lnTo>
                          <a:lnTo>
                            <a:pt x="1455" y="37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30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852" y="10375"/>
                      <a:ext cx="2561" cy="30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115"/>
                        </a:cxn>
                        <a:cxn ang="0">
                          <a:pos x="675" y="3630"/>
                        </a:cxn>
                        <a:cxn ang="0">
                          <a:pos x="2205" y="4125"/>
                        </a:cxn>
                        <a:cxn ang="0">
                          <a:pos x="3585" y="2744"/>
                        </a:cxn>
                        <a:cxn ang="0">
                          <a:pos x="3585" y="855"/>
                        </a:cxn>
                        <a:cxn ang="0">
                          <a:pos x="2085" y="0"/>
                        </a:cxn>
                        <a:cxn ang="0">
                          <a:pos x="1381" y="360"/>
                        </a:cxn>
                        <a:cxn ang="0">
                          <a:pos x="0" y="2115"/>
                        </a:cxn>
                      </a:cxnLst>
                      <a:rect l="0" t="0" r="r" b="b"/>
                      <a:pathLst>
                        <a:path w="3585" h="4125">
                          <a:moveTo>
                            <a:pt x="0" y="2115"/>
                          </a:moveTo>
                          <a:lnTo>
                            <a:pt x="675" y="3630"/>
                          </a:lnTo>
                          <a:lnTo>
                            <a:pt x="2205" y="4125"/>
                          </a:lnTo>
                          <a:lnTo>
                            <a:pt x="3585" y="2744"/>
                          </a:lnTo>
                          <a:lnTo>
                            <a:pt x="3585" y="855"/>
                          </a:lnTo>
                          <a:lnTo>
                            <a:pt x="2085" y="0"/>
                          </a:lnTo>
                          <a:lnTo>
                            <a:pt x="1381" y="360"/>
                          </a:lnTo>
                          <a:lnTo>
                            <a:pt x="0" y="21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30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916" y="11204"/>
                      <a:ext cx="493" cy="6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40"/>
                        </a:cxn>
                        <a:cxn ang="0">
                          <a:pos x="691" y="0"/>
                        </a:cxn>
                      </a:cxnLst>
                      <a:rect l="0" t="0" r="r" b="b"/>
                      <a:pathLst>
                        <a:path w="691" h="840">
                          <a:moveTo>
                            <a:pt x="0" y="840"/>
                          </a:moveTo>
                          <a:lnTo>
                            <a:pt x="691" y="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triangle" w="sm" len="lg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309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474" y="11411"/>
                      <a:ext cx="953" cy="1058"/>
                    </a:xfrm>
                    <a:custGeom>
                      <a:avLst/>
                      <a:gdLst/>
                      <a:ahLst/>
                      <a:cxnLst>
                        <a:cxn ang="0">
                          <a:pos x="239" y="330"/>
                        </a:cxn>
                        <a:cxn ang="0">
                          <a:pos x="0" y="1080"/>
                        </a:cxn>
                        <a:cxn ang="0">
                          <a:pos x="764" y="1454"/>
                        </a:cxn>
                        <a:cxn ang="0">
                          <a:pos x="1334" y="885"/>
                        </a:cxn>
                        <a:cxn ang="0">
                          <a:pos x="1244" y="225"/>
                        </a:cxn>
                        <a:cxn ang="0">
                          <a:pos x="644" y="0"/>
                        </a:cxn>
                        <a:cxn ang="0">
                          <a:pos x="239" y="330"/>
                        </a:cxn>
                      </a:cxnLst>
                      <a:rect l="0" t="0" r="r" b="b"/>
                      <a:pathLst>
                        <a:path w="1334" h="1454">
                          <a:moveTo>
                            <a:pt x="239" y="330"/>
                          </a:moveTo>
                          <a:lnTo>
                            <a:pt x="0" y="1080"/>
                          </a:lnTo>
                          <a:lnTo>
                            <a:pt x="764" y="1454"/>
                          </a:lnTo>
                          <a:lnTo>
                            <a:pt x="1334" y="885"/>
                          </a:lnTo>
                          <a:lnTo>
                            <a:pt x="1244" y="225"/>
                          </a:lnTo>
                          <a:lnTo>
                            <a:pt x="644" y="0"/>
                          </a:lnTo>
                          <a:lnTo>
                            <a:pt x="239" y="33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0"/>
                      </a:srgbClr>
                    </a:solidFill>
                    <a:ln w="9525" cap="flat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310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484" y="11673"/>
                      <a:ext cx="140" cy="535"/>
                    </a:xfrm>
                    <a:custGeom>
                      <a:avLst/>
                      <a:gdLst/>
                      <a:ahLst/>
                      <a:cxnLst>
                        <a:cxn ang="0">
                          <a:pos x="196" y="0"/>
                        </a:cxn>
                        <a:cxn ang="0">
                          <a:pos x="0" y="735"/>
                        </a:cxn>
                      </a:cxnLst>
                      <a:rect l="0" t="0" r="r" b="b"/>
                      <a:pathLst>
                        <a:path w="196" h="735">
                          <a:moveTo>
                            <a:pt x="196" y="0"/>
                          </a:moveTo>
                          <a:lnTo>
                            <a:pt x="0" y="735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triangle" w="sm" len="lg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1311" name="Freeform 15"/>
                  <p:cNvSpPr>
                    <a:spLocks/>
                  </p:cNvSpPr>
                  <p:nvPr/>
                </p:nvSpPr>
                <p:spPr bwMode="auto">
                  <a:xfrm>
                    <a:off x="3549" y="11485"/>
                    <a:ext cx="835" cy="927"/>
                  </a:xfrm>
                  <a:custGeom>
                    <a:avLst/>
                    <a:gdLst/>
                    <a:ahLst/>
                    <a:cxnLst>
                      <a:cxn ang="0">
                        <a:pos x="180" y="315"/>
                      </a:cxn>
                      <a:cxn ang="0">
                        <a:pos x="0" y="930"/>
                      </a:cxn>
                      <a:cxn ang="0">
                        <a:pos x="614" y="1275"/>
                      </a:cxn>
                      <a:cxn ang="0">
                        <a:pos x="1169" y="735"/>
                      </a:cxn>
                      <a:cxn ang="0">
                        <a:pos x="1079" y="210"/>
                      </a:cxn>
                      <a:cxn ang="0">
                        <a:pos x="569" y="0"/>
                      </a:cxn>
                      <a:cxn ang="0">
                        <a:pos x="180" y="315"/>
                      </a:cxn>
                    </a:cxnLst>
                    <a:rect l="0" t="0" r="r" b="b"/>
                    <a:pathLst>
                      <a:path w="1169" h="1275">
                        <a:moveTo>
                          <a:pt x="180" y="315"/>
                        </a:moveTo>
                        <a:lnTo>
                          <a:pt x="0" y="930"/>
                        </a:lnTo>
                        <a:lnTo>
                          <a:pt x="614" y="1275"/>
                        </a:lnTo>
                        <a:lnTo>
                          <a:pt x="1169" y="735"/>
                        </a:lnTo>
                        <a:lnTo>
                          <a:pt x="1079" y="210"/>
                        </a:lnTo>
                        <a:lnTo>
                          <a:pt x="569" y="0"/>
                        </a:lnTo>
                        <a:lnTo>
                          <a:pt x="180" y="3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312" name="Freeform 16"/>
                <p:cNvSpPr>
                  <a:spLocks/>
                </p:cNvSpPr>
                <p:nvPr/>
              </p:nvSpPr>
              <p:spPr bwMode="auto">
                <a:xfrm>
                  <a:off x="4641" y="11430"/>
                  <a:ext cx="643" cy="797"/>
                </a:xfrm>
                <a:custGeom>
                  <a:avLst/>
                  <a:gdLst/>
                  <a:ahLst/>
                  <a:cxnLst>
                    <a:cxn ang="0">
                      <a:pos x="210" y="210"/>
                    </a:cxn>
                    <a:cxn ang="0">
                      <a:pos x="0" y="1096"/>
                    </a:cxn>
                    <a:cxn ang="0">
                      <a:pos x="900" y="660"/>
                    </a:cxn>
                    <a:cxn ang="0">
                      <a:pos x="689" y="0"/>
                    </a:cxn>
                    <a:cxn ang="0">
                      <a:pos x="210" y="210"/>
                    </a:cxn>
                  </a:cxnLst>
                  <a:rect l="0" t="0" r="r" b="b"/>
                  <a:pathLst>
                    <a:path w="900" h="1096">
                      <a:moveTo>
                        <a:pt x="210" y="210"/>
                      </a:moveTo>
                      <a:lnTo>
                        <a:pt x="0" y="1096"/>
                      </a:lnTo>
                      <a:lnTo>
                        <a:pt x="900" y="660"/>
                      </a:lnTo>
                      <a:lnTo>
                        <a:pt x="689" y="0"/>
                      </a:lnTo>
                      <a:lnTo>
                        <a:pt x="210" y="210"/>
                      </a:lnTo>
                      <a:close/>
                    </a:path>
                  </a:pathLst>
                </a:custGeom>
                <a:solidFill>
                  <a:srgbClr val="FFFFFF">
                    <a:alpha val="0"/>
                  </a:srgbClr>
                </a:solidFill>
                <a:ln w="9525" cap="flat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313" name="Freeform 17"/>
                <p:cNvSpPr>
                  <a:spLocks/>
                </p:cNvSpPr>
                <p:nvPr/>
              </p:nvSpPr>
              <p:spPr bwMode="auto">
                <a:xfrm>
                  <a:off x="4631" y="11605"/>
                  <a:ext cx="150" cy="622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0" y="855"/>
                    </a:cxn>
                  </a:cxnLst>
                  <a:rect l="0" t="0" r="r" b="b"/>
                  <a:pathLst>
                    <a:path w="211" h="855">
                      <a:moveTo>
                        <a:pt x="211" y="0"/>
                      </a:moveTo>
                      <a:lnTo>
                        <a:pt x="0" y="855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triangle" w="sm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1314" name="Freeform 18"/>
              <p:cNvSpPr>
                <a:spLocks/>
              </p:cNvSpPr>
              <p:nvPr/>
            </p:nvSpPr>
            <p:spPr bwMode="auto">
              <a:xfrm>
                <a:off x="4706" y="11490"/>
                <a:ext cx="514" cy="654"/>
              </a:xfrm>
              <a:custGeom>
                <a:avLst/>
                <a:gdLst/>
                <a:ahLst/>
                <a:cxnLst>
                  <a:cxn ang="0">
                    <a:pos x="180" y="180"/>
                  </a:cxn>
                  <a:cxn ang="0">
                    <a:pos x="0" y="900"/>
                  </a:cxn>
                  <a:cxn ang="0">
                    <a:pos x="720" y="540"/>
                  </a:cxn>
                  <a:cxn ang="0">
                    <a:pos x="540" y="0"/>
                  </a:cxn>
                  <a:cxn ang="0">
                    <a:pos x="180" y="180"/>
                  </a:cxn>
                </a:cxnLst>
                <a:rect l="0" t="0" r="r" b="b"/>
                <a:pathLst>
                  <a:path w="720" h="900">
                    <a:moveTo>
                      <a:pt x="180" y="180"/>
                    </a:moveTo>
                    <a:lnTo>
                      <a:pt x="0" y="900"/>
                    </a:lnTo>
                    <a:lnTo>
                      <a:pt x="720" y="540"/>
                    </a:lnTo>
                    <a:lnTo>
                      <a:pt x="540" y="0"/>
                    </a:lnTo>
                    <a:lnTo>
                      <a:pt x="180" y="1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315" name="Freeform 19"/>
            <p:cNvSpPr>
              <a:spLocks/>
            </p:cNvSpPr>
            <p:nvPr/>
          </p:nvSpPr>
          <p:spPr bwMode="auto">
            <a:xfrm>
              <a:off x="6120" y="10307"/>
              <a:ext cx="2698" cy="3141"/>
            </a:xfrm>
            <a:custGeom>
              <a:avLst/>
              <a:gdLst/>
              <a:ahLst/>
              <a:cxnLst>
                <a:cxn ang="0">
                  <a:pos x="1455" y="379"/>
                </a:cxn>
                <a:cxn ang="0">
                  <a:pos x="1365" y="469"/>
                </a:cxn>
                <a:cxn ang="0">
                  <a:pos x="0" y="2160"/>
                </a:cxn>
                <a:cxn ang="0">
                  <a:pos x="720" y="3780"/>
                </a:cxn>
                <a:cxn ang="0">
                  <a:pos x="2340" y="4320"/>
                </a:cxn>
                <a:cxn ang="0">
                  <a:pos x="3780" y="2880"/>
                </a:cxn>
                <a:cxn ang="0">
                  <a:pos x="3780" y="900"/>
                </a:cxn>
                <a:cxn ang="0">
                  <a:pos x="2160" y="0"/>
                </a:cxn>
                <a:cxn ang="0">
                  <a:pos x="1455" y="379"/>
                </a:cxn>
              </a:cxnLst>
              <a:rect l="0" t="0" r="r" b="b"/>
              <a:pathLst>
                <a:path w="3780" h="4320">
                  <a:moveTo>
                    <a:pt x="1455" y="379"/>
                  </a:moveTo>
                  <a:cubicBezTo>
                    <a:pt x="1425" y="409"/>
                    <a:pt x="1365" y="469"/>
                    <a:pt x="1365" y="469"/>
                  </a:cubicBezTo>
                  <a:lnTo>
                    <a:pt x="0" y="2160"/>
                  </a:lnTo>
                  <a:lnTo>
                    <a:pt x="720" y="3780"/>
                  </a:lnTo>
                  <a:lnTo>
                    <a:pt x="2340" y="4320"/>
                  </a:lnTo>
                  <a:lnTo>
                    <a:pt x="3780" y="2880"/>
                  </a:lnTo>
                  <a:lnTo>
                    <a:pt x="3780" y="900"/>
                  </a:lnTo>
                  <a:lnTo>
                    <a:pt x="2160" y="0"/>
                  </a:lnTo>
                  <a:lnTo>
                    <a:pt x="1455" y="3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16" name="Freeform 20"/>
            <p:cNvSpPr>
              <a:spLocks/>
            </p:cNvSpPr>
            <p:nvPr/>
          </p:nvSpPr>
          <p:spPr bwMode="auto">
            <a:xfrm>
              <a:off x="6891" y="11485"/>
              <a:ext cx="835" cy="927"/>
            </a:xfrm>
            <a:custGeom>
              <a:avLst/>
              <a:gdLst/>
              <a:ahLst/>
              <a:cxnLst>
                <a:cxn ang="0">
                  <a:pos x="180" y="315"/>
                </a:cxn>
                <a:cxn ang="0">
                  <a:pos x="0" y="930"/>
                </a:cxn>
                <a:cxn ang="0">
                  <a:pos x="614" y="1275"/>
                </a:cxn>
                <a:cxn ang="0">
                  <a:pos x="1169" y="735"/>
                </a:cxn>
                <a:cxn ang="0">
                  <a:pos x="1079" y="210"/>
                </a:cxn>
                <a:cxn ang="0">
                  <a:pos x="569" y="0"/>
                </a:cxn>
                <a:cxn ang="0">
                  <a:pos x="180" y="315"/>
                </a:cxn>
              </a:cxnLst>
              <a:rect l="0" t="0" r="r" b="b"/>
              <a:pathLst>
                <a:path w="1169" h="1275">
                  <a:moveTo>
                    <a:pt x="180" y="315"/>
                  </a:moveTo>
                  <a:lnTo>
                    <a:pt x="0" y="930"/>
                  </a:lnTo>
                  <a:lnTo>
                    <a:pt x="614" y="1275"/>
                  </a:lnTo>
                  <a:lnTo>
                    <a:pt x="1169" y="735"/>
                  </a:lnTo>
                  <a:lnTo>
                    <a:pt x="1079" y="210"/>
                  </a:lnTo>
                  <a:lnTo>
                    <a:pt x="569" y="0"/>
                  </a:lnTo>
                  <a:lnTo>
                    <a:pt x="180" y="3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17" name="Freeform 21"/>
            <p:cNvSpPr>
              <a:spLocks/>
            </p:cNvSpPr>
            <p:nvPr/>
          </p:nvSpPr>
          <p:spPr bwMode="auto">
            <a:xfrm>
              <a:off x="8047" y="11490"/>
              <a:ext cx="514" cy="654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0" y="900"/>
                </a:cxn>
                <a:cxn ang="0">
                  <a:pos x="720" y="540"/>
                </a:cxn>
                <a:cxn ang="0">
                  <a:pos x="540" y="0"/>
                </a:cxn>
                <a:cxn ang="0">
                  <a:pos x="180" y="180"/>
                </a:cxn>
              </a:cxnLst>
              <a:rect l="0" t="0" r="r" b="b"/>
              <a:pathLst>
                <a:path w="720" h="900">
                  <a:moveTo>
                    <a:pt x="180" y="180"/>
                  </a:moveTo>
                  <a:lnTo>
                    <a:pt x="0" y="900"/>
                  </a:lnTo>
                  <a:lnTo>
                    <a:pt x="720" y="540"/>
                  </a:lnTo>
                  <a:lnTo>
                    <a:pt x="540" y="0"/>
                  </a:lnTo>
                  <a:lnTo>
                    <a:pt x="180" y="1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 flipV="1">
              <a:off x="6634" y="11223"/>
              <a:ext cx="514" cy="3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19" name="Freeform 23"/>
            <p:cNvSpPr>
              <a:spLocks/>
            </p:cNvSpPr>
            <p:nvPr/>
          </p:nvSpPr>
          <p:spPr bwMode="auto">
            <a:xfrm>
              <a:off x="8252" y="10645"/>
              <a:ext cx="86" cy="905"/>
            </a:xfrm>
            <a:custGeom>
              <a:avLst/>
              <a:gdLst/>
              <a:ahLst/>
              <a:cxnLst>
                <a:cxn ang="0">
                  <a:pos x="121" y="1245"/>
                </a:cxn>
                <a:cxn ang="0">
                  <a:pos x="0" y="0"/>
                </a:cxn>
              </a:cxnLst>
              <a:rect l="0" t="0" r="r" b="b"/>
              <a:pathLst>
                <a:path w="121" h="1245">
                  <a:moveTo>
                    <a:pt x="121" y="1245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20" name="Freeform 24"/>
            <p:cNvSpPr>
              <a:spLocks/>
            </p:cNvSpPr>
            <p:nvPr/>
          </p:nvSpPr>
          <p:spPr bwMode="auto">
            <a:xfrm>
              <a:off x="6184" y="10361"/>
              <a:ext cx="2582" cy="3033"/>
            </a:xfrm>
            <a:custGeom>
              <a:avLst/>
              <a:gdLst/>
              <a:ahLst/>
              <a:cxnLst>
                <a:cxn ang="0">
                  <a:pos x="660" y="3660"/>
                </a:cxn>
                <a:cxn ang="0">
                  <a:pos x="0" y="2085"/>
                </a:cxn>
                <a:cxn ang="0">
                  <a:pos x="630" y="1305"/>
                </a:cxn>
                <a:cxn ang="0">
                  <a:pos x="1245" y="1740"/>
                </a:cxn>
                <a:cxn ang="0">
                  <a:pos x="1110" y="1860"/>
                </a:cxn>
                <a:cxn ang="0">
                  <a:pos x="930" y="2430"/>
                </a:cxn>
                <a:cxn ang="0">
                  <a:pos x="1635" y="2880"/>
                </a:cxn>
                <a:cxn ang="0">
                  <a:pos x="2235" y="2295"/>
                </a:cxn>
                <a:cxn ang="0">
                  <a:pos x="2130" y="1710"/>
                </a:cxn>
                <a:cxn ang="0">
                  <a:pos x="1560" y="1485"/>
                </a:cxn>
                <a:cxn ang="0">
                  <a:pos x="1365" y="1605"/>
                </a:cxn>
                <a:cxn ang="0">
                  <a:pos x="720" y="1170"/>
                </a:cxn>
                <a:cxn ang="0">
                  <a:pos x="1380" y="360"/>
                </a:cxn>
                <a:cxn ang="0">
                  <a:pos x="2070" y="0"/>
                </a:cxn>
                <a:cxn ang="0">
                  <a:pos x="2820" y="435"/>
                </a:cxn>
                <a:cxn ang="0">
                  <a:pos x="2925" y="1575"/>
                </a:cxn>
                <a:cxn ang="0">
                  <a:pos x="2760" y="1635"/>
                </a:cxn>
                <a:cxn ang="0">
                  <a:pos x="2535" y="2520"/>
                </a:cxn>
                <a:cxn ang="0">
                  <a:pos x="3375" y="2115"/>
                </a:cxn>
                <a:cxn ang="0">
                  <a:pos x="3180" y="1470"/>
                </a:cxn>
                <a:cxn ang="0">
                  <a:pos x="3075" y="1395"/>
                </a:cxn>
                <a:cxn ang="0">
                  <a:pos x="2985" y="510"/>
                </a:cxn>
                <a:cxn ang="0">
                  <a:pos x="3615" y="855"/>
                </a:cxn>
                <a:cxn ang="0">
                  <a:pos x="3600" y="2790"/>
                </a:cxn>
                <a:cxn ang="0">
                  <a:pos x="2235" y="4170"/>
                </a:cxn>
                <a:cxn ang="0">
                  <a:pos x="660" y="3660"/>
                </a:cxn>
              </a:cxnLst>
              <a:rect l="0" t="0" r="r" b="b"/>
              <a:pathLst>
                <a:path w="3615" h="4170">
                  <a:moveTo>
                    <a:pt x="660" y="3660"/>
                  </a:moveTo>
                  <a:lnTo>
                    <a:pt x="0" y="2085"/>
                  </a:lnTo>
                  <a:lnTo>
                    <a:pt x="630" y="1305"/>
                  </a:lnTo>
                  <a:lnTo>
                    <a:pt x="1245" y="1740"/>
                  </a:lnTo>
                  <a:lnTo>
                    <a:pt x="1110" y="1860"/>
                  </a:lnTo>
                  <a:lnTo>
                    <a:pt x="930" y="2430"/>
                  </a:lnTo>
                  <a:lnTo>
                    <a:pt x="1635" y="2880"/>
                  </a:lnTo>
                  <a:lnTo>
                    <a:pt x="2235" y="2295"/>
                  </a:lnTo>
                  <a:lnTo>
                    <a:pt x="2130" y="1710"/>
                  </a:lnTo>
                  <a:lnTo>
                    <a:pt x="1560" y="1485"/>
                  </a:lnTo>
                  <a:lnTo>
                    <a:pt x="1365" y="1605"/>
                  </a:lnTo>
                  <a:lnTo>
                    <a:pt x="720" y="1170"/>
                  </a:lnTo>
                  <a:lnTo>
                    <a:pt x="1380" y="360"/>
                  </a:lnTo>
                  <a:lnTo>
                    <a:pt x="2070" y="0"/>
                  </a:lnTo>
                  <a:lnTo>
                    <a:pt x="2820" y="435"/>
                  </a:lnTo>
                  <a:lnTo>
                    <a:pt x="2925" y="1575"/>
                  </a:lnTo>
                  <a:lnTo>
                    <a:pt x="2760" y="1635"/>
                  </a:lnTo>
                  <a:lnTo>
                    <a:pt x="2535" y="2520"/>
                  </a:lnTo>
                  <a:lnTo>
                    <a:pt x="3375" y="2115"/>
                  </a:lnTo>
                  <a:lnTo>
                    <a:pt x="3180" y="1470"/>
                  </a:lnTo>
                  <a:lnTo>
                    <a:pt x="3075" y="1395"/>
                  </a:lnTo>
                  <a:lnTo>
                    <a:pt x="2985" y="510"/>
                  </a:lnTo>
                  <a:lnTo>
                    <a:pt x="3615" y="855"/>
                  </a:lnTo>
                  <a:lnTo>
                    <a:pt x="3600" y="2790"/>
                  </a:lnTo>
                  <a:lnTo>
                    <a:pt x="2235" y="4170"/>
                  </a:lnTo>
                  <a:lnTo>
                    <a:pt x="660" y="36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21" name="Freeform 25"/>
            <p:cNvSpPr>
              <a:spLocks/>
            </p:cNvSpPr>
            <p:nvPr/>
          </p:nvSpPr>
          <p:spPr bwMode="auto">
            <a:xfrm>
              <a:off x="6205" y="11332"/>
              <a:ext cx="418" cy="535"/>
            </a:xfrm>
            <a:custGeom>
              <a:avLst/>
              <a:gdLst/>
              <a:ahLst/>
              <a:cxnLst>
                <a:cxn ang="0">
                  <a:pos x="0" y="735"/>
                </a:cxn>
                <a:cxn ang="0">
                  <a:pos x="586" y="0"/>
                </a:cxn>
              </a:cxnLst>
              <a:rect l="0" t="0" r="r" b="b"/>
              <a:pathLst>
                <a:path w="586" h="735">
                  <a:moveTo>
                    <a:pt x="0" y="735"/>
                  </a:moveTo>
                  <a:lnTo>
                    <a:pt x="586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" name="Diagram 25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  <a:r>
              <a:rPr lang="en-US"/>
              <a:t>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How do we know a polyhedral solid is a valid solid?</a:t>
            </a:r>
          </a:p>
          <a:p>
            <a:pPr>
              <a:lnSpc>
                <a:spcPct val="90000"/>
              </a:lnSpc>
            </a:pPr>
            <a:endParaRPr lang="en-US" sz="2400" i="1"/>
          </a:p>
          <a:p>
            <a:pPr lvl="2">
              <a:lnSpc>
                <a:spcPct val="90000"/>
              </a:lnSpc>
            </a:pPr>
            <a:r>
              <a:rPr lang="en-US" sz="1800" i="1"/>
              <a:t>V – E + F – </a:t>
            </a:r>
            <a:r>
              <a:rPr lang="en-US" sz="1800"/>
              <a:t>(</a:t>
            </a:r>
            <a:r>
              <a:rPr lang="en-US" sz="1800" i="1"/>
              <a:t>L – F</a:t>
            </a:r>
            <a:r>
              <a:rPr lang="en-US" sz="1800"/>
              <a:t>) – 2(</a:t>
            </a:r>
            <a:r>
              <a:rPr lang="en-US" sz="1800" i="1"/>
              <a:t>S – G</a:t>
            </a:r>
            <a:r>
              <a:rPr lang="en-US" sz="1800"/>
              <a:t>) = 0 * 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/>
              <a:t>Extended to include pot and through holes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V</a:t>
            </a:r>
            <a:r>
              <a:rPr lang="en-US" sz="1800"/>
              <a:t> as number of vertices, 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E </a:t>
            </a:r>
            <a:r>
              <a:rPr lang="en-US" sz="1800"/>
              <a:t>as the number of edges, 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F</a:t>
            </a:r>
            <a:r>
              <a:rPr lang="en-US" sz="1800"/>
              <a:t> as the number of faces, 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G</a:t>
            </a:r>
            <a:r>
              <a:rPr lang="en-US" sz="1800"/>
              <a:t> as the number of holes (or genus) penetrating the solid, 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S</a:t>
            </a:r>
            <a:r>
              <a:rPr lang="en-US" sz="1800"/>
              <a:t> as the number of shells and 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L</a:t>
            </a:r>
            <a:r>
              <a:rPr lang="en-US" sz="1800"/>
              <a:t> as the total number of outer and inner loops 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a shell is an internal void of a solid bounded by a closed connected surface that can have its own genus value 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52600" y="5638800"/>
            <a:ext cx="672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* For a valid solid, this is true. Converse, however, is NOT TRUE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1:</a:t>
            </a:r>
          </a:p>
          <a:p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43200" y="2133600"/>
            <a:ext cx="1760538" cy="2133600"/>
            <a:chOff x="4013" y="1999"/>
            <a:chExt cx="2114" cy="2637"/>
          </a:xfrm>
        </p:grpSpPr>
        <p:sp>
          <p:nvSpPr>
            <p:cNvPr id="307205" name="AutoShape 5"/>
            <p:cNvSpPr>
              <a:spLocks noChangeAspect="1" noChangeArrowheads="1"/>
            </p:cNvSpPr>
            <p:nvPr/>
          </p:nvSpPr>
          <p:spPr bwMode="auto">
            <a:xfrm>
              <a:off x="4013" y="1999"/>
              <a:ext cx="2114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13" y="1999"/>
              <a:ext cx="2100" cy="2622"/>
              <a:chOff x="4020" y="2006"/>
              <a:chExt cx="2100" cy="262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4020" y="2778"/>
                <a:ext cx="1200" cy="1851"/>
                <a:chOff x="4020" y="2778"/>
                <a:chExt cx="1200" cy="1851"/>
              </a:xfrm>
            </p:grpSpPr>
            <p:sp>
              <p:nvSpPr>
                <p:cNvPr id="307208" name="Line 8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09" name="Line 9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10" name="Line 10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11" name="Line 11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4920" y="2006"/>
                <a:ext cx="1200" cy="1852"/>
                <a:chOff x="4020" y="2778"/>
                <a:chExt cx="1200" cy="1851"/>
              </a:xfrm>
            </p:grpSpPr>
            <p:sp>
              <p:nvSpPr>
                <p:cNvPr id="307213" name="Line 13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14" name="Line 14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15" name="Line 15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216" name="Line 16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217" name="Line 17"/>
              <p:cNvSpPr>
                <a:spLocks noChangeShapeType="1"/>
              </p:cNvSpPr>
              <p:nvPr/>
            </p:nvSpPr>
            <p:spPr bwMode="auto">
              <a:xfrm flipV="1">
                <a:off x="4020" y="2006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18" name="Line 18"/>
              <p:cNvSpPr>
                <a:spLocks noChangeShapeType="1"/>
              </p:cNvSpPr>
              <p:nvPr/>
            </p:nvSpPr>
            <p:spPr bwMode="auto">
              <a:xfrm flipV="1">
                <a:off x="5220" y="2469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19" name="Line 19"/>
              <p:cNvSpPr>
                <a:spLocks noChangeShapeType="1"/>
              </p:cNvSpPr>
              <p:nvPr/>
            </p:nvSpPr>
            <p:spPr bwMode="auto">
              <a:xfrm flipV="1">
                <a:off x="4020" y="3395"/>
                <a:ext cx="900" cy="7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20" name="Line 20"/>
              <p:cNvSpPr>
                <a:spLocks noChangeShapeType="1"/>
              </p:cNvSpPr>
              <p:nvPr/>
            </p:nvSpPr>
            <p:spPr bwMode="auto">
              <a:xfrm flipV="1">
                <a:off x="5220" y="3858"/>
                <a:ext cx="900" cy="7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221" name="Text Box 21"/>
          <p:cNvSpPr txBox="1">
            <a:spLocks noChangeArrowheads="1"/>
          </p:cNvSpPr>
          <p:nvPr/>
        </p:nvSpPr>
        <p:spPr bwMode="auto">
          <a:xfrm>
            <a:off x="5334000" y="1447800"/>
            <a:ext cx="8509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 = 8 </a:t>
            </a:r>
          </a:p>
          <a:p>
            <a:r>
              <a:rPr lang="en-US">
                <a:latin typeface="Arial" charset="0"/>
              </a:rPr>
              <a:t>E = 12</a:t>
            </a:r>
          </a:p>
          <a:p>
            <a:r>
              <a:rPr lang="en-US">
                <a:latin typeface="Arial" charset="0"/>
              </a:rPr>
              <a:t>F = 6</a:t>
            </a:r>
          </a:p>
          <a:p>
            <a:r>
              <a:rPr lang="en-US">
                <a:latin typeface="Arial" charset="0"/>
              </a:rPr>
              <a:t>L = 6</a:t>
            </a:r>
          </a:p>
          <a:p>
            <a:r>
              <a:rPr lang="en-US">
                <a:latin typeface="Arial" charset="0"/>
              </a:rPr>
              <a:t>S = 1</a:t>
            </a:r>
          </a:p>
          <a:p>
            <a:r>
              <a:rPr lang="en-US">
                <a:latin typeface="Arial" charset="0"/>
              </a:rPr>
              <a:t>G = 0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4267200" y="5121275"/>
            <a:ext cx="361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>
                <a:solidFill>
                  <a:srgbClr val="669900"/>
                </a:solidFill>
                <a:latin typeface="Arial" charset="0"/>
              </a:rPr>
              <a:t>V – E + F – 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L – F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 – 2(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S – G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8 – 12 + 6 – (6 – 6) – 2(1 – 0) = 0 </a:t>
            </a:r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5807075" y="14112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5807075" y="17160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5807075" y="20208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5807075" y="23256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7" name="Rectangle 27"/>
          <p:cNvSpPr>
            <a:spLocks noChangeArrowheads="1"/>
          </p:cNvSpPr>
          <p:nvPr/>
        </p:nvSpPr>
        <p:spPr bwMode="auto">
          <a:xfrm>
            <a:off x="5807075" y="2630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5807075" y="29352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" name="Diagram 28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7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1" grpId="0"/>
      <p:bldP spid="307222" grpId="0"/>
      <p:bldP spid="307223" grpId="0" animBg="1"/>
      <p:bldP spid="307224" grpId="0" animBg="1"/>
      <p:bldP spid="307225" grpId="0" animBg="1"/>
      <p:bldP spid="307226" grpId="0" animBg="1"/>
      <p:bldP spid="307227" grpId="0" animBg="1"/>
      <p:bldP spid="3072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2:</a:t>
            </a:r>
          </a:p>
          <a:p>
            <a:endParaRPr lang="en-US"/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5867400" y="1524000"/>
            <a:ext cx="914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 = 16 </a:t>
            </a:r>
          </a:p>
          <a:p>
            <a:r>
              <a:rPr lang="en-US">
                <a:latin typeface="Arial" charset="0"/>
              </a:rPr>
              <a:t>E = 24</a:t>
            </a:r>
          </a:p>
          <a:p>
            <a:r>
              <a:rPr lang="en-US">
                <a:latin typeface="Arial" charset="0"/>
              </a:rPr>
              <a:t>F = 11</a:t>
            </a:r>
          </a:p>
          <a:p>
            <a:r>
              <a:rPr lang="en-US">
                <a:latin typeface="Arial" charset="0"/>
              </a:rPr>
              <a:t>L = 12</a:t>
            </a:r>
          </a:p>
          <a:p>
            <a:r>
              <a:rPr lang="en-US">
                <a:latin typeface="Arial" charset="0"/>
              </a:rPr>
              <a:t>S = 1</a:t>
            </a:r>
          </a:p>
          <a:p>
            <a:r>
              <a:rPr lang="en-US">
                <a:latin typeface="Arial" charset="0"/>
              </a:rPr>
              <a:t>G = 0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4267200" y="5121275"/>
            <a:ext cx="412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>
                <a:solidFill>
                  <a:srgbClr val="669900"/>
                </a:solidFill>
                <a:latin typeface="Arial" charset="0"/>
              </a:rPr>
              <a:t>V – E + F – 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L – F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 – 2(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S – G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16 – 24 + 11 – (12 – 11) – 2(1 – 0) = 0 </a:t>
            </a:r>
          </a:p>
        </p:txBody>
      </p:sp>
      <p:sp>
        <p:nvSpPr>
          <p:cNvPr id="308247" name="Rectangle 23"/>
          <p:cNvSpPr>
            <a:spLocks noChangeArrowheads="1"/>
          </p:cNvSpPr>
          <p:nvPr/>
        </p:nvSpPr>
        <p:spPr bwMode="auto">
          <a:xfrm>
            <a:off x="6340475" y="1487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48" name="Rectangle 24"/>
          <p:cNvSpPr>
            <a:spLocks noChangeArrowheads="1"/>
          </p:cNvSpPr>
          <p:nvPr/>
        </p:nvSpPr>
        <p:spPr bwMode="auto">
          <a:xfrm>
            <a:off x="6340475" y="17922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6340475" y="20970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50" name="Rectangle 26"/>
          <p:cNvSpPr>
            <a:spLocks noChangeArrowheads="1"/>
          </p:cNvSpPr>
          <p:nvPr/>
        </p:nvSpPr>
        <p:spPr bwMode="auto">
          <a:xfrm>
            <a:off x="6340475" y="24018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51" name="Rectangle 27"/>
          <p:cNvSpPr>
            <a:spLocks noChangeArrowheads="1"/>
          </p:cNvSpPr>
          <p:nvPr/>
        </p:nvSpPr>
        <p:spPr bwMode="auto">
          <a:xfrm>
            <a:off x="6340475" y="27066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52" name="Rectangle 28"/>
          <p:cNvSpPr>
            <a:spLocks noChangeArrowheads="1"/>
          </p:cNvSpPr>
          <p:nvPr/>
        </p:nvSpPr>
        <p:spPr bwMode="auto">
          <a:xfrm>
            <a:off x="6340475" y="3011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 noChangeAspect="1"/>
          </p:cNvGrpSpPr>
          <p:nvPr/>
        </p:nvGrpSpPr>
        <p:grpSpPr bwMode="auto">
          <a:xfrm>
            <a:off x="2667000" y="2209800"/>
            <a:ext cx="1885950" cy="2286000"/>
            <a:chOff x="4013" y="1999"/>
            <a:chExt cx="2114" cy="2637"/>
          </a:xfrm>
        </p:grpSpPr>
        <p:sp>
          <p:nvSpPr>
            <p:cNvPr id="308254" name="AutoShape 30"/>
            <p:cNvSpPr>
              <a:spLocks noChangeAspect="1" noChangeArrowheads="1"/>
            </p:cNvSpPr>
            <p:nvPr/>
          </p:nvSpPr>
          <p:spPr bwMode="auto">
            <a:xfrm>
              <a:off x="4013" y="1999"/>
              <a:ext cx="2114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4013" y="1999"/>
              <a:ext cx="2101" cy="2623"/>
              <a:chOff x="4020" y="2006"/>
              <a:chExt cx="2100" cy="2623"/>
            </a:xfrm>
          </p:grpSpPr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4020" y="2778"/>
                <a:ext cx="1200" cy="1851"/>
                <a:chOff x="4020" y="2778"/>
                <a:chExt cx="1200" cy="1851"/>
              </a:xfrm>
            </p:grpSpPr>
            <p:sp>
              <p:nvSpPr>
                <p:cNvPr id="308257" name="Line 33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58" name="Line 34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59" name="Line 35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0" name="Line 36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4920" y="2006"/>
                <a:ext cx="1200" cy="1852"/>
                <a:chOff x="4020" y="2778"/>
                <a:chExt cx="1200" cy="1851"/>
              </a:xfrm>
            </p:grpSpPr>
            <p:sp>
              <p:nvSpPr>
                <p:cNvPr id="308262" name="Line 38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3" name="Line 39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4" name="Line 40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5" name="Line 41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66" name="Line 42"/>
              <p:cNvSpPr>
                <a:spLocks noChangeShapeType="1"/>
              </p:cNvSpPr>
              <p:nvPr/>
            </p:nvSpPr>
            <p:spPr bwMode="auto">
              <a:xfrm flipV="1">
                <a:off x="4020" y="2006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7" name="Line 43"/>
              <p:cNvSpPr>
                <a:spLocks noChangeShapeType="1"/>
              </p:cNvSpPr>
              <p:nvPr/>
            </p:nvSpPr>
            <p:spPr bwMode="auto">
              <a:xfrm flipV="1">
                <a:off x="5220" y="2469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8" name="Line 44"/>
              <p:cNvSpPr>
                <a:spLocks noChangeShapeType="1"/>
              </p:cNvSpPr>
              <p:nvPr/>
            </p:nvSpPr>
            <p:spPr bwMode="auto">
              <a:xfrm flipV="1">
                <a:off x="4020" y="3395"/>
                <a:ext cx="900" cy="7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9" name="Line 45"/>
              <p:cNvSpPr>
                <a:spLocks noChangeShapeType="1"/>
              </p:cNvSpPr>
              <p:nvPr/>
            </p:nvSpPr>
            <p:spPr bwMode="auto">
              <a:xfrm flipV="1">
                <a:off x="5220" y="3858"/>
                <a:ext cx="900" cy="7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270" name="Freeform 46"/>
            <p:cNvSpPr>
              <a:spLocks/>
            </p:cNvSpPr>
            <p:nvPr/>
          </p:nvSpPr>
          <p:spPr bwMode="auto">
            <a:xfrm>
              <a:off x="4526" y="2269"/>
              <a:ext cx="1150" cy="707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1" name="Freeform 47"/>
            <p:cNvSpPr>
              <a:spLocks/>
            </p:cNvSpPr>
            <p:nvPr/>
          </p:nvSpPr>
          <p:spPr bwMode="auto">
            <a:xfrm>
              <a:off x="4529" y="2925"/>
              <a:ext cx="1151" cy="707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2" name="Freeform 48"/>
            <p:cNvSpPr>
              <a:spLocks/>
            </p:cNvSpPr>
            <p:nvPr/>
          </p:nvSpPr>
          <p:spPr bwMode="auto">
            <a:xfrm>
              <a:off x="4526" y="2685"/>
              <a:ext cx="2" cy="65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82"/>
                </a:cxn>
              </a:cxnLst>
              <a:rect l="0" t="0" r="r" b="b"/>
              <a:pathLst>
                <a:path w="2" h="582">
                  <a:moveTo>
                    <a:pt x="2" y="0"/>
                  </a:moveTo>
                  <a:lnTo>
                    <a:pt x="0" y="5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3" name="Freeform 49"/>
            <p:cNvSpPr>
              <a:spLocks/>
            </p:cNvSpPr>
            <p:nvPr/>
          </p:nvSpPr>
          <p:spPr bwMode="auto">
            <a:xfrm>
              <a:off x="5679" y="2522"/>
              <a:ext cx="6" cy="66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72"/>
                </a:cxn>
              </a:cxnLst>
              <a:rect l="0" t="0" r="r" b="b"/>
              <a:pathLst>
                <a:path w="7" h="772">
                  <a:moveTo>
                    <a:pt x="7" y="0"/>
                  </a:moveTo>
                  <a:lnTo>
                    <a:pt x="0" y="7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4" name="Freeform 50"/>
            <p:cNvSpPr>
              <a:spLocks/>
            </p:cNvSpPr>
            <p:nvPr/>
          </p:nvSpPr>
          <p:spPr bwMode="auto">
            <a:xfrm>
              <a:off x="5168" y="2962"/>
              <a:ext cx="2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95"/>
                </a:cxn>
              </a:cxnLst>
              <a:rect l="0" t="0" r="r" b="b"/>
              <a:pathLst>
                <a:path w="2" h="595">
                  <a:moveTo>
                    <a:pt x="0" y="0"/>
                  </a:moveTo>
                  <a:lnTo>
                    <a:pt x="2" y="5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5" name="Freeform 51"/>
            <p:cNvSpPr>
              <a:spLocks/>
            </p:cNvSpPr>
            <p:nvPr/>
          </p:nvSpPr>
          <p:spPr bwMode="auto">
            <a:xfrm>
              <a:off x="5038" y="2255"/>
              <a:ext cx="1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3"/>
                </a:cxn>
              </a:cxnLst>
              <a:rect l="0" t="0" r="r" b="b"/>
              <a:pathLst>
                <a:path w="1" h="783">
                  <a:moveTo>
                    <a:pt x="0" y="0"/>
                  </a:moveTo>
                  <a:lnTo>
                    <a:pt x="0" y="78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5" name="Diagram 3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5" grpId="0"/>
      <p:bldP spid="308246" grpId="0"/>
      <p:bldP spid="308247" grpId="0" animBg="1"/>
      <p:bldP spid="308248" grpId="0" animBg="1"/>
      <p:bldP spid="308249" grpId="0" animBg="1"/>
      <p:bldP spid="308250" grpId="0" animBg="1"/>
      <p:bldP spid="308251" grpId="0" animBg="1"/>
      <p:bldP spid="308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3:</a:t>
            </a:r>
          </a:p>
          <a:p>
            <a:endParaRPr lang="en-US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019800" y="1524000"/>
            <a:ext cx="914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V = 16 </a:t>
            </a:r>
          </a:p>
          <a:p>
            <a:r>
              <a:rPr lang="en-US">
                <a:latin typeface="Arial" charset="0"/>
              </a:rPr>
              <a:t>E = 24</a:t>
            </a:r>
          </a:p>
          <a:p>
            <a:r>
              <a:rPr lang="en-US">
                <a:latin typeface="Arial" charset="0"/>
              </a:rPr>
              <a:t>F = 10</a:t>
            </a:r>
          </a:p>
          <a:p>
            <a:r>
              <a:rPr lang="en-US">
                <a:latin typeface="Arial" charset="0"/>
              </a:rPr>
              <a:t>L = 12</a:t>
            </a:r>
          </a:p>
          <a:p>
            <a:r>
              <a:rPr lang="en-US">
                <a:latin typeface="Arial" charset="0"/>
              </a:rPr>
              <a:t>S = 1</a:t>
            </a:r>
          </a:p>
          <a:p>
            <a:r>
              <a:rPr lang="en-US">
                <a:latin typeface="Arial" charset="0"/>
              </a:rPr>
              <a:t>G = 1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267200" y="5121275"/>
            <a:ext cx="412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>
                <a:solidFill>
                  <a:srgbClr val="669900"/>
                </a:solidFill>
                <a:latin typeface="Arial" charset="0"/>
              </a:rPr>
              <a:t>V – E + F – 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L – F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 – 2(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S – G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16 – 24 + 10 – (12 – 10) – 2(1 – 1) = 0 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6492875" y="1487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6492875" y="17922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6492875" y="20970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6492875" y="24018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492875" y="27066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6492875" y="3011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 noChangeAspect="1"/>
          </p:cNvGrpSpPr>
          <p:nvPr/>
        </p:nvGrpSpPr>
        <p:grpSpPr bwMode="auto">
          <a:xfrm>
            <a:off x="2971800" y="2057400"/>
            <a:ext cx="1949450" cy="2362200"/>
            <a:chOff x="4013" y="1999"/>
            <a:chExt cx="2114" cy="2637"/>
          </a:xfrm>
        </p:grpSpPr>
        <p:sp>
          <p:nvSpPr>
            <p:cNvPr id="309284" name="AutoShape 36"/>
            <p:cNvSpPr>
              <a:spLocks noChangeAspect="1" noChangeArrowheads="1"/>
            </p:cNvSpPr>
            <p:nvPr/>
          </p:nvSpPr>
          <p:spPr bwMode="auto">
            <a:xfrm>
              <a:off x="4013" y="1999"/>
              <a:ext cx="2114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013" y="1999"/>
              <a:ext cx="2101" cy="2623"/>
              <a:chOff x="4020" y="2006"/>
              <a:chExt cx="2100" cy="2623"/>
            </a:xfrm>
          </p:grpSpPr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4020" y="2778"/>
                <a:ext cx="1200" cy="1851"/>
                <a:chOff x="4020" y="2778"/>
                <a:chExt cx="1200" cy="1851"/>
              </a:xfrm>
            </p:grpSpPr>
            <p:sp>
              <p:nvSpPr>
                <p:cNvPr id="309287" name="Line 39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88" name="Line 40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89" name="Line 41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0" name="Line 42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3"/>
              <p:cNvGrpSpPr>
                <a:grpSpLocks/>
              </p:cNvGrpSpPr>
              <p:nvPr/>
            </p:nvGrpSpPr>
            <p:grpSpPr bwMode="auto">
              <a:xfrm>
                <a:off x="4920" y="2006"/>
                <a:ext cx="1200" cy="1852"/>
                <a:chOff x="4020" y="2778"/>
                <a:chExt cx="1200" cy="1851"/>
              </a:xfrm>
            </p:grpSpPr>
            <p:sp>
              <p:nvSpPr>
                <p:cNvPr id="309292" name="Line 44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3" name="Line 45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4" name="Line 46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5" name="Line 47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9296" name="Line 48"/>
              <p:cNvSpPr>
                <a:spLocks noChangeShapeType="1"/>
              </p:cNvSpPr>
              <p:nvPr/>
            </p:nvSpPr>
            <p:spPr bwMode="auto">
              <a:xfrm flipV="1">
                <a:off x="4020" y="2006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7" name="Line 49"/>
              <p:cNvSpPr>
                <a:spLocks noChangeShapeType="1"/>
              </p:cNvSpPr>
              <p:nvPr/>
            </p:nvSpPr>
            <p:spPr bwMode="auto">
              <a:xfrm flipV="1">
                <a:off x="5220" y="2469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8" name="Line 50"/>
              <p:cNvSpPr>
                <a:spLocks noChangeShapeType="1"/>
              </p:cNvSpPr>
              <p:nvPr/>
            </p:nvSpPr>
            <p:spPr bwMode="auto">
              <a:xfrm flipV="1">
                <a:off x="4020" y="3395"/>
                <a:ext cx="900" cy="7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9" name="Line 51"/>
              <p:cNvSpPr>
                <a:spLocks noChangeShapeType="1"/>
              </p:cNvSpPr>
              <p:nvPr/>
            </p:nvSpPr>
            <p:spPr bwMode="auto">
              <a:xfrm flipV="1">
                <a:off x="5220" y="3858"/>
                <a:ext cx="900" cy="7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300" name="Freeform 52"/>
            <p:cNvSpPr>
              <a:spLocks/>
            </p:cNvSpPr>
            <p:nvPr/>
          </p:nvSpPr>
          <p:spPr bwMode="auto">
            <a:xfrm>
              <a:off x="4526" y="2269"/>
              <a:ext cx="1150" cy="707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1" name="Freeform 53"/>
            <p:cNvSpPr>
              <a:spLocks/>
            </p:cNvSpPr>
            <p:nvPr/>
          </p:nvSpPr>
          <p:spPr bwMode="auto">
            <a:xfrm>
              <a:off x="4529" y="3696"/>
              <a:ext cx="1151" cy="708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2" name="Freeform 54"/>
            <p:cNvSpPr>
              <a:spLocks/>
            </p:cNvSpPr>
            <p:nvPr/>
          </p:nvSpPr>
          <p:spPr bwMode="auto">
            <a:xfrm>
              <a:off x="4513" y="2689"/>
              <a:ext cx="13" cy="1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675"/>
                </a:cxn>
              </a:cxnLst>
              <a:rect l="0" t="0" r="r" b="b"/>
              <a:pathLst>
                <a:path w="15" h="1675">
                  <a:moveTo>
                    <a:pt x="0" y="0"/>
                  </a:moveTo>
                  <a:lnTo>
                    <a:pt x="15" y="16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3" name="Freeform 55"/>
            <p:cNvSpPr>
              <a:spLocks/>
            </p:cNvSpPr>
            <p:nvPr/>
          </p:nvSpPr>
          <p:spPr bwMode="auto">
            <a:xfrm>
              <a:off x="5679" y="2522"/>
              <a:ext cx="6" cy="142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664"/>
                </a:cxn>
              </a:cxnLst>
              <a:rect l="0" t="0" r="r" b="b"/>
              <a:pathLst>
                <a:path w="7" h="1664">
                  <a:moveTo>
                    <a:pt x="7" y="0"/>
                  </a:moveTo>
                  <a:lnTo>
                    <a:pt x="0" y="16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4" name="Freeform 56"/>
            <p:cNvSpPr>
              <a:spLocks/>
            </p:cNvSpPr>
            <p:nvPr/>
          </p:nvSpPr>
          <p:spPr bwMode="auto">
            <a:xfrm>
              <a:off x="5152" y="2972"/>
              <a:ext cx="15" cy="1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275"/>
                </a:cxn>
              </a:cxnLst>
              <a:rect l="0" t="0" r="r" b="b"/>
              <a:pathLst>
                <a:path w="14" h="1275">
                  <a:moveTo>
                    <a:pt x="0" y="0"/>
                  </a:moveTo>
                  <a:lnTo>
                    <a:pt x="14" y="12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5" name="Freeform 57"/>
            <p:cNvSpPr>
              <a:spLocks/>
            </p:cNvSpPr>
            <p:nvPr/>
          </p:nvSpPr>
          <p:spPr bwMode="auto">
            <a:xfrm>
              <a:off x="5035" y="2255"/>
              <a:ext cx="3" cy="143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675"/>
                </a:cxn>
              </a:cxnLst>
              <a:rect l="0" t="0" r="r" b="b"/>
              <a:pathLst>
                <a:path w="4" h="1675">
                  <a:moveTo>
                    <a:pt x="4" y="0"/>
                  </a:moveTo>
                  <a:lnTo>
                    <a:pt x="0" y="16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5" name="Diagram 3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  <p:bldP spid="309253" grpId="0"/>
      <p:bldP spid="309254" grpId="0" animBg="1"/>
      <p:bldP spid="309255" grpId="0" animBg="1"/>
      <p:bldP spid="309256" grpId="0" animBg="1"/>
      <p:bldP spid="309257" grpId="0" animBg="1"/>
      <p:bldP spid="309258" grpId="0" animBg="1"/>
      <p:bldP spid="3092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4:</a:t>
            </a:r>
            <a:endParaRPr lang="en-US" dirty="0"/>
          </a:p>
          <a:p>
            <a:endParaRPr lang="en-US" dirty="0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019800" y="1524000"/>
            <a:ext cx="92204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V = </a:t>
            </a:r>
            <a:r>
              <a:rPr lang="en-US" dirty="0" smtClean="0">
                <a:latin typeface="Arial" charset="0"/>
              </a:rPr>
              <a:t>24 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 = </a:t>
            </a:r>
            <a:r>
              <a:rPr lang="en-US" dirty="0" smtClean="0">
                <a:latin typeface="Arial" charset="0"/>
              </a:rPr>
              <a:t>36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 = </a:t>
            </a:r>
            <a:r>
              <a:rPr lang="en-US" dirty="0" smtClean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 = </a:t>
            </a:r>
            <a:r>
              <a:rPr lang="en-US" dirty="0" smtClean="0">
                <a:latin typeface="Arial" charset="0"/>
              </a:rPr>
              <a:t>18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 = </a:t>
            </a:r>
            <a:r>
              <a:rPr lang="en-US" dirty="0" smtClean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G = 1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267200" y="5121275"/>
            <a:ext cx="4160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solidFill>
                  <a:srgbClr val="669900"/>
                </a:solidFill>
                <a:latin typeface="Arial" charset="0"/>
              </a:rPr>
              <a:t>V – E + F – </a:t>
            </a:r>
            <a:r>
              <a:rPr lang="en-US" dirty="0">
                <a:solidFill>
                  <a:srgbClr val="6699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669900"/>
                </a:solidFill>
                <a:latin typeface="Arial" charset="0"/>
              </a:rPr>
              <a:t>L – F</a:t>
            </a:r>
            <a:r>
              <a:rPr lang="en-US" dirty="0">
                <a:solidFill>
                  <a:srgbClr val="669900"/>
                </a:solidFill>
                <a:latin typeface="Arial" charset="0"/>
              </a:rPr>
              <a:t>) – 2(</a:t>
            </a:r>
            <a:r>
              <a:rPr lang="en-US" i="1" dirty="0">
                <a:solidFill>
                  <a:srgbClr val="669900"/>
                </a:solidFill>
                <a:latin typeface="Arial" charset="0"/>
              </a:rPr>
              <a:t>S – G</a:t>
            </a:r>
            <a:r>
              <a:rPr lang="en-US" dirty="0">
                <a:solidFill>
                  <a:srgbClr val="6699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24 </a:t>
            </a:r>
            <a:r>
              <a:rPr lang="en-US" dirty="0">
                <a:latin typeface="Arial" charset="0"/>
              </a:rPr>
              <a:t>– </a:t>
            </a:r>
            <a:r>
              <a:rPr lang="en-US" dirty="0" smtClean="0">
                <a:latin typeface="Arial" charset="0"/>
              </a:rPr>
              <a:t>36 </a:t>
            </a:r>
            <a:r>
              <a:rPr lang="en-US" dirty="0">
                <a:latin typeface="Arial" charset="0"/>
              </a:rPr>
              <a:t>+ </a:t>
            </a:r>
            <a:r>
              <a:rPr lang="en-US" dirty="0" smtClean="0">
                <a:latin typeface="Arial" charset="0"/>
              </a:rPr>
              <a:t>16 </a:t>
            </a:r>
            <a:r>
              <a:rPr lang="en-US" dirty="0">
                <a:latin typeface="Arial" charset="0"/>
              </a:rPr>
              <a:t>– (</a:t>
            </a:r>
            <a:r>
              <a:rPr lang="en-US" dirty="0" smtClean="0">
                <a:latin typeface="Arial" charset="0"/>
              </a:rPr>
              <a:t>18 </a:t>
            </a:r>
            <a:r>
              <a:rPr lang="en-US" dirty="0">
                <a:latin typeface="Arial" charset="0"/>
              </a:rPr>
              <a:t>– </a:t>
            </a:r>
            <a:r>
              <a:rPr lang="en-US" dirty="0" smtClean="0">
                <a:latin typeface="Arial" charset="0"/>
              </a:rPr>
              <a:t>16) </a:t>
            </a:r>
            <a:r>
              <a:rPr lang="en-US" dirty="0">
                <a:latin typeface="Arial" charset="0"/>
              </a:rPr>
              <a:t>– </a:t>
            </a:r>
            <a:r>
              <a:rPr lang="en-US" dirty="0" smtClean="0">
                <a:latin typeface="Arial" charset="0"/>
              </a:rPr>
              <a:t>2(2 </a:t>
            </a:r>
            <a:r>
              <a:rPr lang="en-US" dirty="0">
                <a:latin typeface="Arial" charset="0"/>
              </a:rPr>
              <a:t>– 1) = 0 </a:t>
            </a: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6477000" y="1447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6477000" y="1752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6477000" y="2057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6477000" y="2362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477000" y="2667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6477000" y="2971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 noChangeAspect="1"/>
          </p:cNvGrpSpPr>
          <p:nvPr/>
        </p:nvGrpSpPr>
        <p:grpSpPr bwMode="auto">
          <a:xfrm>
            <a:off x="2971800" y="2057400"/>
            <a:ext cx="1949450" cy="2362200"/>
            <a:chOff x="4013" y="1999"/>
            <a:chExt cx="2114" cy="2637"/>
          </a:xfrm>
        </p:grpSpPr>
        <p:sp>
          <p:nvSpPr>
            <p:cNvPr id="309284" name="AutoShape 36"/>
            <p:cNvSpPr>
              <a:spLocks noChangeAspect="1" noChangeArrowheads="1"/>
            </p:cNvSpPr>
            <p:nvPr/>
          </p:nvSpPr>
          <p:spPr bwMode="auto">
            <a:xfrm>
              <a:off x="4013" y="1999"/>
              <a:ext cx="2114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013" y="1999"/>
              <a:ext cx="2101" cy="2623"/>
              <a:chOff x="4020" y="2006"/>
              <a:chExt cx="2100" cy="2623"/>
            </a:xfrm>
          </p:grpSpPr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4020" y="2778"/>
                <a:ext cx="1200" cy="1851"/>
                <a:chOff x="4020" y="2778"/>
                <a:chExt cx="1200" cy="1851"/>
              </a:xfrm>
            </p:grpSpPr>
            <p:sp>
              <p:nvSpPr>
                <p:cNvPr id="309287" name="Line 39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88" name="Line 40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89" name="Line 41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0" name="Line 42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3"/>
              <p:cNvGrpSpPr>
                <a:grpSpLocks/>
              </p:cNvGrpSpPr>
              <p:nvPr/>
            </p:nvGrpSpPr>
            <p:grpSpPr bwMode="auto">
              <a:xfrm>
                <a:off x="4920" y="2006"/>
                <a:ext cx="1200" cy="1852"/>
                <a:chOff x="4020" y="2778"/>
                <a:chExt cx="1200" cy="1851"/>
              </a:xfrm>
            </p:grpSpPr>
            <p:sp>
              <p:nvSpPr>
                <p:cNvPr id="309292" name="Line 44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3" name="Line 45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4" name="Line 46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95" name="Line 47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9296" name="Line 48"/>
              <p:cNvSpPr>
                <a:spLocks noChangeShapeType="1"/>
              </p:cNvSpPr>
              <p:nvPr/>
            </p:nvSpPr>
            <p:spPr bwMode="auto">
              <a:xfrm flipV="1">
                <a:off x="4020" y="2006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7" name="Line 49"/>
              <p:cNvSpPr>
                <a:spLocks noChangeShapeType="1"/>
              </p:cNvSpPr>
              <p:nvPr/>
            </p:nvSpPr>
            <p:spPr bwMode="auto">
              <a:xfrm flipV="1">
                <a:off x="5220" y="2469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8" name="Line 50"/>
              <p:cNvSpPr>
                <a:spLocks noChangeShapeType="1"/>
              </p:cNvSpPr>
              <p:nvPr/>
            </p:nvSpPr>
            <p:spPr bwMode="auto">
              <a:xfrm flipV="1">
                <a:off x="4020" y="3395"/>
                <a:ext cx="900" cy="7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9" name="Line 51"/>
              <p:cNvSpPr>
                <a:spLocks noChangeShapeType="1"/>
              </p:cNvSpPr>
              <p:nvPr/>
            </p:nvSpPr>
            <p:spPr bwMode="auto">
              <a:xfrm flipV="1">
                <a:off x="5220" y="3858"/>
                <a:ext cx="900" cy="7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300" name="Freeform 52"/>
            <p:cNvSpPr>
              <a:spLocks/>
            </p:cNvSpPr>
            <p:nvPr/>
          </p:nvSpPr>
          <p:spPr bwMode="auto">
            <a:xfrm>
              <a:off x="4526" y="2269"/>
              <a:ext cx="1150" cy="707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1" name="Freeform 53"/>
            <p:cNvSpPr>
              <a:spLocks/>
            </p:cNvSpPr>
            <p:nvPr/>
          </p:nvSpPr>
          <p:spPr bwMode="auto">
            <a:xfrm>
              <a:off x="4529" y="3696"/>
              <a:ext cx="1151" cy="708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615" y="0"/>
                </a:cxn>
                <a:cxn ang="0">
                  <a:pos x="1380" y="300"/>
                </a:cxn>
                <a:cxn ang="0">
                  <a:pos x="765" y="825"/>
                </a:cxn>
                <a:cxn ang="0">
                  <a:pos x="0" y="495"/>
                </a:cxn>
              </a:cxnLst>
              <a:rect l="0" t="0" r="r" b="b"/>
              <a:pathLst>
                <a:path w="1380" h="825">
                  <a:moveTo>
                    <a:pt x="0" y="495"/>
                  </a:moveTo>
                  <a:lnTo>
                    <a:pt x="615" y="0"/>
                  </a:lnTo>
                  <a:lnTo>
                    <a:pt x="1380" y="300"/>
                  </a:lnTo>
                  <a:lnTo>
                    <a:pt x="765" y="825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2" name="Freeform 54"/>
            <p:cNvSpPr>
              <a:spLocks/>
            </p:cNvSpPr>
            <p:nvPr/>
          </p:nvSpPr>
          <p:spPr bwMode="auto">
            <a:xfrm>
              <a:off x="4513" y="2689"/>
              <a:ext cx="13" cy="1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675"/>
                </a:cxn>
              </a:cxnLst>
              <a:rect l="0" t="0" r="r" b="b"/>
              <a:pathLst>
                <a:path w="15" h="1675">
                  <a:moveTo>
                    <a:pt x="0" y="0"/>
                  </a:moveTo>
                  <a:lnTo>
                    <a:pt x="15" y="16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3" name="Freeform 55"/>
            <p:cNvSpPr>
              <a:spLocks/>
            </p:cNvSpPr>
            <p:nvPr/>
          </p:nvSpPr>
          <p:spPr bwMode="auto">
            <a:xfrm>
              <a:off x="5679" y="2522"/>
              <a:ext cx="6" cy="142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664"/>
                </a:cxn>
              </a:cxnLst>
              <a:rect l="0" t="0" r="r" b="b"/>
              <a:pathLst>
                <a:path w="7" h="1664">
                  <a:moveTo>
                    <a:pt x="7" y="0"/>
                  </a:moveTo>
                  <a:lnTo>
                    <a:pt x="0" y="16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4" name="Freeform 56"/>
            <p:cNvSpPr>
              <a:spLocks/>
            </p:cNvSpPr>
            <p:nvPr/>
          </p:nvSpPr>
          <p:spPr bwMode="auto">
            <a:xfrm>
              <a:off x="5152" y="2972"/>
              <a:ext cx="15" cy="1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275"/>
                </a:cxn>
              </a:cxnLst>
              <a:rect l="0" t="0" r="r" b="b"/>
              <a:pathLst>
                <a:path w="14" h="1275">
                  <a:moveTo>
                    <a:pt x="0" y="0"/>
                  </a:moveTo>
                  <a:lnTo>
                    <a:pt x="14" y="12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5" name="Freeform 57"/>
            <p:cNvSpPr>
              <a:spLocks/>
            </p:cNvSpPr>
            <p:nvPr/>
          </p:nvSpPr>
          <p:spPr bwMode="auto">
            <a:xfrm>
              <a:off x="5035" y="2255"/>
              <a:ext cx="3" cy="143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675"/>
                </a:cxn>
              </a:cxnLst>
              <a:rect l="0" t="0" r="r" b="b"/>
              <a:pathLst>
                <a:path w="4" h="1675">
                  <a:moveTo>
                    <a:pt x="4" y="0"/>
                  </a:moveTo>
                  <a:lnTo>
                    <a:pt x="0" y="16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5" name="Diagram 3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oup 35"/>
          <p:cNvGrpSpPr>
            <a:grpSpLocks noChangeAspect="1"/>
          </p:cNvGrpSpPr>
          <p:nvPr/>
        </p:nvGrpSpPr>
        <p:grpSpPr bwMode="auto">
          <a:xfrm>
            <a:off x="2286000" y="1524000"/>
            <a:ext cx="3124200" cy="3785675"/>
            <a:chOff x="4013" y="1999"/>
            <a:chExt cx="2114" cy="2637"/>
          </a:xfrm>
        </p:grpSpPr>
        <p:sp>
          <p:nvSpPr>
            <p:cNvPr id="37" name="AutoShape 36"/>
            <p:cNvSpPr>
              <a:spLocks noChangeAspect="1" noChangeArrowheads="1"/>
            </p:cNvSpPr>
            <p:nvPr/>
          </p:nvSpPr>
          <p:spPr bwMode="auto">
            <a:xfrm>
              <a:off x="4013" y="1999"/>
              <a:ext cx="2114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014" y="1999"/>
              <a:ext cx="2102" cy="2623"/>
              <a:chOff x="4020" y="2006"/>
              <a:chExt cx="2100" cy="2623"/>
            </a:xfrm>
          </p:grpSpPr>
          <p:grpSp>
            <p:nvGrpSpPr>
              <p:cNvPr id="45" name="Group 38"/>
              <p:cNvGrpSpPr>
                <a:grpSpLocks/>
              </p:cNvGrpSpPr>
              <p:nvPr/>
            </p:nvGrpSpPr>
            <p:grpSpPr bwMode="auto">
              <a:xfrm>
                <a:off x="4020" y="2778"/>
                <a:ext cx="1200" cy="1851"/>
                <a:chOff x="4020" y="2778"/>
                <a:chExt cx="1200" cy="1851"/>
              </a:xfrm>
            </p:grpSpPr>
            <p:sp>
              <p:nvSpPr>
                <p:cNvPr id="55" name="Line 39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40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41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42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3"/>
              <p:cNvGrpSpPr>
                <a:grpSpLocks/>
              </p:cNvGrpSpPr>
              <p:nvPr/>
            </p:nvGrpSpPr>
            <p:grpSpPr bwMode="auto">
              <a:xfrm>
                <a:off x="4920" y="2006"/>
                <a:ext cx="1200" cy="1852"/>
                <a:chOff x="4020" y="2778"/>
                <a:chExt cx="1200" cy="1851"/>
              </a:xfrm>
            </p:grpSpPr>
            <p:sp>
              <p:nvSpPr>
                <p:cNvPr id="51" name="Line 44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0" cy="13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45"/>
                <p:cNvSpPr>
                  <a:spLocks noChangeShapeType="1"/>
                </p:cNvSpPr>
                <p:nvPr/>
              </p:nvSpPr>
              <p:spPr bwMode="auto">
                <a:xfrm>
                  <a:off x="4020" y="4166"/>
                  <a:ext cx="1200" cy="4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020" y="2778"/>
                  <a:ext cx="1200" cy="4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220" y="3241"/>
                  <a:ext cx="0" cy="13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4020" y="2006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 flipV="1">
                <a:off x="5220" y="2469"/>
                <a:ext cx="900" cy="7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 flipV="1">
                <a:off x="4020" y="3395"/>
                <a:ext cx="900" cy="7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 flipV="1">
                <a:off x="5220" y="3858"/>
                <a:ext cx="900" cy="77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  <p:bldP spid="309253" grpId="0"/>
      <p:bldP spid="309254" grpId="0" animBg="1"/>
      <p:bldP spid="309255" grpId="0" animBg="1"/>
      <p:bldP spid="309256" grpId="0" animBg="1"/>
      <p:bldP spid="309257" grpId="0" animBg="1"/>
      <p:bldP spid="309258" grpId="0" animBg="1"/>
      <p:bldP spid="3092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Euler-Poincaré formula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5:</a:t>
            </a:r>
            <a:endParaRPr lang="en-US" dirty="0"/>
          </a:p>
          <a:p>
            <a:endParaRPr lang="en-US" dirty="0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6477000" y="1676400"/>
            <a:ext cx="914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V = 10 </a:t>
            </a:r>
          </a:p>
          <a:p>
            <a:r>
              <a:rPr lang="en-US" dirty="0">
                <a:latin typeface="Arial" charset="0"/>
              </a:rPr>
              <a:t>E = 15</a:t>
            </a:r>
          </a:p>
          <a:p>
            <a:r>
              <a:rPr lang="en-US" dirty="0">
                <a:latin typeface="Arial" charset="0"/>
              </a:rPr>
              <a:t>F = 7</a:t>
            </a:r>
          </a:p>
          <a:p>
            <a:r>
              <a:rPr lang="en-US" dirty="0">
                <a:latin typeface="Arial" charset="0"/>
              </a:rPr>
              <a:t>L = 7</a:t>
            </a:r>
          </a:p>
          <a:p>
            <a:r>
              <a:rPr lang="en-US" dirty="0">
                <a:latin typeface="Arial" charset="0"/>
              </a:rPr>
              <a:t>S = 1</a:t>
            </a:r>
          </a:p>
          <a:p>
            <a:r>
              <a:rPr lang="en-US" dirty="0">
                <a:latin typeface="Arial" charset="0"/>
              </a:rPr>
              <a:t>G = 0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4267200" y="5121275"/>
            <a:ext cx="374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>
                <a:solidFill>
                  <a:srgbClr val="669900"/>
                </a:solidFill>
                <a:latin typeface="Arial" charset="0"/>
              </a:rPr>
              <a:t>V – E + F – 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L – F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 – 2(</a:t>
            </a:r>
            <a:r>
              <a:rPr lang="en-US" i="1">
                <a:solidFill>
                  <a:srgbClr val="669900"/>
                </a:solidFill>
                <a:latin typeface="Arial" charset="0"/>
              </a:rPr>
              <a:t>S – G</a:t>
            </a:r>
            <a:r>
              <a:rPr lang="en-US">
                <a:solidFill>
                  <a:srgbClr val="669900"/>
                </a:solidFill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10 – 15 + 7 – (7 – 7) – 2(1 – 0) = 0 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6950075" y="16398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6950075" y="19446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6950075" y="22494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6950075" y="25542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6950075" y="28590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6950075" y="3163887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429000" y="1981200"/>
            <a:ext cx="2438400" cy="2057400"/>
            <a:chOff x="5040" y="1800"/>
            <a:chExt cx="3240" cy="18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5040" y="1800"/>
              <a:ext cx="3240" cy="1800"/>
              <a:chOff x="5580" y="1440"/>
              <a:chExt cx="3240" cy="1800"/>
            </a:xfrm>
          </p:grpSpPr>
          <p:sp>
            <p:nvSpPr>
              <p:cNvPr id="310309" name="Line 37"/>
              <p:cNvSpPr>
                <a:spLocks noChangeShapeType="1"/>
              </p:cNvSpPr>
              <p:nvPr/>
            </p:nvSpPr>
            <p:spPr bwMode="auto">
              <a:xfrm>
                <a:off x="5610" y="1800"/>
                <a:ext cx="0" cy="10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0" name="Line 38"/>
              <p:cNvSpPr>
                <a:spLocks noChangeShapeType="1"/>
              </p:cNvSpPr>
              <p:nvPr/>
            </p:nvSpPr>
            <p:spPr bwMode="auto">
              <a:xfrm flipV="1">
                <a:off x="5610" y="1440"/>
                <a:ext cx="1080" cy="3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1" name="Line 39"/>
              <p:cNvSpPr>
                <a:spLocks noChangeShapeType="1"/>
              </p:cNvSpPr>
              <p:nvPr/>
            </p:nvSpPr>
            <p:spPr bwMode="auto">
              <a:xfrm flipV="1">
                <a:off x="6510" y="1800"/>
                <a:ext cx="1080" cy="3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5580" y="1440"/>
                <a:ext cx="3240" cy="1800"/>
                <a:chOff x="5610" y="1440"/>
                <a:chExt cx="3240" cy="1800"/>
              </a:xfrm>
            </p:grpSpPr>
            <p:sp>
              <p:nvSpPr>
                <p:cNvPr id="310313" name="Line 41"/>
                <p:cNvSpPr>
                  <a:spLocks noChangeShapeType="1"/>
                </p:cNvSpPr>
                <p:nvPr/>
              </p:nvSpPr>
              <p:spPr bwMode="auto">
                <a:xfrm>
                  <a:off x="6510" y="21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4" name="Line 42"/>
                <p:cNvSpPr>
                  <a:spLocks noChangeShapeType="1"/>
                </p:cNvSpPr>
                <p:nvPr/>
              </p:nvSpPr>
              <p:spPr bwMode="auto">
                <a:xfrm>
                  <a:off x="5610" y="1800"/>
                  <a:ext cx="216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5" name="Line 43"/>
                <p:cNvSpPr>
                  <a:spLocks noChangeShapeType="1"/>
                </p:cNvSpPr>
                <p:nvPr/>
              </p:nvSpPr>
              <p:spPr bwMode="auto">
                <a:xfrm>
                  <a:off x="5610" y="28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6" name="Freeform 44"/>
                <p:cNvSpPr>
                  <a:spLocks/>
                </p:cNvSpPr>
                <p:nvPr/>
              </p:nvSpPr>
              <p:spPr bwMode="auto">
                <a:xfrm>
                  <a:off x="7590" y="2595"/>
                  <a:ext cx="1" cy="2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85"/>
                    </a:cxn>
                  </a:cxnLst>
                  <a:rect l="0" t="0" r="r" b="b"/>
                  <a:pathLst>
                    <a:path w="1" h="285">
                      <a:moveTo>
                        <a:pt x="0" y="0"/>
                      </a:moveTo>
                      <a:lnTo>
                        <a:pt x="1" y="285"/>
                      </a:ln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510" y="288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8" name="Line 46"/>
                <p:cNvSpPr>
                  <a:spLocks noChangeShapeType="1"/>
                </p:cNvSpPr>
                <p:nvPr/>
              </p:nvSpPr>
              <p:spPr bwMode="auto">
                <a:xfrm>
                  <a:off x="6690" y="1440"/>
                  <a:ext cx="216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770" y="23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20" name="Freeform 48"/>
                <p:cNvSpPr>
                  <a:spLocks/>
                </p:cNvSpPr>
                <p:nvPr/>
              </p:nvSpPr>
              <p:spPr bwMode="auto">
                <a:xfrm>
                  <a:off x="7579" y="1811"/>
                  <a:ext cx="4" cy="79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795"/>
                    </a:cxn>
                  </a:cxnLst>
                  <a:rect l="0" t="0" r="r" b="b"/>
                  <a:pathLst>
                    <a:path w="4" h="795">
                      <a:moveTo>
                        <a:pt x="0" y="0"/>
                      </a:moveTo>
                      <a:lnTo>
                        <a:pt x="4" y="79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0321" name="Freeform 49"/>
            <p:cNvSpPr>
              <a:spLocks/>
            </p:cNvSpPr>
            <p:nvPr/>
          </p:nvSpPr>
          <p:spPr bwMode="auto">
            <a:xfrm>
              <a:off x="6120" y="1800"/>
              <a:ext cx="5" cy="11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145"/>
                </a:cxn>
              </a:cxnLst>
              <a:rect l="0" t="0" r="r" b="b"/>
              <a:pathLst>
                <a:path w="5" h="1145">
                  <a:moveTo>
                    <a:pt x="0" y="0"/>
                  </a:moveTo>
                  <a:lnTo>
                    <a:pt x="5" y="11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22" name="Freeform 50"/>
            <p:cNvSpPr>
              <a:spLocks/>
            </p:cNvSpPr>
            <p:nvPr/>
          </p:nvSpPr>
          <p:spPr bwMode="auto">
            <a:xfrm>
              <a:off x="5070" y="2940"/>
              <a:ext cx="1055" cy="300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055" y="0"/>
                </a:cxn>
              </a:cxnLst>
              <a:rect l="0" t="0" r="r" b="b"/>
              <a:pathLst>
                <a:path w="1055" h="300">
                  <a:moveTo>
                    <a:pt x="0" y="300"/>
                  </a:moveTo>
                  <a:lnTo>
                    <a:pt x="10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23" name="Freeform 51"/>
            <p:cNvSpPr>
              <a:spLocks/>
            </p:cNvSpPr>
            <p:nvPr/>
          </p:nvSpPr>
          <p:spPr bwMode="auto">
            <a:xfrm>
              <a:off x="6135" y="2940"/>
              <a:ext cx="885" cy="2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5" y="285"/>
                </a:cxn>
              </a:cxnLst>
              <a:rect l="0" t="0" r="r" b="b"/>
              <a:pathLst>
                <a:path w="885" h="285">
                  <a:moveTo>
                    <a:pt x="0" y="0"/>
                  </a:moveTo>
                  <a:lnTo>
                    <a:pt x="885" y="2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324" name="Text Box 52"/>
          <p:cNvSpPr txBox="1">
            <a:spLocks noChangeArrowheads="1"/>
          </p:cNvSpPr>
          <p:nvPr/>
        </p:nvSpPr>
        <p:spPr bwMode="auto">
          <a:xfrm>
            <a:off x="1752600" y="4419600"/>
            <a:ext cx="264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This is NOT a valid solid</a:t>
            </a:r>
          </a:p>
          <a:p>
            <a:r>
              <a:rPr lang="en-US" dirty="0">
                <a:latin typeface="Arial" charset="0"/>
              </a:rPr>
              <a:t>One face is dangling</a:t>
            </a:r>
          </a:p>
        </p:txBody>
      </p:sp>
      <p:graphicFrame>
        <p:nvGraphicFramePr>
          <p:cNvPr id="30" name="Diagram 29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78" grpId="0" animBg="1"/>
      <p:bldP spid="310279" grpId="0" animBg="1"/>
      <p:bldP spid="310280" grpId="0" animBg="1"/>
      <p:bldP spid="310281" grpId="0" animBg="1"/>
      <p:bldP spid="310282" grpId="0" animBg="1"/>
      <p:bldP spid="310283" grpId="0" animBg="1"/>
      <p:bldP spid="3103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75438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# 6</a:t>
            </a:r>
            <a:br>
              <a:rPr lang="en-US" dirty="0" smtClean="0"/>
            </a:br>
            <a:r>
              <a:rPr lang="en-US" dirty="0" smtClean="0"/>
              <a:t>Representation </a:t>
            </a:r>
            <a:r>
              <a:rPr lang="en-US" dirty="0"/>
              <a:t>of Solids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Half Spaces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7086600" cy="4724400"/>
          </a:xfrm>
        </p:spPr>
        <p:txBody>
          <a:bodyPr>
            <a:normAutofit fontScale="85000" lnSpcReduction="10000"/>
          </a:bodyPr>
          <a:lstStyle/>
          <a:p>
            <a:pPr lvl="1">
              <a:buFontTx/>
              <a:buChar char="-"/>
            </a:pPr>
            <a:r>
              <a:rPr lang="en-US" dirty="0"/>
              <a:t>Half-spaces are unbounded geometric </a:t>
            </a:r>
            <a:r>
              <a:rPr lang="en-US" dirty="0" smtClean="0"/>
              <a:t>entities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they divide the representation space </a:t>
            </a:r>
            <a:r>
              <a:rPr lang="en-US" b="1" i="1" dirty="0"/>
              <a:t>E</a:t>
            </a:r>
            <a:r>
              <a:rPr lang="en-US" baseline="30000" dirty="0"/>
              <a:t>3</a:t>
            </a:r>
            <a:r>
              <a:rPr lang="en-US" dirty="0"/>
              <a:t> into two infinite portions 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one filled with material while the other empty 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Surfaces are half-space boundaries 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half-spaces can be treated as directed surfaces 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the direction vector points towards the material side 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Half spaces: Examples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7391400" cy="5105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A half-space </a:t>
            </a:r>
            <a:r>
              <a:rPr lang="en-US" sz="2000" b="1" i="1" dirty="0"/>
              <a:t>H </a:t>
            </a:r>
            <a:r>
              <a:rPr lang="en-US" sz="2000" dirty="0"/>
              <a:t>can be defined as a regular point set in </a:t>
            </a:r>
            <a:r>
              <a:rPr lang="en-US" sz="2000" b="1" i="1" dirty="0"/>
              <a:t>E</a:t>
            </a:r>
            <a:r>
              <a:rPr lang="en-US" sz="2000" baseline="30000" dirty="0"/>
              <a:t>3</a:t>
            </a:r>
            <a:r>
              <a:rPr lang="en-US" sz="2000" dirty="0"/>
              <a:t> such that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            </a:t>
            </a:r>
            <a:r>
              <a:rPr lang="en-US" sz="2000" b="1" i="1" dirty="0"/>
              <a:t>H</a:t>
            </a:r>
            <a:r>
              <a:rPr lang="en-US" sz="2000" dirty="0"/>
              <a:t> = {</a:t>
            </a:r>
            <a:r>
              <a:rPr lang="en-US" sz="2000" i="1" dirty="0"/>
              <a:t>P</a:t>
            </a:r>
            <a:r>
              <a:rPr lang="en-US" sz="2000" dirty="0"/>
              <a:t>|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i="1" dirty="0"/>
              <a:t>E</a:t>
            </a:r>
            <a:r>
              <a:rPr lang="en-US" sz="2000" baseline="30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) &lt; 0}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) = 0 defines the surface equation 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Planar half-space:	</a:t>
            </a:r>
            <a:r>
              <a:rPr lang="en-US" sz="2000" b="1" i="1" dirty="0"/>
              <a:t>H</a:t>
            </a:r>
            <a:r>
              <a:rPr lang="en-US" sz="2000" dirty="0"/>
              <a:t> = {(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)|  </a:t>
            </a:r>
            <a:r>
              <a:rPr lang="en-US" sz="2000" i="1" dirty="0"/>
              <a:t>z</a:t>
            </a:r>
            <a:r>
              <a:rPr lang="en-US" sz="2000" dirty="0"/>
              <a:t> &lt; 0}                           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Cylindrical half-space: 	</a:t>
            </a:r>
            <a:r>
              <a:rPr lang="en-US" sz="2000" b="1" i="1" dirty="0"/>
              <a:t>H</a:t>
            </a:r>
            <a:r>
              <a:rPr lang="en-US" sz="2000" dirty="0"/>
              <a:t> = {(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)| 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&lt; 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}	           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Spherical half-space: 	</a:t>
            </a:r>
            <a:r>
              <a:rPr lang="en-US" sz="2000" b="1" i="1" dirty="0"/>
              <a:t>H</a:t>
            </a:r>
            <a:r>
              <a:rPr lang="en-US" sz="2000" dirty="0"/>
              <a:t> = {(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)| 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z</a:t>
            </a:r>
            <a:r>
              <a:rPr lang="en-US" sz="2000" baseline="30000" dirty="0"/>
              <a:t>2</a:t>
            </a:r>
            <a:r>
              <a:rPr lang="en-US" sz="2000" dirty="0"/>
              <a:t> &lt; 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}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Conical half-space : 	</a:t>
            </a:r>
            <a:r>
              <a:rPr lang="en-US" sz="2000" b="1" i="1" dirty="0"/>
              <a:t>H</a:t>
            </a:r>
            <a:r>
              <a:rPr lang="en-US" sz="2000" dirty="0"/>
              <a:t> = {(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)| 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&lt; tan</a:t>
            </a:r>
            <a:r>
              <a:rPr lang="en-US" sz="2000" baseline="30000" dirty="0"/>
              <a:t>2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/2</a:t>
            </a:r>
            <a:r>
              <a:rPr lang="en-US" sz="2000" dirty="0"/>
              <a:t>)[</a:t>
            </a:r>
            <a:r>
              <a:rPr lang="en-US" sz="2000" i="1" dirty="0"/>
              <a:t>z</a:t>
            </a:r>
            <a:r>
              <a:rPr lang="en-US" sz="2000" dirty="0"/>
              <a:t>]</a:t>
            </a:r>
            <a:r>
              <a:rPr lang="en-US" sz="2000" baseline="30000" dirty="0"/>
              <a:t>2</a:t>
            </a:r>
            <a:r>
              <a:rPr lang="en-US" sz="2000" dirty="0"/>
              <a:t>}   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2000" dirty="0"/>
              <a:t>Toroidal half-space with radii </a:t>
            </a:r>
            <a:r>
              <a:rPr lang="pt-BR" sz="2000" i="1" dirty="0"/>
              <a:t>R</a:t>
            </a:r>
            <a:r>
              <a:rPr lang="pt-BR" sz="2000" baseline="-25000" dirty="0"/>
              <a:t>1</a:t>
            </a:r>
            <a:r>
              <a:rPr lang="pt-BR" sz="2000" dirty="0"/>
              <a:t> and </a:t>
            </a:r>
            <a:r>
              <a:rPr lang="pt-BR" sz="2000" i="1" dirty="0"/>
              <a:t>R</a:t>
            </a:r>
            <a:r>
              <a:rPr lang="pt-BR" sz="2000" baseline="-25000" dirty="0"/>
              <a:t>2</a:t>
            </a:r>
            <a:r>
              <a:rPr lang="pt-BR" sz="2000" dirty="0"/>
              <a:t>:	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	</a:t>
            </a:r>
            <a:r>
              <a:rPr lang="en-US" sz="2000" b="1" i="1" dirty="0"/>
              <a:t>H</a:t>
            </a:r>
            <a:r>
              <a:rPr lang="pt-BR" sz="2000" dirty="0"/>
              <a:t> = {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)| </a:t>
            </a:r>
            <a:r>
              <a:rPr lang="pt-BR" sz="2000" dirty="0"/>
              <a:t> (</a:t>
            </a:r>
            <a:r>
              <a:rPr lang="pt-BR" sz="2000" i="1" dirty="0"/>
              <a:t>x</a:t>
            </a:r>
            <a:r>
              <a:rPr lang="pt-BR" sz="2000" baseline="30000" dirty="0"/>
              <a:t>2</a:t>
            </a:r>
            <a:r>
              <a:rPr lang="pt-BR" sz="2000" dirty="0"/>
              <a:t> + </a:t>
            </a:r>
            <a:r>
              <a:rPr lang="pt-BR" sz="2000" i="1" dirty="0"/>
              <a:t>y</a:t>
            </a:r>
            <a:r>
              <a:rPr lang="pt-BR" sz="2000" baseline="30000" dirty="0"/>
              <a:t>2</a:t>
            </a:r>
            <a:r>
              <a:rPr lang="pt-BR" sz="2000" dirty="0"/>
              <a:t> + </a:t>
            </a:r>
            <a:r>
              <a:rPr lang="pt-BR" sz="2000" i="1" dirty="0"/>
              <a:t>z</a:t>
            </a:r>
            <a:r>
              <a:rPr lang="pt-BR" sz="2000" baseline="30000" dirty="0"/>
              <a:t>2</a:t>
            </a:r>
            <a:r>
              <a:rPr lang="pt-BR" sz="2000" dirty="0"/>
              <a:t> – </a:t>
            </a:r>
            <a:r>
              <a:rPr lang="pt-BR" sz="2000" i="1" dirty="0"/>
              <a:t>R</a:t>
            </a:r>
            <a:r>
              <a:rPr lang="pt-BR" sz="2000" baseline="-25000" dirty="0"/>
              <a:t>2</a:t>
            </a:r>
            <a:r>
              <a:rPr lang="pt-BR" sz="2000" baseline="30000" dirty="0"/>
              <a:t>2</a:t>
            </a:r>
            <a:r>
              <a:rPr lang="pt-BR" sz="2000" dirty="0"/>
              <a:t> – </a:t>
            </a:r>
            <a:r>
              <a:rPr lang="pt-BR" sz="2000" i="1" dirty="0"/>
              <a:t>R</a:t>
            </a:r>
            <a:r>
              <a:rPr lang="pt-BR" sz="2000" baseline="-25000" dirty="0"/>
              <a:t>1</a:t>
            </a:r>
            <a:r>
              <a:rPr lang="pt-BR" sz="2000" baseline="30000" dirty="0"/>
              <a:t>2</a:t>
            </a:r>
            <a:r>
              <a:rPr lang="pt-BR" sz="2000" dirty="0"/>
              <a:t>)</a:t>
            </a:r>
            <a:r>
              <a:rPr lang="pt-BR" sz="2000" baseline="30000" dirty="0"/>
              <a:t>2</a:t>
            </a:r>
            <a:r>
              <a:rPr lang="pt-BR" sz="2000" dirty="0"/>
              <a:t>  </a:t>
            </a:r>
            <a:r>
              <a:rPr lang="en-US" sz="2000" dirty="0"/>
              <a:t>&lt; 4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baseline="30000" dirty="0"/>
              <a:t>2</a:t>
            </a:r>
            <a:r>
              <a:rPr lang="en-US" sz="2000" dirty="0"/>
              <a:t>(</a:t>
            </a:r>
            <a:r>
              <a:rPr lang="pt-BR" sz="2000" i="1" dirty="0"/>
              <a:t>R</a:t>
            </a:r>
            <a:r>
              <a:rPr lang="pt-BR" sz="2000" baseline="-25000" dirty="0"/>
              <a:t>1</a:t>
            </a:r>
            <a:r>
              <a:rPr lang="pt-BR" sz="2000" baseline="30000" dirty="0"/>
              <a:t>2</a:t>
            </a:r>
            <a:r>
              <a:rPr lang="en-US" sz="2000" dirty="0"/>
              <a:t> – </a:t>
            </a:r>
            <a:r>
              <a:rPr lang="en-US" sz="2000" i="1" dirty="0"/>
              <a:t>z</a:t>
            </a:r>
            <a:r>
              <a:rPr lang="en-US" sz="2000" baseline="30000" dirty="0"/>
              <a:t>2</a:t>
            </a:r>
            <a:r>
              <a:rPr lang="en-US" sz="2000" dirty="0"/>
              <a:t>)} 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Solid with half spaces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Char char="-"/>
            </a:pPr>
            <a:r>
              <a:rPr lang="en-US" dirty="0"/>
              <a:t>Complex objects can be modeled as half-spaces combined using </a:t>
            </a:r>
            <a:r>
              <a:rPr lang="en-US" dirty="0">
                <a:solidFill>
                  <a:srgbClr val="FF3300"/>
                </a:solidFill>
              </a:rPr>
              <a:t>set</a:t>
            </a:r>
            <a:r>
              <a:rPr lang="en-US" dirty="0"/>
              <a:t> (union, subtraction) operations </a:t>
            </a:r>
            <a:endParaRPr lang="en-US" dirty="0" smtClean="0"/>
          </a:p>
          <a:p>
            <a:pPr lvl="2">
              <a:buFontTx/>
              <a:buChar char="-"/>
            </a:pPr>
            <a:endParaRPr lang="en-US" dirty="0" smtClean="0"/>
          </a:p>
          <a:p>
            <a:pPr lvl="2">
              <a:buFontTx/>
              <a:buChar char="-"/>
            </a:pPr>
            <a:endParaRPr lang="en-US" dirty="0" smtClean="0"/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Half-spaces acting as bounding patches for solids can be free form surfaces</a:t>
            </a:r>
          </a:p>
        </p:txBody>
      </p:sp>
      <p:graphicFrame>
        <p:nvGraphicFramePr>
          <p:cNvPr id="45" name="Diagram 44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L Bracket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09800" y="1143000"/>
            <a:ext cx="3201194" cy="3352800"/>
            <a:chOff x="2209800" y="1143000"/>
            <a:chExt cx="3201194" cy="33528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09800" y="1905000"/>
              <a:ext cx="990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17526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19600" y="1143000"/>
              <a:ext cx="990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209800" y="11430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743994" y="2971800"/>
              <a:ext cx="913606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219994" y="2894806"/>
              <a:ext cx="1980406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429794" y="2132806"/>
              <a:ext cx="1980406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953397" y="2209403"/>
              <a:ext cx="914400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9800" y="3886200"/>
              <a:ext cx="990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3124200"/>
              <a:ext cx="9906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209800" y="31242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4419600" y="3124200"/>
            <a:ext cx="3124200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09800" y="3886200"/>
            <a:ext cx="3124200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34000" y="5029200"/>
            <a:ext cx="2209800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800997" y="5257403"/>
            <a:ext cx="10660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011591" y="4494609"/>
            <a:ext cx="10660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334000" y="3962400"/>
            <a:ext cx="2209800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00400" y="3429000"/>
            <a:ext cx="213360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10200" y="2667000"/>
            <a:ext cx="213360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200400" y="2667000"/>
            <a:ext cx="2209800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876800" y="3581400"/>
            <a:ext cx="1219200" cy="5334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4634552"/>
            <a:ext cx="1219200" cy="5334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4496991" y="4570809"/>
            <a:ext cx="10660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264679" y="4168201"/>
            <a:ext cx="10660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2323278" y="1113888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1</a:t>
            </a:r>
            <a:endParaRPr lang="en-US" dirty="0">
              <a:latin typeface="Arial" charset="0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81200" y="45720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2</a:t>
            </a:r>
            <a:endParaRPr lang="en-US" dirty="0">
              <a:latin typeface="Arial" charset="0"/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934200" y="24384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3</a:t>
            </a:r>
            <a:endParaRPr lang="en-US" dirty="0">
              <a:latin typeface="Arial" charset="0"/>
            </a:endParaRP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5715000" y="10668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4</a:t>
            </a:r>
            <a:endParaRPr lang="en-US" dirty="0">
              <a:latin typeface="Arial" charset="0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8001000" y="38862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5</a:t>
            </a:r>
            <a:endParaRPr lang="en-US" dirty="0">
              <a:latin typeface="Arial" charset="0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3276600" y="5334000"/>
            <a:ext cx="647260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6</a:t>
            </a:r>
            <a:endParaRPr lang="en-US" dirty="0">
              <a:latin typeface="Arial" charset="0"/>
            </a:endParaRPr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1524000" y="1875888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7</a:t>
            </a:r>
            <a:endParaRPr lang="en-US" dirty="0">
              <a:latin typeface="Arial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V="1">
            <a:off x="26670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V="1">
            <a:off x="25146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267200" y="13716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6286500" y="29337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705600" y="4419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3733800" y="4953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V="1">
            <a:off x="1638300" y="24003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5029200" y="26670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3"/>
          <p:cNvSpPr txBox="1">
            <a:spLocks noChangeArrowheads="1"/>
          </p:cNvSpPr>
          <p:nvPr/>
        </p:nvSpPr>
        <p:spPr bwMode="auto">
          <a:xfrm>
            <a:off x="5638800" y="19050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 smtClean="0">
                <a:latin typeface="Times New Roman" pitchFamily="18" charset="0"/>
                <a:ea typeface="SimSun" pitchFamily="2" charset="-122"/>
              </a:rPr>
              <a:t>8</a:t>
            </a:r>
            <a:endParaRPr lang="en-US" dirty="0">
              <a:latin typeface="Arial" charset="0"/>
            </a:endParaRPr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7086600" y="1447800"/>
            <a:ext cx="648522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 smtClean="0">
                <a:latin typeface="Times New Roman" pitchFamily="18" charset="0"/>
                <a:ea typeface="SimSun" pitchFamily="2" charset="-122"/>
              </a:rPr>
              <a:t>9</a:t>
            </a:r>
            <a:endParaRPr lang="en-US" dirty="0">
              <a:latin typeface="Arial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 flipV="1">
            <a:off x="5448300" y="18669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52600" y="5772090"/>
            <a:ext cx="734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Let all be the directed surfaces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s.t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the material points into the solid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6" name="Diagram 85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81" grpId="0"/>
      <p:bldP spid="82" grpId="0"/>
      <p:bldP spid="85" grpId="0"/>
      <p:bldP spid="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using ½ Spaces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2438400" y="1143000"/>
            <a:ext cx="5601522" cy="2971800"/>
            <a:chOff x="1524000" y="1066800"/>
            <a:chExt cx="7125522" cy="4724400"/>
          </a:xfrm>
        </p:grpSpPr>
        <p:grpSp>
          <p:nvGrpSpPr>
            <p:cNvPr id="48" name="Group 47"/>
            <p:cNvGrpSpPr/>
            <p:nvPr/>
          </p:nvGrpSpPr>
          <p:grpSpPr>
            <a:xfrm>
              <a:off x="2209800" y="1143000"/>
              <a:ext cx="3201194" cy="3352800"/>
              <a:chOff x="2209800" y="1143000"/>
              <a:chExt cx="3201194" cy="33528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209800" y="1905000"/>
                <a:ext cx="99060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200400" y="1752600"/>
                <a:ext cx="2209800" cy="76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19600" y="1143000"/>
                <a:ext cx="99060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2209800" y="1143000"/>
                <a:ext cx="2209800" cy="76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2743994" y="2971800"/>
                <a:ext cx="913606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1219994" y="2894806"/>
                <a:ext cx="1980406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3429794" y="2132806"/>
                <a:ext cx="1980406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4953397" y="2209403"/>
                <a:ext cx="914400" cy="7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209800" y="3886200"/>
                <a:ext cx="99060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419600" y="3124200"/>
                <a:ext cx="99060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2209800" y="3124200"/>
                <a:ext cx="2209800" cy="76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4419600" y="3124200"/>
              <a:ext cx="3124200" cy="190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09800" y="3886200"/>
              <a:ext cx="3124200" cy="190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334000" y="50292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800997" y="5257403"/>
              <a:ext cx="106600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011591" y="4494609"/>
              <a:ext cx="106600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334000" y="39624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200400" y="3429000"/>
              <a:ext cx="2133600" cy="1295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410200" y="2667000"/>
              <a:ext cx="2133600" cy="1295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200400" y="2667000"/>
              <a:ext cx="2209800" cy="76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876800" y="3581400"/>
              <a:ext cx="12192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00600" y="4634552"/>
              <a:ext cx="1219200" cy="533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4496991" y="4570809"/>
              <a:ext cx="106600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5264679" y="4168201"/>
              <a:ext cx="106600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7"/>
            <p:cNvSpPr txBox="1">
              <a:spLocks noChangeArrowheads="1"/>
            </p:cNvSpPr>
            <p:nvPr/>
          </p:nvSpPr>
          <p:spPr bwMode="auto">
            <a:xfrm>
              <a:off x="2323278" y="1113888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1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1981200" y="45720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2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6934200" y="24384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3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5715000" y="10668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4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77" name="Text Box 41"/>
            <p:cNvSpPr txBox="1">
              <a:spLocks noChangeArrowheads="1"/>
            </p:cNvSpPr>
            <p:nvPr/>
          </p:nvSpPr>
          <p:spPr bwMode="auto">
            <a:xfrm>
              <a:off x="8001000" y="38862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5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78" name="Text Box 43"/>
            <p:cNvSpPr txBox="1">
              <a:spLocks noChangeArrowheads="1"/>
            </p:cNvSpPr>
            <p:nvPr/>
          </p:nvSpPr>
          <p:spPr bwMode="auto">
            <a:xfrm>
              <a:off x="1524000" y="1672492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 smtClean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>
                  <a:latin typeface="Times New Roman" pitchFamily="18" charset="0"/>
                  <a:ea typeface="SimSun" pitchFamily="2" charset="-122"/>
                </a:rPr>
                <a:t>7</a:t>
              </a:r>
              <a:endParaRPr lang="en-US" dirty="0">
                <a:latin typeface="Arial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16200000" flipV="1">
              <a:off x="2667000" y="1447800"/>
              <a:ext cx="685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 flipV="1">
              <a:off x="2514600" y="4191000"/>
              <a:ext cx="914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4267200" y="1371600"/>
              <a:ext cx="14478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 flipH="1" flipV="1">
              <a:off x="6286500" y="2933700"/>
              <a:ext cx="914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705600" y="4419600"/>
              <a:ext cx="1371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0800000" flipV="1">
              <a:off x="3733800" y="4953000"/>
              <a:ext cx="762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V="1">
              <a:off x="1638300" y="2400300"/>
              <a:ext cx="9144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5029200" y="2667000"/>
              <a:ext cx="1066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5638800" y="19050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 smtClean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 smtClean="0">
                  <a:latin typeface="Times New Roman" pitchFamily="18" charset="0"/>
                  <a:ea typeface="SimSun" pitchFamily="2" charset="-122"/>
                </a:rPr>
                <a:t>8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648522" cy="4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 smtClean="0">
                  <a:latin typeface="Times New Roman" pitchFamily="18" charset="0"/>
                  <a:ea typeface="SimSun" pitchFamily="2" charset="-122"/>
                </a:rPr>
                <a:t>H</a:t>
              </a:r>
              <a:r>
                <a:rPr lang="en-US" altLang="zh-CN" baseline="-25000" dirty="0" smtClean="0">
                  <a:latin typeface="Times New Roman" pitchFamily="18" charset="0"/>
                  <a:ea typeface="SimSun" pitchFamily="2" charset="-122"/>
                </a:rPr>
                <a:t>9</a:t>
              </a:r>
              <a:endParaRPr lang="en-US" dirty="0">
                <a:latin typeface="Arial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5448300" y="1866900"/>
              <a:ext cx="175260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3810000" y="3733800"/>
            <a:ext cx="647260" cy="4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SimSun" pitchFamily="2" charset="-122"/>
              </a:rPr>
              <a:t>H</a:t>
            </a:r>
            <a:r>
              <a:rPr lang="en-US" altLang="zh-CN" baseline="-25000" dirty="0">
                <a:latin typeface="Times New Roman" pitchFamily="18" charset="0"/>
                <a:ea typeface="SimSun" pitchFamily="2" charset="-122"/>
              </a:rPr>
              <a:t>6</a:t>
            </a:r>
            <a:endParaRPr lang="en-US" dirty="0">
              <a:latin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81200" y="4267200"/>
            <a:ext cx="404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2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3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4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6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7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38400" y="4800600"/>
            <a:ext cx="404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8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5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2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3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  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6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53200" y="5181600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(H</a:t>
            </a:r>
            <a:r>
              <a:rPr lang="en-US" sz="24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9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43600" y="43389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+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48400" y="518160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Symbol"/>
              </a:rPr>
              <a:t>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75712" y="5725924"/>
            <a:ext cx="7392088" cy="4462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Unbounded, implicit topological and geometric description</a:t>
            </a:r>
            <a:endParaRPr lang="en-US" sz="23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Representation scheme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7162800" cy="4525963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lphaLcParenBoth"/>
            </a:pPr>
            <a:r>
              <a:rPr lang="en-US" sz="2000"/>
              <a:t> be </a:t>
            </a:r>
            <a:r>
              <a:rPr lang="en-US" sz="2000" i="1">
                <a:solidFill>
                  <a:srgbClr val="FF3300"/>
                </a:solidFill>
              </a:rPr>
              <a:t>versatile</a:t>
            </a:r>
            <a:r>
              <a:rPr lang="en-US" sz="2000" i="1"/>
              <a:t> </a:t>
            </a:r>
            <a:r>
              <a:rPr lang="en-US" sz="2000"/>
              <a:t>and capable of modeling a generic solid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en-US" sz="200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(b) generate </a:t>
            </a:r>
            <a:r>
              <a:rPr lang="en-US" sz="2000" i="1">
                <a:solidFill>
                  <a:srgbClr val="FF3300"/>
                </a:solidFill>
              </a:rPr>
              <a:t>valid</a:t>
            </a:r>
            <a:r>
              <a:rPr lang="en-US" sz="2000" i="1"/>
              <a:t> </a:t>
            </a:r>
            <a:r>
              <a:rPr lang="en-US" sz="2000"/>
              <a:t>solids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en-US" sz="200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(c) be </a:t>
            </a:r>
            <a:r>
              <a:rPr lang="en-US" sz="2000" i="1">
                <a:solidFill>
                  <a:srgbClr val="FF3300"/>
                </a:solidFill>
              </a:rPr>
              <a:t>complete</a:t>
            </a:r>
            <a:r>
              <a:rPr lang="en-US" sz="2000" i="1"/>
              <a:t> </a:t>
            </a:r>
            <a:r>
              <a:rPr lang="en-US" sz="2000"/>
              <a:t>in the sense that every valid representation (solid) produced is </a:t>
            </a:r>
            <a:r>
              <a:rPr lang="en-US" sz="2000" i="1"/>
              <a:t>unambiguous </a:t>
            </a:r>
          </a:p>
          <a:p>
            <a:pPr marL="381000" indent="-381000">
              <a:lnSpc>
                <a:spcPct val="80000"/>
              </a:lnSpc>
              <a:buFontTx/>
              <a:buAutoNum type="alphaLcParenBoth"/>
            </a:pPr>
            <a:endParaRPr lang="en-US" sz="200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(d) generate </a:t>
            </a:r>
            <a:r>
              <a:rPr lang="en-US" sz="2000" i="1">
                <a:solidFill>
                  <a:srgbClr val="FF3300"/>
                </a:solidFill>
              </a:rPr>
              <a:t>unique</a:t>
            </a:r>
            <a:r>
              <a:rPr lang="en-US" sz="2000" i="1"/>
              <a:t> </a:t>
            </a:r>
            <a:r>
              <a:rPr lang="en-US" sz="2000"/>
              <a:t>solids in that no two different  representations should generate the same object </a:t>
            </a:r>
          </a:p>
          <a:p>
            <a:pPr marL="381000" indent="-381000">
              <a:lnSpc>
                <a:spcPct val="80000"/>
              </a:lnSpc>
              <a:buFontTx/>
              <a:buAutoNum type="alphaLcParenBoth"/>
            </a:pPr>
            <a:endParaRPr lang="en-US" sz="2000"/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(e) have </a:t>
            </a:r>
            <a:r>
              <a:rPr lang="en-US" sz="2000" i="1">
                <a:solidFill>
                  <a:srgbClr val="FF3300"/>
                </a:solidFill>
              </a:rPr>
              <a:t>closure</a:t>
            </a:r>
            <a:r>
              <a:rPr lang="en-US" sz="2000" i="1"/>
              <a:t> </a:t>
            </a:r>
            <a:r>
              <a:rPr lang="en-US" sz="2000"/>
              <a:t>implying that permitted transformation operations on valid solids always yield valid solids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2000"/>
              <a:t>(f) be </a:t>
            </a:r>
            <a:r>
              <a:rPr lang="en-US" sz="2000" i="1">
                <a:solidFill>
                  <a:srgbClr val="FF3300"/>
                </a:solidFill>
              </a:rPr>
              <a:t>compact</a:t>
            </a:r>
            <a:r>
              <a:rPr lang="en-US" sz="2000" i="1"/>
              <a:t> </a:t>
            </a:r>
            <a:r>
              <a:rPr lang="en-US" sz="2000"/>
              <a:t>and </a:t>
            </a:r>
            <a:r>
              <a:rPr lang="en-US" sz="2000" i="1">
                <a:solidFill>
                  <a:srgbClr val="FF3300"/>
                </a:solidFill>
              </a:rPr>
              <a:t>efficient</a:t>
            </a:r>
            <a:r>
              <a:rPr lang="en-US" sz="2000"/>
              <a:t> in matters of </a:t>
            </a:r>
            <a:r>
              <a:rPr lang="en-US" sz="2000">
                <a:solidFill>
                  <a:srgbClr val="FF3300"/>
                </a:solidFill>
              </a:rPr>
              <a:t>data storage</a:t>
            </a:r>
            <a:r>
              <a:rPr lang="en-US" sz="2000"/>
              <a:t> and </a:t>
            </a:r>
            <a:r>
              <a:rPr lang="en-US" sz="2000">
                <a:solidFill>
                  <a:srgbClr val="FF3300"/>
                </a:solidFill>
              </a:rPr>
              <a:t>retrieval</a:t>
            </a:r>
            <a:r>
              <a:rPr lang="en-US" sz="2000"/>
              <a:t>.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2784</Words>
  <Application>Microsoft Office PowerPoint</Application>
  <PresentationFormat>On-screen Show (4:3)</PresentationFormat>
  <Paragraphs>959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Computer Aided Engineering Design</vt:lpstr>
      <vt:lpstr>Recollection!</vt:lpstr>
      <vt:lpstr># 6 Representation of Solids</vt:lpstr>
      <vt:lpstr>Half Spaces</vt:lpstr>
      <vt:lpstr>Half spaces: Examples</vt:lpstr>
      <vt:lpstr>Solid with half spaces</vt:lpstr>
      <vt:lpstr>An L Bracket Example</vt:lpstr>
      <vt:lpstr>Construction using ½ Spaces</vt:lpstr>
      <vt:lpstr>Representation scheme</vt:lpstr>
      <vt:lpstr>Two representation schemes</vt:lpstr>
      <vt:lpstr>Wireframe representation</vt:lpstr>
      <vt:lpstr>Example: Wireframe Tetrahedron</vt:lpstr>
      <vt:lpstr>Example: Wireframe Block</vt:lpstr>
      <vt:lpstr>Advantages and Drawbacks</vt:lpstr>
      <vt:lpstr>Ambiguity with wireframe models</vt:lpstr>
      <vt:lpstr>Boundary Representation scheme</vt:lpstr>
      <vt:lpstr>Face orientations with B-rep</vt:lpstr>
      <vt:lpstr>Example: Face orientation</vt:lpstr>
      <vt:lpstr>Winged Edge data structure</vt:lpstr>
      <vt:lpstr>Winged Edge data storage Tetrahedron</vt:lpstr>
      <vt:lpstr>Additional tables with Winged Edge Structure</vt:lpstr>
      <vt:lpstr>Internal loops in  Winged Edge Structure</vt:lpstr>
      <vt:lpstr>Euler-Poincaré formula </vt:lpstr>
      <vt:lpstr>Euler-Poincaré formula</vt:lpstr>
      <vt:lpstr>Euler-Poincaré formula</vt:lpstr>
      <vt:lpstr>Euler-Poincaré formula</vt:lpstr>
      <vt:lpstr>Euler-Poincaré formula</vt:lpstr>
      <vt:lpstr>Euler-Poincaré formula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Engineering Design</dc:title>
  <dc:creator>Dr. Anupam Saxena</dc:creator>
  <cp:lastModifiedBy>DR. ANUPAM SAXENA</cp:lastModifiedBy>
  <cp:revision>181</cp:revision>
  <dcterms:created xsi:type="dcterms:W3CDTF">2009-12-27T18:38:12Z</dcterms:created>
  <dcterms:modified xsi:type="dcterms:W3CDTF">2016-01-22T08:41:24Z</dcterms:modified>
</cp:coreProperties>
</file>