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1.xml" ContentType="application/vnd.openxmlformats-officedocument.drawingml.diagramData+xml"/>
  <Override PartName="/ppt/diagrams/data13.xml" ContentType="application/vnd.openxmlformats-officedocument.drawingml.diagramData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layout13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Default Extension="png" ContentType="image/png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layout14.xml" ContentType="application/vnd.openxmlformats-officedocument.drawingml.diagramLayout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399" r:id="rId3"/>
    <p:sldId id="400" r:id="rId4"/>
    <p:sldId id="401" r:id="rId5"/>
    <p:sldId id="402" r:id="rId6"/>
    <p:sldId id="403" r:id="rId7"/>
    <p:sldId id="404" r:id="rId8"/>
    <p:sldId id="405" r:id="rId9"/>
    <p:sldId id="406" r:id="rId10"/>
    <p:sldId id="407" r:id="rId11"/>
    <p:sldId id="408" r:id="rId12"/>
    <p:sldId id="409" r:id="rId13"/>
    <p:sldId id="412" r:id="rId14"/>
    <p:sldId id="410" r:id="rId15"/>
    <p:sldId id="41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12B"/>
    <a:srgbClr val="005828"/>
    <a:srgbClr val="B4AE3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6725" autoAdjust="0"/>
    <p:restoredTop sz="94656" autoAdjust="0"/>
  </p:normalViewPr>
  <p:slideViewPr>
    <p:cSldViewPr>
      <p:cViewPr varScale="1">
        <p:scale>
          <a:sx n="70" d="100"/>
          <a:sy n="70" d="100"/>
        </p:scale>
        <p:origin x="-133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58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type="parTrans" cxnId="{62D3D611-F7F7-48F8-818D-97E3036B4661}">
      <dgm:prSet/>
      <dgm:spPr/>
      <dgm:t>
        <a:bodyPr/>
        <a:lstStyle/>
        <a:p>
          <a:endParaRPr lang="en-US"/>
        </a:p>
      </dgm:t>
    </dgm:pt>
    <dgm:pt modelId="{2BB24C7C-03A9-467E-B195-815F3F9D728A}" type="sibTrans" cxnId="{62D3D611-F7F7-48F8-818D-97E3036B4661}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type="parTrans" cxnId="{0A95BE57-5B99-44FA-9C7B-D3C8BF81262C}">
      <dgm:prSet/>
      <dgm:spPr/>
      <dgm:t>
        <a:bodyPr/>
        <a:lstStyle/>
        <a:p>
          <a:endParaRPr lang="en-US"/>
        </a:p>
      </dgm:t>
    </dgm:pt>
    <dgm:pt modelId="{0375E773-CE61-4D48-ABA9-9ECD5EC1B0AF}" type="sibTrans" cxnId="{0A95BE57-5B99-44FA-9C7B-D3C8BF81262C}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type="parTrans" cxnId="{4AFE04D0-F60A-4DE7-BE84-6DFBEC648F99}">
      <dgm:prSet/>
      <dgm:spPr/>
      <dgm:t>
        <a:bodyPr/>
        <a:lstStyle/>
        <a:p>
          <a:endParaRPr lang="en-US"/>
        </a:p>
      </dgm:t>
    </dgm:pt>
    <dgm:pt modelId="{5188A0D4-B27F-406F-A4D0-92D1418347AA}" type="sibTrans" cxnId="{4AFE04D0-F60A-4DE7-BE84-6DFBEC648F99}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type="parTrans" cxnId="{3534BC46-7AC1-4C3C-AF31-12BC549EBAC6}">
      <dgm:prSet/>
      <dgm:spPr/>
      <dgm:t>
        <a:bodyPr/>
        <a:lstStyle/>
        <a:p>
          <a:endParaRPr lang="en-US"/>
        </a:p>
      </dgm:t>
    </dgm:pt>
    <dgm:pt modelId="{022B1737-D658-4470-AFC8-A1A7DC2269CF}" type="sibTrans" cxnId="{3534BC46-7AC1-4C3C-AF31-12BC549EBAC6}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type="parTrans" cxnId="{A5D42D30-8BBB-47C1-820D-B0F5B8A4D038}">
      <dgm:prSet/>
      <dgm:spPr/>
      <dgm:t>
        <a:bodyPr/>
        <a:lstStyle/>
        <a:p>
          <a:endParaRPr lang="en-US"/>
        </a:p>
      </dgm:t>
    </dgm:pt>
    <dgm:pt modelId="{05D9770A-7F49-49EB-8F2F-083A9541BD56}" type="sibTrans" cxnId="{A5D42D30-8BBB-47C1-820D-B0F5B8A4D038}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type="parTrans" cxnId="{719A483F-C205-4BB1-A678-1BEB349FEF1A}">
      <dgm:prSet/>
      <dgm:spPr/>
      <dgm:t>
        <a:bodyPr/>
        <a:lstStyle/>
        <a:p>
          <a:endParaRPr lang="en-US"/>
        </a:p>
      </dgm:t>
    </dgm:pt>
    <dgm:pt modelId="{F44A0280-D48E-4F84-9012-DEBE8E5A64CB}" type="sibTrans" cxnId="{719A483F-C205-4BB1-A678-1BEB349FEF1A}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type="parTrans" cxnId="{F67A366D-13B3-43B7-929E-D479156FF46D}">
      <dgm:prSet/>
      <dgm:spPr/>
      <dgm:t>
        <a:bodyPr/>
        <a:lstStyle/>
        <a:p>
          <a:endParaRPr lang="en-US"/>
        </a:p>
      </dgm:t>
    </dgm:pt>
    <dgm:pt modelId="{193B2A18-641D-4273-9C4D-1CAB56A9F9C4}" type="sibTrans" cxnId="{F67A366D-13B3-43B7-929E-D479156FF46D}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type="parTrans" cxnId="{2F09A822-1F9F-4736-8100-A72B203EAFD5}">
      <dgm:prSet/>
      <dgm:spPr/>
      <dgm:t>
        <a:bodyPr/>
        <a:lstStyle/>
        <a:p>
          <a:endParaRPr lang="en-US"/>
        </a:p>
      </dgm:t>
    </dgm:pt>
    <dgm:pt modelId="{23313101-1841-452C-B345-25B453F1C5FB}" type="sibTrans" cxnId="{2F09A822-1F9F-4736-8100-A72B203EAFD5}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type="parTrans" cxnId="{1EB78B0D-4E0E-4F8E-A755-D40B8F078319}">
      <dgm:prSet/>
      <dgm:spPr/>
      <dgm:t>
        <a:bodyPr/>
        <a:lstStyle/>
        <a:p>
          <a:endParaRPr lang="en-US"/>
        </a:p>
      </dgm:t>
    </dgm:pt>
    <dgm:pt modelId="{D3410E9C-65F8-4E5D-A91D-C77768955C26}" type="sibTrans" cxnId="{1EB78B0D-4E0E-4F8E-A755-D40B8F078319}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type="parTrans" cxnId="{F93F7D88-5081-458B-87AE-738BADF69E2D}">
      <dgm:prSet/>
      <dgm:spPr/>
      <dgm:t>
        <a:bodyPr/>
        <a:lstStyle/>
        <a:p>
          <a:endParaRPr lang="en-US"/>
        </a:p>
      </dgm:t>
    </dgm:pt>
    <dgm:pt modelId="{7CCF9A5F-02C8-4869-8B0F-982990BAC5A8}" type="sibTrans" cxnId="{F93F7D88-5081-458B-87AE-738BADF69E2D}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type="parTrans" cxnId="{A3323239-6160-4FFC-A4FF-65905DE02548}">
      <dgm:prSet/>
      <dgm:spPr/>
      <dgm:t>
        <a:bodyPr/>
        <a:lstStyle/>
        <a:p>
          <a:endParaRPr lang="en-US"/>
        </a:p>
      </dgm:t>
    </dgm:pt>
    <dgm:pt modelId="{42EC7760-387A-4B9D-B05C-86184DD90216}" type="sibTrans" cxnId="{A3323239-6160-4FFC-A4FF-65905DE02548}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type="parTrans" cxnId="{41607B5C-242B-43B1-AAE9-3469DF896A48}">
      <dgm:prSet/>
      <dgm:spPr/>
      <dgm:t>
        <a:bodyPr/>
        <a:lstStyle/>
        <a:p>
          <a:endParaRPr lang="en-US"/>
        </a:p>
      </dgm:t>
    </dgm:pt>
    <dgm:pt modelId="{18A0654F-56A6-4BF5-A2AA-4D910294ECA7}" type="sibTrans" cxnId="{41607B5C-242B-43B1-AAE9-3469DF896A48}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type="parTrans" cxnId="{80240499-6018-490B-97D2-B8F841E00417}">
      <dgm:prSet/>
      <dgm:spPr/>
      <dgm:t>
        <a:bodyPr/>
        <a:lstStyle/>
        <a:p>
          <a:endParaRPr lang="en-US"/>
        </a:p>
      </dgm:t>
    </dgm:pt>
    <dgm:pt modelId="{3152A623-71FC-46BA-B163-B2CB884C1950}" type="sibTrans" cxnId="{80240499-6018-490B-97D2-B8F841E00417}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type="parTrans" cxnId="{D95B5EC6-1086-4F07-B7AA-7D42011840F1}">
      <dgm:prSet/>
      <dgm:spPr/>
      <dgm:t>
        <a:bodyPr/>
        <a:lstStyle/>
        <a:p>
          <a:endParaRPr lang="en-US"/>
        </a:p>
      </dgm:t>
    </dgm:pt>
    <dgm:pt modelId="{97500BCB-9496-42E6-85B7-F43988AE5A2B}" type="sibTrans" cxnId="{D95B5EC6-1086-4F07-B7AA-7D42011840F1}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type="parTrans" cxnId="{6C6376CE-1309-441D-9511-7B47F6FE40FD}">
      <dgm:prSet/>
      <dgm:spPr/>
      <dgm:t>
        <a:bodyPr/>
        <a:lstStyle/>
        <a:p>
          <a:endParaRPr lang="en-US"/>
        </a:p>
      </dgm:t>
    </dgm:pt>
    <dgm:pt modelId="{69C218C4-B39A-4EBE-86ED-43E9EA397A3F}" type="sibTrans" cxnId="{6C6376CE-1309-441D-9511-7B47F6FE40FD}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type="parTrans" cxnId="{34057DA2-0171-4A6A-913F-43A45C99C628}">
      <dgm:prSet/>
      <dgm:spPr/>
      <dgm:t>
        <a:bodyPr/>
        <a:lstStyle/>
        <a:p>
          <a:endParaRPr lang="en-US"/>
        </a:p>
      </dgm:t>
    </dgm:pt>
    <dgm:pt modelId="{857D8994-6BF3-4045-8D92-F3715E49F675}" type="sibTrans" cxnId="{34057DA2-0171-4A6A-913F-43A45C99C628}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type="parTrans" cxnId="{CFD40B4D-5EC0-4B94-959C-706B913F55C5}">
      <dgm:prSet/>
      <dgm:spPr/>
      <dgm:t>
        <a:bodyPr/>
        <a:lstStyle/>
        <a:p>
          <a:endParaRPr lang="en-US"/>
        </a:p>
      </dgm:t>
    </dgm:pt>
    <dgm:pt modelId="{ED809CED-2E1C-47AD-8EE6-96AF01FAC231}" type="sibTrans" cxnId="{CFD40B4D-5EC0-4B94-959C-706B913F55C5}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type="parTrans" cxnId="{36A3CCD9-A34E-4D94-B842-D9C245213396}">
      <dgm:prSet/>
      <dgm:spPr/>
      <dgm:t>
        <a:bodyPr/>
        <a:lstStyle/>
        <a:p>
          <a:endParaRPr lang="en-US"/>
        </a:p>
      </dgm:t>
    </dgm:pt>
    <dgm:pt modelId="{978D9EE4-67DA-4450-A323-BED4E4CBA624}" type="sibTrans" cxnId="{36A3CCD9-A34E-4D94-B842-D9C245213396}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963193BE-5EF8-4E37-94CB-365865E92525}" type="presOf" srcId="{EDF4E25F-6E69-41B7-B57F-66E5D749104E}" destId="{CD65CBB6-B9A3-48AB-AFB3-4BE4B03553D3}" srcOrd="0" destOrd="0" presId="urn:microsoft.com/office/officeart/2005/8/layout/orgChart1"/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1D206657-7844-4B00-B263-094825C11215}" type="presOf" srcId="{092024CE-8423-4E50-A34E-3122E05631CC}" destId="{2C701CAE-D8F1-461E-8A0C-C57AEB1CD6C2}" srcOrd="0" destOrd="0" presId="urn:microsoft.com/office/officeart/2005/8/layout/orgChart1"/>
    <dgm:cxn modelId="{9B07A065-BACE-4481-83F1-CC780CB2E76B}" type="presOf" srcId="{8514C17C-35EC-4D14-92F7-13A577CAA5C4}" destId="{3AA4BA60-CAF3-4B65-8A7B-26648B565082}" srcOrd="1" destOrd="0" presId="urn:microsoft.com/office/officeart/2005/8/layout/orgChart1"/>
    <dgm:cxn modelId="{342D59FC-ABF2-4FF0-BC94-E6BEF512EBC2}" type="presOf" srcId="{BAA37ED3-8504-4718-82EA-2141E33A703B}" destId="{C6471DB4-9B93-437A-AEBE-F3B71F737DF8}" srcOrd="0" destOrd="0" presId="urn:microsoft.com/office/officeart/2005/8/layout/orgChart1"/>
    <dgm:cxn modelId="{F4DD5DB6-EA74-497C-B7C1-565985E752BF}" type="presOf" srcId="{D91152BC-9A33-44D3-AEBB-F20420DB430F}" destId="{5EC808F1-181C-42C2-975C-2B558EBCB7FE}" srcOrd="1" destOrd="0" presId="urn:microsoft.com/office/officeart/2005/8/layout/orgChart1"/>
    <dgm:cxn modelId="{4B40C179-7C7D-4A9A-9E01-72F1E47F5189}" type="presOf" srcId="{0ED209FE-B93C-493B-85A2-BA5863869AE7}" destId="{B4ADFA40-1DC3-4BD0-BAE4-D5BA4FDF2B3E}" srcOrd="0" destOrd="0" presId="urn:microsoft.com/office/officeart/2005/8/layout/orgChart1"/>
    <dgm:cxn modelId="{D24D6E7B-BBE0-46D8-9B08-6EE4B3619E91}" type="presOf" srcId="{B40A1E99-819E-4C0D-B671-3D134F0F7163}" destId="{3A05D6AC-55D4-4F8B-831D-7528DBB5E857}" srcOrd="0" destOrd="0" presId="urn:microsoft.com/office/officeart/2005/8/layout/orgChart1"/>
    <dgm:cxn modelId="{57D4119B-AE57-4A48-AA47-31C6A05C521D}" type="presOf" srcId="{D5F013B3-4B4E-4E38-9BAF-4B34B2BB0C79}" destId="{26E61D30-5696-4E05-9044-AF73EF27DAB2}" srcOrd="0" destOrd="0" presId="urn:microsoft.com/office/officeart/2005/8/layout/orgChart1"/>
    <dgm:cxn modelId="{3DECCEDC-1101-44B0-968D-D17270A861E6}" type="presOf" srcId="{E2FDDA39-0A56-4C19-9570-F6322A50CD7C}" destId="{C95AECE2-07C4-42E7-90DA-5CD8EA216CFC}" srcOrd="0" destOrd="0" presId="urn:microsoft.com/office/officeart/2005/8/layout/orgChart1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4DBBDCD0-7D04-4945-BC52-2101B5C3BF65}" type="presOf" srcId="{B103CFD6-C2F2-4A76-8866-035FF64E5877}" destId="{2FA1AE03-77C2-487B-948B-82122901556A}" srcOrd="1" destOrd="0" presId="urn:microsoft.com/office/officeart/2005/8/layout/orgChart1"/>
    <dgm:cxn modelId="{910566B0-B216-4C42-A551-9EEBF39A9415}" type="presOf" srcId="{BC7A14EC-7DD0-42E2-A28E-8428AF273F49}" destId="{4E5DB2E5-BC21-45FD-89CF-804EEEA73D92}" srcOrd="0" destOrd="0" presId="urn:microsoft.com/office/officeart/2005/8/layout/orgChart1"/>
    <dgm:cxn modelId="{F0434D4B-28F5-4BC9-9331-DEEC48E4EAD5}" type="presOf" srcId="{032924AE-7BA3-4608-9D4D-A10FC22FA55B}" destId="{FCA2B357-06A1-4199-999C-BBE32872F828}" srcOrd="0" destOrd="0" presId="urn:microsoft.com/office/officeart/2005/8/layout/orgChart1"/>
    <dgm:cxn modelId="{0D2DE514-CE3F-4D2E-A990-714F8D16F9DE}" type="presOf" srcId="{DCCE79F2-51DC-4E3A-8F3D-0CB311D1F14D}" destId="{EE219807-47C8-4941-99AE-CE39076E53F5}" srcOrd="0" destOrd="0" presId="urn:microsoft.com/office/officeart/2005/8/layout/orgChart1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AD9D5EEC-4675-4987-8392-3844BCD3109C}" type="presOf" srcId="{D3B00EB5-7252-4C54-A138-4FDE2761BA89}" destId="{77FF546B-1ADB-4B35-B705-B48DE95D0A7F}" srcOrd="0" destOrd="0" presId="urn:microsoft.com/office/officeart/2005/8/layout/orgChart1"/>
    <dgm:cxn modelId="{9A0B60A4-B1A2-46E7-B19C-CCCB5441A1C3}" type="presOf" srcId="{69BEBD41-3545-40FD-BFDD-D21BD47C872E}" destId="{74487508-3D4F-4F35-9119-7335AA499C95}" srcOrd="0" destOrd="0" presId="urn:microsoft.com/office/officeart/2005/8/layout/orgChart1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9F30A41A-8106-41C7-92F5-282E563E99AC}" type="presOf" srcId="{E2FDDA39-0A56-4C19-9570-F6322A50CD7C}" destId="{4704A764-F3E3-46A1-B698-AC3BCD85875D}" srcOrd="1" destOrd="0" presId="urn:microsoft.com/office/officeart/2005/8/layout/orgChart1"/>
    <dgm:cxn modelId="{F3F0F2C3-1D5A-464B-B0E8-FED638BE264D}" type="presOf" srcId="{6A766238-49C0-489C-9759-5801318FB123}" destId="{F4F60A8B-BCFE-4E33-9289-BF4CA9206F7B}" srcOrd="1" destOrd="0" presId="urn:microsoft.com/office/officeart/2005/8/layout/orgChart1"/>
    <dgm:cxn modelId="{9988294D-FBA0-424F-B70E-B16134503EEE}" type="presOf" srcId="{8514C17C-35EC-4D14-92F7-13A577CAA5C4}" destId="{079C46BA-E270-4C4F-9AA8-92E32A64D736}" srcOrd="0" destOrd="0" presId="urn:microsoft.com/office/officeart/2005/8/layout/orgChart1"/>
    <dgm:cxn modelId="{9EE31398-8E42-42D1-ABCB-D34296B5F70D}" type="presOf" srcId="{C7336B56-6975-43EE-AA11-2CF9D86F3B72}" destId="{F7484F86-9514-4EEC-AAEC-65AD9B4B3D96}" srcOrd="0" destOrd="0" presId="urn:microsoft.com/office/officeart/2005/8/layout/orgChart1"/>
    <dgm:cxn modelId="{0295D52A-8873-4C44-9E87-DD731B4673FE}" type="presOf" srcId="{CE683E6A-A313-4F5C-8639-235783D1198F}" destId="{6C1B72B2-EE6C-495B-ADAD-8508CE8EB807}" srcOrd="0" destOrd="0" presId="urn:microsoft.com/office/officeart/2005/8/layout/orgChart1"/>
    <dgm:cxn modelId="{A1D34E21-ABBE-41F6-B092-6408AB92EDF8}" type="presOf" srcId="{B103CFD6-C2F2-4A76-8866-035FF64E5877}" destId="{D98E11BE-9177-4329-A5B4-B4B8653C2863}" srcOrd="0" destOrd="0" presId="urn:microsoft.com/office/officeart/2005/8/layout/orgChart1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2805676E-CCC6-4C80-BC59-32F668075B1D}" type="presOf" srcId="{032924AE-7BA3-4608-9D4D-A10FC22FA55B}" destId="{842224E6-60DA-412E-8A1B-7533C1377869}" srcOrd="1" destOrd="0" presId="urn:microsoft.com/office/officeart/2005/8/layout/orgChart1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0526B20B-C335-44BB-8DD5-87E820B77B18}" type="presOf" srcId="{DC9F82DD-39AD-486C-81D6-0E3C38A96BAD}" destId="{4F6F1802-D2DC-45F2-8B57-B9ACE00E096B}" srcOrd="0" destOrd="0" presId="urn:microsoft.com/office/officeart/2005/8/layout/orgChart1"/>
    <dgm:cxn modelId="{4FA743D3-9CA4-499D-8C19-E3044BF598F0}" type="presOf" srcId="{69BEBD41-3545-40FD-BFDD-D21BD47C872E}" destId="{EA4E738B-1483-44D6-89EB-8256A9C3F87D}" srcOrd="1" destOrd="0" presId="urn:microsoft.com/office/officeart/2005/8/layout/orgChart1"/>
    <dgm:cxn modelId="{EE16B6AE-7E1B-4050-B1F5-D3BE9B3DD469}" type="presOf" srcId="{C7336B56-6975-43EE-AA11-2CF9D86F3B72}" destId="{2F8AA862-E8D3-4043-95F3-7EBB33FDC237}" srcOrd="1" destOrd="0" presId="urn:microsoft.com/office/officeart/2005/8/layout/orgChart1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B1664EDC-5FFD-4CFF-9BD2-7BDC45F7828D}" type="presOf" srcId="{51AC05A3-5125-4631-8328-EE9742C5CE1F}" destId="{7533127D-6F77-420D-9337-03A9B17677A7}" srcOrd="0" destOrd="0" presId="urn:microsoft.com/office/officeart/2005/8/layout/orgChart1"/>
    <dgm:cxn modelId="{2A17EC70-12C5-4979-BF27-C4AB176D83BE}" type="presOf" srcId="{43C964D4-3EA5-4709-BA45-DC9671707267}" destId="{ABF5B3AF-9C3F-43AC-89B9-A4B84688B739}" srcOrd="0" destOrd="0" presId="urn:microsoft.com/office/officeart/2005/8/layout/orgChart1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33D2AD13-DB4C-4792-B20F-43DFFEED9342}" type="presOf" srcId="{D656347E-658D-41DE-86E2-9688A1F66EB3}" destId="{D351E307-7A60-4733-B21C-CC6D6E5D051D}" srcOrd="0" destOrd="0" presId="urn:microsoft.com/office/officeart/2005/8/layout/orgChart1"/>
    <dgm:cxn modelId="{1B47326A-E79F-45D6-97D9-B8FA33D877D3}" type="presOf" srcId="{D91152BC-9A33-44D3-AEBB-F20420DB430F}" destId="{30DA9891-B7C7-405D-9015-1C3DF0E9850F}" srcOrd="0" destOrd="0" presId="urn:microsoft.com/office/officeart/2005/8/layout/orgChart1"/>
    <dgm:cxn modelId="{6E4FAE8E-CFAF-4B1A-82A9-DDBD77C31377}" type="presOf" srcId="{88B02B86-A182-47E8-98CE-5F03ED03FC83}" destId="{1A2BCB80-89E2-41EC-87D9-8650DA66AB8A}" srcOrd="0" destOrd="0" presId="urn:microsoft.com/office/officeart/2005/8/layout/orgChart1"/>
    <dgm:cxn modelId="{6644A88C-1C46-47D0-9A5C-FFF854C00C53}" type="presOf" srcId="{DCB062A1-302A-48A6-BE81-96138548FF70}" destId="{1AE91293-7748-4E52-8855-7B838C555EB9}" srcOrd="0" destOrd="0" presId="urn:microsoft.com/office/officeart/2005/8/layout/orgChart1"/>
    <dgm:cxn modelId="{C16A486C-F8A4-4BAA-BCDC-F9EAF454F9AC}" type="presOf" srcId="{B40A1E99-819E-4C0D-B671-3D134F0F7163}" destId="{179F0FCD-C306-4B84-A7DF-E34F9FAB6F56}" srcOrd="1" destOrd="0" presId="urn:microsoft.com/office/officeart/2005/8/layout/orgChart1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D49B9126-C512-49EA-84FD-6566ACCEB81D}" type="presOf" srcId="{88415C31-82DD-4EF9-9A7A-1D4D99FB6B9D}" destId="{0936C29E-0ABE-4289-9453-F6DF249F454C}" srcOrd="1" destOrd="0" presId="urn:microsoft.com/office/officeart/2005/8/layout/orgChart1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10D4D250-42D1-4645-B3D3-39C797E42A4F}" type="presOf" srcId="{51AC05A3-5125-4631-8328-EE9742C5CE1F}" destId="{75DCBE71-7469-49E9-81E5-E6A43E3EC0DC}" srcOrd="1" destOrd="0" presId="urn:microsoft.com/office/officeart/2005/8/layout/orgChart1"/>
    <dgm:cxn modelId="{8DD0B00D-0F83-47E9-A22A-4BD8637434EF}" type="presOf" srcId="{00B822AA-E50D-409C-8E77-78CE41F17C4F}" destId="{86ECFBC0-6EDE-49D7-A5E4-E61CBAF4A092}" srcOrd="0" destOrd="0" presId="urn:microsoft.com/office/officeart/2005/8/layout/orgChart1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8A53929F-A92B-4D4F-89C0-9EA1C451A65B}" type="presOf" srcId="{DCCE79F2-51DC-4E3A-8F3D-0CB311D1F14D}" destId="{A8ED66CC-CBB3-4EB5-ADE1-6E062170315B}" srcOrd="1" destOrd="0" presId="urn:microsoft.com/office/officeart/2005/8/layout/orgChart1"/>
    <dgm:cxn modelId="{A7B8C601-DC03-43E4-8685-3050A91767A8}" type="presOf" srcId="{1E17A9B5-1CC6-4BF4-A5EB-2099972243B8}" destId="{F0DC39B6-0C64-430A-9FFB-4907B94E244D}" srcOrd="0" destOrd="0" presId="urn:microsoft.com/office/officeart/2005/8/layout/orgChart1"/>
    <dgm:cxn modelId="{8CEFFC41-ACD4-4638-B5A3-C4C49ED8861D}" type="presOf" srcId="{41CBE71F-8A1C-4046-8B51-627382F890A8}" destId="{BD53C961-9C2E-42B5-A825-EB1CD5AF2FE3}" srcOrd="0" destOrd="0" presId="urn:microsoft.com/office/officeart/2005/8/layout/orgChart1"/>
    <dgm:cxn modelId="{D9AF46F6-6483-4916-ACC3-568C3798C455}" type="presOf" srcId="{BCA1F9C7-A2DE-4DA9-9030-581CAAE089DA}" destId="{7E670A0B-4B6A-45AD-AE95-FAE9E52BA24F}" srcOrd="0" destOrd="0" presId="urn:microsoft.com/office/officeart/2005/8/layout/orgChart1"/>
    <dgm:cxn modelId="{34C31688-957C-4956-85FD-689BD1C46B1B}" type="presOf" srcId="{382A9707-8CE9-4448-A732-795155023764}" destId="{40CBCC65-FD09-4B94-B9C9-3482617F2627}" srcOrd="1" destOrd="0" presId="urn:microsoft.com/office/officeart/2005/8/layout/orgChart1"/>
    <dgm:cxn modelId="{A69B6B3A-A130-4D04-980E-B327723E9EC1}" type="presOf" srcId="{092024CE-8423-4E50-A34E-3122E05631CC}" destId="{0A55F855-E390-49C4-85C3-4EB5DC8DFEC3}" srcOrd="1" destOrd="0" presId="urn:microsoft.com/office/officeart/2005/8/layout/orgChart1"/>
    <dgm:cxn modelId="{DFD6DAF9-C285-466D-82D5-6F58FA1FB37A}" type="presOf" srcId="{49A41343-8942-4E0A-948C-7308CFEDA337}" destId="{F8AA5B07-D62E-4BEF-A7F4-BB8154CE0161}" srcOrd="0" destOrd="0" presId="urn:microsoft.com/office/officeart/2005/8/layout/orgChart1"/>
    <dgm:cxn modelId="{EB7F8DCE-72B3-4B5C-8083-C23084BC60B7}" type="presOf" srcId="{382A9707-8CE9-4448-A732-795155023764}" destId="{C9EB4BFF-95DA-49B7-87A2-66A52A4FCDFA}" srcOrd="0" destOrd="0" presId="urn:microsoft.com/office/officeart/2005/8/layout/orgChart1"/>
    <dgm:cxn modelId="{C926194C-B1D5-4A6E-AEC9-D91FED05D9DE}" type="presOf" srcId="{844909A3-F2C8-49AE-869B-AFCA0AC709DF}" destId="{5A29D58D-62CC-4731-8120-CAD4354C3E03}" srcOrd="0" destOrd="0" presId="urn:microsoft.com/office/officeart/2005/8/layout/orgChart1"/>
    <dgm:cxn modelId="{9FEFD7F6-5FAB-4E2A-B8B6-951576B3E551}" type="presOf" srcId="{1D03C52E-27F1-4CAD-B953-A57260381D87}" destId="{52D64095-8F0B-43C5-A134-4F8EB745D0AC}" srcOrd="0" destOrd="0" presId="urn:microsoft.com/office/officeart/2005/8/layout/orgChart1"/>
    <dgm:cxn modelId="{C283EC2A-6E17-4E58-9DF1-45FE53FE71E4}" type="presOf" srcId="{6A766238-49C0-489C-9759-5801318FB123}" destId="{8F3E2022-AB5E-4438-BDBE-146FD19E8285}" srcOrd="0" destOrd="0" presId="urn:microsoft.com/office/officeart/2005/8/layout/orgChart1"/>
    <dgm:cxn modelId="{0D0EBDC7-2171-47C5-B69A-E6054D847178}" type="presOf" srcId="{43C964D4-3EA5-4709-BA45-DC9671707267}" destId="{87899BB1-A811-4B2D-8FA3-633A97B1A6A6}" srcOrd="1" destOrd="0" presId="urn:microsoft.com/office/officeart/2005/8/layout/orgChart1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22AD134F-C136-4A19-BF02-65E2BFE300E4}" type="presOf" srcId="{3837525C-9A2A-44D5-8B42-9C0820CF3FF9}" destId="{6AC59FBD-FAEA-42FA-8EB1-29A7CC044828}" srcOrd="0" destOrd="0" presId="urn:microsoft.com/office/officeart/2005/8/layout/orgChart1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2EA6CA0F-1B5C-476D-8F96-97BBA34E4FB0}" type="presOf" srcId="{88415C31-82DD-4EF9-9A7A-1D4D99FB6B9D}" destId="{ED956AEF-5A78-47DC-9D97-3B27A2E93095}" srcOrd="0" destOrd="0" presId="urn:microsoft.com/office/officeart/2005/8/layout/orgChart1"/>
    <dgm:cxn modelId="{AA2A3220-4C4C-40CB-8481-4E0BD0AED200}" type="presOf" srcId="{1E17A9B5-1CC6-4BF4-A5EB-2099972243B8}" destId="{0044642D-BF6E-4946-989D-7BC76303D8B1}" srcOrd="1" destOrd="0" presId="urn:microsoft.com/office/officeart/2005/8/layout/orgChart1"/>
    <dgm:cxn modelId="{44B3261A-3497-40F4-9EDA-3CA558AFB5EF}" type="presOf" srcId="{CBC98D67-7A4E-4DF5-AC0F-18B667594BB8}" destId="{D644628E-4C6F-4DF2-8C07-D2B66E3A4757}" srcOrd="0" destOrd="0" presId="urn:microsoft.com/office/officeart/2005/8/layout/orgChart1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8047C259-A7C9-4D54-B9D4-B56452D3E402}" type="presOf" srcId="{57A44C0D-573F-44FB-BC9E-B18382ACCC39}" destId="{9AAB9F84-69DB-4974-8FB3-17FE16A42904}" srcOrd="0" destOrd="0" presId="urn:microsoft.com/office/officeart/2005/8/layout/orgChart1"/>
    <dgm:cxn modelId="{7550A0D1-8B58-4254-80CE-35FA4095528B}" type="presOf" srcId="{D5F013B3-4B4E-4E38-9BAF-4B34B2BB0C79}" destId="{14A5ABF2-8B49-4694-AC4C-1A898869B017}" srcOrd="1" destOrd="0" presId="urn:microsoft.com/office/officeart/2005/8/layout/orgChart1"/>
    <dgm:cxn modelId="{B66F9603-02FA-4CCC-B381-E1A34CA78176}" type="presOf" srcId="{00B822AA-E50D-409C-8E77-78CE41F17C4F}" destId="{EE7467E8-D778-4C18-9C7C-925EF25B0DC2}" srcOrd="1" destOrd="0" presId="urn:microsoft.com/office/officeart/2005/8/layout/orgChart1"/>
    <dgm:cxn modelId="{A6BEF377-D63C-4F92-8A31-2E621949176E}" type="presParOf" srcId="{6C1B72B2-EE6C-495B-ADAD-8508CE8EB807}" destId="{B9578B13-712D-4BAD-A28F-A7352074EDA6}" srcOrd="0" destOrd="0" presId="urn:microsoft.com/office/officeart/2005/8/layout/orgChart1"/>
    <dgm:cxn modelId="{38FD8133-6313-400C-A116-FC30D2AC0352}" type="presParOf" srcId="{B9578B13-712D-4BAD-A28F-A7352074EDA6}" destId="{EA34C8C8-6EC1-483B-8E39-8E6926CED3CE}" srcOrd="0" destOrd="0" presId="urn:microsoft.com/office/officeart/2005/8/layout/orgChart1"/>
    <dgm:cxn modelId="{33AFFD5D-0571-4C12-9B47-A274D9CC8B7F}" type="presParOf" srcId="{EA34C8C8-6EC1-483B-8E39-8E6926CED3CE}" destId="{D98E11BE-9177-4329-A5B4-B4B8653C2863}" srcOrd="0" destOrd="0" presId="urn:microsoft.com/office/officeart/2005/8/layout/orgChart1"/>
    <dgm:cxn modelId="{EB1B545F-045B-4F7B-8A33-78D8A351620C}" type="presParOf" srcId="{EA34C8C8-6EC1-483B-8E39-8E6926CED3CE}" destId="{2FA1AE03-77C2-487B-948B-82122901556A}" srcOrd="1" destOrd="0" presId="urn:microsoft.com/office/officeart/2005/8/layout/orgChart1"/>
    <dgm:cxn modelId="{8FCCA826-D0BE-493B-976A-2D0445DF2789}" type="presParOf" srcId="{B9578B13-712D-4BAD-A28F-A7352074EDA6}" destId="{9C5DF944-3D7A-473D-A789-5CA86652B8F8}" srcOrd="1" destOrd="0" presId="urn:microsoft.com/office/officeart/2005/8/layout/orgChart1"/>
    <dgm:cxn modelId="{F5437944-2092-481A-8D5A-741024CF9C52}" type="presParOf" srcId="{9C5DF944-3D7A-473D-A789-5CA86652B8F8}" destId="{D351E307-7A60-4733-B21C-CC6D6E5D051D}" srcOrd="0" destOrd="0" presId="urn:microsoft.com/office/officeart/2005/8/layout/orgChart1"/>
    <dgm:cxn modelId="{E1EEE35F-B762-4190-A7F1-60708F178A6D}" type="presParOf" srcId="{9C5DF944-3D7A-473D-A789-5CA86652B8F8}" destId="{60FE5B31-E82E-49E2-9469-B5D5674278BC}" srcOrd="1" destOrd="0" presId="urn:microsoft.com/office/officeart/2005/8/layout/orgChart1"/>
    <dgm:cxn modelId="{55743763-4A44-45AC-864D-2357F5CCC5E7}" type="presParOf" srcId="{60FE5B31-E82E-49E2-9469-B5D5674278BC}" destId="{CB88DD46-0D40-4A1B-9C97-26FA4C46EB15}" srcOrd="0" destOrd="0" presId="urn:microsoft.com/office/officeart/2005/8/layout/orgChart1"/>
    <dgm:cxn modelId="{DDF525E8-A22A-4B0A-90DC-84B8A0882FC2}" type="presParOf" srcId="{CB88DD46-0D40-4A1B-9C97-26FA4C46EB15}" destId="{ABF5B3AF-9C3F-43AC-89B9-A4B84688B739}" srcOrd="0" destOrd="0" presId="urn:microsoft.com/office/officeart/2005/8/layout/orgChart1"/>
    <dgm:cxn modelId="{5CC49A1A-474C-48AB-8549-DF132AAE53FE}" type="presParOf" srcId="{CB88DD46-0D40-4A1B-9C97-26FA4C46EB15}" destId="{87899BB1-A811-4B2D-8FA3-633A97B1A6A6}" srcOrd="1" destOrd="0" presId="urn:microsoft.com/office/officeart/2005/8/layout/orgChart1"/>
    <dgm:cxn modelId="{A10BA1DD-07F4-4163-8430-3010DF5B16CF}" type="presParOf" srcId="{60FE5B31-E82E-49E2-9469-B5D5674278BC}" destId="{B6A20B03-CFA9-41D8-9956-9F0EB448DC4A}" srcOrd="1" destOrd="0" presId="urn:microsoft.com/office/officeart/2005/8/layout/orgChart1"/>
    <dgm:cxn modelId="{015AE093-452C-4FA5-B0F8-60BAA38214C8}" type="presParOf" srcId="{B6A20B03-CFA9-41D8-9956-9F0EB448DC4A}" destId="{CD65CBB6-B9A3-48AB-AFB3-4BE4B03553D3}" srcOrd="0" destOrd="0" presId="urn:microsoft.com/office/officeart/2005/8/layout/orgChart1"/>
    <dgm:cxn modelId="{6E100AA2-3BBC-41DB-8B59-B73E8063D1C1}" type="presParOf" srcId="{B6A20B03-CFA9-41D8-9956-9F0EB448DC4A}" destId="{ED1F0A6D-21D1-431E-B021-19DC70288741}" srcOrd="1" destOrd="0" presId="urn:microsoft.com/office/officeart/2005/8/layout/orgChart1"/>
    <dgm:cxn modelId="{438EE76B-5797-4F0B-A149-134700962719}" type="presParOf" srcId="{ED1F0A6D-21D1-431E-B021-19DC70288741}" destId="{3035FF76-B78F-49A4-AACF-E2FF3786028F}" srcOrd="0" destOrd="0" presId="urn:microsoft.com/office/officeart/2005/8/layout/orgChart1"/>
    <dgm:cxn modelId="{C475A7DB-0B39-4E71-8033-64652009A887}" type="presParOf" srcId="{3035FF76-B78F-49A4-AACF-E2FF3786028F}" destId="{F0DC39B6-0C64-430A-9FFB-4907B94E244D}" srcOrd="0" destOrd="0" presId="urn:microsoft.com/office/officeart/2005/8/layout/orgChart1"/>
    <dgm:cxn modelId="{CABFD0AB-E8E2-46CA-9D0A-3D1D72899B4E}" type="presParOf" srcId="{3035FF76-B78F-49A4-AACF-E2FF3786028F}" destId="{0044642D-BF6E-4946-989D-7BC76303D8B1}" srcOrd="1" destOrd="0" presId="urn:microsoft.com/office/officeart/2005/8/layout/orgChart1"/>
    <dgm:cxn modelId="{311AC938-D9B4-49F9-90CB-AF5007EAD7A6}" type="presParOf" srcId="{ED1F0A6D-21D1-431E-B021-19DC70288741}" destId="{6F92EC3E-8AAE-41C7-BFFF-85E9DBCB215A}" srcOrd="1" destOrd="0" presId="urn:microsoft.com/office/officeart/2005/8/layout/orgChart1"/>
    <dgm:cxn modelId="{92727340-7A57-4AF6-AA2C-9AE99C7485A2}" type="presParOf" srcId="{ED1F0A6D-21D1-431E-B021-19DC70288741}" destId="{C359BE23-B469-48EB-819D-6F6FDCDBB0A8}" srcOrd="2" destOrd="0" presId="urn:microsoft.com/office/officeart/2005/8/layout/orgChart1"/>
    <dgm:cxn modelId="{7CDD064F-B0FE-4728-B567-D7BAD2CE9425}" type="presParOf" srcId="{B6A20B03-CFA9-41D8-9956-9F0EB448DC4A}" destId="{6AC59FBD-FAEA-42FA-8EB1-29A7CC044828}" srcOrd="2" destOrd="0" presId="urn:microsoft.com/office/officeart/2005/8/layout/orgChart1"/>
    <dgm:cxn modelId="{90D5C3C3-D759-470B-97FE-310CFD81962D}" type="presParOf" srcId="{B6A20B03-CFA9-41D8-9956-9F0EB448DC4A}" destId="{F2E1EDE4-99F4-4CBC-BA6A-91AF00914823}" srcOrd="3" destOrd="0" presId="urn:microsoft.com/office/officeart/2005/8/layout/orgChart1"/>
    <dgm:cxn modelId="{437F627F-B189-4F5D-900C-60DE91228C5E}" type="presParOf" srcId="{F2E1EDE4-99F4-4CBC-BA6A-91AF00914823}" destId="{795B4B98-FEFB-4DAB-B785-2E28918B1C7E}" srcOrd="0" destOrd="0" presId="urn:microsoft.com/office/officeart/2005/8/layout/orgChart1"/>
    <dgm:cxn modelId="{74990602-8BC3-47BF-9D77-7E44D7265C86}" type="presParOf" srcId="{795B4B98-FEFB-4DAB-B785-2E28918B1C7E}" destId="{C9EB4BFF-95DA-49B7-87A2-66A52A4FCDFA}" srcOrd="0" destOrd="0" presId="urn:microsoft.com/office/officeart/2005/8/layout/orgChart1"/>
    <dgm:cxn modelId="{2205531B-0B01-451C-9389-5F55314B002D}" type="presParOf" srcId="{795B4B98-FEFB-4DAB-B785-2E28918B1C7E}" destId="{40CBCC65-FD09-4B94-B9C9-3482617F2627}" srcOrd="1" destOrd="0" presId="urn:microsoft.com/office/officeart/2005/8/layout/orgChart1"/>
    <dgm:cxn modelId="{5B688E3F-5097-4D7C-B122-2883E6AC9B6C}" type="presParOf" srcId="{F2E1EDE4-99F4-4CBC-BA6A-91AF00914823}" destId="{6E67D5E8-91A3-4A9C-B70E-60777B0DD65E}" srcOrd="1" destOrd="0" presId="urn:microsoft.com/office/officeart/2005/8/layout/orgChart1"/>
    <dgm:cxn modelId="{FD2E51A5-1DD3-428F-8A4F-4B3C7D45C3DF}" type="presParOf" srcId="{F2E1EDE4-99F4-4CBC-BA6A-91AF00914823}" destId="{9041FCB5-DDBA-4A82-87F1-A20AE1F0ECFA}" srcOrd="2" destOrd="0" presId="urn:microsoft.com/office/officeart/2005/8/layout/orgChart1"/>
    <dgm:cxn modelId="{05094595-8796-43D6-8787-C678053BD220}" type="presParOf" srcId="{B6A20B03-CFA9-41D8-9956-9F0EB448DC4A}" destId="{D644628E-4C6F-4DF2-8C07-D2B66E3A4757}" srcOrd="4" destOrd="0" presId="urn:microsoft.com/office/officeart/2005/8/layout/orgChart1"/>
    <dgm:cxn modelId="{B37B1CD8-4C74-4960-827F-5CA5D13BA7E2}" type="presParOf" srcId="{B6A20B03-CFA9-41D8-9956-9F0EB448DC4A}" destId="{4C59CDCC-8171-42A8-836D-8A7ADEF309D0}" srcOrd="5" destOrd="0" presId="urn:microsoft.com/office/officeart/2005/8/layout/orgChart1"/>
    <dgm:cxn modelId="{258C2098-FAF4-43A5-AF21-25A2B5BFE1F3}" type="presParOf" srcId="{4C59CDCC-8171-42A8-836D-8A7ADEF309D0}" destId="{FED7DC99-D3B3-46B2-AE57-14D47B1F3671}" srcOrd="0" destOrd="0" presId="urn:microsoft.com/office/officeart/2005/8/layout/orgChart1"/>
    <dgm:cxn modelId="{10D5CA9A-3FDC-4472-BBB6-7EC71AC44429}" type="presParOf" srcId="{FED7DC99-D3B3-46B2-AE57-14D47B1F3671}" destId="{8F3E2022-AB5E-4438-BDBE-146FD19E8285}" srcOrd="0" destOrd="0" presId="urn:microsoft.com/office/officeart/2005/8/layout/orgChart1"/>
    <dgm:cxn modelId="{B0190F65-0B0A-47EF-8A3B-B2CC5E358442}" type="presParOf" srcId="{FED7DC99-D3B3-46B2-AE57-14D47B1F3671}" destId="{F4F60A8B-BCFE-4E33-9289-BF4CA9206F7B}" srcOrd="1" destOrd="0" presId="urn:microsoft.com/office/officeart/2005/8/layout/orgChart1"/>
    <dgm:cxn modelId="{2E72DAB3-FB8D-4A48-834C-A67B12983096}" type="presParOf" srcId="{4C59CDCC-8171-42A8-836D-8A7ADEF309D0}" destId="{0717BF70-BD3E-4FBF-92BE-2C7F71500E41}" srcOrd="1" destOrd="0" presId="urn:microsoft.com/office/officeart/2005/8/layout/orgChart1"/>
    <dgm:cxn modelId="{81571922-4DF6-4BB8-BA13-AE365933B49B}" type="presParOf" srcId="{4C59CDCC-8171-42A8-836D-8A7ADEF309D0}" destId="{0E63D1F7-0BB7-4B23-80D6-B69D7359A638}" srcOrd="2" destOrd="0" presId="urn:microsoft.com/office/officeart/2005/8/layout/orgChart1"/>
    <dgm:cxn modelId="{EEBB4BE0-C679-4B67-951C-871AEF3D25B2}" type="presParOf" srcId="{B6A20B03-CFA9-41D8-9956-9F0EB448DC4A}" destId="{52D64095-8F0B-43C5-A134-4F8EB745D0AC}" srcOrd="6" destOrd="0" presId="urn:microsoft.com/office/officeart/2005/8/layout/orgChart1"/>
    <dgm:cxn modelId="{AEA570F2-0349-4018-B6E4-9452236AC818}" type="presParOf" srcId="{B6A20B03-CFA9-41D8-9956-9F0EB448DC4A}" destId="{65175C4B-27F3-41C0-9093-49201195521B}" srcOrd="7" destOrd="0" presId="urn:microsoft.com/office/officeart/2005/8/layout/orgChart1"/>
    <dgm:cxn modelId="{293354BA-B7B6-4852-B8C4-438E30CFB7FA}" type="presParOf" srcId="{65175C4B-27F3-41C0-9093-49201195521B}" destId="{418B0B64-07DF-4A86-8188-2B3D12FF0C1B}" srcOrd="0" destOrd="0" presId="urn:microsoft.com/office/officeart/2005/8/layout/orgChart1"/>
    <dgm:cxn modelId="{6B24B1CB-8B1B-4F59-A1A8-DDD370B81C59}" type="presParOf" srcId="{418B0B64-07DF-4A86-8188-2B3D12FF0C1B}" destId="{FCA2B357-06A1-4199-999C-BBE32872F828}" srcOrd="0" destOrd="0" presId="urn:microsoft.com/office/officeart/2005/8/layout/orgChart1"/>
    <dgm:cxn modelId="{FAA8C597-E292-45FF-BA83-AE92503D7FFD}" type="presParOf" srcId="{418B0B64-07DF-4A86-8188-2B3D12FF0C1B}" destId="{842224E6-60DA-412E-8A1B-7533C1377869}" srcOrd="1" destOrd="0" presId="urn:microsoft.com/office/officeart/2005/8/layout/orgChart1"/>
    <dgm:cxn modelId="{65B44FAE-2B5A-4CE3-B310-5FC0060E7ED6}" type="presParOf" srcId="{65175C4B-27F3-41C0-9093-49201195521B}" destId="{5FEE9627-663F-4879-B764-2FCAC3BEDB01}" srcOrd="1" destOrd="0" presId="urn:microsoft.com/office/officeart/2005/8/layout/orgChart1"/>
    <dgm:cxn modelId="{0727D215-39A4-49F9-88A7-18C62BFC5B59}" type="presParOf" srcId="{65175C4B-27F3-41C0-9093-49201195521B}" destId="{D211A30E-3DD6-4F3B-A936-B6D9FD1B5AD6}" srcOrd="2" destOrd="0" presId="urn:microsoft.com/office/officeart/2005/8/layout/orgChart1"/>
    <dgm:cxn modelId="{34C07E59-B935-4084-894E-E350C1132004}" type="presParOf" srcId="{60FE5B31-E82E-49E2-9469-B5D5674278BC}" destId="{0A55CB08-0585-4E83-BB9C-6136411D5C97}" srcOrd="2" destOrd="0" presId="urn:microsoft.com/office/officeart/2005/8/layout/orgChart1"/>
    <dgm:cxn modelId="{655480AE-C392-4965-8803-D0BDE4FDA204}" type="presParOf" srcId="{9C5DF944-3D7A-473D-A789-5CA86652B8F8}" destId="{1AE91293-7748-4E52-8855-7B838C555EB9}" srcOrd="2" destOrd="0" presId="urn:microsoft.com/office/officeart/2005/8/layout/orgChart1"/>
    <dgm:cxn modelId="{DC7EF10C-8FC9-4C75-8876-A92B5A4D237C}" type="presParOf" srcId="{9C5DF944-3D7A-473D-A789-5CA86652B8F8}" destId="{8BAB2199-5159-41F9-8708-33820C9B03A9}" srcOrd="3" destOrd="0" presId="urn:microsoft.com/office/officeart/2005/8/layout/orgChart1"/>
    <dgm:cxn modelId="{13645A76-607D-4B76-9114-7A74179D8B5D}" type="presParOf" srcId="{8BAB2199-5159-41F9-8708-33820C9B03A9}" destId="{4AEEF0FD-EB99-4BD5-89CD-011B1DDC19F8}" srcOrd="0" destOrd="0" presId="urn:microsoft.com/office/officeart/2005/8/layout/orgChart1"/>
    <dgm:cxn modelId="{73707433-545B-419F-9A9D-8A148B8BF73A}" type="presParOf" srcId="{4AEEF0FD-EB99-4BD5-89CD-011B1DDC19F8}" destId="{86ECFBC0-6EDE-49D7-A5E4-E61CBAF4A092}" srcOrd="0" destOrd="0" presId="urn:microsoft.com/office/officeart/2005/8/layout/orgChart1"/>
    <dgm:cxn modelId="{1AC3F037-EF4C-45EF-896E-764E092DCA68}" type="presParOf" srcId="{4AEEF0FD-EB99-4BD5-89CD-011B1DDC19F8}" destId="{EE7467E8-D778-4C18-9C7C-925EF25B0DC2}" srcOrd="1" destOrd="0" presId="urn:microsoft.com/office/officeart/2005/8/layout/orgChart1"/>
    <dgm:cxn modelId="{2E7E1725-5D3A-448B-9608-51218E1E5E93}" type="presParOf" srcId="{8BAB2199-5159-41F9-8708-33820C9B03A9}" destId="{70B62D43-4B2E-478D-8091-7F950B36BC86}" srcOrd="1" destOrd="0" presId="urn:microsoft.com/office/officeart/2005/8/layout/orgChart1"/>
    <dgm:cxn modelId="{5583B362-07F7-4862-892F-9AE7052F1800}" type="presParOf" srcId="{70B62D43-4B2E-478D-8091-7F950B36BC86}" destId="{5A29D58D-62CC-4731-8120-CAD4354C3E03}" srcOrd="0" destOrd="0" presId="urn:microsoft.com/office/officeart/2005/8/layout/orgChart1"/>
    <dgm:cxn modelId="{2D4285E3-2C69-42B2-A6C3-1AA00BB0B37B}" type="presParOf" srcId="{70B62D43-4B2E-478D-8091-7F950B36BC86}" destId="{20684FA8-0955-4E86-9890-955AAE2FB70E}" srcOrd="1" destOrd="0" presId="urn:microsoft.com/office/officeart/2005/8/layout/orgChart1"/>
    <dgm:cxn modelId="{D531CD8E-1847-42E4-BBFE-B1C80E25E5B1}" type="presParOf" srcId="{20684FA8-0955-4E86-9890-955AAE2FB70E}" destId="{357DF0A8-BCC0-4D40-9A29-811D9B3E8CE1}" srcOrd="0" destOrd="0" presId="urn:microsoft.com/office/officeart/2005/8/layout/orgChart1"/>
    <dgm:cxn modelId="{BB7D4AA4-9C79-4361-95EB-8BAF86781750}" type="presParOf" srcId="{357DF0A8-BCC0-4D40-9A29-811D9B3E8CE1}" destId="{7533127D-6F77-420D-9337-03A9B17677A7}" srcOrd="0" destOrd="0" presId="urn:microsoft.com/office/officeart/2005/8/layout/orgChart1"/>
    <dgm:cxn modelId="{2B4D958B-B50C-4CA2-9819-A6E7CC8FC2F0}" type="presParOf" srcId="{357DF0A8-BCC0-4D40-9A29-811D9B3E8CE1}" destId="{75DCBE71-7469-49E9-81E5-E6A43E3EC0DC}" srcOrd="1" destOrd="0" presId="urn:microsoft.com/office/officeart/2005/8/layout/orgChart1"/>
    <dgm:cxn modelId="{9B69814D-42DC-4C9F-94F2-4A002DB2F482}" type="presParOf" srcId="{20684FA8-0955-4E86-9890-955AAE2FB70E}" destId="{321B0D03-50FC-44EB-B561-D21A2CD4B482}" srcOrd="1" destOrd="0" presId="urn:microsoft.com/office/officeart/2005/8/layout/orgChart1"/>
    <dgm:cxn modelId="{982621F1-49A7-4E71-8FF4-8EE70BB6E683}" type="presParOf" srcId="{20684FA8-0955-4E86-9890-955AAE2FB70E}" destId="{0654A2B9-B227-48A6-941C-DD027142ECCE}" srcOrd="2" destOrd="0" presId="urn:microsoft.com/office/officeart/2005/8/layout/orgChart1"/>
    <dgm:cxn modelId="{9B241224-3E4E-429E-A42F-EEC93751289A}" type="presParOf" srcId="{70B62D43-4B2E-478D-8091-7F950B36BC86}" destId="{77FF546B-1ADB-4B35-B705-B48DE95D0A7F}" srcOrd="2" destOrd="0" presId="urn:microsoft.com/office/officeart/2005/8/layout/orgChart1"/>
    <dgm:cxn modelId="{83DBF9C9-76B6-4BE9-B988-12322C492086}" type="presParOf" srcId="{70B62D43-4B2E-478D-8091-7F950B36BC86}" destId="{69C13562-DBB8-42F8-AE39-8AFEF8ED4982}" srcOrd="3" destOrd="0" presId="urn:microsoft.com/office/officeart/2005/8/layout/orgChart1"/>
    <dgm:cxn modelId="{D786745B-CC09-4B9A-ABE2-5918D7C676DF}" type="presParOf" srcId="{69C13562-DBB8-42F8-AE39-8AFEF8ED4982}" destId="{896D96FE-EA05-4066-8BE5-F7366BA3777A}" srcOrd="0" destOrd="0" presId="urn:microsoft.com/office/officeart/2005/8/layout/orgChart1"/>
    <dgm:cxn modelId="{4A496552-5662-4EDB-8043-718689DB66BF}" type="presParOf" srcId="{896D96FE-EA05-4066-8BE5-F7366BA3777A}" destId="{079C46BA-E270-4C4F-9AA8-92E32A64D736}" srcOrd="0" destOrd="0" presId="urn:microsoft.com/office/officeart/2005/8/layout/orgChart1"/>
    <dgm:cxn modelId="{F3439D1B-0910-4E6A-9E9D-7D4553050435}" type="presParOf" srcId="{896D96FE-EA05-4066-8BE5-F7366BA3777A}" destId="{3AA4BA60-CAF3-4B65-8A7B-26648B565082}" srcOrd="1" destOrd="0" presId="urn:microsoft.com/office/officeart/2005/8/layout/orgChart1"/>
    <dgm:cxn modelId="{1341DCDE-C4AE-4D0B-8D51-658DFDF68C39}" type="presParOf" srcId="{69C13562-DBB8-42F8-AE39-8AFEF8ED4982}" destId="{54F082B5-2FAD-490F-B257-B96DCB3E19FC}" srcOrd="1" destOrd="0" presId="urn:microsoft.com/office/officeart/2005/8/layout/orgChart1"/>
    <dgm:cxn modelId="{3690DDE7-8D2B-482B-8C41-9EF8FC40B61D}" type="presParOf" srcId="{69C13562-DBB8-42F8-AE39-8AFEF8ED4982}" destId="{6C846A69-A00E-4FB9-80C7-DC7FE13BD4B5}" srcOrd="2" destOrd="0" presId="urn:microsoft.com/office/officeart/2005/8/layout/orgChart1"/>
    <dgm:cxn modelId="{580FE0E0-8757-42C8-9976-7CE422F317C1}" type="presParOf" srcId="{70B62D43-4B2E-478D-8091-7F950B36BC86}" destId="{C6471DB4-9B93-437A-AEBE-F3B71F737DF8}" srcOrd="4" destOrd="0" presId="urn:microsoft.com/office/officeart/2005/8/layout/orgChart1"/>
    <dgm:cxn modelId="{AD6AA85B-E97B-4670-AF7B-CDCABE41F0B1}" type="presParOf" srcId="{70B62D43-4B2E-478D-8091-7F950B36BC86}" destId="{CD8B12E6-DD1E-4D70-BE7C-A5443A3D84D1}" srcOrd="5" destOrd="0" presId="urn:microsoft.com/office/officeart/2005/8/layout/orgChart1"/>
    <dgm:cxn modelId="{554CC52A-5829-4CC5-8141-643E4CAF19BB}" type="presParOf" srcId="{CD8B12E6-DD1E-4D70-BE7C-A5443A3D84D1}" destId="{C0FBA54D-3A3D-42F4-B1C8-ADE0E74CCC4D}" srcOrd="0" destOrd="0" presId="urn:microsoft.com/office/officeart/2005/8/layout/orgChart1"/>
    <dgm:cxn modelId="{F15EBD03-5587-415F-A055-D9BC013A7A74}" type="presParOf" srcId="{C0FBA54D-3A3D-42F4-B1C8-ADE0E74CCC4D}" destId="{30DA9891-B7C7-405D-9015-1C3DF0E9850F}" srcOrd="0" destOrd="0" presId="urn:microsoft.com/office/officeart/2005/8/layout/orgChart1"/>
    <dgm:cxn modelId="{E1FEE0CF-9356-4BFD-B271-CC598C642DDD}" type="presParOf" srcId="{C0FBA54D-3A3D-42F4-B1C8-ADE0E74CCC4D}" destId="{5EC808F1-181C-42C2-975C-2B558EBCB7FE}" srcOrd="1" destOrd="0" presId="urn:microsoft.com/office/officeart/2005/8/layout/orgChart1"/>
    <dgm:cxn modelId="{A496C6E9-926B-4E2A-80EE-2CBB00D2054C}" type="presParOf" srcId="{CD8B12E6-DD1E-4D70-BE7C-A5443A3D84D1}" destId="{3C11D65F-2A65-4A7E-9C15-AA6406FE6F0B}" srcOrd="1" destOrd="0" presId="urn:microsoft.com/office/officeart/2005/8/layout/orgChart1"/>
    <dgm:cxn modelId="{5FDDB3FC-5620-4FD3-8BC5-F073A182A88B}" type="presParOf" srcId="{CD8B12E6-DD1E-4D70-BE7C-A5443A3D84D1}" destId="{07414A68-C8A8-4CE7-984E-48064FC49AF5}" srcOrd="2" destOrd="0" presId="urn:microsoft.com/office/officeart/2005/8/layout/orgChart1"/>
    <dgm:cxn modelId="{C0D5EF0F-BCC1-474D-A6D7-22C8E4722005}" type="presParOf" srcId="{70B62D43-4B2E-478D-8091-7F950B36BC86}" destId="{BD53C961-9C2E-42B5-A825-EB1CD5AF2FE3}" srcOrd="6" destOrd="0" presId="urn:microsoft.com/office/officeart/2005/8/layout/orgChart1"/>
    <dgm:cxn modelId="{7209DAFC-8E54-4339-ACC8-1475D461DB43}" type="presParOf" srcId="{70B62D43-4B2E-478D-8091-7F950B36BC86}" destId="{2AD0F394-908E-4BF8-9902-81719C192207}" srcOrd="7" destOrd="0" presId="urn:microsoft.com/office/officeart/2005/8/layout/orgChart1"/>
    <dgm:cxn modelId="{42309472-582F-4032-8FE9-E6E0D338F1A0}" type="presParOf" srcId="{2AD0F394-908E-4BF8-9902-81719C192207}" destId="{6508E9AA-32AD-45CE-ACB4-E452A2309B43}" srcOrd="0" destOrd="0" presId="urn:microsoft.com/office/officeart/2005/8/layout/orgChart1"/>
    <dgm:cxn modelId="{E4C19919-A732-4D56-A569-60CF0107452D}" type="presParOf" srcId="{6508E9AA-32AD-45CE-ACB4-E452A2309B43}" destId="{26E61D30-5696-4E05-9044-AF73EF27DAB2}" srcOrd="0" destOrd="0" presId="urn:microsoft.com/office/officeart/2005/8/layout/orgChart1"/>
    <dgm:cxn modelId="{C0C61A00-39A1-4C1C-9017-21393B00765F}" type="presParOf" srcId="{6508E9AA-32AD-45CE-ACB4-E452A2309B43}" destId="{14A5ABF2-8B49-4694-AC4C-1A898869B017}" srcOrd="1" destOrd="0" presId="urn:microsoft.com/office/officeart/2005/8/layout/orgChart1"/>
    <dgm:cxn modelId="{D6F3FAB7-3C6A-4865-9EA0-329061B90E94}" type="presParOf" srcId="{2AD0F394-908E-4BF8-9902-81719C192207}" destId="{E95C75F7-7305-47DE-985C-550E435481C9}" srcOrd="1" destOrd="0" presId="urn:microsoft.com/office/officeart/2005/8/layout/orgChart1"/>
    <dgm:cxn modelId="{CE44B7FF-EEF2-4EC3-AB9F-2E0BFFBE316D}" type="presParOf" srcId="{2AD0F394-908E-4BF8-9902-81719C192207}" destId="{ADFD56FF-A789-4A68-9B2D-8E4E857854C2}" srcOrd="2" destOrd="0" presId="urn:microsoft.com/office/officeart/2005/8/layout/orgChart1"/>
    <dgm:cxn modelId="{60D62A17-DE2C-45CB-A684-066674A2B39A}" type="presParOf" srcId="{70B62D43-4B2E-478D-8091-7F950B36BC86}" destId="{B4ADFA40-1DC3-4BD0-BAE4-D5BA4FDF2B3E}" srcOrd="8" destOrd="0" presId="urn:microsoft.com/office/officeart/2005/8/layout/orgChart1"/>
    <dgm:cxn modelId="{3A137FED-7B0D-467B-A269-925F929C6E0E}" type="presParOf" srcId="{70B62D43-4B2E-478D-8091-7F950B36BC86}" destId="{74623D81-D47A-4BDB-A76C-094846D41FA8}" srcOrd="9" destOrd="0" presId="urn:microsoft.com/office/officeart/2005/8/layout/orgChart1"/>
    <dgm:cxn modelId="{D24BF95B-9617-4876-B120-69CF7C6FB799}" type="presParOf" srcId="{74623D81-D47A-4BDB-A76C-094846D41FA8}" destId="{A5AFB960-0B8B-4E03-885A-2579269F7DC1}" srcOrd="0" destOrd="0" presId="urn:microsoft.com/office/officeart/2005/8/layout/orgChart1"/>
    <dgm:cxn modelId="{D67B19F1-26E1-49A0-ACA1-1729EB084949}" type="presParOf" srcId="{A5AFB960-0B8B-4E03-885A-2579269F7DC1}" destId="{3A05D6AC-55D4-4F8B-831D-7528DBB5E857}" srcOrd="0" destOrd="0" presId="urn:microsoft.com/office/officeart/2005/8/layout/orgChart1"/>
    <dgm:cxn modelId="{3F1A12E4-65DC-4555-94A8-45E9BEA27185}" type="presParOf" srcId="{A5AFB960-0B8B-4E03-885A-2579269F7DC1}" destId="{179F0FCD-C306-4B84-A7DF-E34F9FAB6F56}" srcOrd="1" destOrd="0" presId="urn:microsoft.com/office/officeart/2005/8/layout/orgChart1"/>
    <dgm:cxn modelId="{2013B580-E5D6-403A-9B86-C4CFE8104693}" type="presParOf" srcId="{74623D81-D47A-4BDB-A76C-094846D41FA8}" destId="{856F8CB3-7FD8-44A2-BD9F-D0A3BBBFD7B2}" srcOrd="1" destOrd="0" presId="urn:microsoft.com/office/officeart/2005/8/layout/orgChart1"/>
    <dgm:cxn modelId="{27465B78-970A-406E-9819-2BF72632C844}" type="presParOf" srcId="{74623D81-D47A-4BDB-A76C-094846D41FA8}" destId="{E41C3208-7C36-4192-9EA5-1F0C4DB4A826}" srcOrd="2" destOrd="0" presId="urn:microsoft.com/office/officeart/2005/8/layout/orgChart1"/>
    <dgm:cxn modelId="{FCF865D9-0D28-4DF6-B7D7-05507B0C3F79}" type="presParOf" srcId="{8BAB2199-5159-41F9-8708-33820C9B03A9}" destId="{FB705D8D-4B0F-418C-BE22-C9FC935B08A3}" srcOrd="2" destOrd="0" presId="urn:microsoft.com/office/officeart/2005/8/layout/orgChart1"/>
    <dgm:cxn modelId="{E47A6F15-7984-4271-9130-FBAD6E80A28A}" type="presParOf" srcId="{9C5DF944-3D7A-473D-A789-5CA86652B8F8}" destId="{4F6F1802-D2DC-45F2-8B57-B9ACE00E096B}" srcOrd="4" destOrd="0" presId="urn:microsoft.com/office/officeart/2005/8/layout/orgChart1"/>
    <dgm:cxn modelId="{4F5928DE-3C39-43C7-B11B-3912A905CC0F}" type="presParOf" srcId="{9C5DF944-3D7A-473D-A789-5CA86652B8F8}" destId="{D09FB176-C899-4C34-A2EF-DF4099E3930B}" srcOrd="5" destOrd="0" presId="urn:microsoft.com/office/officeart/2005/8/layout/orgChart1"/>
    <dgm:cxn modelId="{3F58F510-EDF4-4EFB-AF2B-8BB4AB551F67}" type="presParOf" srcId="{D09FB176-C899-4C34-A2EF-DF4099E3930B}" destId="{EB3A78CF-8659-4E76-9BB6-78F8A7F8B535}" srcOrd="0" destOrd="0" presId="urn:microsoft.com/office/officeart/2005/8/layout/orgChart1"/>
    <dgm:cxn modelId="{C5923C89-ABF3-4E3A-B458-08ABCEC3347C}" type="presParOf" srcId="{EB3A78CF-8659-4E76-9BB6-78F8A7F8B535}" destId="{ED956AEF-5A78-47DC-9D97-3B27A2E93095}" srcOrd="0" destOrd="0" presId="urn:microsoft.com/office/officeart/2005/8/layout/orgChart1"/>
    <dgm:cxn modelId="{10AA31DB-DEC1-46AB-8F2A-065BEE894C7E}" type="presParOf" srcId="{EB3A78CF-8659-4E76-9BB6-78F8A7F8B535}" destId="{0936C29E-0ABE-4289-9453-F6DF249F454C}" srcOrd="1" destOrd="0" presId="urn:microsoft.com/office/officeart/2005/8/layout/orgChart1"/>
    <dgm:cxn modelId="{811DAE70-924D-4142-8818-FC321886B0F2}" type="presParOf" srcId="{D09FB176-C899-4C34-A2EF-DF4099E3930B}" destId="{3666C14E-3FE7-4AB2-BA4F-4535D42C477E}" srcOrd="1" destOrd="0" presId="urn:microsoft.com/office/officeart/2005/8/layout/orgChart1"/>
    <dgm:cxn modelId="{9E3C07D6-32DC-4756-96BA-156A6F8CB231}" type="presParOf" srcId="{3666C14E-3FE7-4AB2-BA4F-4535D42C477E}" destId="{7E670A0B-4B6A-45AD-AE95-FAE9E52BA24F}" srcOrd="0" destOrd="0" presId="urn:microsoft.com/office/officeart/2005/8/layout/orgChart1"/>
    <dgm:cxn modelId="{090BD8FE-5178-4826-B82B-77CB8261AB13}" type="presParOf" srcId="{3666C14E-3FE7-4AB2-BA4F-4535D42C477E}" destId="{781D4557-4BA2-4B53-85D2-D0A8E2F29ACB}" srcOrd="1" destOrd="0" presId="urn:microsoft.com/office/officeart/2005/8/layout/orgChart1"/>
    <dgm:cxn modelId="{87F4D6C9-F30F-467E-B4EE-FF4070CBED89}" type="presParOf" srcId="{781D4557-4BA2-4B53-85D2-D0A8E2F29ACB}" destId="{A1F0E8B8-00E6-43CE-8E1F-A9918B608453}" srcOrd="0" destOrd="0" presId="urn:microsoft.com/office/officeart/2005/8/layout/orgChart1"/>
    <dgm:cxn modelId="{B41534E2-F11A-4D16-8519-6D64098E773C}" type="presParOf" srcId="{A1F0E8B8-00E6-43CE-8E1F-A9918B608453}" destId="{2C701CAE-D8F1-461E-8A0C-C57AEB1CD6C2}" srcOrd="0" destOrd="0" presId="urn:microsoft.com/office/officeart/2005/8/layout/orgChart1"/>
    <dgm:cxn modelId="{65193635-62B2-405D-91E4-FBDBF0518620}" type="presParOf" srcId="{A1F0E8B8-00E6-43CE-8E1F-A9918B608453}" destId="{0A55F855-E390-49C4-85C3-4EB5DC8DFEC3}" srcOrd="1" destOrd="0" presId="urn:microsoft.com/office/officeart/2005/8/layout/orgChart1"/>
    <dgm:cxn modelId="{073E1B1E-8195-49F3-8343-BC597BD9E20A}" type="presParOf" srcId="{781D4557-4BA2-4B53-85D2-D0A8E2F29ACB}" destId="{8FDA77AA-02A8-4EBB-8954-A3306A125F11}" srcOrd="1" destOrd="0" presId="urn:microsoft.com/office/officeart/2005/8/layout/orgChart1"/>
    <dgm:cxn modelId="{CA1B246C-6913-445A-A875-9E11AA9D5AAB}" type="presParOf" srcId="{781D4557-4BA2-4B53-85D2-D0A8E2F29ACB}" destId="{802B30D6-A884-4929-98EE-4DE3E2D91CB8}" srcOrd="2" destOrd="0" presId="urn:microsoft.com/office/officeart/2005/8/layout/orgChart1"/>
    <dgm:cxn modelId="{BC71409B-530F-43D9-8D3E-B52750D3D7ED}" type="presParOf" srcId="{3666C14E-3FE7-4AB2-BA4F-4535D42C477E}" destId="{4E5DB2E5-BC21-45FD-89CF-804EEEA73D92}" srcOrd="2" destOrd="0" presId="urn:microsoft.com/office/officeart/2005/8/layout/orgChart1"/>
    <dgm:cxn modelId="{806E1642-BE16-4751-80A5-7F610BFB9F50}" type="presParOf" srcId="{3666C14E-3FE7-4AB2-BA4F-4535D42C477E}" destId="{FEF5B6E2-22EA-4CFA-BF26-961399773F49}" srcOrd="3" destOrd="0" presId="urn:microsoft.com/office/officeart/2005/8/layout/orgChart1"/>
    <dgm:cxn modelId="{3725603F-21A4-4B62-8828-6BFC7D337D6C}" type="presParOf" srcId="{FEF5B6E2-22EA-4CFA-BF26-961399773F49}" destId="{42BED641-FA4F-4D4B-9A19-A7D3C3BE1408}" srcOrd="0" destOrd="0" presId="urn:microsoft.com/office/officeart/2005/8/layout/orgChart1"/>
    <dgm:cxn modelId="{6251C391-ADFB-47BB-94CE-E7CA79F3E8BF}" type="presParOf" srcId="{42BED641-FA4F-4D4B-9A19-A7D3C3BE1408}" destId="{74487508-3D4F-4F35-9119-7335AA499C95}" srcOrd="0" destOrd="0" presId="urn:microsoft.com/office/officeart/2005/8/layout/orgChart1"/>
    <dgm:cxn modelId="{01733D54-9FE5-4C54-B3CE-5FCC3096C632}" type="presParOf" srcId="{42BED641-FA4F-4D4B-9A19-A7D3C3BE1408}" destId="{EA4E738B-1483-44D6-89EB-8256A9C3F87D}" srcOrd="1" destOrd="0" presId="urn:microsoft.com/office/officeart/2005/8/layout/orgChart1"/>
    <dgm:cxn modelId="{A8EBAB74-71A3-4ADB-8F8B-32AD48691347}" type="presParOf" srcId="{FEF5B6E2-22EA-4CFA-BF26-961399773F49}" destId="{B5B7C6F2-824B-4B22-9513-4D47B87A1DEF}" srcOrd="1" destOrd="0" presId="urn:microsoft.com/office/officeart/2005/8/layout/orgChart1"/>
    <dgm:cxn modelId="{BB63B127-F6CE-4C8A-B8BF-5CBE9328E516}" type="presParOf" srcId="{FEF5B6E2-22EA-4CFA-BF26-961399773F49}" destId="{AD4B3EEE-3AC5-44A5-8891-70C0728030DE}" srcOrd="2" destOrd="0" presId="urn:microsoft.com/office/officeart/2005/8/layout/orgChart1"/>
    <dgm:cxn modelId="{868BE403-B0AA-4B0E-A935-2E4903DD759E}" type="presParOf" srcId="{3666C14E-3FE7-4AB2-BA4F-4535D42C477E}" destId="{1A2BCB80-89E2-41EC-87D9-8650DA66AB8A}" srcOrd="4" destOrd="0" presId="urn:microsoft.com/office/officeart/2005/8/layout/orgChart1"/>
    <dgm:cxn modelId="{1FB956E7-09DA-4FC5-89D5-97DF4AC004B9}" type="presParOf" srcId="{3666C14E-3FE7-4AB2-BA4F-4535D42C477E}" destId="{CD498E25-17A8-4592-A106-0BDE77F9F8BE}" srcOrd="5" destOrd="0" presId="urn:microsoft.com/office/officeart/2005/8/layout/orgChart1"/>
    <dgm:cxn modelId="{2CF9DA32-6A01-4E4D-ABEF-1CEE60597FE9}" type="presParOf" srcId="{CD498E25-17A8-4592-A106-0BDE77F9F8BE}" destId="{1832CD07-F56C-4B75-9FC3-CEF6C2D6EA45}" srcOrd="0" destOrd="0" presId="urn:microsoft.com/office/officeart/2005/8/layout/orgChart1"/>
    <dgm:cxn modelId="{63EA8CEE-FD06-4C86-BF00-77A39D584EA8}" type="presParOf" srcId="{1832CD07-F56C-4B75-9FC3-CEF6C2D6EA45}" destId="{F7484F86-9514-4EEC-AAEC-65AD9B4B3D96}" srcOrd="0" destOrd="0" presId="urn:microsoft.com/office/officeart/2005/8/layout/orgChart1"/>
    <dgm:cxn modelId="{2E033D2F-7718-4176-A1BD-1462AE0D7744}" type="presParOf" srcId="{1832CD07-F56C-4B75-9FC3-CEF6C2D6EA45}" destId="{2F8AA862-E8D3-4043-95F3-7EBB33FDC237}" srcOrd="1" destOrd="0" presId="urn:microsoft.com/office/officeart/2005/8/layout/orgChart1"/>
    <dgm:cxn modelId="{7AB195F0-73D7-41CF-B7BD-2BE41EB4373F}" type="presParOf" srcId="{CD498E25-17A8-4592-A106-0BDE77F9F8BE}" destId="{D6D1B4BE-1E43-4CD4-965F-996A3963A4DE}" srcOrd="1" destOrd="0" presId="urn:microsoft.com/office/officeart/2005/8/layout/orgChart1"/>
    <dgm:cxn modelId="{D85F4EF6-B652-4D88-9B1B-A8D507FD7EB5}" type="presParOf" srcId="{CD498E25-17A8-4592-A106-0BDE77F9F8BE}" destId="{2585E360-1265-4DAF-8ED0-8CB30CFCA044}" srcOrd="2" destOrd="0" presId="urn:microsoft.com/office/officeart/2005/8/layout/orgChart1"/>
    <dgm:cxn modelId="{6AE014B2-D964-4FD5-A136-D73F8E1F38F4}" type="presParOf" srcId="{3666C14E-3FE7-4AB2-BA4F-4535D42C477E}" destId="{9AAB9F84-69DB-4974-8FB3-17FE16A42904}" srcOrd="6" destOrd="0" presId="urn:microsoft.com/office/officeart/2005/8/layout/orgChart1"/>
    <dgm:cxn modelId="{5DC12AED-13EA-4BD2-9D64-CF7BEA8687BB}" type="presParOf" srcId="{3666C14E-3FE7-4AB2-BA4F-4535D42C477E}" destId="{C3EE2C24-35C5-4383-8BA8-04718D61B1E3}" srcOrd="7" destOrd="0" presId="urn:microsoft.com/office/officeart/2005/8/layout/orgChart1"/>
    <dgm:cxn modelId="{574E159C-0025-4F11-A27D-11FE85FF79A3}" type="presParOf" srcId="{C3EE2C24-35C5-4383-8BA8-04718D61B1E3}" destId="{D76FB983-6AF4-4D17-803C-BE4F9D86E241}" srcOrd="0" destOrd="0" presId="urn:microsoft.com/office/officeart/2005/8/layout/orgChart1"/>
    <dgm:cxn modelId="{5365C80A-A839-4C3B-9284-71AAF53EEF25}" type="presParOf" srcId="{D76FB983-6AF4-4D17-803C-BE4F9D86E241}" destId="{C95AECE2-07C4-42E7-90DA-5CD8EA216CFC}" srcOrd="0" destOrd="0" presId="urn:microsoft.com/office/officeart/2005/8/layout/orgChart1"/>
    <dgm:cxn modelId="{89FEC99C-BE7B-4D13-89DB-D3E0FDDF7603}" type="presParOf" srcId="{D76FB983-6AF4-4D17-803C-BE4F9D86E241}" destId="{4704A764-F3E3-46A1-B698-AC3BCD85875D}" srcOrd="1" destOrd="0" presId="urn:microsoft.com/office/officeart/2005/8/layout/orgChart1"/>
    <dgm:cxn modelId="{3DD1B735-6182-4995-B6BD-A133C3B66AC9}" type="presParOf" srcId="{C3EE2C24-35C5-4383-8BA8-04718D61B1E3}" destId="{C07B020C-8290-4505-84E9-D8CD925D7B93}" srcOrd="1" destOrd="0" presId="urn:microsoft.com/office/officeart/2005/8/layout/orgChart1"/>
    <dgm:cxn modelId="{0D1A8DDA-B381-43CF-974A-900EE2C44649}" type="presParOf" srcId="{C3EE2C24-35C5-4383-8BA8-04718D61B1E3}" destId="{97715D9E-A6B5-4BE2-9531-017E1F9F5E37}" srcOrd="2" destOrd="0" presId="urn:microsoft.com/office/officeart/2005/8/layout/orgChart1"/>
    <dgm:cxn modelId="{A73805F5-DAB9-47E1-BC20-7807A722227E}" type="presParOf" srcId="{3666C14E-3FE7-4AB2-BA4F-4535D42C477E}" destId="{F8AA5B07-D62E-4BEF-A7F4-BB8154CE0161}" srcOrd="8" destOrd="0" presId="urn:microsoft.com/office/officeart/2005/8/layout/orgChart1"/>
    <dgm:cxn modelId="{2EE8BF33-25AF-4385-9108-3DEF335C3C3F}" type="presParOf" srcId="{3666C14E-3FE7-4AB2-BA4F-4535D42C477E}" destId="{28D3CB32-FAA0-4273-8538-1EB307061468}" srcOrd="9" destOrd="0" presId="urn:microsoft.com/office/officeart/2005/8/layout/orgChart1"/>
    <dgm:cxn modelId="{8D74BCA4-DF2A-4D8C-827F-2EBB079D2829}" type="presParOf" srcId="{28D3CB32-FAA0-4273-8538-1EB307061468}" destId="{4E6634D0-9CA1-4ACD-BF91-91BEE47E76EF}" srcOrd="0" destOrd="0" presId="urn:microsoft.com/office/officeart/2005/8/layout/orgChart1"/>
    <dgm:cxn modelId="{9770A4C7-833C-4978-B2F5-9D6EE28DB339}" type="presParOf" srcId="{4E6634D0-9CA1-4ACD-BF91-91BEE47E76EF}" destId="{EE219807-47C8-4941-99AE-CE39076E53F5}" srcOrd="0" destOrd="0" presId="urn:microsoft.com/office/officeart/2005/8/layout/orgChart1"/>
    <dgm:cxn modelId="{C265BB40-D504-446E-8E3C-4933EB794D8D}" type="presParOf" srcId="{4E6634D0-9CA1-4ACD-BF91-91BEE47E76EF}" destId="{A8ED66CC-CBB3-4EB5-ADE1-6E062170315B}" srcOrd="1" destOrd="0" presId="urn:microsoft.com/office/officeart/2005/8/layout/orgChart1"/>
    <dgm:cxn modelId="{D45E1B66-3E11-4FF1-9645-61637D2BC264}" type="presParOf" srcId="{28D3CB32-FAA0-4273-8538-1EB307061468}" destId="{55A4A9B7-D2D2-4F27-9972-54B957F184B3}" srcOrd="1" destOrd="0" presId="urn:microsoft.com/office/officeart/2005/8/layout/orgChart1"/>
    <dgm:cxn modelId="{1567AE2A-41EE-4A46-AFC2-4914B419F14F}" type="presParOf" srcId="{28D3CB32-FAA0-4273-8538-1EB307061468}" destId="{A6D08738-8725-4BBB-8D6E-6E0F7F338F27}" srcOrd="2" destOrd="0" presId="urn:microsoft.com/office/officeart/2005/8/layout/orgChart1"/>
    <dgm:cxn modelId="{89DAEB06-FF0B-4C22-A44B-D4D571B04E2C}" type="presParOf" srcId="{D09FB176-C899-4C34-A2EF-DF4099E3930B}" destId="{10032A81-28F1-4589-A2C9-2F713826DB5B}" srcOrd="2" destOrd="0" presId="urn:microsoft.com/office/officeart/2005/8/layout/orgChart1"/>
    <dgm:cxn modelId="{0C62933A-AD4C-4B8C-8B7B-9B8A0A42A8D9}" type="presParOf" srcId="{B9578B13-712D-4BAD-A28F-A7352074EDA6}" destId="{32FB19E3-A600-4FF8-A94D-C01CD3811CEB}" srcOrd="2" destOrd="0" presId="urn:microsoft.com/office/officeart/2005/8/layout/orgChart1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type="parTrans" cxnId="{62D3D611-F7F7-48F8-818D-97E3036B4661}">
      <dgm:prSet/>
      <dgm:spPr/>
      <dgm:t>
        <a:bodyPr/>
        <a:lstStyle/>
        <a:p>
          <a:endParaRPr lang="en-US"/>
        </a:p>
      </dgm:t>
    </dgm:pt>
    <dgm:pt modelId="{2BB24C7C-03A9-467E-B195-815F3F9D728A}" type="sibTrans" cxnId="{62D3D611-F7F7-48F8-818D-97E3036B4661}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type="parTrans" cxnId="{0A95BE57-5B99-44FA-9C7B-D3C8BF81262C}">
      <dgm:prSet/>
      <dgm:spPr/>
      <dgm:t>
        <a:bodyPr/>
        <a:lstStyle/>
        <a:p>
          <a:endParaRPr lang="en-US"/>
        </a:p>
      </dgm:t>
    </dgm:pt>
    <dgm:pt modelId="{0375E773-CE61-4D48-ABA9-9ECD5EC1B0AF}" type="sibTrans" cxnId="{0A95BE57-5B99-44FA-9C7B-D3C8BF81262C}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type="parTrans" cxnId="{4AFE04D0-F60A-4DE7-BE84-6DFBEC648F99}">
      <dgm:prSet/>
      <dgm:spPr/>
      <dgm:t>
        <a:bodyPr/>
        <a:lstStyle/>
        <a:p>
          <a:endParaRPr lang="en-US"/>
        </a:p>
      </dgm:t>
    </dgm:pt>
    <dgm:pt modelId="{5188A0D4-B27F-406F-A4D0-92D1418347AA}" type="sibTrans" cxnId="{4AFE04D0-F60A-4DE7-BE84-6DFBEC648F99}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type="parTrans" cxnId="{3534BC46-7AC1-4C3C-AF31-12BC549EBAC6}">
      <dgm:prSet/>
      <dgm:spPr/>
      <dgm:t>
        <a:bodyPr/>
        <a:lstStyle/>
        <a:p>
          <a:endParaRPr lang="en-US"/>
        </a:p>
      </dgm:t>
    </dgm:pt>
    <dgm:pt modelId="{022B1737-D658-4470-AFC8-A1A7DC2269CF}" type="sibTrans" cxnId="{3534BC46-7AC1-4C3C-AF31-12BC549EBAC6}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type="parTrans" cxnId="{A5D42D30-8BBB-47C1-820D-B0F5B8A4D038}">
      <dgm:prSet/>
      <dgm:spPr/>
      <dgm:t>
        <a:bodyPr/>
        <a:lstStyle/>
        <a:p>
          <a:endParaRPr lang="en-US"/>
        </a:p>
      </dgm:t>
    </dgm:pt>
    <dgm:pt modelId="{05D9770A-7F49-49EB-8F2F-083A9541BD56}" type="sibTrans" cxnId="{A5D42D30-8BBB-47C1-820D-B0F5B8A4D038}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type="parTrans" cxnId="{719A483F-C205-4BB1-A678-1BEB349FEF1A}">
      <dgm:prSet/>
      <dgm:spPr/>
      <dgm:t>
        <a:bodyPr/>
        <a:lstStyle/>
        <a:p>
          <a:endParaRPr lang="en-US"/>
        </a:p>
      </dgm:t>
    </dgm:pt>
    <dgm:pt modelId="{F44A0280-D48E-4F84-9012-DEBE8E5A64CB}" type="sibTrans" cxnId="{719A483F-C205-4BB1-A678-1BEB349FEF1A}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type="parTrans" cxnId="{F67A366D-13B3-43B7-929E-D479156FF46D}">
      <dgm:prSet/>
      <dgm:spPr/>
      <dgm:t>
        <a:bodyPr/>
        <a:lstStyle/>
        <a:p>
          <a:endParaRPr lang="en-US"/>
        </a:p>
      </dgm:t>
    </dgm:pt>
    <dgm:pt modelId="{193B2A18-641D-4273-9C4D-1CAB56A9F9C4}" type="sibTrans" cxnId="{F67A366D-13B3-43B7-929E-D479156FF46D}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type="parTrans" cxnId="{2F09A822-1F9F-4736-8100-A72B203EAFD5}">
      <dgm:prSet/>
      <dgm:spPr/>
      <dgm:t>
        <a:bodyPr/>
        <a:lstStyle/>
        <a:p>
          <a:endParaRPr lang="en-US"/>
        </a:p>
      </dgm:t>
    </dgm:pt>
    <dgm:pt modelId="{23313101-1841-452C-B345-25B453F1C5FB}" type="sibTrans" cxnId="{2F09A822-1F9F-4736-8100-A72B203EAFD5}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type="parTrans" cxnId="{1EB78B0D-4E0E-4F8E-A755-D40B8F078319}">
      <dgm:prSet/>
      <dgm:spPr/>
      <dgm:t>
        <a:bodyPr/>
        <a:lstStyle/>
        <a:p>
          <a:endParaRPr lang="en-US"/>
        </a:p>
      </dgm:t>
    </dgm:pt>
    <dgm:pt modelId="{D3410E9C-65F8-4E5D-A91D-C77768955C26}" type="sibTrans" cxnId="{1EB78B0D-4E0E-4F8E-A755-D40B8F078319}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type="parTrans" cxnId="{F93F7D88-5081-458B-87AE-738BADF69E2D}">
      <dgm:prSet/>
      <dgm:spPr/>
      <dgm:t>
        <a:bodyPr/>
        <a:lstStyle/>
        <a:p>
          <a:endParaRPr lang="en-US"/>
        </a:p>
      </dgm:t>
    </dgm:pt>
    <dgm:pt modelId="{7CCF9A5F-02C8-4869-8B0F-982990BAC5A8}" type="sibTrans" cxnId="{F93F7D88-5081-458B-87AE-738BADF69E2D}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type="parTrans" cxnId="{A3323239-6160-4FFC-A4FF-65905DE02548}">
      <dgm:prSet/>
      <dgm:spPr/>
      <dgm:t>
        <a:bodyPr/>
        <a:lstStyle/>
        <a:p>
          <a:endParaRPr lang="en-US"/>
        </a:p>
      </dgm:t>
    </dgm:pt>
    <dgm:pt modelId="{42EC7760-387A-4B9D-B05C-86184DD90216}" type="sibTrans" cxnId="{A3323239-6160-4FFC-A4FF-65905DE02548}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type="parTrans" cxnId="{41607B5C-242B-43B1-AAE9-3469DF896A48}">
      <dgm:prSet/>
      <dgm:spPr/>
      <dgm:t>
        <a:bodyPr/>
        <a:lstStyle/>
        <a:p>
          <a:endParaRPr lang="en-US"/>
        </a:p>
      </dgm:t>
    </dgm:pt>
    <dgm:pt modelId="{18A0654F-56A6-4BF5-A2AA-4D910294ECA7}" type="sibTrans" cxnId="{41607B5C-242B-43B1-AAE9-3469DF896A48}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type="parTrans" cxnId="{80240499-6018-490B-97D2-B8F841E00417}">
      <dgm:prSet/>
      <dgm:spPr/>
      <dgm:t>
        <a:bodyPr/>
        <a:lstStyle/>
        <a:p>
          <a:endParaRPr lang="en-US"/>
        </a:p>
      </dgm:t>
    </dgm:pt>
    <dgm:pt modelId="{3152A623-71FC-46BA-B163-B2CB884C1950}" type="sibTrans" cxnId="{80240499-6018-490B-97D2-B8F841E00417}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type="parTrans" cxnId="{D95B5EC6-1086-4F07-B7AA-7D42011840F1}">
      <dgm:prSet/>
      <dgm:spPr/>
      <dgm:t>
        <a:bodyPr/>
        <a:lstStyle/>
        <a:p>
          <a:endParaRPr lang="en-US"/>
        </a:p>
      </dgm:t>
    </dgm:pt>
    <dgm:pt modelId="{97500BCB-9496-42E6-85B7-F43988AE5A2B}" type="sibTrans" cxnId="{D95B5EC6-1086-4F07-B7AA-7D42011840F1}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type="parTrans" cxnId="{6C6376CE-1309-441D-9511-7B47F6FE40FD}">
      <dgm:prSet/>
      <dgm:spPr/>
      <dgm:t>
        <a:bodyPr/>
        <a:lstStyle/>
        <a:p>
          <a:endParaRPr lang="en-US"/>
        </a:p>
      </dgm:t>
    </dgm:pt>
    <dgm:pt modelId="{69C218C4-B39A-4EBE-86ED-43E9EA397A3F}" type="sibTrans" cxnId="{6C6376CE-1309-441D-9511-7B47F6FE40FD}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type="parTrans" cxnId="{34057DA2-0171-4A6A-913F-43A45C99C628}">
      <dgm:prSet/>
      <dgm:spPr/>
      <dgm:t>
        <a:bodyPr/>
        <a:lstStyle/>
        <a:p>
          <a:endParaRPr lang="en-US"/>
        </a:p>
      </dgm:t>
    </dgm:pt>
    <dgm:pt modelId="{857D8994-6BF3-4045-8D92-F3715E49F675}" type="sibTrans" cxnId="{34057DA2-0171-4A6A-913F-43A45C99C628}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type="parTrans" cxnId="{CFD40B4D-5EC0-4B94-959C-706B913F55C5}">
      <dgm:prSet/>
      <dgm:spPr/>
      <dgm:t>
        <a:bodyPr/>
        <a:lstStyle/>
        <a:p>
          <a:endParaRPr lang="en-US"/>
        </a:p>
      </dgm:t>
    </dgm:pt>
    <dgm:pt modelId="{ED809CED-2E1C-47AD-8EE6-96AF01FAC231}" type="sibTrans" cxnId="{CFD40B4D-5EC0-4B94-959C-706B913F55C5}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type="parTrans" cxnId="{36A3CCD9-A34E-4D94-B842-D9C245213396}">
      <dgm:prSet/>
      <dgm:spPr/>
      <dgm:t>
        <a:bodyPr/>
        <a:lstStyle/>
        <a:p>
          <a:endParaRPr lang="en-US"/>
        </a:p>
      </dgm:t>
    </dgm:pt>
    <dgm:pt modelId="{978D9EE4-67DA-4450-A323-BED4E4CBA624}" type="sibTrans" cxnId="{36A3CCD9-A34E-4D94-B842-D9C245213396}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11227C5B-59CC-4CCB-953A-BF6D58EAEF87}" type="presOf" srcId="{DCCE79F2-51DC-4E3A-8F3D-0CB311D1F14D}" destId="{EE219807-47C8-4941-99AE-CE39076E53F5}" srcOrd="0" destOrd="0" presId="urn:microsoft.com/office/officeart/2005/8/layout/orgChart1"/>
    <dgm:cxn modelId="{3EA874BA-6431-444C-B56E-4B5521F79F07}" type="presOf" srcId="{57A44C0D-573F-44FB-BC9E-B18382ACCC39}" destId="{9AAB9F84-69DB-4974-8FB3-17FE16A42904}" srcOrd="0" destOrd="0" presId="urn:microsoft.com/office/officeart/2005/8/layout/orgChart1"/>
    <dgm:cxn modelId="{0964C069-41D6-420E-B0F0-E8CB104FD18D}" type="presOf" srcId="{844909A3-F2C8-49AE-869B-AFCA0AC709DF}" destId="{5A29D58D-62CC-4731-8120-CAD4354C3E03}" srcOrd="0" destOrd="0" presId="urn:microsoft.com/office/officeart/2005/8/layout/orgChart1"/>
    <dgm:cxn modelId="{AD5120CB-2E46-4A1B-933F-DF14FFA53128}" type="presOf" srcId="{B103CFD6-C2F2-4A76-8866-035FF64E5877}" destId="{D98E11BE-9177-4329-A5B4-B4B8653C2863}" srcOrd="0" destOrd="0" presId="urn:microsoft.com/office/officeart/2005/8/layout/orgChart1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D2135BF6-624E-4542-AB60-E3BECDB36FCC}" type="presOf" srcId="{D5F013B3-4B4E-4E38-9BAF-4B34B2BB0C79}" destId="{26E61D30-5696-4E05-9044-AF73EF27DAB2}" srcOrd="0" destOrd="0" presId="urn:microsoft.com/office/officeart/2005/8/layout/orgChart1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2C9C2A7B-D732-4244-9EA7-CA0209F1E883}" type="presOf" srcId="{BAA37ED3-8504-4718-82EA-2141E33A703B}" destId="{C6471DB4-9B93-437A-AEBE-F3B71F737DF8}" srcOrd="0" destOrd="0" presId="urn:microsoft.com/office/officeart/2005/8/layout/orgChart1"/>
    <dgm:cxn modelId="{7109BC0E-551E-4650-9536-BC8E6AC3A94B}" type="presOf" srcId="{8514C17C-35EC-4D14-92F7-13A577CAA5C4}" destId="{3AA4BA60-CAF3-4B65-8A7B-26648B565082}" srcOrd="1" destOrd="0" presId="urn:microsoft.com/office/officeart/2005/8/layout/orgChart1"/>
    <dgm:cxn modelId="{05818124-1E98-41A3-8FC4-012BE42E597D}" type="presOf" srcId="{382A9707-8CE9-4448-A732-795155023764}" destId="{40CBCC65-FD09-4B94-B9C9-3482617F2627}" srcOrd="1" destOrd="0" presId="urn:microsoft.com/office/officeart/2005/8/layout/orgChart1"/>
    <dgm:cxn modelId="{4E738E1D-F059-42A1-ABB5-FB65F6886E68}" type="presOf" srcId="{51AC05A3-5125-4631-8328-EE9742C5CE1F}" destId="{75DCBE71-7469-49E9-81E5-E6A43E3EC0DC}" srcOrd="1" destOrd="0" presId="urn:microsoft.com/office/officeart/2005/8/layout/orgChart1"/>
    <dgm:cxn modelId="{65987548-24BC-426D-90F8-8497A7FBB4E1}" type="presOf" srcId="{DC9F82DD-39AD-486C-81D6-0E3C38A96BAD}" destId="{4F6F1802-D2DC-45F2-8B57-B9ACE00E096B}" srcOrd="0" destOrd="0" presId="urn:microsoft.com/office/officeart/2005/8/layout/orgChart1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157A7788-54D7-4135-A672-ED371F8799DE}" type="presOf" srcId="{CE683E6A-A313-4F5C-8639-235783D1198F}" destId="{6C1B72B2-EE6C-495B-ADAD-8508CE8EB807}" srcOrd="0" destOrd="0" presId="urn:microsoft.com/office/officeart/2005/8/layout/orgChart1"/>
    <dgm:cxn modelId="{126B1EFF-0D28-4B2E-A427-766580FAD4A9}" type="presOf" srcId="{1E17A9B5-1CC6-4BF4-A5EB-2099972243B8}" destId="{0044642D-BF6E-4946-989D-7BC76303D8B1}" srcOrd="1" destOrd="0" presId="urn:microsoft.com/office/officeart/2005/8/layout/orgChart1"/>
    <dgm:cxn modelId="{B2764F8F-8344-4078-833F-E175A5C73E22}" type="presOf" srcId="{C7336B56-6975-43EE-AA11-2CF9D86F3B72}" destId="{2F8AA862-E8D3-4043-95F3-7EBB33FDC237}" srcOrd="1" destOrd="0" presId="urn:microsoft.com/office/officeart/2005/8/layout/orgChart1"/>
    <dgm:cxn modelId="{6D5E6E7C-0BCF-44B5-A586-7F4509D694AB}" type="presOf" srcId="{41CBE71F-8A1C-4046-8B51-627382F890A8}" destId="{BD53C961-9C2E-42B5-A825-EB1CD5AF2FE3}" srcOrd="0" destOrd="0" presId="urn:microsoft.com/office/officeart/2005/8/layout/orgChart1"/>
    <dgm:cxn modelId="{3885F251-0559-4588-AA79-2DA4DFFCA881}" type="presOf" srcId="{B40A1E99-819E-4C0D-B671-3D134F0F7163}" destId="{179F0FCD-C306-4B84-A7DF-E34F9FAB6F56}" srcOrd="1" destOrd="0" presId="urn:microsoft.com/office/officeart/2005/8/layout/orgChart1"/>
    <dgm:cxn modelId="{850C5283-29AA-4229-AE75-558B0E13B50F}" type="presOf" srcId="{DCCE79F2-51DC-4E3A-8F3D-0CB311D1F14D}" destId="{A8ED66CC-CBB3-4EB5-ADE1-6E062170315B}" srcOrd="1" destOrd="0" presId="urn:microsoft.com/office/officeart/2005/8/layout/orgChart1"/>
    <dgm:cxn modelId="{F5D6BE3F-2326-4A9C-84B5-DF9E9E3106F8}" type="presOf" srcId="{88415C31-82DD-4EF9-9A7A-1D4D99FB6B9D}" destId="{0936C29E-0ABE-4289-9453-F6DF249F454C}" srcOrd="1" destOrd="0" presId="urn:microsoft.com/office/officeart/2005/8/layout/orgChart1"/>
    <dgm:cxn modelId="{D36F4BD1-B245-4899-AE82-9AE8678DD689}" type="presOf" srcId="{3837525C-9A2A-44D5-8B42-9C0820CF3FF9}" destId="{6AC59FBD-FAEA-42FA-8EB1-29A7CC044828}" srcOrd="0" destOrd="0" presId="urn:microsoft.com/office/officeart/2005/8/layout/orgChart1"/>
    <dgm:cxn modelId="{82A9E5F5-9CA3-4287-ACBB-B7DA86B815A5}" type="presOf" srcId="{6A766238-49C0-489C-9759-5801318FB123}" destId="{F4F60A8B-BCFE-4E33-9289-BF4CA9206F7B}" srcOrd="1" destOrd="0" presId="urn:microsoft.com/office/officeart/2005/8/layout/orgChart1"/>
    <dgm:cxn modelId="{A3E22BD8-8F42-4CA7-9532-347AD40969FB}" type="presOf" srcId="{382A9707-8CE9-4448-A732-795155023764}" destId="{C9EB4BFF-95DA-49B7-87A2-66A52A4FCDFA}" srcOrd="0" destOrd="0" presId="urn:microsoft.com/office/officeart/2005/8/layout/orgChart1"/>
    <dgm:cxn modelId="{5CEDCC0A-D39E-4AC2-8B22-E005E1A440A5}" type="presOf" srcId="{49A41343-8942-4E0A-948C-7308CFEDA337}" destId="{F8AA5B07-D62E-4BEF-A7F4-BB8154CE0161}" srcOrd="0" destOrd="0" presId="urn:microsoft.com/office/officeart/2005/8/layout/orgChart1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D2246C89-76D2-44A0-85E3-0D428C46468E}" type="presOf" srcId="{00B822AA-E50D-409C-8E77-78CE41F17C4F}" destId="{86ECFBC0-6EDE-49D7-A5E4-E61CBAF4A092}" srcOrd="0" destOrd="0" presId="urn:microsoft.com/office/officeart/2005/8/layout/orgChart1"/>
    <dgm:cxn modelId="{4A099A77-5F45-4A9E-962B-8978E783BD79}" type="presOf" srcId="{D5F013B3-4B4E-4E38-9BAF-4B34B2BB0C79}" destId="{14A5ABF2-8B49-4694-AC4C-1A898869B017}" srcOrd="1" destOrd="0" presId="urn:microsoft.com/office/officeart/2005/8/layout/orgChart1"/>
    <dgm:cxn modelId="{ED6AF860-2A01-4ABA-899F-1C93874C7B37}" type="presOf" srcId="{032924AE-7BA3-4608-9D4D-A10FC22FA55B}" destId="{FCA2B357-06A1-4199-999C-BBE32872F828}" srcOrd="0" destOrd="0" presId="urn:microsoft.com/office/officeart/2005/8/layout/orgChart1"/>
    <dgm:cxn modelId="{0E74B465-0066-470A-93DE-58E920EA3771}" type="presOf" srcId="{D91152BC-9A33-44D3-AEBB-F20420DB430F}" destId="{30DA9891-B7C7-405D-9015-1C3DF0E9850F}" srcOrd="0" destOrd="0" presId="urn:microsoft.com/office/officeart/2005/8/layout/orgChart1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C9DFCC56-B0A1-4374-9F72-0F1229E81450}" type="presOf" srcId="{8514C17C-35EC-4D14-92F7-13A577CAA5C4}" destId="{079C46BA-E270-4C4F-9AA8-92E32A64D736}" srcOrd="0" destOrd="0" presId="urn:microsoft.com/office/officeart/2005/8/layout/orgChart1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B64CA44D-2DD8-4AD5-8BA6-A050CA53DA41}" type="presOf" srcId="{E2FDDA39-0A56-4C19-9570-F6322A50CD7C}" destId="{4704A764-F3E3-46A1-B698-AC3BCD85875D}" srcOrd="1" destOrd="0" presId="urn:microsoft.com/office/officeart/2005/8/layout/orgChart1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C5E72EC0-C51C-43D1-A2BD-6F4E14A57F8D}" type="presOf" srcId="{C7336B56-6975-43EE-AA11-2CF9D86F3B72}" destId="{F7484F86-9514-4EEC-AAEC-65AD9B4B3D96}" srcOrd="0" destOrd="0" presId="urn:microsoft.com/office/officeart/2005/8/layout/orgChart1"/>
    <dgm:cxn modelId="{648FCC50-3CC1-4C36-BE12-0EFBB24FCAD8}" type="presOf" srcId="{0ED209FE-B93C-493B-85A2-BA5863869AE7}" destId="{B4ADFA40-1DC3-4BD0-BAE4-D5BA4FDF2B3E}" srcOrd="0" destOrd="0" presId="urn:microsoft.com/office/officeart/2005/8/layout/orgChart1"/>
    <dgm:cxn modelId="{74830FC3-9707-4E10-8236-E8E6022A46B4}" type="presOf" srcId="{69BEBD41-3545-40FD-BFDD-D21BD47C872E}" destId="{74487508-3D4F-4F35-9119-7335AA499C95}" srcOrd="0" destOrd="0" presId="urn:microsoft.com/office/officeart/2005/8/layout/orgChart1"/>
    <dgm:cxn modelId="{8884CEF5-5678-4477-A5D8-3AE2B6882246}" type="presOf" srcId="{032924AE-7BA3-4608-9D4D-A10FC22FA55B}" destId="{842224E6-60DA-412E-8A1B-7533C1377869}" srcOrd="1" destOrd="0" presId="urn:microsoft.com/office/officeart/2005/8/layout/orgChart1"/>
    <dgm:cxn modelId="{9FF8D967-CEA1-4FF1-A3D8-F210C8B987CA}" type="presOf" srcId="{1D03C52E-27F1-4CAD-B953-A57260381D87}" destId="{52D64095-8F0B-43C5-A134-4F8EB745D0AC}" srcOrd="0" destOrd="0" presId="urn:microsoft.com/office/officeart/2005/8/layout/orgChart1"/>
    <dgm:cxn modelId="{A1670F5F-D2F6-4BCF-B4B4-FBAAECBB2521}" type="presOf" srcId="{D91152BC-9A33-44D3-AEBB-F20420DB430F}" destId="{5EC808F1-181C-42C2-975C-2B558EBCB7FE}" srcOrd="1" destOrd="0" presId="urn:microsoft.com/office/officeart/2005/8/layout/orgChart1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A3FA7AEB-CD56-45F2-B23D-EFDF6F98E39F}" type="presOf" srcId="{BCA1F9C7-A2DE-4DA9-9030-581CAAE089DA}" destId="{7E670A0B-4B6A-45AD-AE95-FAE9E52BA24F}" srcOrd="0" destOrd="0" presId="urn:microsoft.com/office/officeart/2005/8/layout/orgChart1"/>
    <dgm:cxn modelId="{D00CCFB8-A251-4C9A-9679-6FB792B85166}" type="presOf" srcId="{D3B00EB5-7252-4C54-A138-4FDE2761BA89}" destId="{77FF546B-1ADB-4B35-B705-B48DE95D0A7F}" srcOrd="0" destOrd="0" presId="urn:microsoft.com/office/officeart/2005/8/layout/orgChart1"/>
    <dgm:cxn modelId="{AD3C082C-66F8-4A98-AF32-C2FA519F562D}" type="presOf" srcId="{88B02B86-A182-47E8-98CE-5F03ED03FC83}" destId="{1A2BCB80-89E2-41EC-87D9-8650DA66AB8A}" srcOrd="0" destOrd="0" presId="urn:microsoft.com/office/officeart/2005/8/layout/orgChart1"/>
    <dgm:cxn modelId="{DF297669-6B00-442F-BF23-54ED5F4FB69C}" type="presOf" srcId="{6A766238-49C0-489C-9759-5801318FB123}" destId="{8F3E2022-AB5E-4438-BDBE-146FD19E8285}" srcOrd="0" destOrd="0" presId="urn:microsoft.com/office/officeart/2005/8/layout/orgChart1"/>
    <dgm:cxn modelId="{C7C3137B-E264-4168-AE08-1AEF55BAA87F}" type="presOf" srcId="{69BEBD41-3545-40FD-BFDD-D21BD47C872E}" destId="{EA4E738B-1483-44D6-89EB-8256A9C3F87D}" srcOrd="1" destOrd="0" presId="urn:microsoft.com/office/officeart/2005/8/layout/orgChart1"/>
    <dgm:cxn modelId="{AEC356E9-38AC-4891-B7E9-59B93E534B7C}" type="presOf" srcId="{092024CE-8423-4E50-A34E-3122E05631CC}" destId="{0A55F855-E390-49C4-85C3-4EB5DC8DFEC3}" srcOrd="1" destOrd="0" presId="urn:microsoft.com/office/officeart/2005/8/layout/orgChart1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67931DB8-B43F-4646-A67F-B72FDF793BA7}" type="presOf" srcId="{EDF4E25F-6E69-41B7-B57F-66E5D749104E}" destId="{CD65CBB6-B9A3-48AB-AFB3-4BE4B03553D3}" srcOrd="0" destOrd="0" presId="urn:microsoft.com/office/officeart/2005/8/layout/orgChart1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260C0893-8787-4D6F-9541-16148C8A5CBC}" type="presOf" srcId="{1E17A9B5-1CC6-4BF4-A5EB-2099972243B8}" destId="{F0DC39B6-0C64-430A-9FFB-4907B94E244D}" srcOrd="0" destOrd="0" presId="urn:microsoft.com/office/officeart/2005/8/layout/orgChart1"/>
    <dgm:cxn modelId="{676BEF06-8118-4CAF-9676-F54B6082C9F8}" type="presOf" srcId="{DCB062A1-302A-48A6-BE81-96138548FF70}" destId="{1AE91293-7748-4E52-8855-7B838C555EB9}" srcOrd="0" destOrd="0" presId="urn:microsoft.com/office/officeart/2005/8/layout/orgChart1"/>
    <dgm:cxn modelId="{DF4CADD0-6789-45C9-A906-FA1E0EB3FA0F}" type="presOf" srcId="{CBC98D67-7A4E-4DF5-AC0F-18B667594BB8}" destId="{D644628E-4C6F-4DF2-8C07-D2B66E3A4757}" srcOrd="0" destOrd="0" presId="urn:microsoft.com/office/officeart/2005/8/layout/orgChart1"/>
    <dgm:cxn modelId="{A5399929-2A0C-4D97-814A-7FA00C3D1AD5}" type="presOf" srcId="{E2FDDA39-0A56-4C19-9570-F6322A50CD7C}" destId="{C95AECE2-07C4-42E7-90DA-5CD8EA216CFC}" srcOrd="0" destOrd="0" presId="urn:microsoft.com/office/officeart/2005/8/layout/orgChart1"/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74671656-6815-4CA7-A0FA-F641779924A3}" type="presOf" srcId="{51AC05A3-5125-4631-8328-EE9742C5CE1F}" destId="{7533127D-6F77-420D-9337-03A9B17677A7}" srcOrd="0" destOrd="0" presId="urn:microsoft.com/office/officeart/2005/8/layout/orgChart1"/>
    <dgm:cxn modelId="{A11F6052-A660-4D2D-A5BD-BFFA692BBB33}" type="presOf" srcId="{BC7A14EC-7DD0-42E2-A28E-8428AF273F49}" destId="{4E5DB2E5-BC21-45FD-89CF-804EEEA73D92}" srcOrd="0" destOrd="0" presId="urn:microsoft.com/office/officeart/2005/8/layout/orgChart1"/>
    <dgm:cxn modelId="{BE041951-C560-4AE8-8BC0-F9ED5F436544}" type="presOf" srcId="{092024CE-8423-4E50-A34E-3122E05631CC}" destId="{2C701CAE-D8F1-461E-8A0C-C57AEB1CD6C2}" srcOrd="0" destOrd="0" presId="urn:microsoft.com/office/officeart/2005/8/layout/orgChart1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E8E36631-FBFB-405C-B4AF-6DDE02D1277F}" type="presOf" srcId="{B103CFD6-C2F2-4A76-8866-035FF64E5877}" destId="{2FA1AE03-77C2-487B-948B-82122901556A}" srcOrd="1" destOrd="0" presId="urn:microsoft.com/office/officeart/2005/8/layout/orgChart1"/>
    <dgm:cxn modelId="{C2728880-F93F-4BE1-BAC7-FC96D5902B7C}" type="presOf" srcId="{88415C31-82DD-4EF9-9A7A-1D4D99FB6B9D}" destId="{ED956AEF-5A78-47DC-9D97-3B27A2E93095}" srcOrd="0" destOrd="0" presId="urn:microsoft.com/office/officeart/2005/8/layout/orgChart1"/>
    <dgm:cxn modelId="{7A9523DF-BCB4-43EC-8D4A-556BA9445792}" type="presOf" srcId="{D656347E-658D-41DE-86E2-9688A1F66EB3}" destId="{D351E307-7A60-4733-B21C-CC6D6E5D051D}" srcOrd="0" destOrd="0" presId="urn:microsoft.com/office/officeart/2005/8/layout/orgChart1"/>
    <dgm:cxn modelId="{660AA0B6-852E-47FA-91FE-AD4B95AA2CF3}" type="presOf" srcId="{00B822AA-E50D-409C-8E77-78CE41F17C4F}" destId="{EE7467E8-D778-4C18-9C7C-925EF25B0DC2}" srcOrd="1" destOrd="0" presId="urn:microsoft.com/office/officeart/2005/8/layout/orgChart1"/>
    <dgm:cxn modelId="{57410D61-3CCD-412C-8FD5-804B53DF07BF}" type="presOf" srcId="{43C964D4-3EA5-4709-BA45-DC9671707267}" destId="{ABF5B3AF-9C3F-43AC-89B9-A4B84688B739}" srcOrd="0" destOrd="0" presId="urn:microsoft.com/office/officeart/2005/8/layout/orgChart1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9B7E3042-2EA0-4A0B-A9EA-4BD62BF56EC6}" type="presOf" srcId="{B40A1E99-819E-4C0D-B671-3D134F0F7163}" destId="{3A05D6AC-55D4-4F8B-831D-7528DBB5E857}" srcOrd="0" destOrd="0" presId="urn:microsoft.com/office/officeart/2005/8/layout/orgChart1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A17CCA5D-ABF1-4663-A3FA-3B034A209F0A}" type="presOf" srcId="{43C964D4-3EA5-4709-BA45-DC9671707267}" destId="{87899BB1-A811-4B2D-8FA3-633A97B1A6A6}" srcOrd="1" destOrd="0" presId="urn:microsoft.com/office/officeart/2005/8/layout/orgChart1"/>
    <dgm:cxn modelId="{0742ABE5-0D1D-4682-9E1F-216CDF1D08F3}" type="presParOf" srcId="{6C1B72B2-EE6C-495B-ADAD-8508CE8EB807}" destId="{B9578B13-712D-4BAD-A28F-A7352074EDA6}" srcOrd="0" destOrd="0" presId="urn:microsoft.com/office/officeart/2005/8/layout/orgChart1"/>
    <dgm:cxn modelId="{002E8F40-8D93-474E-9B46-83AE0BA1CE3E}" type="presParOf" srcId="{B9578B13-712D-4BAD-A28F-A7352074EDA6}" destId="{EA34C8C8-6EC1-483B-8E39-8E6926CED3CE}" srcOrd="0" destOrd="0" presId="urn:microsoft.com/office/officeart/2005/8/layout/orgChart1"/>
    <dgm:cxn modelId="{06AA7251-C505-45C0-96E7-4ED932CBC1CE}" type="presParOf" srcId="{EA34C8C8-6EC1-483B-8E39-8E6926CED3CE}" destId="{D98E11BE-9177-4329-A5B4-B4B8653C2863}" srcOrd="0" destOrd="0" presId="urn:microsoft.com/office/officeart/2005/8/layout/orgChart1"/>
    <dgm:cxn modelId="{9461E933-A51E-4CF6-B336-8E7BD7BD8391}" type="presParOf" srcId="{EA34C8C8-6EC1-483B-8E39-8E6926CED3CE}" destId="{2FA1AE03-77C2-487B-948B-82122901556A}" srcOrd="1" destOrd="0" presId="urn:microsoft.com/office/officeart/2005/8/layout/orgChart1"/>
    <dgm:cxn modelId="{A266C4F4-DDE3-47E3-9F1A-A5355ADE1482}" type="presParOf" srcId="{B9578B13-712D-4BAD-A28F-A7352074EDA6}" destId="{9C5DF944-3D7A-473D-A789-5CA86652B8F8}" srcOrd="1" destOrd="0" presId="urn:microsoft.com/office/officeart/2005/8/layout/orgChart1"/>
    <dgm:cxn modelId="{8F433B66-1C98-4786-BC5F-CF4B8BCCEEBA}" type="presParOf" srcId="{9C5DF944-3D7A-473D-A789-5CA86652B8F8}" destId="{D351E307-7A60-4733-B21C-CC6D6E5D051D}" srcOrd="0" destOrd="0" presId="urn:microsoft.com/office/officeart/2005/8/layout/orgChart1"/>
    <dgm:cxn modelId="{28195502-F03D-4D70-9388-9F7C6839C16B}" type="presParOf" srcId="{9C5DF944-3D7A-473D-A789-5CA86652B8F8}" destId="{60FE5B31-E82E-49E2-9469-B5D5674278BC}" srcOrd="1" destOrd="0" presId="urn:microsoft.com/office/officeart/2005/8/layout/orgChart1"/>
    <dgm:cxn modelId="{E89751D3-0FDA-413B-8AFF-A2B04C21A98A}" type="presParOf" srcId="{60FE5B31-E82E-49E2-9469-B5D5674278BC}" destId="{CB88DD46-0D40-4A1B-9C97-26FA4C46EB15}" srcOrd="0" destOrd="0" presId="urn:microsoft.com/office/officeart/2005/8/layout/orgChart1"/>
    <dgm:cxn modelId="{50DDC43B-61A4-4823-B31E-D6708C3B971D}" type="presParOf" srcId="{CB88DD46-0D40-4A1B-9C97-26FA4C46EB15}" destId="{ABF5B3AF-9C3F-43AC-89B9-A4B84688B739}" srcOrd="0" destOrd="0" presId="urn:microsoft.com/office/officeart/2005/8/layout/orgChart1"/>
    <dgm:cxn modelId="{BC58D4D1-F871-4305-AD1A-4E529156ED09}" type="presParOf" srcId="{CB88DD46-0D40-4A1B-9C97-26FA4C46EB15}" destId="{87899BB1-A811-4B2D-8FA3-633A97B1A6A6}" srcOrd="1" destOrd="0" presId="urn:microsoft.com/office/officeart/2005/8/layout/orgChart1"/>
    <dgm:cxn modelId="{5A577238-47EC-4EA7-B3B7-9AA8BC3B2116}" type="presParOf" srcId="{60FE5B31-E82E-49E2-9469-B5D5674278BC}" destId="{B6A20B03-CFA9-41D8-9956-9F0EB448DC4A}" srcOrd="1" destOrd="0" presId="urn:microsoft.com/office/officeart/2005/8/layout/orgChart1"/>
    <dgm:cxn modelId="{2959DE48-27DF-4C72-91E5-186570C8808A}" type="presParOf" srcId="{B6A20B03-CFA9-41D8-9956-9F0EB448DC4A}" destId="{CD65CBB6-B9A3-48AB-AFB3-4BE4B03553D3}" srcOrd="0" destOrd="0" presId="urn:microsoft.com/office/officeart/2005/8/layout/orgChart1"/>
    <dgm:cxn modelId="{C7F89916-C551-4B5F-8CED-23CDDC6173A2}" type="presParOf" srcId="{B6A20B03-CFA9-41D8-9956-9F0EB448DC4A}" destId="{ED1F0A6D-21D1-431E-B021-19DC70288741}" srcOrd="1" destOrd="0" presId="urn:microsoft.com/office/officeart/2005/8/layout/orgChart1"/>
    <dgm:cxn modelId="{EAC27E33-C0BD-4BE4-B952-B076A9ADF111}" type="presParOf" srcId="{ED1F0A6D-21D1-431E-B021-19DC70288741}" destId="{3035FF76-B78F-49A4-AACF-E2FF3786028F}" srcOrd="0" destOrd="0" presId="urn:microsoft.com/office/officeart/2005/8/layout/orgChart1"/>
    <dgm:cxn modelId="{CE093EBC-3DC2-4A71-AB4E-86169894BEEC}" type="presParOf" srcId="{3035FF76-B78F-49A4-AACF-E2FF3786028F}" destId="{F0DC39B6-0C64-430A-9FFB-4907B94E244D}" srcOrd="0" destOrd="0" presId="urn:microsoft.com/office/officeart/2005/8/layout/orgChart1"/>
    <dgm:cxn modelId="{1D6D8CD2-B153-4B94-9808-37389FBCA9CB}" type="presParOf" srcId="{3035FF76-B78F-49A4-AACF-E2FF3786028F}" destId="{0044642D-BF6E-4946-989D-7BC76303D8B1}" srcOrd="1" destOrd="0" presId="urn:microsoft.com/office/officeart/2005/8/layout/orgChart1"/>
    <dgm:cxn modelId="{86A54D6D-5D0E-4DFD-BE94-4BDB499A26FA}" type="presParOf" srcId="{ED1F0A6D-21D1-431E-B021-19DC70288741}" destId="{6F92EC3E-8AAE-41C7-BFFF-85E9DBCB215A}" srcOrd="1" destOrd="0" presId="urn:microsoft.com/office/officeart/2005/8/layout/orgChart1"/>
    <dgm:cxn modelId="{07D9CEF8-ECFF-48F2-9E7A-392D910B03A5}" type="presParOf" srcId="{ED1F0A6D-21D1-431E-B021-19DC70288741}" destId="{C359BE23-B469-48EB-819D-6F6FDCDBB0A8}" srcOrd="2" destOrd="0" presId="urn:microsoft.com/office/officeart/2005/8/layout/orgChart1"/>
    <dgm:cxn modelId="{53F6F9A5-73BE-4625-870B-6ECB36DED8BB}" type="presParOf" srcId="{B6A20B03-CFA9-41D8-9956-9F0EB448DC4A}" destId="{6AC59FBD-FAEA-42FA-8EB1-29A7CC044828}" srcOrd="2" destOrd="0" presId="urn:microsoft.com/office/officeart/2005/8/layout/orgChart1"/>
    <dgm:cxn modelId="{2A5BCA10-6FBC-44AC-B8E0-4BF5F07DF6C1}" type="presParOf" srcId="{B6A20B03-CFA9-41D8-9956-9F0EB448DC4A}" destId="{F2E1EDE4-99F4-4CBC-BA6A-91AF00914823}" srcOrd="3" destOrd="0" presId="urn:microsoft.com/office/officeart/2005/8/layout/orgChart1"/>
    <dgm:cxn modelId="{E2BDB1CD-DCC9-4093-9ACF-A07E520C4116}" type="presParOf" srcId="{F2E1EDE4-99F4-4CBC-BA6A-91AF00914823}" destId="{795B4B98-FEFB-4DAB-B785-2E28918B1C7E}" srcOrd="0" destOrd="0" presId="urn:microsoft.com/office/officeart/2005/8/layout/orgChart1"/>
    <dgm:cxn modelId="{3705FC54-5DCC-40FD-BEBE-28665419D0E5}" type="presParOf" srcId="{795B4B98-FEFB-4DAB-B785-2E28918B1C7E}" destId="{C9EB4BFF-95DA-49B7-87A2-66A52A4FCDFA}" srcOrd="0" destOrd="0" presId="urn:microsoft.com/office/officeart/2005/8/layout/orgChart1"/>
    <dgm:cxn modelId="{1B17C91E-1E64-4548-BF37-6DADD084C20A}" type="presParOf" srcId="{795B4B98-FEFB-4DAB-B785-2E28918B1C7E}" destId="{40CBCC65-FD09-4B94-B9C9-3482617F2627}" srcOrd="1" destOrd="0" presId="urn:microsoft.com/office/officeart/2005/8/layout/orgChart1"/>
    <dgm:cxn modelId="{6B3CF22C-DB3F-4DF6-82E6-AE7D0D3BA8F3}" type="presParOf" srcId="{F2E1EDE4-99F4-4CBC-BA6A-91AF00914823}" destId="{6E67D5E8-91A3-4A9C-B70E-60777B0DD65E}" srcOrd="1" destOrd="0" presId="urn:microsoft.com/office/officeart/2005/8/layout/orgChart1"/>
    <dgm:cxn modelId="{79D61D25-EACA-49A2-AB15-98C7403570E1}" type="presParOf" srcId="{F2E1EDE4-99F4-4CBC-BA6A-91AF00914823}" destId="{9041FCB5-DDBA-4A82-87F1-A20AE1F0ECFA}" srcOrd="2" destOrd="0" presId="urn:microsoft.com/office/officeart/2005/8/layout/orgChart1"/>
    <dgm:cxn modelId="{E91C5783-53C2-4AF8-8E4D-0598E39DAE24}" type="presParOf" srcId="{B6A20B03-CFA9-41D8-9956-9F0EB448DC4A}" destId="{D644628E-4C6F-4DF2-8C07-D2B66E3A4757}" srcOrd="4" destOrd="0" presId="urn:microsoft.com/office/officeart/2005/8/layout/orgChart1"/>
    <dgm:cxn modelId="{BE55CA07-4B80-4D7C-9024-2A611E0D5289}" type="presParOf" srcId="{B6A20B03-CFA9-41D8-9956-9F0EB448DC4A}" destId="{4C59CDCC-8171-42A8-836D-8A7ADEF309D0}" srcOrd="5" destOrd="0" presId="urn:microsoft.com/office/officeart/2005/8/layout/orgChart1"/>
    <dgm:cxn modelId="{BBEDE756-0D35-420E-AC85-ACA934D55520}" type="presParOf" srcId="{4C59CDCC-8171-42A8-836D-8A7ADEF309D0}" destId="{FED7DC99-D3B3-46B2-AE57-14D47B1F3671}" srcOrd="0" destOrd="0" presId="urn:microsoft.com/office/officeart/2005/8/layout/orgChart1"/>
    <dgm:cxn modelId="{1159D016-1B47-489D-8C9E-4B8E3ED96A2E}" type="presParOf" srcId="{FED7DC99-D3B3-46B2-AE57-14D47B1F3671}" destId="{8F3E2022-AB5E-4438-BDBE-146FD19E8285}" srcOrd="0" destOrd="0" presId="urn:microsoft.com/office/officeart/2005/8/layout/orgChart1"/>
    <dgm:cxn modelId="{311E1DA0-A7D3-4C7C-9753-0BE9FA408AD4}" type="presParOf" srcId="{FED7DC99-D3B3-46B2-AE57-14D47B1F3671}" destId="{F4F60A8B-BCFE-4E33-9289-BF4CA9206F7B}" srcOrd="1" destOrd="0" presId="urn:microsoft.com/office/officeart/2005/8/layout/orgChart1"/>
    <dgm:cxn modelId="{2FB35052-EB76-44AC-B3BD-F21B827E7B60}" type="presParOf" srcId="{4C59CDCC-8171-42A8-836D-8A7ADEF309D0}" destId="{0717BF70-BD3E-4FBF-92BE-2C7F71500E41}" srcOrd="1" destOrd="0" presId="urn:microsoft.com/office/officeart/2005/8/layout/orgChart1"/>
    <dgm:cxn modelId="{8E633F8E-BA6E-4BFB-ACF4-05635CA1C7EE}" type="presParOf" srcId="{4C59CDCC-8171-42A8-836D-8A7ADEF309D0}" destId="{0E63D1F7-0BB7-4B23-80D6-B69D7359A638}" srcOrd="2" destOrd="0" presId="urn:microsoft.com/office/officeart/2005/8/layout/orgChart1"/>
    <dgm:cxn modelId="{9EB4F592-4368-460E-9E2E-8E54BAA4202F}" type="presParOf" srcId="{B6A20B03-CFA9-41D8-9956-9F0EB448DC4A}" destId="{52D64095-8F0B-43C5-A134-4F8EB745D0AC}" srcOrd="6" destOrd="0" presId="urn:microsoft.com/office/officeart/2005/8/layout/orgChart1"/>
    <dgm:cxn modelId="{BFA1E6DB-6DA7-4400-806E-B97C1633DEBE}" type="presParOf" srcId="{B6A20B03-CFA9-41D8-9956-9F0EB448DC4A}" destId="{65175C4B-27F3-41C0-9093-49201195521B}" srcOrd="7" destOrd="0" presId="urn:microsoft.com/office/officeart/2005/8/layout/orgChart1"/>
    <dgm:cxn modelId="{9E3FA3C9-C129-41CD-A0EF-BD22012402B5}" type="presParOf" srcId="{65175C4B-27F3-41C0-9093-49201195521B}" destId="{418B0B64-07DF-4A86-8188-2B3D12FF0C1B}" srcOrd="0" destOrd="0" presId="urn:microsoft.com/office/officeart/2005/8/layout/orgChart1"/>
    <dgm:cxn modelId="{184EBFDA-B298-4794-BF34-B78793C80A50}" type="presParOf" srcId="{418B0B64-07DF-4A86-8188-2B3D12FF0C1B}" destId="{FCA2B357-06A1-4199-999C-BBE32872F828}" srcOrd="0" destOrd="0" presId="urn:microsoft.com/office/officeart/2005/8/layout/orgChart1"/>
    <dgm:cxn modelId="{8EA1F2E4-18E6-4FBE-96FD-1465EFA5A0D6}" type="presParOf" srcId="{418B0B64-07DF-4A86-8188-2B3D12FF0C1B}" destId="{842224E6-60DA-412E-8A1B-7533C1377869}" srcOrd="1" destOrd="0" presId="urn:microsoft.com/office/officeart/2005/8/layout/orgChart1"/>
    <dgm:cxn modelId="{D733B917-CD7D-4F22-8C03-3C1FDA71B819}" type="presParOf" srcId="{65175C4B-27F3-41C0-9093-49201195521B}" destId="{5FEE9627-663F-4879-B764-2FCAC3BEDB01}" srcOrd="1" destOrd="0" presId="urn:microsoft.com/office/officeart/2005/8/layout/orgChart1"/>
    <dgm:cxn modelId="{76C34318-3F68-4D7A-BBE5-18F220CC8D85}" type="presParOf" srcId="{65175C4B-27F3-41C0-9093-49201195521B}" destId="{D211A30E-3DD6-4F3B-A936-B6D9FD1B5AD6}" srcOrd="2" destOrd="0" presId="urn:microsoft.com/office/officeart/2005/8/layout/orgChart1"/>
    <dgm:cxn modelId="{7648C014-92F8-4683-9DD7-10130140D70F}" type="presParOf" srcId="{60FE5B31-E82E-49E2-9469-B5D5674278BC}" destId="{0A55CB08-0585-4E83-BB9C-6136411D5C97}" srcOrd="2" destOrd="0" presId="urn:microsoft.com/office/officeart/2005/8/layout/orgChart1"/>
    <dgm:cxn modelId="{72A164E7-0B3A-4187-8A55-73E7A545F4F0}" type="presParOf" srcId="{9C5DF944-3D7A-473D-A789-5CA86652B8F8}" destId="{1AE91293-7748-4E52-8855-7B838C555EB9}" srcOrd="2" destOrd="0" presId="urn:microsoft.com/office/officeart/2005/8/layout/orgChart1"/>
    <dgm:cxn modelId="{6B111F2E-B494-464B-8D3D-C54409D09784}" type="presParOf" srcId="{9C5DF944-3D7A-473D-A789-5CA86652B8F8}" destId="{8BAB2199-5159-41F9-8708-33820C9B03A9}" srcOrd="3" destOrd="0" presId="urn:microsoft.com/office/officeart/2005/8/layout/orgChart1"/>
    <dgm:cxn modelId="{D42309D0-E7BF-467A-A4BD-1FEE5E93F06D}" type="presParOf" srcId="{8BAB2199-5159-41F9-8708-33820C9B03A9}" destId="{4AEEF0FD-EB99-4BD5-89CD-011B1DDC19F8}" srcOrd="0" destOrd="0" presId="urn:microsoft.com/office/officeart/2005/8/layout/orgChart1"/>
    <dgm:cxn modelId="{99F5B1E3-51BA-4A08-9E3F-AA03B5268938}" type="presParOf" srcId="{4AEEF0FD-EB99-4BD5-89CD-011B1DDC19F8}" destId="{86ECFBC0-6EDE-49D7-A5E4-E61CBAF4A092}" srcOrd="0" destOrd="0" presId="urn:microsoft.com/office/officeart/2005/8/layout/orgChart1"/>
    <dgm:cxn modelId="{66B662B2-024B-437F-BBC0-AFACA2095B64}" type="presParOf" srcId="{4AEEF0FD-EB99-4BD5-89CD-011B1DDC19F8}" destId="{EE7467E8-D778-4C18-9C7C-925EF25B0DC2}" srcOrd="1" destOrd="0" presId="urn:microsoft.com/office/officeart/2005/8/layout/orgChart1"/>
    <dgm:cxn modelId="{52E60B42-1CE1-4019-A7D8-6C902291B826}" type="presParOf" srcId="{8BAB2199-5159-41F9-8708-33820C9B03A9}" destId="{70B62D43-4B2E-478D-8091-7F950B36BC86}" srcOrd="1" destOrd="0" presId="urn:microsoft.com/office/officeart/2005/8/layout/orgChart1"/>
    <dgm:cxn modelId="{B42A9A58-8E85-47E3-89C4-B8B6EE7C1C4B}" type="presParOf" srcId="{70B62D43-4B2E-478D-8091-7F950B36BC86}" destId="{5A29D58D-62CC-4731-8120-CAD4354C3E03}" srcOrd="0" destOrd="0" presId="urn:microsoft.com/office/officeart/2005/8/layout/orgChart1"/>
    <dgm:cxn modelId="{30679520-3D36-4E29-A9D6-5BF92E283E7A}" type="presParOf" srcId="{70B62D43-4B2E-478D-8091-7F950B36BC86}" destId="{20684FA8-0955-4E86-9890-955AAE2FB70E}" srcOrd="1" destOrd="0" presId="urn:microsoft.com/office/officeart/2005/8/layout/orgChart1"/>
    <dgm:cxn modelId="{79C675CE-A1F7-466D-9445-AC9DA6B069FF}" type="presParOf" srcId="{20684FA8-0955-4E86-9890-955AAE2FB70E}" destId="{357DF0A8-BCC0-4D40-9A29-811D9B3E8CE1}" srcOrd="0" destOrd="0" presId="urn:microsoft.com/office/officeart/2005/8/layout/orgChart1"/>
    <dgm:cxn modelId="{66D00C9A-AD1A-46F8-98E4-A03AC1A3F765}" type="presParOf" srcId="{357DF0A8-BCC0-4D40-9A29-811D9B3E8CE1}" destId="{7533127D-6F77-420D-9337-03A9B17677A7}" srcOrd="0" destOrd="0" presId="urn:microsoft.com/office/officeart/2005/8/layout/orgChart1"/>
    <dgm:cxn modelId="{ADE37D33-09E1-47FA-9246-50BBAF31DC96}" type="presParOf" srcId="{357DF0A8-BCC0-4D40-9A29-811D9B3E8CE1}" destId="{75DCBE71-7469-49E9-81E5-E6A43E3EC0DC}" srcOrd="1" destOrd="0" presId="urn:microsoft.com/office/officeart/2005/8/layout/orgChart1"/>
    <dgm:cxn modelId="{E0EC0F38-1AF1-455E-8DFA-8DDD3586D55E}" type="presParOf" srcId="{20684FA8-0955-4E86-9890-955AAE2FB70E}" destId="{321B0D03-50FC-44EB-B561-D21A2CD4B482}" srcOrd="1" destOrd="0" presId="urn:microsoft.com/office/officeart/2005/8/layout/orgChart1"/>
    <dgm:cxn modelId="{7E24AB80-4CDE-43FA-B3B4-72D45A201EA0}" type="presParOf" srcId="{20684FA8-0955-4E86-9890-955AAE2FB70E}" destId="{0654A2B9-B227-48A6-941C-DD027142ECCE}" srcOrd="2" destOrd="0" presId="urn:microsoft.com/office/officeart/2005/8/layout/orgChart1"/>
    <dgm:cxn modelId="{0196CCB7-EEA3-4696-AE15-82C59FD292DE}" type="presParOf" srcId="{70B62D43-4B2E-478D-8091-7F950B36BC86}" destId="{77FF546B-1ADB-4B35-B705-B48DE95D0A7F}" srcOrd="2" destOrd="0" presId="urn:microsoft.com/office/officeart/2005/8/layout/orgChart1"/>
    <dgm:cxn modelId="{00CF6AF1-28C2-4BBC-BC9C-6C06C33FE524}" type="presParOf" srcId="{70B62D43-4B2E-478D-8091-7F950B36BC86}" destId="{69C13562-DBB8-42F8-AE39-8AFEF8ED4982}" srcOrd="3" destOrd="0" presId="urn:microsoft.com/office/officeart/2005/8/layout/orgChart1"/>
    <dgm:cxn modelId="{01446BA6-B979-4E3B-A617-D4ADCC8D934C}" type="presParOf" srcId="{69C13562-DBB8-42F8-AE39-8AFEF8ED4982}" destId="{896D96FE-EA05-4066-8BE5-F7366BA3777A}" srcOrd="0" destOrd="0" presId="urn:microsoft.com/office/officeart/2005/8/layout/orgChart1"/>
    <dgm:cxn modelId="{01111ACB-093D-4594-9817-91E8DC7FDA7D}" type="presParOf" srcId="{896D96FE-EA05-4066-8BE5-F7366BA3777A}" destId="{079C46BA-E270-4C4F-9AA8-92E32A64D736}" srcOrd="0" destOrd="0" presId="urn:microsoft.com/office/officeart/2005/8/layout/orgChart1"/>
    <dgm:cxn modelId="{718FCD6D-C426-4532-A9E7-F8ADDC117CFD}" type="presParOf" srcId="{896D96FE-EA05-4066-8BE5-F7366BA3777A}" destId="{3AA4BA60-CAF3-4B65-8A7B-26648B565082}" srcOrd="1" destOrd="0" presId="urn:microsoft.com/office/officeart/2005/8/layout/orgChart1"/>
    <dgm:cxn modelId="{A5279E7F-938E-4355-AF2C-7232C9B39084}" type="presParOf" srcId="{69C13562-DBB8-42F8-AE39-8AFEF8ED4982}" destId="{54F082B5-2FAD-490F-B257-B96DCB3E19FC}" srcOrd="1" destOrd="0" presId="urn:microsoft.com/office/officeart/2005/8/layout/orgChart1"/>
    <dgm:cxn modelId="{410B3DA6-3839-4315-8B25-AAF264DF3A38}" type="presParOf" srcId="{69C13562-DBB8-42F8-AE39-8AFEF8ED4982}" destId="{6C846A69-A00E-4FB9-80C7-DC7FE13BD4B5}" srcOrd="2" destOrd="0" presId="urn:microsoft.com/office/officeart/2005/8/layout/orgChart1"/>
    <dgm:cxn modelId="{8687C729-729A-41E2-98DF-ED82A6E3F233}" type="presParOf" srcId="{70B62D43-4B2E-478D-8091-7F950B36BC86}" destId="{C6471DB4-9B93-437A-AEBE-F3B71F737DF8}" srcOrd="4" destOrd="0" presId="urn:microsoft.com/office/officeart/2005/8/layout/orgChart1"/>
    <dgm:cxn modelId="{BA91732B-DC6E-4061-A86F-09CBA045F2EE}" type="presParOf" srcId="{70B62D43-4B2E-478D-8091-7F950B36BC86}" destId="{CD8B12E6-DD1E-4D70-BE7C-A5443A3D84D1}" srcOrd="5" destOrd="0" presId="urn:microsoft.com/office/officeart/2005/8/layout/orgChart1"/>
    <dgm:cxn modelId="{C6011BDA-80A4-4624-9593-7798F49DCDDB}" type="presParOf" srcId="{CD8B12E6-DD1E-4D70-BE7C-A5443A3D84D1}" destId="{C0FBA54D-3A3D-42F4-B1C8-ADE0E74CCC4D}" srcOrd="0" destOrd="0" presId="urn:microsoft.com/office/officeart/2005/8/layout/orgChart1"/>
    <dgm:cxn modelId="{195F2AC3-02A4-4F5D-89B7-459527854150}" type="presParOf" srcId="{C0FBA54D-3A3D-42F4-B1C8-ADE0E74CCC4D}" destId="{30DA9891-B7C7-405D-9015-1C3DF0E9850F}" srcOrd="0" destOrd="0" presId="urn:microsoft.com/office/officeart/2005/8/layout/orgChart1"/>
    <dgm:cxn modelId="{95AC0B98-C624-40E2-9A9C-1708A00A921F}" type="presParOf" srcId="{C0FBA54D-3A3D-42F4-B1C8-ADE0E74CCC4D}" destId="{5EC808F1-181C-42C2-975C-2B558EBCB7FE}" srcOrd="1" destOrd="0" presId="urn:microsoft.com/office/officeart/2005/8/layout/orgChart1"/>
    <dgm:cxn modelId="{324AF915-AD6F-4BC2-9FBD-EE370ABE5DD1}" type="presParOf" srcId="{CD8B12E6-DD1E-4D70-BE7C-A5443A3D84D1}" destId="{3C11D65F-2A65-4A7E-9C15-AA6406FE6F0B}" srcOrd="1" destOrd="0" presId="urn:microsoft.com/office/officeart/2005/8/layout/orgChart1"/>
    <dgm:cxn modelId="{63FDB86C-E472-4285-805E-70CEBA4B22AE}" type="presParOf" srcId="{CD8B12E6-DD1E-4D70-BE7C-A5443A3D84D1}" destId="{07414A68-C8A8-4CE7-984E-48064FC49AF5}" srcOrd="2" destOrd="0" presId="urn:microsoft.com/office/officeart/2005/8/layout/orgChart1"/>
    <dgm:cxn modelId="{44ADD03A-E079-4BA1-AE91-6AF1F2B36425}" type="presParOf" srcId="{70B62D43-4B2E-478D-8091-7F950B36BC86}" destId="{BD53C961-9C2E-42B5-A825-EB1CD5AF2FE3}" srcOrd="6" destOrd="0" presId="urn:microsoft.com/office/officeart/2005/8/layout/orgChart1"/>
    <dgm:cxn modelId="{6CC80743-3461-4160-A9E7-4DC26F41AD5E}" type="presParOf" srcId="{70B62D43-4B2E-478D-8091-7F950B36BC86}" destId="{2AD0F394-908E-4BF8-9902-81719C192207}" srcOrd="7" destOrd="0" presId="urn:microsoft.com/office/officeart/2005/8/layout/orgChart1"/>
    <dgm:cxn modelId="{7B7BE526-58D0-4742-8D3A-B653B02F6512}" type="presParOf" srcId="{2AD0F394-908E-4BF8-9902-81719C192207}" destId="{6508E9AA-32AD-45CE-ACB4-E452A2309B43}" srcOrd="0" destOrd="0" presId="urn:microsoft.com/office/officeart/2005/8/layout/orgChart1"/>
    <dgm:cxn modelId="{71FF4AAD-97CB-4094-AB4A-31A8CFCD9CAD}" type="presParOf" srcId="{6508E9AA-32AD-45CE-ACB4-E452A2309B43}" destId="{26E61D30-5696-4E05-9044-AF73EF27DAB2}" srcOrd="0" destOrd="0" presId="urn:microsoft.com/office/officeart/2005/8/layout/orgChart1"/>
    <dgm:cxn modelId="{2EC290C4-B71F-426A-BE04-354783744DFE}" type="presParOf" srcId="{6508E9AA-32AD-45CE-ACB4-E452A2309B43}" destId="{14A5ABF2-8B49-4694-AC4C-1A898869B017}" srcOrd="1" destOrd="0" presId="urn:microsoft.com/office/officeart/2005/8/layout/orgChart1"/>
    <dgm:cxn modelId="{AA405FA7-35D4-4706-BFF4-C523C2EA9F56}" type="presParOf" srcId="{2AD0F394-908E-4BF8-9902-81719C192207}" destId="{E95C75F7-7305-47DE-985C-550E435481C9}" srcOrd="1" destOrd="0" presId="urn:microsoft.com/office/officeart/2005/8/layout/orgChart1"/>
    <dgm:cxn modelId="{283AAE9F-E311-4915-9772-EAD2C0CBCE33}" type="presParOf" srcId="{2AD0F394-908E-4BF8-9902-81719C192207}" destId="{ADFD56FF-A789-4A68-9B2D-8E4E857854C2}" srcOrd="2" destOrd="0" presId="urn:microsoft.com/office/officeart/2005/8/layout/orgChart1"/>
    <dgm:cxn modelId="{94232906-9FE8-4CF1-ADEF-915C86FC76EB}" type="presParOf" srcId="{70B62D43-4B2E-478D-8091-7F950B36BC86}" destId="{B4ADFA40-1DC3-4BD0-BAE4-D5BA4FDF2B3E}" srcOrd="8" destOrd="0" presId="urn:microsoft.com/office/officeart/2005/8/layout/orgChart1"/>
    <dgm:cxn modelId="{28F93401-6369-4D79-AAA7-E8E27BCAB753}" type="presParOf" srcId="{70B62D43-4B2E-478D-8091-7F950B36BC86}" destId="{74623D81-D47A-4BDB-A76C-094846D41FA8}" srcOrd="9" destOrd="0" presId="urn:microsoft.com/office/officeart/2005/8/layout/orgChart1"/>
    <dgm:cxn modelId="{84B4B74D-7359-48E8-AD7C-ECF7DE2E0849}" type="presParOf" srcId="{74623D81-D47A-4BDB-A76C-094846D41FA8}" destId="{A5AFB960-0B8B-4E03-885A-2579269F7DC1}" srcOrd="0" destOrd="0" presId="urn:microsoft.com/office/officeart/2005/8/layout/orgChart1"/>
    <dgm:cxn modelId="{83B0D6F3-AFFC-47EC-BE4F-302878C43874}" type="presParOf" srcId="{A5AFB960-0B8B-4E03-885A-2579269F7DC1}" destId="{3A05D6AC-55D4-4F8B-831D-7528DBB5E857}" srcOrd="0" destOrd="0" presId="urn:microsoft.com/office/officeart/2005/8/layout/orgChart1"/>
    <dgm:cxn modelId="{7D39C0E3-30DC-4894-8AE6-D21066D67F69}" type="presParOf" srcId="{A5AFB960-0B8B-4E03-885A-2579269F7DC1}" destId="{179F0FCD-C306-4B84-A7DF-E34F9FAB6F56}" srcOrd="1" destOrd="0" presId="urn:microsoft.com/office/officeart/2005/8/layout/orgChart1"/>
    <dgm:cxn modelId="{06165756-9500-461D-82B4-6A9ABA1E2ED5}" type="presParOf" srcId="{74623D81-D47A-4BDB-A76C-094846D41FA8}" destId="{856F8CB3-7FD8-44A2-BD9F-D0A3BBBFD7B2}" srcOrd="1" destOrd="0" presId="urn:microsoft.com/office/officeart/2005/8/layout/orgChart1"/>
    <dgm:cxn modelId="{D505850F-5F5E-4732-9482-A08F9543D4D8}" type="presParOf" srcId="{74623D81-D47A-4BDB-A76C-094846D41FA8}" destId="{E41C3208-7C36-4192-9EA5-1F0C4DB4A826}" srcOrd="2" destOrd="0" presId="urn:microsoft.com/office/officeart/2005/8/layout/orgChart1"/>
    <dgm:cxn modelId="{C9487886-4D06-44B4-9633-6A4B510C23A8}" type="presParOf" srcId="{8BAB2199-5159-41F9-8708-33820C9B03A9}" destId="{FB705D8D-4B0F-418C-BE22-C9FC935B08A3}" srcOrd="2" destOrd="0" presId="urn:microsoft.com/office/officeart/2005/8/layout/orgChart1"/>
    <dgm:cxn modelId="{EEAF32FA-8D12-4C94-B4FB-D0094E9FFB7E}" type="presParOf" srcId="{9C5DF944-3D7A-473D-A789-5CA86652B8F8}" destId="{4F6F1802-D2DC-45F2-8B57-B9ACE00E096B}" srcOrd="4" destOrd="0" presId="urn:microsoft.com/office/officeart/2005/8/layout/orgChart1"/>
    <dgm:cxn modelId="{54A5EF1C-E2C2-4BD1-BBEA-0B101E53E199}" type="presParOf" srcId="{9C5DF944-3D7A-473D-A789-5CA86652B8F8}" destId="{D09FB176-C899-4C34-A2EF-DF4099E3930B}" srcOrd="5" destOrd="0" presId="urn:microsoft.com/office/officeart/2005/8/layout/orgChart1"/>
    <dgm:cxn modelId="{1CF023E7-BC94-440E-8CF1-0E7690F1B0A5}" type="presParOf" srcId="{D09FB176-C899-4C34-A2EF-DF4099E3930B}" destId="{EB3A78CF-8659-4E76-9BB6-78F8A7F8B535}" srcOrd="0" destOrd="0" presId="urn:microsoft.com/office/officeart/2005/8/layout/orgChart1"/>
    <dgm:cxn modelId="{792072D3-F2C8-4261-9DC7-B67ABCF93F17}" type="presParOf" srcId="{EB3A78CF-8659-4E76-9BB6-78F8A7F8B535}" destId="{ED956AEF-5A78-47DC-9D97-3B27A2E93095}" srcOrd="0" destOrd="0" presId="urn:microsoft.com/office/officeart/2005/8/layout/orgChart1"/>
    <dgm:cxn modelId="{52723FE3-78D8-4B5C-8412-589ED1E704E7}" type="presParOf" srcId="{EB3A78CF-8659-4E76-9BB6-78F8A7F8B535}" destId="{0936C29E-0ABE-4289-9453-F6DF249F454C}" srcOrd="1" destOrd="0" presId="urn:microsoft.com/office/officeart/2005/8/layout/orgChart1"/>
    <dgm:cxn modelId="{8D35E953-AED6-4263-8353-D6EB45750D5E}" type="presParOf" srcId="{D09FB176-C899-4C34-A2EF-DF4099E3930B}" destId="{3666C14E-3FE7-4AB2-BA4F-4535D42C477E}" srcOrd="1" destOrd="0" presId="urn:microsoft.com/office/officeart/2005/8/layout/orgChart1"/>
    <dgm:cxn modelId="{39513AD8-4EAF-41E7-8070-AFC386B80022}" type="presParOf" srcId="{3666C14E-3FE7-4AB2-BA4F-4535D42C477E}" destId="{7E670A0B-4B6A-45AD-AE95-FAE9E52BA24F}" srcOrd="0" destOrd="0" presId="urn:microsoft.com/office/officeart/2005/8/layout/orgChart1"/>
    <dgm:cxn modelId="{B44B91A5-068C-4EEF-85A3-0887205CC0C0}" type="presParOf" srcId="{3666C14E-3FE7-4AB2-BA4F-4535D42C477E}" destId="{781D4557-4BA2-4B53-85D2-D0A8E2F29ACB}" srcOrd="1" destOrd="0" presId="urn:microsoft.com/office/officeart/2005/8/layout/orgChart1"/>
    <dgm:cxn modelId="{BEF2A136-87B8-480B-AA7D-9AE236623744}" type="presParOf" srcId="{781D4557-4BA2-4B53-85D2-D0A8E2F29ACB}" destId="{A1F0E8B8-00E6-43CE-8E1F-A9918B608453}" srcOrd="0" destOrd="0" presId="urn:microsoft.com/office/officeart/2005/8/layout/orgChart1"/>
    <dgm:cxn modelId="{95B2F5AB-96E6-4F47-B990-DEB1E69BA0EC}" type="presParOf" srcId="{A1F0E8B8-00E6-43CE-8E1F-A9918B608453}" destId="{2C701CAE-D8F1-461E-8A0C-C57AEB1CD6C2}" srcOrd="0" destOrd="0" presId="urn:microsoft.com/office/officeart/2005/8/layout/orgChart1"/>
    <dgm:cxn modelId="{32FDF534-6605-4E89-9DFB-CC16E3B487F5}" type="presParOf" srcId="{A1F0E8B8-00E6-43CE-8E1F-A9918B608453}" destId="{0A55F855-E390-49C4-85C3-4EB5DC8DFEC3}" srcOrd="1" destOrd="0" presId="urn:microsoft.com/office/officeart/2005/8/layout/orgChart1"/>
    <dgm:cxn modelId="{5BA57D00-9CBC-4FE3-AD41-E4C8DE2D7D0F}" type="presParOf" srcId="{781D4557-4BA2-4B53-85D2-D0A8E2F29ACB}" destId="{8FDA77AA-02A8-4EBB-8954-A3306A125F11}" srcOrd="1" destOrd="0" presId="urn:microsoft.com/office/officeart/2005/8/layout/orgChart1"/>
    <dgm:cxn modelId="{F91B2A5E-44C1-4BAD-B57E-60CAA9A4BF44}" type="presParOf" srcId="{781D4557-4BA2-4B53-85D2-D0A8E2F29ACB}" destId="{802B30D6-A884-4929-98EE-4DE3E2D91CB8}" srcOrd="2" destOrd="0" presId="urn:microsoft.com/office/officeart/2005/8/layout/orgChart1"/>
    <dgm:cxn modelId="{8E80ACA2-043E-42AC-87F2-162635C35930}" type="presParOf" srcId="{3666C14E-3FE7-4AB2-BA4F-4535D42C477E}" destId="{4E5DB2E5-BC21-45FD-89CF-804EEEA73D92}" srcOrd="2" destOrd="0" presId="urn:microsoft.com/office/officeart/2005/8/layout/orgChart1"/>
    <dgm:cxn modelId="{7F8E0B8B-49E3-4E58-A63E-AAA3993D46C0}" type="presParOf" srcId="{3666C14E-3FE7-4AB2-BA4F-4535D42C477E}" destId="{FEF5B6E2-22EA-4CFA-BF26-961399773F49}" srcOrd="3" destOrd="0" presId="urn:microsoft.com/office/officeart/2005/8/layout/orgChart1"/>
    <dgm:cxn modelId="{912B8822-87C8-48E8-A516-3CAAF8448F7D}" type="presParOf" srcId="{FEF5B6E2-22EA-4CFA-BF26-961399773F49}" destId="{42BED641-FA4F-4D4B-9A19-A7D3C3BE1408}" srcOrd="0" destOrd="0" presId="urn:microsoft.com/office/officeart/2005/8/layout/orgChart1"/>
    <dgm:cxn modelId="{BCD14955-02B1-4A83-AFCC-A8F4A351EFFF}" type="presParOf" srcId="{42BED641-FA4F-4D4B-9A19-A7D3C3BE1408}" destId="{74487508-3D4F-4F35-9119-7335AA499C95}" srcOrd="0" destOrd="0" presId="urn:microsoft.com/office/officeart/2005/8/layout/orgChart1"/>
    <dgm:cxn modelId="{532AFC46-0FDC-46F5-9E03-3D599A799C48}" type="presParOf" srcId="{42BED641-FA4F-4D4B-9A19-A7D3C3BE1408}" destId="{EA4E738B-1483-44D6-89EB-8256A9C3F87D}" srcOrd="1" destOrd="0" presId="urn:microsoft.com/office/officeart/2005/8/layout/orgChart1"/>
    <dgm:cxn modelId="{7A3E5B0B-5368-4A4B-9E3E-42C39483400F}" type="presParOf" srcId="{FEF5B6E2-22EA-4CFA-BF26-961399773F49}" destId="{B5B7C6F2-824B-4B22-9513-4D47B87A1DEF}" srcOrd="1" destOrd="0" presId="urn:microsoft.com/office/officeart/2005/8/layout/orgChart1"/>
    <dgm:cxn modelId="{91DD8DC2-33BB-4143-A369-5232CFB07B0F}" type="presParOf" srcId="{FEF5B6E2-22EA-4CFA-BF26-961399773F49}" destId="{AD4B3EEE-3AC5-44A5-8891-70C0728030DE}" srcOrd="2" destOrd="0" presId="urn:microsoft.com/office/officeart/2005/8/layout/orgChart1"/>
    <dgm:cxn modelId="{98B376A6-8B74-4092-BF7B-6606A3EB07B4}" type="presParOf" srcId="{3666C14E-3FE7-4AB2-BA4F-4535D42C477E}" destId="{1A2BCB80-89E2-41EC-87D9-8650DA66AB8A}" srcOrd="4" destOrd="0" presId="urn:microsoft.com/office/officeart/2005/8/layout/orgChart1"/>
    <dgm:cxn modelId="{9EBF55E6-21E6-4528-85CA-33974D664C7B}" type="presParOf" srcId="{3666C14E-3FE7-4AB2-BA4F-4535D42C477E}" destId="{CD498E25-17A8-4592-A106-0BDE77F9F8BE}" srcOrd="5" destOrd="0" presId="urn:microsoft.com/office/officeart/2005/8/layout/orgChart1"/>
    <dgm:cxn modelId="{83A59DEA-7B56-486B-84A0-3EB7727030E4}" type="presParOf" srcId="{CD498E25-17A8-4592-A106-0BDE77F9F8BE}" destId="{1832CD07-F56C-4B75-9FC3-CEF6C2D6EA45}" srcOrd="0" destOrd="0" presId="urn:microsoft.com/office/officeart/2005/8/layout/orgChart1"/>
    <dgm:cxn modelId="{DA564B4A-7674-4FFA-A494-11714C4246E5}" type="presParOf" srcId="{1832CD07-F56C-4B75-9FC3-CEF6C2D6EA45}" destId="{F7484F86-9514-4EEC-AAEC-65AD9B4B3D96}" srcOrd="0" destOrd="0" presId="urn:microsoft.com/office/officeart/2005/8/layout/orgChart1"/>
    <dgm:cxn modelId="{2CDE8F9F-92B5-4DB3-9E9A-5B94521E750E}" type="presParOf" srcId="{1832CD07-F56C-4B75-9FC3-CEF6C2D6EA45}" destId="{2F8AA862-E8D3-4043-95F3-7EBB33FDC237}" srcOrd="1" destOrd="0" presId="urn:microsoft.com/office/officeart/2005/8/layout/orgChart1"/>
    <dgm:cxn modelId="{9DF6AFDB-4283-4512-98B8-12F6ADC960EC}" type="presParOf" srcId="{CD498E25-17A8-4592-A106-0BDE77F9F8BE}" destId="{D6D1B4BE-1E43-4CD4-965F-996A3963A4DE}" srcOrd="1" destOrd="0" presId="urn:microsoft.com/office/officeart/2005/8/layout/orgChart1"/>
    <dgm:cxn modelId="{9A678267-2A93-436C-ABF6-2BCE1B887F54}" type="presParOf" srcId="{CD498E25-17A8-4592-A106-0BDE77F9F8BE}" destId="{2585E360-1265-4DAF-8ED0-8CB30CFCA044}" srcOrd="2" destOrd="0" presId="urn:microsoft.com/office/officeart/2005/8/layout/orgChart1"/>
    <dgm:cxn modelId="{888B03ED-7746-4853-8157-360B0A5890B0}" type="presParOf" srcId="{3666C14E-3FE7-4AB2-BA4F-4535D42C477E}" destId="{9AAB9F84-69DB-4974-8FB3-17FE16A42904}" srcOrd="6" destOrd="0" presId="urn:microsoft.com/office/officeart/2005/8/layout/orgChart1"/>
    <dgm:cxn modelId="{0714B682-73CA-4E4F-B494-E699B89F201C}" type="presParOf" srcId="{3666C14E-3FE7-4AB2-BA4F-4535D42C477E}" destId="{C3EE2C24-35C5-4383-8BA8-04718D61B1E3}" srcOrd="7" destOrd="0" presId="urn:microsoft.com/office/officeart/2005/8/layout/orgChart1"/>
    <dgm:cxn modelId="{3440DBB1-3F74-4BAA-8753-732687730BF5}" type="presParOf" srcId="{C3EE2C24-35C5-4383-8BA8-04718D61B1E3}" destId="{D76FB983-6AF4-4D17-803C-BE4F9D86E241}" srcOrd="0" destOrd="0" presId="urn:microsoft.com/office/officeart/2005/8/layout/orgChart1"/>
    <dgm:cxn modelId="{A1CB236F-FD29-4D91-B39C-EA5DE9844A4B}" type="presParOf" srcId="{D76FB983-6AF4-4D17-803C-BE4F9D86E241}" destId="{C95AECE2-07C4-42E7-90DA-5CD8EA216CFC}" srcOrd="0" destOrd="0" presId="urn:microsoft.com/office/officeart/2005/8/layout/orgChart1"/>
    <dgm:cxn modelId="{7CBF04E7-57EE-4B7C-9B70-7FA133EE89F4}" type="presParOf" srcId="{D76FB983-6AF4-4D17-803C-BE4F9D86E241}" destId="{4704A764-F3E3-46A1-B698-AC3BCD85875D}" srcOrd="1" destOrd="0" presId="urn:microsoft.com/office/officeart/2005/8/layout/orgChart1"/>
    <dgm:cxn modelId="{2740EAA2-512B-4581-9263-3A9B7443D180}" type="presParOf" srcId="{C3EE2C24-35C5-4383-8BA8-04718D61B1E3}" destId="{C07B020C-8290-4505-84E9-D8CD925D7B93}" srcOrd="1" destOrd="0" presId="urn:microsoft.com/office/officeart/2005/8/layout/orgChart1"/>
    <dgm:cxn modelId="{F5D4B957-683F-448A-96CB-AEB73FCAE01E}" type="presParOf" srcId="{C3EE2C24-35C5-4383-8BA8-04718D61B1E3}" destId="{97715D9E-A6B5-4BE2-9531-017E1F9F5E37}" srcOrd="2" destOrd="0" presId="urn:microsoft.com/office/officeart/2005/8/layout/orgChart1"/>
    <dgm:cxn modelId="{3425BCB5-6FCE-4A20-8AF3-CAEFC6D27BE2}" type="presParOf" srcId="{3666C14E-3FE7-4AB2-BA4F-4535D42C477E}" destId="{F8AA5B07-D62E-4BEF-A7F4-BB8154CE0161}" srcOrd="8" destOrd="0" presId="urn:microsoft.com/office/officeart/2005/8/layout/orgChart1"/>
    <dgm:cxn modelId="{FE39664D-94F8-4013-B57B-1E737F249E67}" type="presParOf" srcId="{3666C14E-3FE7-4AB2-BA4F-4535D42C477E}" destId="{28D3CB32-FAA0-4273-8538-1EB307061468}" srcOrd="9" destOrd="0" presId="urn:microsoft.com/office/officeart/2005/8/layout/orgChart1"/>
    <dgm:cxn modelId="{5D46E9B9-36BB-42D9-B4A5-5D1630C79197}" type="presParOf" srcId="{28D3CB32-FAA0-4273-8538-1EB307061468}" destId="{4E6634D0-9CA1-4ACD-BF91-91BEE47E76EF}" srcOrd="0" destOrd="0" presId="urn:microsoft.com/office/officeart/2005/8/layout/orgChart1"/>
    <dgm:cxn modelId="{A44A1C33-D669-4399-BE89-AA6CE6C964C9}" type="presParOf" srcId="{4E6634D0-9CA1-4ACD-BF91-91BEE47E76EF}" destId="{EE219807-47C8-4941-99AE-CE39076E53F5}" srcOrd="0" destOrd="0" presId="urn:microsoft.com/office/officeart/2005/8/layout/orgChart1"/>
    <dgm:cxn modelId="{A0D647ED-A957-4778-BDCE-81D678685416}" type="presParOf" srcId="{4E6634D0-9CA1-4ACD-BF91-91BEE47E76EF}" destId="{A8ED66CC-CBB3-4EB5-ADE1-6E062170315B}" srcOrd="1" destOrd="0" presId="urn:microsoft.com/office/officeart/2005/8/layout/orgChart1"/>
    <dgm:cxn modelId="{3CBC78ED-A2FA-44ED-BB2A-42AA85F4BCB7}" type="presParOf" srcId="{28D3CB32-FAA0-4273-8538-1EB307061468}" destId="{55A4A9B7-D2D2-4F27-9972-54B957F184B3}" srcOrd="1" destOrd="0" presId="urn:microsoft.com/office/officeart/2005/8/layout/orgChart1"/>
    <dgm:cxn modelId="{2CB3039D-1205-4C49-88BA-CAA314398DA0}" type="presParOf" srcId="{28D3CB32-FAA0-4273-8538-1EB307061468}" destId="{A6D08738-8725-4BBB-8D6E-6E0F7F338F27}" srcOrd="2" destOrd="0" presId="urn:microsoft.com/office/officeart/2005/8/layout/orgChart1"/>
    <dgm:cxn modelId="{93D6E91A-919F-4F6F-98BA-6583072A70F0}" type="presParOf" srcId="{D09FB176-C899-4C34-A2EF-DF4099E3930B}" destId="{10032A81-28F1-4589-A2C9-2F713826DB5B}" srcOrd="2" destOrd="0" presId="urn:microsoft.com/office/officeart/2005/8/layout/orgChart1"/>
    <dgm:cxn modelId="{E86AEA01-AB53-411B-A660-3C74DB6D1210}" type="presParOf" srcId="{B9578B13-712D-4BAD-A28F-A7352074EDA6}" destId="{32FB19E3-A600-4FF8-A94D-C01CD3811CEB}" srcOrd="2" destOrd="0" presId="urn:microsoft.com/office/officeart/2005/8/layout/orgChart1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type="parTrans" cxnId="{62D3D611-F7F7-48F8-818D-97E3036B4661}">
      <dgm:prSet/>
      <dgm:spPr/>
      <dgm:t>
        <a:bodyPr/>
        <a:lstStyle/>
        <a:p>
          <a:endParaRPr lang="en-US"/>
        </a:p>
      </dgm:t>
    </dgm:pt>
    <dgm:pt modelId="{2BB24C7C-03A9-467E-B195-815F3F9D728A}" type="sibTrans" cxnId="{62D3D611-F7F7-48F8-818D-97E3036B4661}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type="parTrans" cxnId="{0A95BE57-5B99-44FA-9C7B-D3C8BF81262C}">
      <dgm:prSet/>
      <dgm:spPr/>
      <dgm:t>
        <a:bodyPr/>
        <a:lstStyle/>
        <a:p>
          <a:endParaRPr lang="en-US"/>
        </a:p>
      </dgm:t>
    </dgm:pt>
    <dgm:pt modelId="{0375E773-CE61-4D48-ABA9-9ECD5EC1B0AF}" type="sibTrans" cxnId="{0A95BE57-5B99-44FA-9C7B-D3C8BF81262C}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type="parTrans" cxnId="{4AFE04D0-F60A-4DE7-BE84-6DFBEC648F99}">
      <dgm:prSet/>
      <dgm:spPr/>
      <dgm:t>
        <a:bodyPr/>
        <a:lstStyle/>
        <a:p>
          <a:endParaRPr lang="en-US"/>
        </a:p>
      </dgm:t>
    </dgm:pt>
    <dgm:pt modelId="{5188A0D4-B27F-406F-A4D0-92D1418347AA}" type="sibTrans" cxnId="{4AFE04D0-F60A-4DE7-BE84-6DFBEC648F99}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type="parTrans" cxnId="{3534BC46-7AC1-4C3C-AF31-12BC549EBAC6}">
      <dgm:prSet/>
      <dgm:spPr/>
      <dgm:t>
        <a:bodyPr/>
        <a:lstStyle/>
        <a:p>
          <a:endParaRPr lang="en-US"/>
        </a:p>
      </dgm:t>
    </dgm:pt>
    <dgm:pt modelId="{022B1737-D658-4470-AFC8-A1A7DC2269CF}" type="sibTrans" cxnId="{3534BC46-7AC1-4C3C-AF31-12BC549EBAC6}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type="parTrans" cxnId="{A5D42D30-8BBB-47C1-820D-B0F5B8A4D038}">
      <dgm:prSet/>
      <dgm:spPr/>
      <dgm:t>
        <a:bodyPr/>
        <a:lstStyle/>
        <a:p>
          <a:endParaRPr lang="en-US"/>
        </a:p>
      </dgm:t>
    </dgm:pt>
    <dgm:pt modelId="{05D9770A-7F49-49EB-8F2F-083A9541BD56}" type="sibTrans" cxnId="{A5D42D30-8BBB-47C1-820D-B0F5B8A4D038}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type="parTrans" cxnId="{719A483F-C205-4BB1-A678-1BEB349FEF1A}">
      <dgm:prSet/>
      <dgm:spPr/>
      <dgm:t>
        <a:bodyPr/>
        <a:lstStyle/>
        <a:p>
          <a:endParaRPr lang="en-US"/>
        </a:p>
      </dgm:t>
    </dgm:pt>
    <dgm:pt modelId="{F44A0280-D48E-4F84-9012-DEBE8E5A64CB}" type="sibTrans" cxnId="{719A483F-C205-4BB1-A678-1BEB349FEF1A}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type="parTrans" cxnId="{F67A366D-13B3-43B7-929E-D479156FF46D}">
      <dgm:prSet/>
      <dgm:spPr/>
      <dgm:t>
        <a:bodyPr/>
        <a:lstStyle/>
        <a:p>
          <a:endParaRPr lang="en-US"/>
        </a:p>
      </dgm:t>
    </dgm:pt>
    <dgm:pt modelId="{193B2A18-641D-4273-9C4D-1CAB56A9F9C4}" type="sibTrans" cxnId="{F67A366D-13B3-43B7-929E-D479156FF46D}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type="parTrans" cxnId="{2F09A822-1F9F-4736-8100-A72B203EAFD5}">
      <dgm:prSet/>
      <dgm:spPr/>
      <dgm:t>
        <a:bodyPr/>
        <a:lstStyle/>
        <a:p>
          <a:endParaRPr lang="en-US"/>
        </a:p>
      </dgm:t>
    </dgm:pt>
    <dgm:pt modelId="{23313101-1841-452C-B345-25B453F1C5FB}" type="sibTrans" cxnId="{2F09A822-1F9F-4736-8100-A72B203EAFD5}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type="parTrans" cxnId="{1EB78B0D-4E0E-4F8E-A755-D40B8F078319}">
      <dgm:prSet/>
      <dgm:spPr/>
      <dgm:t>
        <a:bodyPr/>
        <a:lstStyle/>
        <a:p>
          <a:endParaRPr lang="en-US"/>
        </a:p>
      </dgm:t>
    </dgm:pt>
    <dgm:pt modelId="{D3410E9C-65F8-4E5D-A91D-C77768955C26}" type="sibTrans" cxnId="{1EB78B0D-4E0E-4F8E-A755-D40B8F078319}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type="parTrans" cxnId="{F93F7D88-5081-458B-87AE-738BADF69E2D}">
      <dgm:prSet/>
      <dgm:spPr/>
      <dgm:t>
        <a:bodyPr/>
        <a:lstStyle/>
        <a:p>
          <a:endParaRPr lang="en-US"/>
        </a:p>
      </dgm:t>
    </dgm:pt>
    <dgm:pt modelId="{7CCF9A5F-02C8-4869-8B0F-982990BAC5A8}" type="sibTrans" cxnId="{F93F7D88-5081-458B-87AE-738BADF69E2D}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type="parTrans" cxnId="{A3323239-6160-4FFC-A4FF-65905DE02548}">
      <dgm:prSet/>
      <dgm:spPr/>
      <dgm:t>
        <a:bodyPr/>
        <a:lstStyle/>
        <a:p>
          <a:endParaRPr lang="en-US"/>
        </a:p>
      </dgm:t>
    </dgm:pt>
    <dgm:pt modelId="{42EC7760-387A-4B9D-B05C-86184DD90216}" type="sibTrans" cxnId="{A3323239-6160-4FFC-A4FF-65905DE02548}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type="parTrans" cxnId="{41607B5C-242B-43B1-AAE9-3469DF896A48}">
      <dgm:prSet/>
      <dgm:spPr/>
      <dgm:t>
        <a:bodyPr/>
        <a:lstStyle/>
        <a:p>
          <a:endParaRPr lang="en-US"/>
        </a:p>
      </dgm:t>
    </dgm:pt>
    <dgm:pt modelId="{18A0654F-56A6-4BF5-A2AA-4D910294ECA7}" type="sibTrans" cxnId="{41607B5C-242B-43B1-AAE9-3469DF896A48}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type="parTrans" cxnId="{80240499-6018-490B-97D2-B8F841E00417}">
      <dgm:prSet/>
      <dgm:spPr/>
      <dgm:t>
        <a:bodyPr/>
        <a:lstStyle/>
        <a:p>
          <a:endParaRPr lang="en-US"/>
        </a:p>
      </dgm:t>
    </dgm:pt>
    <dgm:pt modelId="{3152A623-71FC-46BA-B163-B2CB884C1950}" type="sibTrans" cxnId="{80240499-6018-490B-97D2-B8F841E00417}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type="parTrans" cxnId="{D95B5EC6-1086-4F07-B7AA-7D42011840F1}">
      <dgm:prSet/>
      <dgm:spPr/>
      <dgm:t>
        <a:bodyPr/>
        <a:lstStyle/>
        <a:p>
          <a:endParaRPr lang="en-US"/>
        </a:p>
      </dgm:t>
    </dgm:pt>
    <dgm:pt modelId="{97500BCB-9496-42E6-85B7-F43988AE5A2B}" type="sibTrans" cxnId="{D95B5EC6-1086-4F07-B7AA-7D42011840F1}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type="parTrans" cxnId="{6C6376CE-1309-441D-9511-7B47F6FE40FD}">
      <dgm:prSet/>
      <dgm:spPr/>
      <dgm:t>
        <a:bodyPr/>
        <a:lstStyle/>
        <a:p>
          <a:endParaRPr lang="en-US"/>
        </a:p>
      </dgm:t>
    </dgm:pt>
    <dgm:pt modelId="{69C218C4-B39A-4EBE-86ED-43E9EA397A3F}" type="sibTrans" cxnId="{6C6376CE-1309-441D-9511-7B47F6FE40FD}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type="parTrans" cxnId="{34057DA2-0171-4A6A-913F-43A45C99C628}">
      <dgm:prSet/>
      <dgm:spPr/>
      <dgm:t>
        <a:bodyPr/>
        <a:lstStyle/>
        <a:p>
          <a:endParaRPr lang="en-US"/>
        </a:p>
      </dgm:t>
    </dgm:pt>
    <dgm:pt modelId="{857D8994-6BF3-4045-8D92-F3715E49F675}" type="sibTrans" cxnId="{34057DA2-0171-4A6A-913F-43A45C99C628}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type="parTrans" cxnId="{CFD40B4D-5EC0-4B94-959C-706B913F55C5}">
      <dgm:prSet/>
      <dgm:spPr/>
      <dgm:t>
        <a:bodyPr/>
        <a:lstStyle/>
        <a:p>
          <a:endParaRPr lang="en-US"/>
        </a:p>
      </dgm:t>
    </dgm:pt>
    <dgm:pt modelId="{ED809CED-2E1C-47AD-8EE6-96AF01FAC231}" type="sibTrans" cxnId="{CFD40B4D-5EC0-4B94-959C-706B913F55C5}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type="parTrans" cxnId="{36A3CCD9-A34E-4D94-B842-D9C245213396}">
      <dgm:prSet/>
      <dgm:spPr/>
      <dgm:t>
        <a:bodyPr/>
        <a:lstStyle/>
        <a:p>
          <a:endParaRPr lang="en-US"/>
        </a:p>
      </dgm:t>
    </dgm:pt>
    <dgm:pt modelId="{978D9EE4-67DA-4450-A323-BED4E4CBA624}" type="sibTrans" cxnId="{36A3CCD9-A34E-4D94-B842-D9C245213396}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F59DAC05-9197-4BC8-96C3-B604D091E60B}" type="presOf" srcId="{51AC05A3-5125-4631-8328-EE9742C5CE1F}" destId="{7533127D-6F77-420D-9337-03A9B17677A7}" srcOrd="0" destOrd="0" presId="urn:microsoft.com/office/officeart/2005/8/layout/orgChart1"/>
    <dgm:cxn modelId="{324CBACA-D305-40F4-B9CC-7DF4D32FDAF7}" type="presOf" srcId="{E2FDDA39-0A56-4C19-9570-F6322A50CD7C}" destId="{C95AECE2-07C4-42E7-90DA-5CD8EA216CFC}" srcOrd="0" destOrd="0" presId="urn:microsoft.com/office/officeart/2005/8/layout/orgChart1"/>
    <dgm:cxn modelId="{BA562E9E-E202-4605-A5A9-D0E2D68A1A7D}" type="presOf" srcId="{EDF4E25F-6E69-41B7-B57F-66E5D749104E}" destId="{CD65CBB6-B9A3-48AB-AFB3-4BE4B03553D3}" srcOrd="0" destOrd="0" presId="urn:microsoft.com/office/officeart/2005/8/layout/orgChart1"/>
    <dgm:cxn modelId="{03F22EC4-8199-4DBE-ADB6-6836C3B9790A}" type="presOf" srcId="{382A9707-8CE9-4448-A732-795155023764}" destId="{40CBCC65-FD09-4B94-B9C9-3482617F2627}" srcOrd="1" destOrd="0" presId="urn:microsoft.com/office/officeart/2005/8/layout/orgChart1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41E9D8BA-CDCF-4C37-9B19-07D26B1F2226}" type="presOf" srcId="{6A766238-49C0-489C-9759-5801318FB123}" destId="{8F3E2022-AB5E-4438-BDBE-146FD19E8285}" srcOrd="0" destOrd="0" presId="urn:microsoft.com/office/officeart/2005/8/layout/orgChart1"/>
    <dgm:cxn modelId="{5F70E14C-5D8A-4824-8E1D-670BA492AAA4}" type="presOf" srcId="{DC9F82DD-39AD-486C-81D6-0E3C38A96BAD}" destId="{4F6F1802-D2DC-45F2-8B57-B9ACE00E096B}" srcOrd="0" destOrd="0" presId="urn:microsoft.com/office/officeart/2005/8/layout/orgChart1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D11F1671-D319-463A-BAF5-0BD7EE8FDFD0}" type="presOf" srcId="{DCB062A1-302A-48A6-BE81-96138548FF70}" destId="{1AE91293-7748-4E52-8855-7B838C555EB9}" srcOrd="0" destOrd="0" presId="urn:microsoft.com/office/officeart/2005/8/layout/orgChart1"/>
    <dgm:cxn modelId="{D8CF293E-8F87-4D2F-BA72-3A38EB45AA0D}" type="presOf" srcId="{43C964D4-3EA5-4709-BA45-DC9671707267}" destId="{ABF5B3AF-9C3F-43AC-89B9-A4B84688B739}" srcOrd="0" destOrd="0" presId="urn:microsoft.com/office/officeart/2005/8/layout/orgChart1"/>
    <dgm:cxn modelId="{5402ED91-8204-4081-90DA-FDF79F9DB6E8}" type="presOf" srcId="{1D03C52E-27F1-4CAD-B953-A57260381D87}" destId="{52D64095-8F0B-43C5-A134-4F8EB745D0AC}" srcOrd="0" destOrd="0" presId="urn:microsoft.com/office/officeart/2005/8/layout/orgChart1"/>
    <dgm:cxn modelId="{D5EDFB2E-A4B3-45EB-98BC-1AE28B67BFAA}" type="presOf" srcId="{D91152BC-9A33-44D3-AEBB-F20420DB430F}" destId="{30DA9891-B7C7-405D-9015-1C3DF0E9850F}" srcOrd="0" destOrd="0" presId="urn:microsoft.com/office/officeart/2005/8/layout/orgChart1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933B04B7-A194-4E37-B9D7-3277376A34E4}" type="presOf" srcId="{B40A1E99-819E-4C0D-B671-3D134F0F7163}" destId="{179F0FCD-C306-4B84-A7DF-E34F9FAB6F56}" srcOrd="1" destOrd="0" presId="urn:microsoft.com/office/officeart/2005/8/layout/orgChart1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7EA626FD-5E03-461E-8E27-2A471DD71D71}" type="presOf" srcId="{88415C31-82DD-4EF9-9A7A-1D4D99FB6B9D}" destId="{ED956AEF-5A78-47DC-9D97-3B27A2E93095}" srcOrd="0" destOrd="0" presId="urn:microsoft.com/office/officeart/2005/8/layout/orgChart1"/>
    <dgm:cxn modelId="{7C01CFC8-1CA0-4CAE-AB67-866949F0C394}" type="presOf" srcId="{CE683E6A-A313-4F5C-8639-235783D1198F}" destId="{6C1B72B2-EE6C-495B-ADAD-8508CE8EB807}" srcOrd="0" destOrd="0" presId="urn:microsoft.com/office/officeart/2005/8/layout/orgChart1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676312E0-ED8D-4627-BBA7-BAD3BFFB5FB3}" type="presOf" srcId="{032924AE-7BA3-4608-9D4D-A10FC22FA55B}" destId="{842224E6-60DA-412E-8A1B-7533C1377869}" srcOrd="1" destOrd="0" presId="urn:microsoft.com/office/officeart/2005/8/layout/orgChart1"/>
    <dgm:cxn modelId="{00E1BA68-701C-4A94-BEC2-51F0D5C103BF}" type="presOf" srcId="{8514C17C-35EC-4D14-92F7-13A577CAA5C4}" destId="{3AA4BA60-CAF3-4B65-8A7B-26648B565082}" srcOrd="1" destOrd="0" presId="urn:microsoft.com/office/officeart/2005/8/layout/orgChart1"/>
    <dgm:cxn modelId="{605C953B-A563-4A57-B805-6BD638506FB9}" type="presOf" srcId="{C7336B56-6975-43EE-AA11-2CF9D86F3B72}" destId="{2F8AA862-E8D3-4043-95F3-7EBB33FDC237}" srcOrd="1" destOrd="0" presId="urn:microsoft.com/office/officeart/2005/8/layout/orgChart1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D31C33F2-F3A7-4F50-A2AA-8918F134CE7B}" type="presOf" srcId="{00B822AA-E50D-409C-8E77-78CE41F17C4F}" destId="{EE7467E8-D778-4C18-9C7C-925EF25B0DC2}" srcOrd="1" destOrd="0" presId="urn:microsoft.com/office/officeart/2005/8/layout/orgChart1"/>
    <dgm:cxn modelId="{14751981-6C44-40BB-AF2B-B9A6EB91ED7D}" type="presOf" srcId="{8514C17C-35EC-4D14-92F7-13A577CAA5C4}" destId="{079C46BA-E270-4C4F-9AA8-92E32A64D736}" srcOrd="0" destOrd="0" presId="urn:microsoft.com/office/officeart/2005/8/layout/orgChart1"/>
    <dgm:cxn modelId="{19C92BC1-720B-4084-A413-2D052C381146}" type="presOf" srcId="{E2FDDA39-0A56-4C19-9570-F6322A50CD7C}" destId="{4704A764-F3E3-46A1-B698-AC3BCD85875D}" srcOrd="1" destOrd="0" presId="urn:microsoft.com/office/officeart/2005/8/layout/orgChart1"/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8602914D-D443-4A1C-B733-4C33124D2275}" type="presOf" srcId="{88B02B86-A182-47E8-98CE-5F03ED03FC83}" destId="{1A2BCB80-89E2-41EC-87D9-8650DA66AB8A}" srcOrd="0" destOrd="0" presId="urn:microsoft.com/office/officeart/2005/8/layout/orgChart1"/>
    <dgm:cxn modelId="{9C2F0F43-C5F5-457D-BB41-DC5BD2E12971}" type="presOf" srcId="{41CBE71F-8A1C-4046-8B51-627382F890A8}" destId="{BD53C961-9C2E-42B5-A825-EB1CD5AF2FE3}" srcOrd="0" destOrd="0" presId="urn:microsoft.com/office/officeart/2005/8/layout/orgChart1"/>
    <dgm:cxn modelId="{15682BE7-3FE0-4315-B884-003ADF3E92E3}" type="presOf" srcId="{57A44C0D-573F-44FB-BC9E-B18382ACCC39}" destId="{9AAB9F84-69DB-4974-8FB3-17FE16A42904}" srcOrd="0" destOrd="0" presId="urn:microsoft.com/office/officeart/2005/8/layout/orgChart1"/>
    <dgm:cxn modelId="{39871C11-73DA-4950-99E8-00CA32C5C089}" type="presOf" srcId="{51AC05A3-5125-4631-8328-EE9742C5CE1F}" destId="{75DCBE71-7469-49E9-81E5-E6A43E3EC0DC}" srcOrd="1" destOrd="0" presId="urn:microsoft.com/office/officeart/2005/8/layout/orgChart1"/>
    <dgm:cxn modelId="{A09EE926-4185-433C-A8F5-C337FBF999F9}" type="presOf" srcId="{D91152BC-9A33-44D3-AEBB-F20420DB430F}" destId="{5EC808F1-181C-42C2-975C-2B558EBCB7FE}" srcOrd="1" destOrd="0" presId="urn:microsoft.com/office/officeart/2005/8/layout/orgChart1"/>
    <dgm:cxn modelId="{B4B1EC9C-DA6A-46F3-A9F0-12B3E4429F99}" type="presOf" srcId="{092024CE-8423-4E50-A34E-3122E05631CC}" destId="{0A55F855-E390-49C4-85C3-4EB5DC8DFEC3}" srcOrd="1" destOrd="0" presId="urn:microsoft.com/office/officeart/2005/8/layout/orgChart1"/>
    <dgm:cxn modelId="{AD955633-5726-4A49-85CA-54A93B4B1BDA}" type="presOf" srcId="{032924AE-7BA3-4608-9D4D-A10FC22FA55B}" destId="{FCA2B357-06A1-4199-999C-BBE32872F828}" srcOrd="0" destOrd="0" presId="urn:microsoft.com/office/officeart/2005/8/layout/orgChart1"/>
    <dgm:cxn modelId="{5467841A-FE18-4D82-9331-48DC6E1C7D21}" type="presOf" srcId="{382A9707-8CE9-4448-A732-795155023764}" destId="{C9EB4BFF-95DA-49B7-87A2-66A52A4FCDFA}" srcOrd="0" destOrd="0" presId="urn:microsoft.com/office/officeart/2005/8/layout/orgChart1"/>
    <dgm:cxn modelId="{C16A1190-19EC-481B-823B-43957EEBA3B0}" type="presOf" srcId="{6A766238-49C0-489C-9759-5801318FB123}" destId="{F4F60A8B-BCFE-4E33-9289-BF4CA9206F7B}" srcOrd="1" destOrd="0" presId="urn:microsoft.com/office/officeart/2005/8/layout/orgChart1"/>
    <dgm:cxn modelId="{CA1074F3-377F-4714-ABCA-3E39ED3A6508}" type="presOf" srcId="{DCCE79F2-51DC-4E3A-8F3D-0CB311D1F14D}" destId="{A8ED66CC-CBB3-4EB5-ADE1-6E062170315B}" srcOrd="1" destOrd="0" presId="urn:microsoft.com/office/officeart/2005/8/layout/orgChart1"/>
    <dgm:cxn modelId="{469354F1-2CC8-4F85-9920-4F87EFA73547}" type="presOf" srcId="{D656347E-658D-41DE-86E2-9688A1F66EB3}" destId="{D351E307-7A60-4733-B21C-CC6D6E5D051D}" srcOrd="0" destOrd="0" presId="urn:microsoft.com/office/officeart/2005/8/layout/orgChart1"/>
    <dgm:cxn modelId="{56A7F979-23DB-4B0C-9F0F-BCF4D5D59955}" type="presOf" srcId="{1E17A9B5-1CC6-4BF4-A5EB-2099972243B8}" destId="{F0DC39B6-0C64-430A-9FFB-4907B94E244D}" srcOrd="0" destOrd="0" presId="urn:microsoft.com/office/officeart/2005/8/layout/orgChart1"/>
    <dgm:cxn modelId="{9B2689ED-8DB5-46A4-AD33-72FD5DD09A9F}" type="presOf" srcId="{BAA37ED3-8504-4718-82EA-2141E33A703B}" destId="{C6471DB4-9B93-437A-AEBE-F3B71F737DF8}" srcOrd="0" destOrd="0" presId="urn:microsoft.com/office/officeart/2005/8/layout/orgChart1"/>
    <dgm:cxn modelId="{BC40ED86-A68C-4605-88BE-62C5BD350E12}" type="presOf" srcId="{BCA1F9C7-A2DE-4DA9-9030-581CAAE089DA}" destId="{7E670A0B-4B6A-45AD-AE95-FAE9E52BA24F}" srcOrd="0" destOrd="0" presId="urn:microsoft.com/office/officeart/2005/8/layout/orgChart1"/>
    <dgm:cxn modelId="{791B6C1A-63D1-4F42-B524-A222D886C50B}" type="presOf" srcId="{D3B00EB5-7252-4C54-A138-4FDE2761BA89}" destId="{77FF546B-1ADB-4B35-B705-B48DE95D0A7F}" srcOrd="0" destOrd="0" presId="urn:microsoft.com/office/officeart/2005/8/layout/orgChart1"/>
    <dgm:cxn modelId="{6494B26B-83C9-401F-9BC5-04F7C245C10C}" type="presOf" srcId="{B40A1E99-819E-4C0D-B671-3D134F0F7163}" destId="{3A05D6AC-55D4-4F8B-831D-7528DBB5E857}" srcOrd="0" destOrd="0" presId="urn:microsoft.com/office/officeart/2005/8/layout/orgChart1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E70F5714-EAE9-4A41-9238-4226529583ED}" type="presOf" srcId="{D5F013B3-4B4E-4E38-9BAF-4B34B2BB0C79}" destId="{26E61D30-5696-4E05-9044-AF73EF27DAB2}" srcOrd="0" destOrd="0" presId="urn:microsoft.com/office/officeart/2005/8/layout/orgChart1"/>
    <dgm:cxn modelId="{6C3A0EC6-37AE-4B2A-BC5F-678D9CB442D1}" type="presOf" srcId="{88415C31-82DD-4EF9-9A7A-1D4D99FB6B9D}" destId="{0936C29E-0ABE-4289-9453-F6DF249F454C}" srcOrd="1" destOrd="0" presId="urn:microsoft.com/office/officeart/2005/8/layout/orgChart1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A13F3C5A-2014-4993-9C3F-C4720E757D08}" type="presOf" srcId="{092024CE-8423-4E50-A34E-3122E05631CC}" destId="{2C701CAE-D8F1-461E-8A0C-C57AEB1CD6C2}" srcOrd="0" destOrd="0" presId="urn:microsoft.com/office/officeart/2005/8/layout/orgChart1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D27165E1-5EC8-49F2-9637-1F5B92246A12}" type="presOf" srcId="{00B822AA-E50D-409C-8E77-78CE41F17C4F}" destId="{86ECFBC0-6EDE-49D7-A5E4-E61CBAF4A092}" srcOrd="0" destOrd="0" presId="urn:microsoft.com/office/officeart/2005/8/layout/orgChart1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0B15B2EC-E62A-4FAA-BC40-349A12B92553}" type="presOf" srcId="{CBC98D67-7A4E-4DF5-AC0F-18B667594BB8}" destId="{D644628E-4C6F-4DF2-8C07-D2B66E3A4757}" srcOrd="0" destOrd="0" presId="urn:microsoft.com/office/officeart/2005/8/layout/orgChart1"/>
    <dgm:cxn modelId="{8D683C68-96A5-43B0-97A6-D9EFE3F7C81A}" type="presOf" srcId="{C7336B56-6975-43EE-AA11-2CF9D86F3B72}" destId="{F7484F86-9514-4EEC-AAEC-65AD9B4B3D96}" srcOrd="0" destOrd="0" presId="urn:microsoft.com/office/officeart/2005/8/layout/orgChart1"/>
    <dgm:cxn modelId="{3E724249-EFE2-411F-A0E9-B42A7A3C10DD}" type="presOf" srcId="{D5F013B3-4B4E-4E38-9BAF-4B34B2BB0C79}" destId="{14A5ABF2-8B49-4694-AC4C-1A898869B017}" srcOrd="1" destOrd="0" presId="urn:microsoft.com/office/officeart/2005/8/layout/orgChart1"/>
    <dgm:cxn modelId="{AC7BBDF4-96F4-46D1-B100-F713FD0655BD}" type="presOf" srcId="{B103CFD6-C2F2-4A76-8866-035FF64E5877}" destId="{D98E11BE-9177-4329-A5B4-B4B8653C2863}" srcOrd="0" destOrd="0" presId="urn:microsoft.com/office/officeart/2005/8/layout/orgChart1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AA95EDF9-CD86-4AD6-9553-6FB1C65F5324}" type="presOf" srcId="{0ED209FE-B93C-493B-85A2-BA5863869AE7}" destId="{B4ADFA40-1DC3-4BD0-BAE4-D5BA4FDF2B3E}" srcOrd="0" destOrd="0" presId="urn:microsoft.com/office/officeart/2005/8/layout/orgChart1"/>
    <dgm:cxn modelId="{2BD6F9DA-AA87-4407-B567-D994CCD9C6E8}" type="presOf" srcId="{3837525C-9A2A-44D5-8B42-9C0820CF3FF9}" destId="{6AC59FBD-FAEA-42FA-8EB1-29A7CC044828}" srcOrd="0" destOrd="0" presId="urn:microsoft.com/office/officeart/2005/8/layout/orgChart1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30A38808-296F-4862-9F6E-A416DD2A71A5}" type="presOf" srcId="{69BEBD41-3545-40FD-BFDD-D21BD47C872E}" destId="{74487508-3D4F-4F35-9119-7335AA499C95}" srcOrd="0" destOrd="0" presId="urn:microsoft.com/office/officeart/2005/8/layout/orgChart1"/>
    <dgm:cxn modelId="{1FA599CC-7CDC-4003-9B72-BB8C84C398A4}" type="presOf" srcId="{1E17A9B5-1CC6-4BF4-A5EB-2099972243B8}" destId="{0044642D-BF6E-4946-989D-7BC76303D8B1}" srcOrd="1" destOrd="0" presId="urn:microsoft.com/office/officeart/2005/8/layout/orgChart1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F2BC4207-3BCD-4150-B890-8EDC48ABD8C5}" type="presOf" srcId="{BC7A14EC-7DD0-42E2-A28E-8428AF273F49}" destId="{4E5DB2E5-BC21-45FD-89CF-804EEEA73D92}" srcOrd="0" destOrd="0" presId="urn:microsoft.com/office/officeart/2005/8/layout/orgChart1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AB363DE2-2082-4F6F-A21F-0D0BD54DCB20}" type="presOf" srcId="{844909A3-F2C8-49AE-869B-AFCA0AC709DF}" destId="{5A29D58D-62CC-4731-8120-CAD4354C3E03}" srcOrd="0" destOrd="0" presId="urn:microsoft.com/office/officeart/2005/8/layout/orgChart1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651B2514-8C72-4472-83ED-A0810EA3E5F6}" type="presOf" srcId="{49A41343-8942-4E0A-948C-7308CFEDA337}" destId="{F8AA5B07-D62E-4BEF-A7F4-BB8154CE0161}" srcOrd="0" destOrd="0" presId="urn:microsoft.com/office/officeart/2005/8/layout/orgChart1"/>
    <dgm:cxn modelId="{4F419463-DDBA-4163-B857-93C63648EC5B}" type="presOf" srcId="{69BEBD41-3545-40FD-BFDD-D21BD47C872E}" destId="{EA4E738B-1483-44D6-89EB-8256A9C3F87D}" srcOrd="1" destOrd="0" presId="urn:microsoft.com/office/officeart/2005/8/layout/orgChart1"/>
    <dgm:cxn modelId="{EA38A727-A529-4B7F-A1C5-0A9A1C854324}" type="presOf" srcId="{43C964D4-3EA5-4709-BA45-DC9671707267}" destId="{87899BB1-A811-4B2D-8FA3-633A97B1A6A6}" srcOrd="1" destOrd="0" presId="urn:microsoft.com/office/officeart/2005/8/layout/orgChart1"/>
    <dgm:cxn modelId="{2D568F14-83B5-4FB3-AD24-0404CE578EFC}" type="presOf" srcId="{DCCE79F2-51DC-4E3A-8F3D-0CB311D1F14D}" destId="{EE219807-47C8-4941-99AE-CE39076E53F5}" srcOrd="0" destOrd="0" presId="urn:microsoft.com/office/officeart/2005/8/layout/orgChart1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39D66A62-A304-4793-B899-06BBFFE3B8E5}" type="presOf" srcId="{B103CFD6-C2F2-4A76-8866-035FF64E5877}" destId="{2FA1AE03-77C2-487B-948B-82122901556A}" srcOrd="1" destOrd="0" presId="urn:microsoft.com/office/officeart/2005/8/layout/orgChart1"/>
    <dgm:cxn modelId="{545247B9-D1CB-4C1C-8B8C-07644F93B8BA}" type="presParOf" srcId="{6C1B72B2-EE6C-495B-ADAD-8508CE8EB807}" destId="{B9578B13-712D-4BAD-A28F-A7352074EDA6}" srcOrd="0" destOrd="0" presId="urn:microsoft.com/office/officeart/2005/8/layout/orgChart1"/>
    <dgm:cxn modelId="{46A78CA3-39E6-4876-91B9-7AE45E4C006B}" type="presParOf" srcId="{B9578B13-712D-4BAD-A28F-A7352074EDA6}" destId="{EA34C8C8-6EC1-483B-8E39-8E6926CED3CE}" srcOrd="0" destOrd="0" presId="urn:microsoft.com/office/officeart/2005/8/layout/orgChart1"/>
    <dgm:cxn modelId="{FD4B5C67-8E1B-4898-83BD-6837DD9E24FB}" type="presParOf" srcId="{EA34C8C8-6EC1-483B-8E39-8E6926CED3CE}" destId="{D98E11BE-9177-4329-A5B4-B4B8653C2863}" srcOrd="0" destOrd="0" presId="urn:microsoft.com/office/officeart/2005/8/layout/orgChart1"/>
    <dgm:cxn modelId="{D18CB57B-709B-44DF-B065-F0ACBBEFE9FD}" type="presParOf" srcId="{EA34C8C8-6EC1-483B-8E39-8E6926CED3CE}" destId="{2FA1AE03-77C2-487B-948B-82122901556A}" srcOrd="1" destOrd="0" presId="urn:microsoft.com/office/officeart/2005/8/layout/orgChart1"/>
    <dgm:cxn modelId="{B7014D21-6A57-4ECA-BBB1-8E75719F8975}" type="presParOf" srcId="{B9578B13-712D-4BAD-A28F-A7352074EDA6}" destId="{9C5DF944-3D7A-473D-A789-5CA86652B8F8}" srcOrd="1" destOrd="0" presId="urn:microsoft.com/office/officeart/2005/8/layout/orgChart1"/>
    <dgm:cxn modelId="{3F1C2DE2-4978-424C-A56E-4B120481BD90}" type="presParOf" srcId="{9C5DF944-3D7A-473D-A789-5CA86652B8F8}" destId="{D351E307-7A60-4733-B21C-CC6D6E5D051D}" srcOrd="0" destOrd="0" presId="urn:microsoft.com/office/officeart/2005/8/layout/orgChart1"/>
    <dgm:cxn modelId="{5FDC50D8-5FF4-4E9C-9342-3B526EF12015}" type="presParOf" srcId="{9C5DF944-3D7A-473D-A789-5CA86652B8F8}" destId="{60FE5B31-E82E-49E2-9469-B5D5674278BC}" srcOrd="1" destOrd="0" presId="urn:microsoft.com/office/officeart/2005/8/layout/orgChart1"/>
    <dgm:cxn modelId="{236CC367-C93B-4186-A802-D95F5A72AB9F}" type="presParOf" srcId="{60FE5B31-E82E-49E2-9469-B5D5674278BC}" destId="{CB88DD46-0D40-4A1B-9C97-26FA4C46EB15}" srcOrd="0" destOrd="0" presId="urn:microsoft.com/office/officeart/2005/8/layout/orgChart1"/>
    <dgm:cxn modelId="{E486968B-2AC2-4A3F-9BA0-788215927443}" type="presParOf" srcId="{CB88DD46-0D40-4A1B-9C97-26FA4C46EB15}" destId="{ABF5B3AF-9C3F-43AC-89B9-A4B84688B739}" srcOrd="0" destOrd="0" presId="urn:microsoft.com/office/officeart/2005/8/layout/orgChart1"/>
    <dgm:cxn modelId="{F5F699D5-7F54-4006-82AC-C080EDF4BE0D}" type="presParOf" srcId="{CB88DD46-0D40-4A1B-9C97-26FA4C46EB15}" destId="{87899BB1-A811-4B2D-8FA3-633A97B1A6A6}" srcOrd="1" destOrd="0" presId="urn:microsoft.com/office/officeart/2005/8/layout/orgChart1"/>
    <dgm:cxn modelId="{364F522F-AA63-476A-A799-B40DFEF2E5FF}" type="presParOf" srcId="{60FE5B31-E82E-49E2-9469-B5D5674278BC}" destId="{B6A20B03-CFA9-41D8-9956-9F0EB448DC4A}" srcOrd="1" destOrd="0" presId="urn:microsoft.com/office/officeart/2005/8/layout/orgChart1"/>
    <dgm:cxn modelId="{FFE8D5B9-10D8-4CCF-A5FB-084D8FBBC198}" type="presParOf" srcId="{B6A20B03-CFA9-41D8-9956-9F0EB448DC4A}" destId="{CD65CBB6-B9A3-48AB-AFB3-4BE4B03553D3}" srcOrd="0" destOrd="0" presId="urn:microsoft.com/office/officeart/2005/8/layout/orgChart1"/>
    <dgm:cxn modelId="{FF6EB51F-E5B7-4CC3-B4EE-3C7AD36471A5}" type="presParOf" srcId="{B6A20B03-CFA9-41D8-9956-9F0EB448DC4A}" destId="{ED1F0A6D-21D1-431E-B021-19DC70288741}" srcOrd="1" destOrd="0" presId="urn:microsoft.com/office/officeart/2005/8/layout/orgChart1"/>
    <dgm:cxn modelId="{014E0199-80D7-46E6-86B1-3A383F0B55ED}" type="presParOf" srcId="{ED1F0A6D-21D1-431E-B021-19DC70288741}" destId="{3035FF76-B78F-49A4-AACF-E2FF3786028F}" srcOrd="0" destOrd="0" presId="urn:microsoft.com/office/officeart/2005/8/layout/orgChart1"/>
    <dgm:cxn modelId="{2A18A7EF-B1CB-4748-9E14-6CF121AF25A4}" type="presParOf" srcId="{3035FF76-B78F-49A4-AACF-E2FF3786028F}" destId="{F0DC39B6-0C64-430A-9FFB-4907B94E244D}" srcOrd="0" destOrd="0" presId="urn:microsoft.com/office/officeart/2005/8/layout/orgChart1"/>
    <dgm:cxn modelId="{A4642925-CE8C-4984-ADF5-73AE6F3822BF}" type="presParOf" srcId="{3035FF76-B78F-49A4-AACF-E2FF3786028F}" destId="{0044642D-BF6E-4946-989D-7BC76303D8B1}" srcOrd="1" destOrd="0" presId="urn:microsoft.com/office/officeart/2005/8/layout/orgChart1"/>
    <dgm:cxn modelId="{2B45542E-701F-4FE0-A11D-09CD48E003EB}" type="presParOf" srcId="{ED1F0A6D-21D1-431E-B021-19DC70288741}" destId="{6F92EC3E-8AAE-41C7-BFFF-85E9DBCB215A}" srcOrd="1" destOrd="0" presId="urn:microsoft.com/office/officeart/2005/8/layout/orgChart1"/>
    <dgm:cxn modelId="{9944EF0E-7754-4A0C-A53A-B2C989F0E0CF}" type="presParOf" srcId="{ED1F0A6D-21D1-431E-B021-19DC70288741}" destId="{C359BE23-B469-48EB-819D-6F6FDCDBB0A8}" srcOrd="2" destOrd="0" presId="urn:microsoft.com/office/officeart/2005/8/layout/orgChart1"/>
    <dgm:cxn modelId="{C766051F-7FFB-4AE4-915A-A392E1050468}" type="presParOf" srcId="{B6A20B03-CFA9-41D8-9956-9F0EB448DC4A}" destId="{6AC59FBD-FAEA-42FA-8EB1-29A7CC044828}" srcOrd="2" destOrd="0" presId="urn:microsoft.com/office/officeart/2005/8/layout/orgChart1"/>
    <dgm:cxn modelId="{81187E3F-C4DE-486D-AB9D-13D45953614D}" type="presParOf" srcId="{B6A20B03-CFA9-41D8-9956-9F0EB448DC4A}" destId="{F2E1EDE4-99F4-4CBC-BA6A-91AF00914823}" srcOrd="3" destOrd="0" presId="urn:microsoft.com/office/officeart/2005/8/layout/orgChart1"/>
    <dgm:cxn modelId="{3CEC42DD-6600-429F-965A-032C9F7418C2}" type="presParOf" srcId="{F2E1EDE4-99F4-4CBC-BA6A-91AF00914823}" destId="{795B4B98-FEFB-4DAB-B785-2E28918B1C7E}" srcOrd="0" destOrd="0" presId="urn:microsoft.com/office/officeart/2005/8/layout/orgChart1"/>
    <dgm:cxn modelId="{56D1E1D8-4B38-4E56-A7C2-6808011E0CC8}" type="presParOf" srcId="{795B4B98-FEFB-4DAB-B785-2E28918B1C7E}" destId="{C9EB4BFF-95DA-49B7-87A2-66A52A4FCDFA}" srcOrd="0" destOrd="0" presId="urn:microsoft.com/office/officeart/2005/8/layout/orgChart1"/>
    <dgm:cxn modelId="{48FC7F89-87AD-4570-BADB-BD334AA330D4}" type="presParOf" srcId="{795B4B98-FEFB-4DAB-B785-2E28918B1C7E}" destId="{40CBCC65-FD09-4B94-B9C9-3482617F2627}" srcOrd="1" destOrd="0" presId="urn:microsoft.com/office/officeart/2005/8/layout/orgChart1"/>
    <dgm:cxn modelId="{D1996E64-1E13-4581-816B-023CC6A1E6B2}" type="presParOf" srcId="{F2E1EDE4-99F4-4CBC-BA6A-91AF00914823}" destId="{6E67D5E8-91A3-4A9C-B70E-60777B0DD65E}" srcOrd="1" destOrd="0" presId="urn:microsoft.com/office/officeart/2005/8/layout/orgChart1"/>
    <dgm:cxn modelId="{2DC607C7-DD8A-4016-855C-452DCD55ACF7}" type="presParOf" srcId="{F2E1EDE4-99F4-4CBC-BA6A-91AF00914823}" destId="{9041FCB5-DDBA-4A82-87F1-A20AE1F0ECFA}" srcOrd="2" destOrd="0" presId="urn:microsoft.com/office/officeart/2005/8/layout/orgChart1"/>
    <dgm:cxn modelId="{491BFA8F-527E-4D4E-9A74-E93C805D12E6}" type="presParOf" srcId="{B6A20B03-CFA9-41D8-9956-9F0EB448DC4A}" destId="{D644628E-4C6F-4DF2-8C07-D2B66E3A4757}" srcOrd="4" destOrd="0" presId="urn:microsoft.com/office/officeart/2005/8/layout/orgChart1"/>
    <dgm:cxn modelId="{E2B9E4E2-D4A6-4BD9-8A6F-878BB32D9745}" type="presParOf" srcId="{B6A20B03-CFA9-41D8-9956-9F0EB448DC4A}" destId="{4C59CDCC-8171-42A8-836D-8A7ADEF309D0}" srcOrd="5" destOrd="0" presId="urn:microsoft.com/office/officeart/2005/8/layout/orgChart1"/>
    <dgm:cxn modelId="{4F201BB0-D983-4394-83C9-69B1153242BD}" type="presParOf" srcId="{4C59CDCC-8171-42A8-836D-8A7ADEF309D0}" destId="{FED7DC99-D3B3-46B2-AE57-14D47B1F3671}" srcOrd="0" destOrd="0" presId="urn:microsoft.com/office/officeart/2005/8/layout/orgChart1"/>
    <dgm:cxn modelId="{1EBF202D-7643-4611-9591-4540CA88DB68}" type="presParOf" srcId="{FED7DC99-D3B3-46B2-AE57-14D47B1F3671}" destId="{8F3E2022-AB5E-4438-BDBE-146FD19E8285}" srcOrd="0" destOrd="0" presId="urn:microsoft.com/office/officeart/2005/8/layout/orgChart1"/>
    <dgm:cxn modelId="{AA06D306-6C6C-4802-B512-62C62A898690}" type="presParOf" srcId="{FED7DC99-D3B3-46B2-AE57-14D47B1F3671}" destId="{F4F60A8B-BCFE-4E33-9289-BF4CA9206F7B}" srcOrd="1" destOrd="0" presId="urn:microsoft.com/office/officeart/2005/8/layout/orgChart1"/>
    <dgm:cxn modelId="{45DB26C5-196F-4FB7-AFD0-C664116D8BAE}" type="presParOf" srcId="{4C59CDCC-8171-42A8-836D-8A7ADEF309D0}" destId="{0717BF70-BD3E-4FBF-92BE-2C7F71500E41}" srcOrd="1" destOrd="0" presId="urn:microsoft.com/office/officeart/2005/8/layout/orgChart1"/>
    <dgm:cxn modelId="{782EA94F-E5A5-4E0B-B0D2-AF4E8C033732}" type="presParOf" srcId="{4C59CDCC-8171-42A8-836D-8A7ADEF309D0}" destId="{0E63D1F7-0BB7-4B23-80D6-B69D7359A638}" srcOrd="2" destOrd="0" presId="urn:microsoft.com/office/officeart/2005/8/layout/orgChart1"/>
    <dgm:cxn modelId="{905C864C-4B87-45BC-84CC-85CCD1E314C8}" type="presParOf" srcId="{B6A20B03-CFA9-41D8-9956-9F0EB448DC4A}" destId="{52D64095-8F0B-43C5-A134-4F8EB745D0AC}" srcOrd="6" destOrd="0" presId="urn:microsoft.com/office/officeart/2005/8/layout/orgChart1"/>
    <dgm:cxn modelId="{75934DA3-2F8B-42AA-AD5F-3484461D6A3E}" type="presParOf" srcId="{B6A20B03-CFA9-41D8-9956-9F0EB448DC4A}" destId="{65175C4B-27F3-41C0-9093-49201195521B}" srcOrd="7" destOrd="0" presId="urn:microsoft.com/office/officeart/2005/8/layout/orgChart1"/>
    <dgm:cxn modelId="{989A8215-827D-44CA-ACCA-30935503250B}" type="presParOf" srcId="{65175C4B-27F3-41C0-9093-49201195521B}" destId="{418B0B64-07DF-4A86-8188-2B3D12FF0C1B}" srcOrd="0" destOrd="0" presId="urn:microsoft.com/office/officeart/2005/8/layout/orgChart1"/>
    <dgm:cxn modelId="{05C6FFA4-A5BA-4076-85B1-7A112837EC2F}" type="presParOf" srcId="{418B0B64-07DF-4A86-8188-2B3D12FF0C1B}" destId="{FCA2B357-06A1-4199-999C-BBE32872F828}" srcOrd="0" destOrd="0" presId="urn:microsoft.com/office/officeart/2005/8/layout/orgChart1"/>
    <dgm:cxn modelId="{3638F865-DE17-4369-8036-81D228CFA14E}" type="presParOf" srcId="{418B0B64-07DF-4A86-8188-2B3D12FF0C1B}" destId="{842224E6-60DA-412E-8A1B-7533C1377869}" srcOrd="1" destOrd="0" presId="urn:microsoft.com/office/officeart/2005/8/layout/orgChart1"/>
    <dgm:cxn modelId="{CE8945E4-24BA-44FB-A90B-9B5A66C231B8}" type="presParOf" srcId="{65175C4B-27F3-41C0-9093-49201195521B}" destId="{5FEE9627-663F-4879-B764-2FCAC3BEDB01}" srcOrd="1" destOrd="0" presId="urn:microsoft.com/office/officeart/2005/8/layout/orgChart1"/>
    <dgm:cxn modelId="{AE14968D-A79C-48C1-A9D1-48163DF60DAC}" type="presParOf" srcId="{65175C4B-27F3-41C0-9093-49201195521B}" destId="{D211A30E-3DD6-4F3B-A936-B6D9FD1B5AD6}" srcOrd="2" destOrd="0" presId="urn:microsoft.com/office/officeart/2005/8/layout/orgChart1"/>
    <dgm:cxn modelId="{CBA87509-EE35-4AFE-B436-8EBDFD29A031}" type="presParOf" srcId="{60FE5B31-E82E-49E2-9469-B5D5674278BC}" destId="{0A55CB08-0585-4E83-BB9C-6136411D5C97}" srcOrd="2" destOrd="0" presId="urn:microsoft.com/office/officeart/2005/8/layout/orgChart1"/>
    <dgm:cxn modelId="{27F1FDA3-418F-44B8-B66E-14065CB6D697}" type="presParOf" srcId="{9C5DF944-3D7A-473D-A789-5CA86652B8F8}" destId="{1AE91293-7748-4E52-8855-7B838C555EB9}" srcOrd="2" destOrd="0" presId="urn:microsoft.com/office/officeart/2005/8/layout/orgChart1"/>
    <dgm:cxn modelId="{918BCC99-C4CC-4F2F-8300-DE7BD2D962C2}" type="presParOf" srcId="{9C5DF944-3D7A-473D-A789-5CA86652B8F8}" destId="{8BAB2199-5159-41F9-8708-33820C9B03A9}" srcOrd="3" destOrd="0" presId="urn:microsoft.com/office/officeart/2005/8/layout/orgChart1"/>
    <dgm:cxn modelId="{DED1A4FA-C555-4211-B049-4ED49E531129}" type="presParOf" srcId="{8BAB2199-5159-41F9-8708-33820C9B03A9}" destId="{4AEEF0FD-EB99-4BD5-89CD-011B1DDC19F8}" srcOrd="0" destOrd="0" presId="urn:microsoft.com/office/officeart/2005/8/layout/orgChart1"/>
    <dgm:cxn modelId="{87423713-B7DC-4D17-9FF2-A672F534E2F9}" type="presParOf" srcId="{4AEEF0FD-EB99-4BD5-89CD-011B1DDC19F8}" destId="{86ECFBC0-6EDE-49D7-A5E4-E61CBAF4A092}" srcOrd="0" destOrd="0" presId="urn:microsoft.com/office/officeart/2005/8/layout/orgChart1"/>
    <dgm:cxn modelId="{4BCBEC66-39F7-4F98-9CD4-F8E20E2591A5}" type="presParOf" srcId="{4AEEF0FD-EB99-4BD5-89CD-011B1DDC19F8}" destId="{EE7467E8-D778-4C18-9C7C-925EF25B0DC2}" srcOrd="1" destOrd="0" presId="urn:microsoft.com/office/officeart/2005/8/layout/orgChart1"/>
    <dgm:cxn modelId="{65BEA4A6-AD16-4670-AD57-E3E396397E39}" type="presParOf" srcId="{8BAB2199-5159-41F9-8708-33820C9B03A9}" destId="{70B62D43-4B2E-478D-8091-7F950B36BC86}" srcOrd="1" destOrd="0" presId="urn:microsoft.com/office/officeart/2005/8/layout/orgChart1"/>
    <dgm:cxn modelId="{97F43AB7-5765-4744-B8D5-2EA8483B2EF9}" type="presParOf" srcId="{70B62D43-4B2E-478D-8091-7F950B36BC86}" destId="{5A29D58D-62CC-4731-8120-CAD4354C3E03}" srcOrd="0" destOrd="0" presId="urn:microsoft.com/office/officeart/2005/8/layout/orgChart1"/>
    <dgm:cxn modelId="{C3585F89-BE2E-4192-920D-8E6DF4C29262}" type="presParOf" srcId="{70B62D43-4B2E-478D-8091-7F950B36BC86}" destId="{20684FA8-0955-4E86-9890-955AAE2FB70E}" srcOrd="1" destOrd="0" presId="urn:microsoft.com/office/officeart/2005/8/layout/orgChart1"/>
    <dgm:cxn modelId="{972A1DD2-91B5-400B-8A2F-1FA113E039EC}" type="presParOf" srcId="{20684FA8-0955-4E86-9890-955AAE2FB70E}" destId="{357DF0A8-BCC0-4D40-9A29-811D9B3E8CE1}" srcOrd="0" destOrd="0" presId="urn:microsoft.com/office/officeart/2005/8/layout/orgChart1"/>
    <dgm:cxn modelId="{429B0DF2-78D0-4AF9-96EA-AC70AC4D1C4E}" type="presParOf" srcId="{357DF0A8-BCC0-4D40-9A29-811D9B3E8CE1}" destId="{7533127D-6F77-420D-9337-03A9B17677A7}" srcOrd="0" destOrd="0" presId="urn:microsoft.com/office/officeart/2005/8/layout/orgChart1"/>
    <dgm:cxn modelId="{1D027AFA-5F65-4796-8D39-B224F75FA0AE}" type="presParOf" srcId="{357DF0A8-BCC0-4D40-9A29-811D9B3E8CE1}" destId="{75DCBE71-7469-49E9-81E5-E6A43E3EC0DC}" srcOrd="1" destOrd="0" presId="urn:microsoft.com/office/officeart/2005/8/layout/orgChart1"/>
    <dgm:cxn modelId="{4CEF10A6-60B0-407E-B148-4E1DEE0F4B4D}" type="presParOf" srcId="{20684FA8-0955-4E86-9890-955AAE2FB70E}" destId="{321B0D03-50FC-44EB-B561-D21A2CD4B482}" srcOrd="1" destOrd="0" presId="urn:microsoft.com/office/officeart/2005/8/layout/orgChart1"/>
    <dgm:cxn modelId="{2E426F6B-7E79-4FF9-A337-381942F8B639}" type="presParOf" srcId="{20684FA8-0955-4E86-9890-955AAE2FB70E}" destId="{0654A2B9-B227-48A6-941C-DD027142ECCE}" srcOrd="2" destOrd="0" presId="urn:microsoft.com/office/officeart/2005/8/layout/orgChart1"/>
    <dgm:cxn modelId="{99744224-507A-48FE-8664-128542438B4B}" type="presParOf" srcId="{70B62D43-4B2E-478D-8091-7F950B36BC86}" destId="{77FF546B-1ADB-4B35-B705-B48DE95D0A7F}" srcOrd="2" destOrd="0" presId="urn:microsoft.com/office/officeart/2005/8/layout/orgChart1"/>
    <dgm:cxn modelId="{A22EEF9A-1DC2-493D-A9A5-DBF29C613C46}" type="presParOf" srcId="{70B62D43-4B2E-478D-8091-7F950B36BC86}" destId="{69C13562-DBB8-42F8-AE39-8AFEF8ED4982}" srcOrd="3" destOrd="0" presId="urn:microsoft.com/office/officeart/2005/8/layout/orgChart1"/>
    <dgm:cxn modelId="{13A6C556-01D3-4A4A-8609-FC4103D62C6D}" type="presParOf" srcId="{69C13562-DBB8-42F8-AE39-8AFEF8ED4982}" destId="{896D96FE-EA05-4066-8BE5-F7366BA3777A}" srcOrd="0" destOrd="0" presId="urn:microsoft.com/office/officeart/2005/8/layout/orgChart1"/>
    <dgm:cxn modelId="{56246380-9D7F-46B8-8D95-01CD04D218E1}" type="presParOf" srcId="{896D96FE-EA05-4066-8BE5-F7366BA3777A}" destId="{079C46BA-E270-4C4F-9AA8-92E32A64D736}" srcOrd="0" destOrd="0" presId="urn:microsoft.com/office/officeart/2005/8/layout/orgChart1"/>
    <dgm:cxn modelId="{BFB0097F-41C9-43DC-9DB3-8522F4C3B481}" type="presParOf" srcId="{896D96FE-EA05-4066-8BE5-F7366BA3777A}" destId="{3AA4BA60-CAF3-4B65-8A7B-26648B565082}" srcOrd="1" destOrd="0" presId="urn:microsoft.com/office/officeart/2005/8/layout/orgChart1"/>
    <dgm:cxn modelId="{A5DAEDDA-1657-4D09-B66B-4333F4A0B4F9}" type="presParOf" srcId="{69C13562-DBB8-42F8-AE39-8AFEF8ED4982}" destId="{54F082B5-2FAD-490F-B257-B96DCB3E19FC}" srcOrd="1" destOrd="0" presId="urn:microsoft.com/office/officeart/2005/8/layout/orgChart1"/>
    <dgm:cxn modelId="{69BD0A73-1268-4855-B5F1-72DC1B13BE7B}" type="presParOf" srcId="{69C13562-DBB8-42F8-AE39-8AFEF8ED4982}" destId="{6C846A69-A00E-4FB9-80C7-DC7FE13BD4B5}" srcOrd="2" destOrd="0" presId="urn:microsoft.com/office/officeart/2005/8/layout/orgChart1"/>
    <dgm:cxn modelId="{06F4887A-69C5-4BC3-8A9B-DAC68A43FB1E}" type="presParOf" srcId="{70B62D43-4B2E-478D-8091-7F950B36BC86}" destId="{C6471DB4-9B93-437A-AEBE-F3B71F737DF8}" srcOrd="4" destOrd="0" presId="urn:microsoft.com/office/officeart/2005/8/layout/orgChart1"/>
    <dgm:cxn modelId="{103A7192-AEA8-4582-95DB-211D772602FF}" type="presParOf" srcId="{70B62D43-4B2E-478D-8091-7F950B36BC86}" destId="{CD8B12E6-DD1E-4D70-BE7C-A5443A3D84D1}" srcOrd="5" destOrd="0" presId="urn:microsoft.com/office/officeart/2005/8/layout/orgChart1"/>
    <dgm:cxn modelId="{CE264A22-4F26-43C0-BA4A-F0C45E6DC486}" type="presParOf" srcId="{CD8B12E6-DD1E-4D70-BE7C-A5443A3D84D1}" destId="{C0FBA54D-3A3D-42F4-B1C8-ADE0E74CCC4D}" srcOrd="0" destOrd="0" presId="urn:microsoft.com/office/officeart/2005/8/layout/orgChart1"/>
    <dgm:cxn modelId="{13DEE7C6-1BAF-4328-A5A8-B01045211B65}" type="presParOf" srcId="{C0FBA54D-3A3D-42F4-B1C8-ADE0E74CCC4D}" destId="{30DA9891-B7C7-405D-9015-1C3DF0E9850F}" srcOrd="0" destOrd="0" presId="urn:microsoft.com/office/officeart/2005/8/layout/orgChart1"/>
    <dgm:cxn modelId="{42489D2B-3074-4743-B972-CED4F695B652}" type="presParOf" srcId="{C0FBA54D-3A3D-42F4-B1C8-ADE0E74CCC4D}" destId="{5EC808F1-181C-42C2-975C-2B558EBCB7FE}" srcOrd="1" destOrd="0" presId="urn:microsoft.com/office/officeart/2005/8/layout/orgChart1"/>
    <dgm:cxn modelId="{F3CA1B4F-77A2-45BA-A912-E610C8FD58C5}" type="presParOf" srcId="{CD8B12E6-DD1E-4D70-BE7C-A5443A3D84D1}" destId="{3C11D65F-2A65-4A7E-9C15-AA6406FE6F0B}" srcOrd="1" destOrd="0" presId="urn:microsoft.com/office/officeart/2005/8/layout/orgChart1"/>
    <dgm:cxn modelId="{7736552E-4B37-4F2A-9063-9189F31C1EE6}" type="presParOf" srcId="{CD8B12E6-DD1E-4D70-BE7C-A5443A3D84D1}" destId="{07414A68-C8A8-4CE7-984E-48064FC49AF5}" srcOrd="2" destOrd="0" presId="urn:microsoft.com/office/officeart/2005/8/layout/orgChart1"/>
    <dgm:cxn modelId="{3A393632-F35C-46E5-A5DC-B91E567A4A3B}" type="presParOf" srcId="{70B62D43-4B2E-478D-8091-7F950B36BC86}" destId="{BD53C961-9C2E-42B5-A825-EB1CD5AF2FE3}" srcOrd="6" destOrd="0" presId="urn:microsoft.com/office/officeart/2005/8/layout/orgChart1"/>
    <dgm:cxn modelId="{FF514CF4-A29A-413D-8293-A97616D93ECE}" type="presParOf" srcId="{70B62D43-4B2E-478D-8091-7F950B36BC86}" destId="{2AD0F394-908E-4BF8-9902-81719C192207}" srcOrd="7" destOrd="0" presId="urn:microsoft.com/office/officeart/2005/8/layout/orgChart1"/>
    <dgm:cxn modelId="{A59FCF1B-1373-401F-A0DB-8CACDBFD43BE}" type="presParOf" srcId="{2AD0F394-908E-4BF8-9902-81719C192207}" destId="{6508E9AA-32AD-45CE-ACB4-E452A2309B43}" srcOrd="0" destOrd="0" presId="urn:microsoft.com/office/officeart/2005/8/layout/orgChart1"/>
    <dgm:cxn modelId="{C42E8131-083F-426A-AA8E-6DF42C362FBF}" type="presParOf" srcId="{6508E9AA-32AD-45CE-ACB4-E452A2309B43}" destId="{26E61D30-5696-4E05-9044-AF73EF27DAB2}" srcOrd="0" destOrd="0" presId="urn:microsoft.com/office/officeart/2005/8/layout/orgChart1"/>
    <dgm:cxn modelId="{11FEA680-E4C3-4077-922B-433E9DE3C8D1}" type="presParOf" srcId="{6508E9AA-32AD-45CE-ACB4-E452A2309B43}" destId="{14A5ABF2-8B49-4694-AC4C-1A898869B017}" srcOrd="1" destOrd="0" presId="urn:microsoft.com/office/officeart/2005/8/layout/orgChart1"/>
    <dgm:cxn modelId="{4F606FF4-B6BA-4539-AC43-78C27D163234}" type="presParOf" srcId="{2AD0F394-908E-4BF8-9902-81719C192207}" destId="{E95C75F7-7305-47DE-985C-550E435481C9}" srcOrd="1" destOrd="0" presId="urn:microsoft.com/office/officeart/2005/8/layout/orgChart1"/>
    <dgm:cxn modelId="{E5870724-28BD-41B8-A885-E317E3015640}" type="presParOf" srcId="{2AD0F394-908E-4BF8-9902-81719C192207}" destId="{ADFD56FF-A789-4A68-9B2D-8E4E857854C2}" srcOrd="2" destOrd="0" presId="urn:microsoft.com/office/officeart/2005/8/layout/orgChart1"/>
    <dgm:cxn modelId="{C1954822-5EE1-452A-824D-BD8FA3BB99D9}" type="presParOf" srcId="{70B62D43-4B2E-478D-8091-7F950B36BC86}" destId="{B4ADFA40-1DC3-4BD0-BAE4-D5BA4FDF2B3E}" srcOrd="8" destOrd="0" presId="urn:microsoft.com/office/officeart/2005/8/layout/orgChart1"/>
    <dgm:cxn modelId="{45EA5EC4-1AD5-4CD2-B708-760928401B97}" type="presParOf" srcId="{70B62D43-4B2E-478D-8091-7F950B36BC86}" destId="{74623D81-D47A-4BDB-A76C-094846D41FA8}" srcOrd="9" destOrd="0" presId="urn:microsoft.com/office/officeart/2005/8/layout/orgChart1"/>
    <dgm:cxn modelId="{5A0E11EF-3368-4B33-9C87-32D90EBD4FF8}" type="presParOf" srcId="{74623D81-D47A-4BDB-A76C-094846D41FA8}" destId="{A5AFB960-0B8B-4E03-885A-2579269F7DC1}" srcOrd="0" destOrd="0" presId="urn:microsoft.com/office/officeart/2005/8/layout/orgChart1"/>
    <dgm:cxn modelId="{030ED346-2CE0-48C5-973B-0D4ADC7E6169}" type="presParOf" srcId="{A5AFB960-0B8B-4E03-885A-2579269F7DC1}" destId="{3A05D6AC-55D4-4F8B-831D-7528DBB5E857}" srcOrd="0" destOrd="0" presId="urn:microsoft.com/office/officeart/2005/8/layout/orgChart1"/>
    <dgm:cxn modelId="{CCDBF9E4-5693-43E4-BF44-9C226C83972F}" type="presParOf" srcId="{A5AFB960-0B8B-4E03-885A-2579269F7DC1}" destId="{179F0FCD-C306-4B84-A7DF-E34F9FAB6F56}" srcOrd="1" destOrd="0" presId="urn:microsoft.com/office/officeart/2005/8/layout/orgChart1"/>
    <dgm:cxn modelId="{4DB6754B-6585-42F9-8C3B-101506812412}" type="presParOf" srcId="{74623D81-D47A-4BDB-A76C-094846D41FA8}" destId="{856F8CB3-7FD8-44A2-BD9F-D0A3BBBFD7B2}" srcOrd="1" destOrd="0" presId="urn:microsoft.com/office/officeart/2005/8/layout/orgChart1"/>
    <dgm:cxn modelId="{ECD928C8-3EFD-4601-9A36-AB58F61F8006}" type="presParOf" srcId="{74623D81-D47A-4BDB-A76C-094846D41FA8}" destId="{E41C3208-7C36-4192-9EA5-1F0C4DB4A826}" srcOrd="2" destOrd="0" presId="urn:microsoft.com/office/officeart/2005/8/layout/orgChart1"/>
    <dgm:cxn modelId="{665A82B8-60B1-4EDA-AAA7-91C308509C5B}" type="presParOf" srcId="{8BAB2199-5159-41F9-8708-33820C9B03A9}" destId="{FB705D8D-4B0F-418C-BE22-C9FC935B08A3}" srcOrd="2" destOrd="0" presId="urn:microsoft.com/office/officeart/2005/8/layout/orgChart1"/>
    <dgm:cxn modelId="{3522169A-1C2E-497A-9F35-76BCA659B9A0}" type="presParOf" srcId="{9C5DF944-3D7A-473D-A789-5CA86652B8F8}" destId="{4F6F1802-D2DC-45F2-8B57-B9ACE00E096B}" srcOrd="4" destOrd="0" presId="urn:microsoft.com/office/officeart/2005/8/layout/orgChart1"/>
    <dgm:cxn modelId="{D5A83726-7A1A-49BA-96B9-D94EBF648063}" type="presParOf" srcId="{9C5DF944-3D7A-473D-A789-5CA86652B8F8}" destId="{D09FB176-C899-4C34-A2EF-DF4099E3930B}" srcOrd="5" destOrd="0" presId="urn:microsoft.com/office/officeart/2005/8/layout/orgChart1"/>
    <dgm:cxn modelId="{FD331903-A614-4C83-A2EA-C0F2DAE7A891}" type="presParOf" srcId="{D09FB176-C899-4C34-A2EF-DF4099E3930B}" destId="{EB3A78CF-8659-4E76-9BB6-78F8A7F8B535}" srcOrd="0" destOrd="0" presId="urn:microsoft.com/office/officeart/2005/8/layout/orgChart1"/>
    <dgm:cxn modelId="{8267B3A9-8FAD-4CA6-AF92-A9E53EF4AB49}" type="presParOf" srcId="{EB3A78CF-8659-4E76-9BB6-78F8A7F8B535}" destId="{ED956AEF-5A78-47DC-9D97-3B27A2E93095}" srcOrd="0" destOrd="0" presId="urn:microsoft.com/office/officeart/2005/8/layout/orgChart1"/>
    <dgm:cxn modelId="{E2B71BF0-E2BE-4687-ADF5-5710B27CB67E}" type="presParOf" srcId="{EB3A78CF-8659-4E76-9BB6-78F8A7F8B535}" destId="{0936C29E-0ABE-4289-9453-F6DF249F454C}" srcOrd="1" destOrd="0" presId="urn:microsoft.com/office/officeart/2005/8/layout/orgChart1"/>
    <dgm:cxn modelId="{30F5DCE0-AC28-4CFB-B13D-E7CB6C3720AA}" type="presParOf" srcId="{D09FB176-C899-4C34-A2EF-DF4099E3930B}" destId="{3666C14E-3FE7-4AB2-BA4F-4535D42C477E}" srcOrd="1" destOrd="0" presId="urn:microsoft.com/office/officeart/2005/8/layout/orgChart1"/>
    <dgm:cxn modelId="{1AD34AED-11CA-45E8-B53E-101C61D140AA}" type="presParOf" srcId="{3666C14E-3FE7-4AB2-BA4F-4535D42C477E}" destId="{7E670A0B-4B6A-45AD-AE95-FAE9E52BA24F}" srcOrd="0" destOrd="0" presId="urn:microsoft.com/office/officeart/2005/8/layout/orgChart1"/>
    <dgm:cxn modelId="{4DD9C942-6606-4B78-B3AE-7BED699A60A2}" type="presParOf" srcId="{3666C14E-3FE7-4AB2-BA4F-4535D42C477E}" destId="{781D4557-4BA2-4B53-85D2-D0A8E2F29ACB}" srcOrd="1" destOrd="0" presId="urn:microsoft.com/office/officeart/2005/8/layout/orgChart1"/>
    <dgm:cxn modelId="{4293CDEB-D10D-413B-AEB3-73476FC9B446}" type="presParOf" srcId="{781D4557-4BA2-4B53-85D2-D0A8E2F29ACB}" destId="{A1F0E8B8-00E6-43CE-8E1F-A9918B608453}" srcOrd="0" destOrd="0" presId="urn:microsoft.com/office/officeart/2005/8/layout/orgChart1"/>
    <dgm:cxn modelId="{72DAB5BC-BCA6-486B-ACB1-3D897E802B4E}" type="presParOf" srcId="{A1F0E8B8-00E6-43CE-8E1F-A9918B608453}" destId="{2C701CAE-D8F1-461E-8A0C-C57AEB1CD6C2}" srcOrd="0" destOrd="0" presId="urn:microsoft.com/office/officeart/2005/8/layout/orgChart1"/>
    <dgm:cxn modelId="{DD9DACCC-CA47-4921-BCAD-73378121426D}" type="presParOf" srcId="{A1F0E8B8-00E6-43CE-8E1F-A9918B608453}" destId="{0A55F855-E390-49C4-85C3-4EB5DC8DFEC3}" srcOrd="1" destOrd="0" presId="urn:microsoft.com/office/officeart/2005/8/layout/orgChart1"/>
    <dgm:cxn modelId="{D70E2A34-DAC4-4068-8A12-F52A9C3EB524}" type="presParOf" srcId="{781D4557-4BA2-4B53-85D2-D0A8E2F29ACB}" destId="{8FDA77AA-02A8-4EBB-8954-A3306A125F11}" srcOrd="1" destOrd="0" presId="urn:microsoft.com/office/officeart/2005/8/layout/orgChart1"/>
    <dgm:cxn modelId="{DE14D00F-CBA0-4E58-8417-87825E6B6E5E}" type="presParOf" srcId="{781D4557-4BA2-4B53-85D2-D0A8E2F29ACB}" destId="{802B30D6-A884-4929-98EE-4DE3E2D91CB8}" srcOrd="2" destOrd="0" presId="urn:microsoft.com/office/officeart/2005/8/layout/orgChart1"/>
    <dgm:cxn modelId="{103FA0CB-5155-4BE2-B502-5006852182A4}" type="presParOf" srcId="{3666C14E-3FE7-4AB2-BA4F-4535D42C477E}" destId="{4E5DB2E5-BC21-45FD-89CF-804EEEA73D92}" srcOrd="2" destOrd="0" presId="urn:microsoft.com/office/officeart/2005/8/layout/orgChart1"/>
    <dgm:cxn modelId="{CDA4D995-77D1-4B71-94BB-918D061C15CF}" type="presParOf" srcId="{3666C14E-3FE7-4AB2-BA4F-4535D42C477E}" destId="{FEF5B6E2-22EA-4CFA-BF26-961399773F49}" srcOrd="3" destOrd="0" presId="urn:microsoft.com/office/officeart/2005/8/layout/orgChart1"/>
    <dgm:cxn modelId="{7B74F2E2-D94A-4DAB-A1C3-CF3BDEE1D050}" type="presParOf" srcId="{FEF5B6E2-22EA-4CFA-BF26-961399773F49}" destId="{42BED641-FA4F-4D4B-9A19-A7D3C3BE1408}" srcOrd="0" destOrd="0" presId="urn:microsoft.com/office/officeart/2005/8/layout/orgChart1"/>
    <dgm:cxn modelId="{705BE116-BC7F-4A32-9267-9EFCBFCC12FC}" type="presParOf" srcId="{42BED641-FA4F-4D4B-9A19-A7D3C3BE1408}" destId="{74487508-3D4F-4F35-9119-7335AA499C95}" srcOrd="0" destOrd="0" presId="urn:microsoft.com/office/officeart/2005/8/layout/orgChart1"/>
    <dgm:cxn modelId="{C253816B-62A5-4C34-A466-58396A54D8A3}" type="presParOf" srcId="{42BED641-FA4F-4D4B-9A19-A7D3C3BE1408}" destId="{EA4E738B-1483-44D6-89EB-8256A9C3F87D}" srcOrd="1" destOrd="0" presId="urn:microsoft.com/office/officeart/2005/8/layout/orgChart1"/>
    <dgm:cxn modelId="{C1907316-9570-43EC-B90E-463105FAE5BE}" type="presParOf" srcId="{FEF5B6E2-22EA-4CFA-BF26-961399773F49}" destId="{B5B7C6F2-824B-4B22-9513-4D47B87A1DEF}" srcOrd="1" destOrd="0" presId="urn:microsoft.com/office/officeart/2005/8/layout/orgChart1"/>
    <dgm:cxn modelId="{B61ED539-2CF7-4F9E-995F-1443C24BD1D4}" type="presParOf" srcId="{FEF5B6E2-22EA-4CFA-BF26-961399773F49}" destId="{AD4B3EEE-3AC5-44A5-8891-70C0728030DE}" srcOrd="2" destOrd="0" presId="urn:microsoft.com/office/officeart/2005/8/layout/orgChart1"/>
    <dgm:cxn modelId="{26B7E2A0-B0C6-40FB-8340-4FC4B23DA85E}" type="presParOf" srcId="{3666C14E-3FE7-4AB2-BA4F-4535D42C477E}" destId="{1A2BCB80-89E2-41EC-87D9-8650DA66AB8A}" srcOrd="4" destOrd="0" presId="urn:microsoft.com/office/officeart/2005/8/layout/orgChart1"/>
    <dgm:cxn modelId="{D48BC61F-A847-4F71-87FC-CFEAFF303E35}" type="presParOf" srcId="{3666C14E-3FE7-4AB2-BA4F-4535D42C477E}" destId="{CD498E25-17A8-4592-A106-0BDE77F9F8BE}" srcOrd="5" destOrd="0" presId="urn:microsoft.com/office/officeart/2005/8/layout/orgChart1"/>
    <dgm:cxn modelId="{0D288CE3-C8A3-477E-999D-3CCD676847C6}" type="presParOf" srcId="{CD498E25-17A8-4592-A106-0BDE77F9F8BE}" destId="{1832CD07-F56C-4B75-9FC3-CEF6C2D6EA45}" srcOrd="0" destOrd="0" presId="urn:microsoft.com/office/officeart/2005/8/layout/orgChart1"/>
    <dgm:cxn modelId="{85AB2B67-B236-4921-B271-DC84437421EA}" type="presParOf" srcId="{1832CD07-F56C-4B75-9FC3-CEF6C2D6EA45}" destId="{F7484F86-9514-4EEC-AAEC-65AD9B4B3D96}" srcOrd="0" destOrd="0" presId="urn:microsoft.com/office/officeart/2005/8/layout/orgChart1"/>
    <dgm:cxn modelId="{842CFBC3-47A3-4EEB-B8A6-F302B1F5D99D}" type="presParOf" srcId="{1832CD07-F56C-4B75-9FC3-CEF6C2D6EA45}" destId="{2F8AA862-E8D3-4043-95F3-7EBB33FDC237}" srcOrd="1" destOrd="0" presId="urn:microsoft.com/office/officeart/2005/8/layout/orgChart1"/>
    <dgm:cxn modelId="{6B706A73-8361-48D8-A645-113B901F5701}" type="presParOf" srcId="{CD498E25-17A8-4592-A106-0BDE77F9F8BE}" destId="{D6D1B4BE-1E43-4CD4-965F-996A3963A4DE}" srcOrd="1" destOrd="0" presId="urn:microsoft.com/office/officeart/2005/8/layout/orgChart1"/>
    <dgm:cxn modelId="{CCC661E5-10C2-422E-8F54-F7693048BB86}" type="presParOf" srcId="{CD498E25-17A8-4592-A106-0BDE77F9F8BE}" destId="{2585E360-1265-4DAF-8ED0-8CB30CFCA044}" srcOrd="2" destOrd="0" presId="urn:microsoft.com/office/officeart/2005/8/layout/orgChart1"/>
    <dgm:cxn modelId="{4C5C77BF-9E61-4242-A274-8A2BA7D834CC}" type="presParOf" srcId="{3666C14E-3FE7-4AB2-BA4F-4535D42C477E}" destId="{9AAB9F84-69DB-4974-8FB3-17FE16A42904}" srcOrd="6" destOrd="0" presId="urn:microsoft.com/office/officeart/2005/8/layout/orgChart1"/>
    <dgm:cxn modelId="{BEDCA8F8-6A8B-4C93-8882-E6B16B617866}" type="presParOf" srcId="{3666C14E-3FE7-4AB2-BA4F-4535D42C477E}" destId="{C3EE2C24-35C5-4383-8BA8-04718D61B1E3}" srcOrd="7" destOrd="0" presId="urn:microsoft.com/office/officeart/2005/8/layout/orgChart1"/>
    <dgm:cxn modelId="{05C0D67D-B36D-4E49-8F68-AA331030FC6E}" type="presParOf" srcId="{C3EE2C24-35C5-4383-8BA8-04718D61B1E3}" destId="{D76FB983-6AF4-4D17-803C-BE4F9D86E241}" srcOrd="0" destOrd="0" presId="urn:microsoft.com/office/officeart/2005/8/layout/orgChart1"/>
    <dgm:cxn modelId="{93E68211-576E-4BF2-BC90-E3C43FCD6C12}" type="presParOf" srcId="{D76FB983-6AF4-4D17-803C-BE4F9D86E241}" destId="{C95AECE2-07C4-42E7-90DA-5CD8EA216CFC}" srcOrd="0" destOrd="0" presId="urn:microsoft.com/office/officeart/2005/8/layout/orgChart1"/>
    <dgm:cxn modelId="{6DEAC580-0977-4EEE-8C92-C92BD983984A}" type="presParOf" srcId="{D76FB983-6AF4-4D17-803C-BE4F9D86E241}" destId="{4704A764-F3E3-46A1-B698-AC3BCD85875D}" srcOrd="1" destOrd="0" presId="urn:microsoft.com/office/officeart/2005/8/layout/orgChart1"/>
    <dgm:cxn modelId="{5BDF7EC7-9C63-48BA-8A7D-E1ACDDA5C448}" type="presParOf" srcId="{C3EE2C24-35C5-4383-8BA8-04718D61B1E3}" destId="{C07B020C-8290-4505-84E9-D8CD925D7B93}" srcOrd="1" destOrd="0" presId="urn:microsoft.com/office/officeart/2005/8/layout/orgChart1"/>
    <dgm:cxn modelId="{896CC6A3-1733-4386-B5F0-C98221CA42E0}" type="presParOf" srcId="{C3EE2C24-35C5-4383-8BA8-04718D61B1E3}" destId="{97715D9E-A6B5-4BE2-9531-017E1F9F5E37}" srcOrd="2" destOrd="0" presId="urn:microsoft.com/office/officeart/2005/8/layout/orgChart1"/>
    <dgm:cxn modelId="{856DB24D-F258-417E-8CF3-68BEEBFA896F}" type="presParOf" srcId="{3666C14E-3FE7-4AB2-BA4F-4535D42C477E}" destId="{F8AA5B07-D62E-4BEF-A7F4-BB8154CE0161}" srcOrd="8" destOrd="0" presId="urn:microsoft.com/office/officeart/2005/8/layout/orgChart1"/>
    <dgm:cxn modelId="{2868CD13-684C-4689-837C-CAA2A29FA07A}" type="presParOf" srcId="{3666C14E-3FE7-4AB2-BA4F-4535D42C477E}" destId="{28D3CB32-FAA0-4273-8538-1EB307061468}" srcOrd="9" destOrd="0" presId="urn:microsoft.com/office/officeart/2005/8/layout/orgChart1"/>
    <dgm:cxn modelId="{29C06B18-530A-47F3-BF5B-EC43D583D4CB}" type="presParOf" srcId="{28D3CB32-FAA0-4273-8538-1EB307061468}" destId="{4E6634D0-9CA1-4ACD-BF91-91BEE47E76EF}" srcOrd="0" destOrd="0" presId="urn:microsoft.com/office/officeart/2005/8/layout/orgChart1"/>
    <dgm:cxn modelId="{AAD98A84-DEA1-434C-833F-0D684A39F8D2}" type="presParOf" srcId="{4E6634D0-9CA1-4ACD-BF91-91BEE47E76EF}" destId="{EE219807-47C8-4941-99AE-CE39076E53F5}" srcOrd="0" destOrd="0" presId="urn:microsoft.com/office/officeart/2005/8/layout/orgChart1"/>
    <dgm:cxn modelId="{8C343621-F306-4C60-A019-FB2E8C24BFA7}" type="presParOf" srcId="{4E6634D0-9CA1-4ACD-BF91-91BEE47E76EF}" destId="{A8ED66CC-CBB3-4EB5-ADE1-6E062170315B}" srcOrd="1" destOrd="0" presId="urn:microsoft.com/office/officeart/2005/8/layout/orgChart1"/>
    <dgm:cxn modelId="{096D3C2B-065A-4F5E-AA45-4AF2ABE41933}" type="presParOf" srcId="{28D3CB32-FAA0-4273-8538-1EB307061468}" destId="{55A4A9B7-D2D2-4F27-9972-54B957F184B3}" srcOrd="1" destOrd="0" presId="urn:microsoft.com/office/officeart/2005/8/layout/orgChart1"/>
    <dgm:cxn modelId="{D08A922C-4817-4DA5-8BFB-A546CA3C6FBE}" type="presParOf" srcId="{28D3CB32-FAA0-4273-8538-1EB307061468}" destId="{A6D08738-8725-4BBB-8D6E-6E0F7F338F27}" srcOrd="2" destOrd="0" presId="urn:microsoft.com/office/officeart/2005/8/layout/orgChart1"/>
    <dgm:cxn modelId="{A2967D25-DF6E-4C41-A973-19991B8AD4DD}" type="presParOf" srcId="{D09FB176-C899-4C34-A2EF-DF4099E3930B}" destId="{10032A81-28F1-4589-A2C9-2F713826DB5B}" srcOrd="2" destOrd="0" presId="urn:microsoft.com/office/officeart/2005/8/layout/orgChart1"/>
    <dgm:cxn modelId="{2D36E230-435A-4A54-B752-757C870B7588}" type="presParOf" srcId="{B9578B13-712D-4BAD-A28F-A7352074EDA6}" destId="{32FB19E3-A600-4FF8-A94D-C01CD3811CEB}" srcOrd="2" destOrd="0" presId="urn:microsoft.com/office/officeart/2005/8/layout/orgChart1"/>
  </dgm:cxnLst>
  <dgm:bg/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type="parTrans" cxnId="{62D3D611-F7F7-48F8-818D-97E3036B4661}">
      <dgm:prSet/>
      <dgm:spPr/>
      <dgm:t>
        <a:bodyPr/>
        <a:lstStyle/>
        <a:p>
          <a:endParaRPr lang="en-US"/>
        </a:p>
      </dgm:t>
    </dgm:pt>
    <dgm:pt modelId="{2BB24C7C-03A9-467E-B195-815F3F9D728A}" type="sibTrans" cxnId="{62D3D611-F7F7-48F8-818D-97E3036B4661}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type="parTrans" cxnId="{0A95BE57-5B99-44FA-9C7B-D3C8BF81262C}">
      <dgm:prSet/>
      <dgm:spPr/>
      <dgm:t>
        <a:bodyPr/>
        <a:lstStyle/>
        <a:p>
          <a:endParaRPr lang="en-US"/>
        </a:p>
      </dgm:t>
    </dgm:pt>
    <dgm:pt modelId="{0375E773-CE61-4D48-ABA9-9ECD5EC1B0AF}" type="sibTrans" cxnId="{0A95BE57-5B99-44FA-9C7B-D3C8BF81262C}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type="parTrans" cxnId="{4AFE04D0-F60A-4DE7-BE84-6DFBEC648F99}">
      <dgm:prSet/>
      <dgm:spPr/>
      <dgm:t>
        <a:bodyPr/>
        <a:lstStyle/>
        <a:p>
          <a:endParaRPr lang="en-US"/>
        </a:p>
      </dgm:t>
    </dgm:pt>
    <dgm:pt modelId="{5188A0D4-B27F-406F-A4D0-92D1418347AA}" type="sibTrans" cxnId="{4AFE04D0-F60A-4DE7-BE84-6DFBEC648F99}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type="parTrans" cxnId="{3534BC46-7AC1-4C3C-AF31-12BC549EBAC6}">
      <dgm:prSet/>
      <dgm:spPr/>
      <dgm:t>
        <a:bodyPr/>
        <a:lstStyle/>
        <a:p>
          <a:endParaRPr lang="en-US"/>
        </a:p>
      </dgm:t>
    </dgm:pt>
    <dgm:pt modelId="{022B1737-D658-4470-AFC8-A1A7DC2269CF}" type="sibTrans" cxnId="{3534BC46-7AC1-4C3C-AF31-12BC549EBAC6}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type="parTrans" cxnId="{A5D42D30-8BBB-47C1-820D-B0F5B8A4D038}">
      <dgm:prSet/>
      <dgm:spPr/>
      <dgm:t>
        <a:bodyPr/>
        <a:lstStyle/>
        <a:p>
          <a:endParaRPr lang="en-US"/>
        </a:p>
      </dgm:t>
    </dgm:pt>
    <dgm:pt modelId="{05D9770A-7F49-49EB-8F2F-083A9541BD56}" type="sibTrans" cxnId="{A5D42D30-8BBB-47C1-820D-B0F5B8A4D038}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type="parTrans" cxnId="{719A483F-C205-4BB1-A678-1BEB349FEF1A}">
      <dgm:prSet/>
      <dgm:spPr/>
      <dgm:t>
        <a:bodyPr/>
        <a:lstStyle/>
        <a:p>
          <a:endParaRPr lang="en-US"/>
        </a:p>
      </dgm:t>
    </dgm:pt>
    <dgm:pt modelId="{F44A0280-D48E-4F84-9012-DEBE8E5A64CB}" type="sibTrans" cxnId="{719A483F-C205-4BB1-A678-1BEB349FEF1A}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type="parTrans" cxnId="{F67A366D-13B3-43B7-929E-D479156FF46D}">
      <dgm:prSet/>
      <dgm:spPr/>
      <dgm:t>
        <a:bodyPr/>
        <a:lstStyle/>
        <a:p>
          <a:endParaRPr lang="en-US"/>
        </a:p>
      </dgm:t>
    </dgm:pt>
    <dgm:pt modelId="{193B2A18-641D-4273-9C4D-1CAB56A9F9C4}" type="sibTrans" cxnId="{F67A366D-13B3-43B7-929E-D479156FF46D}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type="parTrans" cxnId="{2F09A822-1F9F-4736-8100-A72B203EAFD5}">
      <dgm:prSet/>
      <dgm:spPr/>
      <dgm:t>
        <a:bodyPr/>
        <a:lstStyle/>
        <a:p>
          <a:endParaRPr lang="en-US"/>
        </a:p>
      </dgm:t>
    </dgm:pt>
    <dgm:pt modelId="{23313101-1841-452C-B345-25B453F1C5FB}" type="sibTrans" cxnId="{2F09A822-1F9F-4736-8100-A72B203EAFD5}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type="parTrans" cxnId="{1EB78B0D-4E0E-4F8E-A755-D40B8F078319}">
      <dgm:prSet/>
      <dgm:spPr/>
      <dgm:t>
        <a:bodyPr/>
        <a:lstStyle/>
        <a:p>
          <a:endParaRPr lang="en-US"/>
        </a:p>
      </dgm:t>
    </dgm:pt>
    <dgm:pt modelId="{D3410E9C-65F8-4E5D-A91D-C77768955C26}" type="sibTrans" cxnId="{1EB78B0D-4E0E-4F8E-A755-D40B8F078319}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type="parTrans" cxnId="{F93F7D88-5081-458B-87AE-738BADF69E2D}">
      <dgm:prSet/>
      <dgm:spPr/>
      <dgm:t>
        <a:bodyPr/>
        <a:lstStyle/>
        <a:p>
          <a:endParaRPr lang="en-US"/>
        </a:p>
      </dgm:t>
    </dgm:pt>
    <dgm:pt modelId="{7CCF9A5F-02C8-4869-8B0F-982990BAC5A8}" type="sibTrans" cxnId="{F93F7D88-5081-458B-87AE-738BADF69E2D}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type="parTrans" cxnId="{A3323239-6160-4FFC-A4FF-65905DE02548}">
      <dgm:prSet/>
      <dgm:spPr/>
      <dgm:t>
        <a:bodyPr/>
        <a:lstStyle/>
        <a:p>
          <a:endParaRPr lang="en-US"/>
        </a:p>
      </dgm:t>
    </dgm:pt>
    <dgm:pt modelId="{42EC7760-387A-4B9D-B05C-86184DD90216}" type="sibTrans" cxnId="{A3323239-6160-4FFC-A4FF-65905DE02548}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type="parTrans" cxnId="{41607B5C-242B-43B1-AAE9-3469DF896A48}">
      <dgm:prSet/>
      <dgm:spPr/>
      <dgm:t>
        <a:bodyPr/>
        <a:lstStyle/>
        <a:p>
          <a:endParaRPr lang="en-US"/>
        </a:p>
      </dgm:t>
    </dgm:pt>
    <dgm:pt modelId="{18A0654F-56A6-4BF5-A2AA-4D910294ECA7}" type="sibTrans" cxnId="{41607B5C-242B-43B1-AAE9-3469DF896A48}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type="parTrans" cxnId="{80240499-6018-490B-97D2-B8F841E00417}">
      <dgm:prSet/>
      <dgm:spPr/>
      <dgm:t>
        <a:bodyPr/>
        <a:lstStyle/>
        <a:p>
          <a:endParaRPr lang="en-US"/>
        </a:p>
      </dgm:t>
    </dgm:pt>
    <dgm:pt modelId="{3152A623-71FC-46BA-B163-B2CB884C1950}" type="sibTrans" cxnId="{80240499-6018-490B-97D2-B8F841E00417}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type="parTrans" cxnId="{D95B5EC6-1086-4F07-B7AA-7D42011840F1}">
      <dgm:prSet/>
      <dgm:spPr/>
      <dgm:t>
        <a:bodyPr/>
        <a:lstStyle/>
        <a:p>
          <a:endParaRPr lang="en-US"/>
        </a:p>
      </dgm:t>
    </dgm:pt>
    <dgm:pt modelId="{97500BCB-9496-42E6-85B7-F43988AE5A2B}" type="sibTrans" cxnId="{D95B5EC6-1086-4F07-B7AA-7D42011840F1}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type="parTrans" cxnId="{6C6376CE-1309-441D-9511-7B47F6FE40FD}">
      <dgm:prSet/>
      <dgm:spPr/>
      <dgm:t>
        <a:bodyPr/>
        <a:lstStyle/>
        <a:p>
          <a:endParaRPr lang="en-US"/>
        </a:p>
      </dgm:t>
    </dgm:pt>
    <dgm:pt modelId="{69C218C4-B39A-4EBE-86ED-43E9EA397A3F}" type="sibTrans" cxnId="{6C6376CE-1309-441D-9511-7B47F6FE40FD}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type="parTrans" cxnId="{34057DA2-0171-4A6A-913F-43A45C99C628}">
      <dgm:prSet/>
      <dgm:spPr/>
      <dgm:t>
        <a:bodyPr/>
        <a:lstStyle/>
        <a:p>
          <a:endParaRPr lang="en-US"/>
        </a:p>
      </dgm:t>
    </dgm:pt>
    <dgm:pt modelId="{857D8994-6BF3-4045-8D92-F3715E49F675}" type="sibTrans" cxnId="{34057DA2-0171-4A6A-913F-43A45C99C628}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type="parTrans" cxnId="{CFD40B4D-5EC0-4B94-959C-706B913F55C5}">
      <dgm:prSet/>
      <dgm:spPr/>
      <dgm:t>
        <a:bodyPr/>
        <a:lstStyle/>
        <a:p>
          <a:endParaRPr lang="en-US"/>
        </a:p>
      </dgm:t>
    </dgm:pt>
    <dgm:pt modelId="{ED809CED-2E1C-47AD-8EE6-96AF01FAC231}" type="sibTrans" cxnId="{CFD40B4D-5EC0-4B94-959C-706B913F55C5}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type="parTrans" cxnId="{36A3CCD9-A34E-4D94-B842-D9C245213396}">
      <dgm:prSet/>
      <dgm:spPr/>
      <dgm:t>
        <a:bodyPr/>
        <a:lstStyle/>
        <a:p>
          <a:endParaRPr lang="en-US"/>
        </a:p>
      </dgm:t>
    </dgm:pt>
    <dgm:pt modelId="{978D9EE4-67DA-4450-A323-BED4E4CBA624}" type="sibTrans" cxnId="{36A3CCD9-A34E-4D94-B842-D9C245213396}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D25071D3-ECED-4A70-A746-06CC0B76ECA5}" type="presOf" srcId="{382A9707-8CE9-4448-A732-795155023764}" destId="{40CBCC65-FD09-4B94-B9C9-3482617F2627}" srcOrd="1" destOrd="0" presId="urn:microsoft.com/office/officeart/2005/8/layout/orgChart1"/>
    <dgm:cxn modelId="{4CDA7724-A63F-47F6-80DB-58DAEC3FBDDE}" type="presOf" srcId="{3837525C-9A2A-44D5-8B42-9C0820CF3FF9}" destId="{6AC59FBD-FAEA-42FA-8EB1-29A7CC044828}" srcOrd="0" destOrd="0" presId="urn:microsoft.com/office/officeart/2005/8/layout/orgChart1"/>
    <dgm:cxn modelId="{2F10CE76-7DAB-4B0F-89C0-0F4179FEBBCD}" type="presOf" srcId="{B40A1E99-819E-4C0D-B671-3D134F0F7163}" destId="{3A05D6AC-55D4-4F8B-831D-7528DBB5E857}" srcOrd="0" destOrd="0" presId="urn:microsoft.com/office/officeart/2005/8/layout/orgChart1"/>
    <dgm:cxn modelId="{69C39607-9227-449D-81C9-6C869C1EEE02}" type="presOf" srcId="{C7336B56-6975-43EE-AA11-2CF9D86F3B72}" destId="{F7484F86-9514-4EEC-AAEC-65AD9B4B3D96}" srcOrd="0" destOrd="0" presId="urn:microsoft.com/office/officeart/2005/8/layout/orgChart1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483993BD-46A0-42BC-84CE-D4C838D48B70}" type="presOf" srcId="{D656347E-658D-41DE-86E2-9688A1F66EB3}" destId="{D351E307-7A60-4733-B21C-CC6D6E5D051D}" srcOrd="0" destOrd="0" presId="urn:microsoft.com/office/officeart/2005/8/layout/orgChart1"/>
    <dgm:cxn modelId="{4BC4598D-627E-4943-A03A-9B83E0E31E6D}" type="presOf" srcId="{00B822AA-E50D-409C-8E77-78CE41F17C4F}" destId="{86ECFBC0-6EDE-49D7-A5E4-E61CBAF4A092}" srcOrd="0" destOrd="0" presId="urn:microsoft.com/office/officeart/2005/8/layout/orgChart1"/>
    <dgm:cxn modelId="{E0913419-5D31-49DF-B8E5-DC19EFBD43D5}" type="presOf" srcId="{092024CE-8423-4E50-A34E-3122E05631CC}" destId="{0A55F855-E390-49C4-85C3-4EB5DC8DFEC3}" srcOrd="1" destOrd="0" presId="urn:microsoft.com/office/officeart/2005/8/layout/orgChart1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9F4D94C8-206E-47B1-87C7-4CB90F3008AA}" type="presOf" srcId="{6A766238-49C0-489C-9759-5801318FB123}" destId="{8F3E2022-AB5E-4438-BDBE-146FD19E8285}" srcOrd="0" destOrd="0" presId="urn:microsoft.com/office/officeart/2005/8/layout/orgChart1"/>
    <dgm:cxn modelId="{124AEB1E-E3CA-4AA9-B320-CEEDAB2495AE}" type="presOf" srcId="{BAA37ED3-8504-4718-82EA-2141E33A703B}" destId="{C6471DB4-9B93-437A-AEBE-F3B71F737DF8}" srcOrd="0" destOrd="0" presId="urn:microsoft.com/office/officeart/2005/8/layout/orgChart1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86215A56-D4BB-4EA9-9A00-48201C74A8B7}" type="presOf" srcId="{51AC05A3-5125-4631-8328-EE9742C5CE1F}" destId="{7533127D-6F77-420D-9337-03A9B17677A7}" srcOrd="0" destOrd="0" presId="urn:microsoft.com/office/officeart/2005/8/layout/orgChart1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C39BDC8E-B8B4-4497-B90C-58A8A694E6EF}" type="presOf" srcId="{6A766238-49C0-489C-9759-5801318FB123}" destId="{F4F60A8B-BCFE-4E33-9289-BF4CA9206F7B}" srcOrd="1" destOrd="0" presId="urn:microsoft.com/office/officeart/2005/8/layout/orgChart1"/>
    <dgm:cxn modelId="{AE2FBD15-018D-489D-A3B9-77650DCA19DC}" type="presOf" srcId="{092024CE-8423-4E50-A34E-3122E05631CC}" destId="{2C701CAE-D8F1-461E-8A0C-C57AEB1CD6C2}" srcOrd="0" destOrd="0" presId="urn:microsoft.com/office/officeart/2005/8/layout/orgChart1"/>
    <dgm:cxn modelId="{7D81E3A1-58E4-47F8-BC20-71D610D8DEAF}" type="presOf" srcId="{EDF4E25F-6E69-41B7-B57F-66E5D749104E}" destId="{CD65CBB6-B9A3-48AB-AFB3-4BE4B03553D3}" srcOrd="0" destOrd="0" presId="urn:microsoft.com/office/officeart/2005/8/layout/orgChart1"/>
    <dgm:cxn modelId="{F377CC9D-742B-48B7-8869-6BD1FAD5D903}" type="presOf" srcId="{43C964D4-3EA5-4709-BA45-DC9671707267}" destId="{ABF5B3AF-9C3F-43AC-89B9-A4B84688B739}" srcOrd="0" destOrd="0" presId="urn:microsoft.com/office/officeart/2005/8/layout/orgChart1"/>
    <dgm:cxn modelId="{8C29C240-7FA7-465A-A5E4-DC1A8E0B9386}" type="presOf" srcId="{BC7A14EC-7DD0-42E2-A28E-8428AF273F49}" destId="{4E5DB2E5-BC21-45FD-89CF-804EEEA73D92}" srcOrd="0" destOrd="0" presId="urn:microsoft.com/office/officeart/2005/8/layout/orgChart1"/>
    <dgm:cxn modelId="{59A8A6C4-37AB-4DF2-BEDF-3DFB2C2628BF}" type="presOf" srcId="{43C964D4-3EA5-4709-BA45-DC9671707267}" destId="{87899BB1-A811-4B2D-8FA3-633A97B1A6A6}" srcOrd="1" destOrd="0" presId="urn:microsoft.com/office/officeart/2005/8/layout/orgChart1"/>
    <dgm:cxn modelId="{7A828DF9-AE23-468C-A816-DF3BB1891DD2}" type="presOf" srcId="{1D03C52E-27F1-4CAD-B953-A57260381D87}" destId="{52D64095-8F0B-43C5-A134-4F8EB745D0AC}" srcOrd="0" destOrd="0" presId="urn:microsoft.com/office/officeart/2005/8/layout/orgChart1"/>
    <dgm:cxn modelId="{3FDADDDB-3354-4E64-982A-B6AEE55EC350}" type="presOf" srcId="{BCA1F9C7-A2DE-4DA9-9030-581CAAE089DA}" destId="{7E670A0B-4B6A-45AD-AE95-FAE9E52BA24F}" srcOrd="0" destOrd="0" presId="urn:microsoft.com/office/officeart/2005/8/layout/orgChart1"/>
    <dgm:cxn modelId="{E7141F40-3EA7-4EC2-A1A9-6F0BF782E2E4}" type="presOf" srcId="{CE683E6A-A313-4F5C-8639-235783D1198F}" destId="{6C1B72B2-EE6C-495B-ADAD-8508CE8EB807}" srcOrd="0" destOrd="0" presId="urn:microsoft.com/office/officeart/2005/8/layout/orgChart1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97EDEBD1-3A40-4A5E-AFF1-7C08E1C2C209}" type="presOf" srcId="{88B02B86-A182-47E8-98CE-5F03ED03FC83}" destId="{1A2BCB80-89E2-41EC-87D9-8650DA66AB8A}" srcOrd="0" destOrd="0" presId="urn:microsoft.com/office/officeart/2005/8/layout/orgChart1"/>
    <dgm:cxn modelId="{142BBF62-3909-41C8-8C1D-775A471649B6}" type="presOf" srcId="{844909A3-F2C8-49AE-869B-AFCA0AC709DF}" destId="{5A29D58D-62CC-4731-8120-CAD4354C3E03}" srcOrd="0" destOrd="0" presId="urn:microsoft.com/office/officeart/2005/8/layout/orgChart1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061379CE-21FB-470C-AAD4-FF6D1A4FB4E0}" type="presOf" srcId="{CBC98D67-7A4E-4DF5-AC0F-18B667594BB8}" destId="{D644628E-4C6F-4DF2-8C07-D2B66E3A4757}" srcOrd="0" destOrd="0" presId="urn:microsoft.com/office/officeart/2005/8/layout/orgChart1"/>
    <dgm:cxn modelId="{F5D79F57-41DD-4416-85E4-D57F1CBF8805}" type="presOf" srcId="{00B822AA-E50D-409C-8E77-78CE41F17C4F}" destId="{EE7467E8-D778-4C18-9C7C-925EF25B0DC2}" srcOrd="1" destOrd="0" presId="urn:microsoft.com/office/officeart/2005/8/layout/orgChart1"/>
    <dgm:cxn modelId="{14140C5F-7E75-4389-9271-875B9031C805}" type="presOf" srcId="{E2FDDA39-0A56-4C19-9570-F6322A50CD7C}" destId="{4704A764-F3E3-46A1-B698-AC3BCD85875D}" srcOrd="1" destOrd="0" presId="urn:microsoft.com/office/officeart/2005/8/layout/orgChart1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BFBE6E00-4C3A-49E8-A4DE-1CE6D4E18645}" type="presOf" srcId="{0ED209FE-B93C-493B-85A2-BA5863869AE7}" destId="{B4ADFA40-1DC3-4BD0-BAE4-D5BA4FDF2B3E}" srcOrd="0" destOrd="0" presId="urn:microsoft.com/office/officeart/2005/8/layout/orgChart1"/>
    <dgm:cxn modelId="{AF6B7016-8907-4C69-89DA-978A6697E09F}" type="presOf" srcId="{49A41343-8942-4E0A-948C-7308CFEDA337}" destId="{F8AA5B07-D62E-4BEF-A7F4-BB8154CE0161}" srcOrd="0" destOrd="0" presId="urn:microsoft.com/office/officeart/2005/8/layout/orgChart1"/>
    <dgm:cxn modelId="{4E6FE621-EB2B-41E8-8289-EE8BECD8E48B}" type="presOf" srcId="{B103CFD6-C2F2-4A76-8866-035FF64E5877}" destId="{D98E11BE-9177-4329-A5B4-B4B8653C2863}" srcOrd="0" destOrd="0" presId="urn:microsoft.com/office/officeart/2005/8/layout/orgChart1"/>
    <dgm:cxn modelId="{A02818D7-97AD-4699-BD25-76A26314670F}" type="presOf" srcId="{D5F013B3-4B4E-4E38-9BAF-4B34B2BB0C79}" destId="{14A5ABF2-8B49-4694-AC4C-1A898869B017}" srcOrd="1" destOrd="0" presId="urn:microsoft.com/office/officeart/2005/8/layout/orgChart1"/>
    <dgm:cxn modelId="{18F19FAA-7D77-4285-B0DD-9D8CBD776A35}" type="presOf" srcId="{1E17A9B5-1CC6-4BF4-A5EB-2099972243B8}" destId="{F0DC39B6-0C64-430A-9FFB-4907B94E244D}" srcOrd="0" destOrd="0" presId="urn:microsoft.com/office/officeart/2005/8/layout/orgChart1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DF1D8B1D-3DE4-41E0-981E-6FDE6D5770EA}" type="presOf" srcId="{8514C17C-35EC-4D14-92F7-13A577CAA5C4}" destId="{079C46BA-E270-4C4F-9AA8-92E32A64D736}" srcOrd="0" destOrd="0" presId="urn:microsoft.com/office/officeart/2005/8/layout/orgChart1"/>
    <dgm:cxn modelId="{FC888531-932A-441B-80D1-0957359834F2}" type="presOf" srcId="{88415C31-82DD-4EF9-9A7A-1D4D99FB6B9D}" destId="{ED956AEF-5A78-47DC-9D97-3B27A2E93095}" srcOrd="0" destOrd="0" presId="urn:microsoft.com/office/officeart/2005/8/layout/orgChart1"/>
    <dgm:cxn modelId="{25BC97B8-EDF3-4C5E-8CBC-AA3FE260FB44}" type="presOf" srcId="{8514C17C-35EC-4D14-92F7-13A577CAA5C4}" destId="{3AA4BA60-CAF3-4B65-8A7B-26648B565082}" srcOrd="1" destOrd="0" presId="urn:microsoft.com/office/officeart/2005/8/layout/orgChart1"/>
    <dgm:cxn modelId="{834AB3D5-C6C3-410A-8BC0-A6DE1BF21665}" type="presOf" srcId="{DCB062A1-302A-48A6-BE81-96138548FF70}" destId="{1AE91293-7748-4E52-8855-7B838C555EB9}" srcOrd="0" destOrd="0" presId="urn:microsoft.com/office/officeart/2005/8/layout/orgChart1"/>
    <dgm:cxn modelId="{8F61121F-B715-4F17-9C94-366BC20EFC63}" type="presOf" srcId="{DC9F82DD-39AD-486C-81D6-0E3C38A96BAD}" destId="{4F6F1802-D2DC-45F2-8B57-B9ACE00E096B}" srcOrd="0" destOrd="0" presId="urn:microsoft.com/office/officeart/2005/8/layout/orgChart1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F62F35A7-664E-4F2A-BED0-F93C141D2290}" type="presOf" srcId="{B40A1E99-819E-4C0D-B671-3D134F0F7163}" destId="{179F0FCD-C306-4B84-A7DF-E34F9FAB6F56}" srcOrd="1" destOrd="0" presId="urn:microsoft.com/office/officeart/2005/8/layout/orgChart1"/>
    <dgm:cxn modelId="{1E952E9C-8029-4BE2-A53D-B5D66F3A6930}" type="presOf" srcId="{B103CFD6-C2F2-4A76-8866-035FF64E5877}" destId="{2FA1AE03-77C2-487B-948B-82122901556A}" srcOrd="1" destOrd="0" presId="urn:microsoft.com/office/officeart/2005/8/layout/orgChart1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626B76FA-39C3-4D0B-A84F-EDC319532058}" type="presOf" srcId="{51AC05A3-5125-4631-8328-EE9742C5CE1F}" destId="{75DCBE71-7469-49E9-81E5-E6A43E3EC0DC}" srcOrd="1" destOrd="0" presId="urn:microsoft.com/office/officeart/2005/8/layout/orgChart1"/>
    <dgm:cxn modelId="{83C7C9A2-BD2A-40C1-9F53-C020A89397AC}" type="presOf" srcId="{C7336B56-6975-43EE-AA11-2CF9D86F3B72}" destId="{2F8AA862-E8D3-4043-95F3-7EBB33FDC237}" srcOrd="1" destOrd="0" presId="urn:microsoft.com/office/officeart/2005/8/layout/orgChart1"/>
    <dgm:cxn modelId="{9E5C404E-CD4A-4313-9764-5437D8D088A8}" type="presOf" srcId="{D3B00EB5-7252-4C54-A138-4FDE2761BA89}" destId="{77FF546B-1ADB-4B35-B705-B48DE95D0A7F}" srcOrd="0" destOrd="0" presId="urn:microsoft.com/office/officeart/2005/8/layout/orgChart1"/>
    <dgm:cxn modelId="{6DE59AE8-614E-4236-98A9-44378C9AC77F}" type="presOf" srcId="{69BEBD41-3545-40FD-BFDD-D21BD47C872E}" destId="{EA4E738B-1483-44D6-89EB-8256A9C3F87D}" srcOrd="1" destOrd="0" presId="urn:microsoft.com/office/officeart/2005/8/layout/orgChart1"/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5AE65337-43C5-4D77-851B-B031EF31E877}" type="presOf" srcId="{032924AE-7BA3-4608-9D4D-A10FC22FA55B}" destId="{FCA2B357-06A1-4199-999C-BBE32872F828}" srcOrd="0" destOrd="0" presId="urn:microsoft.com/office/officeart/2005/8/layout/orgChart1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0C51AF91-43DE-4D28-B129-1E96548EC283}" type="presOf" srcId="{88415C31-82DD-4EF9-9A7A-1D4D99FB6B9D}" destId="{0936C29E-0ABE-4289-9453-F6DF249F454C}" srcOrd="1" destOrd="0" presId="urn:microsoft.com/office/officeart/2005/8/layout/orgChart1"/>
    <dgm:cxn modelId="{FAC75ECA-C638-435B-8492-B52938119EBD}" type="presOf" srcId="{41CBE71F-8A1C-4046-8B51-627382F890A8}" destId="{BD53C961-9C2E-42B5-A825-EB1CD5AF2FE3}" srcOrd="0" destOrd="0" presId="urn:microsoft.com/office/officeart/2005/8/layout/orgChart1"/>
    <dgm:cxn modelId="{ED2FD31B-48A0-426C-979E-65A36510DDDE}" type="presOf" srcId="{E2FDDA39-0A56-4C19-9570-F6322A50CD7C}" destId="{C95AECE2-07C4-42E7-90DA-5CD8EA216CFC}" srcOrd="0" destOrd="0" presId="urn:microsoft.com/office/officeart/2005/8/layout/orgChart1"/>
    <dgm:cxn modelId="{73BA6C65-8508-47B2-BD28-3F3FAA7BA707}" type="presOf" srcId="{D91152BC-9A33-44D3-AEBB-F20420DB430F}" destId="{5EC808F1-181C-42C2-975C-2B558EBCB7FE}" srcOrd="1" destOrd="0" presId="urn:microsoft.com/office/officeart/2005/8/layout/orgChart1"/>
    <dgm:cxn modelId="{429466FA-FE06-46FD-AE52-66AB80676329}" type="presOf" srcId="{69BEBD41-3545-40FD-BFDD-D21BD47C872E}" destId="{74487508-3D4F-4F35-9119-7335AA499C95}" srcOrd="0" destOrd="0" presId="urn:microsoft.com/office/officeart/2005/8/layout/orgChart1"/>
    <dgm:cxn modelId="{8E35675D-1634-4192-929F-8F70776555C6}" type="presOf" srcId="{032924AE-7BA3-4608-9D4D-A10FC22FA55B}" destId="{842224E6-60DA-412E-8A1B-7533C1377869}" srcOrd="1" destOrd="0" presId="urn:microsoft.com/office/officeart/2005/8/layout/orgChart1"/>
    <dgm:cxn modelId="{E294F526-78AD-4650-95F3-BABCC17383B1}" type="presOf" srcId="{D5F013B3-4B4E-4E38-9BAF-4B34B2BB0C79}" destId="{26E61D30-5696-4E05-9044-AF73EF27DAB2}" srcOrd="0" destOrd="0" presId="urn:microsoft.com/office/officeart/2005/8/layout/orgChart1"/>
    <dgm:cxn modelId="{DFD437EC-6F3F-48B9-B448-A48432C19533}" type="presOf" srcId="{DCCE79F2-51DC-4E3A-8F3D-0CB311D1F14D}" destId="{EE219807-47C8-4941-99AE-CE39076E53F5}" srcOrd="0" destOrd="0" presId="urn:microsoft.com/office/officeart/2005/8/layout/orgChart1"/>
    <dgm:cxn modelId="{0C3025BC-142B-47AA-BFD5-BA7C6C042A8B}" type="presOf" srcId="{57A44C0D-573F-44FB-BC9E-B18382ACCC39}" destId="{9AAB9F84-69DB-4974-8FB3-17FE16A42904}" srcOrd="0" destOrd="0" presId="urn:microsoft.com/office/officeart/2005/8/layout/orgChart1"/>
    <dgm:cxn modelId="{6D4F7DDD-5B8C-4909-A09E-7F73636E45A0}" type="presOf" srcId="{382A9707-8CE9-4448-A732-795155023764}" destId="{C9EB4BFF-95DA-49B7-87A2-66A52A4FCDFA}" srcOrd="0" destOrd="0" presId="urn:microsoft.com/office/officeart/2005/8/layout/orgChart1"/>
    <dgm:cxn modelId="{15455397-1C38-49E6-A4DC-C3DC724F31CA}" type="presOf" srcId="{DCCE79F2-51DC-4E3A-8F3D-0CB311D1F14D}" destId="{A8ED66CC-CBB3-4EB5-ADE1-6E062170315B}" srcOrd="1" destOrd="0" presId="urn:microsoft.com/office/officeart/2005/8/layout/orgChart1"/>
    <dgm:cxn modelId="{6816D8DB-5CAB-451E-813A-9A3EE28FE45C}" type="presOf" srcId="{D91152BC-9A33-44D3-AEBB-F20420DB430F}" destId="{30DA9891-B7C7-405D-9015-1C3DF0E9850F}" srcOrd="0" destOrd="0" presId="urn:microsoft.com/office/officeart/2005/8/layout/orgChart1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EC527D75-591F-42CB-B745-8A9828C58B78}" type="presOf" srcId="{1E17A9B5-1CC6-4BF4-A5EB-2099972243B8}" destId="{0044642D-BF6E-4946-989D-7BC76303D8B1}" srcOrd="1" destOrd="0" presId="urn:microsoft.com/office/officeart/2005/8/layout/orgChart1"/>
    <dgm:cxn modelId="{42077320-8536-4E68-9808-AFE2EA44A1B5}" type="presParOf" srcId="{6C1B72B2-EE6C-495B-ADAD-8508CE8EB807}" destId="{B9578B13-712D-4BAD-A28F-A7352074EDA6}" srcOrd="0" destOrd="0" presId="urn:microsoft.com/office/officeart/2005/8/layout/orgChart1"/>
    <dgm:cxn modelId="{2A427E7C-323F-43B1-824E-AA8AA3A8CDA9}" type="presParOf" srcId="{B9578B13-712D-4BAD-A28F-A7352074EDA6}" destId="{EA34C8C8-6EC1-483B-8E39-8E6926CED3CE}" srcOrd="0" destOrd="0" presId="urn:microsoft.com/office/officeart/2005/8/layout/orgChart1"/>
    <dgm:cxn modelId="{C7C5B4E8-994B-48E5-A770-269DADB3B88C}" type="presParOf" srcId="{EA34C8C8-6EC1-483B-8E39-8E6926CED3CE}" destId="{D98E11BE-9177-4329-A5B4-B4B8653C2863}" srcOrd="0" destOrd="0" presId="urn:microsoft.com/office/officeart/2005/8/layout/orgChart1"/>
    <dgm:cxn modelId="{9B7B7F08-56E8-464C-8708-699EA1F949DD}" type="presParOf" srcId="{EA34C8C8-6EC1-483B-8E39-8E6926CED3CE}" destId="{2FA1AE03-77C2-487B-948B-82122901556A}" srcOrd="1" destOrd="0" presId="urn:microsoft.com/office/officeart/2005/8/layout/orgChart1"/>
    <dgm:cxn modelId="{E72E83D4-FAF8-4F13-A868-01D11912B4E3}" type="presParOf" srcId="{B9578B13-712D-4BAD-A28F-A7352074EDA6}" destId="{9C5DF944-3D7A-473D-A789-5CA86652B8F8}" srcOrd="1" destOrd="0" presId="urn:microsoft.com/office/officeart/2005/8/layout/orgChart1"/>
    <dgm:cxn modelId="{702007CE-A7D8-40EE-8794-F83AC66B0BF4}" type="presParOf" srcId="{9C5DF944-3D7A-473D-A789-5CA86652B8F8}" destId="{D351E307-7A60-4733-B21C-CC6D6E5D051D}" srcOrd="0" destOrd="0" presId="urn:microsoft.com/office/officeart/2005/8/layout/orgChart1"/>
    <dgm:cxn modelId="{754DE09D-971E-4A87-A228-DAF148744858}" type="presParOf" srcId="{9C5DF944-3D7A-473D-A789-5CA86652B8F8}" destId="{60FE5B31-E82E-49E2-9469-B5D5674278BC}" srcOrd="1" destOrd="0" presId="urn:microsoft.com/office/officeart/2005/8/layout/orgChart1"/>
    <dgm:cxn modelId="{1CB71BC1-50C7-4235-AE61-D0004C32BD16}" type="presParOf" srcId="{60FE5B31-E82E-49E2-9469-B5D5674278BC}" destId="{CB88DD46-0D40-4A1B-9C97-26FA4C46EB15}" srcOrd="0" destOrd="0" presId="urn:microsoft.com/office/officeart/2005/8/layout/orgChart1"/>
    <dgm:cxn modelId="{2FE79085-A763-4315-91FA-B84D417EC188}" type="presParOf" srcId="{CB88DD46-0D40-4A1B-9C97-26FA4C46EB15}" destId="{ABF5B3AF-9C3F-43AC-89B9-A4B84688B739}" srcOrd="0" destOrd="0" presId="urn:microsoft.com/office/officeart/2005/8/layout/orgChart1"/>
    <dgm:cxn modelId="{49DC632C-D27A-4135-B83E-0C62031AB113}" type="presParOf" srcId="{CB88DD46-0D40-4A1B-9C97-26FA4C46EB15}" destId="{87899BB1-A811-4B2D-8FA3-633A97B1A6A6}" srcOrd="1" destOrd="0" presId="urn:microsoft.com/office/officeart/2005/8/layout/orgChart1"/>
    <dgm:cxn modelId="{5C2EB16F-FFC4-4111-B0B6-0CC12D26CEAE}" type="presParOf" srcId="{60FE5B31-E82E-49E2-9469-B5D5674278BC}" destId="{B6A20B03-CFA9-41D8-9956-9F0EB448DC4A}" srcOrd="1" destOrd="0" presId="urn:microsoft.com/office/officeart/2005/8/layout/orgChart1"/>
    <dgm:cxn modelId="{79C213C3-FD85-47F9-B4C6-B93F3D09E1C4}" type="presParOf" srcId="{B6A20B03-CFA9-41D8-9956-9F0EB448DC4A}" destId="{CD65CBB6-B9A3-48AB-AFB3-4BE4B03553D3}" srcOrd="0" destOrd="0" presId="urn:microsoft.com/office/officeart/2005/8/layout/orgChart1"/>
    <dgm:cxn modelId="{94269BA2-E6D8-456D-8D37-764F290BAD5D}" type="presParOf" srcId="{B6A20B03-CFA9-41D8-9956-9F0EB448DC4A}" destId="{ED1F0A6D-21D1-431E-B021-19DC70288741}" srcOrd="1" destOrd="0" presId="urn:microsoft.com/office/officeart/2005/8/layout/orgChart1"/>
    <dgm:cxn modelId="{E18B9A1B-6977-443B-A255-1D94695FC6B6}" type="presParOf" srcId="{ED1F0A6D-21D1-431E-B021-19DC70288741}" destId="{3035FF76-B78F-49A4-AACF-E2FF3786028F}" srcOrd="0" destOrd="0" presId="urn:microsoft.com/office/officeart/2005/8/layout/orgChart1"/>
    <dgm:cxn modelId="{7FCE226A-A4BA-4028-BDE4-B0FD6D6CB6D3}" type="presParOf" srcId="{3035FF76-B78F-49A4-AACF-E2FF3786028F}" destId="{F0DC39B6-0C64-430A-9FFB-4907B94E244D}" srcOrd="0" destOrd="0" presId="urn:microsoft.com/office/officeart/2005/8/layout/orgChart1"/>
    <dgm:cxn modelId="{0398620F-47C3-4D0B-BC0E-8B646BAA118A}" type="presParOf" srcId="{3035FF76-B78F-49A4-AACF-E2FF3786028F}" destId="{0044642D-BF6E-4946-989D-7BC76303D8B1}" srcOrd="1" destOrd="0" presId="urn:microsoft.com/office/officeart/2005/8/layout/orgChart1"/>
    <dgm:cxn modelId="{46CFFA9A-7BA2-4B29-96AE-57DF4A999418}" type="presParOf" srcId="{ED1F0A6D-21D1-431E-B021-19DC70288741}" destId="{6F92EC3E-8AAE-41C7-BFFF-85E9DBCB215A}" srcOrd="1" destOrd="0" presId="urn:microsoft.com/office/officeart/2005/8/layout/orgChart1"/>
    <dgm:cxn modelId="{4BBE945A-688D-46AC-949C-0B84511A71E3}" type="presParOf" srcId="{ED1F0A6D-21D1-431E-B021-19DC70288741}" destId="{C359BE23-B469-48EB-819D-6F6FDCDBB0A8}" srcOrd="2" destOrd="0" presId="urn:microsoft.com/office/officeart/2005/8/layout/orgChart1"/>
    <dgm:cxn modelId="{C9D2910B-7D40-4AF8-9464-4F626A41E37D}" type="presParOf" srcId="{B6A20B03-CFA9-41D8-9956-9F0EB448DC4A}" destId="{6AC59FBD-FAEA-42FA-8EB1-29A7CC044828}" srcOrd="2" destOrd="0" presId="urn:microsoft.com/office/officeart/2005/8/layout/orgChart1"/>
    <dgm:cxn modelId="{4E1790A3-FE52-4D49-B911-D85E3F94FF1B}" type="presParOf" srcId="{B6A20B03-CFA9-41D8-9956-9F0EB448DC4A}" destId="{F2E1EDE4-99F4-4CBC-BA6A-91AF00914823}" srcOrd="3" destOrd="0" presId="urn:microsoft.com/office/officeart/2005/8/layout/orgChart1"/>
    <dgm:cxn modelId="{A9F1C001-4A65-4C13-8C20-434F3BBF5F58}" type="presParOf" srcId="{F2E1EDE4-99F4-4CBC-BA6A-91AF00914823}" destId="{795B4B98-FEFB-4DAB-B785-2E28918B1C7E}" srcOrd="0" destOrd="0" presId="urn:microsoft.com/office/officeart/2005/8/layout/orgChart1"/>
    <dgm:cxn modelId="{73A226A1-5194-47B7-A67D-C6258FF27A89}" type="presParOf" srcId="{795B4B98-FEFB-4DAB-B785-2E28918B1C7E}" destId="{C9EB4BFF-95DA-49B7-87A2-66A52A4FCDFA}" srcOrd="0" destOrd="0" presId="urn:microsoft.com/office/officeart/2005/8/layout/orgChart1"/>
    <dgm:cxn modelId="{E03E9A14-E0FF-471E-A426-A07FF54D1C6C}" type="presParOf" srcId="{795B4B98-FEFB-4DAB-B785-2E28918B1C7E}" destId="{40CBCC65-FD09-4B94-B9C9-3482617F2627}" srcOrd="1" destOrd="0" presId="urn:microsoft.com/office/officeart/2005/8/layout/orgChart1"/>
    <dgm:cxn modelId="{52EFD640-46B9-4071-BB56-5C6EC6EC97FF}" type="presParOf" srcId="{F2E1EDE4-99F4-4CBC-BA6A-91AF00914823}" destId="{6E67D5E8-91A3-4A9C-B70E-60777B0DD65E}" srcOrd="1" destOrd="0" presId="urn:microsoft.com/office/officeart/2005/8/layout/orgChart1"/>
    <dgm:cxn modelId="{8CC00A0F-9D7E-4E1B-B9F8-F440B6C0FFB7}" type="presParOf" srcId="{F2E1EDE4-99F4-4CBC-BA6A-91AF00914823}" destId="{9041FCB5-DDBA-4A82-87F1-A20AE1F0ECFA}" srcOrd="2" destOrd="0" presId="urn:microsoft.com/office/officeart/2005/8/layout/orgChart1"/>
    <dgm:cxn modelId="{2F8AD044-1A75-4C83-A3C9-AF56530EA481}" type="presParOf" srcId="{B6A20B03-CFA9-41D8-9956-9F0EB448DC4A}" destId="{D644628E-4C6F-4DF2-8C07-D2B66E3A4757}" srcOrd="4" destOrd="0" presId="urn:microsoft.com/office/officeart/2005/8/layout/orgChart1"/>
    <dgm:cxn modelId="{C3BCA228-C9C1-4F14-8102-971AFF4A0333}" type="presParOf" srcId="{B6A20B03-CFA9-41D8-9956-9F0EB448DC4A}" destId="{4C59CDCC-8171-42A8-836D-8A7ADEF309D0}" srcOrd="5" destOrd="0" presId="urn:microsoft.com/office/officeart/2005/8/layout/orgChart1"/>
    <dgm:cxn modelId="{82753D4B-97F0-4A3D-A901-4258938FC0D0}" type="presParOf" srcId="{4C59CDCC-8171-42A8-836D-8A7ADEF309D0}" destId="{FED7DC99-D3B3-46B2-AE57-14D47B1F3671}" srcOrd="0" destOrd="0" presId="urn:microsoft.com/office/officeart/2005/8/layout/orgChart1"/>
    <dgm:cxn modelId="{94C98457-D130-486D-81FB-FA2D18F6E94F}" type="presParOf" srcId="{FED7DC99-D3B3-46B2-AE57-14D47B1F3671}" destId="{8F3E2022-AB5E-4438-BDBE-146FD19E8285}" srcOrd="0" destOrd="0" presId="urn:microsoft.com/office/officeart/2005/8/layout/orgChart1"/>
    <dgm:cxn modelId="{157850A2-6639-4BD2-8A2C-35EB1B05056E}" type="presParOf" srcId="{FED7DC99-D3B3-46B2-AE57-14D47B1F3671}" destId="{F4F60A8B-BCFE-4E33-9289-BF4CA9206F7B}" srcOrd="1" destOrd="0" presId="urn:microsoft.com/office/officeart/2005/8/layout/orgChart1"/>
    <dgm:cxn modelId="{1E2849A8-3042-482D-BB77-21F9264DE815}" type="presParOf" srcId="{4C59CDCC-8171-42A8-836D-8A7ADEF309D0}" destId="{0717BF70-BD3E-4FBF-92BE-2C7F71500E41}" srcOrd="1" destOrd="0" presId="urn:microsoft.com/office/officeart/2005/8/layout/orgChart1"/>
    <dgm:cxn modelId="{95B3FABA-82DC-4592-B345-BED49C2EFFD1}" type="presParOf" srcId="{4C59CDCC-8171-42A8-836D-8A7ADEF309D0}" destId="{0E63D1F7-0BB7-4B23-80D6-B69D7359A638}" srcOrd="2" destOrd="0" presId="urn:microsoft.com/office/officeart/2005/8/layout/orgChart1"/>
    <dgm:cxn modelId="{E9ABD95C-22F8-458C-9F87-E624B4C064E5}" type="presParOf" srcId="{B6A20B03-CFA9-41D8-9956-9F0EB448DC4A}" destId="{52D64095-8F0B-43C5-A134-4F8EB745D0AC}" srcOrd="6" destOrd="0" presId="urn:microsoft.com/office/officeart/2005/8/layout/orgChart1"/>
    <dgm:cxn modelId="{58090CB8-5933-44B2-9069-0EB7EEC762B8}" type="presParOf" srcId="{B6A20B03-CFA9-41D8-9956-9F0EB448DC4A}" destId="{65175C4B-27F3-41C0-9093-49201195521B}" srcOrd="7" destOrd="0" presId="urn:microsoft.com/office/officeart/2005/8/layout/orgChart1"/>
    <dgm:cxn modelId="{A8F3C07A-AD26-4DFC-B21E-32F0759213D7}" type="presParOf" srcId="{65175C4B-27F3-41C0-9093-49201195521B}" destId="{418B0B64-07DF-4A86-8188-2B3D12FF0C1B}" srcOrd="0" destOrd="0" presId="urn:microsoft.com/office/officeart/2005/8/layout/orgChart1"/>
    <dgm:cxn modelId="{8EA18831-9F06-4206-87E9-441628042412}" type="presParOf" srcId="{418B0B64-07DF-4A86-8188-2B3D12FF0C1B}" destId="{FCA2B357-06A1-4199-999C-BBE32872F828}" srcOrd="0" destOrd="0" presId="urn:microsoft.com/office/officeart/2005/8/layout/orgChart1"/>
    <dgm:cxn modelId="{80B183B7-CF63-4C58-8555-7D35C2B1DB6C}" type="presParOf" srcId="{418B0B64-07DF-4A86-8188-2B3D12FF0C1B}" destId="{842224E6-60DA-412E-8A1B-7533C1377869}" srcOrd="1" destOrd="0" presId="urn:microsoft.com/office/officeart/2005/8/layout/orgChart1"/>
    <dgm:cxn modelId="{1F5BF652-77B9-4AB6-B7CF-0889AFEC21C0}" type="presParOf" srcId="{65175C4B-27F3-41C0-9093-49201195521B}" destId="{5FEE9627-663F-4879-B764-2FCAC3BEDB01}" srcOrd="1" destOrd="0" presId="urn:microsoft.com/office/officeart/2005/8/layout/orgChart1"/>
    <dgm:cxn modelId="{A5332FD1-F618-4E4B-8484-766A0F6869AA}" type="presParOf" srcId="{65175C4B-27F3-41C0-9093-49201195521B}" destId="{D211A30E-3DD6-4F3B-A936-B6D9FD1B5AD6}" srcOrd="2" destOrd="0" presId="urn:microsoft.com/office/officeart/2005/8/layout/orgChart1"/>
    <dgm:cxn modelId="{AE1E4B92-F8B6-4169-A232-B6BDE105C9D1}" type="presParOf" srcId="{60FE5B31-E82E-49E2-9469-B5D5674278BC}" destId="{0A55CB08-0585-4E83-BB9C-6136411D5C97}" srcOrd="2" destOrd="0" presId="urn:microsoft.com/office/officeart/2005/8/layout/orgChart1"/>
    <dgm:cxn modelId="{52389780-AF82-48B7-9204-E9088E93AE72}" type="presParOf" srcId="{9C5DF944-3D7A-473D-A789-5CA86652B8F8}" destId="{1AE91293-7748-4E52-8855-7B838C555EB9}" srcOrd="2" destOrd="0" presId="urn:microsoft.com/office/officeart/2005/8/layout/orgChart1"/>
    <dgm:cxn modelId="{06D389D6-4940-4B3B-AFE3-354526580964}" type="presParOf" srcId="{9C5DF944-3D7A-473D-A789-5CA86652B8F8}" destId="{8BAB2199-5159-41F9-8708-33820C9B03A9}" srcOrd="3" destOrd="0" presId="urn:microsoft.com/office/officeart/2005/8/layout/orgChart1"/>
    <dgm:cxn modelId="{EF1FFF1D-B132-480E-B73A-A54E94061C0F}" type="presParOf" srcId="{8BAB2199-5159-41F9-8708-33820C9B03A9}" destId="{4AEEF0FD-EB99-4BD5-89CD-011B1DDC19F8}" srcOrd="0" destOrd="0" presId="urn:microsoft.com/office/officeart/2005/8/layout/orgChart1"/>
    <dgm:cxn modelId="{9A400ECE-E3F3-4EF5-A4D0-736EA690F9C7}" type="presParOf" srcId="{4AEEF0FD-EB99-4BD5-89CD-011B1DDC19F8}" destId="{86ECFBC0-6EDE-49D7-A5E4-E61CBAF4A092}" srcOrd="0" destOrd="0" presId="urn:microsoft.com/office/officeart/2005/8/layout/orgChart1"/>
    <dgm:cxn modelId="{A1F1C3AF-2F7F-4876-9618-192D559BF265}" type="presParOf" srcId="{4AEEF0FD-EB99-4BD5-89CD-011B1DDC19F8}" destId="{EE7467E8-D778-4C18-9C7C-925EF25B0DC2}" srcOrd="1" destOrd="0" presId="urn:microsoft.com/office/officeart/2005/8/layout/orgChart1"/>
    <dgm:cxn modelId="{6597B38F-2745-46F3-A91C-55331363CEA1}" type="presParOf" srcId="{8BAB2199-5159-41F9-8708-33820C9B03A9}" destId="{70B62D43-4B2E-478D-8091-7F950B36BC86}" srcOrd="1" destOrd="0" presId="urn:microsoft.com/office/officeart/2005/8/layout/orgChart1"/>
    <dgm:cxn modelId="{6EAA1809-F74A-4AD0-B390-8E002E2419AC}" type="presParOf" srcId="{70B62D43-4B2E-478D-8091-7F950B36BC86}" destId="{5A29D58D-62CC-4731-8120-CAD4354C3E03}" srcOrd="0" destOrd="0" presId="urn:microsoft.com/office/officeart/2005/8/layout/orgChart1"/>
    <dgm:cxn modelId="{5782C36F-23A2-4726-AAD4-70BBC3BB2775}" type="presParOf" srcId="{70B62D43-4B2E-478D-8091-7F950B36BC86}" destId="{20684FA8-0955-4E86-9890-955AAE2FB70E}" srcOrd="1" destOrd="0" presId="urn:microsoft.com/office/officeart/2005/8/layout/orgChart1"/>
    <dgm:cxn modelId="{87992E78-2CDE-4169-ADA0-15AAC5DA44FA}" type="presParOf" srcId="{20684FA8-0955-4E86-9890-955AAE2FB70E}" destId="{357DF0A8-BCC0-4D40-9A29-811D9B3E8CE1}" srcOrd="0" destOrd="0" presId="urn:microsoft.com/office/officeart/2005/8/layout/orgChart1"/>
    <dgm:cxn modelId="{EFCB4AB5-68BD-4044-8737-9DB7321EA23F}" type="presParOf" srcId="{357DF0A8-BCC0-4D40-9A29-811D9B3E8CE1}" destId="{7533127D-6F77-420D-9337-03A9B17677A7}" srcOrd="0" destOrd="0" presId="urn:microsoft.com/office/officeart/2005/8/layout/orgChart1"/>
    <dgm:cxn modelId="{1FE2DD1E-4B4C-420A-9B6E-6A19FF2D1213}" type="presParOf" srcId="{357DF0A8-BCC0-4D40-9A29-811D9B3E8CE1}" destId="{75DCBE71-7469-49E9-81E5-E6A43E3EC0DC}" srcOrd="1" destOrd="0" presId="urn:microsoft.com/office/officeart/2005/8/layout/orgChart1"/>
    <dgm:cxn modelId="{C43D9CD6-5B49-465F-A7F8-D8A6DA14AEF4}" type="presParOf" srcId="{20684FA8-0955-4E86-9890-955AAE2FB70E}" destId="{321B0D03-50FC-44EB-B561-D21A2CD4B482}" srcOrd="1" destOrd="0" presId="urn:microsoft.com/office/officeart/2005/8/layout/orgChart1"/>
    <dgm:cxn modelId="{33B58FF0-1402-4E47-B9B3-1D4D99C56FE0}" type="presParOf" srcId="{20684FA8-0955-4E86-9890-955AAE2FB70E}" destId="{0654A2B9-B227-48A6-941C-DD027142ECCE}" srcOrd="2" destOrd="0" presId="urn:microsoft.com/office/officeart/2005/8/layout/orgChart1"/>
    <dgm:cxn modelId="{8CF08EE7-D113-4D73-9A2F-DD5654DF9A14}" type="presParOf" srcId="{70B62D43-4B2E-478D-8091-7F950B36BC86}" destId="{77FF546B-1ADB-4B35-B705-B48DE95D0A7F}" srcOrd="2" destOrd="0" presId="urn:microsoft.com/office/officeart/2005/8/layout/orgChart1"/>
    <dgm:cxn modelId="{53E5FCC8-424F-4472-AC75-401594380BDB}" type="presParOf" srcId="{70B62D43-4B2E-478D-8091-7F950B36BC86}" destId="{69C13562-DBB8-42F8-AE39-8AFEF8ED4982}" srcOrd="3" destOrd="0" presId="urn:microsoft.com/office/officeart/2005/8/layout/orgChart1"/>
    <dgm:cxn modelId="{6BDB8CD4-D1AE-4AC2-87EE-D820ABD15E71}" type="presParOf" srcId="{69C13562-DBB8-42F8-AE39-8AFEF8ED4982}" destId="{896D96FE-EA05-4066-8BE5-F7366BA3777A}" srcOrd="0" destOrd="0" presId="urn:microsoft.com/office/officeart/2005/8/layout/orgChart1"/>
    <dgm:cxn modelId="{C54DE9DF-072C-437D-82BC-7E93AEB476D7}" type="presParOf" srcId="{896D96FE-EA05-4066-8BE5-F7366BA3777A}" destId="{079C46BA-E270-4C4F-9AA8-92E32A64D736}" srcOrd="0" destOrd="0" presId="urn:microsoft.com/office/officeart/2005/8/layout/orgChart1"/>
    <dgm:cxn modelId="{F9B913FA-39A6-44D0-9204-FFA7E2B1BE41}" type="presParOf" srcId="{896D96FE-EA05-4066-8BE5-F7366BA3777A}" destId="{3AA4BA60-CAF3-4B65-8A7B-26648B565082}" srcOrd="1" destOrd="0" presId="urn:microsoft.com/office/officeart/2005/8/layout/orgChart1"/>
    <dgm:cxn modelId="{1D5B7219-2826-4862-833F-50F3DE1CA9E8}" type="presParOf" srcId="{69C13562-DBB8-42F8-AE39-8AFEF8ED4982}" destId="{54F082B5-2FAD-490F-B257-B96DCB3E19FC}" srcOrd="1" destOrd="0" presId="urn:microsoft.com/office/officeart/2005/8/layout/orgChart1"/>
    <dgm:cxn modelId="{136ABD5B-A007-40DC-8E03-E6D55BD47C0A}" type="presParOf" srcId="{69C13562-DBB8-42F8-AE39-8AFEF8ED4982}" destId="{6C846A69-A00E-4FB9-80C7-DC7FE13BD4B5}" srcOrd="2" destOrd="0" presId="urn:microsoft.com/office/officeart/2005/8/layout/orgChart1"/>
    <dgm:cxn modelId="{E6926DE7-2EA7-4789-A926-A97BA81A742F}" type="presParOf" srcId="{70B62D43-4B2E-478D-8091-7F950B36BC86}" destId="{C6471DB4-9B93-437A-AEBE-F3B71F737DF8}" srcOrd="4" destOrd="0" presId="urn:microsoft.com/office/officeart/2005/8/layout/orgChart1"/>
    <dgm:cxn modelId="{640E111B-9C34-41CB-B6A0-B6D4FB07E23C}" type="presParOf" srcId="{70B62D43-4B2E-478D-8091-7F950B36BC86}" destId="{CD8B12E6-DD1E-4D70-BE7C-A5443A3D84D1}" srcOrd="5" destOrd="0" presId="urn:microsoft.com/office/officeart/2005/8/layout/orgChart1"/>
    <dgm:cxn modelId="{CAE080FA-0CAF-4613-8523-ADA7DBC2DA3F}" type="presParOf" srcId="{CD8B12E6-DD1E-4D70-BE7C-A5443A3D84D1}" destId="{C0FBA54D-3A3D-42F4-B1C8-ADE0E74CCC4D}" srcOrd="0" destOrd="0" presId="urn:microsoft.com/office/officeart/2005/8/layout/orgChart1"/>
    <dgm:cxn modelId="{64875BBC-1598-41C9-90C6-72DB17A5C682}" type="presParOf" srcId="{C0FBA54D-3A3D-42F4-B1C8-ADE0E74CCC4D}" destId="{30DA9891-B7C7-405D-9015-1C3DF0E9850F}" srcOrd="0" destOrd="0" presId="urn:microsoft.com/office/officeart/2005/8/layout/orgChart1"/>
    <dgm:cxn modelId="{F64D79DE-198E-4D61-8F4E-4C4900751C2B}" type="presParOf" srcId="{C0FBA54D-3A3D-42F4-B1C8-ADE0E74CCC4D}" destId="{5EC808F1-181C-42C2-975C-2B558EBCB7FE}" srcOrd="1" destOrd="0" presId="urn:microsoft.com/office/officeart/2005/8/layout/orgChart1"/>
    <dgm:cxn modelId="{83423432-336D-445D-9659-AD131F6B44C6}" type="presParOf" srcId="{CD8B12E6-DD1E-4D70-BE7C-A5443A3D84D1}" destId="{3C11D65F-2A65-4A7E-9C15-AA6406FE6F0B}" srcOrd="1" destOrd="0" presId="urn:microsoft.com/office/officeart/2005/8/layout/orgChart1"/>
    <dgm:cxn modelId="{D89CF8DD-FAF4-496F-818C-8F34A09B2C3B}" type="presParOf" srcId="{CD8B12E6-DD1E-4D70-BE7C-A5443A3D84D1}" destId="{07414A68-C8A8-4CE7-984E-48064FC49AF5}" srcOrd="2" destOrd="0" presId="urn:microsoft.com/office/officeart/2005/8/layout/orgChart1"/>
    <dgm:cxn modelId="{1A7E749F-DC72-47F2-908C-D5902B4213F0}" type="presParOf" srcId="{70B62D43-4B2E-478D-8091-7F950B36BC86}" destId="{BD53C961-9C2E-42B5-A825-EB1CD5AF2FE3}" srcOrd="6" destOrd="0" presId="urn:microsoft.com/office/officeart/2005/8/layout/orgChart1"/>
    <dgm:cxn modelId="{0F038C66-1387-4C57-A3C4-65ECA59C1145}" type="presParOf" srcId="{70B62D43-4B2E-478D-8091-7F950B36BC86}" destId="{2AD0F394-908E-4BF8-9902-81719C192207}" srcOrd="7" destOrd="0" presId="urn:microsoft.com/office/officeart/2005/8/layout/orgChart1"/>
    <dgm:cxn modelId="{25A43A58-C8C6-40D3-B085-11D2FCAD9D89}" type="presParOf" srcId="{2AD0F394-908E-4BF8-9902-81719C192207}" destId="{6508E9AA-32AD-45CE-ACB4-E452A2309B43}" srcOrd="0" destOrd="0" presId="urn:microsoft.com/office/officeart/2005/8/layout/orgChart1"/>
    <dgm:cxn modelId="{49402EFF-44D0-4CBA-804C-E6DA427DFD17}" type="presParOf" srcId="{6508E9AA-32AD-45CE-ACB4-E452A2309B43}" destId="{26E61D30-5696-4E05-9044-AF73EF27DAB2}" srcOrd="0" destOrd="0" presId="urn:microsoft.com/office/officeart/2005/8/layout/orgChart1"/>
    <dgm:cxn modelId="{43DECAC7-F0B0-4184-A711-0B3F99D0C7A7}" type="presParOf" srcId="{6508E9AA-32AD-45CE-ACB4-E452A2309B43}" destId="{14A5ABF2-8B49-4694-AC4C-1A898869B017}" srcOrd="1" destOrd="0" presId="urn:microsoft.com/office/officeart/2005/8/layout/orgChart1"/>
    <dgm:cxn modelId="{BEEAB0A7-6F8F-4207-B873-B856F1294827}" type="presParOf" srcId="{2AD0F394-908E-4BF8-9902-81719C192207}" destId="{E95C75F7-7305-47DE-985C-550E435481C9}" srcOrd="1" destOrd="0" presId="urn:microsoft.com/office/officeart/2005/8/layout/orgChart1"/>
    <dgm:cxn modelId="{51A77AF3-59B5-4BD5-8C41-41C274EB4ABC}" type="presParOf" srcId="{2AD0F394-908E-4BF8-9902-81719C192207}" destId="{ADFD56FF-A789-4A68-9B2D-8E4E857854C2}" srcOrd="2" destOrd="0" presId="urn:microsoft.com/office/officeart/2005/8/layout/orgChart1"/>
    <dgm:cxn modelId="{8F863077-DC95-4F6A-9F91-C5D56FA958A1}" type="presParOf" srcId="{70B62D43-4B2E-478D-8091-7F950B36BC86}" destId="{B4ADFA40-1DC3-4BD0-BAE4-D5BA4FDF2B3E}" srcOrd="8" destOrd="0" presId="urn:microsoft.com/office/officeart/2005/8/layout/orgChart1"/>
    <dgm:cxn modelId="{81B75E90-79C0-42FD-B181-61F3E77F6F19}" type="presParOf" srcId="{70B62D43-4B2E-478D-8091-7F950B36BC86}" destId="{74623D81-D47A-4BDB-A76C-094846D41FA8}" srcOrd="9" destOrd="0" presId="urn:microsoft.com/office/officeart/2005/8/layout/orgChart1"/>
    <dgm:cxn modelId="{03AACEE7-30CA-4C42-8FCF-7A6344A7B487}" type="presParOf" srcId="{74623D81-D47A-4BDB-A76C-094846D41FA8}" destId="{A5AFB960-0B8B-4E03-885A-2579269F7DC1}" srcOrd="0" destOrd="0" presId="urn:microsoft.com/office/officeart/2005/8/layout/orgChart1"/>
    <dgm:cxn modelId="{DE490F60-14BB-4A00-BBB9-975AB37842FB}" type="presParOf" srcId="{A5AFB960-0B8B-4E03-885A-2579269F7DC1}" destId="{3A05D6AC-55D4-4F8B-831D-7528DBB5E857}" srcOrd="0" destOrd="0" presId="urn:microsoft.com/office/officeart/2005/8/layout/orgChart1"/>
    <dgm:cxn modelId="{66D9CC3F-AFEC-4EB7-8CDF-0C6E9814ED56}" type="presParOf" srcId="{A5AFB960-0B8B-4E03-885A-2579269F7DC1}" destId="{179F0FCD-C306-4B84-A7DF-E34F9FAB6F56}" srcOrd="1" destOrd="0" presId="urn:microsoft.com/office/officeart/2005/8/layout/orgChart1"/>
    <dgm:cxn modelId="{82B415E6-BD7B-46A4-A063-1E6464A874E3}" type="presParOf" srcId="{74623D81-D47A-4BDB-A76C-094846D41FA8}" destId="{856F8CB3-7FD8-44A2-BD9F-D0A3BBBFD7B2}" srcOrd="1" destOrd="0" presId="urn:microsoft.com/office/officeart/2005/8/layout/orgChart1"/>
    <dgm:cxn modelId="{19E093AE-1165-441E-8C94-B467F1BD93F2}" type="presParOf" srcId="{74623D81-D47A-4BDB-A76C-094846D41FA8}" destId="{E41C3208-7C36-4192-9EA5-1F0C4DB4A826}" srcOrd="2" destOrd="0" presId="urn:microsoft.com/office/officeart/2005/8/layout/orgChart1"/>
    <dgm:cxn modelId="{C804D086-136D-4BB4-ADC4-24D1D63FDC4C}" type="presParOf" srcId="{8BAB2199-5159-41F9-8708-33820C9B03A9}" destId="{FB705D8D-4B0F-418C-BE22-C9FC935B08A3}" srcOrd="2" destOrd="0" presId="urn:microsoft.com/office/officeart/2005/8/layout/orgChart1"/>
    <dgm:cxn modelId="{1BB49AFE-F872-4DAA-A56D-C6FFFB7D882A}" type="presParOf" srcId="{9C5DF944-3D7A-473D-A789-5CA86652B8F8}" destId="{4F6F1802-D2DC-45F2-8B57-B9ACE00E096B}" srcOrd="4" destOrd="0" presId="urn:microsoft.com/office/officeart/2005/8/layout/orgChart1"/>
    <dgm:cxn modelId="{8AE1127C-C881-4A59-AA5E-0B2F29AD4767}" type="presParOf" srcId="{9C5DF944-3D7A-473D-A789-5CA86652B8F8}" destId="{D09FB176-C899-4C34-A2EF-DF4099E3930B}" srcOrd="5" destOrd="0" presId="urn:microsoft.com/office/officeart/2005/8/layout/orgChart1"/>
    <dgm:cxn modelId="{AD5E5FD6-A787-4652-B55F-41EA58F8CDE1}" type="presParOf" srcId="{D09FB176-C899-4C34-A2EF-DF4099E3930B}" destId="{EB3A78CF-8659-4E76-9BB6-78F8A7F8B535}" srcOrd="0" destOrd="0" presId="urn:microsoft.com/office/officeart/2005/8/layout/orgChart1"/>
    <dgm:cxn modelId="{D9B76C2D-5827-4E61-B946-9A4E85300686}" type="presParOf" srcId="{EB3A78CF-8659-4E76-9BB6-78F8A7F8B535}" destId="{ED956AEF-5A78-47DC-9D97-3B27A2E93095}" srcOrd="0" destOrd="0" presId="urn:microsoft.com/office/officeart/2005/8/layout/orgChart1"/>
    <dgm:cxn modelId="{7AAF48DB-B2F8-44B0-9DE6-1D21FFB96038}" type="presParOf" srcId="{EB3A78CF-8659-4E76-9BB6-78F8A7F8B535}" destId="{0936C29E-0ABE-4289-9453-F6DF249F454C}" srcOrd="1" destOrd="0" presId="urn:microsoft.com/office/officeart/2005/8/layout/orgChart1"/>
    <dgm:cxn modelId="{A1B03250-9635-4A14-A8E2-461D0517A362}" type="presParOf" srcId="{D09FB176-C899-4C34-A2EF-DF4099E3930B}" destId="{3666C14E-3FE7-4AB2-BA4F-4535D42C477E}" srcOrd="1" destOrd="0" presId="urn:microsoft.com/office/officeart/2005/8/layout/orgChart1"/>
    <dgm:cxn modelId="{007550A2-67A8-40EB-8633-3B552D49A3DB}" type="presParOf" srcId="{3666C14E-3FE7-4AB2-BA4F-4535D42C477E}" destId="{7E670A0B-4B6A-45AD-AE95-FAE9E52BA24F}" srcOrd="0" destOrd="0" presId="urn:microsoft.com/office/officeart/2005/8/layout/orgChart1"/>
    <dgm:cxn modelId="{1DEC65DE-6EB0-459C-973E-12EB25526A96}" type="presParOf" srcId="{3666C14E-3FE7-4AB2-BA4F-4535D42C477E}" destId="{781D4557-4BA2-4B53-85D2-D0A8E2F29ACB}" srcOrd="1" destOrd="0" presId="urn:microsoft.com/office/officeart/2005/8/layout/orgChart1"/>
    <dgm:cxn modelId="{0FD650A6-C0B4-4556-9FF2-44B5D8E76292}" type="presParOf" srcId="{781D4557-4BA2-4B53-85D2-D0A8E2F29ACB}" destId="{A1F0E8B8-00E6-43CE-8E1F-A9918B608453}" srcOrd="0" destOrd="0" presId="urn:microsoft.com/office/officeart/2005/8/layout/orgChart1"/>
    <dgm:cxn modelId="{63B2C0DD-83A5-4E74-92B9-A59659619128}" type="presParOf" srcId="{A1F0E8B8-00E6-43CE-8E1F-A9918B608453}" destId="{2C701CAE-D8F1-461E-8A0C-C57AEB1CD6C2}" srcOrd="0" destOrd="0" presId="urn:microsoft.com/office/officeart/2005/8/layout/orgChart1"/>
    <dgm:cxn modelId="{70D92FE5-AD48-4F16-BE55-0AF27FC0CABE}" type="presParOf" srcId="{A1F0E8B8-00E6-43CE-8E1F-A9918B608453}" destId="{0A55F855-E390-49C4-85C3-4EB5DC8DFEC3}" srcOrd="1" destOrd="0" presId="urn:microsoft.com/office/officeart/2005/8/layout/orgChart1"/>
    <dgm:cxn modelId="{6C32A267-E24D-4589-8A2C-EDE345F99072}" type="presParOf" srcId="{781D4557-4BA2-4B53-85D2-D0A8E2F29ACB}" destId="{8FDA77AA-02A8-4EBB-8954-A3306A125F11}" srcOrd="1" destOrd="0" presId="urn:microsoft.com/office/officeart/2005/8/layout/orgChart1"/>
    <dgm:cxn modelId="{811AAF1E-3A3E-4190-9A25-7F9F9F154F49}" type="presParOf" srcId="{781D4557-4BA2-4B53-85D2-D0A8E2F29ACB}" destId="{802B30D6-A884-4929-98EE-4DE3E2D91CB8}" srcOrd="2" destOrd="0" presId="urn:microsoft.com/office/officeart/2005/8/layout/orgChart1"/>
    <dgm:cxn modelId="{077D97C5-B5D6-479A-8276-EA97B87D9D54}" type="presParOf" srcId="{3666C14E-3FE7-4AB2-BA4F-4535D42C477E}" destId="{4E5DB2E5-BC21-45FD-89CF-804EEEA73D92}" srcOrd="2" destOrd="0" presId="urn:microsoft.com/office/officeart/2005/8/layout/orgChart1"/>
    <dgm:cxn modelId="{240B3995-B2EF-4B6C-9E95-AE2C6F15897F}" type="presParOf" srcId="{3666C14E-3FE7-4AB2-BA4F-4535D42C477E}" destId="{FEF5B6E2-22EA-4CFA-BF26-961399773F49}" srcOrd="3" destOrd="0" presId="urn:microsoft.com/office/officeart/2005/8/layout/orgChart1"/>
    <dgm:cxn modelId="{7CBBC85F-5EF8-48B8-AFD7-B88337F917B6}" type="presParOf" srcId="{FEF5B6E2-22EA-4CFA-BF26-961399773F49}" destId="{42BED641-FA4F-4D4B-9A19-A7D3C3BE1408}" srcOrd="0" destOrd="0" presId="urn:microsoft.com/office/officeart/2005/8/layout/orgChart1"/>
    <dgm:cxn modelId="{23DEC16E-A0FB-4D4B-90D3-5B5CF05399B2}" type="presParOf" srcId="{42BED641-FA4F-4D4B-9A19-A7D3C3BE1408}" destId="{74487508-3D4F-4F35-9119-7335AA499C95}" srcOrd="0" destOrd="0" presId="urn:microsoft.com/office/officeart/2005/8/layout/orgChart1"/>
    <dgm:cxn modelId="{CC43CAA9-8DB6-4CD3-B8E9-96C9575EF19C}" type="presParOf" srcId="{42BED641-FA4F-4D4B-9A19-A7D3C3BE1408}" destId="{EA4E738B-1483-44D6-89EB-8256A9C3F87D}" srcOrd="1" destOrd="0" presId="urn:microsoft.com/office/officeart/2005/8/layout/orgChart1"/>
    <dgm:cxn modelId="{65DE92F6-B31D-4001-BEFF-CFE86D00B5B8}" type="presParOf" srcId="{FEF5B6E2-22EA-4CFA-BF26-961399773F49}" destId="{B5B7C6F2-824B-4B22-9513-4D47B87A1DEF}" srcOrd="1" destOrd="0" presId="urn:microsoft.com/office/officeart/2005/8/layout/orgChart1"/>
    <dgm:cxn modelId="{848C877D-4FEB-4796-9FA9-2A4B511A02EE}" type="presParOf" srcId="{FEF5B6E2-22EA-4CFA-BF26-961399773F49}" destId="{AD4B3EEE-3AC5-44A5-8891-70C0728030DE}" srcOrd="2" destOrd="0" presId="urn:microsoft.com/office/officeart/2005/8/layout/orgChart1"/>
    <dgm:cxn modelId="{655B6883-F326-4BD5-93DE-F97746260BF6}" type="presParOf" srcId="{3666C14E-3FE7-4AB2-BA4F-4535D42C477E}" destId="{1A2BCB80-89E2-41EC-87D9-8650DA66AB8A}" srcOrd="4" destOrd="0" presId="urn:microsoft.com/office/officeart/2005/8/layout/orgChart1"/>
    <dgm:cxn modelId="{5D61E923-EC77-4355-BA66-4C28153D72F9}" type="presParOf" srcId="{3666C14E-3FE7-4AB2-BA4F-4535D42C477E}" destId="{CD498E25-17A8-4592-A106-0BDE77F9F8BE}" srcOrd="5" destOrd="0" presId="urn:microsoft.com/office/officeart/2005/8/layout/orgChart1"/>
    <dgm:cxn modelId="{35A3C692-488D-4C5B-8E76-695B0B8806AC}" type="presParOf" srcId="{CD498E25-17A8-4592-A106-0BDE77F9F8BE}" destId="{1832CD07-F56C-4B75-9FC3-CEF6C2D6EA45}" srcOrd="0" destOrd="0" presId="urn:microsoft.com/office/officeart/2005/8/layout/orgChart1"/>
    <dgm:cxn modelId="{59286C32-1EE7-470B-9B5E-6956C45359E7}" type="presParOf" srcId="{1832CD07-F56C-4B75-9FC3-CEF6C2D6EA45}" destId="{F7484F86-9514-4EEC-AAEC-65AD9B4B3D96}" srcOrd="0" destOrd="0" presId="urn:microsoft.com/office/officeart/2005/8/layout/orgChart1"/>
    <dgm:cxn modelId="{DE29632D-C919-4BD2-82BE-CCFE626E4DC8}" type="presParOf" srcId="{1832CD07-F56C-4B75-9FC3-CEF6C2D6EA45}" destId="{2F8AA862-E8D3-4043-95F3-7EBB33FDC237}" srcOrd="1" destOrd="0" presId="urn:microsoft.com/office/officeart/2005/8/layout/orgChart1"/>
    <dgm:cxn modelId="{DE49E2BD-783A-428C-86BE-07BC40B82BA9}" type="presParOf" srcId="{CD498E25-17A8-4592-A106-0BDE77F9F8BE}" destId="{D6D1B4BE-1E43-4CD4-965F-996A3963A4DE}" srcOrd="1" destOrd="0" presId="urn:microsoft.com/office/officeart/2005/8/layout/orgChart1"/>
    <dgm:cxn modelId="{C928437A-E732-4360-ADFE-B7E0C2E9EAA8}" type="presParOf" srcId="{CD498E25-17A8-4592-A106-0BDE77F9F8BE}" destId="{2585E360-1265-4DAF-8ED0-8CB30CFCA044}" srcOrd="2" destOrd="0" presId="urn:microsoft.com/office/officeart/2005/8/layout/orgChart1"/>
    <dgm:cxn modelId="{D5196866-3172-42F7-B857-B4B3B0FB4924}" type="presParOf" srcId="{3666C14E-3FE7-4AB2-BA4F-4535D42C477E}" destId="{9AAB9F84-69DB-4974-8FB3-17FE16A42904}" srcOrd="6" destOrd="0" presId="urn:microsoft.com/office/officeart/2005/8/layout/orgChart1"/>
    <dgm:cxn modelId="{C2F33593-CA1D-4E8D-B424-3E96F018605A}" type="presParOf" srcId="{3666C14E-3FE7-4AB2-BA4F-4535D42C477E}" destId="{C3EE2C24-35C5-4383-8BA8-04718D61B1E3}" srcOrd="7" destOrd="0" presId="urn:microsoft.com/office/officeart/2005/8/layout/orgChart1"/>
    <dgm:cxn modelId="{1D05CEA8-15DA-41DD-ADFB-DA1C0DA946D3}" type="presParOf" srcId="{C3EE2C24-35C5-4383-8BA8-04718D61B1E3}" destId="{D76FB983-6AF4-4D17-803C-BE4F9D86E241}" srcOrd="0" destOrd="0" presId="urn:microsoft.com/office/officeart/2005/8/layout/orgChart1"/>
    <dgm:cxn modelId="{7EC42389-C12B-4B99-A75B-ADDF0FE16DB3}" type="presParOf" srcId="{D76FB983-6AF4-4D17-803C-BE4F9D86E241}" destId="{C95AECE2-07C4-42E7-90DA-5CD8EA216CFC}" srcOrd="0" destOrd="0" presId="urn:microsoft.com/office/officeart/2005/8/layout/orgChart1"/>
    <dgm:cxn modelId="{97EFEE82-A366-4655-9051-78426D5540E6}" type="presParOf" srcId="{D76FB983-6AF4-4D17-803C-BE4F9D86E241}" destId="{4704A764-F3E3-46A1-B698-AC3BCD85875D}" srcOrd="1" destOrd="0" presId="urn:microsoft.com/office/officeart/2005/8/layout/orgChart1"/>
    <dgm:cxn modelId="{41D009F1-95C6-4062-8B2F-59A92D8619F4}" type="presParOf" srcId="{C3EE2C24-35C5-4383-8BA8-04718D61B1E3}" destId="{C07B020C-8290-4505-84E9-D8CD925D7B93}" srcOrd="1" destOrd="0" presId="urn:microsoft.com/office/officeart/2005/8/layout/orgChart1"/>
    <dgm:cxn modelId="{1B1ABA78-29F3-4919-AC4A-AB38D5CAD97F}" type="presParOf" srcId="{C3EE2C24-35C5-4383-8BA8-04718D61B1E3}" destId="{97715D9E-A6B5-4BE2-9531-017E1F9F5E37}" srcOrd="2" destOrd="0" presId="urn:microsoft.com/office/officeart/2005/8/layout/orgChart1"/>
    <dgm:cxn modelId="{AB81CB3B-9D11-4AA8-8983-75A516562C47}" type="presParOf" srcId="{3666C14E-3FE7-4AB2-BA4F-4535D42C477E}" destId="{F8AA5B07-D62E-4BEF-A7F4-BB8154CE0161}" srcOrd="8" destOrd="0" presId="urn:microsoft.com/office/officeart/2005/8/layout/orgChart1"/>
    <dgm:cxn modelId="{0977C985-8EA4-4292-A344-6A68380A5001}" type="presParOf" srcId="{3666C14E-3FE7-4AB2-BA4F-4535D42C477E}" destId="{28D3CB32-FAA0-4273-8538-1EB307061468}" srcOrd="9" destOrd="0" presId="urn:microsoft.com/office/officeart/2005/8/layout/orgChart1"/>
    <dgm:cxn modelId="{A4130A56-66E5-4F62-849C-A674F5481F65}" type="presParOf" srcId="{28D3CB32-FAA0-4273-8538-1EB307061468}" destId="{4E6634D0-9CA1-4ACD-BF91-91BEE47E76EF}" srcOrd="0" destOrd="0" presId="urn:microsoft.com/office/officeart/2005/8/layout/orgChart1"/>
    <dgm:cxn modelId="{0F796A62-C5C4-46E1-A379-81A61ACE2C60}" type="presParOf" srcId="{4E6634D0-9CA1-4ACD-BF91-91BEE47E76EF}" destId="{EE219807-47C8-4941-99AE-CE39076E53F5}" srcOrd="0" destOrd="0" presId="urn:microsoft.com/office/officeart/2005/8/layout/orgChart1"/>
    <dgm:cxn modelId="{A63EE604-6AE4-49B0-B8D9-D8270267035E}" type="presParOf" srcId="{4E6634D0-9CA1-4ACD-BF91-91BEE47E76EF}" destId="{A8ED66CC-CBB3-4EB5-ADE1-6E062170315B}" srcOrd="1" destOrd="0" presId="urn:microsoft.com/office/officeart/2005/8/layout/orgChart1"/>
    <dgm:cxn modelId="{2A531C2C-9D70-46B6-A2AE-5BBE78536FFC}" type="presParOf" srcId="{28D3CB32-FAA0-4273-8538-1EB307061468}" destId="{55A4A9B7-D2D2-4F27-9972-54B957F184B3}" srcOrd="1" destOrd="0" presId="urn:microsoft.com/office/officeart/2005/8/layout/orgChart1"/>
    <dgm:cxn modelId="{35CC9204-A7BA-4866-9842-59DA15D4F448}" type="presParOf" srcId="{28D3CB32-FAA0-4273-8538-1EB307061468}" destId="{A6D08738-8725-4BBB-8D6E-6E0F7F338F27}" srcOrd="2" destOrd="0" presId="urn:microsoft.com/office/officeart/2005/8/layout/orgChart1"/>
    <dgm:cxn modelId="{0A0E82E4-DD2C-4882-8F4A-E7895DF0B3CA}" type="presParOf" srcId="{D09FB176-C899-4C34-A2EF-DF4099E3930B}" destId="{10032A81-28F1-4589-A2C9-2F713826DB5B}" srcOrd="2" destOrd="0" presId="urn:microsoft.com/office/officeart/2005/8/layout/orgChart1"/>
    <dgm:cxn modelId="{03E881B3-5E52-4029-85EB-9F3FA0F0CADD}" type="presParOf" srcId="{B9578B13-712D-4BAD-A28F-A7352074EDA6}" destId="{32FB19E3-A600-4FF8-A94D-C01CD3811CEB}" srcOrd="2" destOrd="0" presId="urn:microsoft.com/office/officeart/2005/8/layout/orgChart1"/>
  </dgm:cxnLst>
  <dgm:bg/>
  <dgm:whole/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type="parTrans" cxnId="{62D3D611-F7F7-48F8-818D-97E3036B4661}">
      <dgm:prSet/>
      <dgm:spPr/>
      <dgm:t>
        <a:bodyPr/>
        <a:lstStyle/>
        <a:p>
          <a:endParaRPr lang="en-US"/>
        </a:p>
      </dgm:t>
    </dgm:pt>
    <dgm:pt modelId="{2BB24C7C-03A9-467E-B195-815F3F9D728A}" type="sibTrans" cxnId="{62D3D611-F7F7-48F8-818D-97E3036B4661}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type="parTrans" cxnId="{0A95BE57-5B99-44FA-9C7B-D3C8BF81262C}">
      <dgm:prSet/>
      <dgm:spPr/>
      <dgm:t>
        <a:bodyPr/>
        <a:lstStyle/>
        <a:p>
          <a:endParaRPr lang="en-US"/>
        </a:p>
      </dgm:t>
    </dgm:pt>
    <dgm:pt modelId="{0375E773-CE61-4D48-ABA9-9ECD5EC1B0AF}" type="sibTrans" cxnId="{0A95BE57-5B99-44FA-9C7B-D3C8BF81262C}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type="parTrans" cxnId="{4AFE04D0-F60A-4DE7-BE84-6DFBEC648F99}">
      <dgm:prSet/>
      <dgm:spPr/>
      <dgm:t>
        <a:bodyPr/>
        <a:lstStyle/>
        <a:p>
          <a:endParaRPr lang="en-US"/>
        </a:p>
      </dgm:t>
    </dgm:pt>
    <dgm:pt modelId="{5188A0D4-B27F-406F-A4D0-92D1418347AA}" type="sibTrans" cxnId="{4AFE04D0-F60A-4DE7-BE84-6DFBEC648F99}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type="parTrans" cxnId="{3534BC46-7AC1-4C3C-AF31-12BC549EBAC6}">
      <dgm:prSet/>
      <dgm:spPr/>
      <dgm:t>
        <a:bodyPr/>
        <a:lstStyle/>
        <a:p>
          <a:endParaRPr lang="en-US"/>
        </a:p>
      </dgm:t>
    </dgm:pt>
    <dgm:pt modelId="{022B1737-D658-4470-AFC8-A1A7DC2269CF}" type="sibTrans" cxnId="{3534BC46-7AC1-4C3C-AF31-12BC549EBAC6}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type="parTrans" cxnId="{A5D42D30-8BBB-47C1-820D-B0F5B8A4D038}">
      <dgm:prSet/>
      <dgm:spPr/>
      <dgm:t>
        <a:bodyPr/>
        <a:lstStyle/>
        <a:p>
          <a:endParaRPr lang="en-US"/>
        </a:p>
      </dgm:t>
    </dgm:pt>
    <dgm:pt modelId="{05D9770A-7F49-49EB-8F2F-083A9541BD56}" type="sibTrans" cxnId="{A5D42D30-8BBB-47C1-820D-B0F5B8A4D038}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type="parTrans" cxnId="{719A483F-C205-4BB1-A678-1BEB349FEF1A}">
      <dgm:prSet/>
      <dgm:spPr/>
      <dgm:t>
        <a:bodyPr/>
        <a:lstStyle/>
        <a:p>
          <a:endParaRPr lang="en-US"/>
        </a:p>
      </dgm:t>
    </dgm:pt>
    <dgm:pt modelId="{F44A0280-D48E-4F84-9012-DEBE8E5A64CB}" type="sibTrans" cxnId="{719A483F-C205-4BB1-A678-1BEB349FEF1A}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type="parTrans" cxnId="{F67A366D-13B3-43B7-929E-D479156FF46D}">
      <dgm:prSet/>
      <dgm:spPr/>
      <dgm:t>
        <a:bodyPr/>
        <a:lstStyle/>
        <a:p>
          <a:endParaRPr lang="en-US"/>
        </a:p>
      </dgm:t>
    </dgm:pt>
    <dgm:pt modelId="{193B2A18-641D-4273-9C4D-1CAB56A9F9C4}" type="sibTrans" cxnId="{F67A366D-13B3-43B7-929E-D479156FF46D}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type="parTrans" cxnId="{2F09A822-1F9F-4736-8100-A72B203EAFD5}">
      <dgm:prSet/>
      <dgm:spPr/>
      <dgm:t>
        <a:bodyPr/>
        <a:lstStyle/>
        <a:p>
          <a:endParaRPr lang="en-US"/>
        </a:p>
      </dgm:t>
    </dgm:pt>
    <dgm:pt modelId="{23313101-1841-452C-B345-25B453F1C5FB}" type="sibTrans" cxnId="{2F09A822-1F9F-4736-8100-A72B203EAFD5}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type="parTrans" cxnId="{1EB78B0D-4E0E-4F8E-A755-D40B8F078319}">
      <dgm:prSet/>
      <dgm:spPr/>
      <dgm:t>
        <a:bodyPr/>
        <a:lstStyle/>
        <a:p>
          <a:endParaRPr lang="en-US"/>
        </a:p>
      </dgm:t>
    </dgm:pt>
    <dgm:pt modelId="{D3410E9C-65F8-4E5D-A91D-C77768955C26}" type="sibTrans" cxnId="{1EB78B0D-4E0E-4F8E-A755-D40B8F078319}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type="parTrans" cxnId="{F93F7D88-5081-458B-87AE-738BADF69E2D}">
      <dgm:prSet/>
      <dgm:spPr/>
      <dgm:t>
        <a:bodyPr/>
        <a:lstStyle/>
        <a:p>
          <a:endParaRPr lang="en-US"/>
        </a:p>
      </dgm:t>
    </dgm:pt>
    <dgm:pt modelId="{7CCF9A5F-02C8-4869-8B0F-982990BAC5A8}" type="sibTrans" cxnId="{F93F7D88-5081-458B-87AE-738BADF69E2D}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type="parTrans" cxnId="{A3323239-6160-4FFC-A4FF-65905DE02548}">
      <dgm:prSet/>
      <dgm:spPr/>
      <dgm:t>
        <a:bodyPr/>
        <a:lstStyle/>
        <a:p>
          <a:endParaRPr lang="en-US"/>
        </a:p>
      </dgm:t>
    </dgm:pt>
    <dgm:pt modelId="{42EC7760-387A-4B9D-B05C-86184DD90216}" type="sibTrans" cxnId="{A3323239-6160-4FFC-A4FF-65905DE02548}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type="parTrans" cxnId="{41607B5C-242B-43B1-AAE9-3469DF896A48}">
      <dgm:prSet/>
      <dgm:spPr/>
      <dgm:t>
        <a:bodyPr/>
        <a:lstStyle/>
        <a:p>
          <a:endParaRPr lang="en-US"/>
        </a:p>
      </dgm:t>
    </dgm:pt>
    <dgm:pt modelId="{18A0654F-56A6-4BF5-A2AA-4D910294ECA7}" type="sibTrans" cxnId="{41607B5C-242B-43B1-AAE9-3469DF896A48}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type="parTrans" cxnId="{80240499-6018-490B-97D2-B8F841E00417}">
      <dgm:prSet/>
      <dgm:spPr/>
      <dgm:t>
        <a:bodyPr/>
        <a:lstStyle/>
        <a:p>
          <a:endParaRPr lang="en-US"/>
        </a:p>
      </dgm:t>
    </dgm:pt>
    <dgm:pt modelId="{3152A623-71FC-46BA-B163-B2CB884C1950}" type="sibTrans" cxnId="{80240499-6018-490B-97D2-B8F841E00417}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type="parTrans" cxnId="{D95B5EC6-1086-4F07-B7AA-7D42011840F1}">
      <dgm:prSet/>
      <dgm:spPr/>
      <dgm:t>
        <a:bodyPr/>
        <a:lstStyle/>
        <a:p>
          <a:endParaRPr lang="en-US"/>
        </a:p>
      </dgm:t>
    </dgm:pt>
    <dgm:pt modelId="{97500BCB-9496-42E6-85B7-F43988AE5A2B}" type="sibTrans" cxnId="{D95B5EC6-1086-4F07-B7AA-7D42011840F1}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type="parTrans" cxnId="{6C6376CE-1309-441D-9511-7B47F6FE40FD}">
      <dgm:prSet/>
      <dgm:spPr/>
      <dgm:t>
        <a:bodyPr/>
        <a:lstStyle/>
        <a:p>
          <a:endParaRPr lang="en-US"/>
        </a:p>
      </dgm:t>
    </dgm:pt>
    <dgm:pt modelId="{69C218C4-B39A-4EBE-86ED-43E9EA397A3F}" type="sibTrans" cxnId="{6C6376CE-1309-441D-9511-7B47F6FE40FD}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type="parTrans" cxnId="{34057DA2-0171-4A6A-913F-43A45C99C628}">
      <dgm:prSet/>
      <dgm:spPr/>
      <dgm:t>
        <a:bodyPr/>
        <a:lstStyle/>
        <a:p>
          <a:endParaRPr lang="en-US"/>
        </a:p>
      </dgm:t>
    </dgm:pt>
    <dgm:pt modelId="{857D8994-6BF3-4045-8D92-F3715E49F675}" type="sibTrans" cxnId="{34057DA2-0171-4A6A-913F-43A45C99C628}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type="parTrans" cxnId="{CFD40B4D-5EC0-4B94-959C-706B913F55C5}">
      <dgm:prSet/>
      <dgm:spPr/>
      <dgm:t>
        <a:bodyPr/>
        <a:lstStyle/>
        <a:p>
          <a:endParaRPr lang="en-US"/>
        </a:p>
      </dgm:t>
    </dgm:pt>
    <dgm:pt modelId="{ED809CED-2E1C-47AD-8EE6-96AF01FAC231}" type="sibTrans" cxnId="{CFD40B4D-5EC0-4B94-959C-706B913F55C5}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type="parTrans" cxnId="{36A3CCD9-A34E-4D94-B842-D9C245213396}">
      <dgm:prSet/>
      <dgm:spPr/>
      <dgm:t>
        <a:bodyPr/>
        <a:lstStyle/>
        <a:p>
          <a:endParaRPr lang="en-US"/>
        </a:p>
      </dgm:t>
    </dgm:pt>
    <dgm:pt modelId="{978D9EE4-67DA-4450-A323-BED4E4CBA624}" type="sibTrans" cxnId="{36A3CCD9-A34E-4D94-B842-D9C245213396}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6AFBA29F-4E95-4672-8014-A1AEDC919438}" type="presOf" srcId="{51AC05A3-5125-4631-8328-EE9742C5CE1F}" destId="{7533127D-6F77-420D-9337-03A9B17677A7}" srcOrd="0" destOrd="0" presId="urn:microsoft.com/office/officeart/2005/8/layout/orgChart1"/>
    <dgm:cxn modelId="{EF6C5D55-1DF4-4829-AFEC-6C16ED20E8CE}" type="presOf" srcId="{032924AE-7BA3-4608-9D4D-A10FC22FA55B}" destId="{842224E6-60DA-412E-8A1B-7533C1377869}" srcOrd="1" destOrd="0" presId="urn:microsoft.com/office/officeart/2005/8/layout/orgChart1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FD1B8B65-C658-4EE2-A562-0E30B44FA19C}" type="presOf" srcId="{E2FDDA39-0A56-4C19-9570-F6322A50CD7C}" destId="{4704A764-F3E3-46A1-B698-AC3BCD85875D}" srcOrd="1" destOrd="0" presId="urn:microsoft.com/office/officeart/2005/8/layout/orgChart1"/>
    <dgm:cxn modelId="{ADCFFC8C-7D33-4B55-BDC5-01BE5FBD0186}" type="presOf" srcId="{032924AE-7BA3-4608-9D4D-A10FC22FA55B}" destId="{FCA2B357-06A1-4199-999C-BBE32872F828}" srcOrd="0" destOrd="0" presId="urn:microsoft.com/office/officeart/2005/8/layout/orgChart1"/>
    <dgm:cxn modelId="{D702FED7-1993-4454-BD1A-578425729748}" type="presOf" srcId="{88415C31-82DD-4EF9-9A7A-1D4D99FB6B9D}" destId="{ED956AEF-5A78-47DC-9D97-3B27A2E93095}" srcOrd="0" destOrd="0" presId="urn:microsoft.com/office/officeart/2005/8/layout/orgChart1"/>
    <dgm:cxn modelId="{2E12177D-D80B-411D-8A89-83FAF4DCB3E8}" type="presOf" srcId="{8514C17C-35EC-4D14-92F7-13A577CAA5C4}" destId="{3AA4BA60-CAF3-4B65-8A7B-26648B565082}" srcOrd="1" destOrd="0" presId="urn:microsoft.com/office/officeart/2005/8/layout/orgChart1"/>
    <dgm:cxn modelId="{7FCB356C-D247-4791-BFAF-D1CA7AE5513E}" type="presOf" srcId="{EDF4E25F-6E69-41B7-B57F-66E5D749104E}" destId="{CD65CBB6-B9A3-48AB-AFB3-4BE4B03553D3}" srcOrd="0" destOrd="0" presId="urn:microsoft.com/office/officeart/2005/8/layout/orgChart1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5D55FE79-1447-4204-AE38-188157D122D4}" type="presOf" srcId="{D91152BC-9A33-44D3-AEBB-F20420DB430F}" destId="{5EC808F1-181C-42C2-975C-2B558EBCB7FE}" srcOrd="1" destOrd="0" presId="urn:microsoft.com/office/officeart/2005/8/layout/orgChart1"/>
    <dgm:cxn modelId="{0D831DA6-5584-41C4-B2B7-67B0BCF6C179}" type="presOf" srcId="{092024CE-8423-4E50-A34E-3122E05631CC}" destId="{0A55F855-E390-49C4-85C3-4EB5DC8DFEC3}" srcOrd="1" destOrd="0" presId="urn:microsoft.com/office/officeart/2005/8/layout/orgChart1"/>
    <dgm:cxn modelId="{BDEFD00E-A84E-4FFE-B6B7-1C145C64369B}" type="presOf" srcId="{D5F013B3-4B4E-4E38-9BAF-4B34B2BB0C79}" destId="{14A5ABF2-8B49-4694-AC4C-1A898869B017}" srcOrd="1" destOrd="0" presId="urn:microsoft.com/office/officeart/2005/8/layout/orgChart1"/>
    <dgm:cxn modelId="{F718F5E5-C4D4-4D73-ADF2-C7BC90740088}" type="presOf" srcId="{DCCE79F2-51DC-4E3A-8F3D-0CB311D1F14D}" destId="{EE219807-47C8-4941-99AE-CE39076E53F5}" srcOrd="0" destOrd="0" presId="urn:microsoft.com/office/officeart/2005/8/layout/orgChart1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B41A1C69-7400-4D51-96CF-21B27C150A5A}" type="presOf" srcId="{D3B00EB5-7252-4C54-A138-4FDE2761BA89}" destId="{77FF546B-1ADB-4B35-B705-B48DE95D0A7F}" srcOrd="0" destOrd="0" presId="urn:microsoft.com/office/officeart/2005/8/layout/orgChart1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84674F32-94A9-4D0F-A271-DC9EFD62C2B3}" type="presOf" srcId="{6A766238-49C0-489C-9759-5801318FB123}" destId="{8F3E2022-AB5E-4438-BDBE-146FD19E8285}" srcOrd="0" destOrd="0" presId="urn:microsoft.com/office/officeart/2005/8/layout/orgChart1"/>
    <dgm:cxn modelId="{D91133BE-4E69-48C2-B148-9BFBD6170F47}" type="presOf" srcId="{88415C31-82DD-4EF9-9A7A-1D4D99FB6B9D}" destId="{0936C29E-0ABE-4289-9453-F6DF249F454C}" srcOrd="1" destOrd="0" presId="urn:microsoft.com/office/officeart/2005/8/layout/orgChart1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239FE6F2-09DF-4F04-902E-E9A384D887FD}" type="presOf" srcId="{BC7A14EC-7DD0-42E2-A28E-8428AF273F49}" destId="{4E5DB2E5-BC21-45FD-89CF-804EEEA73D92}" srcOrd="0" destOrd="0" presId="urn:microsoft.com/office/officeart/2005/8/layout/orgChart1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0598E9CC-D0C8-4875-95F3-CA6BDD0396DA}" type="presOf" srcId="{B40A1E99-819E-4C0D-B671-3D134F0F7163}" destId="{3A05D6AC-55D4-4F8B-831D-7528DBB5E857}" srcOrd="0" destOrd="0" presId="urn:microsoft.com/office/officeart/2005/8/layout/orgChart1"/>
    <dgm:cxn modelId="{30F4B75A-D30A-4AED-96F7-3608F90BE717}" type="presOf" srcId="{43C964D4-3EA5-4709-BA45-DC9671707267}" destId="{87899BB1-A811-4B2D-8FA3-633A97B1A6A6}" srcOrd="1" destOrd="0" presId="urn:microsoft.com/office/officeart/2005/8/layout/orgChart1"/>
    <dgm:cxn modelId="{049AB292-56E9-4056-AD1D-9CFD26091F4B}" type="presOf" srcId="{69BEBD41-3545-40FD-BFDD-D21BD47C872E}" destId="{74487508-3D4F-4F35-9119-7335AA499C95}" srcOrd="0" destOrd="0" presId="urn:microsoft.com/office/officeart/2005/8/layout/orgChart1"/>
    <dgm:cxn modelId="{8525D678-930D-4070-B362-CDCCC7271D45}" type="presOf" srcId="{69BEBD41-3545-40FD-BFDD-D21BD47C872E}" destId="{EA4E738B-1483-44D6-89EB-8256A9C3F87D}" srcOrd="1" destOrd="0" presId="urn:microsoft.com/office/officeart/2005/8/layout/orgChart1"/>
    <dgm:cxn modelId="{542A8332-A672-4F9D-AF92-10B47CC95E26}" type="presOf" srcId="{BAA37ED3-8504-4718-82EA-2141E33A703B}" destId="{C6471DB4-9B93-437A-AEBE-F3B71F737DF8}" srcOrd="0" destOrd="0" presId="urn:microsoft.com/office/officeart/2005/8/layout/orgChart1"/>
    <dgm:cxn modelId="{7875479B-7665-455C-B643-0683222B1A35}" type="presOf" srcId="{CBC98D67-7A4E-4DF5-AC0F-18B667594BB8}" destId="{D644628E-4C6F-4DF2-8C07-D2B66E3A4757}" srcOrd="0" destOrd="0" presId="urn:microsoft.com/office/officeart/2005/8/layout/orgChart1"/>
    <dgm:cxn modelId="{9B51AFE5-5311-4544-895C-E51D9FBC12A9}" type="presOf" srcId="{6A766238-49C0-489C-9759-5801318FB123}" destId="{F4F60A8B-BCFE-4E33-9289-BF4CA9206F7B}" srcOrd="1" destOrd="0" presId="urn:microsoft.com/office/officeart/2005/8/layout/orgChart1"/>
    <dgm:cxn modelId="{BE872647-E477-42EE-9558-DDBFB972E51F}" type="presOf" srcId="{B40A1E99-819E-4C0D-B671-3D134F0F7163}" destId="{179F0FCD-C306-4B84-A7DF-E34F9FAB6F56}" srcOrd="1" destOrd="0" presId="urn:microsoft.com/office/officeart/2005/8/layout/orgChart1"/>
    <dgm:cxn modelId="{F6BB89CD-AB85-4AAE-8DBD-1AFAEA738F69}" type="presOf" srcId="{DCB062A1-302A-48A6-BE81-96138548FF70}" destId="{1AE91293-7748-4E52-8855-7B838C555EB9}" srcOrd="0" destOrd="0" presId="urn:microsoft.com/office/officeart/2005/8/layout/orgChart1"/>
    <dgm:cxn modelId="{D8B20579-F419-432D-AB4C-BC3A09B0763D}" type="presOf" srcId="{1E17A9B5-1CC6-4BF4-A5EB-2099972243B8}" destId="{F0DC39B6-0C64-430A-9FFB-4907B94E244D}" srcOrd="0" destOrd="0" presId="urn:microsoft.com/office/officeart/2005/8/layout/orgChart1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966F26A0-5B0C-47FC-905D-87C4D2767779}" type="presOf" srcId="{BCA1F9C7-A2DE-4DA9-9030-581CAAE089DA}" destId="{7E670A0B-4B6A-45AD-AE95-FAE9E52BA24F}" srcOrd="0" destOrd="0" presId="urn:microsoft.com/office/officeart/2005/8/layout/orgChart1"/>
    <dgm:cxn modelId="{4AB3FC85-0896-47E7-B6CB-0359E67B81BA}" type="presOf" srcId="{1E17A9B5-1CC6-4BF4-A5EB-2099972243B8}" destId="{0044642D-BF6E-4946-989D-7BC76303D8B1}" srcOrd="1" destOrd="0" presId="urn:microsoft.com/office/officeart/2005/8/layout/orgChart1"/>
    <dgm:cxn modelId="{FA096D78-2914-4D8B-9301-51164254B580}" type="presOf" srcId="{382A9707-8CE9-4448-A732-795155023764}" destId="{40CBCC65-FD09-4B94-B9C9-3482617F2627}" srcOrd="1" destOrd="0" presId="urn:microsoft.com/office/officeart/2005/8/layout/orgChart1"/>
    <dgm:cxn modelId="{3B1590B0-2D64-4F9A-9449-19C8B62BE5D3}" type="presOf" srcId="{B103CFD6-C2F2-4A76-8866-035FF64E5877}" destId="{D98E11BE-9177-4329-A5B4-B4B8653C2863}" srcOrd="0" destOrd="0" presId="urn:microsoft.com/office/officeart/2005/8/layout/orgChart1"/>
    <dgm:cxn modelId="{AD08E79D-E89E-4B18-8EB5-F841E6E7E614}" type="presOf" srcId="{1D03C52E-27F1-4CAD-B953-A57260381D87}" destId="{52D64095-8F0B-43C5-A134-4F8EB745D0AC}" srcOrd="0" destOrd="0" presId="urn:microsoft.com/office/officeart/2005/8/layout/orgChart1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46589963-0062-4DE7-BFB9-CEC8102A79F9}" type="presOf" srcId="{C7336B56-6975-43EE-AA11-2CF9D86F3B72}" destId="{F7484F86-9514-4EEC-AAEC-65AD9B4B3D96}" srcOrd="0" destOrd="0" presId="urn:microsoft.com/office/officeart/2005/8/layout/orgChart1"/>
    <dgm:cxn modelId="{A5D26715-3EDC-4163-B416-BE3E1BD8D347}" type="presOf" srcId="{88B02B86-A182-47E8-98CE-5F03ED03FC83}" destId="{1A2BCB80-89E2-41EC-87D9-8650DA66AB8A}" srcOrd="0" destOrd="0" presId="urn:microsoft.com/office/officeart/2005/8/layout/orgChart1"/>
    <dgm:cxn modelId="{B8724B8E-9550-431A-A31D-2348958DD978}" type="presOf" srcId="{E2FDDA39-0A56-4C19-9570-F6322A50CD7C}" destId="{C95AECE2-07C4-42E7-90DA-5CD8EA216CFC}" srcOrd="0" destOrd="0" presId="urn:microsoft.com/office/officeart/2005/8/layout/orgChart1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E65438C8-5AEA-4B09-A54A-6109CD2DBAE7}" type="presOf" srcId="{8514C17C-35EC-4D14-92F7-13A577CAA5C4}" destId="{079C46BA-E270-4C4F-9AA8-92E32A64D736}" srcOrd="0" destOrd="0" presId="urn:microsoft.com/office/officeart/2005/8/layout/orgChart1"/>
    <dgm:cxn modelId="{E78B22F8-4C52-4DE1-8B23-28499D2C926E}" type="presOf" srcId="{092024CE-8423-4E50-A34E-3122E05631CC}" destId="{2C701CAE-D8F1-461E-8A0C-C57AEB1CD6C2}" srcOrd="0" destOrd="0" presId="urn:microsoft.com/office/officeart/2005/8/layout/orgChart1"/>
    <dgm:cxn modelId="{54C03177-6F5C-45B6-B159-2509B62E3E99}" type="presOf" srcId="{382A9707-8CE9-4448-A732-795155023764}" destId="{C9EB4BFF-95DA-49B7-87A2-66A52A4FCDFA}" srcOrd="0" destOrd="0" presId="urn:microsoft.com/office/officeart/2005/8/layout/orgChart1"/>
    <dgm:cxn modelId="{20E9E67E-5B46-4052-8AC8-80D3E988AEEF}" type="presOf" srcId="{C7336B56-6975-43EE-AA11-2CF9D86F3B72}" destId="{2F8AA862-E8D3-4043-95F3-7EBB33FDC237}" srcOrd="1" destOrd="0" presId="urn:microsoft.com/office/officeart/2005/8/layout/orgChart1"/>
    <dgm:cxn modelId="{581CCB31-CA13-4506-A9F8-BDB93ECE034D}" type="presOf" srcId="{0ED209FE-B93C-493B-85A2-BA5863869AE7}" destId="{B4ADFA40-1DC3-4BD0-BAE4-D5BA4FDF2B3E}" srcOrd="0" destOrd="0" presId="urn:microsoft.com/office/officeart/2005/8/layout/orgChart1"/>
    <dgm:cxn modelId="{937C5EDD-2712-43DB-B1A6-EE5B77067F06}" type="presOf" srcId="{57A44C0D-573F-44FB-BC9E-B18382ACCC39}" destId="{9AAB9F84-69DB-4974-8FB3-17FE16A42904}" srcOrd="0" destOrd="0" presId="urn:microsoft.com/office/officeart/2005/8/layout/orgChart1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D70B8FBC-0D6F-466F-83EC-4D9CF11117EE}" type="presOf" srcId="{D656347E-658D-41DE-86E2-9688A1F66EB3}" destId="{D351E307-7A60-4733-B21C-CC6D6E5D051D}" srcOrd="0" destOrd="0" presId="urn:microsoft.com/office/officeart/2005/8/layout/orgChart1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9E25482B-3560-4BAB-9336-FB1C9306AD2D}" type="presOf" srcId="{844909A3-F2C8-49AE-869B-AFCA0AC709DF}" destId="{5A29D58D-62CC-4731-8120-CAD4354C3E03}" srcOrd="0" destOrd="0" presId="urn:microsoft.com/office/officeart/2005/8/layout/orgChart1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D057F3AB-A86C-4D11-B5D8-91C0D5558BBB}" type="presOf" srcId="{DC9F82DD-39AD-486C-81D6-0E3C38A96BAD}" destId="{4F6F1802-D2DC-45F2-8B57-B9ACE00E096B}" srcOrd="0" destOrd="0" presId="urn:microsoft.com/office/officeart/2005/8/layout/orgChart1"/>
    <dgm:cxn modelId="{E74D557E-F2A7-4A99-A8DA-CFFD5290857D}" type="presOf" srcId="{00B822AA-E50D-409C-8E77-78CE41F17C4F}" destId="{86ECFBC0-6EDE-49D7-A5E4-E61CBAF4A092}" srcOrd="0" destOrd="0" presId="urn:microsoft.com/office/officeart/2005/8/layout/orgChart1"/>
    <dgm:cxn modelId="{3C5A7C4D-7CD3-428C-87F1-028E7D90C46D}" type="presOf" srcId="{51AC05A3-5125-4631-8328-EE9742C5CE1F}" destId="{75DCBE71-7469-49E9-81E5-E6A43E3EC0DC}" srcOrd="1" destOrd="0" presId="urn:microsoft.com/office/officeart/2005/8/layout/orgChart1"/>
    <dgm:cxn modelId="{64AEBBB7-4CF7-48BE-B383-E79F535B9296}" type="presOf" srcId="{D5F013B3-4B4E-4E38-9BAF-4B34B2BB0C79}" destId="{26E61D30-5696-4E05-9044-AF73EF27DAB2}" srcOrd="0" destOrd="0" presId="urn:microsoft.com/office/officeart/2005/8/layout/orgChart1"/>
    <dgm:cxn modelId="{F73CBBC1-66FB-4408-94BC-1BB52276C274}" type="presOf" srcId="{CE683E6A-A313-4F5C-8639-235783D1198F}" destId="{6C1B72B2-EE6C-495B-ADAD-8508CE8EB807}" srcOrd="0" destOrd="0" presId="urn:microsoft.com/office/officeart/2005/8/layout/orgChart1"/>
    <dgm:cxn modelId="{980CA798-25C7-4FE4-A90B-C282819B0A91}" type="presOf" srcId="{D91152BC-9A33-44D3-AEBB-F20420DB430F}" destId="{30DA9891-B7C7-405D-9015-1C3DF0E9850F}" srcOrd="0" destOrd="0" presId="urn:microsoft.com/office/officeart/2005/8/layout/orgChart1"/>
    <dgm:cxn modelId="{F777E5B3-DCEC-4FB6-B528-5594DCD5D2C2}" type="presOf" srcId="{41CBE71F-8A1C-4046-8B51-627382F890A8}" destId="{BD53C961-9C2E-42B5-A825-EB1CD5AF2FE3}" srcOrd="0" destOrd="0" presId="urn:microsoft.com/office/officeart/2005/8/layout/orgChart1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5098C0B1-4B84-4390-8D5F-1E309FA5DF87}" type="presOf" srcId="{00B822AA-E50D-409C-8E77-78CE41F17C4F}" destId="{EE7467E8-D778-4C18-9C7C-925EF25B0DC2}" srcOrd="1" destOrd="0" presId="urn:microsoft.com/office/officeart/2005/8/layout/orgChart1"/>
    <dgm:cxn modelId="{FF21DF14-F7F5-4A0F-AB5E-9EF4BD9A408A}" type="presOf" srcId="{3837525C-9A2A-44D5-8B42-9C0820CF3FF9}" destId="{6AC59FBD-FAEA-42FA-8EB1-29A7CC044828}" srcOrd="0" destOrd="0" presId="urn:microsoft.com/office/officeart/2005/8/layout/orgChart1"/>
    <dgm:cxn modelId="{5D08845A-D4D5-4F82-A5C0-D04B7F10D637}" type="presOf" srcId="{DCCE79F2-51DC-4E3A-8F3D-0CB311D1F14D}" destId="{A8ED66CC-CBB3-4EB5-ADE1-6E062170315B}" srcOrd="1" destOrd="0" presId="urn:microsoft.com/office/officeart/2005/8/layout/orgChart1"/>
    <dgm:cxn modelId="{20610C3A-E9DD-45D8-B845-D78DE1724DD3}" type="presOf" srcId="{49A41343-8942-4E0A-948C-7308CFEDA337}" destId="{F8AA5B07-D62E-4BEF-A7F4-BB8154CE0161}" srcOrd="0" destOrd="0" presId="urn:microsoft.com/office/officeart/2005/8/layout/orgChart1"/>
    <dgm:cxn modelId="{1BF4D3B4-38EA-463C-86C0-9E70099FB986}" type="presOf" srcId="{B103CFD6-C2F2-4A76-8866-035FF64E5877}" destId="{2FA1AE03-77C2-487B-948B-82122901556A}" srcOrd="1" destOrd="0" presId="urn:microsoft.com/office/officeart/2005/8/layout/orgChart1"/>
    <dgm:cxn modelId="{EA7B28AD-A813-42D6-A35E-EF8D0B9B3C33}" type="presOf" srcId="{43C964D4-3EA5-4709-BA45-DC9671707267}" destId="{ABF5B3AF-9C3F-43AC-89B9-A4B84688B739}" srcOrd="0" destOrd="0" presId="urn:microsoft.com/office/officeart/2005/8/layout/orgChart1"/>
    <dgm:cxn modelId="{7BCC4C4F-2932-4178-8866-320798B6D37E}" type="presParOf" srcId="{6C1B72B2-EE6C-495B-ADAD-8508CE8EB807}" destId="{B9578B13-712D-4BAD-A28F-A7352074EDA6}" srcOrd="0" destOrd="0" presId="urn:microsoft.com/office/officeart/2005/8/layout/orgChart1"/>
    <dgm:cxn modelId="{789E4EF9-1EEF-4F02-9134-CA838A77A2C6}" type="presParOf" srcId="{B9578B13-712D-4BAD-A28F-A7352074EDA6}" destId="{EA34C8C8-6EC1-483B-8E39-8E6926CED3CE}" srcOrd="0" destOrd="0" presId="urn:microsoft.com/office/officeart/2005/8/layout/orgChart1"/>
    <dgm:cxn modelId="{0134AA5E-9ECD-413A-94FF-AF6CC945DF7C}" type="presParOf" srcId="{EA34C8C8-6EC1-483B-8E39-8E6926CED3CE}" destId="{D98E11BE-9177-4329-A5B4-B4B8653C2863}" srcOrd="0" destOrd="0" presId="urn:microsoft.com/office/officeart/2005/8/layout/orgChart1"/>
    <dgm:cxn modelId="{A3B346FB-9A3B-4238-AB28-B71374E686BD}" type="presParOf" srcId="{EA34C8C8-6EC1-483B-8E39-8E6926CED3CE}" destId="{2FA1AE03-77C2-487B-948B-82122901556A}" srcOrd="1" destOrd="0" presId="urn:microsoft.com/office/officeart/2005/8/layout/orgChart1"/>
    <dgm:cxn modelId="{1BE9EEFB-C67E-4F04-A27F-8B33459F3667}" type="presParOf" srcId="{B9578B13-712D-4BAD-A28F-A7352074EDA6}" destId="{9C5DF944-3D7A-473D-A789-5CA86652B8F8}" srcOrd="1" destOrd="0" presId="urn:microsoft.com/office/officeart/2005/8/layout/orgChart1"/>
    <dgm:cxn modelId="{74DD58CD-1E10-48DC-A603-29F4177FFE8C}" type="presParOf" srcId="{9C5DF944-3D7A-473D-A789-5CA86652B8F8}" destId="{D351E307-7A60-4733-B21C-CC6D6E5D051D}" srcOrd="0" destOrd="0" presId="urn:microsoft.com/office/officeart/2005/8/layout/orgChart1"/>
    <dgm:cxn modelId="{472F0161-243A-4EBB-9AEB-E97D0C88522F}" type="presParOf" srcId="{9C5DF944-3D7A-473D-A789-5CA86652B8F8}" destId="{60FE5B31-E82E-49E2-9469-B5D5674278BC}" srcOrd="1" destOrd="0" presId="urn:microsoft.com/office/officeart/2005/8/layout/orgChart1"/>
    <dgm:cxn modelId="{CAA97B19-48C6-4156-B665-6B8D520CFEB5}" type="presParOf" srcId="{60FE5B31-E82E-49E2-9469-B5D5674278BC}" destId="{CB88DD46-0D40-4A1B-9C97-26FA4C46EB15}" srcOrd="0" destOrd="0" presId="urn:microsoft.com/office/officeart/2005/8/layout/orgChart1"/>
    <dgm:cxn modelId="{2DB3E52B-7FFB-4F97-A0C2-F712FD1F58D4}" type="presParOf" srcId="{CB88DD46-0D40-4A1B-9C97-26FA4C46EB15}" destId="{ABF5B3AF-9C3F-43AC-89B9-A4B84688B739}" srcOrd="0" destOrd="0" presId="urn:microsoft.com/office/officeart/2005/8/layout/orgChart1"/>
    <dgm:cxn modelId="{D04A1658-5DEB-435F-A949-74EF557DA8DA}" type="presParOf" srcId="{CB88DD46-0D40-4A1B-9C97-26FA4C46EB15}" destId="{87899BB1-A811-4B2D-8FA3-633A97B1A6A6}" srcOrd="1" destOrd="0" presId="urn:microsoft.com/office/officeart/2005/8/layout/orgChart1"/>
    <dgm:cxn modelId="{29096A41-3409-47DE-AE3D-41E0949C9BB7}" type="presParOf" srcId="{60FE5B31-E82E-49E2-9469-B5D5674278BC}" destId="{B6A20B03-CFA9-41D8-9956-9F0EB448DC4A}" srcOrd="1" destOrd="0" presId="urn:microsoft.com/office/officeart/2005/8/layout/orgChart1"/>
    <dgm:cxn modelId="{502C5650-749E-49B0-B613-45EEE5CE9305}" type="presParOf" srcId="{B6A20B03-CFA9-41D8-9956-9F0EB448DC4A}" destId="{CD65CBB6-B9A3-48AB-AFB3-4BE4B03553D3}" srcOrd="0" destOrd="0" presId="urn:microsoft.com/office/officeart/2005/8/layout/orgChart1"/>
    <dgm:cxn modelId="{1C5BF85F-B2F1-4B53-BD03-8EF3E435377B}" type="presParOf" srcId="{B6A20B03-CFA9-41D8-9956-9F0EB448DC4A}" destId="{ED1F0A6D-21D1-431E-B021-19DC70288741}" srcOrd="1" destOrd="0" presId="urn:microsoft.com/office/officeart/2005/8/layout/orgChart1"/>
    <dgm:cxn modelId="{FBEE0499-BB54-4984-855D-EFAA907104E2}" type="presParOf" srcId="{ED1F0A6D-21D1-431E-B021-19DC70288741}" destId="{3035FF76-B78F-49A4-AACF-E2FF3786028F}" srcOrd="0" destOrd="0" presId="urn:microsoft.com/office/officeart/2005/8/layout/orgChart1"/>
    <dgm:cxn modelId="{2AEB8B46-CC33-41E8-8371-FC75F8890E75}" type="presParOf" srcId="{3035FF76-B78F-49A4-AACF-E2FF3786028F}" destId="{F0DC39B6-0C64-430A-9FFB-4907B94E244D}" srcOrd="0" destOrd="0" presId="urn:microsoft.com/office/officeart/2005/8/layout/orgChart1"/>
    <dgm:cxn modelId="{E21BE9EE-44A4-46B9-BA2B-3EA4C5F53972}" type="presParOf" srcId="{3035FF76-B78F-49A4-AACF-E2FF3786028F}" destId="{0044642D-BF6E-4946-989D-7BC76303D8B1}" srcOrd="1" destOrd="0" presId="urn:microsoft.com/office/officeart/2005/8/layout/orgChart1"/>
    <dgm:cxn modelId="{6B25718C-62FB-4AE0-A107-CB44B1DCB044}" type="presParOf" srcId="{ED1F0A6D-21D1-431E-B021-19DC70288741}" destId="{6F92EC3E-8AAE-41C7-BFFF-85E9DBCB215A}" srcOrd="1" destOrd="0" presId="urn:microsoft.com/office/officeart/2005/8/layout/orgChart1"/>
    <dgm:cxn modelId="{128B65E9-1F66-4940-B523-F71159AE237B}" type="presParOf" srcId="{ED1F0A6D-21D1-431E-B021-19DC70288741}" destId="{C359BE23-B469-48EB-819D-6F6FDCDBB0A8}" srcOrd="2" destOrd="0" presId="urn:microsoft.com/office/officeart/2005/8/layout/orgChart1"/>
    <dgm:cxn modelId="{EA3C8D61-BD4D-477B-927B-D996B6D9435F}" type="presParOf" srcId="{B6A20B03-CFA9-41D8-9956-9F0EB448DC4A}" destId="{6AC59FBD-FAEA-42FA-8EB1-29A7CC044828}" srcOrd="2" destOrd="0" presId="urn:microsoft.com/office/officeart/2005/8/layout/orgChart1"/>
    <dgm:cxn modelId="{48BC10F7-FA79-4916-BAAD-E0172FB1FD2A}" type="presParOf" srcId="{B6A20B03-CFA9-41D8-9956-9F0EB448DC4A}" destId="{F2E1EDE4-99F4-4CBC-BA6A-91AF00914823}" srcOrd="3" destOrd="0" presId="urn:microsoft.com/office/officeart/2005/8/layout/orgChart1"/>
    <dgm:cxn modelId="{A267DFBD-7781-4B29-95FB-207AB19DAE59}" type="presParOf" srcId="{F2E1EDE4-99F4-4CBC-BA6A-91AF00914823}" destId="{795B4B98-FEFB-4DAB-B785-2E28918B1C7E}" srcOrd="0" destOrd="0" presId="urn:microsoft.com/office/officeart/2005/8/layout/orgChart1"/>
    <dgm:cxn modelId="{8FB6FB7F-CB34-47D1-9947-FDB783CA2961}" type="presParOf" srcId="{795B4B98-FEFB-4DAB-B785-2E28918B1C7E}" destId="{C9EB4BFF-95DA-49B7-87A2-66A52A4FCDFA}" srcOrd="0" destOrd="0" presId="urn:microsoft.com/office/officeart/2005/8/layout/orgChart1"/>
    <dgm:cxn modelId="{8B7E9BF6-5D39-4DA5-92F6-54710E31BFC9}" type="presParOf" srcId="{795B4B98-FEFB-4DAB-B785-2E28918B1C7E}" destId="{40CBCC65-FD09-4B94-B9C9-3482617F2627}" srcOrd="1" destOrd="0" presId="urn:microsoft.com/office/officeart/2005/8/layout/orgChart1"/>
    <dgm:cxn modelId="{A907408F-C328-4A60-8971-8FC6A0A1B291}" type="presParOf" srcId="{F2E1EDE4-99F4-4CBC-BA6A-91AF00914823}" destId="{6E67D5E8-91A3-4A9C-B70E-60777B0DD65E}" srcOrd="1" destOrd="0" presId="urn:microsoft.com/office/officeart/2005/8/layout/orgChart1"/>
    <dgm:cxn modelId="{C6121C34-84BB-40C1-A189-847754475753}" type="presParOf" srcId="{F2E1EDE4-99F4-4CBC-BA6A-91AF00914823}" destId="{9041FCB5-DDBA-4A82-87F1-A20AE1F0ECFA}" srcOrd="2" destOrd="0" presId="urn:microsoft.com/office/officeart/2005/8/layout/orgChart1"/>
    <dgm:cxn modelId="{6A01D896-005F-4C73-BC06-9F5011E99D2D}" type="presParOf" srcId="{B6A20B03-CFA9-41D8-9956-9F0EB448DC4A}" destId="{D644628E-4C6F-4DF2-8C07-D2B66E3A4757}" srcOrd="4" destOrd="0" presId="urn:microsoft.com/office/officeart/2005/8/layout/orgChart1"/>
    <dgm:cxn modelId="{BD43BFBD-1E05-4684-A3A8-483C0817111C}" type="presParOf" srcId="{B6A20B03-CFA9-41D8-9956-9F0EB448DC4A}" destId="{4C59CDCC-8171-42A8-836D-8A7ADEF309D0}" srcOrd="5" destOrd="0" presId="urn:microsoft.com/office/officeart/2005/8/layout/orgChart1"/>
    <dgm:cxn modelId="{A3B3CF67-2056-4C3C-AA14-9C17B880291C}" type="presParOf" srcId="{4C59CDCC-8171-42A8-836D-8A7ADEF309D0}" destId="{FED7DC99-D3B3-46B2-AE57-14D47B1F3671}" srcOrd="0" destOrd="0" presId="urn:microsoft.com/office/officeart/2005/8/layout/orgChart1"/>
    <dgm:cxn modelId="{2770380A-9C34-4C9B-9B3A-EAA1ED54AF0C}" type="presParOf" srcId="{FED7DC99-D3B3-46B2-AE57-14D47B1F3671}" destId="{8F3E2022-AB5E-4438-BDBE-146FD19E8285}" srcOrd="0" destOrd="0" presId="urn:microsoft.com/office/officeart/2005/8/layout/orgChart1"/>
    <dgm:cxn modelId="{09ED0863-5D40-479E-80F6-227328421961}" type="presParOf" srcId="{FED7DC99-D3B3-46B2-AE57-14D47B1F3671}" destId="{F4F60A8B-BCFE-4E33-9289-BF4CA9206F7B}" srcOrd="1" destOrd="0" presId="urn:microsoft.com/office/officeart/2005/8/layout/orgChart1"/>
    <dgm:cxn modelId="{2E859501-B2A5-492A-9CC6-AD868B8087B8}" type="presParOf" srcId="{4C59CDCC-8171-42A8-836D-8A7ADEF309D0}" destId="{0717BF70-BD3E-4FBF-92BE-2C7F71500E41}" srcOrd="1" destOrd="0" presId="urn:microsoft.com/office/officeart/2005/8/layout/orgChart1"/>
    <dgm:cxn modelId="{DDAEA5E1-86A7-4E46-88E4-FE6C739CD41F}" type="presParOf" srcId="{4C59CDCC-8171-42A8-836D-8A7ADEF309D0}" destId="{0E63D1F7-0BB7-4B23-80D6-B69D7359A638}" srcOrd="2" destOrd="0" presId="urn:microsoft.com/office/officeart/2005/8/layout/orgChart1"/>
    <dgm:cxn modelId="{4CE8B22C-55CE-4012-AA30-68B6C0DAD59C}" type="presParOf" srcId="{B6A20B03-CFA9-41D8-9956-9F0EB448DC4A}" destId="{52D64095-8F0B-43C5-A134-4F8EB745D0AC}" srcOrd="6" destOrd="0" presId="urn:microsoft.com/office/officeart/2005/8/layout/orgChart1"/>
    <dgm:cxn modelId="{296883A3-8024-4F22-8F96-6BD3D9965C34}" type="presParOf" srcId="{B6A20B03-CFA9-41D8-9956-9F0EB448DC4A}" destId="{65175C4B-27F3-41C0-9093-49201195521B}" srcOrd="7" destOrd="0" presId="urn:microsoft.com/office/officeart/2005/8/layout/orgChart1"/>
    <dgm:cxn modelId="{44A7C968-A6F6-48C6-BE05-7D12D436F552}" type="presParOf" srcId="{65175C4B-27F3-41C0-9093-49201195521B}" destId="{418B0B64-07DF-4A86-8188-2B3D12FF0C1B}" srcOrd="0" destOrd="0" presId="urn:microsoft.com/office/officeart/2005/8/layout/orgChart1"/>
    <dgm:cxn modelId="{3AA45B8F-4F5E-4641-B838-188D9AB4A437}" type="presParOf" srcId="{418B0B64-07DF-4A86-8188-2B3D12FF0C1B}" destId="{FCA2B357-06A1-4199-999C-BBE32872F828}" srcOrd="0" destOrd="0" presId="urn:microsoft.com/office/officeart/2005/8/layout/orgChart1"/>
    <dgm:cxn modelId="{3CDB3899-D2FC-4DA3-BA7D-81CF49F804FF}" type="presParOf" srcId="{418B0B64-07DF-4A86-8188-2B3D12FF0C1B}" destId="{842224E6-60DA-412E-8A1B-7533C1377869}" srcOrd="1" destOrd="0" presId="urn:microsoft.com/office/officeart/2005/8/layout/orgChart1"/>
    <dgm:cxn modelId="{C908FCFB-1B4C-43D2-8391-723651176563}" type="presParOf" srcId="{65175C4B-27F3-41C0-9093-49201195521B}" destId="{5FEE9627-663F-4879-B764-2FCAC3BEDB01}" srcOrd="1" destOrd="0" presId="urn:microsoft.com/office/officeart/2005/8/layout/orgChart1"/>
    <dgm:cxn modelId="{D2358A03-E88B-41C5-AE40-FB07A9D3663D}" type="presParOf" srcId="{65175C4B-27F3-41C0-9093-49201195521B}" destId="{D211A30E-3DD6-4F3B-A936-B6D9FD1B5AD6}" srcOrd="2" destOrd="0" presId="urn:microsoft.com/office/officeart/2005/8/layout/orgChart1"/>
    <dgm:cxn modelId="{955CEC74-F917-492F-9152-B7A8C3B5F3C8}" type="presParOf" srcId="{60FE5B31-E82E-49E2-9469-B5D5674278BC}" destId="{0A55CB08-0585-4E83-BB9C-6136411D5C97}" srcOrd="2" destOrd="0" presId="urn:microsoft.com/office/officeart/2005/8/layout/orgChart1"/>
    <dgm:cxn modelId="{90981484-47F7-4C5D-A934-9BB0FE126C05}" type="presParOf" srcId="{9C5DF944-3D7A-473D-A789-5CA86652B8F8}" destId="{1AE91293-7748-4E52-8855-7B838C555EB9}" srcOrd="2" destOrd="0" presId="urn:microsoft.com/office/officeart/2005/8/layout/orgChart1"/>
    <dgm:cxn modelId="{583AA5E3-85AF-43AD-A7DE-290DAAB8D9AD}" type="presParOf" srcId="{9C5DF944-3D7A-473D-A789-5CA86652B8F8}" destId="{8BAB2199-5159-41F9-8708-33820C9B03A9}" srcOrd="3" destOrd="0" presId="urn:microsoft.com/office/officeart/2005/8/layout/orgChart1"/>
    <dgm:cxn modelId="{B477F4C4-6DFF-4F71-BCC4-A1769F8BC0FC}" type="presParOf" srcId="{8BAB2199-5159-41F9-8708-33820C9B03A9}" destId="{4AEEF0FD-EB99-4BD5-89CD-011B1DDC19F8}" srcOrd="0" destOrd="0" presId="urn:microsoft.com/office/officeart/2005/8/layout/orgChart1"/>
    <dgm:cxn modelId="{09BB7C69-DCE5-4DBE-A41E-50DB286DF3DD}" type="presParOf" srcId="{4AEEF0FD-EB99-4BD5-89CD-011B1DDC19F8}" destId="{86ECFBC0-6EDE-49D7-A5E4-E61CBAF4A092}" srcOrd="0" destOrd="0" presId="urn:microsoft.com/office/officeart/2005/8/layout/orgChart1"/>
    <dgm:cxn modelId="{C8C69D0F-4ACB-431E-9D0E-C4B1BD506B8A}" type="presParOf" srcId="{4AEEF0FD-EB99-4BD5-89CD-011B1DDC19F8}" destId="{EE7467E8-D778-4C18-9C7C-925EF25B0DC2}" srcOrd="1" destOrd="0" presId="urn:microsoft.com/office/officeart/2005/8/layout/orgChart1"/>
    <dgm:cxn modelId="{FD6048B6-A14C-47F8-9EA1-B85A4CF2DD1C}" type="presParOf" srcId="{8BAB2199-5159-41F9-8708-33820C9B03A9}" destId="{70B62D43-4B2E-478D-8091-7F950B36BC86}" srcOrd="1" destOrd="0" presId="urn:microsoft.com/office/officeart/2005/8/layout/orgChart1"/>
    <dgm:cxn modelId="{60E4354E-E87A-4294-A010-9B5C59095782}" type="presParOf" srcId="{70B62D43-4B2E-478D-8091-7F950B36BC86}" destId="{5A29D58D-62CC-4731-8120-CAD4354C3E03}" srcOrd="0" destOrd="0" presId="urn:microsoft.com/office/officeart/2005/8/layout/orgChart1"/>
    <dgm:cxn modelId="{2A400231-CF6D-469F-9E3F-B695CEB46968}" type="presParOf" srcId="{70B62D43-4B2E-478D-8091-7F950B36BC86}" destId="{20684FA8-0955-4E86-9890-955AAE2FB70E}" srcOrd="1" destOrd="0" presId="urn:microsoft.com/office/officeart/2005/8/layout/orgChart1"/>
    <dgm:cxn modelId="{D9741A4E-6BDC-4F89-9216-658AC0B7159A}" type="presParOf" srcId="{20684FA8-0955-4E86-9890-955AAE2FB70E}" destId="{357DF0A8-BCC0-4D40-9A29-811D9B3E8CE1}" srcOrd="0" destOrd="0" presId="urn:microsoft.com/office/officeart/2005/8/layout/orgChart1"/>
    <dgm:cxn modelId="{C9E213F8-FF5A-4620-8C29-6C40FA89516F}" type="presParOf" srcId="{357DF0A8-BCC0-4D40-9A29-811D9B3E8CE1}" destId="{7533127D-6F77-420D-9337-03A9B17677A7}" srcOrd="0" destOrd="0" presId="urn:microsoft.com/office/officeart/2005/8/layout/orgChart1"/>
    <dgm:cxn modelId="{9C5A061E-BA15-46AC-AE7A-4C718DD40D5E}" type="presParOf" srcId="{357DF0A8-BCC0-4D40-9A29-811D9B3E8CE1}" destId="{75DCBE71-7469-49E9-81E5-E6A43E3EC0DC}" srcOrd="1" destOrd="0" presId="urn:microsoft.com/office/officeart/2005/8/layout/orgChart1"/>
    <dgm:cxn modelId="{EDC06E80-99F9-47F4-8C4E-8F8C66ADA982}" type="presParOf" srcId="{20684FA8-0955-4E86-9890-955AAE2FB70E}" destId="{321B0D03-50FC-44EB-B561-D21A2CD4B482}" srcOrd="1" destOrd="0" presId="urn:microsoft.com/office/officeart/2005/8/layout/orgChart1"/>
    <dgm:cxn modelId="{19833904-0C6E-423E-ACD6-9D41ACF9380D}" type="presParOf" srcId="{20684FA8-0955-4E86-9890-955AAE2FB70E}" destId="{0654A2B9-B227-48A6-941C-DD027142ECCE}" srcOrd="2" destOrd="0" presId="urn:microsoft.com/office/officeart/2005/8/layout/orgChart1"/>
    <dgm:cxn modelId="{A7327A74-4F49-43CA-8AEA-A499863A3D7D}" type="presParOf" srcId="{70B62D43-4B2E-478D-8091-7F950B36BC86}" destId="{77FF546B-1ADB-4B35-B705-B48DE95D0A7F}" srcOrd="2" destOrd="0" presId="urn:microsoft.com/office/officeart/2005/8/layout/orgChart1"/>
    <dgm:cxn modelId="{42BC2E5E-41B5-4D2F-AE0E-804942E748F3}" type="presParOf" srcId="{70B62D43-4B2E-478D-8091-7F950B36BC86}" destId="{69C13562-DBB8-42F8-AE39-8AFEF8ED4982}" srcOrd="3" destOrd="0" presId="urn:microsoft.com/office/officeart/2005/8/layout/orgChart1"/>
    <dgm:cxn modelId="{CBA69E54-B6CC-4506-A46D-81A2E8F26685}" type="presParOf" srcId="{69C13562-DBB8-42F8-AE39-8AFEF8ED4982}" destId="{896D96FE-EA05-4066-8BE5-F7366BA3777A}" srcOrd="0" destOrd="0" presId="urn:microsoft.com/office/officeart/2005/8/layout/orgChart1"/>
    <dgm:cxn modelId="{C383F8E5-442E-4ECE-B89D-7F3317F232FB}" type="presParOf" srcId="{896D96FE-EA05-4066-8BE5-F7366BA3777A}" destId="{079C46BA-E270-4C4F-9AA8-92E32A64D736}" srcOrd="0" destOrd="0" presId="urn:microsoft.com/office/officeart/2005/8/layout/orgChart1"/>
    <dgm:cxn modelId="{716CF2B0-84F7-4A2A-B4DA-7154910290EA}" type="presParOf" srcId="{896D96FE-EA05-4066-8BE5-F7366BA3777A}" destId="{3AA4BA60-CAF3-4B65-8A7B-26648B565082}" srcOrd="1" destOrd="0" presId="urn:microsoft.com/office/officeart/2005/8/layout/orgChart1"/>
    <dgm:cxn modelId="{AC716D22-F778-4248-901A-10022A7B3492}" type="presParOf" srcId="{69C13562-DBB8-42F8-AE39-8AFEF8ED4982}" destId="{54F082B5-2FAD-490F-B257-B96DCB3E19FC}" srcOrd="1" destOrd="0" presId="urn:microsoft.com/office/officeart/2005/8/layout/orgChart1"/>
    <dgm:cxn modelId="{2FC427F1-49EE-4004-975B-3C854EFE7B69}" type="presParOf" srcId="{69C13562-DBB8-42F8-AE39-8AFEF8ED4982}" destId="{6C846A69-A00E-4FB9-80C7-DC7FE13BD4B5}" srcOrd="2" destOrd="0" presId="urn:microsoft.com/office/officeart/2005/8/layout/orgChart1"/>
    <dgm:cxn modelId="{2E0EDDA0-F7CC-4021-AE77-A01B84995CA6}" type="presParOf" srcId="{70B62D43-4B2E-478D-8091-7F950B36BC86}" destId="{C6471DB4-9B93-437A-AEBE-F3B71F737DF8}" srcOrd="4" destOrd="0" presId="urn:microsoft.com/office/officeart/2005/8/layout/orgChart1"/>
    <dgm:cxn modelId="{B6B91936-0089-4B2A-B63B-6066BBC2EECD}" type="presParOf" srcId="{70B62D43-4B2E-478D-8091-7F950B36BC86}" destId="{CD8B12E6-DD1E-4D70-BE7C-A5443A3D84D1}" srcOrd="5" destOrd="0" presId="urn:microsoft.com/office/officeart/2005/8/layout/orgChart1"/>
    <dgm:cxn modelId="{D83E7DB7-7CDC-4C33-8C20-5CFFA1CCB4F1}" type="presParOf" srcId="{CD8B12E6-DD1E-4D70-BE7C-A5443A3D84D1}" destId="{C0FBA54D-3A3D-42F4-B1C8-ADE0E74CCC4D}" srcOrd="0" destOrd="0" presId="urn:microsoft.com/office/officeart/2005/8/layout/orgChart1"/>
    <dgm:cxn modelId="{200BED8F-41C1-4F7A-A598-B5D404F3877F}" type="presParOf" srcId="{C0FBA54D-3A3D-42F4-B1C8-ADE0E74CCC4D}" destId="{30DA9891-B7C7-405D-9015-1C3DF0E9850F}" srcOrd="0" destOrd="0" presId="urn:microsoft.com/office/officeart/2005/8/layout/orgChart1"/>
    <dgm:cxn modelId="{90B1A567-B3A1-4D93-ABA2-7B4863A6D6A5}" type="presParOf" srcId="{C0FBA54D-3A3D-42F4-B1C8-ADE0E74CCC4D}" destId="{5EC808F1-181C-42C2-975C-2B558EBCB7FE}" srcOrd="1" destOrd="0" presId="urn:microsoft.com/office/officeart/2005/8/layout/orgChart1"/>
    <dgm:cxn modelId="{AB13438A-FB91-4721-872B-72F133DE1D75}" type="presParOf" srcId="{CD8B12E6-DD1E-4D70-BE7C-A5443A3D84D1}" destId="{3C11D65F-2A65-4A7E-9C15-AA6406FE6F0B}" srcOrd="1" destOrd="0" presId="urn:microsoft.com/office/officeart/2005/8/layout/orgChart1"/>
    <dgm:cxn modelId="{621A4994-4FB2-48D9-8E68-E9E0C1677D94}" type="presParOf" srcId="{CD8B12E6-DD1E-4D70-BE7C-A5443A3D84D1}" destId="{07414A68-C8A8-4CE7-984E-48064FC49AF5}" srcOrd="2" destOrd="0" presId="urn:microsoft.com/office/officeart/2005/8/layout/orgChart1"/>
    <dgm:cxn modelId="{8C076D0E-BAAD-43D2-BC12-1F9978FEAE54}" type="presParOf" srcId="{70B62D43-4B2E-478D-8091-7F950B36BC86}" destId="{BD53C961-9C2E-42B5-A825-EB1CD5AF2FE3}" srcOrd="6" destOrd="0" presId="urn:microsoft.com/office/officeart/2005/8/layout/orgChart1"/>
    <dgm:cxn modelId="{62A3503E-914A-4FA3-B79E-C673C3A9771D}" type="presParOf" srcId="{70B62D43-4B2E-478D-8091-7F950B36BC86}" destId="{2AD0F394-908E-4BF8-9902-81719C192207}" srcOrd="7" destOrd="0" presId="urn:microsoft.com/office/officeart/2005/8/layout/orgChart1"/>
    <dgm:cxn modelId="{44755FB8-1630-4F2F-A547-3BF513297A7E}" type="presParOf" srcId="{2AD0F394-908E-4BF8-9902-81719C192207}" destId="{6508E9AA-32AD-45CE-ACB4-E452A2309B43}" srcOrd="0" destOrd="0" presId="urn:microsoft.com/office/officeart/2005/8/layout/orgChart1"/>
    <dgm:cxn modelId="{17FF1BE9-94B6-4AE0-87E8-4F9625DA9730}" type="presParOf" srcId="{6508E9AA-32AD-45CE-ACB4-E452A2309B43}" destId="{26E61D30-5696-4E05-9044-AF73EF27DAB2}" srcOrd="0" destOrd="0" presId="urn:microsoft.com/office/officeart/2005/8/layout/orgChart1"/>
    <dgm:cxn modelId="{5AFBF3D7-8D39-4F1A-BED3-A7FD734DA73E}" type="presParOf" srcId="{6508E9AA-32AD-45CE-ACB4-E452A2309B43}" destId="{14A5ABF2-8B49-4694-AC4C-1A898869B017}" srcOrd="1" destOrd="0" presId="urn:microsoft.com/office/officeart/2005/8/layout/orgChart1"/>
    <dgm:cxn modelId="{3F987E6D-5E85-4EA0-86CE-C51B5DB6FEFE}" type="presParOf" srcId="{2AD0F394-908E-4BF8-9902-81719C192207}" destId="{E95C75F7-7305-47DE-985C-550E435481C9}" srcOrd="1" destOrd="0" presId="urn:microsoft.com/office/officeart/2005/8/layout/orgChart1"/>
    <dgm:cxn modelId="{07F4AB1A-242A-4EC5-84DF-869A08872923}" type="presParOf" srcId="{2AD0F394-908E-4BF8-9902-81719C192207}" destId="{ADFD56FF-A789-4A68-9B2D-8E4E857854C2}" srcOrd="2" destOrd="0" presId="urn:microsoft.com/office/officeart/2005/8/layout/orgChart1"/>
    <dgm:cxn modelId="{C1432884-FFB2-4C01-BA23-C4D972C11148}" type="presParOf" srcId="{70B62D43-4B2E-478D-8091-7F950B36BC86}" destId="{B4ADFA40-1DC3-4BD0-BAE4-D5BA4FDF2B3E}" srcOrd="8" destOrd="0" presId="urn:microsoft.com/office/officeart/2005/8/layout/orgChart1"/>
    <dgm:cxn modelId="{2FBF8A94-9E6B-4769-B196-137CF21184A8}" type="presParOf" srcId="{70B62D43-4B2E-478D-8091-7F950B36BC86}" destId="{74623D81-D47A-4BDB-A76C-094846D41FA8}" srcOrd="9" destOrd="0" presId="urn:microsoft.com/office/officeart/2005/8/layout/orgChart1"/>
    <dgm:cxn modelId="{B2F5562F-F521-4C26-A215-0CE09922E560}" type="presParOf" srcId="{74623D81-D47A-4BDB-A76C-094846D41FA8}" destId="{A5AFB960-0B8B-4E03-885A-2579269F7DC1}" srcOrd="0" destOrd="0" presId="urn:microsoft.com/office/officeart/2005/8/layout/orgChart1"/>
    <dgm:cxn modelId="{241128FF-CB40-4454-867E-4AD20628D66F}" type="presParOf" srcId="{A5AFB960-0B8B-4E03-885A-2579269F7DC1}" destId="{3A05D6AC-55D4-4F8B-831D-7528DBB5E857}" srcOrd="0" destOrd="0" presId="urn:microsoft.com/office/officeart/2005/8/layout/orgChart1"/>
    <dgm:cxn modelId="{DD83C10D-4DA0-48C3-960B-B2217D55309E}" type="presParOf" srcId="{A5AFB960-0B8B-4E03-885A-2579269F7DC1}" destId="{179F0FCD-C306-4B84-A7DF-E34F9FAB6F56}" srcOrd="1" destOrd="0" presId="urn:microsoft.com/office/officeart/2005/8/layout/orgChart1"/>
    <dgm:cxn modelId="{FD7238DE-09EB-43F5-A8CB-BA9200C3696F}" type="presParOf" srcId="{74623D81-D47A-4BDB-A76C-094846D41FA8}" destId="{856F8CB3-7FD8-44A2-BD9F-D0A3BBBFD7B2}" srcOrd="1" destOrd="0" presId="urn:microsoft.com/office/officeart/2005/8/layout/orgChart1"/>
    <dgm:cxn modelId="{11AD7F0B-8B04-40CA-92E3-F27DB4C75EAE}" type="presParOf" srcId="{74623D81-D47A-4BDB-A76C-094846D41FA8}" destId="{E41C3208-7C36-4192-9EA5-1F0C4DB4A826}" srcOrd="2" destOrd="0" presId="urn:microsoft.com/office/officeart/2005/8/layout/orgChart1"/>
    <dgm:cxn modelId="{4EA9F223-1C9B-47A6-8E33-D860BF822180}" type="presParOf" srcId="{8BAB2199-5159-41F9-8708-33820C9B03A9}" destId="{FB705D8D-4B0F-418C-BE22-C9FC935B08A3}" srcOrd="2" destOrd="0" presId="urn:microsoft.com/office/officeart/2005/8/layout/orgChart1"/>
    <dgm:cxn modelId="{AE0BC600-842D-473F-A0C5-D613DF48888C}" type="presParOf" srcId="{9C5DF944-3D7A-473D-A789-5CA86652B8F8}" destId="{4F6F1802-D2DC-45F2-8B57-B9ACE00E096B}" srcOrd="4" destOrd="0" presId="urn:microsoft.com/office/officeart/2005/8/layout/orgChart1"/>
    <dgm:cxn modelId="{AF306959-9A7B-490A-8366-941CFB0F608D}" type="presParOf" srcId="{9C5DF944-3D7A-473D-A789-5CA86652B8F8}" destId="{D09FB176-C899-4C34-A2EF-DF4099E3930B}" srcOrd="5" destOrd="0" presId="urn:microsoft.com/office/officeart/2005/8/layout/orgChart1"/>
    <dgm:cxn modelId="{BEE3F073-16E1-4E9C-81C3-C4348CE24937}" type="presParOf" srcId="{D09FB176-C899-4C34-A2EF-DF4099E3930B}" destId="{EB3A78CF-8659-4E76-9BB6-78F8A7F8B535}" srcOrd="0" destOrd="0" presId="urn:microsoft.com/office/officeart/2005/8/layout/orgChart1"/>
    <dgm:cxn modelId="{930F9E12-E152-49B8-AE32-27BE5C79163F}" type="presParOf" srcId="{EB3A78CF-8659-4E76-9BB6-78F8A7F8B535}" destId="{ED956AEF-5A78-47DC-9D97-3B27A2E93095}" srcOrd="0" destOrd="0" presId="urn:microsoft.com/office/officeart/2005/8/layout/orgChart1"/>
    <dgm:cxn modelId="{71F20EE5-4C5D-45E7-B149-C0982C00E9E3}" type="presParOf" srcId="{EB3A78CF-8659-4E76-9BB6-78F8A7F8B535}" destId="{0936C29E-0ABE-4289-9453-F6DF249F454C}" srcOrd="1" destOrd="0" presId="urn:microsoft.com/office/officeart/2005/8/layout/orgChart1"/>
    <dgm:cxn modelId="{3FB2E192-56D0-4951-BE32-8CA13CEA7375}" type="presParOf" srcId="{D09FB176-C899-4C34-A2EF-DF4099E3930B}" destId="{3666C14E-3FE7-4AB2-BA4F-4535D42C477E}" srcOrd="1" destOrd="0" presId="urn:microsoft.com/office/officeart/2005/8/layout/orgChart1"/>
    <dgm:cxn modelId="{7E859C4A-B09C-4C89-9184-48D257BBBA1D}" type="presParOf" srcId="{3666C14E-3FE7-4AB2-BA4F-4535D42C477E}" destId="{7E670A0B-4B6A-45AD-AE95-FAE9E52BA24F}" srcOrd="0" destOrd="0" presId="urn:microsoft.com/office/officeart/2005/8/layout/orgChart1"/>
    <dgm:cxn modelId="{BAEAC107-599F-4CC3-97EC-F9D8E2733F66}" type="presParOf" srcId="{3666C14E-3FE7-4AB2-BA4F-4535D42C477E}" destId="{781D4557-4BA2-4B53-85D2-D0A8E2F29ACB}" srcOrd="1" destOrd="0" presId="urn:microsoft.com/office/officeart/2005/8/layout/orgChart1"/>
    <dgm:cxn modelId="{94B9EB4D-DF2E-4177-B6F5-03242763D152}" type="presParOf" srcId="{781D4557-4BA2-4B53-85D2-D0A8E2F29ACB}" destId="{A1F0E8B8-00E6-43CE-8E1F-A9918B608453}" srcOrd="0" destOrd="0" presId="urn:microsoft.com/office/officeart/2005/8/layout/orgChart1"/>
    <dgm:cxn modelId="{06DD8F97-24E6-44A5-90EE-B24CEA2577AD}" type="presParOf" srcId="{A1F0E8B8-00E6-43CE-8E1F-A9918B608453}" destId="{2C701CAE-D8F1-461E-8A0C-C57AEB1CD6C2}" srcOrd="0" destOrd="0" presId="urn:microsoft.com/office/officeart/2005/8/layout/orgChart1"/>
    <dgm:cxn modelId="{10872A13-2D2A-4CFA-8DBD-BD4F623F2965}" type="presParOf" srcId="{A1F0E8B8-00E6-43CE-8E1F-A9918B608453}" destId="{0A55F855-E390-49C4-85C3-4EB5DC8DFEC3}" srcOrd="1" destOrd="0" presId="urn:microsoft.com/office/officeart/2005/8/layout/orgChart1"/>
    <dgm:cxn modelId="{D075F7EB-4907-478C-B61C-DFB9875C8B2A}" type="presParOf" srcId="{781D4557-4BA2-4B53-85D2-D0A8E2F29ACB}" destId="{8FDA77AA-02A8-4EBB-8954-A3306A125F11}" srcOrd="1" destOrd="0" presId="urn:microsoft.com/office/officeart/2005/8/layout/orgChart1"/>
    <dgm:cxn modelId="{6DAD4325-75C1-4767-BE4E-5A5133FE2BA3}" type="presParOf" srcId="{781D4557-4BA2-4B53-85D2-D0A8E2F29ACB}" destId="{802B30D6-A884-4929-98EE-4DE3E2D91CB8}" srcOrd="2" destOrd="0" presId="urn:microsoft.com/office/officeart/2005/8/layout/orgChart1"/>
    <dgm:cxn modelId="{A901CDD9-AC26-4348-967C-85E5B869B38D}" type="presParOf" srcId="{3666C14E-3FE7-4AB2-BA4F-4535D42C477E}" destId="{4E5DB2E5-BC21-45FD-89CF-804EEEA73D92}" srcOrd="2" destOrd="0" presId="urn:microsoft.com/office/officeart/2005/8/layout/orgChart1"/>
    <dgm:cxn modelId="{CF05DB7B-92E8-43C6-A3E5-3A0C8AA6FD4B}" type="presParOf" srcId="{3666C14E-3FE7-4AB2-BA4F-4535D42C477E}" destId="{FEF5B6E2-22EA-4CFA-BF26-961399773F49}" srcOrd="3" destOrd="0" presId="urn:microsoft.com/office/officeart/2005/8/layout/orgChart1"/>
    <dgm:cxn modelId="{EC590987-EDD3-44F6-AA83-495888F96EBE}" type="presParOf" srcId="{FEF5B6E2-22EA-4CFA-BF26-961399773F49}" destId="{42BED641-FA4F-4D4B-9A19-A7D3C3BE1408}" srcOrd="0" destOrd="0" presId="urn:microsoft.com/office/officeart/2005/8/layout/orgChart1"/>
    <dgm:cxn modelId="{96EC189F-FAF4-4C4F-B2BF-B99584B5536C}" type="presParOf" srcId="{42BED641-FA4F-4D4B-9A19-A7D3C3BE1408}" destId="{74487508-3D4F-4F35-9119-7335AA499C95}" srcOrd="0" destOrd="0" presId="urn:microsoft.com/office/officeart/2005/8/layout/orgChart1"/>
    <dgm:cxn modelId="{EDE7768C-2729-4E22-9D1F-21125C87F667}" type="presParOf" srcId="{42BED641-FA4F-4D4B-9A19-A7D3C3BE1408}" destId="{EA4E738B-1483-44D6-89EB-8256A9C3F87D}" srcOrd="1" destOrd="0" presId="urn:microsoft.com/office/officeart/2005/8/layout/orgChart1"/>
    <dgm:cxn modelId="{B405F8C6-8CA4-42CC-8A5A-106BD9409641}" type="presParOf" srcId="{FEF5B6E2-22EA-4CFA-BF26-961399773F49}" destId="{B5B7C6F2-824B-4B22-9513-4D47B87A1DEF}" srcOrd="1" destOrd="0" presId="urn:microsoft.com/office/officeart/2005/8/layout/orgChart1"/>
    <dgm:cxn modelId="{F402AE66-566B-40AE-B4D0-9783AF937C57}" type="presParOf" srcId="{FEF5B6E2-22EA-4CFA-BF26-961399773F49}" destId="{AD4B3EEE-3AC5-44A5-8891-70C0728030DE}" srcOrd="2" destOrd="0" presId="urn:microsoft.com/office/officeart/2005/8/layout/orgChart1"/>
    <dgm:cxn modelId="{5C581D0E-EEF9-43EE-9815-6AFB9EDBEC4C}" type="presParOf" srcId="{3666C14E-3FE7-4AB2-BA4F-4535D42C477E}" destId="{1A2BCB80-89E2-41EC-87D9-8650DA66AB8A}" srcOrd="4" destOrd="0" presId="urn:microsoft.com/office/officeart/2005/8/layout/orgChart1"/>
    <dgm:cxn modelId="{5C8E88A0-9C9B-4CED-90A0-F12B8934CBD4}" type="presParOf" srcId="{3666C14E-3FE7-4AB2-BA4F-4535D42C477E}" destId="{CD498E25-17A8-4592-A106-0BDE77F9F8BE}" srcOrd="5" destOrd="0" presId="urn:microsoft.com/office/officeart/2005/8/layout/orgChart1"/>
    <dgm:cxn modelId="{0CDF908A-E25A-405F-B223-3B274D4DC587}" type="presParOf" srcId="{CD498E25-17A8-4592-A106-0BDE77F9F8BE}" destId="{1832CD07-F56C-4B75-9FC3-CEF6C2D6EA45}" srcOrd="0" destOrd="0" presId="urn:microsoft.com/office/officeart/2005/8/layout/orgChart1"/>
    <dgm:cxn modelId="{69EAD4B7-4F3B-4FFA-BB1D-4066C559DCFB}" type="presParOf" srcId="{1832CD07-F56C-4B75-9FC3-CEF6C2D6EA45}" destId="{F7484F86-9514-4EEC-AAEC-65AD9B4B3D96}" srcOrd="0" destOrd="0" presId="urn:microsoft.com/office/officeart/2005/8/layout/orgChart1"/>
    <dgm:cxn modelId="{E21EC69D-1225-4ABA-AD53-5E9C121B7D6B}" type="presParOf" srcId="{1832CD07-F56C-4B75-9FC3-CEF6C2D6EA45}" destId="{2F8AA862-E8D3-4043-95F3-7EBB33FDC237}" srcOrd="1" destOrd="0" presId="urn:microsoft.com/office/officeart/2005/8/layout/orgChart1"/>
    <dgm:cxn modelId="{7379F67F-5EE7-407A-A2DC-7ACC922E7429}" type="presParOf" srcId="{CD498E25-17A8-4592-A106-0BDE77F9F8BE}" destId="{D6D1B4BE-1E43-4CD4-965F-996A3963A4DE}" srcOrd="1" destOrd="0" presId="urn:microsoft.com/office/officeart/2005/8/layout/orgChart1"/>
    <dgm:cxn modelId="{84CECA80-6EA8-4637-B002-E920E62D88C5}" type="presParOf" srcId="{CD498E25-17A8-4592-A106-0BDE77F9F8BE}" destId="{2585E360-1265-4DAF-8ED0-8CB30CFCA044}" srcOrd="2" destOrd="0" presId="urn:microsoft.com/office/officeart/2005/8/layout/orgChart1"/>
    <dgm:cxn modelId="{2743191A-A379-4B2E-ADA1-761570A32C26}" type="presParOf" srcId="{3666C14E-3FE7-4AB2-BA4F-4535D42C477E}" destId="{9AAB9F84-69DB-4974-8FB3-17FE16A42904}" srcOrd="6" destOrd="0" presId="urn:microsoft.com/office/officeart/2005/8/layout/orgChart1"/>
    <dgm:cxn modelId="{08795EAB-130B-4698-814C-01632654A7FC}" type="presParOf" srcId="{3666C14E-3FE7-4AB2-BA4F-4535D42C477E}" destId="{C3EE2C24-35C5-4383-8BA8-04718D61B1E3}" srcOrd="7" destOrd="0" presId="urn:microsoft.com/office/officeart/2005/8/layout/orgChart1"/>
    <dgm:cxn modelId="{F2F492A4-7D82-49A7-9D1F-B3AA4941B4C7}" type="presParOf" srcId="{C3EE2C24-35C5-4383-8BA8-04718D61B1E3}" destId="{D76FB983-6AF4-4D17-803C-BE4F9D86E241}" srcOrd="0" destOrd="0" presId="urn:microsoft.com/office/officeart/2005/8/layout/orgChart1"/>
    <dgm:cxn modelId="{9551D64B-A2B1-4FD3-B8E1-55E649310C0E}" type="presParOf" srcId="{D76FB983-6AF4-4D17-803C-BE4F9D86E241}" destId="{C95AECE2-07C4-42E7-90DA-5CD8EA216CFC}" srcOrd="0" destOrd="0" presId="urn:microsoft.com/office/officeart/2005/8/layout/orgChart1"/>
    <dgm:cxn modelId="{0DD18547-48FB-4F93-8A29-811AA9EC46EB}" type="presParOf" srcId="{D76FB983-6AF4-4D17-803C-BE4F9D86E241}" destId="{4704A764-F3E3-46A1-B698-AC3BCD85875D}" srcOrd="1" destOrd="0" presId="urn:microsoft.com/office/officeart/2005/8/layout/orgChart1"/>
    <dgm:cxn modelId="{936628B8-2755-4489-81E7-B8ED79427292}" type="presParOf" srcId="{C3EE2C24-35C5-4383-8BA8-04718D61B1E3}" destId="{C07B020C-8290-4505-84E9-D8CD925D7B93}" srcOrd="1" destOrd="0" presId="urn:microsoft.com/office/officeart/2005/8/layout/orgChart1"/>
    <dgm:cxn modelId="{3166CFE7-43DA-4659-8D42-61140CE77846}" type="presParOf" srcId="{C3EE2C24-35C5-4383-8BA8-04718D61B1E3}" destId="{97715D9E-A6B5-4BE2-9531-017E1F9F5E37}" srcOrd="2" destOrd="0" presId="urn:microsoft.com/office/officeart/2005/8/layout/orgChart1"/>
    <dgm:cxn modelId="{96383AAE-4A30-4444-9350-6626C3E73E3F}" type="presParOf" srcId="{3666C14E-3FE7-4AB2-BA4F-4535D42C477E}" destId="{F8AA5B07-D62E-4BEF-A7F4-BB8154CE0161}" srcOrd="8" destOrd="0" presId="urn:microsoft.com/office/officeart/2005/8/layout/orgChart1"/>
    <dgm:cxn modelId="{A9BB6846-1C7A-4383-832D-D134D5BE5C96}" type="presParOf" srcId="{3666C14E-3FE7-4AB2-BA4F-4535D42C477E}" destId="{28D3CB32-FAA0-4273-8538-1EB307061468}" srcOrd="9" destOrd="0" presId="urn:microsoft.com/office/officeart/2005/8/layout/orgChart1"/>
    <dgm:cxn modelId="{CE557E4D-FD6E-4FD5-B71C-00A61D612C19}" type="presParOf" srcId="{28D3CB32-FAA0-4273-8538-1EB307061468}" destId="{4E6634D0-9CA1-4ACD-BF91-91BEE47E76EF}" srcOrd="0" destOrd="0" presId="urn:microsoft.com/office/officeart/2005/8/layout/orgChart1"/>
    <dgm:cxn modelId="{9F87DC3E-F10B-4E49-9167-6AD20393AB3B}" type="presParOf" srcId="{4E6634D0-9CA1-4ACD-BF91-91BEE47E76EF}" destId="{EE219807-47C8-4941-99AE-CE39076E53F5}" srcOrd="0" destOrd="0" presId="urn:microsoft.com/office/officeart/2005/8/layout/orgChart1"/>
    <dgm:cxn modelId="{2B585CC3-DBAB-4BC0-8490-078E360987FD}" type="presParOf" srcId="{4E6634D0-9CA1-4ACD-BF91-91BEE47E76EF}" destId="{A8ED66CC-CBB3-4EB5-ADE1-6E062170315B}" srcOrd="1" destOrd="0" presId="urn:microsoft.com/office/officeart/2005/8/layout/orgChart1"/>
    <dgm:cxn modelId="{C7A08917-169E-490E-983C-44C8392B57B7}" type="presParOf" srcId="{28D3CB32-FAA0-4273-8538-1EB307061468}" destId="{55A4A9B7-D2D2-4F27-9972-54B957F184B3}" srcOrd="1" destOrd="0" presId="urn:microsoft.com/office/officeart/2005/8/layout/orgChart1"/>
    <dgm:cxn modelId="{A75624A0-459A-437E-B99A-4C212AA16610}" type="presParOf" srcId="{28D3CB32-FAA0-4273-8538-1EB307061468}" destId="{A6D08738-8725-4BBB-8D6E-6E0F7F338F27}" srcOrd="2" destOrd="0" presId="urn:microsoft.com/office/officeart/2005/8/layout/orgChart1"/>
    <dgm:cxn modelId="{B48AB71E-BC20-49A7-A9FD-BBAABEE67701}" type="presParOf" srcId="{D09FB176-C899-4C34-A2EF-DF4099E3930B}" destId="{10032A81-28F1-4589-A2C9-2F713826DB5B}" srcOrd="2" destOrd="0" presId="urn:microsoft.com/office/officeart/2005/8/layout/orgChart1"/>
    <dgm:cxn modelId="{4384D153-B581-46A6-BF5A-5080977C78C6}" type="presParOf" srcId="{B9578B13-712D-4BAD-A28F-A7352074EDA6}" destId="{32FB19E3-A600-4FF8-A94D-C01CD3811CEB}" srcOrd="2" destOrd="0" presId="urn:microsoft.com/office/officeart/2005/8/layout/orgChart1"/>
  </dgm:cxnLst>
  <dgm:bg/>
  <dgm:whole/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type="parTrans" cxnId="{62D3D611-F7F7-48F8-818D-97E3036B4661}">
      <dgm:prSet/>
      <dgm:spPr/>
      <dgm:t>
        <a:bodyPr/>
        <a:lstStyle/>
        <a:p>
          <a:endParaRPr lang="en-US"/>
        </a:p>
      </dgm:t>
    </dgm:pt>
    <dgm:pt modelId="{2BB24C7C-03A9-467E-B195-815F3F9D728A}" type="sibTrans" cxnId="{62D3D611-F7F7-48F8-818D-97E3036B4661}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type="parTrans" cxnId="{0A95BE57-5B99-44FA-9C7B-D3C8BF81262C}">
      <dgm:prSet/>
      <dgm:spPr/>
      <dgm:t>
        <a:bodyPr/>
        <a:lstStyle/>
        <a:p>
          <a:endParaRPr lang="en-US"/>
        </a:p>
      </dgm:t>
    </dgm:pt>
    <dgm:pt modelId="{0375E773-CE61-4D48-ABA9-9ECD5EC1B0AF}" type="sibTrans" cxnId="{0A95BE57-5B99-44FA-9C7B-D3C8BF81262C}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type="parTrans" cxnId="{4AFE04D0-F60A-4DE7-BE84-6DFBEC648F99}">
      <dgm:prSet/>
      <dgm:spPr/>
      <dgm:t>
        <a:bodyPr/>
        <a:lstStyle/>
        <a:p>
          <a:endParaRPr lang="en-US"/>
        </a:p>
      </dgm:t>
    </dgm:pt>
    <dgm:pt modelId="{5188A0D4-B27F-406F-A4D0-92D1418347AA}" type="sibTrans" cxnId="{4AFE04D0-F60A-4DE7-BE84-6DFBEC648F99}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type="parTrans" cxnId="{3534BC46-7AC1-4C3C-AF31-12BC549EBAC6}">
      <dgm:prSet/>
      <dgm:spPr/>
      <dgm:t>
        <a:bodyPr/>
        <a:lstStyle/>
        <a:p>
          <a:endParaRPr lang="en-US"/>
        </a:p>
      </dgm:t>
    </dgm:pt>
    <dgm:pt modelId="{022B1737-D658-4470-AFC8-A1A7DC2269CF}" type="sibTrans" cxnId="{3534BC46-7AC1-4C3C-AF31-12BC549EBAC6}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type="parTrans" cxnId="{A5D42D30-8BBB-47C1-820D-B0F5B8A4D038}">
      <dgm:prSet/>
      <dgm:spPr/>
      <dgm:t>
        <a:bodyPr/>
        <a:lstStyle/>
        <a:p>
          <a:endParaRPr lang="en-US"/>
        </a:p>
      </dgm:t>
    </dgm:pt>
    <dgm:pt modelId="{05D9770A-7F49-49EB-8F2F-083A9541BD56}" type="sibTrans" cxnId="{A5D42D30-8BBB-47C1-820D-B0F5B8A4D038}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type="parTrans" cxnId="{719A483F-C205-4BB1-A678-1BEB349FEF1A}">
      <dgm:prSet/>
      <dgm:spPr/>
      <dgm:t>
        <a:bodyPr/>
        <a:lstStyle/>
        <a:p>
          <a:endParaRPr lang="en-US"/>
        </a:p>
      </dgm:t>
    </dgm:pt>
    <dgm:pt modelId="{F44A0280-D48E-4F84-9012-DEBE8E5A64CB}" type="sibTrans" cxnId="{719A483F-C205-4BB1-A678-1BEB349FEF1A}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type="parTrans" cxnId="{F67A366D-13B3-43B7-929E-D479156FF46D}">
      <dgm:prSet/>
      <dgm:spPr/>
      <dgm:t>
        <a:bodyPr/>
        <a:lstStyle/>
        <a:p>
          <a:endParaRPr lang="en-US"/>
        </a:p>
      </dgm:t>
    </dgm:pt>
    <dgm:pt modelId="{193B2A18-641D-4273-9C4D-1CAB56A9F9C4}" type="sibTrans" cxnId="{F67A366D-13B3-43B7-929E-D479156FF46D}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type="parTrans" cxnId="{2F09A822-1F9F-4736-8100-A72B203EAFD5}">
      <dgm:prSet/>
      <dgm:spPr/>
      <dgm:t>
        <a:bodyPr/>
        <a:lstStyle/>
        <a:p>
          <a:endParaRPr lang="en-US"/>
        </a:p>
      </dgm:t>
    </dgm:pt>
    <dgm:pt modelId="{23313101-1841-452C-B345-25B453F1C5FB}" type="sibTrans" cxnId="{2F09A822-1F9F-4736-8100-A72B203EAFD5}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type="parTrans" cxnId="{1EB78B0D-4E0E-4F8E-A755-D40B8F078319}">
      <dgm:prSet/>
      <dgm:spPr/>
      <dgm:t>
        <a:bodyPr/>
        <a:lstStyle/>
        <a:p>
          <a:endParaRPr lang="en-US"/>
        </a:p>
      </dgm:t>
    </dgm:pt>
    <dgm:pt modelId="{D3410E9C-65F8-4E5D-A91D-C77768955C26}" type="sibTrans" cxnId="{1EB78B0D-4E0E-4F8E-A755-D40B8F078319}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type="parTrans" cxnId="{F93F7D88-5081-458B-87AE-738BADF69E2D}">
      <dgm:prSet/>
      <dgm:spPr/>
      <dgm:t>
        <a:bodyPr/>
        <a:lstStyle/>
        <a:p>
          <a:endParaRPr lang="en-US"/>
        </a:p>
      </dgm:t>
    </dgm:pt>
    <dgm:pt modelId="{7CCF9A5F-02C8-4869-8B0F-982990BAC5A8}" type="sibTrans" cxnId="{F93F7D88-5081-458B-87AE-738BADF69E2D}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type="parTrans" cxnId="{A3323239-6160-4FFC-A4FF-65905DE02548}">
      <dgm:prSet/>
      <dgm:spPr/>
      <dgm:t>
        <a:bodyPr/>
        <a:lstStyle/>
        <a:p>
          <a:endParaRPr lang="en-US"/>
        </a:p>
      </dgm:t>
    </dgm:pt>
    <dgm:pt modelId="{42EC7760-387A-4B9D-B05C-86184DD90216}" type="sibTrans" cxnId="{A3323239-6160-4FFC-A4FF-65905DE02548}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type="parTrans" cxnId="{41607B5C-242B-43B1-AAE9-3469DF896A48}">
      <dgm:prSet/>
      <dgm:spPr/>
      <dgm:t>
        <a:bodyPr/>
        <a:lstStyle/>
        <a:p>
          <a:endParaRPr lang="en-US"/>
        </a:p>
      </dgm:t>
    </dgm:pt>
    <dgm:pt modelId="{18A0654F-56A6-4BF5-A2AA-4D910294ECA7}" type="sibTrans" cxnId="{41607B5C-242B-43B1-AAE9-3469DF896A48}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type="parTrans" cxnId="{80240499-6018-490B-97D2-B8F841E00417}">
      <dgm:prSet/>
      <dgm:spPr/>
      <dgm:t>
        <a:bodyPr/>
        <a:lstStyle/>
        <a:p>
          <a:endParaRPr lang="en-US"/>
        </a:p>
      </dgm:t>
    </dgm:pt>
    <dgm:pt modelId="{3152A623-71FC-46BA-B163-B2CB884C1950}" type="sibTrans" cxnId="{80240499-6018-490B-97D2-B8F841E00417}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type="parTrans" cxnId="{D95B5EC6-1086-4F07-B7AA-7D42011840F1}">
      <dgm:prSet/>
      <dgm:spPr/>
      <dgm:t>
        <a:bodyPr/>
        <a:lstStyle/>
        <a:p>
          <a:endParaRPr lang="en-US"/>
        </a:p>
      </dgm:t>
    </dgm:pt>
    <dgm:pt modelId="{97500BCB-9496-42E6-85B7-F43988AE5A2B}" type="sibTrans" cxnId="{D95B5EC6-1086-4F07-B7AA-7D42011840F1}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type="parTrans" cxnId="{6C6376CE-1309-441D-9511-7B47F6FE40FD}">
      <dgm:prSet/>
      <dgm:spPr/>
      <dgm:t>
        <a:bodyPr/>
        <a:lstStyle/>
        <a:p>
          <a:endParaRPr lang="en-US"/>
        </a:p>
      </dgm:t>
    </dgm:pt>
    <dgm:pt modelId="{69C218C4-B39A-4EBE-86ED-43E9EA397A3F}" type="sibTrans" cxnId="{6C6376CE-1309-441D-9511-7B47F6FE40FD}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type="parTrans" cxnId="{34057DA2-0171-4A6A-913F-43A45C99C628}">
      <dgm:prSet/>
      <dgm:spPr/>
      <dgm:t>
        <a:bodyPr/>
        <a:lstStyle/>
        <a:p>
          <a:endParaRPr lang="en-US"/>
        </a:p>
      </dgm:t>
    </dgm:pt>
    <dgm:pt modelId="{857D8994-6BF3-4045-8D92-F3715E49F675}" type="sibTrans" cxnId="{34057DA2-0171-4A6A-913F-43A45C99C628}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type="parTrans" cxnId="{CFD40B4D-5EC0-4B94-959C-706B913F55C5}">
      <dgm:prSet/>
      <dgm:spPr/>
      <dgm:t>
        <a:bodyPr/>
        <a:lstStyle/>
        <a:p>
          <a:endParaRPr lang="en-US"/>
        </a:p>
      </dgm:t>
    </dgm:pt>
    <dgm:pt modelId="{ED809CED-2E1C-47AD-8EE6-96AF01FAC231}" type="sibTrans" cxnId="{CFD40B4D-5EC0-4B94-959C-706B913F55C5}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type="parTrans" cxnId="{36A3CCD9-A34E-4D94-B842-D9C245213396}">
      <dgm:prSet/>
      <dgm:spPr/>
      <dgm:t>
        <a:bodyPr/>
        <a:lstStyle/>
        <a:p>
          <a:endParaRPr lang="en-US"/>
        </a:p>
      </dgm:t>
    </dgm:pt>
    <dgm:pt modelId="{978D9EE4-67DA-4450-A323-BED4E4CBA624}" type="sibTrans" cxnId="{36A3CCD9-A34E-4D94-B842-D9C245213396}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FA083F1A-4F36-4EDE-ABD8-37B35D8A9E00}" type="presOf" srcId="{8514C17C-35EC-4D14-92F7-13A577CAA5C4}" destId="{079C46BA-E270-4C4F-9AA8-92E32A64D736}" srcOrd="0" destOrd="0" presId="urn:microsoft.com/office/officeart/2005/8/layout/orgChart1"/>
    <dgm:cxn modelId="{C65C8B39-DB66-49E1-B1C6-747A768B493A}" type="presOf" srcId="{092024CE-8423-4E50-A34E-3122E05631CC}" destId="{0A55F855-E390-49C4-85C3-4EB5DC8DFEC3}" srcOrd="1" destOrd="0" presId="urn:microsoft.com/office/officeart/2005/8/layout/orgChart1"/>
    <dgm:cxn modelId="{74FDA132-EEE2-45D9-89F3-E0D87ADCD5F6}" type="presOf" srcId="{382A9707-8CE9-4448-A732-795155023764}" destId="{40CBCC65-FD09-4B94-B9C9-3482617F2627}" srcOrd="1" destOrd="0" presId="urn:microsoft.com/office/officeart/2005/8/layout/orgChart1"/>
    <dgm:cxn modelId="{5C9B3862-7816-45F1-895B-D84805F95ED9}" type="presOf" srcId="{D5F013B3-4B4E-4E38-9BAF-4B34B2BB0C79}" destId="{26E61D30-5696-4E05-9044-AF73EF27DAB2}" srcOrd="0" destOrd="0" presId="urn:microsoft.com/office/officeart/2005/8/layout/orgChart1"/>
    <dgm:cxn modelId="{D2EA7E51-3C6D-489C-AECA-6F500A7BEF1F}" type="presOf" srcId="{57A44C0D-573F-44FB-BC9E-B18382ACCC39}" destId="{9AAB9F84-69DB-4974-8FB3-17FE16A42904}" srcOrd="0" destOrd="0" presId="urn:microsoft.com/office/officeart/2005/8/layout/orgChart1"/>
    <dgm:cxn modelId="{64CD7484-421B-4D12-AF3F-D0AB1004BAD5}" type="presOf" srcId="{092024CE-8423-4E50-A34E-3122E05631CC}" destId="{2C701CAE-D8F1-461E-8A0C-C57AEB1CD6C2}" srcOrd="0" destOrd="0" presId="urn:microsoft.com/office/officeart/2005/8/layout/orgChart1"/>
    <dgm:cxn modelId="{94183017-4032-41FB-ABAB-06839BFF4AC5}" type="presOf" srcId="{49A41343-8942-4E0A-948C-7308CFEDA337}" destId="{F8AA5B07-D62E-4BEF-A7F4-BB8154CE0161}" srcOrd="0" destOrd="0" presId="urn:microsoft.com/office/officeart/2005/8/layout/orgChart1"/>
    <dgm:cxn modelId="{68E5589D-AEEA-46AF-967C-196770D038A1}" type="presOf" srcId="{C7336B56-6975-43EE-AA11-2CF9D86F3B72}" destId="{F7484F86-9514-4EEC-AAEC-65AD9B4B3D96}" srcOrd="0" destOrd="0" presId="urn:microsoft.com/office/officeart/2005/8/layout/orgChart1"/>
    <dgm:cxn modelId="{D9AC3127-F7E0-419E-A4F2-1AAA13280F33}" type="presOf" srcId="{00B822AA-E50D-409C-8E77-78CE41F17C4F}" destId="{86ECFBC0-6EDE-49D7-A5E4-E61CBAF4A092}" srcOrd="0" destOrd="0" presId="urn:microsoft.com/office/officeart/2005/8/layout/orgChart1"/>
    <dgm:cxn modelId="{75CC7C9B-DAEB-48B7-952A-70287C1C992B}" type="presOf" srcId="{1D03C52E-27F1-4CAD-B953-A57260381D87}" destId="{52D64095-8F0B-43C5-A134-4F8EB745D0AC}" srcOrd="0" destOrd="0" presId="urn:microsoft.com/office/officeart/2005/8/layout/orgChart1"/>
    <dgm:cxn modelId="{E435D0B7-55B3-4F03-9CCA-11B045601EED}" type="presOf" srcId="{B40A1E99-819E-4C0D-B671-3D134F0F7163}" destId="{179F0FCD-C306-4B84-A7DF-E34F9FAB6F56}" srcOrd="1" destOrd="0" presId="urn:microsoft.com/office/officeart/2005/8/layout/orgChart1"/>
    <dgm:cxn modelId="{1E35B1DC-A4B7-4EB5-922B-090AF054946B}" type="presOf" srcId="{3837525C-9A2A-44D5-8B42-9C0820CF3FF9}" destId="{6AC59FBD-FAEA-42FA-8EB1-29A7CC044828}" srcOrd="0" destOrd="0" presId="urn:microsoft.com/office/officeart/2005/8/layout/orgChart1"/>
    <dgm:cxn modelId="{36CAAB72-338F-4C69-9E31-3C45C534FEBA}" type="presOf" srcId="{D5F013B3-4B4E-4E38-9BAF-4B34B2BB0C79}" destId="{14A5ABF2-8B49-4694-AC4C-1A898869B017}" srcOrd="1" destOrd="0" presId="urn:microsoft.com/office/officeart/2005/8/layout/orgChart1"/>
    <dgm:cxn modelId="{8BCCEAC3-33AA-4B95-BB93-5649FA97FCE1}" type="presOf" srcId="{DCCE79F2-51DC-4E3A-8F3D-0CB311D1F14D}" destId="{EE219807-47C8-4941-99AE-CE39076E53F5}" srcOrd="0" destOrd="0" presId="urn:microsoft.com/office/officeart/2005/8/layout/orgChart1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528F5322-1FE2-4E9D-AD7D-61A120CC70EE}" type="presOf" srcId="{B103CFD6-C2F2-4A76-8866-035FF64E5877}" destId="{D98E11BE-9177-4329-A5B4-B4B8653C2863}" srcOrd="0" destOrd="0" presId="urn:microsoft.com/office/officeart/2005/8/layout/orgChart1"/>
    <dgm:cxn modelId="{F479A712-3B88-4CD0-BAAF-84856C3189A2}" type="presOf" srcId="{C7336B56-6975-43EE-AA11-2CF9D86F3B72}" destId="{2F8AA862-E8D3-4043-95F3-7EBB33FDC237}" srcOrd="1" destOrd="0" presId="urn:microsoft.com/office/officeart/2005/8/layout/orgChart1"/>
    <dgm:cxn modelId="{7BA2CA8E-EE43-452F-A46F-D71B20C8612A}" type="presOf" srcId="{88B02B86-A182-47E8-98CE-5F03ED03FC83}" destId="{1A2BCB80-89E2-41EC-87D9-8650DA66AB8A}" srcOrd="0" destOrd="0" presId="urn:microsoft.com/office/officeart/2005/8/layout/orgChart1"/>
    <dgm:cxn modelId="{233BD334-A4A4-41FC-A785-B11D3E9D94B8}" type="presOf" srcId="{BCA1F9C7-A2DE-4DA9-9030-581CAAE089DA}" destId="{7E670A0B-4B6A-45AD-AE95-FAE9E52BA24F}" srcOrd="0" destOrd="0" presId="urn:microsoft.com/office/officeart/2005/8/layout/orgChart1"/>
    <dgm:cxn modelId="{92E68D69-CDC4-4BD4-91F1-A55FEC3B09DC}" type="presOf" srcId="{DC9F82DD-39AD-486C-81D6-0E3C38A96BAD}" destId="{4F6F1802-D2DC-45F2-8B57-B9ACE00E096B}" srcOrd="0" destOrd="0" presId="urn:microsoft.com/office/officeart/2005/8/layout/orgChart1"/>
    <dgm:cxn modelId="{CD05EFEB-877C-4BB6-BDAE-F2E894D10BF8}" type="presOf" srcId="{88415C31-82DD-4EF9-9A7A-1D4D99FB6B9D}" destId="{ED956AEF-5A78-47DC-9D97-3B27A2E93095}" srcOrd="0" destOrd="0" presId="urn:microsoft.com/office/officeart/2005/8/layout/orgChart1"/>
    <dgm:cxn modelId="{E638CA37-B18E-4BF5-8B2D-D9A424E15CA2}" type="presOf" srcId="{844909A3-F2C8-49AE-869B-AFCA0AC709DF}" destId="{5A29D58D-62CC-4731-8120-CAD4354C3E03}" srcOrd="0" destOrd="0" presId="urn:microsoft.com/office/officeart/2005/8/layout/orgChart1"/>
    <dgm:cxn modelId="{0467D0F2-79E4-4623-9BF3-610A414EA8A2}" type="presOf" srcId="{69BEBD41-3545-40FD-BFDD-D21BD47C872E}" destId="{74487508-3D4F-4F35-9119-7335AA499C95}" srcOrd="0" destOrd="0" presId="urn:microsoft.com/office/officeart/2005/8/layout/orgChart1"/>
    <dgm:cxn modelId="{4411BD22-00F5-4F66-81DC-34C68EE30C34}" type="presOf" srcId="{0ED209FE-B93C-493B-85A2-BA5863869AE7}" destId="{B4ADFA40-1DC3-4BD0-BAE4-D5BA4FDF2B3E}" srcOrd="0" destOrd="0" presId="urn:microsoft.com/office/officeart/2005/8/layout/orgChart1"/>
    <dgm:cxn modelId="{513A04F5-4066-474D-991C-174249A954C6}" type="presOf" srcId="{00B822AA-E50D-409C-8E77-78CE41F17C4F}" destId="{EE7467E8-D778-4C18-9C7C-925EF25B0DC2}" srcOrd="1" destOrd="0" presId="urn:microsoft.com/office/officeart/2005/8/layout/orgChart1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4FB94EE9-9C81-4EF0-A8F3-05B822973DA0}" type="presOf" srcId="{CE683E6A-A313-4F5C-8639-235783D1198F}" destId="{6C1B72B2-EE6C-495B-ADAD-8508CE8EB807}" srcOrd="0" destOrd="0" presId="urn:microsoft.com/office/officeart/2005/8/layout/orgChart1"/>
    <dgm:cxn modelId="{B8801457-CCC5-40E7-846E-3D349E18AF7B}" type="presOf" srcId="{51AC05A3-5125-4631-8328-EE9742C5CE1F}" destId="{75DCBE71-7469-49E9-81E5-E6A43E3EC0DC}" srcOrd="1" destOrd="0" presId="urn:microsoft.com/office/officeart/2005/8/layout/orgChart1"/>
    <dgm:cxn modelId="{433A515F-897D-4E71-938C-282DA27F255A}" type="presOf" srcId="{B103CFD6-C2F2-4A76-8866-035FF64E5877}" destId="{2FA1AE03-77C2-487B-948B-82122901556A}" srcOrd="1" destOrd="0" presId="urn:microsoft.com/office/officeart/2005/8/layout/orgChart1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C19004BA-326F-443C-BF30-7D4E4AAF9642}" type="presOf" srcId="{B40A1E99-819E-4C0D-B671-3D134F0F7163}" destId="{3A05D6AC-55D4-4F8B-831D-7528DBB5E857}" srcOrd="0" destOrd="0" presId="urn:microsoft.com/office/officeart/2005/8/layout/orgChart1"/>
    <dgm:cxn modelId="{4DFF0F8E-68DA-44DB-B1F4-01AE1376A521}" type="presOf" srcId="{41CBE71F-8A1C-4046-8B51-627382F890A8}" destId="{BD53C961-9C2E-42B5-A825-EB1CD5AF2FE3}" srcOrd="0" destOrd="0" presId="urn:microsoft.com/office/officeart/2005/8/layout/orgChart1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B7029F21-1F07-40D8-ACF9-3F137DE31990}" type="presOf" srcId="{BC7A14EC-7DD0-42E2-A28E-8428AF273F49}" destId="{4E5DB2E5-BC21-45FD-89CF-804EEEA73D92}" srcOrd="0" destOrd="0" presId="urn:microsoft.com/office/officeart/2005/8/layout/orgChart1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CE2BFAE8-58B4-42AD-9025-02FAD0A3954E}" type="presOf" srcId="{032924AE-7BA3-4608-9D4D-A10FC22FA55B}" destId="{FCA2B357-06A1-4199-999C-BBE32872F828}" srcOrd="0" destOrd="0" presId="urn:microsoft.com/office/officeart/2005/8/layout/orgChart1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FD507281-1317-475C-9A79-80EDC1D421CB}" type="presOf" srcId="{1E17A9B5-1CC6-4BF4-A5EB-2099972243B8}" destId="{F0DC39B6-0C64-430A-9FFB-4907B94E244D}" srcOrd="0" destOrd="0" presId="urn:microsoft.com/office/officeart/2005/8/layout/orgChart1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E44FB84F-3FB3-4286-AF2A-D78CF2D57071}" type="presOf" srcId="{E2FDDA39-0A56-4C19-9570-F6322A50CD7C}" destId="{4704A764-F3E3-46A1-B698-AC3BCD85875D}" srcOrd="1" destOrd="0" presId="urn:microsoft.com/office/officeart/2005/8/layout/orgChart1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FB953A6C-B00A-4EB9-A877-5B4AF68C7F99}" type="presOf" srcId="{D656347E-658D-41DE-86E2-9688A1F66EB3}" destId="{D351E307-7A60-4733-B21C-CC6D6E5D051D}" srcOrd="0" destOrd="0" presId="urn:microsoft.com/office/officeart/2005/8/layout/orgChart1"/>
    <dgm:cxn modelId="{BA064376-4258-4232-8CC9-5F5B8328152A}" type="presOf" srcId="{6A766238-49C0-489C-9759-5801318FB123}" destId="{8F3E2022-AB5E-4438-BDBE-146FD19E8285}" srcOrd="0" destOrd="0" presId="urn:microsoft.com/office/officeart/2005/8/layout/orgChart1"/>
    <dgm:cxn modelId="{33FC0FF1-4DC9-4EB1-984D-1A9D8911C687}" type="presOf" srcId="{88415C31-82DD-4EF9-9A7A-1D4D99FB6B9D}" destId="{0936C29E-0ABE-4289-9453-F6DF249F454C}" srcOrd="1" destOrd="0" presId="urn:microsoft.com/office/officeart/2005/8/layout/orgChart1"/>
    <dgm:cxn modelId="{356DD6D1-2202-4484-A158-5F38B07F9795}" type="presOf" srcId="{8514C17C-35EC-4D14-92F7-13A577CAA5C4}" destId="{3AA4BA60-CAF3-4B65-8A7B-26648B565082}" srcOrd="1" destOrd="0" presId="urn:microsoft.com/office/officeart/2005/8/layout/orgChart1"/>
    <dgm:cxn modelId="{7D96C78F-5D5E-4052-A4B5-E607DC5FC36A}" type="presOf" srcId="{43C964D4-3EA5-4709-BA45-DC9671707267}" destId="{87899BB1-A811-4B2D-8FA3-633A97B1A6A6}" srcOrd="1" destOrd="0" presId="urn:microsoft.com/office/officeart/2005/8/layout/orgChart1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AF506D73-5D3A-4247-AD97-5E98DC32E910}" type="presOf" srcId="{51AC05A3-5125-4631-8328-EE9742C5CE1F}" destId="{7533127D-6F77-420D-9337-03A9B17677A7}" srcOrd="0" destOrd="0" presId="urn:microsoft.com/office/officeart/2005/8/layout/orgChart1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3019D8CC-415F-4AAB-A5E7-D14472CA7061}" type="presOf" srcId="{BAA37ED3-8504-4718-82EA-2141E33A703B}" destId="{C6471DB4-9B93-437A-AEBE-F3B71F737DF8}" srcOrd="0" destOrd="0" presId="urn:microsoft.com/office/officeart/2005/8/layout/orgChart1"/>
    <dgm:cxn modelId="{CB19B81B-68EA-4414-BD7C-88BB93B85DEF}" type="presOf" srcId="{6A766238-49C0-489C-9759-5801318FB123}" destId="{F4F60A8B-BCFE-4E33-9289-BF4CA9206F7B}" srcOrd="1" destOrd="0" presId="urn:microsoft.com/office/officeart/2005/8/layout/orgChart1"/>
    <dgm:cxn modelId="{DD2B710D-1122-4E53-A522-081BAB11CDA6}" type="presOf" srcId="{D91152BC-9A33-44D3-AEBB-F20420DB430F}" destId="{30DA9891-B7C7-405D-9015-1C3DF0E9850F}" srcOrd="0" destOrd="0" presId="urn:microsoft.com/office/officeart/2005/8/layout/orgChart1"/>
    <dgm:cxn modelId="{E0B25137-06AA-409D-8B4B-8E88C538781D}" type="presOf" srcId="{CBC98D67-7A4E-4DF5-AC0F-18B667594BB8}" destId="{D644628E-4C6F-4DF2-8C07-D2B66E3A4757}" srcOrd="0" destOrd="0" presId="urn:microsoft.com/office/officeart/2005/8/layout/orgChart1"/>
    <dgm:cxn modelId="{586F6F6C-57EE-4FDB-9C17-2A9352B119E9}" type="presOf" srcId="{382A9707-8CE9-4448-A732-795155023764}" destId="{C9EB4BFF-95DA-49B7-87A2-66A52A4FCDFA}" srcOrd="0" destOrd="0" presId="urn:microsoft.com/office/officeart/2005/8/layout/orgChart1"/>
    <dgm:cxn modelId="{F8784484-6A49-4FBA-AAC0-57A2E0A80A17}" type="presOf" srcId="{D3B00EB5-7252-4C54-A138-4FDE2761BA89}" destId="{77FF546B-1ADB-4B35-B705-B48DE95D0A7F}" srcOrd="0" destOrd="0" presId="urn:microsoft.com/office/officeart/2005/8/layout/orgChart1"/>
    <dgm:cxn modelId="{6B200475-C946-4B22-BE99-B9F37D53362F}" type="presOf" srcId="{1E17A9B5-1CC6-4BF4-A5EB-2099972243B8}" destId="{0044642D-BF6E-4946-989D-7BC76303D8B1}" srcOrd="1" destOrd="0" presId="urn:microsoft.com/office/officeart/2005/8/layout/orgChart1"/>
    <dgm:cxn modelId="{34DE95DE-AD4B-4AFE-BDA7-FD5DDE61ABA4}" type="presOf" srcId="{DCB062A1-302A-48A6-BE81-96138548FF70}" destId="{1AE91293-7748-4E52-8855-7B838C555EB9}" srcOrd="0" destOrd="0" presId="urn:microsoft.com/office/officeart/2005/8/layout/orgChart1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46545CD7-57B4-47F3-A360-F68193E4707B}" type="presOf" srcId="{DCCE79F2-51DC-4E3A-8F3D-0CB311D1F14D}" destId="{A8ED66CC-CBB3-4EB5-ADE1-6E062170315B}" srcOrd="1" destOrd="0" presId="urn:microsoft.com/office/officeart/2005/8/layout/orgChart1"/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ED5834E8-9252-459C-99ED-74A3E3FAB5C5}" type="presOf" srcId="{D91152BC-9A33-44D3-AEBB-F20420DB430F}" destId="{5EC808F1-181C-42C2-975C-2B558EBCB7FE}" srcOrd="1" destOrd="0" presId="urn:microsoft.com/office/officeart/2005/8/layout/orgChart1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0F26AE28-A07A-4E52-BC73-7A606AA7987E}" type="presOf" srcId="{EDF4E25F-6E69-41B7-B57F-66E5D749104E}" destId="{CD65CBB6-B9A3-48AB-AFB3-4BE4B03553D3}" srcOrd="0" destOrd="0" presId="urn:microsoft.com/office/officeart/2005/8/layout/orgChart1"/>
    <dgm:cxn modelId="{46E18F29-1A4A-4875-8EAA-CBA7F8DA7080}" type="presOf" srcId="{032924AE-7BA3-4608-9D4D-A10FC22FA55B}" destId="{842224E6-60DA-412E-8A1B-7533C1377869}" srcOrd="1" destOrd="0" presId="urn:microsoft.com/office/officeart/2005/8/layout/orgChart1"/>
    <dgm:cxn modelId="{20CF1987-73A2-436B-8BE5-EFFE17BB3D64}" type="presOf" srcId="{E2FDDA39-0A56-4C19-9570-F6322A50CD7C}" destId="{C95AECE2-07C4-42E7-90DA-5CD8EA216CFC}" srcOrd="0" destOrd="0" presId="urn:microsoft.com/office/officeart/2005/8/layout/orgChart1"/>
    <dgm:cxn modelId="{790A9391-3C71-41D3-91AB-15EA955FCD24}" type="presOf" srcId="{43C964D4-3EA5-4709-BA45-DC9671707267}" destId="{ABF5B3AF-9C3F-43AC-89B9-A4B84688B739}" srcOrd="0" destOrd="0" presId="urn:microsoft.com/office/officeart/2005/8/layout/orgChart1"/>
    <dgm:cxn modelId="{74564E88-6C99-4ED8-8E41-0548BA7D9112}" type="presOf" srcId="{69BEBD41-3545-40FD-BFDD-D21BD47C872E}" destId="{EA4E738B-1483-44D6-89EB-8256A9C3F87D}" srcOrd="1" destOrd="0" presId="urn:microsoft.com/office/officeart/2005/8/layout/orgChart1"/>
    <dgm:cxn modelId="{5D5FB50E-E1D2-498F-B14E-D331BA41F2B0}" type="presParOf" srcId="{6C1B72B2-EE6C-495B-ADAD-8508CE8EB807}" destId="{B9578B13-712D-4BAD-A28F-A7352074EDA6}" srcOrd="0" destOrd="0" presId="urn:microsoft.com/office/officeart/2005/8/layout/orgChart1"/>
    <dgm:cxn modelId="{E6FADEE6-5FF3-4616-B645-C5D080C2C510}" type="presParOf" srcId="{B9578B13-712D-4BAD-A28F-A7352074EDA6}" destId="{EA34C8C8-6EC1-483B-8E39-8E6926CED3CE}" srcOrd="0" destOrd="0" presId="urn:microsoft.com/office/officeart/2005/8/layout/orgChart1"/>
    <dgm:cxn modelId="{660713E0-3E80-4803-9B5C-73F0E0C9BB36}" type="presParOf" srcId="{EA34C8C8-6EC1-483B-8E39-8E6926CED3CE}" destId="{D98E11BE-9177-4329-A5B4-B4B8653C2863}" srcOrd="0" destOrd="0" presId="urn:microsoft.com/office/officeart/2005/8/layout/orgChart1"/>
    <dgm:cxn modelId="{2898D97B-ACAC-4161-B764-481E4EA759D2}" type="presParOf" srcId="{EA34C8C8-6EC1-483B-8E39-8E6926CED3CE}" destId="{2FA1AE03-77C2-487B-948B-82122901556A}" srcOrd="1" destOrd="0" presId="urn:microsoft.com/office/officeart/2005/8/layout/orgChart1"/>
    <dgm:cxn modelId="{051D51A9-613D-4F4C-B69E-28799ABD0B7B}" type="presParOf" srcId="{B9578B13-712D-4BAD-A28F-A7352074EDA6}" destId="{9C5DF944-3D7A-473D-A789-5CA86652B8F8}" srcOrd="1" destOrd="0" presId="urn:microsoft.com/office/officeart/2005/8/layout/orgChart1"/>
    <dgm:cxn modelId="{396C052D-7147-4EF6-BAC1-E2926A657F6F}" type="presParOf" srcId="{9C5DF944-3D7A-473D-A789-5CA86652B8F8}" destId="{D351E307-7A60-4733-B21C-CC6D6E5D051D}" srcOrd="0" destOrd="0" presId="urn:microsoft.com/office/officeart/2005/8/layout/orgChart1"/>
    <dgm:cxn modelId="{267AE477-52C1-4562-AD43-116313157EAC}" type="presParOf" srcId="{9C5DF944-3D7A-473D-A789-5CA86652B8F8}" destId="{60FE5B31-E82E-49E2-9469-B5D5674278BC}" srcOrd="1" destOrd="0" presId="urn:microsoft.com/office/officeart/2005/8/layout/orgChart1"/>
    <dgm:cxn modelId="{F3A585A8-FED1-4343-B6C2-37ADF2535D8A}" type="presParOf" srcId="{60FE5B31-E82E-49E2-9469-B5D5674278BC}" destId="{CB88DD46-0D40-4A1B-9C97-26FA4C46EB15}" srcOrd="0" destOrd="0" presId="urn:microsoft.com/office/officeart/2005/8/layout/orgChart1"/>
    <dgm:cxn modelId="{3D496A18-ACB6-4C57-8EC3-938EC57E1CBC}" type="presParOf" srcId="{CB88DD46-0D40-4A1B-9C97-26FA4C46EB15}" destId="{ABF5B3AF-9C3F-43AC-89B9-A4B84688B739}" srcOrd="0" destOrd="0" presId="urn:microsoft.com/office/officeart/2005/8/layout/orgChart1"/>
    <dgm:cxn modelId="{D6F27890-9DE5-4FBF-A13F-928F967F6B25}" type="presParOf" srcId="{CB88DD46-0D40-4A1B-9C97-26FA4C46EB15}" destId="{87899BB1-A811-4B2D-8FA3-633A97B1A6A6}" srcOrd="1" destOrd="0" presId="urn:microsoft.com/office/officeart/2005/8/layout/orgChart1"/>
    <dgm:cxn modelId="{15978D50-53F3-4D48-8B59-D5C5EA86ECC1}" type="presParOf" srcId="{60FE5B31-E82E-49E2-9469-B5D5674278BC}" destId="{B6A20B03-CFA9-41D8-9956-9F0EB448DC4A}" srcOrd="1" destOrd="0" presId="urn:microsoft.com/office/officeart/2005/8/layout/orgChart1"/>
    <dgm:cxn modelId="{A0B51BD8-383B-4B18-82E9-060A4869AD9A}" type="presParOf" srcId="{B6A20B03-CFA9-41D8-9956-9F0EB448DC4A}" destId="{CD65CBB6-B9A3-48AB-AFB3-4BE4B03553D3}" srcOrd="0" destOrd="0" presId="urn:microsoft.com/office/officeart/2005/8/layout/orgChart1"/>
    <dgm:cxn modelId="{CAB848D1-851C-4506-8A76-330EBA591695}" type="presParOf" srcId="{B6A20B03-CFA9-41D8-9956-9F0EB448DC4A}" destId="{ED1F0A6D-21D1-431E-B021-19DC70288741}" srcOrd="1" destOrd="0" presId="urn:microsoft.com/office/officeart/2005/8/layout/orgChart1"/>
    <dgm:cxn modelId="{1356FC4E-AF44-4628-B332-0CB0BC2557C4}" type="presParOf" srcId="{ED1F0A6D-21D1-431E-B021-19DC70288741}" destId="{3035FF76-B78F-49A4-AACF-E2FF3786028F}" srcOrd="0" destOrd="0" presId="urn:microsoft.com/office/officeart/2005/8/layout/orgChart1"/>
    <dgm:cxn modelId="{91B903FD-0C54-443C-83A7-AEA59E5B1F0E}" type="presParOf" srcId="{3035FF76-B78F-49A4-AACF-E2FF3786028F}" destId="{F0DC39B6-0C64-430A-9FFB-4907B94E244D}" srcOrd="0" destOrd="0" presId="urn:microsoft.com/office/officeart/2005/8/layout/orgChart1"/>
    <dgm:cxn modelId="{BFB5F844-FD4C-4658-BFA6-1D0DC2864E8B}" type="presParOf" srcId="{3035FF76-B78F-49A4-AACF-E2FF3786028F}" destId="{0044642D-BF6E-4946-989D-7BC76303D8B1}" srcOrd="1" destOrd="0" presId="urn:microsoft.com/office/officeart/2005/8/layout/orgChart1"/>
    <dgm:cxn modelId="{C6C9FBCB-4193-46F1-8E6C-9EACC8DD78CE}" type="presParOf" srcId="{ED1F0A6D-21D1-431E-B021-19DC70288741}" destId="{6F92EC3E-8AAE-41C7-BFFF-85E9DBCB215A}" srcOrd="1" destOrd="0" presId="urn:microsoft.com/office/officeart/2005/8/layout/orgChart1"/>
    <dgm:cxn modelId="{885723F9-6356-4AE9-8645-B9BCBF166267}" type="presParOf" srcId="{ED1F0A6D-21D1-431E-B021-19DC70288741}" destId="{C359BE23-B469-48EB-819D-6F6FDCDBB0A8}" srcOrd="2" destOrd="0" presId="urn:microsoft.com/office/officeart/2005/8/layout/orgChart1"/>
    <dgm:cxn modelId="{BC5CC62E-5A1C-4301-913F-A185FB17AE81}" type="presParOf" srcId="{B6A20B03-CFA9-41D8-9956-9F0EB448DC4A}" destId="{6AC59FBD-FAEA-42FA-8EB1-29A7CC044828}" srcOrd="2" destOrd="0" presId="urn:microsoft.com/office/officeart/2005/8/layout/orgChart1"/>
    <dgm:cxn modelId="{4F377B9E-6457-4E02-BC78-DB4F5E2E0885}" type="presParOf" srcId="{B6A20B03-CFA9-41D8-9956-9F0EB448DC4A}" destId="{F2E1EDE4-99F4-4CBC-BA6A-91AF00914823}" srcOrd="3" destOrd="0" presId="urn:microsoft.com/office/officeart/2005/8/layout/orgChart1"/>
    <dgm:cxn modelId="{0C1650DC-55A8-47A0-A53A-3DC26BD7D93E}" type="presParOf" srcId="{F2E1EDE4-99F4-4CBC-BA6A-91AF00914823}" destId="{795B4B98-FEFB-4DAB-B785-2E28918B1C7E}" srcOrd="0" destOrd="0" presId="urn:microsoft.com/office/officeart/2005/8/layout/orgChart1"/>
    <dgm:cxn modelId="{CA1F7DE8-5E6E-4FD7-94DD-3303CEADE456}" type="presParOf" srcId="{795B4B98-FEFB-4DAB-B785-2E28918B1C7E}" destId="{C9EB4BFF-95DA-49B7-87A2-66A52A4FCDFA}" srcOrd="0" destOrd="0" presId="urn:microsoft.com/office/officeart/2005/8/layout/orgChart1"/>
    <dgm:cxn modelId="{AE938561-29E3-453B-9232-13DA1AB8F4B2}" type="presParOf" srcId="{795B4B98-FEFB-4DAB-B785-2E28918B1C7E}" destId="{40CBCC65-FD09-4B94-B9C9-3482617F2627}" srcOrd="1" destOrd="0" presId="urn:microsoft.com/office/officeart/2005/8/layout/orgChart1"/>
    <dgm:cxn modelId="{C2106AE4-0FA2-4D2F-A071-88B9C5CE2CA9}" type="presParOf" srcId="{F2E1EDE4-99F4-4CBC-BA6A-91AF00914823}" destId="{6E67D5E8-91A3-4A9C-B70E-60777B0DD65E}" srcOrd="1" destOrd="0" presId="urn:microsoft.com/office/officeart/2005/8/layout/orgChart1"/>
    <dgm:cxn modelId="{BEDDA810-BEC5-44D0-8CD3-61F5D17A167D}" type="presParOf" srcId="{F2E1EDE4-99F4-4CBC-BA6A-91AF00914823}" destId="{9041FCB5-DDBA-4A82-87F1-A20AE1F0ECFA}" srcOrd="2" destOrd="0" presId="urn:microsoft.com/office/officeart/2005/8/layout/orgChart1"/>
    <dgm:cxn modelId="{59DB37A6-1628-46E0-ADF7-83C956BD213C}" type="presParOf" srcId="{B6A20B03-CFA9-41D8-9956-9F0EB448DC4A}" destId="{D644628E-4C6F-4DF2-8C07-D2B66E3A4757}" srcOrd="4" destOrd="0" presId="urn:microsoft.com/office/officeart/2005/8/layout/orgChart1"/>
    <dgm:cxn modelId="{998979FC-E43F-4464-8632-DFE2B14D38C7}" type="presParOf" srcId="{B6A20B03-CFA9-41D8-9956-9F0EB448DC4A}" destId="{4C59CDCC-8171-42A8-836D-8A7ADEF309D0}" srcOrd="5" destOrd="0" presId="urn:microsoft.com/office/officeart/2005/8/layout/orgChart1"/>
    <dgm:cxn modelId="{9D24ABA4-3084-49E7-BED7-246C0EF8BEFF}" type="presParOf" srcId="{4C59CDCC-8171-42A8-836D-8A7ADEF309D0}" destId="{FED7DC99-D3B3-46B2-AE57-14D47B1F3671}" srcOrd="0" destOrd="0" presId="urn:microsoft.com/office/officeart/2005/8/layout/orgChart1"/>
    <dgm:cxn modelId="{B45FD3A6-231E-4137-B99B-0CFC6F42900C}" type="presParOf" srcId="{FED7DC99-D3B3-46B2-AE57-14D47B1F3671}" destId="{8F3E2022-AB5E-4438-BDBE-146FD19E8285}" srcOrd="0" destOrd="0" presId="urn:microsoft.com/office/officeart/2005/8/layout/orgChart1"/>
    <dgm:cxn modelId="{5142E5D1-01AF-41F8-BC06-620851983FB3}" type="presParOf" srcId="{FED7DC99-D3B3-46B2-AE57-14D47B1F3671}" destId="{F4F60A8B-BCFE-4E33-9289-BF4CA9206F7B}" srcOrd="1" destOrd="0" presId="urn:microsoft.com/office/officeart/2005/8/layout/orgChart1"/>
    <dgm:cxn modelId="{2D1A5F43-855C-4905-A05E-F3AF2AD7018A}" type="presParOf" srcId="{4C59CDCC-8171-42A8-836D-8A7ADEF309D0}" destId="{0717BF70-BD3E-4FBF-92BE-2C7F71500E41}" srcOrd="1" destOrd="0" presId="urn:microsoft.com/office/officeart/2005/8/layout/orgChart1"/>
    <dgm:cxn modelId="{ABCDF413-48B0-45BB-A00B-E1A21E9F04A0}" type="presParOf" srcId="{4C59CDCC-8171-42A8-836D-8A7ADEF309D0}" destId="{0E63D1F7-0BB7-4B23-80D6-B69D7359A638}" srcOrd="2" destOrd="0" presId="urn:microsoft.com/office/officeart/2005/8/layout/orgChart1"/>
    <dgm:cxn modelId="{FBA4D85B-0E5A-4EBA-9BE4-D1B3F9FC46B6}" type="presParOf" srcId="{B6A20B03-CFA9-41D8-9956-9F0EB448DC4A}" destId="{52D64095-8F0B-43C5-A134-4F8EB745D0AC}" srcOrd="6" destOrd="0" presId="urn:microsoft.com/office/officeart/2005/8/layout/orgChart1"/>
    <dgm:cxn modelId="{D7AB1A2F-FEA9-4E46-9127-596468851F92}" type="presParOf" srcId="{B6A20B03-CFA9-41D8-9956-9F0EB448DC4A}" destId="{65175C4B-27F3-41C0-9093-49201195521B}" srcOrd="7" destOrd="0" presId="urn:microsoft.com/office/officeart/2005/8/layout/orgChart1"/>
    <dgm:cxn modelId="{01C2823B-5C00-45BB-B331-A17D0919EEF6}" type="presParOf" srcId="{65175C4B-27F3-41C0-9093-49201195521B}" destId="{418B0B64-07DF-4A86-8188-2B3D12FF0C1B}" srcOrd="0" destOrd="0" presId="urn:microsoft.com/office/officeart/2005/8/layout/orgChart1"/>
    <dgm:cxn modelId="{A2DEAE94-535D-4EF1-B836-F4ECBB60BECD}" type="presParOf" srcId="{418B0B64-07DF-4A86-8188-2B3D12FF0C1B}" destId="{FCA2B357-06A1-4199-999C-BBE32872F828}" srcOrd="0" destOrd="0" presId="urn:microsoft.com/office/officeart/2005/8/layout/orgChart1"/>
    <dgm:cxn modelId="{399E444E-DA88-4F5B-B802-A6FD09A3889F}" type="presParOf" srcId="{418B0B64-07DF-4A86-8188-2B3D12FF0C1B}" destId="{842224E6-60DA-412E-8A1B-7533C1377869}" srcOrd="1" destOrd="0" presId="urn:microsoft.com/office/officeart/2005/8/layout/orgChart1"/>
    <dgm:cxn modelId="{2F4E5F6F-0ABB-4FB6-997B-634701995E5B}" type="presParOf" srcId="{65175C4B-27F3-41C0-9093-49201195521B}" destId="{5FEE9627-663F-4879-B764-2FCAC3BEDB01}" srcOrd="1" destOrd="0" presId="urn:microsoft.com/office/officeart/2005/8/layout/orgChart1"/>
    <dgm:cxn modelId="{0087285C-83AD-4159-AA84-FE96E540F447}" type="presParOf" srcId="{65175C4B-27F3-41C0-9093-49201195521B}" destId="{D211A30E-3DD6-4F3B-A936-B6D9FD1B5AD6}" srcOrd="2" destOrd="0" presId="urn:microsoft.com/office/officeart/2005/8/layout/orgChart1"/>
    <dgm:cxn modelId="{D6654E44-B700-4AA0-842D-4E1B76A1018F}" type="presParOf" srcId="{60FE5B31-E82E-49E2-9469-B5D5674278BC}" destId="{0A55CB08-0585-4E83-BB9C-6136411D5C97}" srcOrd="2" destOrd="0" presId="urn:microsoft.com/office/officeart/2005/8/layout/orgChart1"/>
    <dgm:cxn modelId="{6CD84B04-E596-4B2D-BD1B-C44567F92952}" type="presParOf" srcId="{9C5DF944-3D7A-473D-A789-5CA86652B8F8}" destId="{1AE91293-7748-4E52-8855-7B838C555EB9}" srcOrd="2" destOrd="0" presId="urn:microsoft.com/office/officeart/2005/8/layout/orgChart1"/>
    <dgm:cxn modelId="{D8DFAC03-6641-49D6-8CD0-39E096F22B97}" type="presParOf" srcId="{9C5DF944-3D7A-473D-A789-5CA86652B8F8}" destId="{8BAB2199-5159-41F9-8708-33820C9B03A9}" srcOrd="3" destOrd="0" presId="urn:microsoft.com/office/officeart/2005/8/layout/orgChart1"/>
    <dgm:cxn modelId="{868661C0-4495-42D8-8614-E7EA41D23F1E}" type="presParOf" srcId="{8BAB2199-5159-41F9-8708-33820C9B03A9}" destId="{4AEEF0FD-EB99-4BD5-89CD-011B1DDC19F8}" srcOrd="0" destOrd="0" presId="urn:microsoft.com/office/officeart/2005/8/layout/orgChart1"/>
    <dgm:cxn modelId="{8CCA7959-0285-403D-819C-E311FE9C1B5B}" type="presParOf" srcId="{4AEEF0FD-EB99-4BD5-89CD-011B1DDC19F8}" destId="{86ECFBC0-6EDE-49D7-A5E4-E61CBAF4A092}" srcOrd="0" destOrd="0" presId="urn:microsoft.com/office/officeart/2005/8/layout/orgChart1"/>
    <dgm:cxn modelId="{C4E096DD-DB85-419A-934C-BF7B4769BF97}" type="presParOf" srcId="{4AEEF0FD-EB99-4BD5-89CD-011B1DDC19F8}" destId="{EE7467E8-D778-4C18-9C7C-925EF25B0DC2}" srcOrd="1" destOrd="0" presId="urn:microsoft.com/office/officeart/2005/8/layout/orgChart1"/>
    <dgm:cxn modelId="{56478184-431B-4C2E-96E9-37E158E99428}" type="presParOf" srcId="{8BAB2199-5159-41F9-8708-33820C9B03A9}" destId="{70B62D43-4B2E-478D-8091-7F950B36BC86}" srcOrd="1" destOrd="0" presId="urn:microsoft.com/office/officeart/2005/8/layout/orgChart1"/>
    <dgm:cxn modelId="{B3A72D20-5871-44CE-9763-09DC6E0ABA31}" type="presParOf" srcId="{70B62D43-4B2E-478D-8091-7F950B36BC86}" destId="{5A29D58D-62CC-4731-8120-CAD4354C3E03}" srcOrd="0" destOrd="0" presId="urn:microsoft.com/office/officeart/2005/8/layout/orgChart1"/>
    <dgm:cxn modelId="{1F3D49EA-8429-4484-B81D-9BEA27DEAB21}" type="presParOf" srcId="{70B62D43-4B2E-478D-8091-7F950B36BC86}" destId="{20684FA8-0955-4E86-9890-955AAE2FB70E}" srcOrd="1" destOrd="0" presId="urn:microsoft.com/office/officeart/2005/8/layout/orgChart1"/>
    <dgm:cxn modelId="{66E5A68A-3035-440F-9C4D-661FACABB05E}" type="presParOf" srcId="{20684FA8-0955-4E86-9890-955AAE2FB70E}" destId="{357DF0A8-BCC0-4D40-9A29-811D9B3E8CE1}" srcOrd="0" destOrd="0" presId="urn:microsoft.com/office/officeart/2005/8/layout/orgChart1"/>
    <dgm:cxn modelId="{3BE175D7-A1C0-4341-9BAF-FE9B60C7C86D}" type="presParOf" srcId="{357DF0A8-BCC0-4D40-9A29-811D9B3E8CE1}" destId="{7533127D-6F77-420D-9337-03A9B17677A7}" srcOrd="0" destOrd="0" presId="urn:microsoft.com/office/officeart/2005/8/layout/orgChart1"/>
    <dgm:cxn modelId="{CF087A5E-49FB-4224-BA85-EAEA7B4C6163}" type="presParOf" srcId="{357DF0A8-BCC0-4D40-9A29-811D9B3E8CE1}" destId="{75DCBE71-7469-49E9-81E5-E6A43E3EC0DC}" srcOrd="1" destOrd="0" presId="urn:microsoft.com/office/officeart/2005/8/layout/orgChart1"/>
    <dgm:cxn modelId="{E2DC648D-AEEE-401F-99DE-236E2BC75015}" type="presParOf" srcId="{20684FA8-0955-4E86-9890-955AAE2FB70E}" destId="{321B0D03-50FC-44EB-B561-D21A2CD4B482}" srcOrd="1" destOrd="0" presId="urn:microsoft.com/office/officeart/2005/8/layout/orgChart1"/>
    <dgm:cxn modelId="{3BDDB438-6E84-45FB-ADCB-6014529FD75C}" type="presParOf" srcId="{20684FA8-0955-4E86-9890-955AAE2FB70E}" destId="{0654A2B9-B227-48A6-941C-DD027142ECCE}" srcOrd="2" destOrd="0" presId="urn:microsoft.com/office/officeart/2005/8/layout/orgChart1"/>
    <dgm:cxn modelId="{0BE87866-E02E-40B7-B3B0-8903D75FBFD3}" type="presParOf" srcId="{70B62D43-4B2E-478D-8091-7F950B36BC86}" destId="{77FF546B-1ADB-4B35-B705-B48DE95D0A7F}" srcOrd="2" destOrd="0" presId="urn:microsoft.com/office/officeart/2005/8/layout/orgChart1"/>
    <dgm:cxn modelId="{BF9143E4-ABFE-4BD7-BB4F-C7CDE5120AAC}" type="presParOf" srcId="{70B62D43-4B2E-478D-8091-7F950B36BC86}" destId="{69C13562-DBB8-42F8-AE39-8AFEF8ED4982}" srcOrd="3" destOrd="0" presId="urn:microsoft.com/office/officeart/2005/8/layout/orgChart1"/>
    <dgm:cxn modelId="{2E3CD032-66C8-4F68-8092-2AEE69B8FC2C}" type="presParOf" srcId="{69C13562-DBB8-42F8-AE39-8AFEF8ED4982}" destId="{896D96FE-EA05-4066-8BE5-F7366BA3777A}" srcOrd="0" destOrd="0" presId="urn:microsoft.com/office/officeart/2005/8/layout/orgChart1"/>
    <dgm:cxn modelId="{FA92B19A-A8F4-477A-B590-AF1277A54E71}" type="presParOf" srcId="{896D96FE-EA05-4066-8BE5-F7366BA3777A}" destId="{079C46BA-E270-4C4F-9AA8-92E32A64D736}" srcOrd="0" destOrd="0" presId="urn:microsoft.com/office/officeart/2005/8/layout/orgChart1"/>
    <dgm:cxn modelId="{C458BAEA-3115-4B9F-BC96-0CE21D9A8DE9}" type="presParOf" srcId="{896D96FE-EA05-4066-8BE5-F7366BA3777A}" destId="{3AA4BA60-CAF3-4B65-8A7B-26648B565082}" srcOrd="1" destOrd="0" presId="urn:microsoft.com/office/officeart/2005/8/layout/orgChart1"/>
    <dgm:cxn modelId="{7DCFE66D-C78D-4C6D-A96C-FF71234C0CA0}" type="presParOf" srcId="{69C13562-DBB8-42F8-AE39-8AFEF8ED4982}" destId="{54F082B5-2FAD-490F-B257-B96DCB3E19FC}" srcOrd="1" destOrd="0" presId="urn:microsoft.com/office/officeart/2005/8/layout/orgChart1"/>
    <dgm:cxn modelId="{B46C7C6C-4A93-4A48-BA43-9F0070484C45}" type="presParOf" srcId="{69C13562-DBB8-42F8-AE39-8AFEF8ED4982}" destId="{6C846A69-A00E-4FB9-80C7-DC7FE13BD4B5}" srcOrd="2" destOrd="0" presId="urn:microsoft.com/office/officeart/2005/8/layout/orgChart1"/>
    <dgm:cxn modelId="{589ADFD6-AEE1-4381-883F-8F8DDF743D8B}" type="presParOf" srcId="{70B62D43-4B2E-478D-8091-7F950B36BC86}" destId="{C6471DB4-9B93-437A-AEBE-F3B71F737DF8}" srcOrd="4" destOrd="0" presId="urn:microsoft.com/office/officeart/2005/8/layout/orgChart1"/>
    <dgm:cxn modelId="{E7E49EB0-BB91-424A-8C4C-F8C4A023E467}" type="presParOf" srcId="{70B62D43-4B2E-478D-8091-7F950B36BC86}" destId="{CD8B12E6-DD1E-4D70-BE7C-A5443A3D84D1}" srcOrd="5" destOrd="0" presId="urn:microsoft.com/office/officeart/2005/8/layout/orgChart1"/>
    <dgm:cxn modelId="{EC580A6F-3618-46A5-A7DF-03DEE50A1C15}" type="presParOf" srcId="{CD8B12E6-DD1E-4D70-BE7C-A5443A3D84D1}" destId="{C0FBA54D-3A3D-42F4-B1C8-ADE0E74CCC4D}" srcOrd="0" destOrd="0" presId="urn:microsoft.com/office/officeart/2005/8/layout/orgChart1"/>
    <dgm:cxn modelId="{ED65C03A-3E59-410A-8F5F-4148FC1E71B3}" type="presParOf" srcId="{C0FBA54D-3A3D-42F4-B1C8-ADE0E74CCC4D}" destId="{30DA9891-B7C7-405D-9015-1C3DF0E9850F}" srcOrd="0" destOrd="0" presId="urn:microsoft.com/office/officeart/2005/8/layout/orgChart1"/>
    <dgm:cxn modelId="{3C5A34AB-3CAA-4790-96A1-5950D752C43B}" type="presParOf" srcId="{C0FBA54D-3A3D-42F4-B1C8-ADE0E74CCC4D}" destId="{5EC808F1-181C-42C2-975C-2B558EBCB7FE}" srcOrd="1" destOrd="0" presId="urn:microsoft.com/office/officeart/2005/8/layout/orgChart1"/>
    <dgm:cxn modelId="{67B3BF1B-A8F2-4977-B0EE-0DEE6A919A0E}" type="presParOf" srcId="{CD8B12E6-DD1E-4D70-BE7C-A5443A3D84D1}" destId="{3C11D65F-2A65-4A7E-9C15-AA6406FE6F0B}" srcOrd="1" destOrd="0" presId="urn:microsoft.com/office/officeart/2005/8/layout/orgChart1"/>
    <dgm:cxn modelId="{FF2718DB-67DD-4F33-BACE-6F35C4508033}" type="presParOf" srcId="{CD8B12E6-DD1E-4D70-BE7C-A5443A3D84D1}" destId="{07414A68-C8A8-4CE7-984E-48064FC49AF5}" srcOrd="2" destOrd="0" presId="urn:microsoft.com/office/officeart/2005/8/layout/orgChart1"/>
    <dgm:cxn modelId="{E005C36B-CCF1-45FF-A981-0A13CCAEED09}" type="presParOf" srcId="{70B62D43-4B2E-478D-8091-7F950B36BC86}" destId="{BD53C961-9C2E-42B5-A825-EB1CD5AF2FE3}" srcOrd="6" destOrd="0" presId="urn:microsoft.com/office/officeart/2005/8/layout/orgChart1"/>
    <dgm:cxn modelId="{98152E84-C373-4600-A8AF-4D7147B3BA34}" type="presParOf" srcId="{70B62D43-4B2E-478D-8091-7F950B36BC86}" destId="{2AD0F394-908E-4BF8-9902-81719C192207}" srcOrd="7" destOrd="0" presId="urn:microsoft.com/office/officeart/2005/8/layout/orgChart1"/>
    <dgm:cxn modelId="{6A3E5BE1-C674-44C2-8296-FDC916762617}" type="presParOf" srcId="{2AD0F394-908E-4BF8-9902-81719C192207}" destId="{6508E9AA-32AD-45CE-ACB4-E452A2309B43}" srcOrd="0" destOrd="0" presId="urn:microsoft.com/office/officeart/2005/8/layout/orgChart1"/>
    <dgm:cxn modelId="{323A1240-766B-4898-B65D-D264EADA8CAD}" type="presParOf" srcId="{6508E9AA-32AD-45CE-ACB4-E452A2309B43}" destId="{26E61D30-5696-4E05-9044-AF73EF27DAB2}" srcOrd="0" destOrd="0" presId="urn:microsoft.com/office/officeart/2005/8/layout/orgChart1"/>
    <dgm:cxn modelId="{62381560-CCD5-4126-9D8F-C9D1F6DA6DB6}" type="presParOf" srcId="{6508E9AA-32AD-45CE-ACB4-E452A2309B43}" destId="{14A5ABF2-8B49-4694-AC4C-1A898869B017}" srcOrd="1" destOrd="0" presId="urn:microsoft.com/office/officeart/2005/8/layout/orgChart1"/>
    <dgm:cxn modelId="{1B1EB52F-1789-4F9F-AFE9-FCEAE611AB1E}" type="presParOf" srcId="{2AD0F394-908E-4BF8-9902-81719C192207}" destId="{E95C75F7-7305-47DE-985C-550E435481C9}" srcOrd="1" destOrd="0" presId="urn:microsoft.com/office/officeart/2005/8/layout/orgChart1"/>
    <dgm:cxn modelId="{8540BBFF-3F6F-4CAA-B1A2-492D67F0B0E4}" type="presParOf" srcId="{2AD0F394-908E-4BF8-9902-81719C192207}" destId="{ADFD56FF-A789-4A68-9B2D-8E4E857854C2}" srcOrd="2" destOrd="0" presId="urn:microsoft.com/office/officeart/2005/8/layout/orgChart1"/>
    <dgm:cxn modelId="{E3AE8EFF-1DB9-41A5-BD59-9C3C71A8F6FA}" type="presParOf" srcId="{70B62D43-4B2E-478D-8091-7F950B36BC86}" destId="{B4ADFA40-1DC3-4BD0-BAE4-D5BA4FDF2B3E}" srcOrd="8" destOrd="0" presId="urn:microsoft.com/office/officeart/2005/8/layout/orgChart1"/>
    <dgm:cxn modelId="{F04E1847-AEB5-4910-9CC3-FDD04DBF6E52}" type="presParOf" srcId="{70B62D43-4B2E-478D-8091-7F950B36BC86}" destId="{74623D81-D47A-4BDB-A76C-094846D41FA8}" srcOrd="9" destOrd="0" presId="urn:microsoft.com/office/officeart/2005/8/layout/orgChart1"/>
    <dgm:cxn modelId="{060C1F05-3F87-45CA-A0F0-56E42206E97E}" type="presParOf" srcId="{74623D81-D47A-4BDB-A76C-094846D41FA8}" destId="{A5AFB960-0B8B-4E03-885A-2579269F7DC1}" srcOrd="0" destOrd="0" presId="urn:microsoft.com/office/officeart/2005/8/layout/orgChart1"/>
    <dgm:cxn modelId="{486D3CD0-1DE3-4B6A-9F0F-D1935EBC43C2}" type="presParOf" srcId="{A5AFB960-0B8B-4E03-885A-2579269F7DC1}" destId="{3A05D6AC-55D4-4F8B-831D-7528DBB5E857}" srcOrd="0" destOrd="0" presId="urn:microsoft.com/office/officeart/2005/8/layout/orgChart1"/>
    <dgm:cxn modelId="{B5C1B351-4E5A-4923-A7EB-5387905BCA5D}" type="presParOf" srcId="{A5AFB960-0B8B-4E03-885A-2579269F7DC1}" destId="{179F0FCD-C306-4B84-A7DF-E34F9FAB6F56}" srcOrd="1" destOrd="0" presId="urn:microsoft.com/office/officeart/2005/8/layout/orgChart1"/>
    <dgm:cxn modelId="{A117611B-144B-491D-ACC9-7733AF08E2BC}" type="presParOf" srcId="{74623D81-D47A-4BDB-A76C-094846D41FA8}" destId="{856F8CB3-7FD8-44A2-BD9F-D0A3BBBFD7B2}" srcOrd="1" destOrd="0" presId="urn:microsoft.com/office/officeart/2005/8/layout/orgChart1"/>
    <dgm:cxn modelId="{93F41FDB-6888-4518-ADA9-AB6A0FDE2D3B}" type="presParOf" srcId="{74623D81-D47A-4BDB-A76C-094846D41FA8}" destId="{E41C3208-7C36-4192-9EA5-1F0C4DB4A826}" srcOrd="2" destOrd="0" presId="urn:microsoft.com/office/officeart/2005/8/layout/orgChart1"/>
    <dgm:cxn modelId="{59F6083A-A72C-4960-A400-B2363627989B}" type="presParOf" srcId="{8BAB2199-5159-41F9-8708-33820C9B03A9}" destId="{FB705D8D-4B0F-418C-BE22-C9FC935B08A3}" srcOrd="2" destOrd="0" presId="urn:microsoft.com/office/officeart/2005/8/layout/orgChart1"/>
    <dgm:cxn modelId="{FE502F0E-A1A0-4B5E-9432-430B6B511D9C}" type="presParOf" srcId="{9C5DF944-3D7A-473D-A789-5CA86652B8F8}" destId="{4F6F1802-D2DC-45F2-8B57-B9ACE00E096B}" srcOrd="4" destOrd="0" presId="urn:microsoft.com/office/officeart/2005/8/layout/orgChart1"/>
    <dgm:cxn modelId="{6ABEF36F-4158-4C03-A4E4-4983A1B8D80A}" type="presParOf" srcId="{9C5DF944-3D7A-473D-A789-5CA86652B8F8}" destId="{D09FB176-C899-4C34-A2EF-DF4099E3930B}" srcOrd="5" destOrd="0" presId="urn:microsoft.com/office/officeart/2005/8/layout/orgChart1"/>
    <dgm:cxn modelId="{F087411E-259C-4566-9BB2-FC1AC65E0A7A}" type="presParOf" srcId="{D09FB176-C899-4C34-A2EF-DF4099E3930B}" destId="{EB3A78CF-8659-4E76-9BB6-78F8A7F8B535}" srcOrd="0" destOrd="0" presId="urn:microsoft.com/office/officeart/2005/8/layout/orgChart1"/>
    <dgm:cxn modelId="{7E3F09A6-70DE-4352-837C-224331B0BA74}" type="presParOf" srcId="{EB3A78CF-8659-4E76-9BB6-78F8A7F8B535}" destId="{ED956AEF-5A78-47DC-9D97-3B27A2E93095}" srcOrd="0" destOrd="0" presId="urn:microsoft.com/office/officeart/2005/8/layout/orgChart1"/>
    <dgm:cxn modelId="{0798C0DE-8633-4181-9E2A-D9076B49BF9E}" type="presParOf" srcId="{EB3A78CF-8659-4E76-9BB6-78F8A7F8B535}" destId="{0936C29E-0ABE-4289-9453-F6DF249F454C}" srcOrd="1" destOrd="0" presId="urn:microsoft.com/office/officeart/2005/8/layout/orgChart1"/>
    <dgm:cxn modelId="{88480F9A-D58D-425E-9F46-8216111E9077}" type="presParOf" srcId="{D09FB176-C899-4C34-A2EF-DF4099E3930B}" destId="{3666C14E-3FE7-4AB2-BA4F-4535D42C477E}" srcOrd="1" destOrd="0" presId="urn:microsoft.com/office/officeart/2005/8/layout/orgChart1"/>
    <dgm:cxn modelId="{CBF970B0-36CF-4519-B015-89EE1AD2AAD0}" type="presParOf" srcId="{3666C14E-3FE7-4AB2-BA4F-4535D42C477E}" destId="{7E670A0B-4B6A-45AD-AE95-FAE9E52BA24F}" srcOrd="0" destOrd="0" presId="urn:microsoft.com/office/officeart/2005/8/layout/orgChart1"/>
    <dgm:cxn modelId="{F96A77DD-BFCD-49E9-BF3B-4BF48D7AE80F}" type="presParOf" srcId="{3666C14E-3FE7-4AB2-BA4F-4535D42C477E}" destId="{781D4557-4BA2-4B53-85D2-D0A8E2F29ACB}" srcOrd="1" destOrd="0" presId="urn:microsoft.com/office/officeart/2005/8/layout/orgChart1"/>
    <dgm:cxn modelId="{75533CA5-9F76-4561-BD30-DA7B0C567837}" type="presParOf" srcId="{781D4557-4BA2-4B53-85D2-D0A8E2F29ACB}" destId="{A1F0E8B8-00E6-43CE-8E1F-A9918B608453}" srcOrd="0" destOrd="0" presId="urn:microsoft.com/office/officeart/2005/8/layout/orgChart1"/>
    <dgm:cxn modelId="{E2DC5A05-D8F1-4D46-A4A6-07AFE59A251D}" type="presParOf" srcId="{A1F0E8B8-00E6-43CE-8E1F-A9918B608453}" destId="{2C701CAE-D8F1-461E-8A0C-C57AEB1CD6C2}" srcOrd="0" destOrd="0" presId="urn:microsoft.com/office/officeart/2005/8/layout/orgChart1"/>
    <dgm:cxn modelId="{9510C0F6-76B1-4F76-9C51-BCA5738588FC}" type="presParOf" srcId="{A1F0E8B8-00E6-43CE-8E1F-A9918B608453}" destId="{0A55F855-E390-49C4-85C3-4EB5DC8DFEC3}" srcOrd="1" destOrd="0" presId="urn:microsoft.com/office/officeart/2005/8/layout/orgChart1"/>
    <dgm:cxn modelId="{89757A22-A403-4349-8256-4D6B75CC90FB}" type="presParOf" srcId="{781D4557-4BA2-4B53-85D2-D0A8E2F29ACB}" destId="{8FDA77AA-02A8-4EBB-8954-A3306A125F11}" srcOrd="1" destOrd="0" presId="urn:microsoft.com/office/officeart/2005/8/layout/orgChart1"/>
    <dgm:cxn modelId="{F4540923-38FD-4A35-A207-13D646E9B89B}" type="presParOf" srcId="{781D4557-4BA2-4B53-85D2-D0A8E2F29ACB}" destId="{802B30D6-A884-4929-98EE-4DE3E2D91CB8}" srcOrd="2" destOrd="0" presId="urn:microsoft.com/office/officeart/2005/8/layout/orgChart1"/>
    <dgm:cxn modelId="{B4861629-58CE-4F3A-A4C1-C3E783F5815E}" type="presParOf" srcId="{3666C14E-3FE7-4AB2-BA4F-4535D42C477E}" destId="{4E5DB2E5-BC21-45FD-89CF-804EEEA73D92}" srcOrd="2" destOrd="0" presId="urn:microsoft.com/office/officeart/2005/8/layout/orgChart1"/>
    <dgm:cxn modelId="{5E1E6A05-730C-4890-9D74-E69F83D5AF07}" type="presParOf" srcId="{3666C14E-3FE7-4AB2-BA4F-4535D42C477E}" destId="{FEF5B6E2-22EA-4CFA-BF26-961399773F49}" srcOrd="3" destOrd="0" presId="urn:microsoft.com/office/officeart/2005/8/layout/orgChart1"/>
    <dgm:cxn modelId="{09526DD3-484C-4B98-A930-F8D26754F8B0}" type="presParOf" srcId="{FEF5B6E2-22EA-4CFA-BF26-961399773F49}" destId="{42BED641-FA4F-4D4B-9A19-A7D3C3BE1408}" srcOrd="0" destOrd="0" presId="urn:microsoft.com/office/officeart/2005/8/layout/orgChart1"/>
    <dgm:cxn modelId="{6BB337E6-2023-4BBF-B8FF-6C3480DF52C4}" type="presParOf" srcId="{42BED641-FA4F-4D4B-9A19-A7D3C3BE1408}" destId="{74487508-3D4F-4F35-9119-7335AA499C95}" srcOrd="0" destOrd="0" presId="urn:microsoft.com/office/officeart/2005/8/layout/orgChart1"/>
    <dgm:cxn modelId="{7FE9320B-834A-451E-B363-159ECACDB24B}" type="presParOf" srcId="{42BED641-FA4F-4D4B-9A19-A7D3C3BE1408}" destId="{EA4E738B-1483-44D6-89EB-8256A9C3F87D}" srcOrd="1" destOrd="0" presId="urn:microsoft.com/office/officeart/2005/8/layout/orgChart1"/>
    <dgm:cxn modelId="{AF787F6E-D332-4585-8699-7847EC5AC9FB}" type="presParOf" srcId="{FEF5B6E2-22EA-4CFA-BF26-961399773F49}" destId="{B5B7C6F2-824B-4B22-9513-4D47B87A1DEF}" srcOrd="1" destOrd="0" presId="urn:microsoft.com/office/officeart/2005/8/layout/orgChart1"/>
    <dgm:cxn modelId="{E5DA4A21-4A2E-4FDD-BD66-B5C3AEE6E6B7}" type="presParOf" srcId="{FEF5B6E2-22EA-4CFA-BF26-961399773F49}" destId="{AD4B3EEE-3AC5-44A5-8891-70C0728030DE}" srcOrd="2" destOrd="0" presId="urn:microsoft.com/office/officeart/2005/8/layout/orgChart1"/>
    <dgm:cxn modelId="{5844DBC7-6378-47FA-9451-6A6B58BBE87F}" type="presParOf" srcId="{3666C14E-3FE7-4AB2-BA4F-4535D42C477E}" destId="{1A2BCB80-89E2-41EC-87D9-8650DA66AB8A}" srcOrd="4" destOrd="0" presId="urn:microsoft.com/office/officeart/2005/8/layout/orgChart1"/>
    <dgm:cxn modelId="{9FFC2300-AC4A-495A-9A74-38972283B3C9}" type="presParOf" srcId="{3666C14E-3FE7-4AB2-BA4F-4535D42C477E}" destId="{CD498E25-17A8-4592-A106-0BDE77F9F8BE}" srcOrd="5" destOrd="0" presId="urn:microsoft.com/office/officeart/2005/8/layout/orgChart1"/>
    <dgm:cxn modelId="{13947182-9500-419A-A4E2-BD709A3F7D4B}" type="presParOf" srcId="{CD498E25-17A8-4592-A106-0BDE77F9F8BE}" destId="{1832CD07-F56C-4B75-9FC3-CEF6C2D6EA45}" srcOrd="0" destOrd="0" presId="urn:microsoft.com/office/officeart/2005/8/layout/orgChart1"/>
    <dgm:cxn modelId="{51BCEC37-EF7F-49F4-AC1F-489EF4541AA0}" type="presParOf" srcId="{1832CD07-F56C-4B75-9FC3-CEF6C2D6EA45}" destId="{F7484F86-9514-4EEC-AAEC-65AD9B4B3D96}" srcOrd="0" destOrd="0" presId="urn:microsoft.com/office/officeart/2005/8/layout/orgChart1"/>
    <dgm:cxn modelId="{80784B30-3C62-4E3A-B2B4-4BE7526EF96A}" type="presParOf" srcId="{1832CD07-F56C-4B75-9FC3-CEF6C2D6EA45}" destId="{2F8AA862-E8D3-4043-95F3-7EBB33FDC237}" srcOrd="1" destOrd="0" presId="urn:microsoft.com/office/officeart/2005/8/layout/orgChart1"/>
    <dgm:cxn modelId="{D6F5CE95-3990-419D-B890-7D8E39A9BA6F}" type="presParOf" srcId="{CD498E25-17A8-4592-A106-0BDE77F9F8BE}" destId="{D6D1B4BE-1E43-4CD4-965F-996A3963A4DE}" srcOrd="1" destOrd="0" presId="urn:microsoft.com/office/officeart/2005/8/layout/orgChart1"/>
    <dgm:cxn modelId="{69DC203C-C97F-484E-9A79-9F45E070C53C}" type="presParOf" srcId="{CD498E25-17A8-4592-A106-0BDE77F9F8BE}" destId="{2585E360-1265-4DAF-8ED0-8CB30CFCA044}" srcOrd="2" destOrd="0" presId="urn:microsoft.com/office/officeart/2005/8/layout/orgChart1"/>
    <dgm:cxn modelId="{1307238F-DB74-42AA-8EF8-A7A69742A3F4}" type="presParOf" srcId="{3666C14E-3FE7-4AB2-BA4F-4535D42C477E}" destId="{9AAB9F84-69DB-4974-8FB3-17FE16A42904}" srcOrd="6" destOrd="0" presId="urn:microsoft.com/office/officeart/2005/8/layout/orgChart1"/>
    <dgm:cxn modelId="{3297549D-E78C-4130-B3D8-F0DA825ECC47}" type="presParOf" srcId="{3666C14E-3FE7-4AB2-BA4F-4535D42C477E}" destId="{C3EE2C24-35C5-4383-8BA8-04718D61B1E3}" srcOrd="7" destOrd="0" presId="urn:microsoft.com/office/officeart/2005/8/layout/orgChart1"/>
    <dgm:cxn modelId="{735E2A24-EBCA-493F-A7D5-683F58204E34}" type="presParOf" srcId="{C3EE2C24-35C5-4383-8BA8-04718D61B1E3}" destId="{D76FB983-6AF4-4D17-803C-BE4F9D86E241}" srcOrd="0" destOrd="0" presId="urn:microsoft.com/office/officeart/2005/8/layout/orgChart1"/>
    <dgm:cxn modelId="{863C7879-AFFD-4A16-85B0-DB354C8C2923}" type="presParOf" srcId="{D76FB983-6AF4-4D17-803C-BE4F9D86E241}" destId="{C95AECE2-07C4-42E7-90DA-5CD8EA216CFC}" srcOrd="0" destOrd="0" presId="urn:microsoft.com/office/officeart/2005/8/layout/orgChart1"/>
    <dgm:cxn modelId="{6EA5C5E1-00D7-4E47-A372-0EF10A748170}" type="presParOf" srcId="{D76FB983-6AF4-4D17-803C-BE4F9D86E241}" destId="{4704A764-F3E3-46A1-B698-AC3BCD85875D}" srcOrd="1" destOrd="0" presId="urn:microsoft.com/office/officeart/2005/8/layout/orgChart1"/>
    <dgm:cxn modelId="{EC7B3FD9-98EB-46DF-98CD-C963412FD5F9}" type="presParOf" srcId="{C3EE2C24-35C5-4383-8BA8-04718D61B1E3}" destId="{C07B020C-8290-4505-84E9-D8CD925D7B93}" srcOrd="1" destOrd="0" presId="urn:microsoft.com/office/officeart/2005/8/layout/orgChart1"/>
    <dgm:cxn modelId="{6F3F2693-569E-41DB-A53E-08CC53029AC5}" type="presParOf" srcId="{C3EE2C24-35C5-4383-8BA8-04718D61B1E3}" destId="{97715D9E-A6B5-4BE2-9531-017E1F9F5E37}" srcOrd="2" destOrd="0" presId="urn:microsoft.com/office/officeart/2005/8/layout/orgChart1"/>
    <dgm:cxn modelId="{6628A5D9-3042-4632-81BE-18BE03EE1F70}" type="presParOf" srcId="{3666C14E-3FE7-4AB2-BA4F-4535D42C477E}" destId="{F8AA5B07-D62E-4BEF-A7F4-BB8154CE0161}" srcOrd="8" destOrd="0" presId="urn:microsoft.com/office/officeart/2005/8/layout/orgChart1"/>
    <dgm:cxn modelId="{0146CFEB-49FD-40F6-AB42-78D878538924}" type="presParOf" srcId="{3666C14E-3FE7-4AB2-BA4F-4535D42C477E}" destId="{28D3CB32-FAA0-4273-8538-1EB307061468}" srcOrd="9" destOrd="0" presId="urn:microsoft.com/office/officeart/2005/8/layout/orgChart1"/>
    <dgm:cxn modelId="{E5B20A20-066F-4F7D-B55F-B231DFFBA923}" type="presParOf" srcId="{28D3CB32-FAA0-4273-8538-1EB307061468}" destId="{4E6634D0-9CA1-4ACD-BF91-91BEE47E76EF}" srcOrd="0" destOrd="0" presId="urn:microsoft.com/office/officeart/2005/8/layout/orgChart1"/>
    <dgm:cxn modelId="{E19988B7-9AD3-4248-8807-705FB131BC16}" type="presParOf" srcId="{4E6634D0-9CA1-4ACD-BF91-91BEE47E76EF}" destId="{EE219807-47C8-4941-99AE-CE39076E53F5}" srcOrd="0" destOrd="0" presId="urn:microsoft.com/office/officeart/2005/8/layout/orgChart1"/>
    <dgm:cxn modelId="{622B96BD-16EE-46B5-A5BD-8329F471FB86}" type="presParOf" srcId="{4E6634D0-9CA1-4ACD-BF91-91BEE47E76EF}" destId="{A8ED66CC-CBB3-4EB5-ADE1-6E062170315B}" srcOrd="1" destOrd="0" presId="urn:microsoft.com/office/officeart/2005/8/layout/orgChart1"/>
    <dgm:cxn modelId="{83E15C2F-F21C-4F6A-8E4A-0F6A2BFC0646}" type="presParOf" srcId="{28D3CB32-FAA0-4273-8538-1EB307061468}" destId="{55A4A9B7-D2D2-4F27-9972-54B957F184B3}" srcOrd="1" destOrd="0" presId="urn:microsoft.com/office/officeart/2005/8/layout/orgChart1"/>
    <dgm:cxn modelId="{C414E02E-FC3E-49B0-9D27-44E74BDDCC86}" type="presParOf" srcId="{28D3CB32-FAA0-4273-8538-1EB307061468}" destId="{A6D08738-8725-4BBB-8D6E-6E0F7F338F27}" srcOrd="2" destOrd="0" presId="urn:microsoft.com/office/officeart/2005/8/layout/orgChart1"/>
    <dgm:cxn modelId="{0D058D20-E051-4356-BD30-7BCAE1A2C56D}" type="presParOf" srcId="{D09FB176-C899-4C34-A2EF-DF4099E3930B}" destId="{10032A81-28F1-4589-A2C9-2F713826DB5B}" srcOrd="2" destOrd="0" presId="urn:microsoft.com/office/officeart/2005/8/layout/orgChart1"/>
    <dgm:cxn modelId="{BFF3BA25-5714-4DCB-8178-A4FACE00DE92}" type="presParOf" srcId="{B9578B13-712D-4BAD-A28F-A7352074EDA6}" destId="{32FB19E3-A600-4FF8-A94D-C01CD3811CEB}" srcOrd="2" destOrd="0" presId="urn:microsoft.com/office/officeart/2005/8/layout/orgChar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type="parTrans" cxnId="{62D3D611-F7F7-48F8-818D-97E3036B4661}">
      <dgm:prSet/>
      <dgm:spPr/>
      <dgm:t>
        <a:bodyPr/>
        <a:lstStyle/>
        <a:p>
          <a:endParaRPr lang="en-US"/>
        </a:p>
      </dgm:t>
    </dgm:pt>
    <dgm:pt modelId="{2BB24C7C-03A9-467E-B195-815F3F9D728A}" type="sibTrans" cxnId="{62D3D611-F7F7-48F8-818D-97E3036B4661}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type="parTrans" cxnId="{0A95BE57-5B99-44FA-9C7B-D3C8BF81262C}">
      <dgm:prSet/>
      <dgm:spPr/>
      <dgm:t>
        <a:bodyPr/>
        <a:lstStyle/>
        <a:p>
          <a:endParaRPr lang="en-US"/>
        </a:p>
      </dgm:t>
    </dgm:pt>
    <dgm:pt modelId="{0375E773-CE61-4D48-ABA9-9ECD5EC1B0AF}" type="sibTrans" cxnId="{0A95BE57-5B99-44FA-9C7B-D3C8BF81262C}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type="parTrans" cxnId="{4AFE04D0-F60A-4DE7-BE84-6DFBEC648F99}">
      <dgm:prSet/>
      <dgm:spPr/>
      <dgm:t>
        <a:bodyPr/>
        <a:lstStyle/>
        <a:p>
          <a:endParaRPr lang="en-US"/>
        </a:p>
      </dgm:t>
    </dgm:pt>
    <dgm:pt modelId="{5188A0D4-B27F-406F-A4D0-92D1418347AA}" type="sibTrans" cxnId="{4AFE04D0-F60A-4DE7-BE84-6DFBEC648F99}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type="parTrans" cxnId="{3534BC46-7AC1-4C3C-AF31-12BC549EBAC6}">
      <dgm:prSet/>
      <dgm:spPr/>
      <dgm:t>
        <a:bodyPr/>
        <a:lstStyle/>
        <a:p>
          <a:endParaRPr lang="en-US"/>
        </a:p>
      </dgm:t>
    </dgm:pt>
    <dgm:pt modelId="{022B1737-D658-4470-AFC8-A1A7DC2269CF}" type="sibTrans" cxnId="{3534BC46-7AC1-4C3C-AF31-12BC549EBAC6}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type="parTrans" cxnId="{A5D42D30-8BBB-47C1-820D-B0F5B8A4D038}">
      <dgm:prSet/>
      <dgm:spPr/>
      <dgm:t>
        <a:bodyPr/>
        <a:lstStyle/>
        <a:p>
          <a:endParaRPr lang="en-US"/>
        </a:p>
      </dgm:t>
    </dgm:pt>
    <dgm:pt modelId="{05D9770A-7F49-49EB-8F2F-083A9541BD56}" type="sibTrans" cxnId="{A5D42D30-8BBB-47C1-820D-B0F5B8A4D038}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type="parTrans" cxnId="{719A483F-C205-4BB1-A678-1BEB349FEF1A}">
      <dgm:prSet/>
      <dgm:spPr/>
      <dgm:t>
        <a:bodyPr/>
        <a:lstStyle/>
        <a:p>
          <a:endParaRPr lang="en-US"/>
        </a:p>
      </dgm:t>
    </dgm:pt>
    <dgm:pt modelId="{F44A0280-D48E-4F84-9012-DEBE8E5A64CB}" type="sibTrans" cxnId="{719A483F-C205-4BB1-A678-1BEB349FEF1A}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type="parTrans" cxnId="{F67A366D-13B3-43B7-929E-D479156FF46D}">
      <dgm:prSet/>
      <dgm:spPr/>
      <dgm:t>
        <a:bodyPr/>
        <a:lstStyle/>
        <a:p>
          <a:endParaRPr lang="en-US"/>
        </a:p>
      </dgm:t>
    </dgm:pt>
    <dgm:pt modelId="{193B2A18-641D-4273-9C4D-1CAB56A9F9C4}" type="sibTrans" cxnId="{F67A366D-13B3-43B7-929E-D479156FF46D}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type="parTrans" cxnId="{2F09A822-1F9F-4736-8100-A72B203EAFD5}">
      <dgm:prSet/>
      <dgm:spPr/>
      <dgm:t>
        <a:bodyPr/>
        <a:lstStyle/>
        <a:p>
          <a:endParaRPr lang="en-US"/>
        </a:p>
      </dgm:t>
    </dgm:pt>
    <dgm:pt modelId="{23313101-1841-452C-B345-25B453F1C5FB}" type="sibTrans" cxnId="{2F09A822-1F9F-4736-8100-A72B203EAFD5}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type="parTrans" cxnId="{1EB78B0D-4E0E-4F8E-A755-D40B8F078319}">
      <dgm:prSet/>
      <dgm:spPr/>
      <dgm:t>
        <a:bodyPr/>
        <a:lstStyle/>
        <a:p>
          <a:endParaRPr lang="en-US"/>
        </a:p>
      </dgm:t>
    </dgm:pt>
    <dgm:pt modelId="{D3410E9C-65F8-4E5D-A91D-C77768955C26}" type="sibTrans" cxnId="{1EB78B0D-4E0E-4F8E-A755-D40B8F078319}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type="parTrans" cxnId="{F93F7D88-5081-458B-87AE-738BADF69E2D}">
      <dgm:prSet/>
      <dgm:spPr/>
      <dgm:t>
        <a:bodyPr/>
        <a:lstStyle/>
        <a:p>
          <a:endParaRPr lang="en-US"/>
        </a:p>
      </dgm:t>
    </dgm:pt>
    <dgm:pt modelId="{7CCF9A5F-02C8-4869-8B0F-982990BAC5A8}" type="sibTrans" cxnId="{F93F7D88-5081-458B-87AE-738BADF69E2D}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type="parTrans" cxnId="{A3323239-6160-4FFC-A4FF-65905DE02548}">
      <dgm:prSet/>
      <dgm:spPr/>
      <dgm:t>
        <a:bodyPr/>
        <a:lstStyle/>
        <a:p>
          <a:endParaRPr lang="en-US"/>
        </a:p>
      </dgm:t>
    </dgm:pt>
    <dgm:pt modelId="{42EC7760-387A-4B9D-B05C-86184DD90216}" type="sibTrans" cxnId="{A3323239-6160-4FFC-A4FF-65905DE02548}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type="parTrans" cxnId="{41607B5C-242B-43B1-AAE9-3469DF896A48}">
      <dgm:prSet/>
      <dgm:spPr/>
      <dgm:t>
        <a:bodyPr/>
        <a:lstStyle/>
        <a:p>
          <a:endParaRPr lang="en-US"/>
        </a:p>
      </dgm:t>
    </dgm:pt>
    <dgm:pt modelId="{18A0654F-56A6-4BF5-A2AA-4D910294ECA7}" type="sibTrans" cxnId="{41607B5C-242B-43B1-AAE9-3469DF896A48}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type="parTrans" cxnId="{80240499-6018-490B-97D2-B8F841E00417}">
      <dgm:prSet/>
      <dgm:spPr/>
      <dgm:t>
        <a:bodyPr/>
        <a:lstStyle/>
        <a:p>
          <a:endParaRPr lang="en-US"/>
        </a:p>
      </dgm:t>
    </dgm:pt>
    <dgm:pt modelId="{3152A623-71FC-46BA-B163-B2CB884C1950}" type="sibTrans" cxnId="{80240499-6018-490B-97D2-B8F841E00417}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type="parTrans" cxnId="{D95B5EC6-1086-4F07-B7AA-7D42011840F1}">
      <dgm:prSet/>
      <dgm:spPr/>
      <dgm:t>
        <a:bodyPr/>
        <a:lstStyle/>
        <a:p>
          <a:endParaRPr lang="en-US"/>
        </a:p>
      </dgm:t>
    </dgm:pt>
    <dgm:pt modelId="{97500BCB-9496-42E6-85B7-F43988AE5A2B}" type="sibTrans" cxnId="{D95B5EC6-1086-4F07-B7AA-7D42011840F1}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type="parTrans" cxnId="{6C6376CE-1309-441D-9511-7B47F6FE40FD}">
      <dgm:prSet/>
      <dgm:spPr/>
      <dgm:t>
        <a:bodyPr/>
        <a:lstStyle/>
        <a:p>
          <a:endParaRPr lang="en-US"/>
        </a:p>
      </dgm:t>
    </dgm:pt>
    <dgm:pt modelId="{69C218C4-B39A-4EBE-86ED-43E9EA397A3F}" type="sibTrans" cxnId="{6C6376CE-1309-441D-9511-7B47F6FE40FD}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type="parTrans" cxnId="{34057DA2-0171-4A6A-913F-43A45C99C628}">
      <dgm:prSet/>
      <dgm:spPr/>
      <dgm:t>
        <a:bodyPr/>
        <a:lstStyle/>
        <a:p>
          <a:endParaRPr lang="en-US"/>
        </a:p>
      </dgm:t>
    </dgm:pt>
    <dgm:pt modelId="{857D8994-6BF3-4045-8D92-F3715E49F675}" type="sibTrans" cxnId="{34057DA2-0171-4A6A-913F-43A45C99C628}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type="parTrans" cxnId="{CFD40B4D-5EC0-4B94-959C-706B913F55C5}">
      <dgm:prSet/>
      <dgm:spPr/>
      <dgm:t>
        <a:bodyPr/>
        <a:lstStyle/>
        <a:p>
          <a:endParaRPr lang="en-US"/>
        </a:p>
      </dgm:t>
    </dgm:pt>
    <dgm:pt modelId="{ED809CED-2E1C-47AD-8EE6-96AF01FAC231}" type="sibTrans" cxnId="{CFD40B4D-5EC0-4B94-959C-706B913F55C5}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type="parTrans" cxnId="{36A3CCD9-A34E-4D94-B842-D9C245213396}">
      <dgm:prSet/>
      <dgm:spPr/>
      <dgm:t>
        <a:bodyPr/>
        <a:lstStyle/>
        <a:p>
          <a:endParaRPr lang="en-US"/>
        </a:p>
      </dgm:t>
    </dgm:pt>
    <dgm:pt modelId="{978D9EE4-67DA-4450-A323-BED4E4CBA624}" type="sibTrans" cxnId="{36A3CCD9-A34E-4D94-B842-D9C245213396}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F3596486-1E6D-413B-832E-2E0730C2C213}" type="presOf" srcId="{6A766238-49C0-489C-9759-5801318FB123}" destId="{8F3E2022-AB5E-4438-BDBE-146FD19E8285}" srcOrd="0" destOrd="0" presId="urn:microsoft.com/office/officeart/2005/8/layout/orgChart1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75B4265C-EEE4-43ED-BED1-EB3ECDF3695E}" type="presOf" srcId="{57A44C0D-573F-44FB-BC9E-B18382ACCC39}" destId="{9AAB9F84-69DB-4974-8FB3-17FE16A42904}" srcOrd="0" destOrd="0" presId="urn:microsoft.com/office/officeart/2005/8/layout/orgChart1"/>
    <dgm:cxn modelId="{9D0ECB69-78E9-42EE-BC83-1E66C8987703}" type="presOf" srcId="{DCCE79F2-51DC-4E3A-8F3D-0CB311D1F14D}" destId="{A8ED66CC-CBB3-4EB5-ADE1-6E062170315B}" srcOrd="1" destOrd="0" presId="urn:microsoft.com/office/officeart/2005/8/layout/orgChart1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FFAAAB9B-2CF8-4FD0-8D38-E5DCBB7D6583}" type="presOf" srcId="{1E17A9B5-1CC6-4BF4-A5EB-2099972243B8}" destId="{0044642D-BF6E-4946-989D-7BC76303D8B1}" srcOrd="1" destOrd="0" presId="urn:microsoft.com/office/officeart/2005/8/layout/orgChart1"/>
    <dgm:cxn modelId="{62526449-65AA-43D2-B5E4-18A5C9859AD9}" type="presOf" srcId="{BCA1F9C7-A2DE-4DA9-9030-581CAAE089DA}" destId="{7E670A0B-4B6A-45AD-AE95-FAE9E52BA24F}" srcOrd="0" destOrd="0" presId="urn:microsoft.com/office/officeart/2005/8/layout/orgChart1"/>
    <dgm:cxn modelId="{A5C5AD92-77A6-4EF1-BB50-6BF0518465AF}" type="presOf" srcId="{C7336B56-6975-43EE-AA11-2CF9D86F3B72}" destId="{F7484F86-9514-4EEC-AAEC-65AD9B4B3D96}" srcOrd="0" destOrd="0" presId="urn:microsoft.com/office/officeart/2005/8/layout/orgChart1"/>
    <dgm:cxn modelId="{D1209AC2-9D1E-46A9-B6B8-7327BC6E15A2}" type="presOf" srcId="{51AC05A3-5125-4631-8328-EE9742C5CE1F}" destId="{75DCBE71-7469-49E9-81E5-E6A43E3EC0DC}" srcOrd="1" destOrd="0" presId="urn:microsoft.com/office/officeart/2005/8/layout/orgChart1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532C0E6B-5D8D-4064-8C18-19E33D5EDFD6}" type="presOf" srcId="{092024CE-8423-4E50-A34E-3122E05631CC}" destId="{2C701CAE-D8F1-461E-8A0C-C57AEB1CD6C2}" srcOrd="0" destOrd="0" presId="urn:microsoft.com/office/officeart/2005/8/layout/orgChart1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9119ACF2-5CF5-4848-B491-7C17122985F2}" type="presOf" srcId="{6A766238-49C0-489C-9759-5801318FB123}" destId="{F4F60A8B-BCFE-4E33-9289-BF4CA9206F7B}" srcOrd="1" destOrd="0" presId="urn:microsoft.com/office/officeart/2005/8/layout/orgChart1"/>
    <dgm:cxn modelId="{C0D26DF1-1901-4977-A4C4-14779DD2DBFB}" type="presOf" srcId="{E2FDDA39-0A56-4C19-9570-F6322A50CD7C}" destId="{C95AECE2-07C4-42E7-90DA-5CD8EA216CFC}" srcOrd="0" destOrd="0" presId="urn:microsoft.com/office/officeart/2005/8/layout/orgChart1"/>
    <dgm:cxn modelId="{AB0B0568-E60C-4623-B5A1-AD1D6ED0B1E5}" type="presOf" srcId="{43C964D4-3EA5-4709-BA45-DC9671707267}" destId="{ABF5B3AF-9C3F-43AC-89B9-A4B84688B739}" srcOrd="0" destOrd="0" presId="urn:microsoft.com/office/officeart/2005/8/layout/orgChart1"/>
    <dgm:cxn modelId="{F1DBC7BB-60B9-4915-BD19-3031F021D26A}" type="presOf" srcId="{032924AE-7BA3-4608-9D4D-A10FC22FA55B}" destId="{842224E6-60DA-412E-8A1B-7533C1377869}" srcOrd="1" destOrd="0" presId="urn:microsoft.com/office/officeart/2005/8/layout/orgChart1"/>
    <dgm:cxn modelId="{7C0A92DA-6E76-4450-AA3C-4AE09F1D6870}" type="presOf" srcId="{B40A1E99-819E-4C0D-B671-3D134F0F7163}" destId="{179F0FCD-C306-4B84-A7DF-E34F9FAB6F56}" srcOrd="1" destOrd="0" presId="urn:microsoft.com/office/officeart/2005/8/layout/orgChart1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6EEA9760-79E0-419F-BC45-E0C5518D8A46}" type="presOf" srcId="{3837525C-9A2A-44D5-8B42-9C0820CF3FF9}" destId="{6AC59FBD-FAEA-42FA-8EB1-29A7CC044828}" srcOrd="0" destOrd="0" presId="urn:microsoft.com/office/officeart/2005/8/layout/orgChart1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A3FABFFF-9A49-412E-837D-DCBE1567794E}" type="presOf" srcId="{D5F013B3-4B4E-4E38-9BAF-4B34B2BB0C79}" destId="{14A5ABF2-8B49-4694-AC4C-1A898869B017}" srcOrd="1" destOrd="0" presId="urn:microsoft.com/office/officeart/2005/8/layout/orgChart1"/>
    <dgm:cxn modelId="{80FE9CAA-578D-4DE3-BCC9-70DDBC0938BB}" type="presOf" srcId="{CE683E6A-A313-4F5C-8639-235783D1198F}" destId="{6C1B72B2-EE6C-495B-ADAD-8508CE8EB807}" srcOrd="0" destOrd="0" presId="urn:microsoft.com/office/officeart/2005/8/layout/orgChart1"/>
    <dgm:cxn modelId="{5482DA06-F360-49A8-8143-309F5979B8B8}" type="presOf" srcId="{B103CFD6-C2F2-4A76-8866-035FF64E5877}" destId="{D98E11BE-9177-4329-A5B4-B4B8653C2863}" srcOrd="0" destOrd="0" presId="urn:microsoft.com/office/officeart/2005/8/layout/orgChart1"/>
    <dgm:cxn modelId="{F013C8EC-2883-4C26-8AAD-7AEEF4057F12}" type="presOf" srcId="{49A41343-8942-4E0A-948C-7308CFEDA337}" destId="{F8AA5B07-D62E-4BEF-A7F4-BB8154CE0161}" srcOrd="0" destOrd="0" presId="urn:microsoft.com/office/officeart/2005/8/layout/orgChart1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67915ECD-117C-4A94-BA30-DB377CE4A298}" type="presOf" srcId="{41CBE71F-8A1C-4046-8B51-627382F890A8}" destId="{BD53C961-9C2E-42B5-A825-EB1CD5AF2FE3}" srcOrd="0" destOrd="0" presId="urn:microsoft.com/office/officeart/2005/8/layout/orgChart1"/>
    <dgm:cxn modelId="{98921F11-EACE-4FA1-918D-46D810FE4107}" type="presOf" srcId="{D91152BC-9A33-44D3-AEBB-F20420DB430F}" destId="{30DA9891-B7C7-405D-9015-1C3DF0E9850F}" srcOrd="0" destOrd="0" presId="urn:microsoft.com/office/officeart/2005/8/layout/orgChart1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BC57DAE1-6D4B-46B0-8EAF-C86F0EC9A41B}" type="presOf" srcId="{88B02B86-A182-47E8-98CE-5F03ED03FC83}" destId="{1A2BCB80-89E2-41EC-87D9-8650DA66AB8A}" srcOrd="0" destOrd="0" presId="urn:microsoft.com/office/officeart/2005/8/layout/orgChart1"/>
    <dgm:cxn modelId="{7DBAAAF6-ADBF-4059-A3D7-46162086569C}" type="presOf" srcId="{DCB062A1-302A-48A6-BE81-96138548FF70}" destId="{1AE91293-7748-4E52-8855-7B838C555EB9}" srcOrd="0" destOrd="0" presId="urn:microsoft.com/office/officeart/2005/8/layout/orgChart1"/>
    <dgm:cxn modelId="{40A2AB69-FE95-401D-87D2-F0C8E2A9CC98}" type="presOf" srcId="{00B822AA-E50D-409C-8E77-78CE41F17C4F}" destId="{86ECFBC0-6EDE-49D7-A5E4-E61CBAF4A092}" srcOrd="0" destOrd="0" presId="urn:microsoft.com/office/officeart/2005/8/layout/orgChart1"/>
    <dgm:cxn modelId="{753BE8AA-6AF4-43BD-B44A-E99E3CBAB727}" type="presOf" srcId="{51AC05A3-5125-4631-8328-EE9742C5CE1F}" destId="{7533127D-6F77-420D-9337-03A9B17677A7}" srcOrd="0" destOrd="0" presId="urn:microsoft.com/office/officeart/2005/8/layout/orgChart1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29AC76C5-96D1-436A-87CD-F5F971AE0329}" type="presOf" srcId="{D91152BC-9A33-44D3-AEBB-F20420DB430F}" destId="{5EC808F1-181C-42C2-975C-2B558EBCB7FE}" srcOrd="1" destOrd="0" presId="urn:microsoft.com/office/officeart/2005/8/layout/orgChart1"/>
    <dgm:cxn modelId="{732287FA-9D2E-43B1-A047-37599C8688C2}" type="presOf" srcId="{D656347E-658D-41DE-86E2-9688A1F66EB3}" destId="{D351E307-7A60-4733-B21C-CC6D6E5D051D}" srcOrd="0" destOrd="0" presId="urn:microsoft.com/office/officeart/2005/8/layout/orgChart1"/>
    <dgm:cxn modelId="{631511E1-622D-4ACA-ADF3-D3F7A3C688DC}" type="presOf" srcId="{092024CE-8423-4E50-A34E-3122E05631CC}" destId="{0A55F855-E390-49C4-85C3-4EB5DC8DFEC3}" srcOrd="1" destOrd="0" presId="urn:microsoft.com/office/officeart/2005/8/layout/orgChart1"/>
    <dgm:cxn modelId="{B6807636-4EC6-42E1-8D69-E53242EDD340}" type="presOf" srcId="{00B822AA-E50D-409C-8E77-78CE41F17C4F}" destId="{EE7467E8-D778-4C18-9C7C-925EF25B0DC2}" srcOrd="1" destOrd="0" presId="urn:microsoft.com/office/officeart/2005/8/layout/orgChart1"/>
    <dgm:cxn modelId="{600C1C99-58C8-4A68-AC0C-371CDA1796E8}" type="presOf" srcId="{DCCE79F2-51DC-4E3A-8F3D-0CB311D1F14D}" destId="{EE219807-47C8-4941-99AE-CE39076E53F5}" srcOrd="0" destOrd="0" presId="urn:microsoft.com/office/officeart/2005/8/layout/orgChart1"/>
    <dgm:cxn modelId="{E654D62E-D5BD-49B3-962F-F27E0CC3DA7E}" type="presOf" srcId="{D3B00EB5-7252-4C54-A138-4FDE2761BA89}" destId="{77FF546B-1ADB-4B35-B705-B48DE95D0A7F}" srcOrd="0" destOrd="0" presId="urn:microsoft.com/office/officeart/2005/8/layout/orgChart1"/>
    <dgm:cxn modelId="{9FC2D246-0FE0-4021-900D-A54B3C237848}" type="presOf" srcId="{C7336B56-6975-43EE-AA11-2CF9D86F3B72}" destId="{2F8AA862-E8D3-4043-95F3-7EBB33FDC237}" srcOrd="1" destOrd="0" presId="urn:microsoft.com/office/officeart/2005/8/layout/orgChart1"/>
    <dgm:cxn modelId="{B950837B-940D-4126-9881-3CC6A8B916D4}" type="presOf" srcId="{B40A1E99-819E-4C0D-B671-3D134F0F7163}" destId="{3A05D6AC-55D4-4F8B-831D-7528DBB5E857}" srcOrd="0" destOrd="0" presId="urn:microsoft.com/office/officeart/2005/8/layout/orgChart1"/>
    <dgm:cxn modelId="{2E9A8D65-F67E-425B-8C70-FAF7BEC838C5}" type="presOf" srcId="{032924AE-7BA3-4608-9D4D-A10FC22FA55B}" destId="{FCA2B357-06A1-4199-999C-BBE32872F828}" srcOrd="0" destOrd="0" presId="urn:microsoft.com/office/officeart/2005/8/layout/orgChart1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C019E704-A742-4E40-BCA0-6D812CBFAE2B}" type="presOf" srcId="{69BEBD41-3545-40FD-BFDD-D21BD47C872E}" destId="{EA4E738B-1483-44D6-89EB-8256A9C3F87D}" srcOrd="1" destOrd="0" presId="urn:microsoft.com/office/officeart/2005/8/layout/orgChart1"/>
    <dgm:cxn modelId="{1DF58319-B9E6-462A-9989-D5D6034D97BD}" type="presOf" srcId="{BAA37ED3-8504-4718-82EA-2141E33A703B}" destId="{C6471DB4-9B93-437A-AEBE-F3B71F737DF8}" srcOrd="0" destOrd="0" presId="urn:microsoft.com/office/officeart/2005/8/layout/orgChart1"/>
    <dgm:cxn modelId="{211CA9EB-9A13-4D4A-ACAF-44F35EE78311}" type="presOf" srcId="{88415C31-82DD-4EF9-9A7A-1D4D99FB6B9D}" destId="{0936C29E-0ABE-4289-9453-F6DF249F454C}" srcOrd="1" destOrd="0" presId="urn:microsoft.com/office/officeart/2005/8/layout/orgChart1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45DCCE2B-BEF1-4C59-8215-366C242225C6}" type="presOf" srcId="{8514C17C-35EC-4D14-92F7-13A577CAA5C4}" destId="{3AA4BA60-CAF3-4B65-8A7B-26648B565082}" srcOrd="1" destOrd="0" presId="urn:microsoft.com/office/officeart/2005/8/layout/orgChart1"/>
    <dgm:cxn modelId="{5D68191F-ECB2-486C-AD19-2D5553AA7256}" type="presOf" srcId="{EDF4E25F-6E69-41B7-B57F-66E5D749104E}" destId="{CD65CBB6-B9A3-48AB-AFB3-4BE4B03553D3}" srcOrd="0" destOrd="0" presId="urn:microsoft.com/office/officeart/2005/8/layout/orgChart1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5EA03343-6165-42BF-8F31-AEFEAEF0E147}" type="presOf" srcId="{844909A3-F2C8-49AE-869B-AFCA0AC709DF}" destId="{5A29D58D-62CC-4731-8120-CAD4354C3E03}" srcOrd="0" destOrd="0" presId="urn:microsoft.com/office/officeart/2005/8/layout/orgChart1"/>
    <dgm:cxn modelId="{702E0B35-4B76-4E10-99F7-6B2D83C382A2}" type="presOf" srcId="{382A9707-8CE9-4448-A732-795155023764}" destId="{C9EB4BFF-95DA-49B7-87A2-66A52A4FCDFA}" srcOrd="0" destOrd="0" presId="urn:microsoft.com/office/officeart/2005/8/layout/orgChart1"/>
    <dgm:cxn modelId="{B325D376-7C84-41EA-A338-6E8292CDCA8C}" type="presOf" srcId="{8514C17C-35EC-4D14-92F7-13A577CAA5C4}" destId="{079C46BA-E270-4C4F-9AA8-92E32A64D736}" srcOrd="0" destOrd="0" presId="urn:microsoft.com/office/officeart/2005/8/layout/orgChart1"/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FF71F65F-FC9A-408B-A35C-9B227B17CB3E}" type="presOf" srcId="{0ED209FE-B93C-493B-85A2-BA5863869AE7}" destId="{B4ADFA40-1DC3-4BD0-BAE4-D5BA4FDF2B3E}" srcOrd="0" destOrd="0" presId="urn:microsoft.com/office/officeart/2005/8/layout/orgChart1"/>
    <dgm:cxn modelId="{3761F3E6-9978-4D01-8014-2B2EEBBDE0B6}" type="presOf" srcId="{B103CFD6-C2F2-4A76-8866-035FF64E5877}" destId="{2FA1AE03-77C2-487B-948B-82122901556A}" srcOrd="1" destOrd="0" presId="urn:microsoft.com/office/officeart/2005/8/layout/orgChart1"/>
    <dgm:cxn modelId="{F42CC816-B045-4C59-94BE-3E1D6B51E2F7}" type="presOf" srcId="{43C964D4-3EA5-4709-BA45-DC9671707267}" destId="{87899BB1-A811-4B2D-8FA3-633A97B1A6A6}" srcOrd="1" destOrd="0" presId="urn:microsoft.com/office/officeart/2005/8/layout/orgChart1"/>
    <dgm:cxn modelId="{298B59E2-3310-4451-A1BE-F58A70678F82}" type="presOf" srcId="{DC9F82DD-39AD-486C-81D6-0E3C38A96BAD}" destId="{4F6F1802-D2DC-45F2-8B57-B9ACE00E096B}" srcOrd="0" destOrd="0" presId="urn:microsoft.com/office/officeart/2005/8/layout/orgChart1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9F3134AE-B3E2-45AE-A5ED-ECE10DA499AC}" type="presOf" srcId="{CBC98D67-7A4E-4DF5-AC0F-18B667594BB8}" destId="{D644628E-4C6F-4DF2-8C07-D2B66E3A4757}" srcOrd="0" destOrd="0" presId="urn:microsoft.com/office/officeart/2005/8/layout/orgChart1"/>
    <dgm:cxn modelId="{8E097B54-BC9F-4582-92F2-227C51F7E92D}" type="presOf" srcId="{88415C31-82DD-4EF9-9A7A-1D4D99FB6B9D}" destId="{ED956AEF-5A78-47DC-9D97-3B27A2E93095}" srcOrd="0" destOrd="0" presId="urn:microsoft.com/office/officeart/2005/8/layout/orgChart1"/>
    <dgm:cxn modelId="{FAD90F0D-7A17-4A56-8244-8F3527D8E756}" type="presOf" srcId="{1D03C52E-27F1-4CAD-B953-A57260381D87}" destId="{52D64095-8F0B-43C5-A134-4F8EB745D0AC}" srcOrd="0" destOrd="0" presId="urn:microsoft.com/office/officeart/2005/8/layout/orgChart1"/>
    <dgm:cxn modelId="{FDF9A54B-6261-48B4-B7A5-3E4F42BFCB90}" type="presOf" srcId="{D5F013B3-4B4E-4E38-9BAF-4B34B2BB0C79}" destId="{26E61D30-5696-4E05-9044-AF73EF27DAB2}" srcOrd="0" destOrd="0" presId="urn:microsoft.com/office/officeart/2005/8/layout/orgChart1"/>
    <dgm:cxn modelId="{1B16D0B1-F9A5-4E07-A042-EF35F11BB856}" type="presOf" srcId="{1E17A9B5-1CC6-4BF4-A5EB-2099972243B8}" destId="{F0DC39B6-0C64-430A-9FFB-4907B94E244D}" srcOrd="0" destOrd="0" presId="urn:microsoft.com/office/officeart/2005/8/layout/orgChart1"/>
    <dgm:cxn modelId="{03B1273A-8EF2-47A2-AA6F-EBB56ABDE7F7}" type="presOf" srcId="{BC7A14EC-7DD0-42E2-A28E-8428AF273F49}" destId="{4E5DB2E5-BC21-45FD-89CF-804EEEA73D92}" srcOrd="0" destOrd="0" presId="urn:microsoft.com/office/officeart/2005/8/layout/orgChart1"/>
    <dgm:cxn modelId="{7F391E99-37F2-480D-9019-4C2C6B195AFC}" type="presOf" srcId="{E2FDDA39-0A56-4C19-9570-F6322A50CD7C}" destId="{4704A764-F3E3-46A1-B698-AC3BCD85875D}" srcOrd="1" destOrd="0" presId="urn:microsoft.com/office/officeart/2005/8/layout/orgChart1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E0A8391C-73FD-49E7-8A46-C73BB02BEBBF}" type="presOf" srcId="{382A9707-8CE9-4448-A732-795155023764}" destId="{40CBCC65-FD09-4B94-B9C9-3482617F2627}" srcOrd="1" destOrd="0" presId="urn:microsoft.com/office/officeart/2005/8/layout/orgChart1"/>
    <dgm:cxn modelId="{D1D96578-E75B-4039-B4FD-36B8E843BF27}" type="presOf" srcId="{69BEBD41-3545-40FD-BFDD-D21BD47C872E}" destId="{74487508-3D4F-4F35-9119-7335AA499C95}" srcOrd="0" destOrd="0" presId="urn:microsoft.com/office/officeart/2005/8/layout/orgChart1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92ED1390-C861-4BF6-8836-C64F58E79CD4}" type="presParOf" srcId="{6C1B72B2-EE6C-495B-ADAD-8508CE8EB807}" destId="{B9578B13-712D-4BAD-A28F-A7352074EDA6}" srcOrd="0" destOrd="0" presId="urn:microsoft.com/office/officeart/2005/8/layout/orgChart1"/>
    <dgm:cxn modelId="{05F68210-49D5-4DA0-A092-894FBB8AAFD9}" type="presParOf" srcId="{B9578B13-712D-4BAD-A28F-A7352074EDA6}" destId="{EA34C8C8-6EC1-483B-8E39-8E6926CED3CE}" srcOrd="0" destOrd="0" presId="urn:microsoft.com/office/officeart/2005/8/layout/orgChart1"/>
    <dgm:cxn modelId="{F76BD1AA-265C-4074-80ED-1F9794C1B044}" type="presParOf" srcId="{EA34C8C8-6EC1-483B-8E39-8E6926CED3CE}" destId="{D98E11BE-9177-4329-A5B4-B4B8653C2863}" srcOrd="0" destOrd="0" presId="urn:microsoft.com/office/officeart/2005/8/layout/orgChart1"/>
    <dgm:cxn modelId="{9A2BB444-F823-4B53-870E-5047859130FC}" type="presParOf" srcId="{EA34C8C8-6EC1-483B-8E39-8E6926CED3CE}" destId="{2FA1AE03-77C2-487B-948B-82122901556A}" srcOrd="1" destOrd="0" presId="urn:microsoft.com/office/officeart/2005/8/layout/orgChart1"/>
    <dgm:cxn modelId="{DBEF4EAE-268E-4FAA-9175-1E9BE8B9D9E7}" type="presParOf" srcId="{B9578B13-712D-4BAD-A28F-A7352074EDA6}" destId="{9C5DF944-3D7A-473D-A789-5CA86652B8F8}" srcOrd="1" destOrd="0" presId="urn:microsoft.com/office/officeart/2005/8/layout/orgChart1"/>
    <dgm:cxn modelId="{066E04C5-8466-4C54-8BEF-F6AC9D6BD1AA}" type="presParOf" srcId="{9C5DF944-3D7A-473D-A789-5CA86652B8F8}" destId="{D351E307-7A60-4733-B21C-CC6D6E5D051D}" srcOrd="0" destOrd="0" presId="urn:microsoft.com/office/officeart/2005/8/layout/orgChart1"/>
    <dgm:cxn modelId="{23B9FE99-4929-4D12-8AC3-76D4BCDDC7C1}" type="presParOf" srcId="{9C5DF944-3D7A-473D-A789-5CA86652B8F8}" destId="{60FE5B31-E82E-49E2-9469-B5D5674278BC}" srcOrd="1" destOrd="0" presId="urn:microsoft.com/office/officeart/2005/8/layout/orgChart1"/>
    <dgm:cxn modelId="{9548C589-8A18-4732-912A-D6A2415B519B}" type="presParOf" srcId="{60FE5B31-E82E-49E2-9469-B5D5674278BC}" destId="{CB88DD46-0D40-4A1B-9C97-26FA4C46EB15}" srcOrd="0" destOrd="0" presId="urn:microsoft.com/office/officeart/2005/8/layout/orgChart1"/>
    <dgm:cxn modelId="{117CEEE8-CE51-43D1-B479-AAE3FF444946}" type="presParOf" srcId="{CB88DD46-0D40-4A1B-9C97-26FA4C46EB15}" destId="{ABF5B3AF-9C3F-43AC-89B9-A4B84688B739}" srcOrd="0" destOrd="0" presId="urn:microsoft.com/office/officeart/2005/8/layout/orgChart1"/>
    <dgm:cxn modelId="{AB5CD83D-6C82-4590-AD2C-125467CF3970}" type="presParOf" srcId="{CB88DD46-0D40-4A1B-9C97-26FA4C46EB15}" destId="{87899BB1-A811-4B2D-8FA3-633A97B1A6A6}" srcOrd="1" destOrd="0" presId="urn:microsoft.com/office/officeart/2005/8/layout/orgChart1"/>
    <dgm:cxn modelId="{2AB85B50-F2C8-49CE-89BC-A82FC3FA02BF}" type="presParOf" srcId="{60FE5B31-E82E-49E2-9469-B5D5674278BC}" destId="{B6A20B03-CFA9-41D8-9956-9F0EB448DC4A}" srcOrd="1" destOrd="0" presId="urn:microsoft.com/office/officeart/2005/8/layout/orgChart1"/>
    <dgm:cxn modelId="{88C7C7DA-7E49-4569-A801-0B59AD792D95}" type="presParOf" srcId="{B6A20B03-CFA9-41D8-9956-9F0EB448DC4A}" destId="{CD65CBB6-B9A3-48AB-AFB3-4BE4B03553D3}" srcOrd="0" destOrd="0" presId="urn:microsoft.com/office/officeart/2005/8/layout/orgChart1"/>
    <dgm:cxn modelId="{6B64A20D-7D0A-4A53-9F39-52C88E254FAC}" type="presParOf" srcId="{B6A20B03-CFA9-41D8-9956-9F0EB448DC4A}" destId="{ED1F0A6D-21D1-431E-B021-19DC70288741}" srcOrd="1" destOrd="0" presId="urn:microsoft.com/office/officeart/2005/8/layout/orgChart1"/>
    <dgm:cxn modelId="{B419AB94-2949-4A45-BE6E-E262034E9929}" type="presParOf" srcId="{ED1F0A6D-21D1-431E-B021-19DC70288741}" destId="{3035FF76-B78F-49A4-AACF-E2FF3786028F}" srcOrd="0" destOrd="0" presId="urn:microsoft.com/office/officeart/2005/8/layout/orgChart1"/>
    <dgm:cxn modelId="{56B8CE8C-19F7-41D5-A181-7131220DEFA6}" type="presParOf" srcId="{3035FF76-B78F-49A4-AACF-E2FF3786028F}" destId="{F0DC39B6-0C64-430A-9FFB-4907B94E244D}" srcOrd="0" destOrd="0" presId="urn:microsoft.com/office/officeart/2005/8/layout/orgChart1"/>
    <dgm:cxn modelId="{19EA7811-B1FD-41ED-B8C9-45657A09F42C}" type="presParOf" srcId="{3035FF76-B78F-49A4-AACF-E2FF3786028F}" destId="{0044642D-BF6E-4946-989D-7BC76303D8B1}" srcOrd="1" destOrd="0" presId="urn:microsoft.com/office/officeart/2005/8/layout/orgChart1"/>
    <dgm:cxn modelId="{AE59F62B-EA96-4952-8BA6-6E9A0C4BC1DF}" type="presParOf" srcId="{ED1F0A6D-21D1-431E-B021-19DC70288741}" destId="{6F92EC3E-8AAE-41C7-BFFF-85E9DBCB215A}" srcOrd="1" destOrd="0" presId="urn:microsoft.com/office/officeart/2005/8/layout/orgChart1"/>
    <dgm:cxn modelId="{36E8BF64-485A-49D8-9612-2235C8EB589D}" type="presParOf" srcId="{ED1F0A6D-21D1-431E-B021-19DC70288741}" destId="{C359BE23-B469-48EB-819D-6F6FDCDBB0A8}" srcOrd="2" destOrd="0" presId="urn:microsoft.com/office/officeart/2005/8/layout/orgChart1"/>
    <dgm:cxn modelId="{3F8D6134-322D-46D8-8BF5-C1FBC2EF738E}" type="presParOf" srcId="{B6A20B03-CFA9-41D8-9956-9F0EB448DC4A}" destId="{6AC59FBD-FAEA-42FA-8EB1-29A7CC044828}" srcOrd="2" destOrd="0" presId="urn:microsoft.com/office/officeart/2005/8/layout/orgChart1"/>
    <dgm:cxn modelId="{7FEB9EF5-2389-4C4F-BD16-BE225087928B}" type="presParOf" srcId="{B6A20B03-CFA9-41D8-9956-9F0EB448DC4A}" destId="{F2E1EDE4-99F4-4CBC-BA6A-91AF00914823}" srcOrd="3" destOrd="0" presId="urn:microsoft.com/office/officeart/2005/8/layout/orgChart1"/>
    <dgm:cxn modelId="{E30B1E69-A1A3-4D42-983D-93C40EFBAEE0}" type="presParOf" srcId="{F2E1EDE4-99F4-4CBC-BA6A-91AF00914823}" destId="{795B4B98-FEFB-4DAB-B785-2E28918B1C7E}" srcOrd="0" destOrd="0" presId="urn:microsoft.com/office/officeart/2005/8/layout/orgChart1"/>
    <dgm:cxn modelId="{410E5BA8-90C8-4DBB-A849-8D4C5541E6E4}" type="presParOf" srcId="{795B4B98-FEFB-4DAB-B785-2E28918B1C7E}" destId="{C9EB4BFF-95DA-49B7-87A2-66A52A4FCDFA}" srcOrd="0" destOrd="0" presId="urn:microsoft.com/office/officeart/2005/8/layout/orgChart1"/>
    <dgm:cxn modelId="{BF6D77CB-5001-481C-8791-5F985EB55D94}" type="presParOf" srcId="{795B4B98-FEFB-4DAB-B785-2E28918B1C7E}" destId="{40CBCC65-FD09-4B94-B9C9-3482617F2627}" srcOrd="1" destOrd="0" presId="urn:microsoft.com/office/officeart/2005/8/layout/orgChart1"/>
    <dgm:cxn modelId="{4004AA54-8763-4E1B-A3ED-4EBEDD61FF53}" type="presParOf" srcId="{F2E1EDE4-99F4-4CBC-BA6A-91AF00914823}" destId="{6E67D5E8-91A3-4A9C-B70E-60777B0DD65E}" srcOrd="1" destOrd="0" presId="urn:microsoft.com/office/officeart/2005/8/layout/orgChart1"/>
    <dgm:cxn modelId="{D500D1FC-DA12-48BC-B11C-65CF1E4F6242}" type="presParOf" srcId="{F2E1EDE4-99F4-4CBC-BA6A-91AF00914823}" destId="{9041FCB5-DDBA-4A82-87F1-A20AE1F0ECFA}" srcOrd="2" destOrd="0" presId="urn:microsoft.com/office/officeart/2005/8/layout/orgChart1"/>
    <dgm:cxn modelId="{9B02705A-DE9B-4738-A9E7-A901EEA66C6C}" type="presParOf" srcId="{B6A20B03-CFA9-41D8-9956-9F0EB448DC4A}" destId="{D644628E-4C6F-4DF2-8C07-D2B66E3A4757}" srcOrd="4" destOrd="0" presId="urn:microsoft.com/office/officeart/2005/8/layout/orgChart1"/>
    <dgm:cxn modelId="{053AFA12-66B3-4C24-A697-C01E42821363}" type="presParOf" srcId="{B6A20B03-CFA9-41D8-9956-9F0EB448DC4A}" destId="{4C59CDCC-8171-42A8-836D-8A7ADEF309D0}" srcOrd="5" destOrd="0" presId="urn:microsoft.com/office/officeart/2005/8/layout/orgChart1"/>
    <dgm:cxn modelId="{EC731BE4-B6D1-459D-930A-2756393EBEF9}" type="presParOf" srcId="{4C59CDCC-8171-42A8-836D-8A7ADEF309D0}" destId="{FED7DC99-D3B3-46B2-AE57-14D47B1F3671}" srcOrd="0" destOrd="0" presId="urn:microsoft.com/office/officeart/2005/8/layout/orgChart1"/>
    <dgm:cxn modelId="{86BED8D8-AEED-4685-80A6-32F2E4528D7C}" type="presParOf" srcId="{FED7DC99-D3B3-46B2-AE57-14D47B1F3671}" destId="{8F3E2022-AB5E-4438-BDBE-146FD19E8285}" srcOrd="0" destOrd="0" presId="urn:microsoft.com/office/officeart/2005/8/layout/orgChart1"/>
    <dgm:cxn modelId="{B50BBD72-477C-4FE2-B64F-B40076C0CB4F}" type="presParOf" srcId="{FED7DC99-D3B3-46B2-AE57-14D47B1F3671}" destId="{F4F60A8B-BCFE-4E33-9289-BF4CA9206F7B}" srcOrd="1" destOrd="0" presId="urn:microsoft.com/office/officeart/2005/8/layout/orgChart1"/>
    <dgm:cxn modelId="{77679AFF-BEEF-42B5-8249-5488B4EC130C}" type="presParOf" srcId="{4C59CDCC-8171-42A8-836D-8A7ADEF309D0}" destId="{0717BF70-BD3E-4FBF-92BE-2C7F71500E41}" srcOrd="1" destOrd="0" presId="urn:microsoft.com/office/officeart/2005/8/layout/orgChart1"/>
    <dgm:cxn modelId="{F9990D2C-8C8B-451C-9881-E8C9C3D86856}" type="presParOf" srcId="{4C59CDCC-8171-42A8-836D-8A7ADEF309D0}" destId="{0E63D1F7-0BB7-4B23-80D6-B69D7359A638}" srcOrd="2" destOrd="0" presId="urn:microsoft.com/office/officeart/2005/8/layout/orgChart1"/>
    <dgm:cxn modelId="{29879308-0AA8-4A47-9D66-DB2F6136428F}" type="presParOf" srcId="{B6A20B03-CFA9-41D8-9956-9F0EB448DC4A}" destId="{52D64095-8F0B-43C5-A134-4F8EB745D0AC}" srcOrd="6" destOrd="0" presId="urn:microsoft.com/office/officeart/2005/8/layout/orgChart1"/>
    <dgm:cxn modelId="{4CAF1556-E711-48EA-BF1E-470F71C94187}" type="presParOf" srcId="{B6A20B03-CFA9-41D8-9956-9F0EB448DC4A}" destId="{65175C4B-27F3-41C0-9093-49201195521B}" srcOrd="7" destOrd="0" presId="urn:microsoft.com/office/officeart/2005/8/layout/orgChart1"/>
    <dgm:cxn modelId="{EA939D7B-E7D4-462F-AAA0-6356368A443D}" type="presParOf" srcId="{65175C4B-27F3-41C0-9093-49201195521B}" destId="{418B0B64-07DF-4A86-8188-2B3D12FF0C1B}" srcOrd="0" destOrd="0" presId="urn:microsoft.com/office/officeart/2005/8/layout/orgChart1"/>
    <dgm:cxn modelId="{033BD395-5A62-41F9-ABE3-4CE6936A90D7}" type="presParOf" srcId="{418B0B64-07DF-4A86-8188-2B3D12FF0C1B}" destId="{FCA2B357-06A1-4199-999C-BBE32872F828}" srcOrd="0" destOrd="0" presId="urn:microsoft.com/office/officeart/2005/8/layout/orgChart1"/>
    <dgm:cxn modelId="{BB10A97E-C46F-42EF-BE31-C940EFB48918}" type="presParOf" srcId="{418B0B64-07DF-4A86-8188-2B3D12FF0C1B}" destId="{842224E6-60DA-412E-8A1B-7533C1377869}" srcOrd="1" destOrd="0" presId="urn:microsoft.com/office/officeart/2005/8/layout/orgChart1"/>
    <dgm:cxn modelId="{44DB94CD-BBE1-4FCD-B0C4-65CC5411352F}" type="presParOf" srcId="{65175C4B-27F3-41C0-9093-49201195521B}" destId="{5FEE9627-663F-4879-B764-2FCAC3BEDB01}" srcOrd="1" destOrd="0" presId="urn:microsoft.com/office/officeart/2005/8/layout/orgChart1"/>
    <dgm:cxn modelId="{D9019A05-4833-43A6-A206-B6BA6A8965FC}" type="presParOf" srcId="{65175C4B-27F3-41C0-9093-49201195521B}" destId="{D211A30E-3DD6-4F3B-A936-B6D9FD1B5AD6}" srcOrd="2" destOrd="0" presId="urn:microsoft.com/office/officeart/2005/8/layout/orgChart1"/>
    <dgm:cxn modelId="{DCAD735C-EBD4-466C-AF52-5E17B0585E58}" type="presParOf" srcId="{60FE5B31-E82E-49E2-9469-B5D5674278BC}" destId="{0A55CB08-0585-4E83-BB9C-6136411D5C97}" srcOrd="2" destOrd="0" presId="urn:microsoft.com/office/officeart/2005/8/layout/orgChart1"/>
    <dgm:cxn modelId="{88DF567A-7F22-4FFB-9804-58C075C1CB96}" type="presParOf" srcId="{9C5DF944-3D7A-473D-A789-5CA86652B8F8}" destId="{1AE91293-7748-4E52-8855-7B838C555EB9}" srcOrd="2" destOrd="0" presId="urn:microsoft.com/office/officeart/2005/8/layout/orgChart1"/>
    <dgm:cxn modelId="{A937A337-7D5E-4339-A2E4-75172DDF474A}" type="presParOf" srcId="{9C5DF944-3D7A-473D-A789-5CA86652B8F8}" destId="{8BAB2199-5159-41F9-8708-33820C9B03A9}" srcOrd="3" destOrd="0" presId="urn:microsoft.com/office/officeart/2005/8/layout/orgChart1"/>
    <dgm:cxn modelId="{9ADFE5A0-735B-467B-8AC0-3E57D4CF6113}" type="presParOf" srcId="{8BAB2199-5159-41F9-8708-33820C9B03A9}" destId="{4AEEF0FD-EB99-4BD5-89CD-011B1DDC19F8}" srcOrd="0" destOrd="0" presId="urn:microsoft.com/office/officeart/2005/8/layout/orgChart1"/>
    <dgm:cxn modelId="{404D19BA-BDA6-40D1-8E04-86B280B26519}" type="presParOf" srcId="{4AEEF0FD-EB99-4BD5-89CD-011B1DDC19F8}" destId="{86ECFBC0-6EDE-49D7-A5E4-E61CBAF4A092}" srcOrd="0" destOrd="0" presId="urn:microsoft.com/office/officeart/2005/8/layout/orgChart1"/>
    <dgm:cxn modelId="{EF74E270-3D8D-4A70-8897-2836DFE40DCD}" type="presParOf" srcId="{4AEEF0FD-EB99-4BD5-89CD-011B1DDC19F8}" destId="{EE7467E8-D778-4C18-9C7C-925EF25B0DC2}" srcOrd="1" destOrd="0" presId="urn:microsoft.com/office/officeart/2005/8/layout/orgChart1"/>
    <dgm:cxn modelId="{B047A560-6F91-409B-8564-08CC42AE6F1C}" type="presParOf" srcId="{8BAB2199-5159-41F9-8708-33820C9B03A9}" destId="{70B62D43-4B2E-478D-8091-7F950B36BC86}" srcOrd="1" destOrd="0" presId="urn:microsoft.com/office/officeart/2005/8/layout/orgChart1"/>
    <dgm:cxn modelId="{58A97422-F18A-4F9A-843A-FBE3F14BCBE6}" type="presParOf" srcId="{70B62D43-4B2E-478D-8091-7F950B36BC86}" destId="{5A29D58D-62CC-4731-8120-CAD4354C3E03}" srcOrd="0" destOrd="0" presId="urn:microsoft.com/office/officeart/2005/8/layout/orgChart1"/>
    <dgm:cxn modelId="{8ED734F7-09B6-4F60-875C-78C558E353C4}" type="presParOf" srcId="{70B62D43-4B2E-478D-8091-7F950B36BC86}" destId="{20684FA8-0955-4E86-9890-955AAE2FB70E}" srcOrd="1" destOrd="0" presId="urn:microsoft.com/office/officeart/2005/8/layout/orgChart1"/>
    <dgm:cxn modelId="{18D8D28A-0D8D-4F2B-A204-614E6A853628}" type="presParOf" srcId="{20684FA8-0955-4E86-9890-955AAE2FB70E}" destId="{357DF0A8-BCC0-4D40-9A29-811D9B3E8CE1}" srcOrd="0" destOrd="0" presId="urn:microsoft.com/office/officeart/2005/8/layout/orgChart1"/>
    <dgm:cxn modelId="{32BA8069-0C2D-43B5-8CF4-B938260656EC}" type="presParOf" srcId="{357DF0A8-BCC0-4D40-9A29-811D9B3E8CE1}" destId="{7533127D-6F77-420D-9337-03A9B17677A7}" srcOrd="0" destOrd="0" presId="urn:microsoft.com/office/officeart/2005/8/layout/orgChart1"/>
    <dgm:cxn modelId="{3C358D87-0AEA-4A43-A634-F969C504E0F1}" type="presParOf" srcId="{357DF0A8-BCC0-4D40-9A29-811D9B3E8CE1}" destId="{75DCBE71-7469-49E9-81E5-E6A43E3EC0DC}" srcOrd="1" destOrd="0" presId="urn:microsoft.com/office/officeart/2005/8/layout/orgChart1"/>
    <dgm:cxn modelId="{88C7621D-D663-4101-A17F-B558BD40C8A0}" type="presParOf" srcId="{20684FA8-0955-4E86-9890-955AAE2FB70E}" destId="{321B0D03-50FC-44EB-B561-D21A2CD4B482}" srcOrd="1" destOrd="0" presId="urn:microsoft.com/office/officeart/2005/8/layout/orgChart1"/>
    <dgm:cxn modelId="{DC07BF11-66EA-4520-9EA8-C7F096A7921F}" type="presParOf" srcId="{20684FA8-0955-4E86-9890-955AAE2FB70E}" destId="{0654A2B9-B227-48A6-941C-DD027142ECCE}" srcOrd="2" destOrd="0" presId="urn:microsoft.com/office/officeart/2005/8/layout/orgChart1"/>
    <dgm:cxn modelId="{7026E26A-6697-48C6-A4B2-6ED3BA3E6483}" type="presParOf" srcId="{70B62D43-4B2E-478D-8091-7F950B36BC86}" destId="{77FF546B-1ADB-4B35-B705-B48DE95D0A7F}" srcOrd="2" destOrd="0" presId="urn:microsoft.com/office/officeart/2005/8/layout/orgChart1"/>
    <dgm:cxn modelId="{E2600D66-07FE-4193-8AD4-FFFAD38248E0}" type="presParOf" srcId="{70B62D43-4B2E-478D-8091-7F950B36BC86}" destId="{69C13562-DBB8-42F8-AE39-8AFEF8ED4982}" srcOrd="3" destOrd="0" presId="urn:microsoft.com/office/officeart/2005/8/layout/orgChart1"/>
    <dgm:cxn modelId="{1962C6BA-D127-49DA-B71F-DF5E764EA7A7}" type="presParOf" srcId="{69C13562-DBB8-42F8-AE39-8AFEF8ED4982}" destId="{896D96FE-EA05-4066-8BE5-F7366BA3777A}" srcOrd="0" destOrd="0" presId="urn:microsoft.com/office/officeart/2005/8/layout/orgChart1"/>
    <dgm:cxn modelId="{71DC2497-6C22-4119-A7E7-478ED2C73BFA}" type="presParOf" srcId="{896D96FE-EA05-4066-8BE5-F7366BA3777A}" destId="{079C46BA-E270-4C4F-9AA8-92E32A64D736}" srcOrd="0" destOrd="0" presId="urn:microsoft.com/office/officeart/2005/8/layout/orgChart1"/>
    <dgm:cxn modelId="{8D5AB7A4-BAFF-4407-A9CB-BB05E3BEE8E3}" type="presParOf" srcId="{896D96FE-EA05-4066-8BE5-F7366BA3777A}" destId="{3AA4BA60-CAF3-4B65-8A7B-26648B565082}" srcOrd="1" destOrd="0" presId="urn:microsoft.com/office/officeart/2005/8/layout/orgChart1"/>
    <dgm:cxn modelId="{0873BDBD-0CE9-4561-A3BA-A767F8CD7C95}" type="presParOf" srcId="{69C13562-DBB8-42F8-AE39-8AFEF8ED4982}" destId="{54F082B5-2FAD-490F-B257-B96DCB3E19FC}" srcOrd="1" destOrd="0" presId="urn:microsoft.com/office/officeart/2005/8/layout/orgChart1"/>
    <dgm:cxn modelId="{CB1EE8A3-445C-46F8-8E9F-34FD0A4DDA34}" type="presParOf" srcId="{69C13562-DBB8-42F8-AE39-8AFEF8ED4982}" destId="{6C846A69-A00E-4FB9-80C7-DC7FE13BD4B5}" srcOrd="2" destOrd="0" presId="urn:microsoft.com/office/officeart/2005/8/layout/orgChart1"/>
    <dgm:cxn modelId="{477A17CF-C394-4B9F-BFCF-77A8000FCACF}" type="presParOf" srcId="{70B62D43-4B2E-478D-8091-7F950B36BC86}" destId="{C6471DB4-9B93-437A-AEBE-F3B71F737DF8}" srcOrd="4" destOrd="0" presId="urn:microsoft.com/office/officeart/2005/8/layout/orgChart1"/>
    <dgm:cxn modelId="{3519E65E-6372-4927-A722-1B845CF0AD87}" type="presParOf" srcId="{70B62D43-4B2E-478D-8091-7F950B36BC86}" destId="{CD8B12E6-DD1E-4D70-BE7C-A5443A3D84D1}" srcOrd="5" destOrd="0" presId="urn:microsoft.com/office/officeart/2005/8/layout/orgChart1"/>
    <dgm:cxn modelId="{F7A91422-A754-4384-84A3-ED87CD860E94}" type="presParOf" srcId="{CD8B12E6-DD1E-4D70-BE7C-A5443A3D84D1}" destId="{C0FBA54D-3A3D-42F4-B1C8-ADE0E74CCC4D}" srcOrd="0" destOrd="0" presId="urn:microsoft.com/office/officeart/2005/8/layout/orgChart1"/>
    <dgm:cxn modelId="{4DBB740A-FAFE-4B0A-B4DF-1522C1406E70}" type="presParOf" srcId="{C0FBA54D-3A3D-42F4-B1C8-ADE0E74CCC4D}" destId="{30DA9891-B7C7-405D-9015-1C3DF0E9850F}" srcOrd="0" destOrd="0" presId="urn:microsoft.com/office/officeart/2005/8/layout/orgChart1"/>
    <dgm:cxn modelId="{5C88491C-9183-4CA0-ABBB-F8A2C1E3B02A}" type="presParOf" srcId="{C0FBA54D-3A3D-42F4-B1C8-ADE0E74CCC4D}" destId="{5EC808F1-181C-42C2-975C-2B558EBCB7FE}" srcOrd="1" destOrd="0" presId="urn:microsoft.com/office/officeart/2005/8/layout/orgChart1"/>
    <dgm:cxn modelId="{45B3D082-B213-4504-A57F-98DF39E709F5}" type="presParOf" srcId="{CD8B12E6-DD1E-4D70-BE7C-A5443A3D84D1}" destId="{3C11D65F-2A65-4A7E-9C15-AA6406FE6F0B}" srcOrd="1" destOrd="0" presId="urn:microsoft.com/office/officeart/2005/8/layout/orgChart1"/>
    <dgm:cxn modelId="{748AD9E0-7418-4136-950A-5BEA681CB3FE}" type="presParOf" srcId="{CD8B12E6-DD1E-4D70-BE7C-A5443A3D84D1}" destId="{07414A68-C8A8-4CE7-984E-48064FC49AF5}" srcOrd="2" destOrd="0" presId="urn:microsoft.com/office/officeart/2005/8/layout/orgChart1"/>
    <dgm:cxn modelId="{B898AB22-BEF0-481D-8705-6A5820942654}" type="presParOf" srcId="{70B62D43-4B2E-478D-8091-7F950B36BC86}" destId="{BD53C961-9C2E-42B5-A825-EB1CD5AF2FE3}" srcOrd="6" destOrd="0" presId="urn:microsoft.com/office/officeart/2005/8/layout/orgChart1"/>
    <dgm:cxn modelId="{BBEB9C13-AB6D-4AF5-A7EC-26EAC6E62144}" type="presParOf" srcId="{70B62D43-4B2E-478D-8091-7F950B36BC86}" destId="{2AD0F394-908E-4BF8-9902-81719C192207}" srcOrd="7" destOrd="0" presId="urn:microsoft.com/office/officeart/2005/8/layout/orgChart1"/>
    <dgm:cxn modelId="{D8067EAC-DE63-4558-BC8F-7F96B02F808A}" type="presParOf" srcId="{2AD0F394-908E-4BF8-9902-81719C192207}" destId="{6508E9AA-32AD-45CE-ACB4-E452A2309B43}" srcOrd="0" destOrd="0" presId="urn:microsoft.com/office/officeart/2005/8/layout/orgChart1"/>
    <dgm:cxn modelId="{4142BC66-0DEF-46C1-A69C-DFF5A28C1ECA}" type="presParOf" srcId="{6508E9AA-32AD-45CE-ACB4-E452A2309B43}" destId="{26E61D30-5696-4E05-9044-AF73EF27DAB2}" srcOrd="0" destOrd="0" presId="urn:microsoft.com/office/officeart/2005/8/layout/orgChart1"/>
    <dgm:cxn modelId="{2BD0F34B-56AF-4C8F-9A58-D74C245B6875}" type="presParOf" srcId="{6508E9AA-32AD-45CE-ACB4-E452A2309B43}" destId="{14A5ABF2-8B49-4694-AC4C-1A898869B017}" srcOrd="1" destOrd="0" presId="urn:microsoft.com/office/officeart/2005/8/layout/orgChart1"/>
    <dgm:cxn modelId="{B366E0D2-AE0C-4700-9280-E8C2F23538BE}" type="presParOf" srcId="{2AD0F394-908E-4BF8-9902-81719C192207}" destId="{E95C75F7-7305-47DE-985C-550E435481C9}" srcOrd="1" destOrd="0" presId="urn:microsoft.com/office/officeart/2005/8/layout/orgChart1"/>
    <dgm:cxn modelId="{D0F1F7CE-211C-4678-A174-BE4DDA78B5EF}" type="presParOf" srcId="{2AD0F394-908E-4BF8-9902-81719C192207}" destId="{ADFD56FF-A789-4A68-9B2D-8E4E857854C2}" srcOrd="2" destOrd="0" presId="urn:microsoft.com/office/officeart/2005/8/layout/orgChart1"/>
    <dgm:cxn modelId="{6B9271E6-71BB-4D36-B91B-54988CFC7D00}" type="presParOf" srcId="{70B62D43-4B2E-478D-8091-7F950B36BC86}" destId="{B4ADFA40-1DC3-4BD0-BAE4-D5BA4FDF2B3E}" srcOrd="8" destOrd="0" presId="urn:microsoft.com/office/officeart/2005/8/layout/orgChart1"/>
    <dgm:cxn modelId="{AC114D76-F155-4218-946F-4063AAA499A4}" type="presParOf" srcId="{70B62D43-4B2E-478D-8091-7F950B36BC86}" destId="{74623D81-D47A-4BDB-A76C-094846D41FA8}" srcOrd="9" destOrd="0" presId="urn:microsoft.com/office/officeart/2005/8/layout/orgChart1"/>
    <dgm:cxn modelId="{8644EB55-3C95-4C03-BC2B-A4D59F67DEED}" type="presParOf" srcId="{74623D81-D47A-4BDB-A76C-094846D41FA8}" destId="{A5AFB960-0B8B-4E03-885A-2579269F7DC1}" srcOrd="0" destOrd="0" presId="urn:microsoft.com/office/officeart/2005/8/layout/orgChart1"/>
    <dgm:cxn modelId="{5D49B69A-3B38-4ED2-9CA5-C2933B7CBC6B}" type="presParOf" srcId="{A5AFB960-0B8B-4E03-885A-2579269F7DC1}" destId="{3A05D6AC-55D4-4F8B-831D-7528DBB5E857}" srcOrd="0" destOrd="0" presId="urn:microsoft.com/office/officeart/2005/8/layout/orgChart1"/>
    <dgm:cxn modelId="{32560C52-7C80-4E61-A76B-07E183B61EE0}" type="presParOf" srcId="{A5AFB960-0B8B-4E03-885A-2579269F7DC1}" destId="{179F0FCD-C306-4B84-A7DF-E34F9FAB6F56}" srcOrd="1" destOrd="0" presId="urn:microsoft.com/office/officeart/2005/8/layout/orgChart1"/>
    <dgm:cxn modelId="{E645979B-2526-4D72-96DE-F83B542A53BF}" type="presParOf" srcId="{74623D81-D47A-4BDB-A76C-094846D41FA8}" destId="{856F8CB3-7FD8-44A2-BD9F-D0A3BBBFD7B2}" srcOrd="1" destOrd="0" presId="urn:microsoft.com/office/officeart/2005/8/layout/orgChart1"/>
    <dgm:cxn modelId="{61FB9F9C-D2DF-429B-B5D3-3FDB06BBC2EA}" type="presParOf" srcId="{74623D81-D47A-4BDB-A76C-094846D41FA8}" destId="{E41C3208-7C36-4192-9EA5-1F0C4DB4A826}" srcOrd="2" destOrd="0" presId="urn:microsoft.com/office/officeart/2005/8/layout/orgChart1"/>
    <dgm:cxn modelId="{78B591C1-5E1E-4C2D-93E9-62272833A452}" type="presParOf" srcId="{8BAB2199-5159-41F9-8708-33820C9B03A9}" destId="{FB705D8D-4B0F-418C-BE22-C9FC935B08A3}" srcOrd="2" destOrd="0" presId="urn:microsoft.com/office/officeart/2005/8/layout/orgChart1"/>
    <dgm:cxn modelId="{7C29553C-4A81-4D34-9A3F-4F4EEB604DE2}" type="presParOf" srcId="{9C5DF944-3D7A-473D-A789-5CA86652B8F8}" destId="{4F6F1802-D2DC-45F2-8B57-B9ACE00E096B}" srcOrd="4" destOrd="0" presId="urn:microsoft.com/office/officeart/2005/8/layout/orgChart1"/>
    <dgm:cxn modelId="{172CED76-D8C5-46E7-BA6B-7D2203BC1D51}" type="presParOf" srcId="{9C5DF944-3D7A-473D-A789-5CA86652B8F8}" destId="{D09FB176-C899-4C34-A2EF-DF4099E3930B}" srcOrd="5" destOrd="0" presId="urn:microsoft.com/office/officeart/2005/8/layout/orgChart1"/>
    <dgm:cxn modelId="{6B996BEF-A1AE-46D8-A256-9E3801D21EA5}" type="presParOf" srcId="{D09FB176-C899-4C34-A2EF-DF4099E3930B}" destId="{EB3A78CF-8659-4E76-9BB6-78F8A7F8B535}" srcOrd="0" destOrd="0" presId="urn:microsoft.com/office/officeart/2005/8/layout/orgChart1"/>
    <dgm:cxn modelId="{88951CD7-7341-48FC-B970-EE67C1C683E3}" type="presParOf" srcId="{EB3A78CF-8659-4E76-9BB6-78F8A7F8B535}" destId="{ED956AEF-5A78-47DC-9D97-3B27A2E93095}" srcOrd="0" destOrd="0" presId="urn:microsoft.com/office/officeart/2005/8/layout/orgChart1"/>
    <dgm:cxn modelId="{F5BAB051-8D25-4FF0-80BA-4E533E49E27E}" type="presParOf" srcId="{EB3A78CF-8659-4E76-9BB6-78F8A7F8B535}" destId="{0936C29E-0ABE-4289-9453-F6DF249F454C}" srcOrd="1" destOrd="0" presId="urn:microsoft.com/office/officeart/2005/8/layout/orgChart1"/>
    <dgm:cxn modelId="{07F93C72-09E2-4A5B-A9E4-5CAC0896B8C8}" type="presParOf" srcId="{D09FB176-C899-4C34-A2EF-DF4099E3930B}" destId="{3666C14E-3FE7-4AB2-BA4F-4535D42C477E}" srcOrd="1" destOrd="0" presId="urn:microsoft.com/office/officeart/2005/8/layout/orgChart1"/>
    <dgm:cxn modelId="{7BECC707-5D0A-4BD6-A1E8-24B7CDF03F22}" type="presParOf" srcId="{3666C14E-3FE7-4AB2-BA4F-4535D42C477E}" destId="{7E670A0B-4B6A-45AD-AE95-FAE9E52BA24F}" srcOrd="0" destOrd="0" presId="urn:microsoft.com/office/officeart/2005/8/layout/orgChart1"/>
    <dgm:cxn modelId="{A002A372-40D9-414C-A0FC-F4F80029F7F5}" type="presParOf" srcId="{3666C14E-3FE7-4AB2-BA4F-4535D42C477E}" destId="{781D4557-4BA2-4B53-85D2-D0A8E2F29ACB}" srcOrd="1" destOrd="0" presId="urn:microsoft.com/office/officeart/2005/8/layout/orgChart1"/>
    <dgm:cxn modelId="{AFA32706-A69F-4694-B71D-082163256F49}" type="presParOf" srcId="{781D4557-4BA2-4B53-85D2-D0A8E2F29ACB}" destId="{A1F0E8B8-00E6-43CE-8E1F-A9918B608453}" srcOrd="0" destOrd="0" presId="urn:microsoft.com/office/officeart/2005/8/layout/orgChart1"/>
    <dgm:cxn modelId="{B06C5C6C-78EA-46B2-92A1-8B58F646FD6C}" type="presParOf" srcId="{A1F0E8B8-00E6-43CE-8E1F-A9918B608453}" destId="{2C701CAE-D8F1-461E-8A0C-C57AEB1CD6C2}" srcOrd="0" destOrd="0" presId="urn:microsoft.com/office/officeart/2005/8/layout/orgChart1"/>
    <dgm:cxn modelId="{DF334ACC-5A4B-4924-B7E1-A890D712FB4A}" type="presParOf" srcId="{A1F0E8B8-00E6-43CE-8E1F-A9918B608453}" destId="{0A55F855-E390-49C4-85C3-4EB5DC8DFEC3}" srcOrd="1" destOrd="0" presId="urn:microsoft.com/office/officeart/2005/8/layout/orgChart1"/>
    <dgm:cxn modelId="{167687E9-AD92-438C-A4D7-707879F2F7D2}" type="presParOf" srcId="{781D4557-4BA2-4B53-85D2-D0A8E2F29ACB}" destId="{8FDA77AA-02A8-4EBB-8954-A3306A125F11}" srcOrd="1" destOrd="0" presId="urn:microsoft.com/office/officeart/2005/8/layout/orgChart1"/>
    <dgm:cxn modelId="{995EACC7-7B11-403C-998A-DFD2885CCA53}" type="presParOf" srcId="{781D4557-4BA2-4B53-85D2-D0A8E2F29ACB}" destId="{802B30D6-A884-4929-98EE-4DE3E2D91CB8}" srcOrd="2" destOrd="0" presId="urn:microsoft.com/office/officeart/2005/8/layout/orgChart1"/>
    <dgm:cxn modelId="{5DF9E953-2608-42F6-97FC-50FE97BE9FAB}" type="presParOf" srcId="{3666C14E-3FE7-4AB2-BA4F-4535D42C477E}" destId="{4E5DB2E5-BC21-45FD-89CF-804EEEA73D92}" srcOrd="2" destOrd="0" presId="urn:microsoft.com/office/officeart/2005/8/layout/orgChart1"/>
    <dgm:cxn modelId="{B2AD599D-F60F-4B5B-8A0C-0EFBDE92A7AE}" type="presParOf" srcId="{3666C14E-3FE7-4AB2-BA4F-4535D42C477E}" destId="{FEF5B6E2-22EA-4CFA-BF26-961399773F49}" srcOrd="3" destOrd="0" presId="urn:microsoft.com/office/officeart/2005/8/layout/orgChart1"/>
    <dgm:cxn modelId="{64A5D1D7-A20A-42D5-90DF-320D7D44A5E5}" type="presParOf" srcId="{FEF5B6E2-22EA-4CFA-BF26-961399773F49}" destId="{42BED641-FA4F-4D4B-9A19-A7D3C3BE1408}" srcOrd="0" destOrd="0" presId="urn:microsoft.com/office/officeart/2005/8/layout/orgChart1"/>
    <dgm:cxn modelId="{3009E608-125A-4D57-8963-E8E598612B95}" type="presParOf" srcId="{42BED641-FA4F-4D4B-9A19-A7D3C3BE1408}" destId="{74487508-3D4F-4F35-9119-7335AA499C95}" srcOrd="0" destOrd="0" presId="urn:microsoft.com/office/officeart/2005/8/layout/orgChart1"/>
    <dgm:cxn modelId="{32241A7D-A8E0-4C7A-A4A0-AB2561E87D26}" type="presParOf" srcId="{42BED641-FA4F-4D4B-9A19-A7D3C3BE1408}" destId="{EA4E738B-1483-44D6-89EB-8256A9C3F87D}" srcOrd="1" destOrd="0" presId="urn:microsoft.com/office/officeart/2005/8/layout/orgChart1"/>
    <dgm:cxn modelId="{340D567E-9795-4A96-99DE-2C9FB7BEC981}" type="presParOf" srcId="{FEF5B6E2-22EA-4CFA-BF26-961399773F49}" destId="{B5B7C6F2-824B-4B22-9513-4D47B87A1DEF}" srcOrd="1" destOrd="0" presId="urn:microsoft.com/office/officeart/2005/8/layout/orgChart1"/>
    <dgm:cxn modelId="{6AFF2AEA-766A-42FF-9DB8-B5B61BC1ED50}" type="presParOf" srcId="{FEF5B6E2-22EA-4CFA-BF26-961399773F49}" destId="{AD4B3EEE-3AC5-44A5-8891-70C0728030DE}" srcOrd="2" destOrd="0" presId="urn:microsoft.com/office/officeart/2005/8/layout/orgChart1"/>
    <dgm:cxn modelId="{BA72A7FE-A966-4053-8C67-8E27F2017790}" type="presParOf" srcId="{3666C14E-3FE7-4AB2-BA4F-4535D42C477E}" destId="{1A2BCB80-89E2-41EC-87D9-8650DA66AB8A}" srcOrd="4" destOrd="0" presId="urn:microsoft.com/office/officeart/2005/8/layout/orgChart1"/>
    <dgm:cxn modelId="{897D7B40-B83A-4EE8-9EEB-CA630379384C}" type="presParOf" srcId="{3666C14E-3FE7-4AB2-BA4F-4535D42C477E}" destId="{CD498E25-17A8-4592-A106-0BDE77F9F8BE}" srcOrd="5" destOrd="0" presId="urn:microsoft.com/office/officeart/2005/8/layout/orgChart1"/>
    <dgm:cxn modelId="{D828ADBB-EE96-4867-AC76-6500FB52BAD8}" type="presParOf" srcId="{CD498E25-17A8-4592-A106-0BDE77F9F8BE}" destId="{1832CD07-F56C-4B75-9FC3-CEF6C2D6EA45}" srcOrd="0" destOrd="0" presId="urn:microsoft.com/office/officeart/2005/8/layout/orgChart1"/>
    <dgm:cxn modelId="{87BD73C6-C1BA-48E4-8939-17E016FB1E1B}" type="presParOf" srcId="{1832CD07-F56C-4B75-9FC3-CEF6C2D6EA45}" destId="{F7484F86-9514-4EEC-AAEC-65AD9B4B3D96}" srcOrd="0" destOrd="0" presId="urn:microsoft.com/office/officeart/2005/8/layout/orgChart1"/>
    <dgm:cxn modelId="{95B08E34-60B9-476F-9DBB-5238818FF9B9}" type="presParOf" srcId="{1832CD07-F56C-4B75-9FC3-CEF6C2D6EA45}" destId="{2F8AA862-E8D3-4043-95F3-7EBB33FDC237}" srcOrd="1" destOrd="0" presId="urn:microsoft.com/office/officeart/2005/8/layout/orgChart1"/>
    <dgm:cxn modelId="{4A6F8EC0-E309-4C2D-B02F-824E06A85454}" type="presParOf" srcId="{CD498E25-17A8-4592-A106-0BDE77F9F8BE}" destId="{D6D1B4BE-1E43-4CD4-965F-996A3963A4DE}" srcOrd="1" destOrd="0" presId="urn:microsoft.com/office/officeart/2005/8/layout/orgChart1"/>
    <dgm:cxn modelId="{FFD986E9-2EC7-4EF4-ACED-C77777C5C1F3}" type="presParOf" srcId="{CD498E25-17A8-4592-A106-0BDE77F9F8BE}" destId="{2585E360-1265-4DAF-8ED0-8CB30CFCA044}" srcOrd="2" destOrd="0" presId="urn:microsoft.com/office/officeart/2005/8/layout/orgChart1"/>
    <dgm:cxn modelId="{595699B6-9063-4A88-BC9B-9AA8B3161F1A}" type="presParOf" srcId="{3666C14E-3FE7-4AB2-BA4F-4535D42C477E}" destId="{9AAB9F84-69DB-4974-8FB3-17FE16A42904}" srcOrd="6" destOrd="0" presId="urn:microsoft.com/office/officeart/2005/8/layout/orgChart1"/>
    <dgm:cxn modelId="{2EA24F2C-60B9-4757-A465-6965CA358AF2}" type="presParOf" srcId="{3666C14E-3FE7-4AB2-BA4F-4535D42C477E}" destId="{C3EE2C24-35C5-4383-8BA8-04718D61B1E3}" srcOrd="7" destOrd="0" presId="urn:microsoft.com/office/officeart/2005/8/layout/orgChart1"/>
    <dgm:cxn modelId="{CFA35C51-C7B6-479E-93E1-38C063293757}" type="presParOf" srcId="{C3EE2C24-35C5-4383-8BA8-04718D61B1E3}" destId="{D76FB983-6AF4-4D17-803C-BE4F9D86E241}" srcOrd="0" destOrd="0" presId="urn:microsoft.com/office/officeart/2005/8/layout/orgChart1"/>
    <dgm:cxn modelId="{5B748D9D-E341-4C08-8C57-3E6864C854A7}" type="presParOf" srcId="{D76FB983-6AF4-4D17-803C-BE4F9D86E241}" destId="{C95AECE2-07C4-42E7-90DA-5CD8EA216CFC}" srcOrd="0" destOrd="0" presId="urn:microsoft.com/office/officeart/2005/8/layout/orgChart1"/>
    <dgm:cxn modelId="{C9116CE2-6292-4527-9F82-72B3CFF19FFD}" type="presParOf" srcId="{D76FB983-6AF4-4D17-803C-BE4F9D86E241}" destId="{4704A764-F3E3-46A1-B698-AC3BCD85875D}" srcOrd="1" destOrd="0" presId="urn:microsoft.com/office/officeart/2005/8/layout/orgChart1"/>
    <dgm:cxn modelId="{49B47835-D45F-499C-AADC-BAE40C35C58B}" type="presParOf" srcId="{C3EE2C24-35C5-4383-8BA8-04718D61B1E3}" destId="{C07B020C-8290-4505-84E9-D8CD925D7B93}" srcOrd="1" destOrd="0" presId="urn:microsoft.com/office/officeart/2005/8/layout/orgChart1"/>
    <dgm:cxn modelId="{38CB4747-8B15-46B3-BFA9-583FB755EBD5}" type="presParOf" srcId="{C3EE2C24-35C5-4383-8BA8-04718D61B1E3}" destId="{97715D9E-A6B5-4BE2-9531-017E1F9F5E37}" srcOrd="2" destOrd="0" presId="urn:microsoft.com/office/officeart/2005/8/layout/orgChart1"/>
    <dgm:cxn modelId="{B7AD1EE8-8A93-4C01-ACB4-9D473B034EF6}" type="presParOf" srcId="{3666C14E-3FE7-4AB2-BA4F-4535D42C477E}" destId="{F8AA5B07-D62E-4BEF-A7F4-BB8154CE0161}" srcOrd="8" destOrd="0" presId="urn:microsoft.com/office/officeart/2005/8/layout/orgChart1"/>
    <dgm:cxn modelId="{4FD39A26-88BB-4741-B8C9-CD0379501BF9}" type="presParOf" srcId="{3666C14E-3FE7-4AB2-BA4F-4535D42C477E}" destId="{28D3CB32-FAA0-4273-8538-1EB307061468}" srcOrd="9" destOrd="0" presId="urn:microsoft.com/office/officeart/2005/8/layout/orgChart1"/>
    <dgm:cxn modelId="{9C1D16F9-A795-489A-8FD1-6E0A017DC6B0}" type="presParOf" srcId="{28D3CB32-FAA0-4273-8538-1EB307061468}" destId="{4E6634D0-9CA1-4ACD-BF91-91BEE47E76EF}" srcOrd="0" destOrd="0" presId="urn:microsoft.com/office/officeart/2005/8/layout/orgChart1"/>
    <dgm:cxn modelId="{E2638397-BE77-4279-AAB0-788BA5E8D62F}" type="presParOf" srcId="{4E6634D0-9CA1-4ACD-BF91-91BEE47E76EF}" destId="{EE219807-47C8-4941-99AE-CE39076E53F5}" srcOrd="0" destOrd="0" presId="urn:microsoft.com/office/officeart/2005/8/layout/orgChart1"/>
    <dgm:cxn modelId="{E04EAD99-A5C1-41D9-B476-6F20929AAD6B}" type="presParOf" srcId="{4E6634D0-9CA1-4ACD-BF91-91BEE47E76EF}" destId="{A8ED66CC-CBB3-4EB5-ADE1-6E062170315B}" srcOrd="1" destOrd="0" presId="urn:microsoft.com/office/officeart/2005/8/layout/orgChart1"/>
    <dgm:cxn modelId="{BE523159-B5DD-49B6-A7D7-514774816876}" type="presParOf" srcId="{28D3CB32-FAA0-4273-8538-1EB307061468}" destId="{55A4A9B7-D2D2-4F27-9972-54B957F184B3}" srcOrd="1" destOrd="0" presId="urn:microsoft.com/office/officeart/2005/8/layout/orgChart1"/>
    <dgm:cxn modelId="{9F8719FE-88C2-4676-BEC1-51F0E7BFB441}" type="presParOf" srcId="{28D3CB32-FAA0-4273-8538-1EB307061468}" destId="{A6D08738-8725-4BBB-8D6E-6E0F7F338F27}" srcOrd="2" destOrd="0" presId="urn:microsoft.com/office/officeart/2005/8/layout/orgChart1"/>
    <dgm:cxn modelId="{85A3E5ED-AA3A-4881-BB5E-4E9B06D4265E}" type="presParOf" srcId="{D09FB176-C899-4C34-A2EF-DF4099E3930B}" destId="{10032A81-28F1-4589-A2C9-2F713826DB5B}" srcOrd="2" destOrd="0" presId="urn:microsoft.com/office/officeart/2005/8/layout/orgChart1"/>
    <dgm:cxn modelId="{CF4517EB-606E-4131-9CDF-DCC36F45C7FA}" type="presParOf" srcId="{B9578B13-712D-4BAD-A28F-A7352074EDA6}" destId="{32FB19E3-A600-4FF8-A94D-C01CD3811CEB}" srcOrd="2" destOrd="0" presId="urn:microsoft.com/office/officeart/2005/8/layout/orgChart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type="parTrans" cxnId="{62D3D611-F7F7-48F8-818D-97E3036B4661}">
      <dgm:prSet/>
      <dgm:spPr/>
      <dgm:t>
        <a:bodyPr/>
        <a:lstStyle/>
        <a:p>
          <a:endParaRPr lang="en-US"/>
        </a:p>
      </dgm:t>
    </dgm:pt>
    <dgm:pt modelId="{2BB24C7C-03A9-467E-B195-815F3F9D728A}" type="sibTrans" cxnId="{62D3D611-F7F7-48F8-818D-97E3036B4661}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type="parTrans" cxnId="{0A95BE57-5B99-44FA-9C7B-D3C8BF81262C}">
      <dgm:prSet/>
      <dgm:spPr/>
      <dgm:t>
        <a:bodyPr/>
        <a:lstStyle/>
        <a:p>
          <a:endParaRPr lang="en-US"/>
        </a:p>
      </dgm:t>
    </dgm:pt>
    <dgm:pt modelId="{0375E773-CE61-4D48-ABA9-9ECD5EC1B0AF}" type="sibTrans" cxnId="{0A95BE57-5B99-44FA-9C7B-D3C8BF81262C}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type="parTrans" cxnId="{4AFE04D0-F60A-4DE7-BE84-6DFBEC648F99}">
      <dgm:prSet/>
      <dgm:spPr/>
      <dgm:t>
        <a:bodyPr/>
        <a:lstStyle/>
        <a:p>
          <a:endParaRPr lang="en-US"/>
        </a:p>
      </dgm:t>
    </dgm:pt>
    <dgm:pt modelId="{5188A0D4-B27F-406F-A4D0-92D1418347AA}" type="sibTrans" cxnId="{4AFE04D0-F60A-4DE7-BE84-6DFBEC648F99}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type="parTrans" cxnId="{3534BC46-7AC1-4C3C-AF31-12BC549EBAC6}">
      <dgm:prSet/>
      <dgm:spPr/>
      <dgm:t>
        <a:bodyPr/>
        <a:lstStyle/>
        <a:p>
          <a:endParaRPr lang="en-US"/>
        </a:p>
      </dgm:t>
    </dgm:pt>
    <dgm:pt modelId="{022B1737-D658-4470-AFC8-A1A7DC2269CF}" type="sibTrans" cxnId="{3534BC46-7AC1-4C3C-AF31-12BC549EBAC6}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type="parTrans" cxnId="{A5D42D30-8BBB-47C1-820D-B0F5B8A4D038}">
      <dgm:prSet/>
      <dgm:spPr/>
      <dgm:t>
        <a:bodyPr/>
        <a:lstStyle/>
        <a:p>
          <a:endParaRPr lang="en-US"/>
        </a:p>
      </dgm:t>
    </dgm:pt>
    <dgm:pt modelId="{05D9770A-7F49-49EB-8F2F-083A9541BD56}" type="sibTrans" cxnId="{A5D42D30-8BBB-47C1-820D-B0F5B8A4D038}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type="parTrans" cxnId="{719A483F-C205-4BB1-A678-1BEB349FEF1A}">
      <dgm:prSet/>
      <dgm:spPr/>
      <dgm:t>
        <a:bodyPr/>
        <a:lstStyle/>
        <a:p>
          <a:endParaRPr lang="en-US"/>
        </a:p>
      </dgm:t>
    </dgm:pt>
    <dgm:pt modelId="{F44A0280-D48E-4F84-9012-DEBE8E5A64CB}" type="sibTrans" cxnId="{719A483F-C205-4BB1-A678-1BEB349FEF1A}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type="parTrans" cxnId="{F67A366D-13B3-43B7-929E-D479156FF46D}">
      <dgm:prSet/>
      <dgm:spPr/>
      <dgm:t>
        <a:bodyPr/>
        <a:lstStyle/>
        <a:p>
          <a:endParaRPr lang="en-US"/>
        </a:p>
      </dgm:t>
    </dgm:pt>
    <dgm:pt modelId="{193B2A18-641D-4273-9C4D-1CAB56A9F9C4}" type="sibTrans" cxnId="{F67A366D-13B3-43B7-929E-D479156FF46D}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type="parTrans" cxnId="{2F09A822-1F9F-4736-8100-A72B203EAFD5}">
      <dgm:prSet/>
      <dgm:spPr/>
      <dgm:t>
        <a:bodyPr/>
        <a:lstStyle/>
        <a:p>
          <a:endParaRPr lang="en-US"/>
        </a:p>
      </dgm:t>
    </dgm:pt>
    <dgm:pt modelId="{23313101-1841-452C-B345-25B453F1C5FB}" type="sibTrans" cxnId="{2F09A822-1F9F-4736-8100-A72B203EAFD5}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type="parTrans" cxnId="{1EB78B0D-4E0E-4F8E-A755-D40B8F078319}">
      <dgm:prSet/>
      <dgm:spPr/>
      <dgm:t>
        <a:bodyPr/>
        <a:lstStyle/>
        <a:p>
          <a:endParaRPr lang="en-US"/>
        </a:p>
      </dgm:t>
    </dgm:pt>
    <dgm:pt modelId="{D3410E9C-65F8-4E5D-A91D-C77768955C26}" type="sibTrans" cxnId="{1EB78B0D-4E0E-4F8E-A755-D40B8F078319}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type="parTrans" cxnId="{F93F7D88-5081-458B-87AE-738BADF69E2D}">
      <dgm:prSet/>
      <dgm:spPr/>
      <dgm:t>
        <a:bodyPr/>
        <a:lstStyle/>
        <a:p>
          <a:endParaRPr lang="en-US"/>
        </a:p>
      </dgm:t>
    </dgm:pt>
    <dgm:pt modelId="{7CCF9A5F-02C8-4869-8B0F-982990BAC5A8}" type="sibTrans" cxnId="{F93F7D88-5081-458B-87AE-738BADF69E2D}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type="parTrans" cxnId="{A3323239-6160-4FFC-A4FF-65905DE02548}">
      <dgm:prSet/>
      <dgm:spPr/>
      <dgm:t>
        <a:bodyPr/>
        <a:lstStyle/>
        <a:p>
          <a:endParaRPr lang="en-US"/>
        </a:p>
      </dgm:t>
    </dgm:pt>
    <dgm:pt modelId="{42EC7760-387A-4B9D-B05C-86184DD90216}" type="sibTrans" cxnId="{A3323239-6160-4FFC-A4FF-65905DE02548}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type="parTrans" cxnId="{41607B5C-242B-43B1-AAE9-3469DF896A48}">
      <dgm:prSet/>
      <dgm:spPr/>
      <dgm:t>
        <a:bodyPr/>
        <a:lstStyle/>
        <a:p>
          <a:endParaRPr lang="en-US"/>
        </a:p>
      </dgm:t>
    </dgm:pt>
    <dgm:pt modelId="{18A0654F-56A6-4BF5-A2AA-4D910294ECA7}" type="sibTrans" cxnId="{41607B5C-242B-43B1-AAE9-3469DF896A48}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type="parTrans" cxnId="{80240499-6018-490B-97D2-B8F841E00417}">
      <dgm:prSet/>
      <dgm:spPr/>
      <dgm:t>
        <a:bodyPr/>
        <a:lstStyle/>
        <a:p>
          <a:endParaRPr lang="en-US"/>
        </a:p>
      </dgm:t>
    </dgm:pt>
    <dgm:pt modelId="{3152A623-71FC-46BA-B163-B2CB884C1950}" type="sibTrans" cxnId="{80240499-6018-490B-97D2-B8F841E00417}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type="parTrans" cxnId="{D95B5EC6-1086-4F07-B7AA-7D42011840F1}">
      <dgm:prSet/>
      <dgm:spPr/>
      <dgm:t>
        <a:bodyPr/>
        <a:lstStyle/>
        <a:p>
          <a:endParaRPr lang="en-US"/>
        </a:p>
      </dgm:t>
    </dgm:pt>
    <dgm:pt modelId="{97500BCB-9496-42E6-85B7-F43988AE5A2B}" type="sibTrans" cxnId="{D95B5EC6-1086-4F07-B7AA-7D42011840F1}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type="parTrans" cxnId="{6C6376CE-1309-441D-9511-7B47F6FE40FD}">
      <dgm:prSet/>
      <dgm:spPr/>
      <dgm:t>
        <a:bodyPr/>
        <a:lstStyle/>
        <a:p>
          <a:endParaRPr lang="en-US"/>
        </a:p>
      </dgm:t>
    </dgm:pt>
    <dgm:pt modelId="{69C218C4-B39A-4EBE-86ED-43E9EA397A3F}" type="sibTrans" cxnId="{6C6376CE-1309-441D-9511-7B47F6FE40FD}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type="parTrans" cxnId="{34057DA2-0171-4A6A-913F-43A45C99C628}">
      <dgm:prSet/>
      <dgm:spPr/>
      <dgm:t>
        <a:bodyPr/>
        <a:lstStyle/>
        <a:p>
          <a:endParaRPr lang="en-US"/>
        </a:p>
      </dgm:t>
    </dgm:pt>
    <dgm:pt modelId="{857D8994-6BF3-4045-8D92-F3715E49F675}" type="sibTrans" cxnId="{34057DA2-0171-4A6A-913F-43A45C99C628}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type="parTrans" cxnId="{CFD40B4D-5EC0-4B94-959C-706B913F55C5}">
      <dgm:prSet/>
      <dgm:spPr/>
      <dgm:t>
        <a:bodyPr/>
        <a:lstStyle/>
        <a:p>
          <a:endParaRPr lang="en-US"/>
        </a:p>
      </dgm:t>
    </dgm:pt>
    <dgm:pt modelId="{ED809CED-2E1C-47AD-8EE6-96AF01FAC231}" type="sibTrans" cxnId="{CFD40B4D-5EC0-4B94-959C-706B913F55C5}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type="parTrans" cxnId="{36A3CCD9-A34E-4D94-B842-D9C245213396}">
      <dgm:prSet/>
      <dgm:spPr/>
      <dgm:t>
        <a:bodyPr/>
        <a:lstStyle/>
        <a:p>
          <a:endParaRPr lang="en-US"/>
        </a:p>
      </dgm:t>
    </dgm:pt>
    <dgm:pt modelId="{978D9EE4-67DA-4450-A323-BED4E4CBA624}" type="sibTrans" cxnId="{36A3CCD9-A34E-4D94-B842-D9C245213396}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546DCDDF-EFF0-4EB8-8238-680F7E29F52A}" type="presOf" srcId="{8514C17C-35EC-4D14-92F7-13A577CAA5C4}" destId="{3AA4BA60-CAF3-4B65-8A7B-26648B565082}" srcOrd="1" destOrd="0" presId="urn:microsoft.com/office/officeart/2005/8/layout/orgChart1"/>
    <dgm:cxn modelId="{0E28BF38-CACC-4515-9657-5FB798BA156B}" type="presOf" srcId="{C7336B56-6975-43EE-AA11-2CF9D86F3B72}" destId="{2F8AA862-E8D3-4043-95F3-7EBB33FDC237}" srcOrd="1" destOrd="0" presId="urn:microsoft.com/office/officeart/2005/8/layout/orgChart1"/>
    <dgm:cxn modelId="{6B832CD1-AD8E-47F9-9965-EFC2F057BCF3}" type="presOf" srcId="{BCA1F9C7-A2DE-4DA9-9030-581CAAE089DA}" destId="{7E670A0B-4B6A-45AD-AE95-FAE9E52BA24F}" srcOrd="0" destOrd="0" presId="urn:microsoft.com/office/officeart/2005/8/layout/orgChart1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87CDFF6D-81DD-4F8D-9212-224AA3B95D80}" type="presOf" srcId="{844909A3-F2C8-49AE-869B-AFCA0AC709DF}" destId="{5A29D58D-62CC-4731-8120-CAD4354C3E03}" srcOrd="0" destOrd="0" presId="urn:microsoft.com/office/officeart/2005/8/layout/orgChart1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FB56A6A0-39B6-4C4C-B0F2-0D903701D976}" type="presOf" srcId="{51AC05A3-5125-4631-8328-EE9742C5CE1F}" destId="{7533127D-6F77-420D-9337-03A9B17677A7}" srcOrd="0" destOrd="0" presId="urn:microsoft.com/office/officeart/2005/8/layout/orgChart1"/>
    <dgm:cxn modelId="{2926B7CA-34E0-4D24-A9A4-2BE6A75FB80A}" type="presOf" srcId="{D3B00EB5-7252-4C54-A138-4FDE2761BA89}" destId="{77FF546B-1ADB-4B35-B705-B48DE95D0A7F}" srcOrd="0" destOrd="0" presId="urn:microsoft.com/office/officeart/2005/8/layout/orgChart1"/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1D55C1B0-98B5-4AE3-8806-94B21DACBBE0}" type="presOf" srcId="{69BEBD41-3545-40FD-BFDD-D21BD47C872E}" destId="{74487508-3D4F-4F35-9119-7335AA499C95}" srcOrd="0" destOrd="0" presId="urn:microsoft.com/office/officeart/2005/8/layout/orgChart1"/>
    <dgm:cxn modelId="{165F2220-37F7-4162-9F6D-9BD0B3DDD9F7}" type="presOf" srcId="{D656347E-658D-41DE-86E2-9688A1F66EB3}" destId="{D351E307-7A60-4733-B21C-CC6D6E5D051D}" srcOrd="0" destOrd="0" presId="urn:microsoft.com/office/officeart/2005/8/layout/orgChart1"/>
    <dgm:cxn modelId="{D6052200-AAE9-47F9-BBF8-72B38E50A81E}" type="presOf" srcId="{092024CE-8423-4E50-A34E-3122E05631CC}" destId="{0A55F855-E390-49C4-85C3-4EB5DC8DFEC3}" srcOrd="1" destOrd="0" presId="urn:microsoft.com/office/officeart/2005/8/layout/orgChart1"/>
    <dgm:cxn modelId="{207E38FD-0EB8-4641-9A65-28C898389235}" type="presOf" srcId="{E2FDDA39-0A56-4C19-9570-F6322A50CD7C}" destId="{C95AECE2-07C4-42E7-90DA-5CD8EA216CFC}" srcOrd="0" destOrd="0" presId="urn:microsoft.com/office/officeart/2005/8/layout/orgChart1"/>
    <dgm:cxn modelId="{EF138AD1-D185-4205-836A-2B04BC2543F5}" type="presOf" srcId="{BAA37ED3-8504-4718-82EA-2141E33A703B}" destId="{C6471DB4-9B93-437A-AEBE-F3B71F737DF8}" srcOrd="0" destOrd="0" presId="urn:microsoft.com/office/officeart/2005/8/layout/orgChart1"/>
    <dgm:cxn modelId="{65A35175-B312-4616-AD4C-F15126E66EFF}" type="presOf" srcId="{B103CFD6-C2F2-4A76-8866-035FF64E5877}" destId="{2FA1AE03-77C2-487B-948B-82122901556A}" srcOrd="1" destOrd="0" presId="urn:microsoft.com/office/officeart/2005/8/layout/orgChart1"/>
    <dgm:cxn modelId="{A4953614-87BA-486C-81AA-CD42F18EB1B2}" type="presOf" srcId="{41CBE71F-8A1C-4046-8B51-627382F890A8}" destId="{BD53C961-9C2E-42B5-A825-EB1CD5AF2FE3}" srcOrd="0" destOrd="0" presId="urn:microsoft.com/office/officeart/2005/8/layout/orgChart1"/>
    <dgm:cxn modelId="{835A38DF-8572-465E-B0EE-CFAA417FFF35}" type="presOf" srcId="{43C964D4-3EA5-4709-BA45-DC9671707267}" destId="{ABF5B3AF-9C3F-43AC-89B9-A4B84688B739}" srcOrd="0" destOrd="0" presId="urn:microsoft.com/office/officeart/2005/8/layout/orgChart1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59B4BEDC-6C4B-40FE-BC8C-7904D79CB462}" type="presOf" srcId="{57A44C0D-573F-44FB-BC9E-B18382ACCC39}" destId="{9AAB9F84-69DB-4974-8FB3-17FE16A42904}" srcOrd="0" destOrd="0" presId="urn:microsoft.com/office/officeart/2005/8/layout/orgChart1"/>
    <dgm:cxn modelId="{D786A7BB-659D-4A1F-B669-A3CA1B355F3F}" type="presOf" srcId="{6A766238-49C0-489C-9759-5801318FB123}" destId="{F4F60A8B-BCFE-4E33-9289-BF4CA9206F7B}" srcOrd="1" destOrd="0" presId="urn:microsoft.com/office/officeart/2005/8/layout/orgChart1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0131CD30-02C8-4BB2-A88B-4917CD17DA64}" type="presOf" srcId="{8514C17C-35EC-4D14-92F7-13A577CAA5C4}" destId="{079C46BA-E270-4C4F-9AA8-92E32A64D736}" srcOrd="0" destOrd="0" presId="urn:microsoft.com/office/officeart/2005/8/layout/orgChart1"/>
    <dgm:cxn modelId="{D8D7E482-BD13-4683-A1D0-5E9758CADCFD}" type="presOf" srcId="{CE683E6A-A313-4F5C-8639-235783D1198F}" destId="{6C1B72B2-EE6C-495B-ADAD-8508CE8EB807}" srcOrd="0" destOrd="0" presId="urn:microsoft.com/office/officeart/2005/8/layout/orgChart1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B2F6D9CD-487C-4279-8758-A6110EB4D49C}" type="presOf" srcId="{DC9F82DD-39AD-486C-81D6-0E3C38A96BAD}" destId="{4F6F1802-D2DC-45F2-8B57-B9ACE00E096B}" srcOrd="0" destOrd="0" presId="urn:microsoft.com/office/officeart/2005/8/layout/orgChart1"/>
    <dgm:cxn modelId="{60AEE291-E2E6-4696-91FC-9EBD5F47C37A}" type="presOf" srcId="{1D03C52E-27F1-4CAD-B953-A57260381D87}" destId="{52D64095-8F0B-43C5-A134-4F8EB745D0AC}" srcOrd="0" destOrd="0" presId="urn:microsoft.com/office/officeart/2005/8/layout/orgChart1"/>
    <dgm:cxn modelId="{800E5B87-5A1C-497C-9802-60D60040328F}" type="presOf" srcId="{1E17A9B5-1CC6-4BF4-A5EB-2099972243B8}" destId="{0044642D-BF6E-4946-989D-7BC76303D8B1}" srcOrd="1" destOrd="0" presId="urn:microsoft.com/office/officeart/2005/8/layout/orgChart1"/>
    <dgm:cxn modelId="{37CE9098-3701-45C5-973E-4EA4F8B7F560}" type="presOf" srcId="{DCCE79F2-51DC-4E3A-8F3D-0CB311D1F14D}" destId="{EE219807-47C8-4941-99AE-CE39076E53F5}" srcOrd="0" destOrd="0" presId="urn:microsoft.com/office/officeart/2005/8/layout/orgChart1"/>
    <dgm:cxn modelId="{0BAA542D-F288-42FE-84CA-59390DDACEE2}" type="presOf" srcId="{69BEBD41-3545-40FD-BFDD-D21BD47C872E}" destId="{EA4E738B-1483-44D6-89EB-8256A9C3F87D}" srcOrd="1" destOrd="0" presId="urn:microsoft.com/office/officeart/2005/8/layout/orgChart1"/>
    <dgm:cxn modelId="{57336AB4-1D40-4539-823A-6B8205FB2CA1}" type="presOf" srcId="{88B02B86-A182-47E8-98CE-5F03ED03FC83}" destId="{1A2BCB80-89E2-41EC-87D9-8650DA66AB8A}" srcOrd="0" destOrd="0" presId="urn:microsoft.com/office/officeart/2005/8/layout/orgChart1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C81040F1-5D83-4CCB-A3F6-EF0D217C198B}" type="presOf" srcId="{49A41343-8942-4E0A-948C-7308CFEDA337}" destId="{F8AA5B07-D62E-4BEF-A7F4-BB8154CE0161}" srcOrd="0" destOrd="0" presId="urn:microsoft.com/office/officeart/2005/8/layout/orgChart1"/>
    <dgm:cxn modelId="{4E477543-3486-4469-9B7E-F04ED5D386DA}" type="presOf" srcId="{BC7A14EC-7DD0-42E2-A28E-8428AF273F49}" destId="{4E5DB2E5-BC21-45FD-89CF-804EEEA73D92}" srcOrd="0" destOrd="0" presId="urn:microsoft.com/office/officeart/2005/8/layout/orgChart1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0E279C15-826D-4BC8-B999-BC937880AD5F}" type="presOf" srcId="{D91152BC-9A33-44D3-AEBB-F20420DB430F}" destId="{30DA9891-B7C7-405D-9015-1C3DF0E9850F}" srcOrd="0" destOrd="0" presId="urn:microsoft.com/office/officeart/2005/8/layout/orgChart1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E287DA20-7549-4E3C-BDF2-A7322E838632}" type="presOf" srcId="{CBC98D67-7A4E-4DF5-AC0F-18B667594BB8}" destId="{D644628E-4C6F-4DF2-8C07-D2B66E3A4757}" srcOrd="0" destOrd="0" presId="urn:microsoft.com/office/officeart/2005/8/layout/orgChart1"/>
    <dgm:cxn modelId="{0AD3E7F2-286A-43DF-8280-9F5BE0AEC2EF}" type="presOf" srcId="{DCCE79F2-51DC-4E3A-8F3D-0CB311D1F14D}" destId="{A8ED66CC-CBB3-4EB5-ADE1-6E062170315B}" srcOrd="1" destOrd="0" presId="urn:microsoft.com/office/officeart/2005/8/layout/orgChart1"/>
    <dgm:cxn modelId="{2CCB571E-FF61-45A5-BC4F-84EA73CAC9A2}" type="presOf" srcId="{D5F013B3-4B4E-4E38-9BAF-4B34B2BB0C79}" destId="{14A5ABF2-8B49-4694-AC4C-1A898869B017}" srcOrd="1" destOrd="0" presId="urn:microsoft.com/office/officeart/2005/8/layout/orgChart1"/>
    <dgm:cxn modelId="{F98FB18C-641C-4AE4-BDE0-ABAF7EFE1CA5}" type="presOf" srcId="{D91152BC-9A33-44D3-AEBB-F20420DB430F}" destId="{5EC808F1-181C-42C2-975C-2B558EBCB7FE}" srcOrd="1" destOrd="0" presId="urn:microsoft.com/office/officeart/2005/8/layout/orgChart1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3AD297C9-8A36-4CAE-B6B5-B9E3F7688864}" type="presOf" srcId="{092024CE-8423-4E50-A34E-3122E05631CC}" destId="{2C701CAE-D8F1-461E-8A0C-C57AEB1CD6C2}" srcOrd="0" destOrd="0" presId="urn:microsoft.com/office/officeart/2005/8/layout/orgChart1"/>
    <dgm:cxn modelId="{6017E091-0FEF-4FEE-8397-25900CA37764}" type="presOf" srcId="{D5F013B3-4B4E-4E38-9BAF-4B34B2BB0C79}" destId="{26E61D30-5696-4E05-9044-AF73EF27DAB2}" srcOrd="0" destOrd="0" presId="urn:microsoft.com/office/officeart/2005/8/layout/orgChart1"/>
    <dgm:cxn modelId="{7222F0D1-31BF-4A30-BE61-A59D4D8D672B}" type="presOf" srcId="{1E17A9B5-1CC6-4BF4-A5EB-2099972243B8}" destId="{F0DC39B6-0C64-430A-9FFB-4907B94E244D}" srcOrd="0" destOrd="0" presId="urn:microsoft.com/office/officeart/2005/8/layout/orgChart1"/>
    <dgm:cxn modelId="{F8D6C106-F6F8-426D-9DEF-A91C15E565C4}" type="presOf" srcId="{43C964D4-3EA5-4709-BA45-DC9671707267}" destId="{87899BB1-A811-4B2D-8FA3-633A97B1A6A6}" srcOrd="1" destOrd="0" presId="urn:microsoft.com/office/officeart/2005/8/layout/orgChart1"/>
    <dgm:cxn modelId="{F0DABC59-02A7-4B49-81DB-D370435748DE}" type="presOf" srcId="{88415C31-82DD-4EF9-9A7A-1D4D99FB6B9D}" destId="{0936C29E-0ABE-4289-9453-F6DF249F454C}" srcOrd="1" destOrd="0" presId="urn:microsoft.com/office/officeart/2005/8/layout/orgChart1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D4617985-AB8F-49E4-9727-30A931BEB695}" type="presOf" srcId="{0ED209FE-B93C-493B-85A2-BA5863869AE7}" destId="{B4ADFA40-1DC3-4BD0-BAE4-D5BA4FDF2B3E}" srcOrd="0" destOrd="0" presId="urn:microsoft.com/office/officeart/2005/8/layout/orgChart1"/>
    <dgm:cxn modelId="{64139710-5D0D-4074-A9DB-2C886DAC349D}" type="presOf" srcId="{B103CFD6-C2F2-4A76-8866-035FF64E5877}" destId="{D98E11BE-9177-4329-A5B4-B4B8653C2863}" srcOrd="0" destOrd="0" presId="urn:microsoft.com/office/officeart/2005/8/layout/orgChart1"/>
    <dgm:cxn modelId="{E9CA4DE1-B9B5-42FD-AD26-8024E629A5EC}" type="presOf" srcId="{6A766238-49C0-489C-9759-5801318FB123}" destId="{8F3E2022-AB5E-4438-BDBE-146FD19E8285}" srcOrd="0" destOrd="0" presId="urn:microsoft.com/office/officeart/2005/8/layout/orgChart1"/>
    <dgm:cxn modelId="{5E085CEF-2B63-45B6-9F56-E6C49D33363C}" type="presOf" srcId="{B40A1E99-819E-4C0D-B671-3D134F0F7163}" destId="{3A05D6AC-55D4-4F8B-831D-7528DBB5E857}" srcOrd="0" destOrd="0" presId="urn:microsoft.com/office/officeart/2005/8/layout/orgChart1"/>
    <dgm:cxn modelId="{DB35B87F-C419-422B-8C54-8E4E4AACEEC6}" type="presOf" srcId="{51AC05A3-5125-4631-8328-EE9742C5CE1F}" destId="{75DCBE71-7469-49E9-81E5-E6A43E3EC0DC}" srcOrd="1" destOrd="0" presId="urn:microsoft.com/office/officeart/2005/8/layout/orgChart1"/>
    <dgm:cxn modelId="{CAD27169-D2A3-4220-B6DA-4A17E6CB148C}" type="presOf" srcId="{C7336B56-6975-43EE-AA11-2CF9D86F3B72}" destId="{F7484F86-9514-4EEC-AAEC-65AD9B4B3D96}" srcOrd="0" destOrd="0" presId="urn:microsoft.com/office/officeart/2005/8/layout/orgChart1"/>
    <dgm:cxn modelId="{BD413ECF-6F3B-4F7A-A517-F7E23CA901F1}" type="presOf" srcId="{DCB062A1-302A-48A6-BE81-96138548FF70}" destId="{1AE91293-7748-4E52-8855-7B838C555EB9}" srcOrd="0" destOrd="0" presId="urn:microsoft.com/office/officeart/2005/8/layout/orgChart1"/>
    <dgm:cxn modelId="{BA52CC1B-1CDB-4F32-B0D5-4B16D73F942F}" type="presOf" srcId="{00B822AA-E50D-409C-8E77-78CE41F17C4F}" destId="{86ECFBC0-6EDE-49D7-A5E4-E61CBAF4A092}" srcOrd="0" destOrd="0" presId="urn:microsoft.com/office/officeart/2005/8/layout/orgChart1"/>
    <dgm:cxn modelId="{BAE5195C-CDE3-4BD3-B6B2-B3B312AB42DF}" type="presOf" srcId="{032924AE-7BA3-4608-9D4D-A10FC22FA55B}" destId="{842224E6-60DA-412E-8A1B-7533C1377869}" srcOrd="1" destOrd="0" presId="urn:microsoft.com/office/officeart/2005/8/layout/orgChart1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CBFC4FB8-4BDB-46E1-AC74-289709A61FE7}" type="presOf" srcId="{382A9707-8CE9-4448-A732-795155023764}" destId="{40CBCC65-FD09-4B94-B9C9-3482617F2627}" srcOrd="1" destOrd="0" presId="urn:microsoft.com/office/officeart/2005/8/layout/orgChart1"/>
    <dgm:cxn modelId="{E1A51A33-17A2-4124-94B5-ED9CE3A5C561}" type="presOf" srcId="{EDF4E25F-6E69-41B7-B57F-66E5D749104E}" destId="{CD65CBB6-B9A3-48AB-AFB3-4BE4B03553D3}" srcOrd="0" destOrd="0" presId="urn:microsoft.com/office/officeart/2005/8/layout/orgChart1"/>
    <dgm:cxn modelId="{23AFFDC7-1417-4355-A627-04B11FEF5362}" type="presOf" srcId="{00B822AA-E50D-409C-8E77-78CE41F17C4F}" destId="{EE7467E8-D778-4C18-9C7C-925EF25B0DC2}" srcOrd="1" destOrd="0" presId="urn:microsoft.com/office/officeart/2005/8/layout/orgChart1"/>
    <dgm:cxn modelId="{A2185A2A-7278-4335-8BC3-115E9C1F188B}" type="presOf" srcId="{88415C31-82DD-4EF9-9A7A-1D4D99FB6B9D}" destId="{ED956AEF-5A78-47DC-9D97-3B27A2E93095}" srcOrd="0" destOrd="0" presId="urn:microsoft.com/office/officeart/2005/8/layout/orgChart1"/>
    <dgm:cxn modelId="{F0840D7B-6612-42CF-9299-C4653C6EDB2D}" type="presOf" srcId="{382A9707-8CE9-4448-A732-795155023764}" destId="{C9EB4BFF-95DA-49B7-87A2-66A52A4FCDFA}" srcOrd="0" destOrd="0" presId="urn:microsoft.com/office/officeart/2005/8/layout/orgChart1"/>
    <dgm:cxn modelId="{6E2A46DD-8CA3-4B37-9171-9F40E7223883}" type="presOf" srcId="{B40A1E99-819E-4C0D-B671-3D134F0F7163}" destId="{179F0FCD-C306-4B84-A7DF-E34F9FAB6F56}" srcOrd="1" destOrd="0" presId="urn:microsoft.com/office/officeart/2005/8/layout/orgChart1"/>
    <dgm:cxn modelId="{73415F57-33F3-47D3-AA58-8EC225B31E7C}" type="presOf" srcId="{032924AE-7BA3-4608-9D4D-A10FC22FA55B}" destId="{FCA2B357-06A1-4199-999C-BBE32872F828}" srcOrd="0" destOrd="0" presId="urn:microsoft.com/office/officeart/2005/8/layout/orgChart1"/>
    <dgm:cxn modelId="{A4D478E1-D625-4C7A-9FAA-D5A1FF7E6666}" type="presOf" srcId="{E2FDDA39-0A56-4C19-9570-F6322A50CD7C}" destId="{4704A764-F3E3-46A1-B698-AC3BCD85875D}" srcOrd="1" destOrd="0" presId="urn:microsoft.com/office/officeart/2005/8/layout/orgChart1"/>
    <dgm:cxn modelId="{E0EB7DA1-5382-4494-B5B2-9AFC0753A294}" type="presOf" srcId="{3837525C-9A2A-44D5-8B42-9C0820CF3FF9}" destId="{6AC59FBD-FAEA-42FA-8EB1-29A7CC044828}" srcOrd="0" destOrd="0" presId="urn:microsoft.com/office/officeart/2005/8/layout/orgChart1"/>
    <dgm:cxn modelId="{D3C165A6-C6AE-464A-9963-A6F047F1D27D}" type="presParOf" srcId="{6C1B72B2-EE6C-495B-ADAD-8508CE8EB807}" destId="{B9578B13-712D-4BAD-A28F-A7352074EDA6}" srcOrd="0" destOrd="0" presId="urn:microsoft.com/office/officeart/2005/8/layout/orgChart1"/>
    <dgm:cxn modelId="{395138B7-EE72-40D3-B995-7F76DBDCA8E4}" type="presParOf" srcId="{B9578B13-712D-4BAD-A28F-A7352074EDA6}" destId="{EA34C8C8-6EC1-483B-8E39-8E6926CED3CE}" srcOrd="0" destOrd="0" presId="urn:microsoft.com/office/officeart/2005/8/layout/orgChart1"/>
    <dgm:cxn modelId="{71DEFC37-CD01-4F3D-A725-3384C7759FFE}" type="presParOf" srcId="{EA34C8C8-6EC1-483B-8E39-8E6926CED3CE}" destId="{D98E11BE-9177-4329-A5B4-B4B8653C2863}" srcOrd="0" destOrd="0" presId="urn:microsoft.com/office/officeart/2005/8/layout/orgChart1"/>
    <dgm:cxn modelId="{1B9A6AFE-9A75-49DA-A8D9-55BCD1F8E4EE}" type="presParOf" srcId="{EA34C8C8-6EC1-483B-8E39-8E6926CED3CE}" destId="{2FA1AE03-77C2-487B-948B-82122901556A}" srcOrd="1" destOrd="0" presId="urn:microsoft.com/office/officeart/2005/8/layout/orgChart1"/>
    <dgm:cxn modelId="{3902EDBE-8D64-44D8-B55A-957B14219EBE}" type="presParOf" srcId="{B9578B13-712D-4BAD-A28F-A7352074EDA6}" destId="{9C5DF944-3D7A-473D-A789-5CA86652B8F8}" srcOrd="1" destOrd="0" presId="urn:microsoft.com/office/officeart/2005/8/layout/orgChart1"/>
    <dgm:cxn modelId="{3D813BD5-90C9-45B1-B41A-D7970417DA2C}" type="presParOf" srcId="{9C5DF944-3D7A-473D-A789-5CA86652B8F8}" destId="{D351E307-7A60-4733-B21C-CC6D6E5D051D}" srcOrd="0" destOrd="0" presId="urn:microsoft.com/office/officeart/2005/8/layout/orgChart1"/>
    <dgm:cxn modelId="{50004CB0-A5DB-4BAD-9343-A38C1CC1ED22}" type="presParOf" srcId="{9C5DF944-3D7A-473D-A789-5CA86652B8F8}" destId="{60FE5B31-E82E-49E2-9469-B5D5674278BC}" srcOrd="1" destOrd="0" presId="urn:microsoft.com/office/officeart/2005/8/layout/orgChart1"/>
    <dgm:cxn modelId="{AFAA2E36-C738-4A43-A18F-AE4D45316B25}" type="presParOf" srcId="{60FE5B31-E82E-49E2-9469-B5D5674278BC}" destId="{CB88DD46-0D40-4A1B-9C97-26FA4C46EB15}" srcOrd="0" destOrd="0" presId="urn:microsoft.com/office/officeart/2005/8/layout/orgChart1"/>
    <dgm:cxn modelId="{5CB0B2F2-DF73-4B3B-BF7A-1D1881DEA190}" type="presParOf" srcId="{CB88DD46-0D40-4A1B-9C97-26FA4C46EB15}" destId="{ABF5B3AF-9C3F-43AC-89B9-A4B84688B739}" srcOrd="0" destOrd="0" presId="urn:microsoft.com/office/officeart/2005/8/layout/orgChart1"/>
    <dgm:cxn modelId="{05B0C2A1-9ED6-4D1C-BD6E-D61CEA7DD987}" type="presParOf" srcId="{CB88DD46-0D40-4A1B-9C97-26FA4C46EB15}" destId="{87899BB1-A811-4B2D-8FA3-633A97B1A6A6}" srcOrd="1" destOrd="0" presId="urn:microsoft.com/office/officeart/2005/8/layout/orgChart1"/>
    <dgm:cxn modelId="{F1184C0F-862C-437F-B45B-FDE2F932A84B}" type="presParOf" srcId="{60FE5B31-E82E-49E2-9469-B5D5674278BC}" destId="{B6A20B03-CFA9-41D8-9956-9F0EB448DC4A}" srcOrd="1" destOrd="0" presId="urn:microsoft.com/office/officeart/2005/8/layout/orgChart1"/>
    <dgm:cxn modelId="{E4A265FA-5260-4C07-9CCE-45ED00AFB51A}" type="presParOf" srcId="{B6A20B03-CFA9-41D8-9956-9F0EB448DC4A}" destId="{CD65CBB6-B9A3-48AB-AFB3-4BE4B03553D3}" srcOrd="0" destOrd="0" presId="urn:microsoft.com/office/officeart/2005/8/layout/orgChart1"/>
    <dgm:cxn modelId="{53F0F4F3-03A8-429F-B6D1-48F360E60B6A}" type="presParOf" srcId="{B6A20B03-CFA9-41D8-9956-9F0EB448DC4A}" destId="{ED1F0A6D-21D1-431E-B021-19DC70288741}" srcOrd="1" destOrd="0" presId="urn:microsoft.com/office/officeart/2005/8/layout/orgChart1"/>
    <dgm:cxn modelId="{6967321D-238C-414E-AD3B-BABF70B28C12}" type="presParOf" srcId="{ED1F0A6D-21D1-431E-B021-19DC70288741}" destId="{3035FF76-B78F-49A4-AACF-E2FF3786028F}" srcOrd="0" destOrd="0" presId="urn:microsoft.com/office/officeart/2005/8/layout/orgChart1"/>
    <dgm:cxn modelId="{5622D94C-E6B4-4FA7-9365-4AF817BE2AC9}" type="presParOf" srcId="{3035FF76-B78F-49A4-AACF-E2FF3786028F}" destId="{F0DC39B6-0C64-430A-9FFB-4907B94E244D}" srcOrd="0" destOrd="0" presId="urn:microsoft.com/office/officeart/2005/8/layout/orgChart1"/>
    <dgm:cxn modelId="{804B6B1B-6E50-42CB-9F2C-4DA44D2D4198}" type="presParOf" srcId="{3035FF76-B78F-49A4-AACF-E2FF3786028F}" destId="{0044642D-BF6E-4946-989D-7BC76303D8B1}" srcOrd="1" destOrd="0" presId="urn:microsoft.com/office/officeart/2005/8/layout/orgChart1"/>
    <dgm:cxn modelId="{C938A6F0-C306-42F2-BB1F-4605957C71B8}" type="presParOf" srcId="{ED1F0A6D-21D1-431E-B021-19DC70288741}" destId="{6F92EC3E-8AAE-41C7-BFFF-85E9DBCB215A}" srcOrd="1" destOrd="0" presId="urn:microsoft.com/office/officeart/2005/8/layout/orgChart1"/>
    <dgm:cxn modelId="{63E65355-DD62-4692-A6F2-487B4A6A0434}" type="presParOf" srcId="{ED1F0A6D-21D1-431E-B021-19DC70288741}" destId="{C359BE23-B469-48EB-819D-6F6FDCDBB0A8}" srcOrd="2" destOrd="0" presId="urn:microsoft.com/office/officeart/2005/8/layout/orgChart1"/>
    <dgm:cxn modelId="{97006339-3626-4E72-867D-F16F2BF2F53B}" type="presParOf" srcId="{B6A20B03-CFA9-41D8-9956-9F0EB448DC4A}" destId="{6AC59FBD-FAEA-42FA-8EB1-29A7CC044828}" srcOrd="2" destOrd="0" presId="urn:microsoft.com/office/officeart/2005/8/layout/orgChart1"/>
    <dgm:cxn modelId="{D48CF052-997E-42E1-B94A-1DBB091409DC}" type="presParOf" srcId="{B6A20B03-CFA9-41D8-9956-9F0EB448DC4A}" destId="{F2E1EDE4-99F4-4CBC-BA6A-91AF00914823}" srcOrd="3" destOrd="0" presId="urn:microsoft.com/office/officeart/2005/8/layout/orgChart1"/>
    <dgm:cxn modelId="{30AF2982-C8A4-45DF-9CC1-CED1DBA6324C}" type="presParOf" srcId="{F2E1EDE4-99F4-4CBC-BA6A-91AF00914823}" destId="{795B4B98-FEFB-4DAB-B785-2E28918B1C7E}" srcOrd="0" destOrd="0" presId="urn:microsoft.com/office/officeart/2005/8/layout/orgChart1"/>
    <dgm:cxn modelId="{B09A264A-30CE-42B7-96A9-20E117A8C15A}" type="presParOf" srcId="{795B4B98-FEFB-4DAB-B785-2E28918B1C7E}" destId="{C9EB4BFF-95DA-49B7-87A2-66A52A4FCDFA}" srcOrd="0" destOrd="0" presId="urn:microsoft.com/office/officeart/2005/8/layout/orgChart1"/>
    <dgm:cxn modelId="{7E12349A-55C8-48DE-A9B7-60075AC5ED16}" type="presParOf" srcId="{795B4B98-FEFB-4DAB-B785-2E28918B1C7E}" destId="{40CBCC65-FD09-4B94-B9C9-3482617F2627}" srcOrd="1" destOrd="0" presId="urn:microsoft.com/office/officeart/2005/8/layout/orgChart1"/>
    <dgm:cxn modelId="{14431858-388E-4DA5-ABEB-1ABCCD6CF6CA}" type="presParOf" srcId="{F2E1EDE4-99F4-4CBC-BA6A-91AF00914823}" destId="{6E67D5E8-91A3-4A9C-B70E-60777B0DD65E}" srcOrd="1" destOrd="0" presId="urn:microsoft.com/office/officeart/2005/8/layout/orgChart1"/>
    <dgm:cxn modelId="{544E39D2-96E5-4874-8A2C-1579874ADBAE}" type="presParOf" srcId="{F2E1EDE4-99F4-4CBC-BA6A-91AF00914823}" destId="{9041FCB5-DDBA-4A82-87F1-A20AE1F0ECFA}" srcOrd="2" destOrd="0" presId="urn:microsoft.com/office/officeart/2005/8/layout/orgChart1"/>
    <dgm:cxn modelId="{667BFE42-678D-46EA-8C81-B0F4C246BEDC}" type="presParOf" srcId="{B6A20B03-CFA9-41D8-9956-9F0EB448DC4A}" destId="{D644628E-4C6F-4DF2-8C07-D2B66E3A4757}" srcOrd="4" destOrd="0" presId="urn:microsoft.com/office/officeart/2005/8/layout/orgChart1"/>
    <dgm:cxn modelId="{48144A38-20D3-483B-AF28-80F3F6D9352D}" type="presParOf" srcId="{B6A20B03-CFA9-41D8-9956-9F0EB448DC4A}" destId="{4C59CDCC-8171-42A8-836D-8A7ADEF309D0}" srcOrd="5" destOrd="0" presId="urn:microsoft.com/office/officeart/2005/8/layout/orgChart1"/>
    <dgm:cxn modelId="{D33B7EAB-4392-4845-9B8D-6A94534FCD7F}" type="presParOf" srcId="{4C59CDCC-8171-42A8-836D-8A7ADEF309D0}" destId="{FED7DC99-D3B3-46B2-AE57-14D47B1F3671}" srcOrd="0" destOrd="0" presId="urn:microsoft.com/office/officeart/2005/8/layout/orgChart1"/>
    <dgm:cxn modelId="{078C4EA3-3A23-43D4-8A3D-240270A12AFF}" type="presParOf" srcId="{FED7DC99-D3B3-46B2-AE57-14D47B1F3671}" destId="{8F3E2022-AB5E-4438-BDBE-146FD19E8285}" srcOrd="0" destOrd="0" presId="urn:microsoft.com/office/officeart/2005/8/layout/orgChart1"/>
    <dgm:cxn modelId="{FC1FD2F4-C921-43B5-BFA7-7B915F0F435B}" type="presParOf" srcId="{FED7DC99-D3B3-46B2-AE57-14D47B1F3671}" destId="{F4F60A8B-BCFE-4E33-9289-BF4CA9206F7B}" srcOrd="1" destOrd="0" presId="urn:microsoft.com/office/officeart/2005/8/layout/orgChart1"/>
    <dgm:cxn modelId="{98E90D59-79D8-4AF6-87A0-847C04638CBA}" type="presParOf" srcId="{4C59CDCC-8171-42A8-836D-8A7ADEF309D0}" destId="{0717BF70-BD3E-4FBF-92BE-2C7F71500E41}" srcOrd="1" destOrd="0" presId="urn:microsoft.com/office/officeart/2005/8/layout/orgChart1"/>
    <dgm:cxn modelId="{8B6D647E-D378-4BF2-9131-9B9E9D9B725A}" type="presParOf" srcId="{4C59CDCC-8171-42A8-836D-8A7ADEF309D0}" destId="{0E63D1F7-0BB7-4B23-80D6-B69D7359A638}" srcOrd="2" destOrd="0" presId="urn:microsoft.com/office/officeart/2005/8/layout/orgChart1"/>
    <dgm:cxn modelId="{CECF6249-5C0E-4B4A-B73E-DF04F38B3D00}" type="presParOf" srcId="{B6A20B03-CFA9-41D8-9956-9F0EB448DC4A}" destId="{52D64095-8F0B-43C5-A134-4F8EB745D0AC}" srcOrd="6" destOrd="0" presId="urn:microsoft.com/office/officeart/2005/8/layout/orgChart1"/>
    <dgm:cxn modelId="{E63FC69F-3542-408D-8428-53F2770EB638}" type="presParOf" srcId="{B6A20B03-CFA9-41D8-9956-9F0EB448DC4A}" destId="{65175C4B-27F3-41C0-9093-49201195521B}" srcOrd="7" destOrd="0" presId="urn:microsoft.com/office/officeart/2005/8/layout/orgChart1"/>
    <dgm:cxn modelId="{9E1CC8F6-4B3F-492C-B20B-3181012A7062}" type="presParOf" srcId="{65175C4B-27F3-41C0-9093-49201195521B}" destId="{418B0B64-07DF-4A86-8188-2B3D12FF0C1B}" srcOrd="0" destOrd="0" presId="urn:microsoft.com/office/officeart/2005/8/layout/orgChart1"/>
    <dgm:cxn modelId="{AD877F1A-1BD4-43A5-8FED-8D8979E08800}" type="presParOf" srcId="{418B0B64-07DF-4A86-8188-2B3D12FF0C1B}" destId="{FCA2B357-06A1-4199-999C-BBE32872F828}" srcOrd="0" destOrd="0" presId="urn:microsoft.com/office/officeart/2005/8/layout/orgChart1"/>
    <dgm:cxn modelId="{0CAF0C45-9B07-4603-974B-A25AFE0DCF72}" type="presParOf" srcId="{418B0B64-07DF-4A86-8188-2B3D12FF0C1B}" destId="{842224E6-60DA-412E-8A1B-7533C1377869}" srcOrd="1" destOrd="0" presId="urn:microsoft.com/office/officeart/2005/8/layout/orgChart1"/>
    <dgm:cxn modelId="{7BE8FA53-A23A-48B3-ADDE-F5E0582C3EC3}" type="presParOf" srcId="{65175C4B-27F3-41C0-9093-49201195521B}" destId="{5FEE9627-663F-4879-B764-2FCAC3BEDB01}" srcOrd="1" destOrd="0" presId="urn:microsoft.com/office/officeart/2005/8/layout/orgChart1"/>
    <dgm:cxn modelId="{EB10F488-738F-45CE-9D83-79D41B3E55D0}" type="presParOf" srcId="{65175C4B-27F3-41C0-9093-49201195521B}" destId="{D211A30E-3DD6-4F3B-A936-B6D9FD1B5AD6}" srcOrd="2" destOrd="0" presId="urn:microsoft.com/office/officeart/2005/8/layout/orgChart1"/>
    <dgm:cxn modelId="{F8C52C0F-DDE4-43E7-9A00-77AD266CB66A}" type="presParOf" srcId="{60FE5B31-E82E-49E2-9469-B5D5674278BC}" destId="{0A55CB08-0585-4E83-BB9C-6136411D5C97}" srcOrd="2" destOrd="0" presId="urn:microsoft.com/office/officeart/2005/8/layout/orgChart1"/>
    <dgm:cxn modelId="{22478E1E-36D4-44EC-B23A-692B2067CC78}" type="presParOf" srcId="{9C5DF944-3D7A-473D-A789-5CA86652B8F8}" destId="{1AE91293-7748-4E52-8855-7B838C555EB9}" srcOrd="2" destOrd="0" presId="urn:microsoft.com/office/officeart/2005/8/layout/orgChart1"/>
    <dgm:cxn modelId="{8A193E9F-C936-4466-A39B-EBB84991332B}" type="presParOf" srcId="{9C5DF944-3D7A-473D-A789-5CA86652B8F8}" destId="{8BAB2199-5159-41F9-8708-33820C9B03A9}" srcOrd="3" destOrd="0" presId="urn:microsoft.com/office/officeart/2005/8/layout/orgChart1"/>
    <dgm:cxn modelId="{390CE2EA-D734-485B-BCF7-61418F8A2E19}" type="presParOf" srcId="{8BAB2199-5159-41F9-8708-33820C9B03A9}" destId="{4AEEF0FD-EB99-4BD5-89CD-011B1DDC19F8}" srcOrd="0" destOrd="0" presId="urn:microsoft.com/office/officeart/2005/8/layout/orgChart1"/>
    <dgm:cxn modelId="{9CDF48D6-56A4-4F1E-A502-FE2DA68B054A}" type="presParOf" srcId="{4AEEF0FD-EB99-4BD5-89CD-011B1DDC19F8}" destId="{86ECFBC0-6EDE-49D7-A5E4-E61CBAF4A092}" srcOrd="0" destOrd="0" presId="urn:microsoft.com/office/officeart/2005/8/layout/orgChart1"/>
    <dgm:cxn modelId="{A4230B46-B901-490A-B7A6-607AD2F0D013}" type="presParOf" srcId="{4AEEF0FD-EB99-4BD5-89CD-011B1DDC19F8}" destId="{EE7467E8-D778-4C18-9C7C-925EF25B0DC2}" srcOrd="1" destOrd="0" presId="urn:microsoft.com/office/officeart/2005/8/layout/orgChart1"/>
    <dgm:cxn modelId="{CFD87384-1D8F-47D1-B0E4-9413351DE075}" type="presParOf" srcId="{8BAB2199-5159-41F9-8708-33820C9B03A9}" destId="{70B62D43-4B2E-478D-8091-7F950B36BC86}" srcOrd="1" destOrd="0" presId="urn:microsoft.com/office/officeart/2005/8/layout/orgChart1"/>
    <dgm:cxn modelId="{DF06A6F5-EAFD-42EF-BEB2-50C102D1A6BA}" type="presParOf" srcId="{70B62D43-4B2E-478D-8091-7F950B36BC86}" destId="{5A29D58D-62CC-4731-8120-CAD4354C3E03}" srcOrd="0" destOrd="0" presId="urn:microsoft.com/office/officeart/2005/8/layout/orgChart1"/>
    <dgm:cxn modelId="{393A4E93-2212-4D16-BF2C-EA0FC7956E77}" type="presParOf" srcId="{70B62D43-4B2E-478D-8091-7F950B36BC86}" destId="{20684FA8-0955-4E86-9890-955AAE2FB70E}" srcOrd="1" destOrd="0" presId="urn:microsoft.com/office/officeart/2005/8/layout/orgChart1"/>
    <dgm:cxn modelId="{48CDFCE2-5EC3-44C2-8C5E-94172D3601AF}" type="presParOf" srcId="{20684FA8-0955-4E86-9890-955AAE2FB70E}" destId="{357DF0A8-BCC0-4D40-9A29-811D9B3E8CE1}" srcOrd="0" destOrd="0" presId="urn:microsoft.com/office/officeart/2005/8/layout/orgChart1"/>
    <dgm:cxn modelId="{658B322D-40A0-4ABF-87E6-86E17D0B82A8}" type="presParOf" srcId="{357DF0A8-BCC0-4D40-9A29-811D9B3E8CE1}" destId="{7533127D-6F77-420D-9337-03A9B17677A7}" srcOrd="0" destOrd="0" presId="urn:microsoft.com/office/officeart/2005/8/layout/orgChart1"/>
    <dgm:cxn modelId="{71F52C1B-B79A-4A39-B128-26F90F148D7F}" type="presParOf" srcId="{357DF0A8-BCC0-4D40-9A29-811D9B3E8CE1}" destId="{75DCBE71-7469-49E9-81E5-E6A43E3EC0DC}" srcOrd="1" destOrd="0" presId="urn:microsoft.com/office/officeart/2005/8/layout/orgChart1"/>
    <dgm:cxn modelId="{FCA620EA-154A-4B87-B880-BBFF2AD8C203}" type="presParOf" srcId="{20684FA8-0955-4E86-9890-955AAE2FB70E}" destId="{321B0D03-50FC-44EB-B561-D21A2CD4B482}" srcOrd="1" destOrd="0" presId="urn:microsoft.com/office/officeart/2005/8/layout/orgChart1"/>
    <dgm:cxn modelId="{1AFD3B2D-0F26-4D91-B912-25BF044E6DD6}" type="presParOf" srcId="{20684FA8-0955-4E86-9890-955AAE2FB70E}" destId="{0654A2B9-B227-48A6-941C-DD027142ECCE}" srcOrd="2" destOrd="0" presId="urn:microsoft.com/office/officeart/2005/8/layout/orgChart1"/>
    <dgm:cxn modelId="{9DDB22C2-C6B9-46EB-A320-BAE23E2BC535}" type="presParOf" srcId="{70B62D43-4B2E-478D-8091-7F950B36BC86}" destId="{77FF546B-1ADB-4B35-B705-B48DE95D0A7F}" srcOrd="2" destOrd="0" presId="urn:microsoft.com/office/officeart/2005/8/layout/orgChart1"/>
    <dgm:cxn modelId="{C7564211-A55C-4E0D-883D-DFB3726D5E4C}" type="presParOf" srcId="{70B62D43-4B2E-478D-8091-7F950B36BC86}" destId="{69C13562-DBB8-42F8-AE39-8AFEF8ED4982}" srcOrd="3" destOrd="0" presId="urn:microsoft.com/office/officeart/2005/8/layout/orgChart1"/>
    <dgm:cxn modelId="{45E0B179-3606-4FA5-A995-FF1028A9EA45}" type="presParOf" srcId="{69C13562-DBB8-42F8-AE39-8AFEF8ED4982}" destId="{896D96FE-EA05-4066-8BE5-F7366BA3777A}" srcOrd="0" destOrd="0" presId="urn:microsoft.com/office/officeart/2005/8/layout/orgChart1"/>
    <dgm:cxn modelId="{D2984240-D9AE-4AA5-90C9-8F665CDA68E1}" type="presParOf" srcId="{896D96FE-EA05-4066-8BE5-F7366BA3777A}" destId="{079C46BA-E270-4C4F-9AA8-92E32A64D736}" srcOrd="0" destOrd="0" presId="urn:microsoft.com/office/officeart/2005/8/layout/orgChart1"/>
    <dgm:cxn modelId="{39ADC3BC-8CDF-4714-8789-3209F1ADF6DE}" type="presParOf" srcId="{896D96FE-EA05-4066-8BE5-F7366BA3777A}" destId="{3AA4BA60-CAF3-4B65-8A7B-26648B565082}" srcOrd="1" destOrd="0" presId="urn:microsoft.com/office/officeart/2005/8/layout/orgChart1"/>
    <dgm:cxn modelId="{CB546183-852F-47E3-A2A8-ECBF41575088}" type="presParOf" srcId="{69C13562-DBB8-42F8-AE39-8AFEF8ED4982}" destId="{54F082B5-2FAD-490F-B257-B96DCB3E19FC}" srcOrd="1" destOrd="0" presId="urn:microsoft.com/office/officeart/2005/8/layout/orgChart1"/>
    <dgm:cxn modelId="{CB74AC02-C3F7-4FFA-AFF8-725D53DE52CB}" type="presParOf" srcId="{69C13562-DBB8-42F8-AE39-8AFEF8ED4982}" destId="{6C846A69-A00E-4FB9-80C7-DC7FE13BD4B5}" srcOrd="2" destOrd="0" presId="urn:microsoft.com/office/officeart/2005/8/layout/orgChart1"/>
    <dgm:cxn modelId="{EDA6245B-6B5E-49B3-995A-8E6188804BB5}" type="presParOf" srcId="{70B62D43-4B2E-478D-8091-7F950B36BC86}" destId="{C6471DB4-9B93-437A-AEBE-F3B71F737DF8}" srcOrd="4" destOrd="0" presId="urn:microsoft.com/office/officeart/2005/8/layout/orgChart1"/>
    <dgm:cxn modelId="{1EFDE720-A56C-473F-8939-755B00312F5E}" type="presParOf" srcId="{70B62D43-4B2E-478D-8091-7F950B36BC86}" destId="{CD8B12E6-DD1E-4D70-BE7C-A5443A3D84D1}" srcOrd="5" destOrd="0" presId="urn:microsoft.com/office/officeart/2005/8/layout/orgChart1"/>
    <dgm:cxn modelId="{BE7A02D2-F240-4EFB-9D2F-63F8FA8FB3AD}" type="presParOf" srcId="{CD8B12E6-DD1E-4D70-BE7C-A5443A3D84D1}" destId="{C0FBA54D-3A3D-42F4-B1C8-ADE0E74CCC4D}" srcOrd="0" destOrd="0" presId="urn:microsoft.com/office/officeart/2005/8/layout/orgChart1"/>
    <dgm:cxn modelId="{F6282BBA-0C26-44A3-ACD9-304D4D898282}" type="presParOf" srcId="{C0FBA54D-3A3D-42F4-B1C8-ADE0E74CCC4D}" destId="{30DA9891-B7C7-405D-9015-1C3DF0E9850F}" srcOrd="0" destOrd="0" presId="urn:microsoft.com/office/officeart/2005/8/layout/orgChart1"/>
    <dgm:cxn modelId="{DAD0B8A2-B86C-42E0-8063-6D5F62E8D787}" type="presParOf" srcId="{C0FBA54D-3A3D-42F4-B1C8-ADE0E74CCC4D}" destId="{5EC808F1-181C-42C2-975C-2B558EBCB7FE}" srcOrd="1" destOrd="0" presId="urn:microsoft.com/office/officeart/2005/8/layout/orgChart1"/>
    <dgm:cxn modelId="{F5F0C283-44EA-416A-8F21-5072103819B7}" type="presParOf" srcId="{CD8B12E6-DD1E-4D70-BE7C-A5443A3D84D1}" destId="{3C11D65F-2A65-4A7E-9C15-AA6406FE6F0B}" srcOrd="1" destOrd="0" presId="urn:microsoft.com/office/officeart/2005/8/layout/orgChart1"/>
    <dgm:cxn modelId="{8BEA5D50-3CFD-4A5F-9BEF-253170CCC73D}" type="presParOf" srcId="{CD8B12E6-DD1E-4D70-BE7C-A5443A3D84D1}" destId="{07414A68-C8A8-4CE7-984E-48064FC49AF5}" srcOrd="2" destOrd="0" presId="urn:microsoft.com/office/officeart/2005/8/layout/orgChart1"/>
    <dgm:cxn modelId="{5AAB0DC6-18F4-4E4B-B260-5B9DEDC704B9}" type="presParOf" srcId="{70B62D43-4B2E-478D-8091-7F950B36BC86}" destId="{BD53C961-9C2E-42B5-A825-EB1CD5AF2FE3}" srcOrd="6" destOrd="0" presId="urn:microsoft.com/office/officeart/2005/8/layout/orgChart1"/>
    <dgm:cxn modelId="{45066D97-FC03-4C05-86D2-21FA6B3F48ED}" type="presParOf" srcId="{70B62D43-4B2E-478D-8091-7F950B36BC86}" destId="{2AD0F394-908E-4BF8-9902-81719C192207}" srcOrd="7" destOrd="0" presId="urn:microsoft.com/office/officeart/2005/8/layout/orgChart1"/>
    <dgm:cxn modelId="{7C81D22B-1960-4653-AEB0-D3ED9F852A1A}" type="presParOf" srcId="{2AD0F394-908E-4BF8-9902-81719C192207}" destId="{6508E9AA-32AD-45CE-ACB4-E452A2309B43}" srcOrd="0" destOrd="0" presId="urn:microsoft.com/office/officeart/2005/8/layout/orgChart1"/>
    <dgm:cxn modelId="{A9ED01E0-6FD7-41D9-9684-A7A23B04AB71}" type="presParOf" srcId="{6508E9AA-32AD-45CE-ACB4-E452A2309B43}" destId="{26E61D30-5696-4E05-9044-AF73EF27DAB2}" srcOrd="0" destOrd="0" presId="urn:microsoft.com/office/officeart/2005/8/layout/orgChart1"/>
    <dgm:cxn modelId="{69EF3C56-DE9F-4E09-8D0D-F535A8C88DBC}" type="presParOf" srcId="{6508E9AA-32AD-45CE-ACB4-E452A2309B43}" destId="{14A5ABF2-8B49-4694-AC4C-1A898869B017}" srcOrd="1" destOrd="0" presId="urn:microsoft.com/office/officeart/2005/8/layout/orgChart1"/>
    <dgm:cxn modelId="{660C2BBF-449F-4A46-AED4-B138D40F2BE9}" type="presParOf" srcId="{2AD0F394-908E-4BF8-9902-81719C192207}" destId="{E95C75F7-7305-47DE-985C-550E435481C9}" srcOrd="1" destOrd="0" presId="urn:microsoft.com/office/officeart/2005/8/layout/orgChart1"/>
    <dgm:cxn modelId="{E87A8DFC-3DD5-41EA-9D3F-8C49076314C5}" type="presParOf" srcId="{2AD0F394-908E-4BF8-9902-81719C192207}" destId="{ADFD56FF-A789-4A68-9B2D-8E4E857854C2}" srcOrd="2" destOrd="0" presId="urn:microsoft.com/office/officeart/2005/8/layout/orgChart1"/>
    <dgm:cxn modelId="{1A49B067-6BCB-4FDA-8987-22240664A645}" type="presParOf" srcId="{70B62D43-4B2E-478D-8091-7F950B36BC86}" destId="{B4ADFA40-1DC3-4BD0-BAE4-D5BA4FDF2B3E}" srcOrd="8" destOrd="0" presId="urn:microsoft.com/office/officeart/2005/8/layout/orgChart1"/>
    <dgm:cxn modelId="{6D93C32D-B36D-4448-9276-F317A183A1D8}" type="presParOf" srcId="{70B62D43-4B2E-478D-8091-7F950B36BC86}" destId="{74623D81-D47A-4BDB-A76C-094846D41FA8}" srcOrd="9" destOrd="0" presId="urn:microsoft.com/office/officeart/2005/8/layout/orgChart1"/>
    <dgm:cxn modelId="{37F47EB6-DAC8-4121-B522-7DF16CC45E21}" type="presParOf" srcId="{74623D81-D47A-4BDB-A76C-094846D41FA8}" destId="{A5AFB960-0B8B-4E03-885A-2579269F7DC1}" srcOrd="0" destOrd="0" presId="urn:microsoft.com/office/officeart/2005/8/layout/orgChart1"/>
    <dgm:cxn modelId="{E84079BB-545B-4EA1-B237-BD2249D6AF4F}" type="presParOf" srcId="{A5AFB960-0B8B-4E03-885A-2579269F7DC1}" destId="{3A05D6AC-55D4-4F8B-831D-7528DBB5E857}" srcOrd="0" destOrd="0" presId="urn:microsoft.com/office/officeart/2005/8/layout/orgChart1"/>
    <dgm:cxn modelId="{5418F2AD-0119-4F1A-B79A-18E7BB675B68}" type="presParOf" srcId="{A5AFB960-0B8B-4E03-885A-2579269F7DC1}" destId="{179F0FCD-C306-4B84-A7DF-E34F9FAB6F56}" srcOrd="1" destOrd="0" presId="urn:microsoft.com/office/officeart/2005/8/layout/orgChart1"/>
    <dgm:cxn modelId="{6295345D-78EA-4F9B-960B-242AFFA8B15B}" type="presParOf" srcId="{74623D81-D47A-4BDB-A76C-094846D41FA8}" destId="{856F8CB3-7FD8-44A2-BD9F-D0A3BBBFD7B2}" srcOrd="1" destOrd="0" presId="urn:microsoft.com/office/officeart/2005/8/layout/orgChart1"/>
    <dgm:cxn modelId="{18B4D86F-D714-44AA-9A75-F2F13A0FD967}" type="presParOf" srcId="{74623D81-D47A-4BDB-A76C-094846D41FA8}" destId="{E41C3208-7C36-4192-9EA5-1F0C4DB4A826}" srcOrd="2" destOrd="0" presId="urn:microsoft.com/office/officeart/2005/8/layout/orgChart1"/>
    <dgm:cxn modelId="{62A3B251-257F-489E-8B0A-E9482C1A438F}" type="presParOf" srcId="{8BAB2199-5159-41F9-8708-33820C9B03A9}" destId="{FB705D8D-4B0F-418C-BE22-C9FC935B08A3}" srcOrd="2" destOrd="0" presId="urn:microsoft.com/office/officeart/2005/8/layout/orgChart1"/>
    <dgm:cxn modelId="{CF86E86F-FFB3-44FC-8AFF-84970D7AEC12}" type="presParOf" srcId="{9C5DF944-3D7A-473D-A789-5CA86652B8F8}" destId="{4F6F1802-D2DC-45F2-8B57-B9ACE00E096B}" srcOrd="4" destOrd="0" presId="urn:microsoft.com/office/officeart/2005/8/layout/orgChart1"/>
    <dgm:cxn modelId="{CD378E59-8934-4A30-B63C-484BFA394576}" type="presParOf" srcId="{9C5DF944-3D7A-473D-A789-5CA86652B8F8}" destId="{D09FB176-C899-4C34-A2EF-DF4099E3930B}" srcOrd="5" destOrd="0" presId="urn:microsoft.com/office/officeart/2005/8/layout/orgChart1"/>
    <dgm:cxn modelId="{DAE7D2F9-A524-4508-93B4-255C037FAD51}" type="presParOf" srcId="{D09FB176-C899-4C34-A2EF-DF4099E3930B}" destId="{EB3A78CF-8659-4E76-9BB6-78F8A7F8B535}" srcOrd="0" destOrd="0" presId="urn:microsoft.com/office/officeart/2005/8/layout/orgChart1"/>
    <dgm:cxn modelId="{6985D7B1-17FD-4CB4-99B6-2A88248B69A5}" type="presParOf" srcId="{EB3A78CF-8659-4E76-9BB6-78F8A7F8B535}" destId="{ED956AEF-5A78-47DC-9D97-3B27A2E93095}" srcOrd="0" destOrd="0" presId="urn:microsoft.com/office/officeart/2005/8/layout/orgChart1"/>
    <dgm:cxn modelId="{EEF86917-8615-4F5D-8706-AA0078CC733E}" type="presParOf" srcId="{EB3A78CF-8659-4E76-9BB6-78F8A7F8B535}" destId="{0936C29E-0ABE-4289-9453-F6DF249F454C}" srcOrd="1" destOrd="0" presId="urn:microsoft.com/office/officeart/2005/8/layout/orgChart1"/>
    <dgm:cxn modelId="{063AD339-C18E-49B7-B169-8AE1E6681ECF}" type="presParOf" srcId="{D09FB176-C899-4C34-A2EF-DF4099E3930B}" destId="{3666C14E-3FE7-4AB2-BA4F-4535D42C477E}" srcOrd="1" destOrd="0" presId="urn:microsoft.com/office/officeart/2005/8/layout/orgChart1"/>
    <dgm:cxn modelId="{35E4C8A9-F087-4974-8ABD-36236520D44A}" type="presParOf" srcId="{3666C14E-3FE7-4AB2-BA4F-4535D42C477E}" destId="{7E670A0B-4B6A-45AD-AE95-FAE9E52BA24F}" srcOrd="0" destOrd="0" presId="urn:microsoft.com/office/officeart/2005/8/layout/orgChart1"/>
    <dgm:cxn modelId="{10C1F18A-E185-4CEC-AC3F-699E60B34E67}" type="presParOf" srcId="{3666C14E-3FE7-4AB2-BA4F-4535D42C477E}" destId="{781D4557-4BA2-4B53-85D2-D0A8E2F29ACB}" srcOrd="1" destOrd="0" presId="urn:microsoft.com/office/officeart/2005/8/layout/orgChart1"/>
    <dgm:cxn modelId="{F39A58BC-8819-4942-81C5-8EB61CFD0CFC}" type="presParOf" srcId="{781D4557-4BA2-4B53-85D2-D0A8E2F29ACB}" destId="{A1F0E8B8-00E6-43CE-8E1F-A9918B608453}" srcOrd="0" destOrd="0" presId="urn:microsoft.com/office/officeart/2005/8/layout/orgChart1"/>
    <dgm:cxn modelId="{7B2BCDBB-A712-4446-99B3-08ED69D61633}" type="presParOf" srcId="{A1F0E8B8-00E6-43CE-8E1F-A9918B608453}" destId="{2C701CAE-D8F1-461E-8A0C-C57AEB1CD6C2}" srcOrd="0" destOrd="0" presId="urn:microsoft.com/office/officeart/2005/8/layout/orgChart1"/>
    <dgm:cxn modelId="{C0408296-1422-4EA4-9878-4B7B40ACC389}" type="presParOf" srcId="{A1F0E8B8-00E6-43CE-8E1F-A9918B608453}" destId="{0A55F855-E390-49C4-85C3-4EB5DC8DFEC3}" srcOrd="1" destOrd="0" presId="urn:microsoft.com/office/officeart/2005/8/layout/orgChart1"/>
    <dgm:cxn modelId="{88A2A6BD-4329-40C9-AD9D-3AFC6B0CEC43}" type="presParOf" srcId="{781D4557-4BA2-4B53-85D2-D0A8E2F29ACB}" destId="{8FDA77AA-02A8-4EBB-8954-A3306A125F11}" srcOrd="1" destOrd="0" presId="urn:microsoft.com/office/officeart/2005/8/layout/orgChart1"/>
    <dgm:cxn modelId="{FBC2D461-142F-4ED3-BDE9-1C1150B01B3A}" type="presParOf" srcId="{781D4557-4BA2-4B53-85D2-D0A8E2F29ACB}" destId="{802B30D6-A884-4929-98EE-4DE3E2D91CB8}" srcOrd="2" destOrd="0" presId="urn:microsoft.com/office/officeart/2005/8/layout/orgChart1"/>
    <dgm:cxn modelId="{792F4817-33D3-4477-9E61-93FF0EBDD4F1}" type="presParOf" srcId="{3666C14E-3FE7-4AB2-BA4F-4535D42C477E}" destId="{4E5DB2E5-BC21-45FD-89CF-804EEEA73D92}" srcOrd="2" destOrd="0" presId="urn:microsoft.com/office/officeart/2005/8/layout/orgChart1"/>
    <dgm:cxn modelId="{40160C03-4778-47C5-8FC2-4309860EEB4C}" type="presParOf" srcId="{3666C14E-3FE7-4AB2-BA4F-4535D42C477E}" destId="{FEF5B6E2-22EA-4CFA-BF26-961399773F49}" srcOrd="3" destOrd="0" presId="urn:microsoft.com/office/officeart/2005/8/layout/orgChart1"/>
    <dgm:cxn modelId="{DE43AAA4-E0D3-462D-AEDD-B646481258CF}" type="presParOf" srcId="{FEF5B6E2-22EA-4CFA-BF26-961399773F49}" destId="{42BED641-FA4F-4D4B-9A19-A7D3C3BE1408}" srcOrd="0" destOrd="0" presId="urn:microsoft.com/office/officeart/2005/8/layout/orgChart1"/>
    <dgm:cxn modelId="{08ED6836-F5D7-43EB-9BC8-631E1E32BA32}" type="presParOf" srcId="{42BED641-FA4F-4D4B-9A19-A7D3C3BE1408}" destId="{74487508-3D4F-4F35-9119-7335AA499C95}" srcOrd="0" destOrd="0" presId="urn:microsoft.com/office/officeart/2005/8/layout/orgChart1"/>
    <dgm:cxn modelId="{0DFD58D8-9CD5-49F6-A6F2-6F625FCC6F7E}" type="presParOf" srcId="{42BED641-FA4F-4D4B-9A19-A7D3C3BE1408}" destId="{EA4E738B-1483-44D6-89EB-8256A9C3F87D}" srcOrd="1" destOrd="0" presId="urn:microsoft.com/office/officeart/2005/8/layout/orgChart1"/>
    <dgm:cxn modelId="{5E7AF73F-F2D4-4B30-8215-E65B63152450}" type="presParOf" srcId="{FEF5B6E2-22EA-4CFA-BF26-961399773F49}" destId="{B5B7C6F2-824B-4B22-9513-4D47B87A1DEF}" srcOrd="1" destOrd="0" presId="urn:microsoft.com/office/officeart/2005/8/layout/orgChart1"/>
    <dgm:cxn modelId="{3A4EC68D-B771-4FD9-85FA-FD8C660FCEC9}" type="presParOf" srcId="{FEF5B6E2-22EA-4CFA-BF26-961399773F49}" destId="{AD4B3EEE-3AC5-44A5-8891-70C0728030DE}" srcOrd="2" destOrd="0" presId="urn:microsoft.com/office/officeart/2005/8/layout/orgChart1"/>
    <dgm:cxn modelId="{7D058D97-5087-4A72-B154-B6C247FBC9A2}" type="presParOf" srcId="{3666C14E-3FE7-4AB2-BA4F-4535D42C477E}" destId="{1A2BCB80-89E2-41EC-87D9-8650DA66AB8A}" srcOrd="4" destOrd="0" presId="urn:microsoft.com/office/officeart/2005/8/layout/orgChart1"/>
    <dgm:cxn modelId="{F5600AAA-D8FF-419C-8C69-BBC3A9F0C7DD}" type="presParOf" srcId="{3666C14E-3FE7-4AB2-BA4F-4535D42C477E}" destId="{CD498E25-17A8-4592-A106-0BDE77F9F8BE}" srcOrd="5" destOrd="0" presId="urn:microsoft.com/office/officeart/2005/8/layout/orgChart1"/>
    <dgm:cxn modelId="{EE974773-CA56-4D9D-AD23-94B22027636F}" type="presParOf" srcId="{CD498E25-17A8-4592-A106-0BDE77F9F8BE}" destId="{1832CD07-F56C-4B75-9FC3-CEF6C2D6EA45}" srcOrd="0" destOrd="0" presId="urn:microsoft.com/office/officeart/2005/8/layout/orgChart1"/>
    <dgm:cxn modelId="{22D9DCD6-4149-4A7B-A23D-2D58171B8275}" type="presParOf" srcId="{1832CD07-F56C-4B75-9FC3-CEF6C2D6EA45}" destId="{F7484F86-9514-4EEC-AAEC-65AD9B4B3D96}" srcOrd="0" destOrd="0" presId="urn:microsoft.com/office/officeart/2005/8/layout/orgChart1"/>
    <dgm:cxn modelId="{698DBBBC-B903-429B-A859-DE87B5C8B083}" type="presParOf" srcId="{1832CD07-F56C-4B75-9FC3-CEF6C2D6EA45}" destId="{2F8AA862-E8D3-4043-95F3-7EBB33FDC237}" srcOrd="1" destOrd="0" presId="urn:microsoft.com/office/officeart/2005/8/layout/orgChart1"/>
    <dgm:cxn modelId="{277C3581-6DE5-4BA8-A64F-CA87CC7FCE4D}" type="presParOf" srcId="{CD498E25-17A8-4592-A106-0BDE77F9F8BE}" destId="{D6D1B4BE-1E43-4CD4-965F-996A3963A4DE}" srcOrd="1" destOrd="0" presId="urn:microsoft.com/office/officeart/2005/8/layout/orgChart1"/>
    <dgm:cxn modelId="{AB51E3D3-3876-4FFE-A77B-FB8494C5B449}" type="presParOf" srcId="{CD498E25-17A8-4592-A106-0BDE77F9F8BE}" destId="{2585E360-1265-4DAF-8ED0-8CB30CFCA044}" srcOrd="2" destOrd="0" presId="urn:microsoft.com/office/officeart/2005/8/layout/orgChart1"/>
    <dgm:cxn modelId="{5E53118B-DCED-4514-B7CE-647E399BDB2B}" type="presParOf" srcId="{3666C14E-3FE7-4AB2-BA4F-4535D42C477E}" destId="{9AAB9F84-69DB-4974-8FB3-17FE16A42904}" srcOrd="6" destOrd="0" presId="urn:microsoft.com/office/officeart/2005/8/layout/orgChart1"/>
    <dgm:cxn modelId="{17328A2A-7CB4-4220-8CC2-6B3A816CC787}" type="presParOf" srcId="{3666C14E-3FE7-4AB2-BA4F-4535D42C477E}" destId="{C3EE2C24-35C5-4383-8BA8-04718D61B1E3}" srcOrd="7" destOrd="0" presId="urn:microsoft.com/office/officeart/2005/8/layout/orgChart1"/>
    <dgm:cxn modelId="{1AA54BBB-72B0-4FD4-84E2-9CF895879825}" type="presParOf" srcId="{C3EE2C24-35C5-4383-8BA8-04718D61B1E3}" destId="{D76FB983-6AF4-4D17-803C-BE4F9D86E241}" srcOrd="0" destOrd="0" presId="urn:microsoft.com/office/officeart/2005/8/layout/orgChart1"/>
    <dgm:cxn modelId="{FFB4BCDD-8B04-4880-8C67-454DA0C2CF75}" type="presParOf" srcId="{D76FB983-6AF4-4D17-803C-BE4F9D86E241}" destId="{C95AECE2-07C4-42E7-90DA-5CD8EA216CFC}" srcOrd="0" destOrd="0" presId="urn:microsoft.com/office/officeart/2005/8/layout/orgChart1"/>
    <dgm:cxn modelId="{0363D936-C05C-489C-975D-948BF2CF04FA}" type="presParOf" srcId="{D76FB983-6AF4-4D17-803C-BE4F9D86E241}" destId="{4704A764-F3E3-46A1-B698-AC3BCD85875D}" srcOrd="1" destOrd="0" presId="urn:microsoft.com/office/officeart/2005/8/layout/orgChart1"/>
    <dgm:cxn modelId="{8BD7AAD4-0539-4405-B1C7-746F71AFA03A}" type="presParOf" srcId="{C3EE2C24-35C5-4383-8BA8-04718D61B1E3}" destId="{C07B020C-8290-4505-84E9-D8CD925D7B93}" srcOrd="1" destOrd="0" presId="urn:microsoft.com/office/officeart/2005/8/layout/orgChart1"/>
    <dgm:cxn modelId="{38FD1291-65FC-4559-A17C-60736198AF7E}" type="presParOf" srcId="{C3EE2C24-35C5-4383-8BA8-04718D61B1E3}" destId="{97715D9E-A6B5-4BE2-9531-017E1F9F5E37}" srcOrd="2" destOrd="0" presId="urn:microsoft.com/office/officeart/2005/8/layout/orgChart1"/>
    <dgm:cxn modelId="{2EB59C01-7F4F-45F6-B728-6139B7A60DD1}" type="presParOf" srcId="{3666C14E-3FE7-4AB2-BA4F-4535D42C477E}" destId="{F8AA5B07-D62E-4BEF-A7F4-BB8154CE0161}" srcOrd="8" destOrd="0" presId="urn:microsoft.com/office/officeart/2005/8/layout/orgChart1"/>
    <dgm:cxn modelId="{7CD2B98B-09B9-43C1-9702-8BECF6F89E8D}" type="presParOf" srcId="{3666C14E-3FE7-4AB2-BA4F-4535D42C477E}" destId="{28D3CB32-FAA0-4273-8538-1EB307061468}" srcOrd="9" destOrd="0" presId="urn:microsoft.com/office/officeart/2005/8/layout/orgChart1"/>
    <dgm:cxn modelId="{1E0A6B30-3821-471A-83F7-12849385943A}" type="presParOf" srcId="{28D3CB32-FAA0-4273-8538-1EB307061468}" destId="{4E6634D0-9CA1-4ACD-BF91-91BEE47E76EF}" srcOrd="0" destOrd="0" presId="urn:microsoft.com/office/officeart/2005/8/layout/orgChart1"/>
    <dgm:cxn modelId="{F1382FC2-A914-45AE-AD66-FDD9C7050F41}" type="presParOf" srcId="{4E6634D0-9CA1-4ACD-BF91-91BEE47E76EF}" destId="{EE219807-47C8-4941-99AE-CE39076E53F5}" srcOrd="0" destOrd="0" presId="urn:microsoft.com/office/officeart/2005/8/layout/orgChart1"/>
    <dgm:cxn modelId="{6ABDC5BB-25A9-440C-BE60-6D918552CFE9}" type="presParOf" srcId="{4E6634D0-9CA1-4ACD-BF91-91BEE47E76EF}" destId="{A8ED66CC-CBB3-4EB5-ADE1-6E062170315B}" srcOrd="1" destOrd="0" presId="urn:microsoft.com/office/officeart/2005/8/layout/orgChart1"/>
    <dgm:cxn modelId="{B098B0AC-A1EF-4556-BD27-544ACDB9171A}" type="presParOf" srcId="{28D3CB32-FAA0-4273-8538-1EB307061468}" destId="{55A4A9B7-D2D2-4F27-9972-54B957F184B3}" srcOrd="1" destOrd="0" presId="urn:microsoft.com/office/officeart/2005/8/layout/orgChart1"/>
    <dgm:cxn modelId="{F518A4B6-D0B3-4C9D-B2F7-35C1EAB83075}" type="presParOf" srcId="{28D3CB32-FAA0-4273-8538-1EB307061468}" destId="{A6D08738-8725-4BBB-8D6E-6E0F7F338F27}" srcOrd="2" destOrd="0" presId="urn:microsoft.com/office/officeart/2005/8/layout/orgChart1"/>
    <dgm:cxn modelId="{73324DD9-E688-4103-9AAC-F1EFBCBE7FA4}" type="presParOf" srcId="{D09FB176-C899-4C34-A2EF-DF4099E3930B}" destId="{10032A81-28F1-4589-A2C9-2F713826DB5B}" srcOrd="2" destOrd="0" presId="urn:microsoft.com/office/officeart/2005/8/layout/orgChart1"/>
    <dgm:cxn modelId="{7A3E9960-AAF8-4685-AD18-1E328B812743}" type="presParOf" srcId="{B9578B13-712D-4BAD-A28F-A7352074EDA6}" destId="{32FB19E3-A600-4FF8-A94D-C01CD3811CEB}" srcOrd="2" destOrd="0" presId="urn:microsoft.com/office/officeart/2005/8/layout/orgChart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type="parTrans" cxnId="{62D3D611-F7F7-48F8-818D-97E3036B4661}">
      <dgm:prSet/>
      <dgm:spPr/>
      <dgm:t>
        <a:bodyPr/>
        <a:lstStyle/>
        <a:p>
          <a:endParaRPr lang="en-US"/>
        </a:p>
      </dgm:t>
    </dgm:pt>
    <dgm:pt modelId="{2BB24C7C-03A9-467E-B195-815F3F9D728A}" type="sibTrans" cxnId="{62D3D611-F7F7-48F8-818D-97E3036B4661}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type="parTrans" cxnId="{0A95BE57-5B99-44FA-9C7B-D3C8BF81262C}">
      <dgm:prSet/>
      <dgm:spPr/>
      <dgm:t>
        <a:bodyPr/>
        <a:lstStyle/>
        <a:p>
          <a:endParaRPr lang="en-US"/>
        </a:p>
      </dgm:t>
    </dgm:pt>
    <dgm:pt modelId="{0375E773-CE61-4D48-ABA9-9ECD5EC1B0AF}" type="sibTrans" cxnId="{0A95BE57-5B99-44FA-9C7B-D3C8BF81262C}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type="parTrans" cxnId="{4AFE04D0-F60A-4DE7-BE84-6DFBEC648F99}">
      <dgm:prSet/>
      <dgm:spPr/>
      <dgm:t>
        <a:bodyPr/>
        <a:lstStyle/>
        <a:p>
          <a:endParaRPr lang="en-US"/>
        </a:p>
      </dgm:t>
    </dgm:pt>
    <dgm:pt modelId="{5188A0D4-B27F-406F-A4D0-92D1418347AA}" type="sibTrans" cxnId="{4AFE04D0-F60A-4DE7-BE84-6DFBEC648F99}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type="parTrans" cxnId="{3534BC46-7AC1-4C3C-AF31-12BC549EBAC6}">
      <dgm:prSet/>
      <dgm:spPr/>
      <dgm:t>
        <a:bodyPr/>
        <a:lstStyle/>
        <a:p>
          <a:endParaRPr lang="en-US"/>
        </a:p>
      </dgm:t>
    </dgm:pt>
    <dgm:pt modelId="{022B1737-D658-4470-AFC8-A1A7DC2269CF}" type="sibTrans" cxnId="{3534BC46-7AC1-4C3C-AF31-12BC549EBAC6}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type="parTrans" cxnId="{A5D42D30-8BBB-47C1-820D-B0F5B8A4D038}">
      <dgm:prSet/>
      <dgm:spPr/>
      <dgm:t>
        <a:bodyPr/>
        <a:lstStyle/>
        <a:p>
          <a:endParaRPr lang="en-US"/>
        </a:p>
      </dgm:t>
    </dgm:pt>
    <dgm:pt modelId="{05D9770A-7F49-49EB-8F2F-083A9541BD56}" type="sibTrans" cxnId="{A5D42D30-8BBB-47C1-820D-B0F5B8A4D038}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type="parTrans" cxnId="{719A483F-C205-4BB1-A678-1BEB349FEF1A}">
      <dgm:prSet/>
      <dgm:spPr/>
      <dgm:t>
        <a:bodyPr/>
        <a:lstStyle/>
        <a:p>
          <a:endParaRPr lang="en-US"/>
        </a:p>
      </dgm:t>
    </dgm:pt>
    <dgm:pt modelId="{F44A0280-D48E-4F84-9012-DEBE8E5A64CB}" type="sibTrans" cxnId="{719A483F-C205-4BB1-A678-1BEB349FEF1A}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type="parTrans" cxnId="{F67A366D-13B3-43B7-929E-D479156FF46D}">
      <dgm:prSet/>
      <dgm:spPr/>
      <dgm:t>
        <a:bodyPr/>
        <a:lstStyle/>
        <a:p>
          <a:endParaRPr lang="en-US"/>
        </a:p>
      </dgm:t>
    </dgm:pt>
    <dgm:pt modelId="{193B2A18-641D-4273-9C4D-1CAB56A9F9C4}" type="sibTrans" cxnId="{F67A366D-13B3-43B7-929E-D479156FF46D}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type="parTrans" cxnId="{2F09A822-1F9F-4736-8100-A72B203EAFD5}">
      <dgm:prSet/>
      <dgm:spPr/>
      <dgm:t>
        <a:bodyPr/>
        <a:lstStyle/>
        <a:p>
          <a:endParaRPr lang="en-US"/>
        </a:p>
      </dgm:t>
    </dgm:pt>
    <dgm:pt modelId="{23313101-1841-452C-B345-25B453F1C5FB}" type="sibTrans" cxnId="{2F09A822-1F9F-4736-8100-A72B203EAFD5}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type="parTrans" cxnId="{1EB78B0D-4E0E-4F8E-A755-D40B8F078319}">
      <dgm:prSet/>
      <dgm:spPr/>
      <dgm:t>
        <a:bodyPr/>
        <a:lstStyle/>
        <a:p>
          <a:endParaRPr lang="en-US"/>
        </a:p>
      </dgm:t>
    </dgm:pt>
    <dgm:pt modelId="{D3410E9C-65F8-4E5D-A91D-C77768955C26}" type="sibTrans" cxnId="{1EB78B0D-4E0E-4F8E-A755-D40B8F078319}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type="parTrans" cxnId="{F93F7D88-5081-458B-87AE-738BADF69E2D}">
      <dgm:prSet/>
      <dgm:spPr/>
      <dgm:t>
        <a:bodyPr/>
        <a:lstStyle/>
        <a:p>
          <a:endParaRPr lang="en-US"/>
        </a:p>
      </dgm:t>
    </dgm:pt>
    <dgm:pt modelId="{7CCF9A5F-02C8-4869-8B0F-982990BAC5A8}" type="sibTrans" cxnId="{F93F7D88-5081-458B-87AE-738BADF69E2D}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type="parTrans" cxnId="{A3323239-6160-4FFC-A4FF-65905DE02548}">
      <dgm:prSet/>
      <dgm:spPr/>
      <dgm:t>
        <a:bodyPr/>
        <a:lstStyle/>
        <a:p>
          <a:endParaRPr lang="en-US"/>
        </a:p>
      </dgm:t>
    </dgm:pt>
    <dgm:pt modelId="{42EC7760-387A-4B9D-B05C-86184DD90216}" type="sibTrans" cxnId="{A3323239-6160-4FFC-A4FF-65905DE02548}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type="parTrans" cxnId="{41607B5C-242B-43B1-AAE9-3469DF896A48}">
      <dgm:prSet/>
      <dgm:spPr/>
      <dgm:t>
        <a:bodyPr/>
        <a:lstStyle/>
        <a:p>
          <a:endParaRPr lang="en-US"/>
        </a:p>
      </dgm:t>
    </dgm:pt>
    <dgm:pt modelId="{18A0654F-56A6-4BF5-A2AA-4D910294ECA7}" type="sibTrans" cxnId="{41607B5C-242B-43B1-AAE9-3469DF896A48}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type="parTrans" cxnId="{80240499-6018-490B-97D2-B8F841E00417}">
      <dgm:prSet/>
      <dgm:spPr/>
      <dgm:t>
        <a:bodyPr/>
        <a:lstStyle/>
        <a:p>
          <a:endParaRPr lang="en-US"/>
        </a:p>
      </dgm:t>
    </dgm:pt>
    <dgm:pt modelId="{3152A623-71FC-46BA-B163-B2CB884C1950}" type="sibTrans" cxnId="{80240499-6018-490B-97D2-B8F841E00417}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type="parTrans" cxnId="{D95B5EC6-1086-4F07-B7AA-7D42011840F1}">
      <dgm:prSet/>
      <dgm:spPr/>
      <dgm:t>
        <a:bodyPr/>
        <a:lstStyle/>
        <a:p>
          <a:endParaRPr lang="en-US"/>
        </a:p>
      </dgm:t>
    </dgm:pt>
    <dgm:pt modelId="{97500BCB-9496-42E6-85B7-F43988AE5A2B}" type="sibTrans" cxnId="{D95B5EC6-1086-4F07-B7AA-7D42011840F1}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type="parTrans" cxnId="{6C6376CE-1309-441D-9511-7B47F6FE40FD}">
      <dgm:prSet/>
      <dgm:spPr/>
      <dgm:t>
        <a:bodyPr/>
        <a:lstStyle/>
        <a:p>
          <a:endParaRPr lang="en-US"/>
        </a:p>
      </dgm:t>
    </dgm:pt>
    <dgm:pt modelId="{69C218C4-B39A-4EBE-86ED-43E9EA397A3F}" type="sibTrans" cxnId="{6C6376CE-1309-441D-9511-7B47F6FE40FD}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type="parTrans" cxnId="{34057DA2-0171-4A6A-913F-43A45C99C628}">
      <dgm:prSet/>
      <dgm:spPr/>
      <dgm:t>
        <a:bodyPr/>
        <a:lstStyle/>
        <a:p>
          <a:endParaRPr lang="en-US"/>
        </a:p>
      </dgm:t>
    </dgm:pt>
    <dgm:pt modelId="{857D8994-6BF3-4045-8D92-F3715E49F675}" type="sibTrans" cxnId="{34057DA2-0171-4A6A-913F-43A45C99C628}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type="parTrans" cxnId="{CFD40B4D-5EC0-4B94-959C-706B913F55C5}">
      <dgm:prSet/>
      <dgm:spPr/>
      <dgm:t>
        <a:bodyPr/>
        <a:lstStyle/>
        <a:p>
          <a:endParaRPr lang="en-US"/>
        </a:p>
      </dgm:t>
    </dgm:pt>
    <dgm:pt modelId="{ED809CED-2E1C-47AD-8EE6-96AF01FAC231}" type="sibTrans" cxnId="{CFD40B4D-5EC0-4B94-959C-706B913F55C5}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type="parTrans" cxnId="{36A3CCD9-A34E-4D94-B842-D9C245213396}">
      <dgm:prSet/>
      <dgm:spPr/>
      <dgm:t>
        <a:bodyPr/>
        <a:lstStyle/>
        <a:p>
          <a:endParaRPr lang="en-US"/>
        </a:p>
      </dgm:t>
    </dgm:pt>
    <dgm:pt modelId="{978D9EE4-67DA-4450-A323-BED4E4CBA624}" type="sibTrans" cxnId="{36A3CCD9-A34E-4D94-B842-D9C245213396}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A4B96281-C9ED-47CD-A1B0-C75A302DB6DB}" type="presOf" srcId="{DC9F82DD-39AD-486C-81D6-0E3C38A96BAD}" destId="{4F6F1802-D2DC-45F2-8B57-B9ACE00E096B}" srcOrd="0" destOrd="0" presId="urn:microsoft.com/office/officeart/2005/8/layout/orgChart1"/>
    <dgm:cxn modelId="{FBB17F48-6C17-42E5-A595-F2118A9ECFD4}" type="presOf" srcId="{382A9707-8CE9-4448-A732-795155023764}" destId="{C9EB4BFF-95DA-49B7-87A2-66A52A4FCDFA}" srcOrd="0" destOrd="0" presId="urn:microsoft.com/office/officeart/2005/8/layout/orgChart1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2C06A768-03CA-44D2-946D-11D16E09CB41}" type="presOf" srcId="{3837525C-9A2A-44D5-8B42-9C0820CF3FF9}" destId="{6AC59FBD-FAEA-42FA-8EB1-29A7CC044828}" srcOrd="0" destOrd="0" presId="urn:microsoft.com/office/officeart/2005/8/layout/orgChart1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955C9B1E-7CF9-4FF5-B3E9-BED9EA6BDD51}" type="presOf" srcId="{092024CE-8423-4E50-A34E-3122E05631CC}" destId="{0A55F855-E390-49C4-85C3-4EB5DC8DFEC3}" srcOrd="1" destOrd="0" presId="urn:microsoft.com/office/officeart/2005/8/layout/orgChart1"/>
    <dgm:cxn modelId="{AA5CA0A4-DD33-4CCD-8177-0CA0FD318502}" type="presOf" srcId="{B40A1E99-819E-4C0D-B671-3D134F0F7163}" destId="{179F0FCD-C306-4B84-A7DF-E34F9FAB6F56}" srcOrd="1" destOrd="0" presId="urn:microsoft.com/office/officeart/2005/8/layout/orgChart1"/>
    <dgm:cxn modelId="{5603A796-C527-48DF-93A9-6B80BF811E31}" type="presOf" srcId="{00B822AA-E50D-409C-8E77-78CE41F17C4F}" destId="{EE7467E8-D778-4C18-9C7C-925EF25B0DC2}" srcOrd="1" destOrd="0" presId="urn:microsoft.com/office/officeart/2005/8/layout/orgChart1"/>
    <dgm:cxn modelId="{4F6A0B7C-F767-43E1-A76F-1BE64A175476}" type="presOf" srcId="{D5F013B3-4B4E-4E38-9BAF-4B34B2BB0C79}" destId="{14A5ABF2-8B49-4694-AC4C-1A898869B017}" srcOrd="1" destOrd="0" presId="urn:microsoft.com/office/officeart/2005/8/layout/orgChart1"/>
    <dgm:cxn modelId="{49A2BD59-852D-46D0-983C-96B6D7F93122}" type="presOf" srcId="{6A766238-49C0-489C-9759-5801318FB123}" destId="{8F3E2022-AB5E-4438-BDBE-146FD19E8285}" srcOrd="0" destOrd="0" presId="urn:microsoft.com/office/officeart/2005/8/layout/orgChart1"/>
    <dgm:cxn modelId="{54E4BC86-D52B-4E39-B138-A702543A70DA}" type="presOf" srcId="{43C964D4-3EA5-4709-BA45-DC9671707267}" destId="{ABF5B3AF-9C3F-43AC-89B9-A4B84688B739}" srcOrd="0" destOrd="0" presId="urn:microsoft.com/office/officeart/2005/8/layout/orgChart1"/>
    <dgm:cxn modelId="{57955450-2652-4E55-8D62-0FE27D2BF320}" type="presOf" srcId="{57A44C0D-573F-44FB-BC9E-B18382ACCC39}" destId="{9AAB9F84-69DB-4974-8FB3-17FE16A42904}" srcOrd="0" destOrd="0" presId="urn:microsoft.com/office/officeart/2005/8/layout/orgChart1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D3ADD3B8-0589-40D1-87AA-C4CFD3C9790E}" type="presOf" srcId="{49A41343-8942-4E0A-948C-7308CFEDA337}" destId="{F8AA5B07-D62E-4BEF-A7F4-BB8154CE0161}" srcOrd="0" destOrd="0" presId="urn:microsoft.com/office/officeart/2005/8/layout/orgChart1"/>
    <dgm:cxn modelId="{6373550E-F066-428E-B27D-3E9BDCA05929}" type="presOf" srcId="{1E17A9B5-1CC6-4BF4-A5EB-2099972243B8}" destId="{0044642D-BF6E-4946-989D-7BC76303D8B1}" srcOrd="1" destOrd="0" presId="urn:microsoft.com/office/officeart/2005/8/layout/orgChart1"/>
    <dgm:cxn modelId="{24E75A8D-99DA-4586-9CA4-9807363CE0AD}" type="presOf" srcId="{DCCE79F2-51DC-4E3A-8F3D-0CB311D1F14D}" destId="{EE219807-47C8-4941-99AE-CE39076E53F5}" srcOrd="0" destOrd="0" presId="urn:microsoft.com/office/officeart/2005/8/layout/orgChart1"/>
    <dgm:cxn modelId="{1F467B1E-EDBB-41CB-B688-931859FDB945}" type="presOf" srcId="{8514C17C-35EC-4D14-92F7-13A577CAA5C4}" destId="{079C46BA-E270-4C4F-9AA8-92E32A64D736}" srcOrd="0" destOrd="0" presId="urn:microsoft.com/office/officeart/2005/8/layout/orgChart1"/>
    <dgm:cxn modelId="{04C51163-52FB-455E-BCA0-BF7B3C24A8E2}" type="presOf" srcId="{B103CFD6-C2F2-4A76-8866-035FF64E5877}" destId="{D98E11BE-9177-4329-A5B4-B4B8653C2863}" srcOrd="0" destOrd="0" presId="urn:microsoft.com/office/officeart/2005/8/layout/orgChart1"/>
    <dgm:cxn modelId="{23CEBC7D-4542-438F-AE6C-5537AFF5DA11}" type="presOf" srcId="{69BEBD41-3545-40FD-BFDD-D21BD47C872E}" destId="{74487508-3D4F-4F35-9119-7335AA499C95}" srcOrd="0" destOrd="0" presId="urn:microsoft.com/office/officeart/2005/8/layout/orgChart1"/>
    <dgm:cxn modelId="{8300D230-05B8-452C-8A02-2CFF6638E3E9}" type="presOf" srcId="{43C964D4-3EA5-4709-BA45-DC9671707267}" destId="{87899BB1-A811-4B2D-8FA3-633A97B1A6A6}" srcOrd="1" destOrd="0" presId="urn:microsoft.com/office/officeart/2005/8/layout/orgChart1"/>
    <dgm:cxn modelId="{CAE0C2D7-E9F9-4593-A596-7971787E4992}" type="presOf" srcId="{1E17A9B5-1CC6-4BF4-A5EB-2099972243B8}" destId="{F0DC39B6-0C64-430A-9FFB-4907B94E244D}" srcOrd="0" destOrd="0" presId="urn:microsoft.com/office/officeart/2005/8/layout/orgChart1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5BB3412F-1D27-4E83-9CCB-4519F14BA6E0}" type="presOf" srcId="{C7336B56-6975-43EE-AA11-2CF9D86F3B72}" destId="{2F8AA862-E8D3-4043-95F3-7EBB33FDC237}" srcOrd="1" destOrd="0" presId="urn:microsoft.com/office/officeart/2005/8/layout/orgChart1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013C04AC-D523-46E1-A72B-A9ABC956C929}" type="presOf" srcId="{844909A3-F2C8-49AE-869B-AFCA0AC709DF}" destId="{5A29D58D-62CC-4731-8120-CAD4354C3E03}" srcOrd="0" destOrd="0" presId="urn:microsoft.com/office/officeart/2005/8/layout/orgChart1"/>
    <dgm:cxn modelId="{427EFD84-9882-40CD-AC40-EADBBF7CD3DA}" type="presOf" srcId="{88B02B86-A182-47E8-98CE-5F03ED03FC83}" destId="{1A2BCB80-89E2-41EC-87D9-8650DA66AB8A}" srcOrd="0" destOrd="0" presId="urn:microsoft.com/office/officeart/2005/8/layout/orgChart1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0689720B-DAC6-4864-8440-3C66935FA709}" type="presOf" srcId="{D3B00EB5-7252-4C54-A138-4FDE2761BA89}" destId="{77FF546B-1ADB-4B35-B705-B48DE95D0A7F}" srcOrd="0" destOrd="0" presId="urn:microsoft.com/office/officeart/2005/8/layout/orgChart1"/>
    <dgm:cxn modelId="{3324C631-F9B0-46C1-8C72-B477D503A695}" type="presOf" srcId="{88415C31-82DD-4EF9-9A7A-1D4D99FB6B9D}" destId="{0936C29E-0ABE-4289-9453-F6DF249F454C}" srcOrd="1" destOrd="0" presId="urn:microsoft.com/office/officeart/2005/8/layout/orgChart1"/>
    <dgm:cxn modelId="{B1DEDBAC-EDB4-46C4-ABD7-762A91289BA8}" type="presOf" srcId="{8514C17C-35EC-4D14-92F7-13A577CAA5C4}" destId="{3AA4BA60-CAF3-4B65-8A7B-26648B565082}" srcOrd="1" destOrd="0" presId="urn:microsoft.com/office/officeart/2005/8/layout/orgChart1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73232CB8-19E2-42A3-BB6A-0B5F64C443EF}" type="presOf" srcId="{88415C31-82DD-4EF9-9A7A-1D4D99FB6B9D}" destId="{ED956AEF-5A78-47DC-9D97-3B27A2E93095}" srcOrd="0" destOrd="0" presId="urn:microsoft.com/office/officeart/2005/8/layout/orgChart1"/>
    <dgm:cxn modelId="{80CE1E57-6024-44AF-92D6-7ECC52554B8E}" type="presOf" srcId="{032924AE-7BA3-4608-9D4D-A10FC22FA55B}" destId="{FCA2B357-06A1-4199-999C-BBE32872F828}" srcOrd="0" destOrd="0" presId="urn:microsoft.com/office/officeart/2005/8/layout/orgChart1"/>
    <dgm:cxn modelId="{51C1F544-44DB-42AA-AB36-50A0D7C8A057}" type="presOf" srcId="{C7336B56-6975-43EE-AA11-2CF9D86F3B72}" destId="{F7484F86-9514-4EEC-AAEC-65AD9B4B3D96}" srcOrd="0" destOrd="0" presId="urn:microsoft.com/office/officeart/2005/8/layout/orgChart1"/>
    <dgm:cxn modelId="{DAE6CEE7-28F7-481A-BDBE-5D4261609223}" type="presOf" srcId="{E2FDDA39-0A56-4C19-9570-F6322A50CD7C}" destId="{C95AECE2-07C4-42E7-90DA-5CD8EA216CFC}" srcOrd="0" destOrd="0" presId="urn:microsoft.com/office/officeart/2005/8/layout/orgChart1"/>
    <dgm:cxn modelId="{67CEC9A5-52BD-4CE8-915D-038371BDAE32}" type="presOf" srcId="{0ED209FE-B93C-493B-85A2-BA5863869AE7}" destId="{B4ADFA40-1DC3-4BD0-BAE4-D5BA4FDF2B3E}" srcOrd="0" destOrd="0" presId="urn:microsoft.com/office/officeart/2005/8/layout/orgChart1"/>
    <dgm:cxn modelId="{908A0074-171B-4C74-8545-54760EB712DF}" type="presOf" srcId="{092024CE-8423-4E50-A34E-3122E05631CC}" destId="{2C701CAE-D8F1-461E-8A0C-C57AEB1CD6C2}" srcOrd="0" destOrd="0" presId="urn:microsoft.com/office/officeart/2005/8/layout/orgChart1"/>
    <dgm:cxn modelId="{74750F45-66E8-4C66-89A9-DE83207E6019}" type="presOf" srcId="{1D03C52E-27F1-4CAD-B953-A57260381D87}" destId="{52D64095-8F0B-43C5-A134-4F8EB745D0AC}" srcOrd="0" destOrd="0" presId="urn:microsoft.com/office/officeart/2005/8/layout/orgChart1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B078D500-2C15-427E-BBFA-2AAD1DE1F4F0}" type="presOf" srcId="{382A9707-8CE9-4448-A732-795155023764}" destId="{40CBCC65-FD09-4B94-B9C9-3482617F2627}" srcOrd="1" destOrd="0" presId="urn:microsoft.com/office/officeart/2005/8/layout/orgChart1"/>
    <dgm:cxn modelId="{55E14F3A-5B48-43E8-9DC0-34C363056812}" type="presOf" srcId="{D5F013B3-4B4E-4E38-9BAF-4B34B2BB0C79}" destId="{26E61D30-5696-4E05-9044-AF73EF27DAB2}" srcOrd="0" destOrd="0" presId="urn:microsoft.com/office/officeart/2005/8/layout/orgChart1"/>
    <dgm:cxn modelId="{175A9925-ACE9-4E29-A63C-7324EECD0BBE}" type="presOf" srcId="{DCB062A1-302A-48A6-BE81-96138548FF70}" destId="{1AE91293-7748-4E52-8855-7B838C555EB9}" srcOrd="0" destOrd="0" presId="urn:microsoft.com/office/officeart/2005/8/layout/orgChart1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BE819F01-E271-431D-BE2D-B4532D2067FD}" type="presOf" srcId="{41CBE71F-8A1C-4046-8B51-627382F890A8}" destId="{BD53C961-9C2E-42B5-A825-EB1CD5AF2FE3}" srcOrd="0" destOrd="0" presId="urn:microsoft.com/office/officeart/2005/8/layout/orgChart1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F9CC6C94-0F89-4FDB-B952-1468B09071C1}" type="presOf" srcId="{BC7A14EC-7DD0-42E2-A28E-8428AF273F49}" destId="{4E5DB2E5-BC21-45FD-89CF-804EEEA73D92}" srcOrd="0" destOrd="0" presId="urn:microsoft.com/office/officeart/2005/8/layout/orgChart1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3EFCD4C9-A252-412F-AC91-7CA583A15B07}" type="presOf" srcId="{D91152BC-9A33-44D3-AEBB-F20420DB430F}" destId="{5EC808F1-181C-42C2-975C-2B558EBCB7FE}" srcOrd="1" destOrd="0" presId="urn:microsoft.com/office/officeart/2005/8/layout/orgChart1"/>
    <dgm:cxn modelId="{90878F0E-BFB4-465E-B078-99EF1B33A21B}" type="presOf" srcId="{BCA1F9C7-A2DE-4DA9-9030-581CAAE089DA}" destId="{7E670A0B-4B6A-45AD-AE95-FAE9E52BA24F}" srcOrd="0" destOrd="0" presId="urn:microsoft.com/office/officeart/2005/8/layout/orgChart1"/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59A692BA-4D85-4CA7-AA91-2573A1A391BF}" type="presOf" srcId="{DCCE79F2-51DC-4E3A-8F3D-0CB311D1F14D}" destId="{A8ED66CC-CBB3-4EB5-ADE1-6E062170315B}" srcOrd="1" destOrd="0" presId="urn:microsoft.com/office/officeart/2005/8/layout/orgChart1"/>
    <dgm:cxn modelId="{E64E8FEE-93B6-4F5C-B1E6-4E550EF3D405}" type="presOf" srcId="{00B822AA-E50D-409C-8E77-78CE41F17C4F}" destId="{86ECFBC0-6EDE-49D7-A5E4-E61CBAF4A092}" srcOrd="0" destOrd="0" presId="urn:microsoft.com/office/officeart/2005/8/layout/orgChart1"/>
    <dgm:cxn modelId="{7E4BE466-EACB-40B0-9B35-73CBB832971C}" type="presOf" srcId="{D91152BC-9A33-44D3-AEBB-F20420DB430F}" destId="{30DA9891-B7C7-405D-9015-1C3DF0E9850F}" srcOrd="0" destOrd="0" presId="urn:microsoft.com/office/officeart/2005/8/layout/orgChart1"/>
    <dgm:cxn modelId="{7092C4ED-A236-48EE-B582-1F87BBB12C6F}" type="presOf" srcId="{51AC05A3-5125-4631-8328-EE9742C5CE1F}" destId="{7533127D-6F77-420D-9337-03A9B17677A7}" srcOrd="0" destOrd="0" presId="urn:microsoft.com/office/officeart/2005/8/layout/orgChart1"/>
    <dgm:cxn modelId="{FD751D19-0594-43F5-AE68-55D4192E537F}" type="presOf" srcId="{CE683E6A-A313-4F5C-8639-235783D1198F}" destId="{6C1B72B2-EE6C-495B-ADAD-8508CE8EB807}" srcOrd="0" destOrd="0" presId="urn:microsoft.com/office/officeart/2005/8/layout/orgChart1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B8BDF885-28C6-40F4-9E5F-D2046340C0F4}" type="presOf" srcId="{CBC98D67-7A4E-4DF5-AC0F-18B667594BB8}" destId="{D644628E-4C6F-4DF2-8C07-D2B66E3A4757}" srcOrd="0" destOrd="0" presId="urn:microsoft.com/office/officeart/2005/8/layout/orgChart1"/>
    <dgm:cxn modelId="{E8E9E7EF-A400-48F3-AF6E-CE7C68BCC052}" type="presOf" srcId="{6A766238-49C0-489C-9759-5801318FB123}" destId="{F4F60A8B-BCFE-4E33-9289-BF4CA9206F7B}" srcOrd="1" destOrd="0" presId="urn:microsoft.com/office/officeart/2005/8/layout/orgChart1"/>
    <dgm:cxn modelId="{93B036E1-1C59-4C90-962C-B567C61E00DD}" type="presOf" srcId="{D656347E-658D-41DE-86E2-9688A1F66EB3}" destId="{D351E307-7A60-4733-B21C-CC6D6E5D051D}" srcOrd="0" destOrd="0" presId="urn:microsoft.com/office/officeart/2005/8/layout/orgChart1"/>
    <dgm:cxn modelId="{5A11052A-819B-4457-A387-29D8745BFCD4}" type="presOf" srcId="{032924AE-7BA3-4608-9D4D-A10FC22FA55B}" destId="{842224E6-60DA-412E-8A1B-7533C1377869}" srcOrd="1" destOrd="0" presId="urn:microsoft.com/office/officeart/2005/8/layout/orgChart1"/>
    <dgm:cxn modelId="{9D5A85BA-4B31-48DE-8AA5-58D372F384CA}" type="presOf" srcId="{E2FDDA39-0A56-4C19-9570-F6322A50CD7C}" destId="{4704A764-F3E3-46A1-B698-AC3BCD85875D}" srcOrd="1" destOrd="0" presId="urn:microsoft.com/office/officeart/2005/8/layout/orgChart1"/>
    <dgm:cxn modelId="{1E203B0B-2851-4CA2-909C-B5AB4136905F}" type="presOf" srcId="{B40A1E99-819E-4C0D-B671-3D134F0F7163}" destId="{3A05D6AC-55D4-4F8B-831D-7528DBB5E857}" srcOrd="0" destOrd="0" presId="urn:microsoft.com/office/officeart/2005/8/layout/orgChart1"/>
    <dgm:cxn modelId="{5BFFB809-609F-44A9-85DA-33F449187313}" type="presOf" srcId="{EDF4E25F-6E69-41B7-B57F-66E5D749104E}" destId="{CD65CBB6-B9A3-48AB-AFB3-4BE4B03553D3}" srcOrd="0" destOrd="0" presId="urn:microsoft.com/office/officeart/2005/8/layout/orgChart1"/>
    <dgm:cxn modelId="{5F83B045-78A4-4D4C-A7C5-B6C0117A0F6E}" type="presOf" srcId="{69BEBD41-3545-40FD-BFDD-D21BD47C872E}" destId="{EA4E738B-1483-44D6-89EB-8256A9C3F87D}" srcOrd="1" destOrd="0" presId="urn:microsoft.com/office/officeart/2005/8/layout/orgChart1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3C71C2A8-13D5-4304-B5BE-34A6F55932E5}" type="presOf" srcId="{51AC05A3-5125-4631-8328-EE9742C5CE1F}" destId="{75DCBE71-7469-49E9-81E5-E6A43E3EC0DC}" srcOrd="1" destOrd="0" presId="urn:microsoft.com/office/officeart/2005/8/layout/orgChart1"/>
    <dgm:cxn modelId="{D993316B-1738-4FBC-883E-026267BBED48}" type="presOf" srcId="{B103CFD6-C2F2-4A76-8866-035FF64E5877}" destId="{2FA1AE03-77C2-487B-948B-82122901556A}" srcOrd="1" destOrd="0" presId="urn:microsoft.com/office/officeart/2005/8/layout/orgChart1"/>
    <dgm:cxn modelId="{5D36BACB-BE00-4B74-89F3-6F73FA2A4F59}" type="presOf" srcId="{BAA37ED3-8504-4718-82EA-2141E33A703B}" destId="{C6471DB4-9B93-437A-AEBE-F3B71F737DF8}" srcOrd="0" destOrd="0" presId="urn:microsoft.com/office/officeart/2005/8/layout/orgChart1"/>
    <dgm:cxn modelId="{5A5B560C-4742-498C-8764-09B24ECB7F48}" type="presParOf" srcId="{6C1B72B2-EE6C-495B-ADAD-8508CE8EB807}" destId="{B9578B13-712D-4BAD-A28F-A7352074EDA6}" srcOrd="0" destOrd="0" presId="urn:microsoft.com/office/officeart/2005/8/layout/orgChart1"/>
    <dgm:cxn modelId="{A7C8A446-E8E0-4AA5-BA0A-84ED484CB685}" type="presParOf" srcId="{B9578B13-712D-4BAD-A28F-A7352074EDA6}" destId="{EA34C8C8-6EC1-483B-8E39-8E6926CED3CE}" srcOrd="0" destOrd="0" presId="urn:microsoft.com/office/officeart/2005/8/layout/orgChart1"/>
    <dgm:cxn modelId="{37817E9C-F6FA-4AF9-95D1-5A1F1FF6D5BC}" type="presParOf" srcId="{EA34C8C8-6EC1-483B-8E39-8E6926CED3CE}" destId="{D98E11BE-9177-4329-A5B4-B4B8653C2863}" srcOrd="0" destOrd="0" presId="urn:microsoft.com/office/officeart/2005/8/layout/orgChart1"/>
    <dgm:cxn modelId="{1C9CB6EA-E8FC-4CF5-81E3-781CB398A18A}" type="presParOf" srcId="{EA34C8C8-6EC1-483B-8E39-8E6926CED3CE}" destId="{2FA1AE03-77C2-487B-948B-82122901556A}" srcOrd="1" destOrd="0" presId="urn:microsoft.com/office/officeart/2005/8/layout/orgChart1"/>
    <dgm:cxn modelId="{829E5216-23C1-4734-9E68-F1096A452F57}" type="presParOf" srcId="{B9578B13-712D-4BAD-A28F-A7352074EDA6}" destId="{9C5DF944-3D7A-473D-A789-5CA86652B8F8}" srcOrd="1" destOrd="0" presId="urn:microsoft.com/office/officeart/2005/8/layout/orgChart1"/>
    <dgm:cxn modelId="{19A73E66-7966-4462-B1F7-B8E855754AB2}" type="presParOf" srcId="{9C5DF944-3D7A-473D-A789-5CA86652B8F8}" destId="{D351E307-7A60-4733-B21C-CC6D6E5D051D}" srcOrd="0" destOrd="0" presId="urn:microsoft.com/office/officeart/2005/8/layout/orgChart1"/>
    <dgm:cxn modelId="{2262C6AC-7418-4BE6-801E-E8E37B43277C}" type="presParOf" srcId="{9C5DF944-3D7A-473D-A789-5CA86652B8F8}" destId="{60FE5B31-E82E-49E2-9469-B5D5674278BC}" srcOrd="1" destOrd="0" presId="urn:microsoft.com/office/officeart/2005/8/layout/orgChart1"/>
    <dgm:cxn modelId="{9C1BE182-4A9C-4FAA-863E-D183928AE812}" type="presParOf" srcId="{60FE5B31-E82E-49E2-9469-B5D5674278BC}" destId="{CB88DD46-0D40-4A1B-9C97-26FA4C46EB15}" srcOrd="0" destOrd="0" presId="urn:microsoft.com/office/officeart/2005/8/layout/orgChart1"/>
    <dgm:cxn modelId="{F2E1BDBB-4DC7-453B-BBD2-D3EAD2B1ACCB}" type="presParOf" srcId="{CB88DD46-0D40-4A1B-9C97-26FA4C46EB15}" destId="{ABF5B3AF-9C3F-43AC-89B9-A4B84688B739}" srcOrd="0" destOrd="0" presId="urn:microsoft.com/office/officeart/2005/8/layout/orgChart1"/>
    <dgm:cxn modelId="{F0F74E10-9844-4F4F-AADB-0DBE5ABC4949}" type="presParOf" srcId="{CB88DD46-0D40-4A1B-9C97-26FA4C46EB15}" destId="{87899BB1-A811-4B2D-8FA3-633A97B1A6A6}" srcOrd="1" destOrd="0" presId="urn:microsoft.com/office/officeart/2005/8/layout/orgChart1"/>
    <dgm:cxn modelId="{44F9AAAF-5061-4EDF-92D9-2D45604768C9}" type="presParOf" srcId="{60FE5B31-E82E-49E2-9469-B5D5674278BC}" destId="{B6A20B03-CFA9-41D8-9956-9F0EB448DC4A}" srcOrd="1" destOrd="0" presId="urn:microsoft.com/office/officeart/2005/8/layout/orgChart1"/>
    <dgm:cxn modelId="{C28D1770-DB76-4DFC-873D-15EE0DBF1B5C}" type="presParOf" srcId="{B6A20B03-CFA9-41D8-9956-9F0EB448DC4A}" destId="{CD65CBB6-B9A3-48AB-AFB3-4BE4B03553D3}" srcOrd="0" destOrd="0" presId="urn:microsoft.com/office/officeart/2005/8/layout/orgChart1"/>
    <dgm:cxn modelId="{8C854AB5-8C47-4D5C-8D26-E5A92A5EF532}" type="presParOf" srcId="{B6A20B03-CFA9-41D8-9956-9F0EB448DC4A}" destId="{ED1F0A6D-21D1-431E-B021-19DC70288741}" srcOrd="1" destOrd="0" presId="urn:microsoft.com/office/officeart/2005/8/layout/orgChart1"/>
    <dgm:cxn modelId="{92B2CBE0-E48A-4004-ACD6-ED1965693091}" type="presParOf" srcId="{ED1F0A6D-21D1-431E-B021-19DC70288741}" destId="{3035FF76-B78F-49A4-AACF-E2FF3786028F}" srcOrd="0" destOrd="0" presId="urn:microsoft.com/office/officeart/2005/8/layout/orgChart1"/>
    <dgm:cxn modelId="{C405AB57-92EB-4177-8AE7-C7BCCC5AE9E6}" type="presParOf" srcId="{3035FF76-B78F-49A4-AACF-E2FF3786028F}" destId="{F0DC39B6-0C64-430A-9FFB-4907B94E244D}" srcOrd="0" destOrd="0" presId="urn:microsoft.com/office/officeart/2005/8/layout/orgChart1"/>
    <dgm:cxn modelId="{5D648850-8275-450E-8A4D-A6EE534B061B}" type="presParOf" srcId="{3035FF76-B78F-49A4-AACF-E2FF3786028F}" destId="{0044642D-BF6E-4946-989D-7BC76303D8B1}" srcOrd="1" destOrd="0" presId="urn:microsoft.com/office/officeart/2005/8/layout/orgChart1"/>
    <dgm:cxn modelId="{B55B19BE-0646-4DD7-AA45-F93F04F86E9A}" type="presParOf" srcId="{ED1F0A6D-21D1-431E-B021-19DC70288741}" destId="{6F92EC3E-8AAE-41C7-BFFF-85E9DBCB215A}" srcOrd="1" destOrd="0" presId="urn:microsoft.com/office/officeart/2005/8/layout/orgChart1"/>
    <dgm:cxn modelId="{FEC27A9D-2586-4AEB-9E60-2C3EF30ED2CB}" type="presParOf" srcId="{ED1F0A6D-21D1-431E-B021-19DC70288741}" destId="{C359BE23-B469-48EB-819D-6F6FDCDBB0A8}" srcOrd="2" destOrd="0" presId="urn:microsoft.com/office/officeart/2005/8/layout/orgChart1"/>
    <dgm:cxn modelId="{3AAB4827-6AEB-46EA-B908-8AC690BE2FBD}" type="presParOf" srcId="{B6A20B03-CFA9-41D8-9956-9F0EB448DC4A}" destId="{6AC59FBD-FAEA-42FA-8EB1-29A7CC044828}" srcOrd="2" destOrd="0" presId="urn:microsoft.com/office/officeart/2005/8/layout/orgChart1"/>
    <dgm:cxn modelId="{624A1873-8E68-435B-A727-1E20BDF65F6A}" type="presParOf" srcId="{B6A20B03-CFA9-41D8-9956-9F0EB448DC4A}" destId="{F2E1EDE4-99F4-4CBC-BA6A-91AF00914823}" srcOrd="3" destOrd="0" presId="urn:microsoft.com/office/officeart/2005/8/layout/orgChart1"/>
    <dgm:cxn modelId="{B2DB26DC-601F-491A-B847-8616F9B2EF2A}" type="presParOf" srcId="{F2E1EDE4-99F4-4CBC-BA6A-91AF00914823}" destId="{795B4B98-FEFB-4DAB-B785-2E28918B1C7E}" srcOrd="0" destOrd="0" presId="urn:microsoft.com/office/officeart/2005/8/layout/orgChart1"/>
    <dgm:cxn modelId="{C6C266AD-6E65-45AB-B7BA-895721B72B5C}" type="presParOf" srcId="{795B4B98-FEFB-4DAB-B785-2E28918B1C7E}" destId="{C9EB4BFF-95DA-49B7-87A2-66A52A4FCDFA}" srcOrd="0" destOrd="0" presId="urn:microsoft.com/office/officeart/2005/8/layout/orgChart1"/>
    <dgm:cxn modelId="{DFDBF3D0-9CFE-4028-B1FB-83F4645CF361}" type="presParOf" srcId="{795B4B98-FEFB-4DAB-B785-2E28918B1C7E}" destId="{40CBCC65-FD09-4B94-B9C9-3482617F2627}" srcOrd="1" destOrd="0" presId="urn:microsoft.com/office/officeart/2005/8/layout/orgChart1"/>
    <dgm:cxn modelId="{8264FCF8-8987-4D36-A598-BC9A6E1E413C}" type="presParOf" srcId="{F2E1EDE4-99F4-4CBC-BA6A-91AF00914823}" destId="{6E67D5E8-91A3-4A9C-B70E-60777B0DD65E}" srcOrd="1" destOrd="0" presId="urn:microsoft.com/office/officeart/2005/8/layout/orgChart1"/>
    <dgm:cxn modelId="{D77A3198-3877-43F0-AA1E-0ABFAB6456FD}" type="presParOf" srcId="{F2E1EDE4-99F4-4CBC-BA6A-91AF00914823}" destId="{9041FCB5-DDBA-4A82-87F1-A20AE1F0ECFA}" srcOrd="2" destOrd="0" presId="urn:microsoft.com/office/officeart/2005/8/layout/orgChart1"/>
    <dgm:cxn modelId="{AA6ECA51-A619-4102-B991-D9B09046691E}" type="presParOf" srcId="{B6A20B03-CFA9-41D8-9956-9F0EB448DC4A}" destId="{D644628E-4C6F-4DF2-8C07-D2B66E3A4757}" srcOrd="4" destOrd="0" presId="urn:microsoft.com/office/officeart/2005/8/layout/orgChart1"/>
    <dgm:cxn modelId="{8477E3F6-B231-4D68-80CC-25EA12864F72}" type="presParOf" srcId="{B6A20B03-CFA9-41D8-9956-9F0EB448DC4A}" destId="{4C59CDCC-8171-42A8-836D-8A7ADEF309D0}" srcOrd="5" destOrd="0" presId="urn:microsoft.com/office/officeart/2005/8/layout/orgChart1"/>
    <dgm:cxn modelId="{C5164EC1-5736-43CA-9816-B4645A961B28}" type="presParOf" srcId="{4C59CDCC-8171-42A8-836D-8A7ADEF309D0}" destId="{FED7DC99-D3B3-46B2-AE57-14D47B1F3671}" srcOrd="0" destOrd="0" presId="urn:microsoft.com/office/officeart/2005/8/layout/orgChart1"/>
    <dgm:cxn modelId="{FB63628A-667E-4F68-B4D8-5E1F5EE53CAA}" type="presParOf" srcId="{FED7DC99-D3B3-46B2-AE57-14D47B1F3671}" destId="{8F3E2022-AB5E-4438-BDBE-146FD19E8285}" srcOrd="0" destOrd="0" presId="urn:microsoft.com/office/officeart/2005/8/layout/orgChart1"/>
    <dgm:cxn modelId="{2C443F5C-607F-47AB-A436-29056F4F9493}" type="presParOf" srcId="{FED7DC99-D3B3-46B2-AE57-14D47B1F3671}" destId="{F4F60A8B-BCFE-4E33-9289-BF4CA9206F7B}" srcOrd="1" destOrd="0" presId="urn:microsoft.com/office/officeart/2005/8/layout/orgChart1"/>
    <dgm:cxn modelId="{2CD29366-C3A4-48AC-A547-470560974877}" type="presParOf" srcId="{4C59CDCC-8171-42A8-836D-8A7ADEF309D0}" destId="{0717BF70-BD3E-4FBF-92BE-2C7F71500E41}" srcOrd="1" destOrd="0" presId="urn:microsoft.com/office/officeart/2005/8/layout/orgChart1"/>
    <dgm:cxn modelId="{FAE49902-0F18-4229-B6BD-8E48793F30EC}" type="presParOf" srcId="{4C59CDCC-8171-42A8-836D-8A7ADEF309D0}" destId="{0E63D1F7-0BB7-4B23-80D6-B69D7359A638}" srcOrd="2" destOrd="0" presId="urn:microsoft.com/office/officeart/2005/8/layout/orgChart1"/>
    <dgm:cxn modelId="{507830CB-AAE0-48B8-84E7-017479880B3D}" type="presParOf" srcId="{B6A20B03-CFA9-41D8-9956-9F0EB448DC4A}" destId="{52D64095-8F0B-43C5-A134-4F8EB745D0AC}" srcOrd="6" destOrd="0" presId="urn:microsoft.com/office/officeart/2005/8/layout/orgChart1"/>
    <dgm:cxn modelId="{42840A4C-3FCC-478D-9969-228B6C53D55F}" type="presParOf" srcId="{B6A20B03-CFA9-41D8-9956-9F0EB448DC4A}" destId="{65175C4B-27F3-41C0-9093-49201195521B}" srcOrd="7" destOrd="0" presId="urn:microsoft.com/office/officeart/2005/8/layout/orgChart1"/>
    <dgm:cxn modelId="{E3098A26-F240-4B1C-9350-D7B3D0929AAE}" type="presParOf" srcId="{65175C4B-27F3-41C0-9093-49201195521B}" destId="{418B0B64-07DF-4A86-8188-2B3D12FF0C1B}" srcOrd="0" destOrd="0" presId="urn:microsoft.com/office/officeart/2005/8/layout/orgChart1"/>
    <dgm:cxn modelId="{4E030A12-8181-4AA7-AC0A-4663BDE1BC90}" type="presParOf" srcId="{418B0B64-07DF-4A86-8188-2B3D12FF0C1B}" destId="{FCA2B357-06A1-4199-999C-BBE32872F828}" srcOrd="0" destOrd="0" presId="urn:microsoft.com/office/officeart/2005/8/layout/orgChart1"/>
    <dgm:cxn modelId="{20C1358C-799B-48F8-867D-6711D82954BD}" type="presParOf" srcId="{418B0B64-07DF-4A86-8188-2B3D12FF0C1B}" destId="{842224E6-60DA-412E-8A1B-7533C1377869}" srcOrd="1" destOrd="0" presId="urn:microsoft.com/office/officeart/2005/8/layout/orgChart1"/>
    <dgm:cxn modelId="{43F2B21B-9AE9-4F18-ABD1-1FE8123CC17F}" type="presParOf" srcId="{65175C4B-27F3-41C0-9093-49201195521B}" destId="{5FEE9627-663F-4879-B764-2FCAC3BEDB01}" srcOrd="1" destOrd="0" presId="urn:microsoft.com/office/officeart/2005/8/layout/orgChart1"/>
    <dgm:cxn modelId="{8FE84A71-C2B1-4374-8BB4-27F31A85013B}" type="presParOf" srcId="{65175C4B-27F3-41C0-9093-49201195521B}" destId="{D211A30E-3DD6-4F3B-A936-B6D9FD1B5AD6}" srcOrd="2" destOrd="0" presId="urn:microsoft.com/office/officeart/2005/8/layout/orgChart1"/>
    <dgm:cxn modelId="{CD024B46-2E7E-4778-AD26-A94D7154C624}" type="presParOf" srcId="{60FE5B31-E82E-49E2-9469-B5D5674278BC}" destId="{0A55CB08-0585-4E83-BB9C-6136411D5C97}" srcOrd="2" destOrd="0" presId="urn:microsoft.com/office/officeart/2005/8/layout/orgChart1"/>
    <dgm:cxn modelId="{BFBC0E0C-6AF8-4060-AFEA-58D9D934819C}" type="presParOf" srcId="{9C5DF944-3D7A-473D-A789-5CA86652B8F8}" destId="{1AE91293-7748-4E52-8855-7B838C555EB9}" srcOrd="2" destOrd="0" presId="urn:microsoft.com/office/officeart/2005/8/layout/orgChart1"/>
    <dgm:cxn modelId="{1A5092F3-F117-47BE-8298-26BDC1C3202A}" type="presParOf" srcId="{9C5DF944-3D7A-473D-A789-5CA86652B8F8}" destId="{8BAB2199-5159-41F9-8708-33820C9B03A9}" srcOrd="3" destOrd="0" presId="urn:microsoft.com/office/officeart/2005/8/layout/orgChart1"/>
    <dgm:cxn modelId="{86C102EF-1291-4129-8625-464DC40973C0}" type="presParOf" srcId="{8BAB2199-5159-41F9-8708-33820C9B03A9}" destId="{4AEEF0FD-EB99-4BD5-89CD-011B1DDC19F8}" srcOrd="0" destOrd="0" presId="urn:microsoft.com/office/officeart/2005/8/layout/orgChart1"/>
    <dgm:cxn modelId="{9DCD93BF-9CF0-4C5F-AC5A-6CC474D5D7C2}" type="presParOf" srcId="{4AEEF0FD-EB99-4BD5-89CD-011B1DDC19F8}" destId="{86ECFBC0-6EDE-49D7-A5E4-E61CBAF4A092}" srcOrd="0" destOrd="0" presId="urn:microsoft.com/office/officeart/2005/8/layout/orgChart1"/>
    <dgm:cxn modelId="{77EE2386-8983-40EA-AE11-4324ACE367FD}" type="presParOf" srcId="{4AEEF0FD-EB99-4BD5-89CD-011B1DDC19F8}" destId="{EE7467E8-D778-4C18-9C7C-925EF25B0DC2}" srcOrd="1" destOrd="0" presId="urn:microsoft.com/office/officeart/2005/8/layout/orgChart1"/>
    <dgm:cxn modelId="{8C91AF73-6E2C-4F8B-BAE7-228F327ABCB0}" type="presParOf" srcId="{8BAB2199-5159-41F9-8708-33820C9B03A9}" destId="{70B62D43-4B2E-478D-8091-7F950B36BC86}" srcOrd="1" destOrd="0" presId="urn:microsoft.com/office/officeart/2005/8/layout/orgChart1"/>
    <dgm:cxn modelId="{D49317B7-71EA-4C56-88E8-57B7D7155878}" type="presParOf" srcId="{70B62D43-4B2E-478D-8091-7F950B36BC86}" destId="{5A29D58D-62CC-4731-8120-CAD4354C3E03}" srcOrd="0" destOrd="0" presId="urn:microsoft.com/office/officeart/2005/8/layout/orgChart1"/>
    <dgm:cxn modelId="{2C7E2F3C-9228-40D4-8A5E-A76288F337CA}" type="presParOf" srcId="{70B62D43-4B2E-478D-8091-7F950B36BC86}" destId="{20684FA8-0955-4E86-9890-955AAE2FB70E}" srcOrd="1" destOrd="0" presId="urn:microsoft.com/office/officeart/2005/8/layout/orgChart1"/>
    <dgm:cxn modelId="{7A1B9BE6-8493-4A0A-8CA8-9A35C78F46C0}" type="presParOf" srcId="{20684FA8-0955-4E86-9890-955AAE2FB70E}" destId="{357DF0A8-BCC0-4D40-9A29-811D9B3E8CE1}" srcOrd="0" destOrd="0" presId="urn:microsoft.com/office/officeart/2005/8/layout/orgChart1"/>
    <dgm:cxn modelId="{0D27A59E-9B09-4CC6-8897-580359948854}" type="presParOf" srcId="{357DF0A8-BCC0-4D40-9A29-811D9B3E8CE1}" destId="{7533127D-6F77-420D-9337-03A9B17677A7}" srcOrd="0" destOrd="0" presId="urn:microsoft.com/office/officeart/2005/8/layout/orgChart1"/>
    <dgm:cxn modelId="{1AC9507D-1F98-4F1F-A07E-DFF5CED940B6}" type="presParOf" srcId="{357DF0A8-BCC0-4D40-9A29-811D9B3E8CE1}" destId="{75DCBE71-7469-49E9-81E5-E6A43E3EC0DC}" srcOrd="1" destOrd="0" presId="urn:microsoft.com/office/officeart/2005/8/layout/orgChart1"/>
    <dgm:cxn modelId="{B87144E0-D72E-432A-96AA-6BEC0C98CB64}" type="presParOf" srcId="{20684FA8-0955-4E86-9890-955AAE2FB70E}" destId="{321B0D03-50FC-44EB-B561-D21A2CD4B482}" srcOrd="1" destOrd="0" presId="urn:microsoft.com/office/officeart/2005/8/layout/orgChart1"/>
    <dgm:cxn modelId="{2431655F-F734-48CF-9FEA-451799CDCE32}" type="presParOf" srcId="{20684FA8-0955-4E86-9890-955AAE2FB70E}" destId="{0654A2B9-B227-48A6-941C-DD027142ECCE}" srcOrd="2" destOrd="0" presId="urn:microsoft.com/office/officeart/2005/8/layout/orgChart1"/>
    <dgm:cxn modelId="{0D38828F-2DFA-4311-9C39-58E813FCB7EE}" type="presParOf" srcId="{70B62D43-4B2E-478D-8091-7F950B36BC86}" destId="{77FF546B-1ADB-4B35-B705-B48DE95D0A7F}" srcOrd="2" destOrd="0" presId="urn:microsoft.com/office/officeart/2005/8/layout/orgChart1"/>
    <dgm:cxn modelId="{E01C5808-C4C3-462F-A517-9B6D29F4C4B1}" type="presParOf" srcId="{70B62D43-4B2E-478D-8091-7F950B36BC86}" destId="{69C13562-DBB8-42F8-AE39-8AFEF8ED4982}" srcOrd="3" destOrd="0" presId="urn:microsoft.com/office/officeart/2005/8/layout/orgChart1"/>
    <dgm:cxn modelId="{03400F8D-3961-435F-82C1-C87249D2824E}" type="presParOf" srcId="{69C13562-DBB8-42F8-AE39-8AFEF8ED4982}" destId="{896D96FE-EA05-4066-8BE5-F7366BA3777A}" srcOrd="0" destOrd="0" presId="urn:microsoft.com/office/officeart/2005/8/layout/orgChart1"/>
    <dgm:cxn modelId="{334FB310-5322-434E-9D1D-45FC7EEB53EB}" type="presParOf" srcId="{896D96FE-EA05-4066-8BE5-F7366BA3777A}" destId="{079C46BA-E270-4C4F-9AA8-92E32A64D736}" srcOrd="0" destOrd="0" presId="urn:microsoft.com/office/officeart/2005/8/layout/orgChart1"/>
    <dgm:cxn modelId="{D6E97CCC-094E-497A-BA2D-26B41D820699}" type="presParOf" srcId="{896D96FE-EA05-4066-8BE5-F7366BA3777A}" destId="{3AA4BA60-CAF3-4B65-8A7B-26648B565082}" srcOrd="1" destOrd="0" presId="urn:microsoft.com/office/officeart/2005/8/layout/orgChart1"/>
    <dgm:cxn modelId="{6933DBCD-9DE5-4D5C-88EC-F270182B5FDC}" type="presParOf" srcId="{69C13562-DBB8-42F8-AE39-8AFEF8ED4982}" destId="{54F082B5-2FAD-490F-B257-B96DCB3E19FC}" srcOrd="1" destOrd="0" presId="urn:microsoft.com/office/officeart/2005/8/layout/orgChart1"/>
    <dgm:cxn modelId="{F35D2121-E6C4-4499-B696-9ABDE6426580}" type="presParOf" srcId="{69C13562-DBB8-42F8-AE39-8AFEF8ED4982}" destId="{6C846A69-A00E-4FB9-80C7-DC7FE13BD4B5}" srcOrd="2" destOrd="0" presId="urn:microsoft.com/office/officeart/2005/8/layout/orgChart1"/>
    <dgm:cxn modelId="{B3540138-E8FB-44BB-9A58-E59780A9CE4C}" type="presParOf" srcId="{70B62D43-4B2E-478D-8091-7F950B36BC86}" destId="{C6471DB4-9B93-437A-AEBE-F3B71F737DF8}" srcOrd="4" destOrd="0" presId="urn:microsoft.com/office/officeart/2005/8/layout/orgChart1"/>
    <dgm:cxn modelId="{EF0B27FF-A42C-4BF3-8B1F-D3108B7FFFDC}" type="presParOf" srcId="{70B62D43-4B2E-478D-8091-7F950B36BC86}" destId="{CD8B12E6-DD1E-4D70-BE7C-A5443A3D84D1}" srcOrd="5" destOrd="0" presId="urn:microsoft.com/office/officeart/2005/8/layout/orgChart1"/>
    <dgm:cxn modelId="{AD7E863D-D000-437E-ADDF-3829DC88B61F}" type="presParOf" srcId="{CD8B12E6-DD1E-4D70-BE7C-A5443A3D84D1}" destId="{C0FBA54D-3A3D-42F4-B1C8-ADE0E74CCC4D}" srcOrd="0" destOrd="0" presId="urn:microsoft.com/office/officeart/2005/8/layout/orgChart1"/>
    <dgm:cxn modelId="{286A0BF9-667F-492C-9399-FCD161AF008D}" type="presParOf" srcId="{C0FBA54D-3A3D-42F4-B1C8-ADE0E74CCC4D}" destId="{30DA9891-B7C7-405D-9015-1C3DF0E9850F}" srcOrd="0" destOrd="0" presId="urn:microsoft.com/office/officeart/2005/8/layout/orgChart1"/>
    <dgm:cxn modelId="{2EB6D5B3-7F38-4BD2-864B-77BFD4C339D4}" type="presParOf" srcId="{C0FBA54D-3A3D-42F4-B1C8-ADE0E74CCC4D}" destId="{5EC808F1-181C-42C2-975C-2B558EBCB7FE}" srcOrd="1" destOrd="0" presId="urn:microsoft.com/office/officeart/2005/8/layout/orgChart1"/>
    <dgm:cxn modelId="{FBDB8BD7-597A-48A5-A090-1F90CBFB6F7E}" type="presParOf" srcId="{CD8B12E6-DD1E-4D70-BE7C-A5443A3D84D1}" destId="{3C11D65F-2A65-4A7E-9C15-AA6406FE6F0B}" srcOrd="1" destOrd="0" presId="urn:microsoft.com/office/officeart/2005/8/layout/orgChart1"/>
    <dgm:cxn modelId="{6A777736-5C24-4384-9433-07F7AA0E27A8}" type="presParOf" srcId="{CD8B12E6-DD1E-4D70-BE7C-A5443A3D84D1}" destId="{07414A68-C8A8-4CE7-984E-48064FC49AF5}" srcOrd="2" destOrd="0" presId="urn:microsoft.com/office/officeart/2005/8/layout/orgChart1"/>
    <dgm:cxn modelId="{B889D656-DB69-44FA-AA89-41B75874DFD1}" type="presParOf" srcId="{70B62D43-4B2E-478D-8091-7F950B36BC86}" destId="{BD53C961-9C2E-42B5-A825-EB1CD5AF2FE3}" srcOrd="6" destOrd="0" presId="urn:microsoft.com/office/officeart/2005/8/layout/orgChart1"/>
    <dgm:cxn modelId="{C8D0012E-7690-490C-9CA6-E1B57A291433}" type="presParOf" srcId="{70B62D43-4B2E-478D-8091-7F950B36BC86}" destId="{2AD0F394-908E-4BF8-9902-81719C192207}" srcOrd="7" destOrd="0" presId="urn:microsoft.com/office/officeart/2005/8/layout/orgChart1"/>
    <dgm:cxn modelId="{6B213726-C788-459E-8999-2143B80F4E76}" type="presParOf" srcId="{2AD0F394-908E-4BF8-9902-81719C192207}" destId="{6508E9AA-32AD-45CE-ACB4-E452A2309B43}" srcOrd="0" destOrd="0" presId="urn:microsoft.com/office/officeart/2005/8/layout/orgChart1"/>
    <dgm:cxn modelId="{01135B4A-146F-4375-89BB-5590A3279A5B}" type="presParOf" srcId="{6508E9AA-32AD-45CE-ACB4-E452A2309B43}" destId="{26E61D30-5696-4E05-9044-AF73EF27DAB2}" srcOrd="0" destOrd="0" presId="urn:microsoft.com/office/officeart/2005/8/layout/orgChart1"/>
    <dgm:cxn modelId="{AF34933C-DFCB-4206-AF77-BC31C0D698DC}" type="presParOf" srcId="{6508E9AA-32AD-45CE-ACB4-E452A2309B43}" destId="{14A5ABF2-8B49-4694-AC4C-1A898869B017}" srcOrd="1" destOrd="0" presId="urn:microsoft.com/office/officeart/2005/8/layout/orgChart1"/>
    <dgm:cxn modelId="{6C99F6CC-BA4A-4767-B9CE-930276DB0EE1}" type="presParOf" srcId="{2AD0F394-908E-4BF8-9902-81719C192207}" destId="{E95C75F7-7305-47DE-985C-550E435481C9}" srcOrd="1" destOrd="0" presId="urn:microsoft.com/office/officeart/2005/8/layout/orgChart1"/>
    <dgm:cxn modelId="{47E6DBA3-65BB-473B-BB9B-B80A67219E28}" type="presParOf" srcId="{2AD0F394-908E-4BF8-9902-81719C192207}" destId="{ADFD56FF-A789-4A68-9B2D-8E4E857854C2}" srcOrd="2" destOrd="0" presId="urn:microsoft.com/office/officeart/2005/8/layout/orgChart1"/>
    <dgm:cxn modelId="{B1A844B5-6AFD-4AE9-904C-7A51D49B6F16}" type="presParOf" srcId="{70B62D43-4B2E-478D-8091-7F950B36BC86}" destId="{B4ADFA40-1DC3-4BD0-BAE4-D5BA4FDF2B3E}" srcOrd="8" destOrd="0" presId="urn:microsoft.com/office/officeart/2005/8/layout/orgChart1"/>
    <dgm:cxn modelId="{77666185-93F8-47A2-9744-D2DD7B4DD6AB}" type="presParOf" srcId="{70B62D43-4B2E-478D-8091-7F950B36BC86}" destId="{74623D81-D47A-4BDB-A76C-094846D41FA8}" srcOrd="9" destOrd="0" presId="urn:microsoft.com/office/officeart/2005/8/layout/orgChart1"/>
    <dgm:cxn modelId="{FABB1390-F226-400E-A281-E5CF073CA9F1}" type="presParOf" srcId="{74623D81-D47A-4BDB-A76C-094846D41FA8}" destId="{A5AFB960-0B8B-4E03-885A-2579269F7DC1}" srcOrd="0" destOrd="0" presId="urn:microsoft.com/office/officeart/2005/8/layout/orgChart1"/>
    <dgm:cxn modelId="{912B4A05-C799-405B-A6F8-5E823DEF9656}" type="presParOf" srcId="{A5AFB960-0B8B-4E03-885A-2579269F7DC1}" destId="{3A05D6AC-55D4-4F8B-831D-7528DBB5E857}" srcOrd="0" destOrd="0" presId="urn:microsoft.com/office/officeart/2005/8/layout/orgChart1"/>
    <dgm:cxn modelId="{29BD7C8A-0906-4D99-A0F8-708F0D1B22B2}" type="presParOf" srcId="{A5AFB960-0B8B-4E03-885A-2579269F7DC1}" destId="{179F0FCD-C306-4B84-A7DF-E34F9FAB6F56}" srcOrd="1" destOrd="0" presId="urn:microsoft.com/office/officeart/2005/8/layout/orgChart1"/>
    <dgm:cxn modelId="{7A17405D-5F9D-4D6B-B85F-D518264632FC}" type="presParOf" srcId="{74623D81-D47A-4BDB-A76C-094846D41FA8}" destId="{856F8CB3-7FD8-44A2-BD9F-D0A3BBBFD7B2}" srcOrd="1" destOrd="0" presId="urn:microsoft.com/office/officeart/2005/8/layout/orgChart1"/>
    <dgm:cxn modelId="{354C386D-C07F-4F56-9165-D3FDCC7FDAB8}" type="presParOf" srcId="{74623D81-D47A-4BDB-A76C-094846D41FA8}" destId="{E41C3208-7C36-4192-9EA5-1F0C4DB4A826}" srcOrd="2" destOrd="0" presId="urn:microsoft.com/office/officeart/2005/8/layout/orgChart1"/>
    <dgm:cxn modelId="{DAA3BD80-4D9F-47B7-A0E8-9BEBEBBC7394}" type="presParOf" srcId="{8BAB2199-5159-41F9-8708-33820C9B03A9}" destId="{FB705D8D-4B0F-418C-BE22-C9FC935B08A3}" srcOrd="2" destOrd="0" presId="urn:microsoft.com/office/officeart/2005/8/layout/orgChart1"/>
    <dgm:cxn modelId="{957460C7-AA0F-47D1-81DC-43D4D5312643}" type="presParOf" srcId="{9C5DF944-3D7A-473D-A789-5CA86652B8F8}" destId="{4F6F1802-D2DC-45F2-8B57-B9ACE00E096B}" srcOrd="4" destOrd="0" presId="urn:microsoft.com/office/officeart/2005/8/layout/orgChart1"/>
    <dgm:cxn modelId="{203B3BDC-E5C2-4652-AF5A-E14FF6B6C5CE}" type="presParOf" srcId="{9C5DF944-3D7A-473D-A789-5CA86652B8F8}" destId="{D09FB176-C899-4C34-A2EF-DF4099E3930B}" srcOrd="5" destOrd="0" presId="urn:microsoft.com/office/officeart/2005/8/layout/orgChart1"/>
    <dgm:cxn modelId="{6C662E80-2E61-425B-BCD9-D7059A1C5A35}" type="presParOf" srcId="{D09FB176-C899-4C34-A2EF-DF4099E3930B}" destId="{EB3A78CF-8659-4E76-9BB6-78F8A7F8B535}" srcOrd="0" destOrd="0" presId="urn:microsoft.com/office/officeart/2005/8/layout/orgChart1"/>
    <dgm:cxn modelId="{3140441B-3512-4706-B2A2-759FA25D5C0B}" type="presParOf" srcId="{EB3A78CF-8659-4E76-9BB6-78F8A7F8B535}" destId="{ED956AEF-5A78-47DC-9D97-3B27A2E93095}" srcOrd="0" destOrd="0" presId="urn:microsoft.com/office/officeart/2005/8/layout/orgChart1"/>
    <dgm:cxn modelId="{08576383-34C0-4C94-9EBB-408EDE7DD46C}" type="presParOf" srcId="{EB3A78CF-8659-4E76-9BB6-78F8A7F8B535}" destId="{0936C29E-0ABE-4289-9453-F6DF249F454C}" srcOrd="1" destOrd="0" presId="urn:microsoft.com/office/officeart/2005/8/layout/orgChart1"/>
    <dgm:cxn modelId="{52134115-CCF3-4E7F-B8FF-75E428EC5C72}" type="presParOf" srcId="{D09FB176-C899-4C34-A2EF-DF4099E3930B}" destId="{3666C14E-3FE7-4AB2-BA4F-4535D42C477E}" srcOrd="1" destOrd="0" presId="urn:microsoft.com/office/officeart/2005/8/layout/orgChart1"/>
    <dgm:cxn modelId="{1BCB0CFE-8719-4E68-A684-E4794654E8FF}" type="presParOf" srcId="{3666C14E-3FE7-4AB2-BA4F-4535D42C477E}" destId="{7E670A0B-4B6A-45AD-AE95-FAE9E52BA24F}" srcOrd="0" destOrd="0" presId="urn:microsoft.com/office/officeart/2005/8/layout/orgChart1"/>
    <dgm:cxn modelId="{19FF74C8-1CBC-456F-A267-C59ECF315676}" type="presParOf" srcId="{3666C14E-3FE7-4AB2-BA4F-4535D42C477E}" destId="{781D4557-4BA2-4B53-85D2-D0A8E2F29ACB}" srcOrd="1" destOrd="0" presId="urn:microsoft.com/office/officeart/2005/8/layout/orgChart1"/>
    <dgm:cxn modelId="{5AD0EA3C-E015-4BB9-9C24-8F810E80416F}" type="presParOf" srcId="{781D4557-4BA2-4B53-85D2-D0A8E2F29ACB}" destId="{A1F0E8B8-00E6-43CE-8E1F-A9918B608453}" srcOrd="0" destOrd="0" presId="urn:microsoft.com/office/officeart/2005/8/layout/orgChart1"/>
    <dgm:cxn modelId="{B647926A-EFEE-4D40-A4D5-24FF96A145E6}" type="presParOf" srcId="{A1F0E8B8-00E6-43CE-8E1F-A9918B608453}" destId="{2C701CAE-D8F1-461E-8A0C-C57AEB1CD6C2}" srcOrd="0" destOrd="0" presId="urn:microsoft.com/office/officeart/2005/8/layout/orgChart1"/>
    <dgm:cxn modelId="{FC918984-A2DB-45DC-8980-470F16A4E1B6}" type="presParOf" srcId="{A1F0E8B8-00E6-43CE-8E1F-A9918B608453}" destId="{0A55F855-E390-49C4-85C3-4EB5DC8DFEC3}" srcOrd="1" destOrd="0" presId="urn:microsoft.com/office/officeart/2005/8/layout/orgChart1"/>
    <dgm:cxn modelId="{261AC5E7-AD3C-4FBF-B9A1-33D60C67E11D}" type="presParOf" srcId="{781D4557-4BA2-4B53-85D2-D0A8E2F29ACB}" destId="{8FDA77AA-02A8-4EBB-8954-A3306A125F11}" srcOrd="1" destOrd="0" presId="urn:microsoft.com/office/officeart/2005/8/layout/orgChart1"/>
    <dgm:cxn modelId="{DC44D7C6-C098-4D72-8F3B-60D0220E1EB2}" type="presParOf" srcId="{781D4557-4BA2-4B53-85D2-D0A8E2F29ACB}" destId="{802B30D6-A884-4929-98EE-4DE3E2D91CB8}" srcOrd="2" destOrd="0" presId="urn:microsoft.com/office/officeart/2005/8/layout/orgChart1"/>
    <dgm:cxn modelId="{CBB9BEE8-CB3F-4B7D-AF17-200C25687489}" type="presParOf" srcId="{3666C14E-3FE7-4AB2-BA4F-4535D42C477E}" destId="{4E5DB2E5-BC21-45FD-89CF-804EEEA73D92}" srcOrd="2" destOrd="0" presId="urn:microsoft.com/office/officeart/2005/8/layout/orgChart1"/>
    <dgm:cxn modelId="{F894A3EF-3829-41B8-B961-2CE330BCDA3E}" type="presParOf" srcId="{3666C14E-3FE7-4AB2-BA4F-4535D42C477E}" destId="{FEF5B6E2-22EA-4CFA-BF26-961399773F49}" srcOrd="3" destOrd="0" presId="urn:microsoft.com/office/officeart/2005/8/layout/orgChart1"/>
    <dgm:cxn modelId="{76892575-BA73-4CE5-8677-DA8CB05B79A4}" type="presParOf" srcId="{FEF5B6E2-22EA-4CFA-BF26-961399773F49}" destId="{42BED641-FA4F-4D4B-9A19-A7D3C3BE1408}" srcOrd="0" destOrd="0" presId="urn:microsoft.com/office/officeart/2005/8/layout/orgChart1"/>
    <dgm:cxn modelId="{D1B91395-D0A0-4303-8C73-FFF2C7356015}" type="presParOf" srcId="{42BED641-FA4F-4D4B-9A19-A7D3C3BE1408}" destId="{74487508-3D4F-4F35-9119-7335AA499C95}" srcOrd="0" destOrd="0" presId="urn:microsoft.com/office/officeart/2005/8/layout/orgChart1"/>
    <dgm:cxn modelId="{477CB799-8864-4069-B021-52FDF1FC2279}" type="presParOf" srcId="{42BED641-FA4F-4D4B-9A19-A7D3C3BE1408}" destId="{EA4E738B-1483-44D6-89EB-8256A9C3F87D}" srcOrd="1" destOrd="0" presId="urn:microsoft.com/office/officeart/2005/8/layout/orgChart1"/>
    <dgm:cxn modelId="{18234BBF-4DB9-410F-8ADA-6BD397753CE9}" type="presParOf" srcId="{FEF5B6E2-22EA-4CFA-BF26-961399773F49}" destId="{B5B7C6F2-824B-4B22-9513-4D47B87A1DEF}" srcOrd="1" destOrd="0" presId="urn:microsoft.com/office/officeart/2005/8/layout/orgChart1"/>
    <dgm:cxn modelId="{2D80922C-5849-4D88-875D-B9A4AC0F8E2B}" type="presParOf" srcId="{FEF5B6E2-22EA-4CFA-BF26-961399773F49}" destId="{AD4B3EEE-3AC5-44A5-8891-70C0728030DE}" srcOrd="2" destOrd="0" presId="urn:microsoft.com/office/officeart/2005/8/layout/orgChart1"/>
    <dgm:cxn modelId="{401B30FC-2F56-4D60-BE99-28AD2C42A3EE}" type="presParOf" srcId="{3666C14E-3FE7-4AB2-BA4F-4535D42C477E}" destId="{1A2BCB80-89E2-41EC-87D9-8650DA66AB8A}" srcOrd="4" destOrd="0" presId="urn:microsoft.com/office/officeart/2005/8/layout/orgChart1"/>
    <dgm:cxn modelId="{B5B62EBF-539E-4ABE-B623-78BCE9E7EEAE}" type="presParOf" srcId="{3666C14E-3FE7-4AB2-BA4F-4535D42C477E}" destId="{CD498E25-17A8-4592-A106-0BDE77F9F8BE}" srcOrd="5" destOrd="0" presId="urn:microsoft.com/office/officeart/2005/8/layout/orgChart1"/>
    <dgm:cxn modelId="{AA74B238-B962-4553-9212-A2ED1EE3AC4E}" type="presParOf" srcId="{CD498E25-17A8-4592-A106-0BDE77F9F8BE}" destId="{1832CD07-F56C-4B75-9FC3-CEF6C2D6EA45}" srcOrd="0" destOrd="0" presId="urn:microsoft.com/office/officeart/2005/8/layout/orgChart1"/>
    <dgm:cxn modelId="{5E3FCA66-9B00-46F3-B449-A9BC05C53ED1}" type="presParOf" srcId="{1832CD07-F56C-4B75-9FC3-CEF6C2D6EA45}" destId="{F7484F86-9514-4EEC-AAEC-65AD9B4B3D96}" srcOrd="0" destOrd="0" presId="urn:microsoft.com/office/officeart/2005/8/layout/orgChart1"/>
    <dgm:cxn modelId="{B897AFE4-E0F9-4F89-9B97-596684B668C3}" type="presParOf" srcId="{1832CD07-F56C-4B75-9FC3-CEF6C2D6EA45}" destId="{2F8AA862-E8D3-4043-95F3-7EBB33FDC237}" srcOrd="1" destOrd="0" presId="urn:microsoft.com/office/officeart/2005/8/layout/orgChart1"/>
    <dgm:cxn modelId="{57E20350-F370-46F7-9EA8-20D2DE24B969}" type="presParOf" srcId="{CD498E25-17A8-4592-A106-0BDE77F9F8BE}" destId="{D6D1B4BE-1E43-4CD4-965F-996A3963A4DE}" srcOrd="1" destOrd="0" presId="urn:microsoft.com/office/officeart/2005/8/layout/orgChart1"/>
    <dgm:cxn modelId="{9B98819C-6FCA-4544-967C-90EE2DD0B173}" type="presParOf" srcId="{CD498E25-17A8-4592-A106-0BDE77F9F8BE}" destId="{2585E360-1265-4DAF-8ED0-8CB30CFCA044}" srcOrd="2" destOrd="0" presId="urn:microsoft.com/office/officeart/2005/8/layout/orgChart1"/>
    <dgm:cxn modelId="{96C7F6CC-11AD-44FE-84B1-FF5FAC073FAA}" type="presParOf" srcId="{3666C14E-3FE7-4AB2-BA4F-4535D42C477E}" destId="{9AAB9F84-69DB-4974-8FB3-17FE16A42904}" srcOrd="6" destOrd="0" presId="urn:microsoft.com/office/officeart/2005/8/layout/orgChart1"/>
    <dgm:cxn modelId="{5E3F7ABF-5E16-42FB-8105-D9E45C544428}" type="presParOf" srcId="{3666C14E-3FE7-4AB2-BA4F-4535D42C477E}" destId="{C3EE2C24-35C5-4383-8BA8-04718D61B1E3}" srcOrd="7" destOrd="0" presId="urn:microsoft.com/office/officeart/2005/8/layout/orgChart1"/>
    <dgm:cxn modelId="{A263CB4C-F9A7-4814-8966-71B5DF25A7D1}" type="presParOf" srcId="{C3EE2C24-35C5-4383-8BA8-04718D61B1E3}" destId="{D76FB983-6AF4-4D17-803C-BE4F9D86E241}" srcOrd="0" destOrd="0" presId="urn:microsoft.com/office/officeart/2005/8/layout/orgChart1"/>
    <dgm:cxn modelId="{81B975AC-AF32-4B10-AFFF-FD94F0D3D280}" type="presParOf" srcId="{D76FB983-6AF4-4D17-803C-BE4F9D86E241}" destId="{C95AECE2-07C4-42E7-90DA-5CD8EA216CFC}" srcOrd="0" destOrd="0" presId="urn:microsoft.com/office/officeart/2005/8/layout/orgChart1"/>
    <dgm:cxn modelId="{AED450B7-199F-441E-868E-D3D86C776391}" type="presParOf" srcId="{D76FB983-6AF4-4D17-803C-BE4F9D86E241}" destId="{4704A764-F3E3-46A1-B698-AC3BCD85875D}" srcOrd="1" destOrd="0" presId="urn:microsoft.com/office/officeart/2005/8/layout/orgChart1"/>
    <dgm:cxn modelId="{C99CC79B-F846-4CB9-BCFA-542AE992C8C3}" type="presParOf" srcId="{C3EE2C24-35C5-4383-8BA8-04718D61B1E3}" destId="{C07B020C-8290-4505-84E9-D8CD925D7B93}" srcOrd="1" destOrd="0" presId="urn:microsoft.com/office/officeart/2005/8/layout/orgChart1"/>
    <dgm:cxn modelId="{DE33D239-E7E6-4355-900A-ED006856A0B2}" type="presParOf" srcId="{C3EE2C24-35C5-4383-8BA8-04718D61B1E3}" destId="{97715D9E-A6B5-4BE2-9531-017E1F9F5E37}" srcOrd="2" destOrd="0" presId="urn:microsoft.com/office/officeart/2005/8/layout/orgChart1"/>
    <dgm:cxn modelId="{20DF0A2F-5F07-4E4E-A200-3E7DA2C331EC}" type="presParOf" srcId="{3666C14E-3FE7-4AB2-BA4F-4535D42C477E}" destId="{F8AA5B07-D62E-4BEF-A7F4-BB8154CE0161}" srcOrd="8" destOrd="0" presId="urn:microsoft.com/office/officeart/2005/8/layout/orgChart1"/>
    <dgm:cxn modelId="{5147AE4D-6258-4F72-A28A-54DD425AE947}" type="presParOf" srcId="{3666C14E-3FE7-4AB2-BA4F-4535D42C477E}" destId="{28D3CB32-FAA0-4273-8538-1EB307061468}" srcOrd="9" destOrd="0" presId="urn:microsoft.com/office/officeart/2005/8/layout/orgChart1"/>
    <dgm:cxn modelId="{265903D0-273C-4133-B5D0-E7FD49B793D2}" type="presParOf" srcId="{28D3CB32-FAA0-4273-8538-1EB307061468}" destId="{4E6634D0-9CA1-4ACD-BF91-91BEE47E76EF}" srcOrd="0" destOrd="0" presId="urn:microsoft.com/office/officeart/2005/8/layout/orgChart1"/>
    <dgm:cxn modelId="{E5AA5407-4902-40B0-8658-E6C4F3961BC8}" type="presParOf" srcId="{4E6634D0-9CA1-4ACD-BF91-91BEE47E76EF}" destId="{EE219807-47C8-4941-99AE-CE39076E53F5}" srcOrd="0" destOrd="0" presId="urn:microsoft.com/office/officeart/2005/8/layout/orgChart1"/>
    <dgm:cxn modelId="{0DBD1121-D885-4A68-B9BA-57CC96A957C6}" type="presParOf" srcId="{4E6634D0-9CA1-4ACD-BF91-91BEE47E76EF}" destId="{A8ED66CC-CBB3-4EB5-ADE1-6E062170315B}" srcOrd="1" destOrd="0" presId="urn:microsoft.com/office/officeart/2005/8/layout/orgChart1"/>
    <dgm:cxn modelId="{974CA655-75AB-4A8C-B0C0-9B0ADC242382}" type="presParOf" srcId="{28D3CB32-FAA0-4273-8538-1EB307061468}" destId="{55A4A9B7-D2D2-4F27-9972-54B957F184B3}" srcOrd="1" destOrd="0" presId="urn:microsoft.com/office/officeart/2005/8/layout/orgChart1"/>
    <dgm:cxn modelId="{6388E2B1-FFD3-49E5-BA66-8FB7E3FCAECD}" type="presParOf" srcId="{28D3CB32-FAA0-4273-8538-1EB307061468}" destId="{A6D08738-8725-4BBB-8D6E-6E0F7F338F27}" srcOrd="2" destOrd="0" presId="urn:microsoft.com/office/officeart/2005/8/layout/orgChart1"/>
    <dgm:cxn modelId="{AE683D26-04A3-46AF-A762-59890ED22978}" type="presParOf" srcId="{D09FB176-C899-4C34-A2EF-DF4099E3930B}" destId="{10032A81-28F1-4589-A2C9-2F713826DB5B}" srcOrd="2" destOrd="0" presId="urn:microsoft.com/office/officeart/2005/8/layout/orgChart1"/>
    <dgm:cxn modelId="{539FB08D-89A0-4ED2-A763-25025DF64F66}" type="presParOf" srcId="{B9578B13-712D-4BAD-A28F-A7352074EDA6}" destId="{32FB19E3-A600-4FF8-A94D-C01CD3811CEB}" srcOrd="2" destOrd="0" presId="urn:microsoft.com/office/officeart/2005/8/layout/orgChart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type="parTrans" cxnId="{62D3D611-F7F7-48F8-818D-97E3036B4661}">
      <dgm:prSet/>
      <dgm:spPr/>
      <dgm:t>
        <a:bodyPr/>
        <a:lstStyle/>
        <a:p>
          <a:endParaRPr lang="en-US"/>
        </a:p>
      </dgm:t>
    </dgm:pt>
    <dgm:pt modelId="{2BB24C7C-03A9-467E-B195-815F3F9D728A}" type="sibTrans" cxnId="{62D3D611-F7F7-48F8-818D-97E3036B4661}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type="parTrans" cxnId="{0A95BE57-5B99-44FA-9C7B-D3C8BF81262C}">
      <dgm:prSet/>
      <dgm:spPr/>
      <dgm:t>
        <a:bodyPr/>
        <a:lstStyle/>
        <a:p>
          <a:endParaRPr lang="en-US"/>
        </a:p>
      </dgm:t>
    </dgm:pt>
    <dgm:pt modelId="{0375E773-CE61-4D48-ABA9-9ECD5EC1B0AF}" type="sibTrans" cxnId="{0A95BE57-5B99-44FA-9C7B-D3C8BF81262C}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type="parTrans" cxnId="{4AFE04D0-F60A-4DE7-BE84-6DFBEC648F99}">
      <dgm:prSet/>
      <dgm:spPr/>
      <dgm:t>
        <a:bodyPr/>
        <a:lstStyle/>
        <a:p>
          <a:endParaRPr lang="en-US"/>
        </a:p>
      </dgm:t>
    </dgm:pt>
    <dgm:pt modelId="{5188A0D4-B27F-406F-A4D0-92D1418347AA}" type="sibTrans" cxnId="{4AFE04D0-F60A-4DE7-BE84-6DFBEC648F99}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type="parTrans" cxnId="{3534BC46-7AC1-4C3C-AF31-12BC549EBAC6}">
      <dgm:prSet/>
      <dgm:spPr/>
      <dgm:t>
        <a:bodyPr/>
        <a:lstStyle/>
        <a:p>
          <a:endParaRPr lang="en-US"/>
        </a:p>
      </dgm:t>
    </dgm:pt>
    <dgm:pt modelId="{022B1737-D658-4470-AFC8-A1A7DC2269CF}" type="sibTrans" cxnId="{3534BC46-7AC1-4C3C-AF31-12BC549EBAC6}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type="parTrans" cxnId="{A5D42D30-8BBB-47C1-820D-B0F5B8A4D038}">
      <dgm:prSet/>
      <dgm:spPr/>
      <dgm:t>
        <a:bodyPr/>
        <a:lstStyle/>
        <a:p>
          <a:endParaRPr lang="en-US"/>
        </a:p>
      </dgm:t>
    </dgm:pt>
    <dgm:pt modelId="{05D9770A-7F49-49EB-8F2F-083A9541BD56}" type="sibTrans" cxnId="{A5D42D30-8BBB-47C1-820D-B0F5B8A4D038}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type="parTrans" cxnId="{719A483F-C205-4BB1-A678-1BEB349FEF1A}">
      <dgm:prSet/>
      <dgm:spPr/>
      <dgm:t>
        <a:bodyPr/>
        <a:lstStyle/>
        <a:p>
          <a:endParaRPr lang="en-US"/>
        </a:p>
      </dgm:t>
    </dgm:pt>
    <dgm:pt modelId="{F44A0280-D48E-4F84-9012-DEBE8E5A64CB}" type="sibTrans" cxnId="{719A483F-C205-4BB1-A678-1BEB349FEF1A}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type="parTrans" cxnId="{F67A366D-13B3-43B7-929E-D479156FF46D}">
      <dgm:prSet/>
      <dgm:spPr/>
      <dgm:t>
        <a:bodyPr/>
        <a:lstStyle/>
        <a:p>
          <a:endParaRPr lang="en-US"/>
        </a:p>
      </dgm:t>
    </dgm:pt>
    <dgm:pt modelId="{193B2A18-641D-4273-9C4D-1CAB56A9F9C4}" type="sibTrans" cxnId="{F67A366D-13B3-43B7-929E-D479156FF46D}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type="parTrans" cxnId="{2F09A822-1F9F-4736-8100-A72B203EAFD5}">
      <dgm:prSet/>
      <dgm:spPr/>
      <dgm:t>
        <a:bodyPr/>
        <a:lstStyle/>
        <a:p>
          <a:endParaRPr lang="en-US"/>
        </a:p>
      </dgm:t>
    </dgm:pt>
    <dgm:pt modelId="{23313101-1841-452C-B345-25B453F1C5FB}" type="sibTrans" cxnId="{2F09A822-1F9F-4736-8100-A72B203EAFD5}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type="parTrans" cxnId="{1EB78B0D-4E0E-4F8E-A755-D40B8F078319}">
      <dgm:prSet/>
      <dgm:spPr/>
      <dgm:t>
        <a:bodyPr/>
        <a:lstStyle/>
        <a:p>
          <a:endParaRPr lang="en-US"/>
        </a:p>
      </dgm:t>
    </dgm:pt>
    <dgm:pt modelId="{D3410E9C-65F8-4E5D-A91D-C77768955C26}" type="sibTrans" cxnId="{1EB78B0D-4E0E-4F8E-A755-D40B8F078319}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type="parTrans" cxnId="{F93F7D88-5081-458B-87AE-738BADF69E2D}">
      <dgm:prSet/>
      <dgm:spPr/>
      <dgm:t>
        <a:bodyPr/>
        <a:lstStyle/>
        <a:p>
          <a:endParaRPr lang="en-US"/>
        </a:p>
      </dgm:t>
    </dgm:pt>
    <dgm:pt modelId="{7CCF9A5F-02C8-4869-8B0F-982990BAC5A8}" type="sibTrans" cxnId="{F93F7D88-5081-458B-87AE-738BADF69E2D}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type="parTrans" cxnId="{A3323239-6160-4FFC-A4FF-65905DE02548}">
      <dgm:prSet/>
      <dgm:spPr/>
      <dgm:t>
        <a:bodyPr/>
        <a:lstStyle/>
        <a:p>
          <a:endParaRPr lang="en-US"/>
        </a:p>
      </dgm:t>
    </dgm:pt>
    <dgm:pt modelId="{42EC7760-387A-4B9D-B05C-86184DD90216}" type="sibTrans" cxnId="{A3323239-6160-4FFC-A4FF-65905DE02548}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type="parTrans" cxnId="{41607B5C-242B-43B1-AAE9-3469DF896A48}">
      <dgm:prSet/>
      <dgm:spPr/>
      <dgm:t>
        <a:bodyPr/>
        <a:lstStyle/>
        <a:p>
          <a:endParaRPr lang="en-US"/>
        </a:p>
      </dgm:t>
    </dgm:pt>
    <dgm:pt modelId="{18A0654F-56A6-4BF5-A2AA-4D910294ECA7}" type="sibTrans" cxnId="{41607B5C-242B-43B1-AAE9-3469DF896A48}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type="parTrans" cxnId="{80240499-6018-490B-97D2-B8F841E00417}">
      <dgm:prSet/>
      <dgm:spPr/>
      <dgm:t>
        <a:bodyPr/>
        <a:lstStyle/>
        <a:p>
          <a:endParaRPr lang="en-US"/>
        </a:p>
      </dgm:t>
    </dgm:pt>
    <dgm:pt modelId="{3152A623-71FC-46BA-B163-B2CB884C1950}" type="sibTrans" cxnId="{80240499-6018-490B-97D2-B8F841E00417}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type="parTrans" cxnId="{D95B5EC6-1086-4F07-B7AA-7D42011840F1}">
      <dgm:prSet/>
      <dgm:spPr/>
      <dgm:t>
        <a:bodyPr/>
        <a:lstStyle/>
        <a:p>
          <a:endParaRPr lang="en-US"/>
        </a:p>
      </dgm:t>
    </dgm:pt>
    <dgm:pt modelId="{97500BCB-9496-42E6-85B7-F43988AE5A2B}" type="sibTrans" cxnId="{D95B5EC6-1086-4F07-B7AA-7D42011840F1}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type="parTrans" cxnId="{6C6376CE-1309-441D-9511-7B47F6FE40FD}">
      <dgm:prSet/>
      <dgm:spPr/>
      <dgm:t>
        <a:bodyPr/>
        <a:lstStyle/>
        <a:p>
          <a:endParaRPr lang="en-US"/>
        </a:p>
      </dgm:t>
    </dgm:pt>
    <dgm:pt modelId="{69C218C4-B39A-4EBE-86ED-43E9EA397A3F}" type="sibTrans" cxnId="{6C6376CE-1309-441D-9511-7B47F6FE40FD}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type="parTrans" cxnId="{34057DA2-0171-4A6A-913F-43A45C99C628}">
      <dgm:prSet/>
      <dgm:spPr/>
      <dgm:t>
        <a:bodyPr/>
        <a:lstStyle/>
        <a:p>
          <a:endParaRPr lang="en-US"/>
        </a:p>
      </dgm:t>
    </dgm:pt>
    <dgm:pt modelId="{857D8994-6BF3-4045-8D92-F3715E49F675}" type="sibTrans" cxnId="{34057DA2-0171-4A6A-913F-43A45C99C628}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type="parTrans" cxnId="{CFD40B4D-5EC0-4B94-959C-706B913F55C5}">
      <dgm:prSet/>
      <dgm:spPr/>
      <dgm:t>
        <a:bodyPr/>
        <a:lstStyle/>
        <a:p>
          <a:endParaRPr lang="en-US"/>
        </a:p>
      </dgm:t>
    </dgm:pt>
    <dgm:pt modelId="{ED809CED-2E1C-47AD-8EE6-96AF01FAC231}" type="sibTrans" cxnId="{CFD40B4D-5EC0-4B94-959C-706B913F55C5}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type="parTrans" cxnId="{36A3CCD9-A34E-4D94-B842-D9C245213396}">
      <dgm:prSet/>
      <dgm:spPr/>
      <dgm:t>
        <a:bodyPr/>
        <a:lstStyle/>
        <a:p>
          <a:endParaRPr lang="en-US"/>
        </a:p>
      </dgm:t>
    </dgm:pt>
    <dgm:pt modelId="{978D9EE4-67DA-4450-A323-BED4E4CBA624}" type="sibTrans" cxnId="{36A3CCD9-A34E-4D94-B842-D9C245213396}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B4B8D0E7-8740-4CF8-99AB-FAE33960C35C}" type="presOf" srcId="{D5F013B3-4B4E-4E38-9BAF-4B34B2BB0C79}" destId="{26E61D30-5696-4E05-9044-AF73EF27DAB2}" srcOrd="0" destOrd="0" presId="urn:microsoft.com/office/officeart/2005/8/layout/orgChart1"/>
    <dgm:cxn modelId="{369DA77F-374F-4C9D-862C-DDEA902D88AD}" type="presOf" srcId="{57A44C0D-573F-44FB-BC9E-B18382ACCC39}" destId="{9AAB9F84-69DB-4974-8FB3-17FE16A42904}" srcOrd="0" destOrd="0" presId="urn:microsoft.com/office/officeart/2005/8/layout/orgChart1"/>
    <dgm:cxn modelId="{D660AEF3-38C5-4FC3-986C-84E6ACF822BD}" type="presOf" srcId="{6A766238-49C0-489C-9759-5801318FB123}" destId="{8F3E2022-AB5E-4438-BDBE-146FD19E8285}" srcOrd="0" destOrd="0" presId="urn:microsoft.com/office/officeart/2005/8/layout/orgChart1"/>
    <dgm:cxn modelId="{97ACBC5C-AB34-4DFE-A7B9-270BE39B2D6C}" type="presOf" srcId="{D3B00EB5-7252-4C54-A138-4FDE2761BA89}" destId="{77FF546B-1ADB-4B35-B705-B48DE95D0A7F}" srcOrd="0" destOrd="0" presId="urn:microsoft.com/office/officeart/2005/8/layout/orgChart1"/>
    <dgm:cxn modelId="{7C04B315-07E8-45B7-9C1D-B21FEF592C5A}" type="presOf" srcId="{DCCE79F2-51DC-4E3A-8F3D-0CB311D1F14D}" destId="{EE219807-47C8-4941-99AE-CE39076E53F5}" srcOrd="0" destOrd="0" presId="urn:microsoft.com/office/officeart/2005/8/layout/orgChart1"/>
    <dgm:cxn modelId="{87233A5A-BEC0-43B6-820E-B44E29C19EC9}" type="presOf" srcId="{D91152BC-9A33-44D3-AEBB-F20420DB430F}" destId="{30DA9891-B7C7-405D-9015-1C3DF0E9850F}" srcOrd="0" destOrd="0" presId="urn:microsoft.com/office/officeart/2005/8/layout/orgChart1"/>
    <dgm:cxn modelId="{CC2AEEFA-8171-482A-B3E6-C02C68967593}" type="presOf" srcId="{032924AE-7BA3-4608-9D4D-A10FC22FA55B}" destId="{FCA2B357-06A1-4199-999C-BBE32872F828}" srcOrd="0" destOrd="0" presId="urn:microsoft.com/office/officeart/2005/8/layout/orgChart1"/>
    <dgm:cxn modelId="{EB288AB4-63B2-4D1E-A951-BDECACC2BA1C}" type="presOf" srcId="{D5F013B3-4B4E-4E38-9BAF-4B34B2BB0C79}" destId="{14A5ABF2-8B49-4694-AC4C-1A898869B017}" srcOrd="1" destOrd="0" presId="urn:microsoft.com/office/officeart/2005/8/layout/orgChart1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AC10B5FF-9990-4A48-B860-E05BFF5513F7}" type="presOf" srcId="{E2FDDA39-0A56-4C19-9570-F6322A50CD7C}" destId="{C95AECE2-07C4-42E7-90DA-5CD8EA216CFC}" srcOrd="0" destOrd="0" presId="urn:microsoft.com/office/officeart/2005/8/layout/orgChart1"/>
    <dgm:cxn modelId="{A29793B0-FC2C-45CF-A460-D3AA9D141C71}" type="presOf" srcId="{6A766238-49C0-489C-9759-5801318FB123}" destId="{F4F60A8B-BCFE-4E33-9289-BF4CA9206F7B}" srcOrd="1" destOrd="0" presId="urn:microsoft.com/office/officeart/2005/8/layout/orgChart1"/>
    <dgm:cxn modelId="{A23B1D1F-D0C8-439D-B7E1-C6BC7A124F88}" type="presOf" srcId="{092024CE-8423-4E50-A34E-3122E05631CC}" destId="{2C701CAE-D8F1-461E-8A0C-C57AEB1CD6C2}" srcOrd="0" destOrd="0" presId="urn:microsoft.com/office/officeart/2005/8/layout/orgChart1"/>
    <dgm:cxn modelId="{A33EC59A-B141-436E-B796-39F758451A4A}" type="presOf" srcId="{41CBE71F-8A1C-4046-8B51-627382F890A8}" destId="{BD53C961-9C2E-42B5-A825-EB1CD5AF2FE3}" srcOrd="0" destOrd="0" presId="urn:microsoft.com/office/officeart/2005/8/layout/orgChart1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29903A25-9A8A-408C-BA33-8B9DDFDF57B6}" type="presOf" srcId="{032924AE-7BA3-4608-9D4D-A10FC22FA55B}" destId="{842224E6-60DA-412E-8A1B-7533C1377869}" srcOrd="1" destOrd="0" presId="urn:microsoft.com/office/officeart/2005/8/layout/orgChart1"/>
    <dgm:cxn modelId="{1143CBBD-FD01-4A4A-BC47-7EB97E80CCEC}" type="presOf" srcId="{51AC05A3-5125-4631-8328-EE9742C5CE1F}" destId="{7533127D-6F77-420D-9337-03A9B17677A7}" srcOrd="0" destOrd="0" presId="urn:microsoft.com/office/officeart/2005/8/layout/orgChart1"/>
    <dgm:cxn modelId="{FA994C18-5531-4049-9E54-893598217538}" type="presOf" srcId="{D91152BC-9A33-44D3-AEBB-F20420DB430F}" destId="{5EC808F1-181C-42C2-975C-2B558EBCB7FE}" srcOrd="1" destOrd="0" presId="urn:microsoft.com/office/officeart/2005/8/layout/orgChart1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2321A224-9D8B-41E8-B4E4-7EED90AA7073}" type="presOf" srcId="{EDF4E25F-6E69-41B7-B57F-66E5D749104E}" destId="{CD65CBB6-B9A3-48AB-AFB3-4BE4B03553D3}" srcOrd="0" destOrd="0" presId="urn:microsoft.com/office/officeart/2005/8/layout/orgChart1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58F3AB0B-0D37-42FF-AB96-FB43471982AE}" type="presOf" srcId="{43C964D4-3EA5-4709-BA45-DC9671707267}" destId="{87899BB1-A811-4B2D-8FA3-633A97B1A6A6}" srcOrd="1" destOrd="0" presId="urn:microsoft.com/office/officeart/2005/8/layout/orgChart1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83FEB4D3-CD17-43AA-8461-93999CE9A7C4}" type="presOf" srcId="{8514C17C-35EC-4D14-92F7-13A577CAA5C4}" destId="{079C46BA-E270-4C4F-9AA8-92E32A64D736}" srcOrd="0" destOrd="0" presId="urn:microsoft.com/office/officeart/2005/8/layout/orgChart1"/>
    <dgm:cxn modelId="{300E11DA-365B-49A8-BFB7-52E48DCB1D84}" type="presOf" srcId="{DCB062A1-302A-48A6-BE81-96138548FF70}" destId="{1AE91293-7748-4E52-8855-7B838C555EB9}" srcOrd="0" destOrd="0" presId="urn:microsoft.com/office/officeart/2005/8/layout/orgChart1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D51642C4-AF08-49FB-AF61-F40B7164D9D6}" type="presOf" srcId="{C7336B56-6975-43EE-AA11-2CF9D86F3B72}" destId="{F7484F86-9514-4EEC-AAEC-65AD9B4B3D96}" srcOrd="0" destOrd="0" presId="urn:microsoft.com/office/officeart/2005/8/layout/orgChart1"/>
    <dgm:cxn modelId="{6974DB01-8140-4B16-8B7E-260E8FFD3C9A}" type="presOf" srcId="{092024CE-8423-4E50-A34E-3122E05631CC}" destId="{0A55F855-E390-49C4-85C3-4EB5DC8DFEC3}" srcOrd="1" destOrd="0" presId="urn:microsoft.com/office/officeart/2005/8/layout/orgChart1"/>
    <dgm:cxn modelId="{EFFEE8D7-8759-4F07-A850-CA7F4C29BCA7}" type="presOf" srcId="{69BEBD41-3545-40FD-BFDD-D21BD47C872E}" destId="{74487508-3D4F-4F35-9119-7335AA499C95}" srcOrd="0" destOrd="0" presId="urn:microsoft.com/office/officeart/2005/8/layout/orgChart1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0ADA3DD5-7FF3-4E15-A202-6EFE4BBB051B}" type="presOf" srcId="{88415C31-82DD-4EF9-9A7A-1D4D99FB6B9D}" destId="{0936C29E-0ABE-4289-9453-F6DF249F454C}" srcOrd="1" destOrd="0" presId="urn:microsoft.com/office/officeart/2005/8/layout/orgChart1"/>
    <dgm:cxn modelId="{C54188FF-836A-47C2-A872-5D079F5F98B9}" type="presOf" srcId="{BCA1F9C7-A2DE-4DA9-9030-581CAAE089DA}" destId="{7E670A0B-4B6A-45AD-AE95-FAE9E52BA24F}" srcOrd="0" destOrd="0" presId="urn:microsoft.com/office/officeart/2005/8/layout/orgChart1"/>
    <dgm:cxn modelId="{5DAF0887-5AC1-437A-AB97-77FB49D392FC}" type="presOf" srcId="{1E17A9B5-1CC6-4BF4-A5EB-2099972243B8}" destId="{0044642D-BF6E-4946-989D-7BC76303D8B1}" srcOrd="1" destOrd="0" presId="urn:microsoft.com/office/officeart/2005/8/layout/orgChart1"/>
    <dgm:cxn modelId="{832B2D71-504F-42CC-AF72-0E940C079C91}" type="presOf" srcId="{DCCE79F2-51DC-4E3A-8F3D-0CB311D1F14D}" destId="{A8ED66CC-CBB3-4EB5-ADE1-6E062170315B}" srcOrd="1" destOrd="0" presId="urn:microsoft.com/office/officeart/2005/8/layout/orgChart1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2EBC7970-0B0F-4B6A-95C6-D9A4ABDDAEEA}" type="presOf" srcId="{BAA37ED3-8504-4718-82EA-2141E33A703B}" destId="{C6471DB4-9B93-437A-AEBE-F3B71F737DF8}" srcOrd="0" destOrd="0" presId="urn:microsoft.com/office/officeart/2005/8/layout/orgChart1"/>
    <dgm:cxn modelId="{F25825D0-29EC-4FB0-BB9C-39DD4F68CD93}" type="presOf" srcId="{3837525C-9A2A-44D5-8B42-9C0820CF3FF9}" destId="{6AC59FBD-FAEA-42FA-8EB1-29A7CC044828}" srcOrd="0" destOrd="0" presId="urn:microsoft.com/office/officeart/2005/8/layout/orgChart1"/>
    <dgm:cxn modelId="{4D4B2B17-D0E6-43EA-85AE-71615464FC93}" type="presOf" srcId="{69BEBD41-3545-40FD-BFDD-D21BD47C872E}" destId="{EA4E738B-1483-44D6-89EB-8256A9C3F87D}" srcOrd="1" destOrd="0" presId="urn:microsoft.com/office/officeart/2005/8/layout/orgChart1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5512F879-61EB-4EC4-8D0E-222D9B1E9714}" type="presOf" srcId="{8514C17C-35EC-4D14-92F7-13A577CAA5C4}" destId="{3AA4BA60-CAF3-4B65-8A7B-26648B565082}" srcOrd="1" destOrd="0" presId="urn:microsoft.com/office/officeart/2005/8/layout/orgChart1"/>
    <dgm:cxn modelId="{E6E41F33-4E57-4280-A487-616F02410C06}" type="presOf" srcId="{0ED209FE-B93C-493B-85A2-BA5863869AE7}" destId="{B4ADFA40-1DC3-4BD0-BAE4-D5BA4FDF2B3E}" srcOrd="0" destOrd="0" presId="urn:microsoft.com/office/officeart/2005/8/layout/orgChart1"/>
    <dgm:cxn modelId="{DFE9D920-FD38-4750-A79B-693F6F3F0072}" type="presOf" srcId="{CE683E6A-A313-4F5C-8639-235783D1198F}" destId="{6C1B72B2-EE6C-495B-ADAD-8508CE8EB807}" srcOrd="0" destOrd="0" presId="urn:microsoft.com/office/officeart/2005/8/layout/orgChart1"/>
    <dgm:cxn modelId="{D046BC10-65F6-407D-9119-29B76150ACFE}" type="presOf" srcId="{51AC05A3-5125-4631-8328-EE9742C5CE1F}" destId="{75DCBE71-7469-49E9-81E5-E6A43E3EC0DC}" srcOrd="1" destOrd="0" presId="urn:microsoft.com/office/officeart/2005/8/layout/orgChart1"/>
    <dgm:cxn modelId="{8B30FE43-CCC1-4CF9-98FA-456B986DD384}" type="presOf" srcId="{1D03C52E-27F1-4CAD-B953-A57260381D87}" destId="{52D64095-8F0B-43C5-A134-4F8EB745D0AC}" srcOrd="0" destOrd="0" presId="urn:microsoft.com/office/officeart/2005/8/layout/orgChart1"/>
    <dgm:cxn modelId="{D249486A-AC2B-4B07-B5CE-904E36398D25}" type="presOf" srcId="{CBC98D67-7A4E-4DF5-AC0F-18B667594BB8}" destId="{D644628E-4C6F-4DF2-8C07-D2B66E3A4757}" srcOrd="0" destOrd="0" presId="urn:microsoft.com/office/officeart/2005/8/layout/orgChart1"/>
    <dgm:cxn modelId="{356CBE0D-D750-4568-B068-3A3AC19458A7}" type="presOf" srcId="{00B822AA-E50D-409C-8E77-78CE41F17C4F}" destId="{EE7467E8-D778-4C18-9C7C-925EF25B0DC2}" srcOrd="1" destOrd="0" presId="urn:microsoft.com/office/officeart/2005/8/layout/orgChart1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E5663374-99D4-4FAA-A28D-EDA3B0A3610D}" type="presOf" srcId="{B103CFD6-C2F2-4A76-8866-035FF64E5877}" destId="{D98E11BE-9177-4329-A5B4-B4B8653C2863}" srcOrd="0" destOrd="0" presId="urn:microsoft.com/office/officeart/2005/8/layout/orgChart1"/>
    <dgm:cxn modelId="{1B207FF8-EBF0-409D-8DED-B03080AC1E14}" type="presOf" srcId="{844909A3-F2C8-49AE-869B-AFCA0AC709DF}" destId="{5A29D58D-62CC-4731-8120-CAD4354C3E03}" srcOrd="0" destOrd="0" presId="urn:microsoft.com/office/officeart/2005/8/layout/orgChart1"/>
    <dgm:cxn modelId="{4BD41443-BBA6-4379-A7B6-62746434B545}" type="presOf" srcId="{382A9707-8CE9-4448-A732-795155023764}" destId="{C9EB4BFF-95DA-49B7-87A2-66A52A4FCDFA}" srcOrd="0" destOrd="0" presId="urn:microsoft.com/office/officeart/2005/8/layout/orgChart1"/>
    <dgm:cxn modelId="{9A2B0616-8862-47C8-B8DF-4B9985EDAD2D}" type="presOf" srcId="{00B822AA-E50D-409C-8E77-78CE41F17C4F}" destId="{86ECFBC0-6EDE-49D7-A5E4-E61CBAF4A092}" srcOrd="0" destOrd="0" presId="urn:microsoft.com/office/officeart/2005/8/layout/orgChart1"/>
    <dgm:cxn modelId="{460AAA98-8BE7-4880-AF1C-7B8708D1CBDF}" type="presOf" srcId="{B40A1E99-819E-4C0D-B671-3D134F0F7163}" destId="{3A05D6AC-55D4-4F8B-831D-7528DBB5E857}" srcOrd="0" destOrd="0" presId="urn:microsoft.com/office/officeart/2005/8/layout/orgChart1"/>
    <dgm:cxn modelId="{43B0990F-407F-430E-9932-0C5FCFCF8EC4}" type="presOf" srcId="{49A41343-8942-4E0A-948C-7308CFEDA337}" destId="{F8AA5B07-D62E-4BEF-A7F4-BB8154CE0161}" srcOrd="0" destOrd="0" presId="urn:microsoft.com/office/officeart/2005/8/layout/orgChart1"/>
    <dgm:cxn modelId="{E39C7E3E-40B7-4170-9457-06AD913631E1}" type="presOf" srcId="{382A9707-8CE9-4448-A732-795155023764}" destId="{40CBCC65-FD09-4B94-B9C9-3482617F2627}" srcOrd="1" destOrd="0" presId="urn:microsoft.com/office/officeart/2005/8/layout/orgChart1"/>
    <dgm:cxn modelId="{F05A644D-D607-4BB5-9EF6-7FBDAC7CB5BB}" type="presOf" srcId="{C7336B56-6975-43EE-AA11-2CF9D86F3B72}" destId="{2F8AA862-E8D3-4043-95F3-7EBB33FDC237}" srcOrd="1" destOrd="0" presId="urn:microsoft.com/office/officeart/2005/8/layout/orgChart1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0F9B5DD4-54DA-4519-8C78-CF9B46F777E2}" type="presOf" srcId="{D656347E-658D-41DE-86E2-9688A1F66EB3}" destId="{D351E307-7A60-4733-B21C-CC6D6E5D051D}" srcOrd="0" destOrd="0" presId="urn:microsoft.com/office/officeart/2005/8/layout/orgChart1"/>
    <dgm:cxn modelId="{1BE6EAE1-A4A0-455D-B6C4-D0A59CDCA786}" type="presOf" srcId="{BC7A14EC-7DD0-42E2-A28E-8428AF273F49}" destId="{4E5DB2E5-BC21-45FD-89CF-804EEEA73D92}" srcOrd="0" destOrd="0" presId="urn:microsoft.com/office/officeart/2005/8/layout/orgChart1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F49CB934-5D88-4896-A2D3-10108C1E2AFD}" type="presOf" srcId="{B103CFD6-C2F2-4A76-8866-035FF64E5877}" destId="{2FA1AE03-77C2-487B-948B-82122901556A}" srcOrd="1" destOrd="0" presId="urn:microsoft.com/office/officeart/2005/8/layout/orgChart1"/>
    <dgm:cxn modelId="{63B5E82B-81D2-484B-A9D9-3E412B247D35}" type="presOf" srcId="{88415C31-82DD-4EF9-9A7A-1D4D99FB6B9D}" destId="{ED956AEF-5A78-47DC-9D97-3B27A2E93095}" srcOrd="0" destOrd="0" presId="urn:microsoft.com/office/officeart/2005/8/layout/orgChart1"/>
    <dgm:cxn modelId="{7ECDD49C-89D6-4804-AEE4-5F3771EB42F9}" type="presOf" srcId="{1E17A9B5-1CC6-4BF4-A5EB-2099972243B8}" destId="{F0DC39B6-0C64-430A-9FFB-4907B94E244D}" srcOrd="0" destOrd="0" presId="urn:microsoft.com/office/officeart/2005/8/layout/orgChart1"/>
    <dgm:cxn modelId="{D09F937F-C74B-4EC3-B4D4-FD1B947E2E1E}" type="presOf" srcId="{E2FDDA39-0A56-4C19-9570-F6322A50CD7C}" destId="{4704A764-F3E3-46A1-B698-AC3BCD85875D}" srcOrd="1" destOrd="0" presId="urn:microsoft.com/office/officeart/2005/8/layout/orgChart1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70924D61-4727-476F-8596-681C57D209D2}" type="presOf" srcId="{B40A1E99-819E-4C0D-B671-3D134F0F7163}" destId="{179F0FCD-C306-4B84-A7DF-E34F9FAB6F56}" srcOrd="1" destOrd="0" presId="urn:microsoft.com/office/officeart/2005/8/layout/orgChart1"/>
    <dgm:cxn modelId="{B87A2618-44C8-4F01-9C3D-11116DDD1677}" type="presOf" srcId="{43C964D4-3EA5-4709-BA45-DC9671707267}" destId="{ABF5B3AF-9C3F-43AC-89B9-A4B84688B739}" srcOrd="0" destOrd="0" presId="urn:microsoft.com/office/officeart/2005/8/layout/orgChart1"/>
    <dgm:cxn modelId="{51EF18C3-00F1-473C-AE54-50D7FEBE39F1}" type="presOf" srcId="{88B02B86-A182-47E8-98CE-5F03ED03FC83}" destId="{1A2BCB80-89E2-41EC-87D9-8650DA66AB8A}" srcOrd="0" destOrd="0" presId="urn:microsoft.com/office/officeart/2005/8/layout/orgChart1"/>
    <dgm:cxn modelId="{6FBD12F2-D945-495A-819B-509092CAB086}" type="presOf" srcId="{DC9F82DD-39AD-486C-81D6-0E3C38A96BAD}" destId="{4F6F1802-D2DC-45F2-8B57-B9ACE00E096B}" srcOrd="0" destOrd="0" presId="urn:microsoft.com/office/officeart/2005/8/layout/orgChart1"/>
    <dgm:cxn modelId="{31A57F6C-2248-47EF-AC29-E54631EDCF42}" type="presParOf" srcId="{6C1B72B2-EE6C-495B-ADAD-8508CE8EB807}" destId="{B9578B13-712D-4BAD-A28F-A7352074EDA6}" srcOrd="0" destOrd="0" presId="urn:microsoft.com/office/officeart/2005/8/layout/orgChart1"/>
    <dgm:cxn modelId="{E02C6B7D-DF85-4DF0-9A94-D1161AAC764B}" type="presParOf" srcId="{B9578B13-712D-4BAD-A28F-A7352074EDA6}" destId="{EA34C8C8-6EC1-483B-8E39-8E6926CED3CE}" srcOrd="0" destOrd="0" presId="urn:microsoft.com/office/officeart/2005/8/layout/orgChart1"/>
    <dgm:cxn modelId="{C2C54E30-356B-4354-8472-17EC30671A20}" type="presParOf" srcId="{EA34C8C8-6EC1-483B-8E39-8E6926CED3CE}" destId="{D98E11BE-9177-4329-A5B4-B4B8653C2863}" srcOrd="0" destOrd="0" presId="urn:microsoft.com/office/officeart/2005/8/layout/orgChart1"/>
    <dgm:cxn modelId="{1154D56A-4584-4DF6-AA7F-D97F3E9D9C6A}" type="presParOf" srcId="{EA34C8C8-6EC1-483B-8E39-8E6926CED3CE}" destId="{2FA1AE03-77C2-487B-948B-82122901556A}" srcOrd="1" destOrd="0" presId="urn:microsoft.com/office/officeart/2005/8/layout/orgChart1"/>
    <dgm:cxn modelId="{78EBC699-F0C0-4B5A-8B9F-42B3FEBF6136}" type="presParOf" srcId="{B9578B13-712D-4BAD-A28F-A7352074EDA6}" destId="{9C5DF944-3D7A-473D-A789-5CA86652B8F8}" srcOrd="1" destOrd="0" presId="urn:microsoft.com/office/officeart/2005/8/layout/orgChart1"/>
    <dgm:cxn modelId="{63436E2D-1255-44EF-8E4B-61DD1E65B647}" type="presParOf" srcId="{9C5DF944-3D7A-473D-A789-5CA86652B8F8}" destId="{D351E307-7A60-4733-B21C-CC6D6E5D051D}" srcOrd="0" destOrd="0" presId="urn:microsoft.com/office/officeart/2005/8/layout/orgChart1"/>
    <dgm:cxn modelId="{45D59EB4-4B87-40CC-BF72-CCC714D00C53}" type="presParOf" srcId="{9C5DF944-3D7A-473D-A789-5CA86652B8F8}" destId="{60FE5B31-E82E-49E2-9469-B5D5674278BC}" srcOrd="1" destOrd="0" presId="urn:microsoft.com/office/officeart/2005/8/layout/orgChart1"/>
    <dgm:cxn modelId="{87DAF167-F21F-451A-A71F-824359E144AD}" type="presParOf" srcId="{60FE5B31-E82E-49E2-9469-B5D5674278BC}" destId="{CB88DD46-0D40-4A1B-9C97-26FA4C46EB15}" srcOrd="0" destOrd="0" presId="urn:microsoft.com/office/officeart/2005/8/layout/orgChart1"/>
    <dgm:cxn modelId="{DC528302-4E8A-4735-875B-A1AE7C163314}" type="presParOf" srcId="{CB88DD46-0D40-4A1B-9C97-26FA4C46EB15}" destId="{ABF5B3AF-9C3F-43AC-89B9-A4B84688B739}" srcOrd="0" destOrd="0" presId="urn:microsoft.com/office/officeart/2005/8/layout/orgChart1"/>
    <dgm:cxn modelId="{9F78A603-1CD8-4D1C-B28C-5A96EF01B50B}" type="presParOf" srcId="{CB88DD46-0D40-4A1B-9C97-26FA4C46EB15}" destId="{87899BB1-A811-4B2D-8FA3-633A97B1A6A6}" srcOrd="1" destOrd="0" presId="urn:microsoft.com/office/officeart/2005/8/layout/orgChart1"/>
    <dgm:cxn modelId="{11A3DE30-D65D-43AE-95BF-DC1C9F814333}" type="presParOf" srcId="{60FE5B31-E82E-49E2-9469-B5D5674278BC}" destId="{B6A20B03-CFA9-41D8-9956-9F0EB448DC4A}" srcOrd="1" destOrd="0" presId="urn:microsoft.com/office/officeart/2005/8/layout/orgChart1"/>
    <dgm:cxn modelId="{965D9FCE-2D19-484C-AAC7-8EAFF092F7DD}" type="presParOf" srcId="{B6A20B03-CFA9-41D8-9956-9F0EB448DC4A}" destId="{CD65CBB6-B9A3-48AB-AFB3-4BE4B03553D3}" srcOrd="0" destOrd="0" presId="urn:microsoft.com/office/officeart/2005/8/layout/orgChart1"/>
    <dgm:cxn modelId="{D34E921B-47F7-4DD3-BA33-C12B9518BC1F}" type="presParOf" srcId="{B6A20B03-CFA9-41D8-9956-9F0EB448DC4A}" destId="{ED1F0A6D-21D1-431E-B021-19DC70288741}" srcOrd="1" destOrd="0" presId="urn:microsoft.com/office/officeart/2005/8/layout/orgChart1"/>
    <dgm:cxn modelId="{E140BE3A-A1DA-4F77-9D1A-0468FF824AC5}" type="presParOf" srcId="{ED1F0A6D-21D1-431E-B021-19DC70288741}" destId="{3035FF76-B78F-49A4-AACF-E2FF3786028F}" srcOrd="0" destOrd="0" presId="urn:microsoft.com/office/officeart/2005/8/layout/orgChart1"/>
    <dgm:cxn modelId="{1D2BAD48-ADBF-4964-AB71-AE09A3670CD1}" type="presParOf" srcId="{3035FF76-B78F-49A4-AACF-E2FF3786028F}" destId="{F0DC39B6-0C64-430A-9FFB-4907B94E244D}" srcOrd="0" destOrd="0" presId="urn:microsoft.com/office/officeart/2005/8/layout/orgChart1"/>
    <dgm:cxn modelId="{34562300-5E8B-4E3C-8ECB-1788EA4925C7}" type="presParOf" srcId="{3035FF76-B78F-49A4-AACF-E2FF3786028F}" destId="{0044642D-BF6E-4946-989D-7BC76303D8B1}" srcOrd="1" destOrd="0" presId="urn:microsoft.com/office/officeart/2005/8/layout/orgChart1"/>
    <dgm:cxn modelId="{76DE7964-DCD0-423B-A161-1BCFF8A8B5FE}" type="presParOf" srcId="{ED1F0A6D-21D1-431E-B021-19DC70288741}" destId="{6F92EC3E-8AAE-41C7-BFFF-85E9DBCB215A}" srcOrd="1" destOrd="0" presId="urn:microsoft.com/office/officeart/2005/8/layout/orgChart1"/>
    <dgm:cxn modelId="{7C74D723-9E45-4253-80CB-F7AD1F688A33}" type="presParOf" srcId="{ED1F0A6D-21D1-431E-B021-19DC70288741}" destId="{C359BE23-B469-48EB-819D-6F6FDCDBB0A8}" srcOrd="2" destOrd="0" presId="urn:microsoft.com/office/officeart/2005/8/layout/orgChart1"/>
    <dgm:cxn modelId="{C69B83A7-A396-422D-BCBB-AADB2FB59FA3}" type="presParOf" srcId="{B6A20B03-CFA9-41D8-9956-9F0EB448DC4A}" destId="{6AC59FBD-FAEA-42FA-8EB1-29A7CC044828}" srcOrd="2" destOrd="0" presId="urn:microsoft.com/office/officeart/2005/8/layout/orgChart1"/>
    <dgm:cxn modelId="{CD802763-E19F-4445-9715-B7FE50EC7A87}" type="presParOf" srcId="{B6A20B03-CFA9-41D8-9956-9F0EB448DC4A}" destId="{F2E1EDE4-99F4-4CBC-BA6A-91AF00914823}" srcOrd="3" destOrd="0" presId="urn:microsoft.com/office/officeart/2005/8/layout/orgChart1"/>
    <dgm:cxn modelId="{FCD9143F-0EE1-4DCC-8799-80111FD78176}" type="presParOf" srcId="{F2E1EDE4-99F4-4CBC-BA6A-91AF00914823}" destId="{795B4B98-FEFB-4DAB-B785-2E28918B1C7E}" srcOrd="0" destOrd="0" presId="urn:microsoft.com/office/officeart/2005/8/layout/orgChart1"/>
    <dgm:cxn modelId="{D52A9D5D-2367-4872-A1A6-921E7DCACE7D}" type="presParOf" srcId="{795B4B98-FEFB-4DAB-B785-2E28918B1C7E}" destId="{C9EB4BFF-95DA-49B7-87A2-66A52A4FCDFA}" srcOrd="0" destOrd="0" presId="urn:microsoft.com/office/officeart/2005/8/layout/orgChart1"/>
    <dgm:cxn modelId="{DCA7E6E9-8FA7-444B-8385-31FA541A05F6}" type="presParOf" srcId="{795B4B98-FEFB-4DAB-B785-2E28918B1C7E}" destId="{40CBCC65-FD09-4B94-B9C9-3482617F2627}" srcOrd="1" destOrd="0" presId="urn:microsoft.com/office/officeart/2005/8/layout/orgChart1"/>
    <dgm:cxn modelId="{95E024AF-2CB5-46F5-8FFF-B0751FA4A8EA}" type="presParOf" srcId="{F2E1EDE4-99F4-4CBC-BA6A-91AF00914823}" destId="{6E67D5E8-91A3-4A9C-B70E-60777B0DD65E}" srcOrd="1" destOrd="0" presId="urn:microsoft.com/office/officeart/2005/8/layout/orgChart1"/>
    <dgm:cxn modelId="{CD8C8A34-CA8B-43FB-83E2-899ED3AD32DF}" type="presParOf" srcId="{F2E1EDE4-99F4-4CBC-BA6A-91AF00914823}" destId="{9041FCB5-DDBA-4A82-87F1-A20AE1F0ECFA}" srcOrd="2" destOrd="0" presId="urn:microsoft.com/office/officeart/2005/8/layout/orgChart1"/>
    <dgm:cxn modelId="{134669A5-0AC9-4A08-AE88-369C67CD9C67}" type="presParOf" srcId="{B6A20B03-CFA9-41D8-9956-9F0EB448DC4A}" destId="{D644628E-4C6F-4DF2-8C07-D2B66E3A4757}" srcOrd="4" destOrd="0" presId="urn:microsoft.com/office/officeart/2005/8/layout/orgChart1"/>
    <dgm:cxn modelId="{750E9118-1A56-451D-B41E-F0B02F963296}" type="presParOf" srcId="{B6A20B03-CFA9-41D8-9956-9F0EB448DC4A}" destId="{4C59CDCC-8171-42A8-836D-8A7ADEF309D0}" srcOrd="5" destOrd="0" presId="urn:microsoft.com/office/officeart/2005/8/layout/orgChart1"/>
    <dgm:cxn modelId="{6BB9C80D-CF88-42E7-9CB2-F5AC441B21A7}" type="presParOf" srcId="{4C59CDCC-8171-42A8-836D-8A7ADEF309D0}" destId="{FED7DC99-D3B3-46B2-AE57-14D47B1F3671}" srcOrd="0" destOrd="0" presId="urn:microsoft.com/office/officeart/2005/8/layout/orgChart1"/>
    <dgm:cxn modelId="{E22CDB2D-A55A-4F95-95B4-F59C1BC8339C}" type="presParOf" srcId="{FED7DC99-D3B3-46B2-AE57-14D47B1F3671}" destId="{8F3E2022-AB5E-4438-BDBE-146FD19E8285}" srcOrd="0" destOrd="0" presId="urn:microsoft.com/office/officeart/2005/8/layout/orgChart1"/>
    <dgm:cxn modelId="{F8C08AE3-100B-471F-9AEB-859EC2AD7712}" type="presParOf" srcId="{FED7DC99-D3B3-46B2-AE57-14D47B1F3671}" destId="{F4F60A8B-BCFE-4E33-9289-BF4CA9206F7B}" srcOrd="1" destOrd="0" presId="urn:microsoft.com/office/officeart/2005/8/layout/orgChart1"/>
    <dgm:cxn modelId="{CBE076BF-182C-4EDE-98C0-736E901017D9}" type="presParOf" srcId="{4C59CDCC-8171-42A8-836D-8A7ADEF309D0}" destId="{0717BF70-BD3E-4FBF-92BE-2C7F71500E41}" srcOrd="1" destOrd="0" presId="urn:microsoft.com/office/officeart/2005/8/layout/orgChart1"/>
    <dgm:cxn modelId="{5DB1DAE0-F300-4F4F-A825-83CFE9A00A09}" type="presParOf" srcId="{4C59CDCC-8171-42A8-836D-8A7ADEF309D0}" destId="{0E63D1F7-0BB7-4B23-80D6-B69D7359A638}" srcOrd="2" destOrd="0" presId="urn:microsoft.com/office/officeart/2005/8/layout/orgChart1"/>
    <dgm:cxn modelId="{2C4F99FF-BB3B-4E9C-A945-6C87A1956B13}" type="presParOf" srcId="{B6A20B03-CFA9-41D8-9956-9F0EB448DC4A}" destId="{52D64095-8F0B-43C5-A134-4F8EB745D0AC}" srcOrd="6" destOrd="0" presId="urn:microsoft.com/office/officeart/2005/8/layout/orgChart1"/>
    <dgm:cxn modelId="{897EA18C-9070-41BB-9C00-9777184411CF}" type="presParOf" srcId="{B6A20B03-CFA9-41D8-9956-9F0EB448DC4A}" destId="{65175C4B-27F3-41C0-9093-49201195521B}" srcOrd="7" destOrd="0" presId="urn:microsoft.com/office/officeart/2005/8/layout/orgChart1"/>
    <dgm:cxn modelId="{A68AC1BA-FEEA-4485-9969-FD44BE1FF922}" type="presParOf" srcId="{65175C4B-27F3-41C0-9093-49201195521B}" destId="{418B0B64-07DF-4A86-8188-2B3D12FF0C1B}" srcOrd="0" destOrd="0" presId="urn:microsoft.com/office/officeart/2005/8/layout/orgChart1"/>
    <dgm:cxn modelId="{93DD3BC3-81CF-47D1-9C0C-5F9EB347FB69}" type="presParOf" srcId="{418B0B64-07DF-4A86-8188-2B3D12FF0C1B}" destId="{FCA2B357-06A1-4199-999C-BBE32872F828}" srcOrd="0" destOrd="0" presId="urn:microsoft.com/office/officeart/2005/8/layout/orgChart1"/>
    <dgm:cxn modelId="{5FC0D151-AE4F-4AF1-ADE8-F80DB7879EB7}" type="presParOf" srcId="{418B0B64-07DF-4A86-8188-2B3D12FF0C1B}" destId="{842224E6-60DA-412E-8A1B-7533C1377869}" srcOrd="1" destOrd="0" presId="urn:microsoft.com/office/officeart/2005/8/layout/orgChart1"/>
    <dgm:cxn modelId="{559C73C4-19A9-46CE-B5E7-E923C4680CBC}" type="presParOf" srcId="{65175C4B-27F3-41C0-9093-49201195521B}" destId="{5FEE9627-663F-4879-B764-2FCAC3BEDB01}" srcOrd="1" destOrd="0" presId="urn:microsoft.com/office/officeart/2005/8/layout/orgChart1"/>
    <dgm:cxn modelId="{D66798AB-DB09-4F52-AB60-E11FB69F50E7}" type="presParOf" srcId="{65175C4B-27F3-41C0-9093-49201195521B}" destId="{D211A30E-3DD6-4F3B-A936-B6D9FD1B5AD6}" srcOrd="2" destOrd="0" presId="urn:microsoft.com/office/officeart/2005/8/layout/orgChart1"/>
    <dgm:cxn modelId="{97D835BC-89DA-4475-8C6E-74CFB570E797}" type="presParOf" srcId="{60FE5B31-E82E-49E2-9469-B5D5674278BC}" destId="{0A55CB08-0585-4E83-BB9C-6136411D5C97}" srcOrd="2" destOrd="0" presId="urn:microsoft.com/office/officeart/2005/8/layout/orgChart1"/>
    <dgm:cxn modelId="{A10C7A07-09B2-4F5D-B165-C83504CD5C35}" type="presParOf" srcId="{9C5DF944-3D7A-473D-A789-5CA86652B8F8}" destId="{1AE91293-7748-4E52-8855-7B838C555EB9}" srcOrd="2" destOrd="0" presId="urn:microsoft.com/office/officeart/2005/8/layout/orgChart1"/>
    <dgm:cxn modelId="{E05C763C-E4CE-42BD-B6C7-9D579AE1F564}" type="presParOf" srcId="{9C5DF944-3D7A-473D-A789-5CA86652B8F8}" destId="{8BAB2199-5159-41F9-8708-33820C9B03A9}" srcOrd="3" destOrd="0" presId="urn:microsoft.com/office/officeart/2005/8/layout/orgChart1"/>
    <dgm:cxn modelId="{E8EA5A69-9B0D-4ADD-8D8F-6D30929420C0}" type="presParOf" srcId="{8BAB2199-5159-41F9-8708-33820C9B03A9}" destId="{4AEEF0FD-EB99-4BD5-89CD-011B1DDC19F8}" srcOrd="0" destOrd="0" presId="urn:microsoft.com/office/officeart/2005/8/layout/orgChart1"/>
    <dgm:cxn modelId="{F02EA478-020C-4D1E-8EEB-074C2AB626FC}" type="presParOf" srcId="{4AEEF0FD-EB99-4BD5-89CD-011B1DDC19F8}" destId="{86ECFBC0-6EDE-49D7-A5E4-E61CBAF4A092}" srcOrd="0" destOrd="0" presId="urn:microsoft.com/office/officeart/2005/8/layout/orgChart1"/>
    <dgm:cxn modelId="{B6952F54-7F6D-4171-9C0C-DF4C5E86A1D7}" type="presParOf" srcId="{4AEEF0FD-EB99-4BD5-89CD-011B1DDC19F8}" destId="{EE7467E8-D778-4C18-9C7C-925EF25B0DC2}" srcOrd="1" destOrd="0" presId="urn:microsoft.com/office/officeart/2005/8/layout/orgChart1"/>
    <dgm:cxn modelId="{D69B24B9-DAC9-4485-A742-F6BBCA0A283D}" type="presParOf" srcId="{8BAB2199-5159-41F9-8708-33820C9B03A9}" destId="{70B62D43-4B2E-478D-8091-7F950B36BC86}" srcOrd="1" destOrd="0" presId="urn:microsoft.com/office/officeart/2005/8/layout/orgChart1"/>
    <dgm:cxn modelId="{8275202C-6C61-49A6-83DE-EDCA0F3E601B}" type="presParOf" srcId="{70B62D43-4B2E-478D-8091-7F950B36BC86}" destId="{5A29D58D-62CC-4731-8120-CAD4354C3E03}" srcOrd="0" destOrd="0" presId="urn:microsoft.com/office/officeart/2005/8/layout/orgChart1"/>
    <dgm:cxn modelId="{0269D342-C446-41FF-AD4B-90AB085445FA}" type="presParOf" srcId="{70B62D43-4B2E-478D-8091-7F950B36BC86}" destId="{20684FA8-0955-4E86-9890-955AAE2FB70E}" srcOrd="1" destOrd="0" presId="urn:microsoft.com/office/officeart/2005/8/layout/orgChart1"/>
    <dgm:cxn modelId="{BDD45051-3CF3-4D8A-B7F2-F207520C910D}" type="presParOf" srcId="{20684FA8-0955-4E86-9890-955AAE2FB70E}" destId="{357DF0A8-BCC0-4D40-9A29-811D9B3E8CE1}" srcOrd="0" destOrd="0" presId="urn:microsoft.com/office/officeart/2005/8/layout/orgChart1"/>
    <dgm:cxn modelId="{A6CC2C64-BF00-4DD1-8A3C-6969A415533B}" type="presParOf" srcId="{357DF0A8-BCC0-4D40-9A29-811D9B3E8CE1}" destId="{7533127D-6F77-420D-9337-03A9B17677A7}" srcOrd="0" destOrd="0" presId="urn:microsoft.com/office/officeart/2005/8/layout/orgChart1"/>
    <dgm:cxn modelId="{6F2A05F1-E709-44F2-A2E9-F453088AA33B}" type="presParOf" srcId="{357DF0A8-BCC0-4D40-9A29-811D9B3E8CE1}" destId="{75DCBE71-7469-49E9-81E5-E6A43E3EC0DC}" srcOrd="1" destOrd="0" presId="urn:microsoft.com/office/officeart/2005/8/layout/orgChart1"/>
    <dgm:cxn modelId="{0099AAC9-CCC2-430E-B990-9D6226494FBD}" type="presParOf" srcId="{20684FA8-0955-4E86-9890-955AAE2FB70E}" destId="{321B0D03-50FC-44EB-B561-D21A2CD4B482}" srcOrd="1" destOrd="0" presId="urn:microsoft.com/office/officeart/2005/8/layout/orgChart1"/>
    <dgm:cxn modelId="{786B32D7-9E65-4EF8-9CA1-5D972028FABB}" type="presParOf" srcId="{20684FA8-0955-4E86-9890-955AAE2FB70E}" destId="{0654A2B9-B227-48A6-941C-DD027142ECCE}" srcOrd="2" destOrd="0" presId="urn:microsoft.com/office/officeart/2005/8/layout/orgChart1"/>
    <dgm:cxn modelId="{2E80D3D1-15A1-4762-BFC8-67B086077EDC}" type="presParOf" srcId="{70B62D43-4B2E-478D-8091-7F950B36BC86}" destId="{77FF546B-1ADB-4B35-B705-B48DE95D0A7F}" srcOrd="2" destOrd="0" presId="urn:microsoft.com/office/officeart/2005/8/layout/orgChart1"/>
    <dgm:cxn modelId="{12C4D167-C955-4585-870E-F2C42C4148D1}" type="presParOf" srcId="{70B62D43-4B2E-478D-8091-7F950B36BC86}" destId="{69C13562-DBB8-42F8-AE39-8AFEF8ED4982}" srcOrd="3" destOrd="0" presId="urn:microsoft.com/office/officeart/2005/8/layout/orgChart1"/>
    <dgm:cxn modelId="{20A8576E-EE5A-4FD7-9294-E984FCCC09DB}" type="presParOf" srcId="{69C13562-DBB8-42F8-AE39-8AFEF8ED4982}" destId="{896D96FE-EA05-4066-8BE5-F7366BA3777A}" srcOrd="0" destOrd="0" presId="urn:microsoft.com/office/officeart/2005/8/layout/orgChart1"/>
    <dgm:cxn modelId="{4AA4D5C9-46F0-42BC-8412-5BBEBE9C6327}" type="presParOf" srcId="{896D96FE-EA05-4066-8BE5-F7366BA3777A}" destId="{079C46BA-E270-4C4F-9AA8-92E32A64D736}" srcOrd="0" destOrd="0" presId="urn:microsoft.com/office/officeart/2005/8/layout/orgChart1"/>
    <dgm:cxn modelId="{84285179-DBB4-47C4-89F1-32E397CF0001}" type="presParOf" srcId="{896D96FE-EA05-4066-8BE5-F7366BA3777A}" destId="{3AA4BA60-CAF3-4B65-8A7B-26648B565082}" srcOrd="1" destOrd="0" presId="urn:microsoft.com/office/officeart/2005/8/layout/orgChart1"/>
    <dgm:cxn modelId="{074F984F-C67E-4194-8EA4-14E31B1AA5C0}" type="presParOf" srcId="{69C13562-DBB8-42F8-AE39-8AFEF8ED4982}" destId="{54F082B5-2FAD-490F-B257-B96DCB3E19FC}" srcOrd="1" destOrd="0" presId="urn:microsoft.com/office/officeart/2005/8/layout/orgChart1"/>
    <dgm:cxn modelId="{62DBE38E-93C4-4E30-B1C7-4B08706F1FF4}" type="presParOf" srcId="{69C13562-DBB8-42F8-AE39-8AFEF8ED4982}" destId="{6C846A69-A00E-4FB9-80C7-DC7FE13BD4B5}" srcOrd="2" destOrd="0" presId="urn:microsoft.com/office/officeart/2005/8/layout/orgChart1"/>
    <dgm:cxn modelId="{3EC1304A-F7A1-4E1C-AEEC-A9AA7A35962A}" type="presParOf" srcId="{70B62D43-4B2E-478D-8091-7F950B36BC86}" destId="{C6471DB4-9B93-437A-AEBE-F3B71F737DF8}" srcOrd="4" destOrd="0" presId="urn:microsoft.com/office/officeart/2005/8/layout/orgChart1"/>
    <dgm:cxn modelId="{DAFED03E-7494-486E-A779-F7FCF51A33B0}" type="presParOf" srcId="{70B62D43-4B2E-478D-8091-7F950B36BC86}" destId="{CD8B12E6-DD1E-4D70-BE7C-A5443A3D84D1}" srcOrd="5" destOrd="0" presId="urn:microsoft.com/office/officeart/2005/8/layout/orgChart1"/>
    <dgm:cxn modelId="{F6130AD0-C528-4E20-8268-CB78D616BDE2}" type="presParOf" srcId="{CD8B12E6-DD1E-4D70-BE7C-A5443A3D84D1}" destId="{C0FBA54D-3A3D-42F4-B1C8-ADE0E74CCC4D}" srcOrd="0" destOrd="0" presId="urn:microsoft.com/office/officeart/2005/8/layout/orgChart1"/>
    <dgm:cxn modelId="{7176D3C1-8133-475E-AE2B-CE2B1D3F26A0}" type="presParOf" srcId="{C0FBA54D-3A3D-42F4-B1C8-ADE0E74CCC4D}" destId="{30DA9891-B7C7-405D-9015-1C3DF0E9850F}" srcOrd="0" destOrd="0" presId="urn:microsoft.com/office/officeart/2005/8/layout/orgChart1"/>
    <dgm:cxn modelId="{E38667E8-C798-4CFB-9F80-AC647FA8C62B}" type="presParOf" srcId="{C0FBA54D-3A3D-42F4-B1C8-ADE0E74CCC4D}" destId="{5EC808F1-181C-42C2-975C-2B558EBCB7FE}" srcOrd="1" destOrd="0" presId="urn:microsoft.com/office/officeart/2005/8/layout/orgChart1"/>
    <dgm:cxn modelId="{A11D0A09-520A-48F4-A074-863EAF1D3E5A}" type="presParOf" srcId="{CD8B12E6-DD1E-4D70-BE7C-A5443A3D84D1}" destId="{3C11D65F-2A65-4A7E-9C15-AA6406FE6F0B}" srcOrd="1" destOrd="0" presId="urn:microsoft.com/office/officeart/2005/8/layout/orgChart1"/>
    <dgm:cxn modelId="{2E1D024D-5011-44BB-8976-DB38C0AEC949}" type="presParOf" srcId="{CD8B12E6-DD1E-4D70-BE7C-A5443A3D84D1}" destId="{07414A68-C8A8-4CE7-984E-48064FC49AF5}" srcOrd="2" destOrd="0" presId="urn:microsoft.com/office/officeart/2005/8/layout/orgChart1"/>
    <dgm:cxn modelId="{627E4915-E231-4AE3-87A2-A3F021720747}" type="presParOf" srcId="{70B62D43-4B2E-478D-8091-7F950B36BC86}" destId="{BD53C961-9C2E-42B5-A825-EB1CD5AF2FE3}" srcOrd="6" destOrd="0" presId="urn:microsoft.com/office/officeart/2005/8/layout/orgChart1"/>
    <dgm:cxn modelId="{98A87F25-6C8E-4B6E-8676-816F30C55EA4}" type="presParOf" srcId="{70B62D43-4B2E-478D-8091-7F950B36BC86}" destId="{2AD0F394-908E-4BF8-9902-81719C192207}" srcOrd="7" destOrd="0" presId="urn:microsoft.com/office/officeart/2005/8/layout/orgChart1"/>
    <dgm:cxn modelId="{04317F81-27F8-4538-8BD6-0E4F9420868D}" type="presParOf" srcId="{2AD0F394-908E-4BF8-9902-81719C192207}" destId="{6508E9AA-32AD-45CE-ACB4-E452A2309B43}" srcOrd="0" destOrd="0" presId="urn:microsoft.com/office/officeart/2005/8/layout/orgChart1"/>
    <dgm:cxn modelId="{5476DCAE-62DE-4A4A-BD34-8602CCCED04E}" type="presParOf" srcId="{6508E9AA-32AD-45CE-ACB4-E452A2309B43}" destId="{26E61D30-5696-4E05-9044-AF73EF27DAB2}" srcOrd="0" destOrd="0" presId="urn:microsoft.com/office/officeart/2005/8/layout/orgChart1"/>
    <dgm:cxn modelId="{9D1A3597-E5CB-4D8A-BF40-9BDC0959A263}" type="presParOf" srcId="{6508E9AA-32AD-45CE-ACB4-E452A2309B43}" destId="{14A5ABF2-8B49-4694-AC4C-1A898869B017}" srcOrd="1" destOrd="0" presId="urn:microsoft.com/office/officeart/2005/8/layout/orgChart1"/>
    <dgm:cxn modelId="{BC60F91A-3975-498D-8BF7-3F9D0704553A}" type="presParOf" srcId="{2AD0F394-908E-4BF8-9902-81719C192207}" destId="{E95C75F7-7305-47DE-985C-550E435481C9}" srcOrd="1" destOrd="0" presId="urn:microsoft.com/office/officeart/2005/8/layout/orgChart1"/>
    <dgm:cxn modelId="{EF7BF01E-706E-4151-A028-1FF4914C63EE}" type="presParOf" srcId="{2AD0F394-908E-4BF8-9902-81719C192207}" destId="{ADFD56FF-A789-4A68-9B2D-8E4E857854C2}" srcOrd="2" destOrd="0" presId="urn:microsoft.com/office/officeart/2005/8/layout/orgChart1"/>
    <dgm:cxn modelId="{28550CF7-3A81-478A-9718-6993F0C4C4C8}" type="presParOf" srcId="{70B62D43-4B2E-478D-8091-7F950B36BC86}" destId="{B4ADFA40-1DC3-4BD0-BAE4-D5BA4FDF2B3E}" srcOrd="8" destOrd="0" presId="urn:microsoft.com/office/officeart/2005/8/layout/orgChart1"/>
    <dgm:cxn modelId="{B7AF15BE-69D0-4460-B3A6-AB2A43D5EE97}" type="presParOf" srcId="{70B62D43-4B2E-478D-8091-7F950B36BC86}" destId="{74623D81-D47A-4BDB-A76C-094846D41FA8}" srcOrd="9" destOrd="0" presId="urn:microsoft.com/office/officeart/2005/8/layout/orgChart1"/>
    <dgm:cxn modelId="{C9E91EE2-E1CD-4802-913B-989F784D7FDB}" type="presParOf" srcId="{74623D81-D47A-4BDB-A76C-094846D41FA8}" destId="{A5AFB960-0B8B-4E03-885A-2579269F7DC1}" srcOrd="0" destOrd="0" presId="urn:microsoft.com/office/officeart/2005/8/layout/orgChart1"/>
    <dgm:cxn modelId="{65421A40-FED0-4D9C-8B7F-B84585074F76}" type="presParOf" srcId="{A5AFB960-0B8B-4E03-885A-2579269F7DC1}" destId="{3A05D6AC-55D4-4F8B-831D-7528DBB5E857}" srcOrd="0" destOrd="0" presId="urn:microsoft.com/office/officeart/2005/8/layout/orgChart1"/>
    <dgm:cxn modelId="{ADDEDC70-6B1A-489F-BF77-1F9B4E27B8F3}" type="presParOf" srcId="{A5AFB960-0B8B-4E03-885A-2579269F7DC1}" destId="{179F0FCD-C306-4B84-A7DF-E34F9FAB6F56}" srcOrd="1" destOrd="0" presId="urn:microsoft.com/office/officeart/2005/8/layout/orgChart1"/>
    <dgm:cxn modelId="{9BE88FF2-D46B-414E-834D-76931D3021DD}" type="presParOf" srcId="{74623D81-D47A-4BDB-A76C-094846D41FA8}" destId="{856F8CB3-7FD8-44A2-BD9F-D0A3BBBFD7B2}" srcOrd="1" destOrd="0" presId="urn:microsoft.com/office/officeart/2005/8/layout/orgChart1"/>
    <dgm:cxn modelId="{FAD5918A-96CF-4B52-8EA3-4D96FAC83106}" type="presParOf" srcId="{74623D81-D47A-4BDB-A76C-094846D41FA8}" destId="{E41C3208-7C36-4192-9EA5-1F0C4DB4A826}" srcOrd="2" destOrd="0" presId="urn:microsoft.com/office/officeart/2005/8/layout/orgChart1"/>
    <dgm:cxn modelId="{1143A12A-BBBF-489C-B755-836A12AB2C01}" type="presParOf" srcId="{8BAB2199-5159-41F9-8708-33820C9B03A9}" destId="{FB705D8D-4B0F-418C-BE22-C9FC935B08A3}" srcOrd="2" destOrd="0" presId="urn:microsoft.com/office/officeart/2005/8/layout/orgChart1"/>
    <dgm:cxn modelId="{19C88351-E029-4C32-B85E-772AF8ED7698}" type="presParOf" srcId="{9C5DF944-3D7A-473D-A789-5CA86652B8F8}" destId="{4F6F1802-D2DC-45F2-8B57-B9ACE00E096B}" srcOrd="4" destOrd="0" presId="urn:microsoft.com/office/officeart/2005/8/layout/orgChart1"/>
    <dgm:cxn modelId="{DEF1E079-E1AE-40BF-8EE2-3006D44D7816}" type="presParOf" srcId="{9C5DF944-3D7A-473D-A789-5CA86652B8F8}" destId="{D09FB176-C899-4C34-A2EF-DF4099E3930B}" srcOrd="5" destOrd="0" presId="urn:microsoft.com/office/officeart/2005/8/layout/orgChart1"/>
    <dgm:cxn modelId="{345F048C-49CA-4B5D-A9C5-6A3CA6D6D199}" type="presParOf" srcId="{D09FB176-C899-4C34-A2EF-DF4099E3930B}" destId="{EB3A78CF-8659-4E76-9BB6-78F8A7F8B535}" srcOrd="0" destOrd="0" presId="urn:microsoft.com/office/officeart/2005/8/layout/orgChart1"/>
    <dgm:cxn modelId="{3073C9C4-2DDF-471F-8B0C-D93397D97586}" type="presParOf" srcId="{EB3A78CF-8659-4E76-9BB6-78F8A7F8B535}" destId="{ED956AEF-5A78-47DC-9D97-3B27A2E93095}" srcOrd="0" destOrd="0" presId="urn:microsoft.com/office/officeart/2005/8/layout/orgChart1"/>
    <dgm:cxn modelId="{BCA1BB8F-B147-4870-AF5D-1E9E1A7C4464}" type="presParOf" srcId="{EB3A78CF-8659-4E76-9BB6-78F8A7F8B535}" destId="{0936C29E-0ABE-4289-9453-F6DF249F454C}" srcOrd="1" destOrd="0" presId="urn:microsoft.com/office/officeart/2005/8/layout/orgChart1"/>
    <dgm:cxn modelId="{2C07FB84-1177-4C48-8A68-D5C28392FFF9}" type="presParOf" srcId="{D09FB176-C899-4C34-A2EF-DF4099E3930B}" destId="{3666C14E-3FE7-4AB2-BA4F-4535D42C477E}" srcOrd="1" destOrd="0" presId="urn:microsoft.com/office/officeart/2005/8/layout/orgChart1"/>
    <dgm:cxn modelId="{D10AFEC3-EE5D-4859-8122-3B24238A2BCF}" type="presParOf" srcId="{3666C14E-3FE7-4AB2-BA4F-4535D42C477E}" destId="{7E670A0B-4B6A-45AD-AE95-FAE9E52BA24F}" srcOrd="0" destOrd="0" presId="urn:microsoft.com/office/officeart/2005/8/layout/orgChart1"/>
    <dgm:cxn modelId="{E9818784-0717-4C19-8415-51F88BEE2803}" type="presParOf" srcId="{3666C14E-3FE7-4AB2-BA4F-4535D42C477E}" destId="{781D4557-4BA2-4B53-85D2-D0A8E2F29ACB}" srcOrd="1" destOrd="0" presId="urn:microsoft.com/office/officeart/2005/8/layout/orgChart1"/>
    <dgm:cxn modelId="{F384DD21-D0F6-47CB-B8AE-EA2D2EC31712}" type="presParOf" srcId="{781D4557-4BA2-4B53-85D2-D0A8E2F29ACB}" destId="{A1F0E8B8-00E6-43CE-8E1F-A9918B608453}" srcOrd="0" destOrd="0" presId="urn:microsoft.com/office/officeart/2005/8/layout/orgChart1"/>
    <dgm:cxn modelId="{6B3C600E-B916-4DAE-92A0-40297D11E81E}" type="presParOf" srcId="{A1F0E8B8-00E6-43CE-8E1F-A9918B608453}" destId="{2C701CAE-D8F1-461E-8A0C-C57AEB1CD6C2}" srcOrd="0" destOrd="0" presId="urn:microsoft.com/office/officeart/2005/8/layout/orgChart1"/>
    <dgm:cxn modelId="{8889553A-9B40-4E15-BD08-C103D4F9C351}" type="presParOf" srcId="{A1F0E8B8-00E6-43CE-8E1F-A9918B608453}" destId="{0A55F855-E390-49C4-85C3-4EB5DC8DFEC3}" srcOrd="1" destOrd="0" presId="urn:microsoft.com/office/officeart/2005/8/layout/orgChart1"/>
    <dgm:cxn modelId="{5D452735-8A1F-498A-A554-21AF6D51FBD2}" type="presParOf" srcId="{781D4557-4BA2-4B53-85D2-D0A8E2F29ACB}" destId="{8FDA77AA-02A8-4EBB-8954-A3306A125F11}" srcOrd="1" destOrd="0" presId="urn:microsoft.com/office/officeart/2005/8/layout/orgChart1"/>
    <dgm:cxn modelId="{E08C0122-A670-49F4-BC57-0E6AC3147E19}" type="presParOf" srcId="{781D4557-4BA2-4B53-85D2-D0A8E2F29ACB}" destId="{802B30D6-A884-4929-98EE-4DE3E2D91CB8}" srcOrd="2" destOrd="0" presId="urn:microsoft.com/office/officeart/2005/8/layout/orgChart1"/>
    <dgm:cxn modelId="{0AC9B35B-6EFE-4568-A023-0DBAB65393B0}" type="presParOf" srcId="{3666C14E-3FE7-4AB2-BA4F-4535D42C477E}" destId="{4E5DB2E5-BC21-45FD-89CF-804EEEA73D92}" srcOrd="2" destOrd="0" presId="urn:microsoft.com/office/officeart/2005/8/layout/orgChart1"/>
    <dgm:cxn modelId="{DC2EF7A7-0B10-4B0B-A338-0DA8D188A023}" type="presParOf" srcId="{3666C14E-3FE7-4AB2-BA4F-4535D42C477E}" destId="{FEF5B6E2-22EA-4CFA-BF26-961399773F49}" srcOrd="3" destOrd="0" presId="urn:microsoft.com/office/officeart/2005/8/layout/orgChart1"/>
    <dgm:cxn modelId="{56FF00F5-3FC9-41AB-B56E-09229D7E3AF9}" type="presParOf" srcId="{FEF5B6E2-22EA-4CFA-BF26-961399773F49}" destId="{42BED641-FA4F-4D4B-9A19-A7D3C3BE1408}" srcOrd="0" destOrd="0" presId="urn:microsoft.com/office/officeart/2005/8/layout/orgChart1"/>
    <dgm:cxn modelId="{3F9B3E66-CD48-4C15-8FB9-113751E50785}" type="presParOf" srcId="{42BED641-FA4F-4D4B-9A19-A7D3C3BE1408}" destId="{74487508-3D4F-4F35-9119-7335AA499C95}" srcOrd="0" destOrd="0" presId="urn:microsoft.com/office/officeart/2005/8/layout/orgChart1"/>
    <dgm:cxn modelId="{0FAB6B93-9E27-45C0-9284-EF3128E0B654}" type="presParOf" srcId="{42BED641-FA4F-4D4B-9A19-A7D3C3BE1408}" destId="{EA4E738B-1483-44D6-89EB-8256A9C3F87D}" srcOrd="1" destOrd="0" presId="urn:microsoft.com/office/officeart/2005/8/layout/orgChart1"/>
    <dgm:cxn modelId="{FB548A88-326F-4687-9890-23FB2EC48789}" type="presParOf" srcId="{FEF5B6E2-22EA-4CFA-BF26-961399773F49}" destId="{B5B7C6F2-824B-4B22-9513-4D47B87A1DEF}" srcOrd="1" destOrd="0" presId="urn:microsoft.com/office/officeart/2005/8/layout/orgChart1"/>
    <dgm:cxn modelId="{F7021B4F-B443-4C67-A86A-1AAFAB054C61}" type="presParOf" srcId="{FEF5B6E2-22EA-4CFA-BF26-961399773F49}" destId="{AD4B3EEE-3AC5-44A5-8891-70C0728030DE}" srcOrd="2" destOrd="0" presId="urn:microsoft.com/office/officeart/2005/8/layout/orgChart1"/>
    <dgm:cxn modelId="{29255F12-FD43-4E37-8F28-DE1E38DAC445}" type="presParOf" srcId="{3666C14E-3FE7-4AB2-BA4F-4535D42C477E}" destId="{1A2BCB80-89E2-41EC-87D9-8650DA66AB8A}" srcOrd="4" destOrd="0" presId="urn:microsoft.com/office/officeart/2005/8/layout/orgChart1"/>
    <dgm:cxn modelId="{A59D5B00-0448-41AB-BE5A-E64CF3DCD794}" type="presParOf" srcId="{3666C14E-3FE7-4AB2-BA4F-4535D42C477E}" destId="{CD498E25-17A8-4592-A106-0BDE77F9F8BE}" srcOrd="5" destOrd="0" presId="urn:microsoft.com/office/officeart/2005/8/layout/orgChart1"/>
    <dgm:cxn modelId="{2A9D7527-0C6D-473D-A112-3F9BABC52923}" type="presParOf" srcId="{CD498E25-17A8-4592-A106-0BDE77F9F8BE}" destId="{1832CD07-F56C-4B75-9FC3-CEF6C2D6EA45}" srcOrd="0" destOrd="0" presId="urn:microsoft.com/office/officeart/2005/8/layout/orgChart1"/>
    <dgm:cxn modelId="{CE10484A-71D7-4821-991A-9E494F0EA755}" type="presParOf" srcId="{1832CD07-F56C-4B75-9FC3-CEF6C2D6EA45}" destId="{F7484F86-9514-4EEC-AAEC-65AD9B4B3D96}" srcOrd="0" destOrd="0" presId="urn:microsoft.com/office/officeart/2005/8/layout/orgChart1"/>
    <dgm:cxn modelId="{D184315E-7103-427C-B024-DC2B2281D3BC}" type="presParOf" srcId="{1832CD07-F56C-4B75-9FC3-CEF6C2D6EA45}" destId="{2F8AA862-E8D3-4043-95F3-7EBB33FDC237}" srcOrd="1" destOrd="0" presId="urn:microsoft.com/office/officeart/2005/8/layout/orgChart1"/>
    <dgm:cxn modelId="{E3F0F0B3-096B-4A48-ACEE-2F76CC92A412}" type="presParOf" srcId="{CD498E25-17A8-4592-A106-0BDE77F9F8BE}" destId="{D6D1B4BE-1E43-4CD4-965F-996A3963A4DE}" srcOrd="1" destOrd="0" presId="urn:microsoft.com/office/officeart/2005/8/layout/orgChart1"/>
    <dgm:cxn modelId="{2E2AADC3-4B31-43BC-9A6A-E62FD0BAA798}" type="presParOf" srcId="{CD498E25-17A8-4592-A106-0BDE77F9F8BE}" destId="{2585E360-1265-4DAF-8ED0-8CB30CFCA044}" srcOrd="2" destOrd="0" presId="urn:microsoft.com/office/officeart/2005/8/layout/orgChart1"/>
    <dgm:cxn modelId="{5A2BCC65-E7AA-4F4B-9128-A2867E26D420}" type="presParOf" srcId="{3666C14E-3FE7-4AB2-BA4F-4535D42C477E}" destId="{9AAB9F84-69DB-4974-8FB3-17FE16A42904}" srcOrd="6" destOrd="0" presId="urn:microsoft.com/office/officeart/2005/8/layout/orgChart1"/>
    <dgm:cxn modelId="{E18F758B-8684-4FF2-9D69-D65AF4202B91}" type="presParOf" srcId="{3666C14E-3FE7-4AB2-BA4F-4535D42C477E}" destId="{C3EE2C24-35C5-4383-8BA8-04718D61B1E3}" srcOrd="7" destOrd="0" presId="urn:microsoft.com/office/officeart/2005/8/layout/orgChart1"/>
    <dgm:cxn modelId="{ED7A7252-384A-4505-A1CC-E17E72DF735F}" type="presParOf" srcId="{C3EE2C24-35C5-4383-8BA8-04718D61B1E3}" destId="{D76FB983-6AF4-4D17-803C-BE4F9D86E241}" srcOrd="0" destOrd="0" presId="urn:microsoft.com/office/officeart/2005/8/layout/orgChart1"/>
    <dgm:cxn modelId="{0A09D77D-2CFC-4A33-B54C-4F9B790124A5}" type="presParOf" srcId="{D76FB983-6AF4-4D17-803C-BE4F9D86E241}" destId="{C95AECE2-07C4-42E7-90DA-5CD8EA216CFC}" srcOrd="0" destOrd="0" presId="urn:microsoft.com/office/officeart/2005/8/layout/orgChart1"/>
    <dgm:cxn modelId="{2E9EE1BB-C606-462F-B5E9-988A25FDF5E0}" type="presParOf" srcId="{D76FB983-6AF4-4D17-803C-BE4F9D86E241}" destId="{4704A764-F3E3-46A1-B698-AC3BCD85875D}" srcOrd="1" destOrd="0" presId="urn:microsoft.com/office/officeart/2005/8/layout/orgChart1"/>
    <dgm:cxn modelId="{0B75BCFF-843C-4EFE-8021-24C6188BAB2A}" type="presParOf" srcId="{C3EE2C24-35C5-4383-8BA8-04718D61B1E3}" destId="{C07B020C-8290-4505-84E9-D8CD925D7B93}" srcOrd="1" destOrd="0" presId="urn:microsoft.com/office/officeart/2005/8/layout/orgChart1"/>
    <dgm:cxn modelId="{5CB8C3F2-EAE8-40C5-AA8B-EF548C8ED44A}" type="presParOf" srcId="{C3EE2C24-35C5-4383-8BA8-04718D61B1E3}" destId="{97715D9E-A6B5-4BE2-9531-017E1F9F5E37}" srcOrd="2" destOrd="0" presId="urn:microsoft.com/office/officeart/2005/8/layout/orgChart1"/>
    <dgm:cxn modelId="{D458AA88-5430-4FA7-9132-FD9395352939}" type="presParOf" srcId="{3666C14E-3FE7-4AB2-BA4F-4535D42C477E}" destId="{F8AA5B07-D62E-4BEF-A7F4-BB8154CE0161}" srcOrd="8" destOrd="0" presId="urn:microsoft.com/office/officeart/2005/8/layout/orgChart1"/>
    <dgm:cxn modelId="{6FD10CF7-2CFE-4B19-83D5-6CAE737E0D72}" type="presParOf" srcId="{3666C14E-3FE7-4AB2-BA4F-4535D42C477E}" destId="{28D3CB32-FAA0-4273-8538-1EB307061468}" srcOrd="9" destOrd="0" presId="urn:microsoft.com/office/officeart/2005/8/layout/orgChart1"/>
    <dgm:cxn modelId="{76291092-1F97-4E45-8145-53CA28C955E8}" type="presParOf" srcId="{28D3CB32-FAA0-4273-8538-1EB307061468}" destId="{4E6634D0-9CA1-4ACD-BF91-91BEE47E76EF}" srcOrd="0" destOrd="0" presId="urn:microsoft.com/office/officeart/2005/8/layout/orgChart1"/>
    <dgm:cxn modelId="{E8E0D622-BC4A-44B5-AD47-7AF0D1A3D089}" type="presParOf" srcId="{4E6634D0-9CA1-4ACD-BF91-91BEE47E76EF}" destId="{EE219807-47C8-4941-99AE-CE39076E53F5}" srcOrd="0" destOrd="0" presId="urn:microsoft.com/office/officeart/2005/8/layout/orgChart1"/>
    <dgm:cxn modelId="{803CD2D6-BB2A-48BC-AA38-6255ED9AC0A5}" type="presParOf" srcId="{4E6634D0-9CA1-4ACD-BF91-91BEE47E76EF}" destId="{A8ED66CC-CBB3-4EB5-ADE1-6E062170315B}" srcOrd="1" destOrd="0" presId="urn:microsoft.com/office/officeart/2005/8/layout/orgChart1"/>
    <dgm:cxn modelId="{24BBB469-3D77-4A6A-8E8C-326B642279F2}" type="presParOf" srcId="{28D3CB32-FAA0-4273-8538-1EB307061468}" destId="{55A4A9B7-D2D2-4F27-9972-54B957F184B3}" srcOrd="1" destOrd="0" presId="urn:microsoft.com/office/officeart/2005/8/layout/orgChart1"/>
    <dgm:cxn modelId="{F970EE36-D9F0-43E2-A74E-86546DA2133C}" type="presParOf" srcId="{28D3CB32-FAA0-4273-8538-1EB307061468}" destId="{A6D08738-8725-4BBB-8D6E-6E0F7F338F27}" srcOrd="2" destOrd="0" presId="urn:microsoft.com/office/officeart/2005/8/layout/orgChart1"/>
    <dgm:cxn modelId="{6272E529-5C79-4B7D-BF1E-C3A7BE22EF56}" type="presParOf" srcId="{D09FB176-C899-4C34-A2EF-DF4099E3930B}" destId="{10032A81-28F1-4589-A2C9-2F713826DB5B}" srcOrd="2" destOrd="0" presId="urn:microsoft.com/office/officeart/2005/8/layout/orgChart1"/>
    <dgm:cxn modelId="{B7D4B029-39AA-4DFD-94EA-61BBB0C2BA7B}" type="presParOf" srcId="{B9578B13-712D-4BAD-A28F-A7352074EDA6}" destId="{32FB19E3-A600-4FF8-A94D-C01CD3811CEB}" srcOrd="2" destOrd="0" presId="urn:microsoft.com/office/officeart/2005/8/layout/orgChart1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type="parTrans" cxnId="{62D3D611-F7F7-48F8-818D-97E3036B4661}">
      <dgm:prSet/>
      <dgm:spPr/>
      <dgm:t>
        <a:bodyPr/>
        <a:lstStyle/>
        <a:p>
          <a:endParaRPr lang="en-US"/>
        </a:p>
      </dgm:t>
    </dgm:pt>
    <dgm:pt modelId="{2BB24C7C-03A9-467E-B195-815F3F9D728A}" type="sibTrans" cxnId="{62D3D611-F7F7-48F8-818D-97E3036B4661}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type="parTrans" cxnId="{0A95BE57-5B99-44FA-9C7B-D3C8BF81262C}">
      <dgm:prSet/>
      <dgm:spPr/>
      <dgm:t>
        <a:bodyPr/>
        <a:lstStyle/>
        <a:p>
          <a:endParaRPr lang="en-US"/>
        </a:p>
      </dgm:t>
    </dgm:pt>
    <dgm:pt modelId="{0375E773-CE61-4D48-ABA9-9ECD5EC1B0AF}" type="sibTrans" cxnId="{0A95BE57-5B99-44FA-9C7B-D3C8BF81262C}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type="parTrans" cxnId="{4AFE04D0-F60A-4DE7-BE84-6DFBEC648F99}">
      <dgm:prSet/>
      <dgm:spPr/>
      <dgm:t>
        <a:bodyPr/>
        <a:lstStyle/>
        <a:p>
          <a:endParaRPr lang="en-US"/>
        </a:p>
      </dgm:t>
    </dgm:pt>
    <dgm:pt modelId="{5188A0D4-B27F-406F-A4D0-92D1418347AA}" type="sibTrans" cxnId="{4AFE04D0-F60A-4DE7-BE84-6DFBEC648F99}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type="parTrans" cxnId="{3534BC46-7AC1-4C3C-AF31-12BC549EBAC6}">
      <dgm:prSet/>
      <dgm:spPr/>
      <dgm:t>
        <a:bodyPr/>
        <a:lstStyle/>
        <a:p>
          <a:endParaRPr lang="en-US"/>
        </a:p>
      </dgm:t>
    </dgm:pt>
    <dgm:pt modelId="{022B1737-D658-4470-AFC8-A1A7DC2269CF}" type="sibTrans" cxnId="{3534BC46-7AC1-4C3C-AF31-12BC549EBAC6}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type="parTrans" cxnId="{A5D42D30-8BBB-47C1-820D-B0F5B8A4D038}">
      <dgm:prSet/>
      <dgm:spPr/>
      <dgm:t>
        <a:bodyPr/>
        <a:lstStyle/>
        <a:p>
          <a:endParaRPr lang="en-US"/>
        </a:p>
      </dgm:t>
    </dgm:pt>
    <dgm:pt modelId="{05D9770A-7F49-49EB-8F2F-083A9541BD56}" type="sibTrans" cxnId="{A5D42D30-8BBB-47C1-820D-B0F5B8A4D038}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type="parTrans" cxnId="{719A483F-C205-4BB1-A678-1BEB349FEF1A}">
      <dgm:prSet/>
      <dgm:spPr/>
      <dgm:t>
        <a:bodyPr/>
        <a:lstStyle/>
        <a:p>
          <a:endParaRPr lang="en-US"/>
        </a:p>
      </dgm:t>
    </dgm:pt>
    <dgm:pt modelId="{F44A0280-D48E-4F84-9012-DEBE8E5A64CB}" type="sibTrans" cxnId="{719A483F-C205-4BB1-A678-1BEB349FEF1A}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type="parTrans" cxnId="{F67A366D-13B3-43B7-929E-D479156FF46D}">
      <dgm:prSet/>
      <dgm:spPr/>
      <dgm:t>
        <a:bodyPr/>
        <a:lstStyle/>
        <a:p>
          <a:endParaRPr lang="en-US"/>
        </a:p>
      </dgm:t>
    </dgm:pt>
    <dgm:pt modelId="{193B2A18-641D-4273-9C4D-1CAB56A9F9C4}" type="sibTrans" cxnId="{F67A366D-13B3-43B7-929E-D479156FF46D}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type="parTrans" cxnId="{2F09A822-1F9F-4736-8100-A72B203EAFD5}">
      <dgm:prSet/>
      <dgm:spPr/>
      <dgm:t>
        <a:bodyPr/>
        <a:lstStyle/>
        <a:p>
          <a:endParaRPr lang="en-US"/>
        </a:p>
      </dgm:t>
    </dgm:pt>
    <dgm:pt modelId="{23313101-1841-452C-B345-25B453F1C5FB}" type="sibTrans" cxnId="{2F09A822-1F9F-4736-8100-A72B203EAFD5}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type="parTrans" cxnId="{1EB78B0D-4E0E-4F8E-A755-D40B8F078319}">
      <dgm:prSet/>
      <dgm:spPr/>
      <dgm:t>
        <a:bodyPr/>
        <a:lstStyle/>
        <a:p>
          <a:endParaRPr lang="en-US"/>
        </a:p>
      </dgm:t>
    </dgm:pt>
    <dgm:pt modelId="{D3410E9C-65F8-4E5D-A91D-C77768955C26}" type="sibTrans" cxnId="{1EB78B0D-4E0E-4F8E-A755-D40B8F078319}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type="parTrans" cxnId="{F93F7D88-5081-458B-87AE-738BADF69E2D}">
      <dgm:prSet/>
      <dgm:spPr/>
      <dgm:t>
        <a:bodyPr/>
        <a:lstStyle/>
        <a:p>
          <a:endParaRPr lang="en-US"/>
        </a:p>
      </dgm:t>
    </dgm:pt>
    <dgm:pt modelId="{7CCF9A5F-02C8-4869-8B0F-982990BAC5A8}" type="sibTrans" cxnId="{F93F7D88-5081-458B-87AE-738BADF69E2D}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type="parTrans" cxnId="{A3323239-6160-4FFC-A4FF-65905DE02548}">
      <dgm:prSet/>
      <dgm:spPr/>
      <dgm:t>
        <a:bodyPr/>
        <a:lstStyle/>
        <a:p>
          <a:endParaRPr lang="en-US"/>
        </a:p>
      </dgm:t>
    </dgm:pt>
    <dgm:pt modelId="{42EC7760-387A-4B9D-B05C-86184DD90216}" type="sibTrans" cxnId="{A3323239-6160-4FFC-A4FF-65905DE02548}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type="parTrans" cxnId="{41607B5C-242B-43B1-AAE9-3469DF896A48}">
      <dgm:prSet/>
      <dgm:spPr/>
      <dgm:t>
        <a:bodyPr/>
        <a:lstStyle/>
        <a:p>
          <a:endParaRPr lang="en-US"/>
        </a:p>
      </dgm:t>
    </dgm:pt>
    <dgm:pt modelId="{18A0654F-56A6-4BF5-A2AA-4D910294ECA7}" type="sibTrans" cxnId="{41607B5C-242B-43B1-AAE9-3469DF896A48}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type="parTrans" cxnId="{80240499-6018-490B-97D2-B8F841E00417}">
      <dgm:prSet/>
      <dgm:spPr/>
      <dgm:t>
        <a:bodyPr/>
        <a:lstStyle/>
        <a:p>
          <a:endParaRPr lang="en-US"/>
        </a:p>
      </dgm:t>
    </dgm:pt>
    <dgm:pt modelId="{3152A623-71FC-46BA-B163-B2CB884C1950}" type="sibTrans" cxnId="{80240499-6018-490B-97D2-B8F841E00417}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type="parTrans" cxnId="{D95B5EC6-1086-4F07-B7AA-7D42011840F1}">
      <dgm:prSet/>
      <dgm:spPr/>
      <dgm:t>
        <a:bodyPr/>
        <a:lstStyle/>
        <a:p>
          <a:endParaRPr lang="en-US"/>
        </a:p>
      </dgm:t>
    </dgm:pt>
    <dgm:pt modelId="{97500BCB-9496-42E6-85B7-F43988AE5A2B}" type="sibTrans" cxnId="{D95B5EC6-1086-4F07-B7AA-7D42011840F1}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type="parTrans" cxnId="{6C6376CE-1309-441D-9511-7B47F6FE40FD}">
      <dgm:prSet/>
      <dgm:spPr/>
      <dgm:t>
        <a:bodyPr/>
        <a:lstStyle/>
        <a:p>
          <a:endParaRPr lang="en-US"/>
        </a:p>
      </dgm:t>
    </dgm:pt>
    <dgm:pt modelId="{69C218C4-B39A-4EBE-86ED-43E9EA397A3F}" type="sibTrans" cxnId="{6C6376CE-1309-441D-9511-7B47F6FE40FD}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type="parTrans" cxnId="{34057DA2-0171-4A6A-913F-43A45C99C628}">
      <dgm:prSet/>
      <dgm:spPr/>
      <dgm:t>
        <a:bodyPr/>
        <a:lstStyle/>
        <a:p>
          <a:endParaRPr lang="en-US"/>
        </a:p>
      </dgm:t>
    </dgm:pt>
    <dgm:pt modelId="{857D8994-6BF3-4045-8D92-F3715E49F675}" type="sibTrans" cxnId="{34057DA2-0171-4A6A-913F-43A45C99C628}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type="parTrans" cxnId="{CFD40B4D-5EC0-4B94-959C-706B913F55C5}">
      <dgm:prSet/>
      <dgm:spPr/>
      <dgm:t>
        <a:bodyPr/>
        <a:lstStyle/>
        <a:p>
          <a:endParaRPr lang="en-US"/>
        </a:p>
      </dgm:t>
    </dgm:pt>
    <dgm:pt modelId="{ED809CED-2E1C-47AD-8EE6-96AF01FAC231}" type="sibTrans" cxnId="{CFD40B4D-5EC0-4B94-959C-706B913F55C5}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type="parTrans" cxnId="{36A3CCD9-A34E-4D94-B842-D9C245213396}">
      <dgm:prSet/>
      <dgm:spPr/>
      <dgm:t>
        <a:bodyPr/>
        <a:lstStyle/>
        <a:p>
          <a:endParaRPr lang="en-US"/>
        </a:p>
      </dgm:t>
    </dgm:pt>
    <dgm:pt modelId="{978D9EE4-67DA-4450-A323-BED4E4CBA624}" type="sibTrans" cxnId="{36A3CCD9-A34E-4D94-B842-D9C245213396}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D803577B-3DAE-4B71-A7D8-E09EBBE40A6D}" type="presOf" srcId="{00B822AA-E50D-409C-8E77-78CE41F17C4F}" destId="{EE7467E8-D778-4C18-9C7C-925EF25B0DC2}" srcOrd="1" destOrd="0" presId="urn:microsoft.com/office/officeart/2005/8/layout/orgChart1"/>
    <dgm:cxn modelId="{EF0F2BD5-848F-4A3C-88DF-1519B607D4DB}" type="presOf" srcId="{B103CFD6-C2F2-4A76-8866-035FF64E5877}" destId="{D98E11BE-9177-4329-A5B4-B4B8653C2863}" srcOrd="0" destOrd="0" presId="urn:microsoft.com/office/officeart/2005/8/layout/orgChart1"/>
    <dgm:cxn modelId="{6BEEADBE-CDCC-4CF0-ABCE-BDD6C0DA7F63}" type="presOf" srcId="{57A44C0D-573F-44FB-BC9E-B18382ACCC39}" destId="{9AAB9F84-69DB-4974-8FB3-17FE16A42904}" srcOrd="0" destOrd="0" presId="urn:microsoft.com/office/officeart/2005/8/layout/orgChart1"/>
    <dgm:cxn modelId="{058A4B45-ADFA-46E3-96E9-07F04F2DA740}" type="presOf" srcId="{0ED209FE-B93C-493B-85A2-BA5863869AE7}" destId="{B4ADFA40-1DC3-4BD0-BAE4-D5BA4FDF2B3E}" srcOrd="0" destOrd="0" presId="urn:microsoft.com/office/officeart/2005/8/layout/orgChart1"/>
    <dgm:cxn modelId="{924643EF-9563-4346-9B67-0B78A8C46D9F}" type="presOf" srcId="{69BEBD41-3545-40FD-BFDD-D21BD47C872E}" destId="{74487508-3D4F-4F35-9119-7335AA499C95}" srcOrd="0" destOrd="0" presId="urn:microsoft.com/office/officeart/2005/8/layout/orgChart1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04BCA95B-5D3C-4232-8C0C-C33B4D79FE9D}" type="presOf" srcId="{88B02B86-A182-47E8-98CE-5F03ED03FC83}" destId="{1A2BCB80-89E2-41EC-87D9-8650DA66AB8A}" srcOrd="0" destOrd="0" presId="urn:microsoft.com/office/officeart/2005/8/layout/orgChart1"/>
    <dgm:cxn modelId="{FBE3F351-BA78-4196-A0D0-2F5565EDAD47}" type="presOf" srcId="{092024CE-8423-4E50-A34E-3122E05631CC}" destId="{0A55F855-E390-49C4-85C3-4EB5DC8DFEC3}" srcOrd="1" destOrd="0" presId="urn:microsoft.com/office/officeart/2005/8/layout/orgChart1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CED526D4-F954-45D1-B1BD-6190445A3F29}" type="presOf" srcId="{E2FDDA39-0A56-4C19-9570-F6322A50CD7C}" destId="{C95AECE2-07C4-42E7-90DA-5CD8EA216CFC}" srcOrd="0" destOrd="0" presId="urn:microsoft.com/office/officeart/2005/8/layout/orgChart1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8FD6ADA0-02F7-41AD-B3C4-96AC6D1356F2}" type="presOf" srcId="{B40A1E99-819E-4C0D-B671-3D134F0F7163}" destId="{3A05D6AC-55D4-4F8B-831D-7528DBB5E857}" srcOrd="0" destOrd="0" presId="urn:microsoft.com/office/officeart/2005/8/layout/orgChart1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C1565ECD-04BB-43E4-85AB-97AAECA86CE6}" type="presOf" srcId="{43C964D4-3EA5-4709-BA45-DC9671707267}" destId="{87899BB1-A811-4B2D-8FA3-633A97B1A6A6}" srcOrd="1" destOrd="0" presId="urn:microsoft.com/office/officeart/2005/8/layout/orgChart1"/>
    <dgm:cxn modelId="{8826EDC1-DE8D-4E67-A6BD-76BEABCC3F08}" type="presOf" srcId="{8514C17C-35EC-4D14-92F7-13A577CAA5C4}" destId="{079C46BA-E270-4C4F-9AA8-92E32A64D736}" srcOrd="0" destOrd="0" presId="urn:microsoft.com/office/officeart/2005/8/layout/orgChart1"/>
    <dgm:cxn modelId="{381C0FAA-3EB3-49C4-B99C-5A59E8D5F6A4}" type="presOf" srcId="{00B822AA-E50D-409C-8E77-78CE41F17C4F}" destId="{86ECFBC0-6EDE-49D7-A5E4-E61CBAF4A092}" srcOrd="0" destOrd="0" presId="urn:microsoft.com/office/officeart/2005/8/layout/orgChart1"/>
    <dgm:cxn modelId="{F5C4C3C9-6431-4431-9EF0-AFD7F99CA49D}" type="presOf" srcId="{CE683E6A-A313-4F5C-8639-235783D1198F}" destId="{6C1B72B2-EE6C-495B-ADAD-8508CE8EB807}" srcOrd="0" destOrd="0" presId="urn:microsoft.com/office/officeart/2005/8/layout/orgChart1"/>
    <dgm:cxn modelId="{E56E96D9-71E3-4345-A4C7-C548096DB3AF}" type="presOf" srcId="{1E17A9B5-1CC6-4BF4-A5EB-2099972243B8}" destId="{F0DC39B6-0C64-430A-9FFB-4907B94E244D}" srcOrd="0" destOrd="0" presId="urn:microsoft.com/office/officeart/2005/8/layout/orgChart1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87451054-2A69-4B37-A6DC-EEF1D15791D5}" type="presOf" srcId="{88415C31-82DD-4EF9-9A7A-1D4D99FB6B9D}" destId="{0936C29E-0ABE-4289-9453-F6DF249F454C}" srcOrd="1" destOrd="0" presId="urn:microsoft.com/office/officeart/2005/8/layout/orgChart1"/>
    <dgm:cxn modelId="{1577790F-E109-4AA5-A7D3-2BEEE35159B4}" type="presOf" srcId="{51AC05A3-5125-4631-8328-EE9742C5CE1F}" destId="{7533127D-6F77-420D-9337-03A9B17677A7}" srcOrd="0" destOrd="0" presId="urn:microsoft.com/office/officeart/2005/8/layout/orgChart1"/>
    <dgm:cxn modelId="{9AA6864D-8063-440A-99A6-C90106F88A70}" type="presOf" srcId="{E2FDDA39-0A56-4C19-9570-F6322A50CD7C}" destId="{4704A764-F3E3-46A1-B698-AC3BCD85875D}" srcOrd="1" destOrd="0" presId="urn:microsoft.com/office/officeart/2005/8/layout/orgChart1"/>
    <dgm:cxn modelId="{A2DA2D51-5E89-4BA5-AED4-FE5F7A13CCF5}" type="presOf" srcId="{EDF4E25F-6E69-41B7-B57F-66E5D749104E}" destId="{CD65CBB6-B9A3-48AB-AFB3-4BE4B03553D3}" srcOrd="0" destOrd="0" presId="urn:microsoft.com/office/officeart/2005/8/layout/orgChart1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27958B2F-4B4F-4891-8D0B-DF3ED8B57D1C}" type="presOf" srcId="{092024CE-8423-4E50-A34E-3122E05631CC}" destId="{2C701CAE-D8F1-461E-8A0C-C57AEB1CD6C2}" srcOrd="0" destOrd="0" presId="urn:microsoft.com/office/officeart/2005/8/layout/orgChart1"/>
    <dgm:cxn modelId="{AB28BCFF-C33B-4A60-A7FF-EF6105D2F8AA}" type="presOf" srcId="{D5F013B3-4B4E-4E38-9BAF-4B34B2BB0C79}" destId="{26E61D30-5696-4E05-9044-AF73EF27DAB2}" srcOrd="0" destOrd="0" presId="urn:microsoft.com/office/officeart/2005/8/layout/orgChart1"/>
    <dgm:cxn modelId="{D7B7554E-D1F0-4A15-8AE8-1EEB10017F05}" type="presOf" srcId="{BAA37ED3-8504-4718-82EA-2141E33A703B}" destId="{C6471DB4-9B93-437A-AEBE-F3B71F737DF8}" srcOrd="0" destOrd="0" presId="urn:microsoft.com/office/officeart/2005/8/layout/orgChart1"/>
    <dgm:cxn modelId="{8E5729B5-FA66-4CB9-83CD-E202F91F0DED}" type="presOf" srcId="{41CBE71F-8A1C-4046-8B51-627382F890A8}" destId="{BD53C961-9C2E-42B5-A825-EB1CD5AF2FE3}" srcOrd="0" destOrd="0" presId="urn:microsoft.com/office/officeart/2005/8/layout/orgChart1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4823594B-26DC-4EBB-9DB6-A200F0171BF3}" type="presOf" srcId="{DC9F82DD-39AD-486C-81D6-0E3C38A96BAD}" destId="{4F6F1802-D2DC-45F2-8B57-B9ACE00E096B}" srcOrd="0" destOrd="0" presId="urn:microsoft.com/office/officeart/2005/8/layout/orgChart1"/>
    <dgm:cxn modelId="{5B6A9BD4-2F0A-479B-B393-21C16684CD32}" type="presOf" srcId="{51AC05A3-5125-4631-8328-EE9742C5CE1F}" destId="{75DCBE71-7469-49E9-81E5-E6A43E3EC0DC}" srcOrd="1" destOrd="0" presId="urn:microsoft.com/office/officeart/2005/8/layout/orgChart1"/>
    <dgm:cxn modelId="{F494EE39-026B-4C10-8FF7-0B063662F5A9}" type="presOf" srcId="{382A9707-8CE9-4448-A732-795155023764}" destId="{C9EB4BFF-95DA-49B7-87A2-66A52A4FCDFA}" srcOrd="0" destOrd="0" presId="urn:microsoft.com/office/officeart/2005/8/layout/orgChart1"/>
    <dgm:cxn modelId="{F9E66A8A-87E9-434A-8D13-5B2580D031AE}" type="presOf" srcId="{C7336B56-6975-43EE-AA11-2CF9D86F3B72}" destId="{2F8AA862-E8D3-4043-95F3-7EBB33FDC237}" srcOrd="1" destOrd="0" presId="urn:microsoft.com/office/officeart/2005/8/layout/orgChart1"/>
    <dgm:cxn modelId="{85561970-772B-4770-8503-250F852EC7E0}" type="presOf" srcId="{844909A3-F2C8-49AE-869B-AFCA0AC709DF}" destId="{5A29D58D-62CC-4731-8120-CAD4354C3E03}" srcOrd="0" destOrd="0" presId="urn:microsoft.com/office/officeart/2005/8/layout/orgChart1"/>
    <dgm:cxn modelId="{A47E7937-C242-4F27-BCD8-D4374999B43F}" type="presOf" srcId="{B40A1E99-819E-4C0D-B671-3D134F0F7163}" destId="{179F0FCD-C306-4B84-A7DF-E34F9FAB6F56}" srcOrd="1" destOrd="0" presId="urn:microsoft.com/office/officeart/2005/8/layout/orgChart1"/>
    <dgm:cxn modelId="{68D56AAB-B021-4C06-B06D-2603DDE83886}" type="presOf" srcId="{C7336B56-6975-43EE-AA11-2CF9D86F3B72}" destId="{F7484F86-9514-4EEC-AAEC-65AD9B4B3D96}" srcOrd="0" destOrd="0" presId="urn:microsoft.com/office/officeart/2005/8/layout/orgChart1"/>
    <dgm:cxn modelId="{C0F45513-1F2B-4D64-B718-927E387F1C06}" type="presOf" srcId="{DCCE79F2-51DC-4E3A-8F3D-0CB311D1F14D}" destId="{A8ED66CC-CBB3-4EB5-ADE1-6E062170315B}" srcOrd="1" destOrd="0" presId="urn:microsoft.com/office/officeart/2005/8/layout/orgChart1"/>
    <dgm:cxn modelId="{0449BAC9-991A-41E1-88DA-A05DE5E13B43}" type="presOf" srcId="{43C964D4-3EA5-4709-BA45-DC9671707267}" destId="{ABF5B3AF-9C3F-43AC-89B9-A4B84688B739}" srcOrd="0" destOrd="0" presId="urn:microsoft.com/office/officeart/2005/8/layout/orgChart1"/>
    <dgm:cxn modelId="{E9A0596F-5E0C-41CB-A19C-E1B5C6039C71}" type="presOf" srcId="{032924AE-7BA3-4608-9D4D-A10FC22FA55B}" destId="{842224E6-60DA-412E-8A1B-7533C1377869}" srcOrd="1" destOrd="0" presId="urn:microsoft.com/office/officeart/2005/8/layout/orgChart1"/>
    <dgm:cxn modelId="{6F43C1C3-85D7-409C-BDE5-4FA2CCF69B25}" type="presOf" srcId="{D3B00EB5-7252-4C54-A138-4FDE2761BA89}" destId="{77FF546B-1ADB-4B35-B705-B48DE95D0A7F}" srcOrd="0" destOrd="0" presId="urn:microsoft.com/office/officeart/2005/8/layout/orgChart1"/>
    <dgm:cxn modelId="{3ADB2F41-6D75-4B10-9C29-B20A29AE0CD2}" type="presOf" srcId="{88415C31-82DD-4EF9-9A7A-1D4D99FB6B9D}" destId="{ED956AEF-5A78-47DC-9D97-3B27A2E93095}" srcOrd="0" destOrd="0" presId="urn:microsoft.com/office/officeart/2005/8/layout/orgChart1"/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8BBE03F8-54A7-49E8-BC66-2C735BA34129}" type="presOf" srcId="{032924AE-7BA3-4608-9D4D-A10FC22FA55B}" destId="{FCA2B357-06A1-4199-999C-BBE32872F828}" srcOrd="0" destOrd="0" presId="urn:microsoft.com/office/officeart/2005/8/layout/orgChart1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B8870E32-DF98-4B92-8B21-FD8FBF05B94C}" type="presOf" srcId="{BCA1F9C7-A2DE-4DA9-9030-581CAAE089DA}" destId="{7E670A0B-4B6A-45AD-AE95-FAE9E52BA24F}" srcOrd="0" destOrd="0" presId="urn:microsoft.com/office/officeart/2005/8/layout/orgChart1"/>
    <dgm:cxn modelId="{6BE38276-4722-406C-A8E4-BD926923A5E1}" type="presOf" srcId="{3837525C-9A2A-44D5-8B42-9C0820CF3FF9}" destId="{6AC59FBD-FAEA-42FA-8EB1-29A7CC044828}" srcOrd="0" destOrd="0" presId="urn:microsoft.com/office/officeart/2005/8/layout/orgChart1"/>
    <dgm:cxn modelId="{81B8EF0A-0C82-4410-8CFA-7A0C1291AD1B}" type="presOf" srcId="{D91152BC-9A33-44D3-AEBB-F20420DB430F}" destId="{5EC808F1-181C-42C2-975C-2B558EBCB7FE}" srcOrd="1" destOrd="0" presId="urn:microsoft.com/office/officeart/2005/8/layout/orgChart1"/>
    <dgm:cxn modelId="{9EE86670-A41D-4617-86A3-BE1A79304B19}" type="presOf" srcId="{D5F013B3-4B4E-4E38-9BAF-4B34B2BB0C79}" destId="{14A5ABF2-8B49-4694-AC4C-1A898869B017}" srcOrd="1" destOrd="0" presId="urn:microsoft.com/office/officeart/2005/8/layout/orgChart1"/>
    <dgm:cxn modelId="{A2310330-E618-4214-AA5F-82572D9AD485}" type="presOf" srcId="{6A766238-49C0-489C-9759-5801318FB123}" destId="{8F3E2022-AB5E-4438-BDBE-146FD19E8285}" srcOrd="0" destOrd="0" presId="urn:microsoft.com/office/officeart/2005/8/layout/orgChart1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F19D2D86-E4FC-4573-B7C4-20529C5A786C}" type="presOf" srcId="{69BEBD41-3545-40FD-BFDD-D21BD47C872E}" destId="{EA4E738B-1483-44D6-89EB-8256A9C3F87D}" srcOrd="1" destOrd="0" presId="urn:microsoft.com/office/officeart/2005/8/layout/orgChart1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E82EDB4B-02CE-411B-8B9D-B57E2F58E3B3}" type="presOf" srcId="{BC7A14EC-7DD0-42E2-A28E-8428AF273F49}" destId="{4E5DB2E5-BC21-45FD-89CF-804EEEA73D92}" srcOrd="0" destOrd="0" presId="urn:microsoft.com/office/officeart/2005/8/layout/orgChart1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B5D98316-3CB3-4BA7-8819-8A7B34439B38}" type="presOf" srcId="{382A9707-8CE9-4448-A732-795155023764}" destId="{40CBCC65-FD09-4B94-B9C9-3482617F2627}" srcOrd="1" destOrd="0" presId="urn:microsoft.com/office/officeart/2005/8/layout/orgChart1"/>
    <dgm:cxn modelId="{20368C6C-8D14-45DA-A897-3A358B969196}" type="presOf" srcId="{D656347E-658D-41DE-86E2-9688A1F66EB3}" destId="{D351E307-7A60-4733-B21C-CC6D6E5D051D}" srcOrd="0" destOrd="0" presId="urn:microsoft.com/office/officeart/2005/8/layout/orgChart1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DD7558A5-0886-4D66-8432-DE1754CDB61E}" type="presOf" srcId="{CBC98D67-7A4E-4DF5-AC0F-18B667594BB8}" destId="{D644628E-4C6F-4DF2-8C07-D2B66E3A4757}" srcOrd="0" destOrd="0" presId="urn:microsoft.com/office/officeart/2005/8/layout/orgChart1"/>
    <dgm:cxn modelId="{EF0A19BD-53AE-41E8-BA72-5EF43EACB64E}" type="presOf" srcId="{DCB062A1-302A-48A6-BE81-96138548FF70}" destId="{1AE91293-7748-4E52-8855-7B838C555EB9}" srcOrd="0" destOrd="0" presId="urn:microsoft.com/office/officeart/2005/8/layout/orgChart1"/>
    <dgm:cxn modelId="{7176AF69-3D69-4B3C-9A31-93E718BC7665}" type="presOf" srcId="{D91152BC-9A33-44D3-AEBB-F20420DB430F}" destId="{30DA9891-B7C7-405D-9015-1C3DF0E9850F}" srcOrd="0" destOrd="0" presId="urn:microsoft.com/office/officeart/2005/8/layout/orgChart1"/>
    <dgm:cxn modelId="{0EEFF2AA-FE2A-48EB-8A44-489487D4E63C}" type="presOf" srcId="{49A41343-8942-4E0A-948C-7308CFEDA337}" destId="{F8AA5B07-D62E-4BEF-A7F4-BB8154CE0161}" srcOrd="0" destOrd="0" presId="urn:microsoft.com/office/officeart/2005/8/layout/orgChart1"/>
    <dgm:cxn modelId="{A6763C5D-49BB-4040-87A9-0D16E4EB7AD9}" type="presOf" srcId="{8514C17C-35EC-4D14-92F7-13A577CAA5C4}" destId="{3AA4BA60-CAF3-4B65-8A7B-26648B565082}" srcOrd="1" destOrd="0" presId="urn:microsoft.com/office/officeart/2005/8/layout/orgChart1"/>
    <dgm:cxn modelId="{8261DCAF-141A-4798-B55D-543B1E5957ED}" type="presOf" srcId="{DCCE79F2-51DC-4E3A-8F3D-0CB311D1F14D}" destId="{EE219807-47C8-4941-99AE-CE39076E53F5}" srcOrd="0" destOrd="0" presId="urn:microsoft.com/office/officeart/2005/8/layout/orgChart1"/>
    <dgm:cxn modelId="{7C59E1E8-8010-4549-B505-BFDC99DFE4AC}" type="presOf" srcId="{B103CFD6-C2F2-4A76-8866-035FF64E5877}" destId="{2FA1AE03-77C2-487B-948B-82122901556A}" srcOrd="1" destOrd="0" presId="urn:microsoft.com/office/officeart/2005/8/layout/orgChart1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51DF235D-AAD8-45FC-80A1-6FF87BE74BB2}" type="presOf" srcId="{1D03C52E-27F1-4CAD-B953-A57260381D87}" destId="{52D64095-8F0B-43C5-A134-4F8EB745D0AC}" srcOrd="0" destOrd="0" presId="urn:microsoft.com/office/officeart/2005/8/layout/orgChart1"/>
    <dgm:cxn modelId="{1023F0F1-9F84-4BE2-8080-6E5738B7CF56}" type="presOf" srcId="{6A766238-49C0-489C-9759-5801318FB123}" destId="{F4F60A8B-BCFE-4E33-9289-BF4CA9206F7B}" srcOrd="1" destOrd="0" presId="urn:microsoft.com/office/officeart/2005/8/layout/orgChart1"/>
    <dgm:cxn modelId="{1A1604DD-47CA-44A6-AB9D-2C02A17778B2}" type="presOf" srcId="{1E17A9B5-1CC6-4BF4-A5EB-2099972243B8}" destId="{0044642D-BF6E-4946-989D-7BC76303D8B1}" srcOrd="1" destOrd="0" presId="urn:microsoft.com/office/officeart/2005/8/layout/orgChart1"/>
    <dgm:cxn modelId="{A6AD16A8-28AE-451F-9F21-95785F7B0ACC}" type="presParOf" srcId="{6C1B72B2-EE6C-495B-ADAD-8508CE8EB807}" destId="{B9578B13-712D-4BAD-A28F-A7352074EDA6}" srcOrd="0" destOrd="0" presId="urn:microsoft.com/office/officeart/2005/8/layout/orgChart1"/>
    <dgm:cxn modelId="{E98D66BA-BC15-4660-AE24-DFC8FBF03B7B}" type="presParOf" srcId="{B9578B13-712D-4BAD-A28F-A7352074EDA6}" destId="{EA34C8C8-6EC1-483B-8E39-8E6926CED3CE}" srcOrd="0" destOrd="0" presId="urn:microsoft.com/office/officeart/2005/8/layout/orgChart1"/>
    <dgm:cxn modelId="{35FE89FA-A387-4733-BF69-4AAB94EDE696}" type="presParOf" srcId="{EA34C8C8-6EC1-483B-8E39-8E6926CED3CE}" destId="{D98E11BE-9177-4329-A5B4-B4B8653C2863}" srcOrd="0" destOrd="0" presId="urn:microsoft.com/office/officeart/2005/8/layout/orgChart1"/>
    <dgm:cxn modelId="{92AFEF35-5EE3-48CC-A5EB-5BB09CFB4570}" type="presParOf" srcId="{EA34C8C8-6EC1-483B-8E39-8E6926CED3CE}" destId="{2FA1AE03-77C2-487B-948B-82122901556A}" srcOrd="1" destOrd="0" presId="urn:microsoft.com/office/officeart/2005/8/layout/orgChart1"/>
    <dgm:cxn modelId="{32DCC71A-DF14-423B-B36F-31292B383A57}" type="presParOf" srcId="{B9578B13-712D-4BAD-A28F-A7352074EDA6}" destId="{9C5DF944-3D7A-473D-A789-5CA86652B8F8}" srcOrd="1" destOrd="0" presId="urn:microsoft.com/office/officeart/2005/8/layout/orgChart1"/>
    <dgm:cxn modelId="{8D40CFF5-D8F7-44AF-ABD6-E2ABDAC09D26}" type="presParOf" srcId="{9C5DF944-3D7A-473D-A789-5CA86652B8F8}" destId="{D351E307-7A60-4733-B21C-CC6D6E5D051D}" srcOrd="0" destOrd="0" presId="urn:microsoft.com/office/officeart/2005/8/layout/orgChart1"/>
    <dgm:cxn modelId="{0276B2C2-36A6-4FD1-9CC0-DEB43B59AA39}" type="presParOf" srcId="{9C5DF944-3D7A-473D-A789-5CA86652B8F8}" destId="{60FE5B31-E82E-49E2-9469-B5D5674278BC}" srcOrd="1" destOrd="0" presId="urn:microsoft.com/office/officeart/2005/8/layout/orgChart1"/>
    <dgm:cxn modelId="{55175751-07E3-4610-BAF6-E57F629C4B68}" type="presParOf" srcId="{60FE5B31-E82E-49E2-9469-B5D5674278BC}" destId="{CB88DD46-0D40-4A1B-9C97-26FA4C46EB15}" srcOrd="0" destOrd="0" presId="urn:microsoft.com/office/officeart/2005/8/layout/orgChart1"/>
    <dgm:cxn modelId="{8D8A15CB-A684-46ED-A1CC-3DAB100B5C61}" type="presParOf" srcId="{CB88DD46-0D40-4A1B-9C97-26FA4C46EB15}" destId="{ABF5B3AF-9C3F-43AC-89B9-A4B84688B739}" srcOrd="0" destOrd="0" presId="urn:microsoft.com/office/officeart/2005/8/layout/orgChart1"/>
    <dgm:cxn modelId="{92BAB893-F99C-4C49-8A77-54CCA02BA761}" type="presParOf" srcId="{CB88DD46-0D40-4A1B-9C97-26FA4C46EB15}" destId="{87899BB1-A811-4B2D-8FA3-633A97B1A6A6}" srcOrd="1" destOrd="0" presId="urn:microsoft.com/office/officeart/2005/8/layout/orgChart1"/>
    <dgm:cxn modelId="{F140BEC5-3CFB-44C2-A292-319063A88FCC}" type="presParOf" srcId="{60FE5B31-E82E-49E2-9469-B5D5674278BC}" destId="{B6A20B03-CFA9-41D8-9956-9F0EB448DC4A}" srcOrd="1" destOrd="0" presId="urn:microsoft.com/office/officeart/2005/8/layout/orgChart1"/>
    <dgm:cxn modelId="{910FC09E-D541-4547-9722-374B09EFE6CD}" type="presParOf" srcId="{B6A20B03-CFA9-41D8-9956-9F0EB448DC4A}" destId="{CD65CBB6-B9A3-48AB-AFB3-4BE4B03553D3}" srcOrd="0" destOrd="0" presId="urn:microsoft.com/office/officeart/2005/8/layout/orgChart1"/>
    <dgm:cxn modelId="{A3826F8B-500F-4503-B5C3-20FB3924FBF2}" type="presParOf" srcId="{B6A20B03-CFA9-41D8-9956-9F0EB448DC4A}" destId="{ED1F0A6D-21D1-431E-B021-19DC70288741}" srcOrd="1" destOrd="0" presId="urn:microsoft.com/office/officeart/2005/8/layout/orgChart1"/>
    <dgm:cxn modelId="{6B27C8AC-0ECB-4EC9-BC77-5A40240BA6B3}" type="presParOf" srcId="{ED1F0A6D-21D1-431E-B021-19DC70288741}" destId="{3035FF76-B78F-49A4-AACF-E2FF3786028F}" srcOrd="0" destOrd="0" presId="urn:microsoft.com/office/officeart/2005/8/layout/orgChart1"/>
    <dgm:cxn modelId="{AAA5D5B7-69C7-4661-B13A-75738B172EBA}" type="presParOf" srcId="{3035FF76-B78F-49A4-AACF-E2FF3786028F}" destId="{F0DC39B6-0C64-430A-9FFB-4907B94E244D}" srcOrd="0" destOrd="0" presId="urn:microsoft.com/office/officeart/2005/8/layout/orgChart1"/>
    <dgm:cxn modelId="{7CA1A12E-FE5A-40BA-B0F0-EA0768633664}" type="presParOf" srcId="{3035FF76-B78F-49A4-AACF-E2FF3786028F}" destId="{0044642D-BF6E-4946-989D-7BC76303D8B1}" srcOrd="1" destOrd="0" presId="urn:microsoft.com/office/officeart/2005/8/layout/orgChart1"/>
    <dgm:cxn modelId="{A38E8F0E-4F79-4F0F-B512-FECF097F4635}" type="presParOf" srcId="{ED1F0A6D-21D1-431E-B021-19DC70288741}" destId="{6F92EC3E-8AAE-41C7-BFFF-85E9DBCB215A}" srcOrd="1" destOrd="0" presId="urn:microsoft.com/office/officeart/2005/8/layout/orgChart1"/>
    <dgm:cxn modelId="{43598E3F-DF55-47E1-B595-D4EAECD0ABC7}" type="presParOf" srcId="{ED1F0A6D-21D1-431E-B021-19DC70288741}" destId="{C359BE23-B469-48EB-819D-6F6FDCDBB0A8}" srcOrd="2" destOrd="0" presId="urn:microsoft.com/office/officeart/2005/8/layout/orgChart1"/>
    <dgm:cxn modelId="{E8166E6A-238C-4258-8C1F-AAFC4DE9AFE0}" type="presParOf" srcId="{B6A20B03-CFA9-41D8-9956-9F0EB448DC4A}" destId="{6AC59FBD-FAEA-42FA-8EB1-29A7CC044828}" srcOrd="2" destOrd="0" presId="urn:microsoft.com/office/officeart/2005/8/layout/orgChart1"/>
    <dgm:cxn modelId="{ECCDD6F0-E920-435B-9402-1E1FE8C8943A}" type="presParOf" srcId="{B6A20B03-CFA9-41D8-9956-9F0EB448DC4A}" destId="{F2E1EDE4-99F4-4CBC-BA6A-91AF00914823}" srcOrd="3" destOrd="0" presId="urn:microsoft.com/office/officeart/2005/8/layout/orgChart1"/>
    <dgm:cxn modelId="{B9B5CB80-0B81-4A45-BE1F-02D66D68F171}" type="presParOf" srcId="{F2E1EDE4-99F4-4CBC-BA6A-91AF00914823}" destId="{795B4B98-FEFB-4DAB-B785-2E28918B1C7E}" srcOrd="0" destOrd="0" presId="urn:microsoft.com/office/officeart/2005/8/layout/orgChart1"/>
    <dgm:cxn modelId="{3AB07DB8-E659-4F59-BBF8-8DAD302DE29E}" type="presParOf" srcId="{795B4B98-FEFB-4DAB-B785-2E28918B1C7E}" destId="{C9EB4BFF-95DA-49B7-87A2-66A52A4FCDFA}" srcOrd="0" destOrd="0" presId="urn:microsoft.com/office/officeart/2005/8/layout/orgChart1"/>
    <dgm:cxn modelId="{EE301EFD-56CB-490E-800C-01FDF106C61D}" type="presParOf" srcId="{795B4B98-FEFB-4DAB-B785-2E28918B1C7E}" destId="{40CBCC65-FD09-4B94-B9C9-3482617F2627}" srcOrd="1" destOrd="0" presId="urn:microsoft.com/office/officeart/2005/8/layout/orgChart1"/>
    <dgm:cxn modelId="{1FB34D4A-4019-4029-BECB-37BE480142AD}" type="presParOf" srcId="{F2E1EDE4-99F4-4CBC-BA6A-91AF00914823}" destId="{6E67D5E8-91A3-4A9C-B70E-60777B0DD65E}" srcOrd="1" destOrd="0" presId="urn:microsoft.com/office/officeart/2005/8/layout/orgChart1"/>
    <dgm:cxn modelId="{16517F1F-9F6A-4C50-A601-790109FA97BD}" type="presParOf" srcId="{F2E1EDE4-99F4-4CBC-BA6A-91AF00914823}" destId="{9041FCB5-DDBA-4A82-87F1-A20AE1F0ECFA}" srcOrd="2" destOrd="0" presId="urn:microsoft.com/office/officeart/2005/8/layout/orgChart1"/>
    <dgm:cxn modelId="{A998206B-BDEB-4CA7-BA7F-1F2A9897C337}" type="presParOf" srcId="{B6A20B03-CFA9-41D8-9956-9F0EB448DC4A}" destId="{D644628E-4C6F-4DF2-8C07-D2B66E3A4757}" srcOrd="4" destOrd="0" presId="urn:microsoft.com/office/officeart/2005/8/layout/orgChart1"/>
    <dgm:cxn modelId="{8756379F-25CD-44AE-9192-17756CECA99C}" type="presParOf" srcId="{B6A20B03-CFA9-41D8-9956-9F0EB448DC4A}" destId="{4C59CDCC-8171-42A8-836D-8A7ADEF309D0}" srcOrd="5" destOrd="0" presId="urn:microsoft.com/office/officeart/2005/8/layout/orgChart1"/>
    <dgm:cxn modelId="{55017341-DB86-4DDC-A6AF-9499C6EC79ED}" type="presParOf" srcId="{4C59CDCC-8171-42A8-836D-8A7ADEF309D0}" destId="{FED7DC99-D3B3-46B2-AE57-14D47B1F3671}" srcOrd="0" destOrd="0" presId="urn:microsoft.com/office/officeart/2005/8/layout/orgChart1"/>
    <dgm:cxn modelId="{CEDDEF57-8FC7-49D9-8BBF-43A0229D5825}" type="presParOf" srcId="{FED7DC99-D3B3-46B2-AE57-14D47B1F3671}" destId="{8F3E2022-AB5E-4438-BDBE-146FD19E8285}" srcOrd="0" destOrd="0" presId="urn:microsoft.com/office/officeart/2005/8/layout/orgChart1"/>
    <dgm:cxn modelId="{049EA4AF-2B50-446C-8D60-7E954316CB80}" type="presParOf" srcId="{FED7DC99-D3B3-46B2-AE57-14D47B1F3671}" destId="{F4F60A8B-BCFE-4E33-9289-BF4CA9206F7B}" srcOrd="1" destOrd="0" presId="urn:microsoft.com/office/officeart/2005/8/layout/orgChart1"/>
    <dgm:cxn modelId="{1D5FA599-3646-497B-BF83-D778E0F365B1}" type="presParOf" srcId="{4C59CDCC-8171-42A8-836D-8A7ADEF309D0}" destId="{0717BF70-BD3E-4FBF-92BE-2C7F71500E41}" srcOrd="1" destOrd="0" presId="urn:microsoft.com/office/officeart/2005/8/layout/orgChart1"/>
    <dgm:cxn modelId="{8452B675-12FF-4BE8-B60D-9C69D0BA91A9}" type="presParOf" srcId="{4C59CDCC-8171-42A8-836D-8A7ADEF309D0}" destId="{0E63D1F7-0BB7-4B23-80D6-B69D7359A638}" srcOrd="2" destOrd="0" presId="urn:microsoft.com/office/officeart/2005/8/layout/orgChart1"/>
    <dgm:cxn modelId="{08741F53-DD1D-46B9-8C95-3C0DF23A93AE}" type="presParOf" srcId="{B6A20B03-CFA9-41D8-9956-9F0EB448DC4A}" destId="{52D64095-8F0B-43C5-A134-4F8EB745D0AC}" srcOrd="6" destOrd="0" presId="urn:microsoft.com/office/officeart/2005/8/layout/orgChart1"/>
    <dgm:cxn modelId="{B9F4CDAD-3FE9-4F0B-8323-868F125F947F}" type="presParOf" srcId="{B6A20B03-CFA9-41D8-9956-9F0EB448DC4A}" destId="{65175C4B-27F3-41C0-9093-49201195521B}" srcOrd="7" destOrd="0" presId="urn:microsoft.com/office/officeart/2005/8/layout/orgChart1"/>
    <dgm:cxn modelId="{4023AE3F-8C87-4B84-A5AF-40E76ADB1D4B}" type="presParOf" srcId="{65175C4B-27F3-41C0-9093-49201195521B}" destId="{418B0B64-07DF-4A86-8188-2B3D12FF0C1B}" srcOrd="0" destOrd="0" presId="urn:microsoft.com/office/officeart/2005/8/layout/orgChart1"/>
    <dgm:cxn modelId="{D01FB2B1-C6BA-4EF7-917B-E5D1C49C9D29}" type="presParOf" srcId="{418B0B64-07DF-4A86-8188-2B3D12FF0C1B}" destId="{FCA2B357-06A1-4199-999C-BBE32872F828}" srcOrd="0" destOrd="0" presId="urn:microsoft.com/office/officeart/2005/8/layout/orgChart1"/>
    <dgm:cxn modelId="{1032A449-4EAF-4CB7-BC8C-F9C4746D8215}" type="presParOf" srcId="{418B0B64-07DF-4A86-8188-2B3D12FF0C1B}" destId="{842224E6-60DA-412E-8A1B-7533C1377869}" srcOrd="1" destOrd="0" presId="urn:microsoft.com/office/officeart/2005/8/layout/orgChart1"/>
    <dgm:cxn modelId="{23227CEC-C8FD-4C32-AFE2-F201401EF9F6}" type="presParOf" srcId="{65175C4B-27F3-41C0-9093-49201195521B}" destId="{5FEE9627-663F-4879-B764-2FCAC3BEDB01}" srcOrd="1" destOrd="0" presId="urn:microsoft.com/office/officeart/2005/8/layout/orgChart1"/>
    <dgm:cxn modelId="{F77DD180-374B-48ED-ADE0-1860A65AA77D}" type="presParOf" srcId="{65175C4B-27F3-41C0-9093-49201195521B}" destId="{D211A30E-3DD6-4F3B-A936-B6D9FD1B5AD6}" srcOrd="2" destOrd="0" presId="urn:microsoft.com/office/officeart/2005/8/layout/orgChart1"/>
    <dgm:cxn modelId="{9FCCCDA0-EC84-4786-A314-D302AB8085F5}" type="presParOf" srcId="{60FE5B31-E82E-49E2-9469-B5D5674278BC}" destId="{0A55CB08-0585-4E83-BB9C-6136411D5C97}" srcOrd="2" destOrd="0" presId="urn:microsoft.com/office/officeart/2005/8/layout/orgChart1"/>
    <dgm:cxn modelId="{E6E7F3F5-3232-42B1-9522-8BCE2816E89D}" type="presParOf" srcId="{9C5DF944-3D7A-473D-A789-5CA86652B8F8}" destId="{1AE91293-7748-4E52-8855-7B838C555EB9}" srcOrd="2" destOrd="0" presId="urn:microsoft.com/office/officeart/2005/8/layout/orgChart1"/>
    <dgm:cxn modelId="{74C89A40-5775-468B-A712-89BBCE4D677B}" type="presParOf" srcId="{9C5DF944-3D7A-473D-A789-5CA86652B8F8}" destId="{8BAB2199-5159-41F9-8708-33820C9B03A9}" srcOrd="3" destOrd="0" presId="urn:microsoft.com/office/officeart/2005/8/layout/orgChart1"/>
    <dgm:cxn modelId="{A6E2962D-8840-4F31-B49B-846DB466C955}" type="presParOf" srcId="{8BAB2199-5159-41F9-8708-33820C9B03A9}" destId="{4AEEF0FD-EB99-4BD5-89CD-011B1DDC19F8}" srcOrd="0" destOrd="0" presId="urn:microsoft.com/office/officeart/2005/8/layout/orgChart1"/>
    <dgm:cxn modelId="{5F51FC27-195B-483E-8A4E-40C910368632}" type="presParOf" srcId="{4AEEF0FD-EB99-4BD5-89CD-011B1DDC19F8}" destId="{86ECFBC0-6EDE-49D7-A5E4-E61CBAF4A092}" srcOrd="0" destOrd="0" presId="urn:microsoft.com/office/officeart/2005/8/layout/orgChart1"/>
    <dgm:cxn modelId="{C0C7C2F8-EE1E-479E-B189-1C373A8540BE}" type="presParOf" srcId="{4AEEF0FD-EB99-4BD5-89CD-011B1DDC19F8}" destId="{EE7467E8-D778-4C18-9C7C-925EF25B0DC2}" srcOrd="1" destOrd="0" presId="urn:microsoft.com/office/officeart/2005/8/layout/orgChart1"/>
    <dgm:cxn modelId="{B659463D-0378-4CC2-875B-60FA856BCE8E}" type="presParOf" srcId="{8BAB2199-5159-41F9-8708-33820C9B03A9}" destId="{70B62D43-4B2E-478D-8091-7F950B36BC86}" srcOrd="1" destOrd="0" presId="urn:microsoft.com/office/officeart/2005/8/layout/orgChart1"/>
    <dgm:cxn modelId="{CB06AC6D-8702-4C93-A5F4-EBAA08AFA32A}" type="presParOf" srcId="{70B62D43-4B2E-478D-8091-7F950B36BC86}" destId="{5A29D58D-62CC-4731-8120-CAD4354C3E03}" srcOrd="0" destOrd="0" presId="urn:microsoft.com/office/officeart/2005/8/layout/orgChart1"/>
    <dgm:cxn modelId="{BC6C767D-5654-4F69-9EB2-3BF1D14FF0B3}" type="presParOf" srcId="{70B62D43-4B2E-478D-8091-7F950B36BC86}" destId="{20684FA8-0955-4E86-9890-955AAE2FB70E}" srcOrd="1" destOrd="0" presId="urn:microsoft.com/office/officeart/2005/8/layout/orgChart1"/>
    <dgm:cxn modelId="{CDA2AD95-52B9-41C6-A219-9AFA131E3D38}" type="presParOf" srcId="{20684FA8-0955-4E86-9890-955AAE2FB70E}" destId="{357DF0A8-BCC0-4D40-9A29-811D9B3E8CE1}" srcOrd="0" destOrd="0" presId="urn:microsoft.com/office/officeart/2005/8/layout/orgChart1"/>
    <dgm:cxn modelId="{64716909-1D7D-4AE5-BC6E-2B6589F655E9}" type="presParOf" srcId="{357DF0A8-BCC0-4D40-9A29-811D9B3E8CE1}" destId="{7533127D-6F77-420D-9337-03A9B17677A7}" srcOrd="0" destOrd="0" presId="urn:microsoft.com/office/officeart/2005/8/layout/orgChart1"/>
    <dgm:cxn modelId="{121C85D0-4C47-4CE4-89C3-DB084064EA8F}" type="presParOf" srcId="{357DF0A8-BCC0-4D40-9A29-811D9B3E8CE1}" destId="{75DCBE71-7469-49E9-81E5-E6A43E3EC0DC}" srcOrd="1" destOrd="0" presId="urn:microsoft.com/office/officeart/2005/8/layout/orgChart1"/>
    <dgm:cxn modelId="{24EE017E-14DA-466C-A732-1217AF1AF587}" type="presParOf" srcId="{20684FA8-0955-4E86-9890-955AAE2FB70E}" destId="{321B0D03-50FC-44EB-B561-D21A2CD4B482}" srcOrd="1" destOrd="0" presId="urn:microsoft.com/office/officeart/2005/8/layout/orgChart1"/>
    <dgm:cxn modelId="{FDD77DF1-0480-4178-88A5-9ABE4A6F01F2}" type="presParOf" srcId="{20684FA8-0955-4E86-9890-955AAE2FB70E}" destId="{0654A2B9-B227-48A6-941C-DD027142ECCE}" srcOrd="2" destOrd="0" presId="urn:microsoft.com/office/officeart/2005/8/layout/orgChart1"/>
    <dgm:cxn modelId="{69425A0B-207C-4B8A-88AB-00CCBC46B9FA}" type="presParOf" srcId="{70B62D43-4B2E-478D-8091-7F950B36BC86}" destId="{77FF546B-1ADB-4B35-B705-B48DE95D0A7F}" srcOrd="2" destOrd="0" presId="urn:microsoft.com/office/officeart/2005/8/layout/orgChart1"/>
    <dgm:cxn modelId="{C9916F12-3F1D-43C7-BC1F-C6565D2E5413}" type="presParOf" srcId="{70B62D43-4B2E-478D-8091-7F950B36BC86}" destId="{69C13562-DBB8-42F8-AE39-8AFEF8ED4982}" srcOrd="3" destOrd="0" presId="urn:microsoft.com/office/officeart/2005/8/layout/orgChart1"/>
    <dgm:cxn modelId="{0BED8EF0-BDA0-4F4C-B097-2995F853CDF3}" type="presParOf" srcId="{69C13562-DBB8-42F8-AE39-8AFEF8ED4982}" destId="{896D96FE-EA05-4066-8BE5-F7366BA3777A}" srcOrd="0" destOrd="0" presId="urn:microsoft.com/office/officeart/2005/8/layout/orgChart1"/>
    <dgm:cxn modelId="{C2F7F2C3-2D26-4E26-8AFD-73FE731804CE}" type="presParOf" srcId="{896D96FE-EA05-4066-8BE5-F7366BA3777A}" destId="{079C46BA-E270-4C4F-9AA8-92E32A64D736}" srcOrd="0" destOrd="0" presId="urn:microsoft.com/office/officeart/2005/8/layout/orgChart1"/>
    <dgm:cxn modelId="{016142BB-0AE9-4EE6-A369-F1D044DA69C4}" type="presParOf" srcId="{896D96FE-EA05-4066-8BE5-F7366BA3777A}" destId="{3AA4BA60-CAF3-4B65-8A7B-26648B565082}" srcOrd="1" destOrd="0" presId="urn:microsoft.com/office/officeart/2005/8/layout/orgChart1"/>
    <dgm:cxn modelId="{9022AE47-4A22-4E06-930F-C288C72C1DAE}" type="presParOf" srcId="{69C13562-DBB8-42F8-AE39-8AFEF8ED4982}" destId="{54F082B5-2FAD-490F-B257-B96DCB3E19FC}" srcOrd="1" destOrd="0" presId="urn:microsoft.com/office/officeart/2005/8/layout/orgChart1"/>
    <dgm:cxn modelId="{191D918D-15C9-4171-9410-FEC976790ED6}" type="presParOf" srcId="{69C13562-DBB8-42F8-AE39-8AFEF8ED4982}" destId="{6C846A69-A00E-4FB9-80C7-DC7FE13BD4B5}" srcOrd="2" destOrd="0" presId="urn:microsoft.com/office/officeart/2005/8/layout/orgChart1"/>
    <dgm:cxn modelId="{3A0106AA-5716-4239-AC2F-8257B586B6C3}" type="presParOf" srcId="{70B62D43-4B2E-478D-8091-7F950B36BC86}" destId="{C6471DB4-9B93-437A-AEBE-F3B71F737DF8}" srcOrd="4" destOrd="0" presId="urn:microsoft.com/office/officeart/2005/8/layout/orgChart1"/>
    <dgm:cxn modelId="{B88E97A2-8CEA-4F58-B310-68434A29755B}" type="presParOf" srcId="{70B62D43-4B2E-478D-8091-7F950B36BC86}" destId="{CD8B12E6-DD1E-4D70-BE7C-A5443A3D84D1}" srcOrd="5" destOrd="0" presId="urn:microsoft.com/office/officeart/2005/8/layout/orgChart1"/>
    <dgm:cxn modelId="{3EE70CD5-32CB-4FCD-BFB4-4362C559394A}" type="presParOf" srcId="{CD8B12E6-DD1E-4D70-BE7C-A5443A3D84D1}" destId="{C0FBA54D-3A3D-42F4-B1C8-ADE0E74CCC4D}" srcOrd="0" destOrd="0" presId="urn:microsoft.com/office/officeart/2005/8/layout/orgChart1"/>
    <dgm:cxn modelId="{38CE4A86-7DBB-4CF3-9F0A-3975FF376644}" type="presParOf" srcId="{C0FBA54D-3A3D-42F4-B1C8-ADE0E74CCC4D}" destId="{30DA9891-B7C7-405D-9015-1C3DF0E9850F}" srcOrd="0" destOrd="0" presId="urn:microsoft.com/office/officeart/2005/8/layout/orgChart1"/>
    <dgm:cxn modelId="{5824B65D-F441-42B8-A2F4-D6F1B507A0D4}" type="presParOf" srcId="{C0FBA54D-3A3D-42F4-B1C8-ADE0E74CCC4D}" destId="{5EC808F1-181C-42C2-975C-2B558EBCB7FE}" srcOrd="1" destOrd="0" presId="urn:microsoft.com/office/officeart/2005/8/layout/orgChart1"/>
    <dgm:cxn modelId="{9BDF9340-B900-4BEB-9EC3-A22B8D0B4555}" type="presParOf" srcId="{CD8B12E6-DD1E-4D70-BE7C-A5443A3D84D1}" destId="{3C11D65F-2A65-4A7E-9C15-AA6406FE6F0B}" srcOrd="1" destOrd="0" presId="urn:microsoft.com/office/officeart/2005/8/layout/orgChart1"/>
    <dgm:cxn modelId="{7D21F693-CB66-415F-BCE0-8A56920BDE2A}" type="presParOf" srcId="{CD8B12E6-DD1E-4D70-BE7C-A5443A3D84D1}" destId="{07414A68-C8A8-4CE7-984E-48064FC49AF5}" srcOrd="2" destOrd="0" presId="urn:microsoft.com/office/officeart/2005/8/layout/orgChart1"/>
    <dgm:cxn modelId="{EF942F82-FDA8-416A-A395-E83106BC88C1}" type="presParOf" srcId="{70B62D43-4B2E-478D-8091-7F950B36BC86}" destId="{BD53C961-9C2E-42B5-A825-EB1CD5AF2FE3}" srcOrd="6" destOrd="0" presId="urn:microsoft.com/office/officeart/2005/8/layout/orgChart1"/>
    <dgm:cxn modelId="{EF2B5DC8-D69F-47BA-ADBD-3897B65A4959}" type="presParOf" srcId="{70B62D43-4B2E-478D-8091-7F950B36BC86}" destId="{2AD0F394-908E-4BF8-9902-81719C192207}" srcOrd="7" destOrd="0" presId="urn:microsoft.com/office/officeart/2005/8/layout/orgChart1"/>
    <dgm:cxn modelId="{1BCFC958-F4B8-47AE-87FB-60723E49541A}" type="presParOf" srcId="{2AD0F394-908E-4BF8-9902-81719C192207}" destId="{6508E9AA-32AD-45CE-ACB4-E452A2309B43}" srcOrd="0" destOrd="0" presId="urn:microsoft.com/office/officeart/2005/8/layout/orgChart1"/>
    <dgm:cxn modelId="{E536130E-5ED9-4670-831A-AB3286640E54}" type="presParOf" srcId="{6508E9AA-32AD-45CE-ACB4-E452A2309B43}" destId="{26E61D30-5696-4E05-9044-AF73EF27DAB2}" srcOrd="0" destOrd="0" presId="urn:microsoft.com/office/officeart/2005/8/layout/orgChart1"/>
    <dgm:cxn modelId="{99E34F13-F76D-4A26-B814-32627E64458F}" type="presParOf" srcId="{6508E9AA-32AD-45CE-ACB4-E452A2309B43}" destId="{14A5ABF2-8B49-4694-AC4C-1A898869B017}" srcOrd="1" destOrd="0" presId="urn:microsoft.com/office/officeart/2005/8/layout/orgChart1"/>
    <dgm:cxn modelId="{DA40C872-9ADC-40AA-AB02-AB6981547152}" type="presParOf" srcId="{2AD0F394-908E-4BF8-9902-81719C192207}" destId="{E95C75F7-7305-47DE-985C-550E435481C9}" srcOrd="1" destOrd="0" presId="urn:microsoft.com/office/officeart/2005/8/layout/orgChart1"/>
    <dgm:cxn modelId="{957F2FA4-C99B-44FF-B60E-2B63B9A79F0B}" type="presParOf" srcId="{2AD0F394-908E-4BF8-9902-81719C192207}" destId="{ADFD56FF-A789-4A68-9B2D-8E4E857854C2}" srcOrd="2" destOrd="0" presId="urn:microsoft.com/office/officeart/2005/8/layout/orgChart1"/>
    <dgm:cxn modelId="{1458B821-7F4C-4E0A-A08A-AE0000362DF0}" type="presParOf" srcId="{70B62D43-4B2E-478D-8091-7F950B36BC86}" destId="{B4ADFA40-1DC3-4BD0-BAE4-D5BA4FDF2B3E}" srcOrd="8" destOrd="0" presId="urn:microsoft.com/office/officeart/2005/8/layout/orgChart1"/>
    <dgm:cxn modelId="{6794F4ED-A4A0-4FFF-B088-949C5900205D}" type="presParOf" srcId="{70B62D43-4B2E-478D-8091-7F950B36BC86}" destId="{74623D81-D47A-4BDB-A76C-094846D41FA8}" srcOrd="9" destOrd="0" presId="urn:microsoft.com/office/officeart/2005/8/layout/orgChart1"/>
    <dgm:cxn modelId="{9CC76590-4634-4F81-A8A9-FDD4D4F4F442}" type="presParOf" srcId="{74623D81-D47A-4BDB-A76C-094846D41FA8}" destId="{A5AFB960-0B8B-4E03-885A-2579269F7DC1}" srcOrd="0" destOrd="0" presId="urn:microsoft.com/office/officeart/2005/8/layout/orgChart1"/>
    <dgm:cxn modelId="{33E2F82B-8245-43F3-98D0-949682A5D4A6}" type="presParOf" srcId="{A5AFB960-0B8B-4E03-885A-2579269F7DC1}" destId="{3A05D6AC-55D4-4F8B-831D-7528DBB5E857}" srcOrd="0" destOrd="0" presId="urn:microsoft.com/office/officeart/2005/8/layout/orgChart1"/>
    <dgm:cxn modelId="{78B59958-9175-46E4-A0E9-0C3D98CC12D0}" type="presParOf" srcId="{A5AFB960-0B8B-4E03-885A-2579269F7DC1}" destId="{179F0FCD-C306-4B84-A7DF-E34F9FAB6F56}" srcOrd="1" destOrd="0" presId="urn:microsoft.com/office/officeart/2005/8/layout/orgChart1"/>
    <dgm:cxn modelId="{8BB0064C-A607-4906-82B9-1815DAF0407C}" type="presParOf" srcId="{74623D81-D47A-4BDB-A76C-094846D41FA8}" destId="{856F8CB3-7FD8-44A2-BD9F-D0A3BBBFD7B2}" srcOrd="1" destOrd="0" presId="urn:microsoft.com/office/officeart/2005/8/layout/orgChart1"/>
    <dgm:cxn modelId="{821F2FDE-72E1-45D6-9A88-CFAA86BA4182}" type="presParOf" srcId="{74623D81-D47A-4BDB-A76C-094846D41FA8}" destId="{E41C3208-7C36-4192-9EA5-1F0C4DB4A826}" srcOrd="2" destOrd="0" presId="urn:microsoft.com/office/officeart/2005/8/layout/orgChart1"/>
    <dgm:cxn modelId="{386A07D2-36EA-4283-BF62-ECF921E56BEC}" type="presParOf" srcId="{8BAB2199-5159-41F9-8708-33820C9B03A9}" destId="{FB705D8D-4B0F-418C-BE22-C9FC935B08A3}" srcOrd="2" destOrd="0" presId="urn:microsoft.com/office/officeart/2005/8/layout/orgChart1"/>
    <dgm:cxn modelId="{14EC2001-A800-48A7-8D93-4366FD8E1343}" type="presParOf" srcId="{9C5DF944-3D7A-473D-A789-5CA86652B8F8}" destId="{4F6F1802-D2DC-45F2-8B57-B9ACE00E096B}" srcOrd="4" destOrd="0" presId="urn:microsoft.com/office/officeart/2005/8/layout/orgChart1"/>
    <dgm:cxn modelId="{08C7AF6E-EC71-4907-AE74-2A76248AEB1A}" type="presParOf" srcId="{9C5DF944-3D7A-473D-A789-5CA86652B8F8}" destId="{D09FB176-C899-4C34-A2EF-DF4099E3930B}" srcOrd="5" destOrd="0" presId="urn:microsoft.com/office/officeart/2005/8/layout/orgChart1"/>
    <dgm:cxn modelId="{7E3D98F9-0AE4-4158-93A7-10116F6C07C6}" type="presParOf" srcId="{D09FB176-C899-4C34-A2EF-DF4099E3930B}" destId="{EB3A78CF-8659-4E76-9BB6-78F8A7F8B535}" srcOrd="0" destOrd="0" presId="urn:microsoft.com/office/officeart/2005/8/layout/orgChart1"/>
    <dgm:cxn modelId="{58F41D04-2BF8-46F4-B740-1D8653E54FEF}" type="presParOf" srcId="{EB3A78CF-8659-4E76-9BB6-78F8A7F8B535}" destId="{ED956AEF-5A78-47DC-9D97-3B27A2E93095}" srcOrd="0" destOrd="0" presId="urn:microsoft.com/office/officeart/2005/8/layout/orgChart1"/>
    <dgm:cxn modelId="{0EBB5C36-7826-4D42-A5D9-FAC91AE883EF}" type="presParOf" srcId="{EB3A78CF-8659-4E76-9BB6-78F8A7F8B535}" destId="{0936C29E-0ABE-4289-9453-F6DF249F454C}" srcOrd="1" destOrd="0" presId="urn:microsoft.com/office/officeart/2005/8/layout/orgChart1"/>
    <dgm:cxn modelId="{2EF4C077-7782-4461-9E1F-C19337296BBA}" type="presParOf" srcId="{D09FB176-C899-4C34-A2EF-DF4099E3930B}" destId="{3666C14E-3FE7-4AB2-BA4F-4535D42C477E}" srcOrd="1" destOrd="0" presId="urn:microsoft.com/office/officeart/2005/8/layout/orgChart1"/>
    <dgm:cxn modelId="{3D7750A6-614D-41D5-9ADC-7BC9D543491E}" type="presParOf" srcId="{3666C14E-3FE7-4AB2-BA4F-4535D42C477E}" destId="{7E670A0B-4B6A-45AD-AE95-FAE9E52BA24F}" srcOrd="0" destOrd="0" presId="urn:microsoft.com/office/officeart/2005/8/layout/orgChart1"/>
    <dgm:cxn modelId="{AEED5B50-85DE-48C9-B72B-B96B6C8E0061}" type="presParOf" srcId="{3666C14E-3FE7-4AB2-BA4F-4535D42C477E}" destId="{781D4557-4BA2-4B53-85D2-D0A8E2F29ACB}" srcOrd="1" destOrd="0" presId="urn:microsoft.com/office/officeart/2005/8/layout/orgChart1"/>
    <dgm:cxn modelId="{69F5BCAD-BD32-4521-9EAB-4941C38BCD43}" type="presParOf" srcId="{781D4557-4BA2-4B53-85D2-D0A8E2F29ACB}" destId="{A1F0E8B8-00E6-43CE-8E1F-A9918B608453}" srcOrd="0" destOrd="0" presId="urn:microsoft.com/office/officeart/2005/8/layout/orgChart1"/>
    <dgm:cxn modelId="{EC9B4515-E07C-464F-ACF6-CAFE075B7739}" type="presParOf" srcId="{A1F0E8B8-00E6-43CE-8E1F-A9918B608453}" destId="{2C701CAE-D8F1-461E-8A0C-C57AEB1CD6C2}" srcOrd="0" destOrd="0" presId="urn:microsoft.com/office/officeart/2005/8/layout/orgChart1"/>
    <dgm:cxn modelId="{33D445B6-F503-442B-93DF-88034BF294BC}" type="presParOf" srcId="{A1F0E8B8-00E6-43CE-8E1F-A9918B608453}" destId="{0A55F855-E390-49C4-85C3-4EB5DC8DFEC3}" srcOrd="1" destOrd="0" presId="urn:microsoft.com/office/officeart/2005/8/layout/orgChart1"/>
    <dgm:cxn modelId="{1068DAAA-D705-45F0-BF91-783ACCE4A7B6}" type="presParOf" srcId="{781D4557-4BA2-4B53-85D2-D0A8E2F29ACB}" destId="{8FDA77AA-02A8-4EBB-8954-A3306A125F11}" srcOrd="1" destOrd="0" presId="urn:microsoft.com/office/officeart/2005/8/layout/orgChart1"/>
    <dgm:cxn modelId="{EBF94AC2-7E3F-46BD-AAF6-93A9EA7567DC}" type="presParOf" srcId="{781D4557-4BA2-4B53-85D2-D0A8E2F29ACB}" destId="{802B30D6-A884-4929-98EE-4DE3E2D91CB8}" srcOrd="2" destOrd="0" presId="urn:microsoft.com/office/officeart/2005/8/layout/orgChart1"/>
    <dgm:cxn modelId="{636FE89E-9685-42B3-9AAA-17D4A146EC6D}" type="presParOf" srcId="{3666C14E-3FE7-4AB2-BA4F-4535D42C477E}" destId="{4E5DB2E5-BC21-45FD-89CF-804EEEA73D92}" srcOrd="2" destOrd="0" presId="urn:microsoft.com/office/officeart/2005/8/layout/orgChart1"/>
    <dgm:cxn modelId="{03A00150-D085-4529-975A-DCCDB8F65663}" type="presParOf" srcId="{3666C14E-3FE7-4AB2-BA4F-4535D42C477E}" destId="{FEF5B6E2-22EA-4CFA-BF26-961399773F49}" srcOrd="3" destOrd="0" presId="urn:microsoft.com/office/officeart/2005/8/layout/orgChart1"/>
    <dgm:cxn modelId="{F95B8831-6D11-4DC0-8D6E-083802E16A77}" type="presParOf" srcId="{FEF5B6E2-22EA-4CFA-BF26-961399773F49}" destId="{42BED641-FA4F-4D4B-9A19-A7D3C3BE1408}" srcOrd="0" destOrd="0" presId="urn:microsoft.com/office/officeart/2005/8/layout/orgChart1"/>
    <dgm:cxn modelId="{DF122EF9-010F-499A-B239-44415017126E}" type="presParOf" srcId="{42BED641-FA4F-4D4B-9A19-A7D3C3BE1408}" destId="{74487508-3D4F-4F35-9119-7335AA499C95}" srcOrd="0" destOrd="0" presId="urn:microsoft.com/office/officeart/2005/8/layout/orgChart1"/>
    <dgm:cxn modelId="{11D2F0AF-166D-4EFC-AE94-C0E9E7331975}" type="presParOf" srcId="{42BED641-FA4F-4D4B-9A19-A7D3C3BE1408}" destId="{EA4E738B-1483-44D6-89EB-8256A9C3F87D}" srcOrd="1" destOrd="0" presId="urn:microsoft.com/office/officeart/2005/8/layout/orgChart1"/>
    <dgm:cxn modelId="{16631535-05EE-4BF2-9E49-83B04399D10A}" type="presParOf" srcId="{FEF5B6E2-22EA-4CFA-BF26-961399773F49}" destId="{B5B7C6F2-824B-4B22-9513-4D47B87A1DEF}" srcOrd="1" destOrd="0" presId="urn:microsoft.com/office/officeart/2005/8/layout/orgChart1"/>
    <dgm:cxn modelId="{F1F6EF98-20BA-4860-9808-E30EAA11609E}" type="presParOf" srcId="{FEF5B6E2-22EA-4CFA-BF26-961399773F49}" destId="{AD4B3EEE-3AC5-44A5-8891-70C0728030DE}" srcOrd="2" destOrd="0" presId="urn:microsoft.com/office/officeart/2005/8/layout/orgChart1"/>
    <dgm:cxn modelId="{B498DA3B-6F3B-45A9-A90C-FFF9AA8C3AE8}" type="presParOf" srcId="{3666C14E-3FE7-4AB2-BA4F-4535D42C477E}" destId="{1A2BCB80-89E2-41EC-87D9-8650DA66AB8A}" srcOrd="4" destOrd="0" presId="urn:microsoft.com/office/officeart/2005/8/layout/orgChart1"/>
    <dgm:cxn modelId="{CA525220-64E4-48A3-8A4B-17808CE2AD0A}" type="presParOf" srcId="{3666C14E-3FE7-4AB2-BA4F-4535D42C477E}" destId="{CD498E25-17A8-4592-A106-0BDE77F9F8BE}" srcOrd="5" destOrd="0" presId="urn:microsoft.com/office/officeart/2005/8/layout/orgChart1"/>
    <dgm:cxn modelId="{2BAD0D55-1774-4CB0-A964-E5DFA16FA8DE}" type="presParOf" srcId="{CD498E25-17A8-4592-A106-0BDE77F9F8BE}" destId="{1832CD07-F56C-4B75-9FC3-CEF6C2D6EA45}" srcOrd="0" destOrd="0" presId="urn:microsoft.com/office/officeart/2005/8/layout/orgChart1"/>
    <dgm:cxn modelId="{91BF9645-BFF3-40F3-9D30-36006983C98A}" type="presParOf" srcId="{1832CD07-F56C-4B75-9FC3-CEF6C2D6EA45}" destId="{F7484F86-9514-4EEC-AAEC-65AD9B4B3D96}" srcOrd="0" destOrd="0" presId="urn:microsoft.com/office/officeart/2005/8/layout/orgChart1"/>
    <dgm:cxn modelId="{08C70177-8096-4FD8-9CBE-6737659F4D1F}" type="presParOf" srcId="{1832CD07-F56C-4B75-9FC3-CEF6C2D6EA45}" destId="{2F8AA862-E8D3-4043-95F3-7EBB33FDC237}" srcOrd="1" destOrd="0" presId="urn:microsoft.com/office/officeart/2005/8/layout/orgChart1"/>
    <dgm:cxn modelId="{590C2269-496A-4BD0-8587-3E3876E4CC6E}" type="presParOf" srcId="{CD498E25-17A8-4592-A106-0BDE77F9F8BE}" destId="{D6D1B4BE-1E43-4CD4-965F-996A3963A4DE}" srcOrd="1" destOrd="0" presId="urn:microsoft.com/office/officeart/2005/8/layout/orgChart1"/>
    <dgm:cxn modelId="{56744D9E-25C3-40ED-8997-B00E6B241256}" type="presParOf" srcId="{CD498E25-17A8-4592-A106-0BDE77F9F8BE}" destId="{2585E360-1265-4DAF-8ED0-8CB30CFCA044}" srcOrd="2" destOrd="0" presId="urn:microsoft.com/office/officeart/2005/8/layout/orgChart1"/>
    <dgm:cxn modelId="{1545E11A-FED5-47A7-8F21-0C86CB2DC913}" type="presParOf" srcId="{3666C14E-3FE7-4AB2-BA4F-4535D42C477E}" destId="{9AAB9F84-69DB-4974-8FB3-17FE16A42904}" srcOrd="6" destOrd="0" presId="urn:microsoft.com/office/officeart/2005/8/layout/orgChart1"/>
    <dgm:cxn modelId="{B93FADB7-7239-4D6B-9F88-FF442EE0D7AD}" type="presParOf" srcId="{3666C14E-3FE7-4AB2-BA4F-4535D42C477E}" destId="{C3EE2C24-35C5-4383-8BA8-04718D61B1E3}" srcOrd="7" destOrd="0" presId="urn:microsoft.com/office/officeart/2005/8/layout/orgChart1"/>
    <dgm:cxn modelId="{E2D8343E-850B-4E31-8175-AE1D380572FA}" type="presParOf" srcId="{C3EE2C24-35C5-4383-8BA8-04718D61B1E3}" destId="{D76FB983-6AF4-4D17-803C-BE4F9D86E241}" srcOrd="0" destOrd="0" presId="urn:microsoft.com/office/officeart/2005/8/layout/orgChart1"/>
    <dgm:cxn modelId="{41A1DBBA-EB2D-49D9-8FAE-7F09CE32D7A7}" type="presParOf" srcId="{D76FB983-6AF4-4D17-803C-BE4F9D86E241}" destId="{C95AECE2-07C4-42E7-90DA-5CD8EA216CFC}" srcOrd="0" destOrd="0" presId="urn:microsoft.com/office/officeart/2005/8/layout/orgChart1"/>
    <dgm:cxn modelId="{F428880C-EC19-4A01-8846-4717D5E2E59E}" type="presParOf" srcId="{D76FB983-6AF4-4D17-803C-BE4F9D86E241}" destId="{4704A764-F3E3-46A1-B698-AC3BCD85875D}" srcOrd="1" destOrd="0" presId="urn:microsoft.com/office/officeart/2005/8/layout/orgChart1"/>
    <dgm:cxn modelId="{DDE18868-7D45-44F7-AA70-96A9FDE3A67C}" type="presParOf" srcId="{C3EE2C24-35C5-4383-8BA8-04718D61B1E3}" destId="{C07B020C-8290-4505-84E9-D8CD925D7B93}" srcOrd="1" destOrd="0" presId="urn:microsoft.com/office/officeart/2005/8/layout/orgChart1"/>
    <dgm:cxn modelId="{2D79E936-C754-4484-A4EF-43D5C16C9AF9}" type="presParOf" srcId="{C3EE2C24-35C5-4383-8BA8-04718D61B1E3}" destId="{97715D9E-A6B5-4BE2-9531-017E1F9F5E37}" srcOrd="2" destOrd="0" presId="urn:microsoft.com/office/officeart/2005/8/layout/orgChart1"/>
    <dgm:cxn modelId="{DA943266-3488-4126-85B2-64C9E9300AF7}" type="presParOf" srcId="{3666C14E-3FE7-4AB2-BA4F-4535D42C477E}" destId="{F8AA5B07-D62E-4BEF-A7F4-BB8154CE0161}" srcOrd="8" destOrd="0" presId="urn:microsoft.com/office/officeart/2005/8/layout/orgChart1"/>
    <dgm:cxn modelId="{0F1B9DD3-BD44-4C53-ABE5-B505A7D4EF41}" type="presParOf" srcId="{3666C14E-3FE7-4AB2-BA4F-4535D42C477E}" destId="{28D3CB32-FAA0-4273-8538-1EB307061468}" srcOrd="9" destOrd="0" presId="urn:microsoft.com/office/officeart/2005/8/layout/orgChart1"/>
    <dgm:cxn modelId="{B4C9C3B4-453B-4905-BDFE-BCE49307A1B6}" type="presParOf" srcId="{28D3CB32-FAA0-4273-8538-1EB307061468}" destId="{4E6634D0-9CA1-4ACD-BF91-91BEE47E76EF}" srcOrd="0" destOrd="0" presId="urn:microsoft.com/office/officeart/2005/8/layout/orgChart1"/>
    <dgm:cxn modelId="{F6555928-51C9-466A-B19B-66DB09489941}" type="presParOf" srcId="{4E6634D0-9CA1-4ACD-BF91-91BEE47E76EF}" destId="{EE219807-47C8-4941-99AE-CE39076E53F5}" srcOrd="0" destOrd="0" presId="urn:microsoft.com/office/officeart/2005/8/layout/orgChart1"/>
    <dgm:cxn modelId="{02555FFD-D661-4F45-9B88-9875EA4B2BBB}" type="presParOf" srcId="{4E6634D0-9CA1-4ACD-BF91-91BEE47E76EF}" destId="{A8ED66CC-CBB3-4EB5-ADE1-6E062170315B}" srcOrd="1" destOrd="0" presId="urn:microsoft.com/office/officeart/2005/8/layout/orgChart1"/>
    <dgm:cxn modelId="{D26118BF-689D-47E9-AD08-0D8948B6E3AF}" type="presParOf" srcId="{28D3CB32-FAA0-4273-8538-1EB307061468}" destId="{55A4A9B7-D2D2-4F27-9972-54B957F184B3}" srcOrd="1" destOrd="0" presId="urn:microsoft.com/office/officeart/2005/8/layout/orgChart1"/>
    <dgm:cxn modelId="{B07A9D37-1400-44D6-951C-C41593A5CBE6}" type="presParOf" srcId="{28D3CB32-FAA0-4273-8538-1EB307061468}" destId="{A6D08738-8725-4BBB-8D6E-6E0F7F338F27}" srcOrd="2" destOrd="0" presId="urn:microsoft.com/office/officeart/2005/8/layout/orgChart1"/>
    <dgm:cxn modelId="{09662A50-CC9C-4D8E-A6B0-BB8098757431}" type="presParOf" srcId="{D09FB176-C899-4C34-A2EF-DF4099E3930B}" destId="{10032A81-28F1-4589-A2C9-2F713826DB5B}" srcOrd="2" destOrd="0" presId="urn:microsoft.com/office/officeart/2005/8/layout/orgChart1"/>
    <dgm:cxn modelId="{76450156-B666-4F86-AA62-1E8723AD93C1}" type="presParOf" srcId="{B9578B13-712D-4BAD-A28F-A7352074EDA6}" destId="{32FB19E3-A600-4FF8-A94D-C01CD3811CEB}" srcOrd="2" destOrd="0" presId="urn:microsoft.com/office/officeart/2005/8/layout/orgChart1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type="parTrans" cxnId="{62D3D611-F7F7-48F8-818D-97E3036B4661}">
      <dgm:prSet/>
      <dgm:spPr/>
      <dgm:t>
        <a:bodyPr/>
        <a:lstStyle/>
        <a:p>
          <a:endParaRPr lang="en-US"/>
        </a:p>
      </dgm:t>
    </dgm:pt>
    <dgm:pt modelId="{2BB24C7C-03A9-467E-B195-815F3F9D728A}" type="sibTrans" cxnId="{62D3D611-F7F7-48F8-818D-97E3036B4661}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type="parTrans" cxnId="{0A95BE57-5B99-44FA-9C7B-D3C8BF81262C}">
      <dgm:prSet/>
      <dgm:spPr/>
      <dgm:t>
        <a:bodyPr/>
        <a:lstStyle/>
        <a:p>
          <a:endParaRPr lang="en-US"/>
        </a:p>
      </dgm:t>
    </dgm:pt>
    <dgm:pt modelId="{0375E773-CE61-4D48-ABA9-9ECD5EC1B0AF}" type="sibTrans" cxnId="{0A95BE57-5B99-44FA-9C7B-D3C8BF81262C}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type="parTrans" cxnId="{4AFE04D0-F60A-4DE7-BE84-6DFBEC648F99}">
      <dgm:prSet/>
      <dgm:spPr/>
      <dgm:t>
        <a:bodyPr/>
        <a:lstStyle/>
        <a:p>
          <a:endParaRPr lang="en-US"/>
        </a:p>
      </dgm:t>
    </dgm:pt>
    <dgm:pt modelId="{5188A0D4-B27F-406F-A4D0-92D1418347AA}" type="sibTrans" cxnId="{4AFE04D0-F60A-4DE7-BE84-6DFBEC648F99}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type="parTrans" cxnId="{3534BC46-7AC1-4C3C-AF31-12BC549EBAC6}">
      <dgm:prSet/>
      <dgm:spPr/>
      <dgm:t>
        <a:bodyPr/>
        <a:lstStyle/>
        <a:p>
          <a:endParaRPr lang="en-US"/>
        </a:p>
      </dgm:t>
    </dgm:pt>
    <dgm:pt modelId="{022B1737-D658-4470-AFC8-A1A7DC2269CF}" type="sibTrans" cxnId="{3534BC46-7AC1-4C3C-AF31-12BC549EBAC6}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type="parTrans" cxnId="{A5D42D30-8BBB-47C1-820D-B0F5B8A4D038}">
      <dgm:prSet/>
      <dgm:spPr/>
      <dgm:t>
        <a:bodyPr/>
        <a:lstStyle/>
        <a:p>
          <a:endParaRPr lang="en-US"/>
        </a:p>
      </dgm:t>
    </dgm:pt>
    <dgm:pt modelId="{05D9770A-7F49-49EB-8F2F-083A9541BD56}" type="sibTrans" cxnId="{A5D42D30-8BBB-47C1-820D-B0F5B8A4D038}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type="parTrans" cxnId="{719A483F-C205-4BB1-A678-1BEB349FEF1A}">
      <dgm:prSet/>
      <dgm:spPr/>
      <dgm:t>
        <a:bodyPr/>
        <a:lstStyle/>
        <a:p>
          <a:endParaRPr lang="en-US"/>
        </a:p>
      </dgm:t>
    </dgm:pt>
    <dgm:pt modelId="{F44A0280-D48E-4F84-9012-DEBE8E5A64CB}" type="sibTrans" cxnId="{719A483F-C205-4BB1-A678-1BEB349FEF1A}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type="parTrans" cxnId="{F67A366D-13B3-43B7-929E-D479156FF46D}">
      <dgm:prSet/>
      <dgm:spPr/>
      <dgm:t>
        <a:bodyPr/>
        <a:lstStyle/>
        <a:p>
          <a:endParaRPr lang="en-US"/>
        </a:p>
      </dgm:t>
    </dgm:pt>
    <dgm:pt modelId="{193B2A18-641D-4273-9C4D-1CAB56A9F9C4}" type="sibTrans" cxnId="{F67A366D-13B3-43B7-929E-D479156FF46D}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type="parTrans" cxnId="{2F09A822-1F9F-4736-8100-A72B203EAFD5}">
      <dgm:prSet/>
      <dgm:spPr/>
      <dgm:t>
        <a:bodyPr/>
        <a:lstStyle/>
        <a:p>
          <a:endParaRPr lang="en-US"/>
        </a:p>
      </dgm:t>
    </dgm:pt>
    <dgm:pt modelId="{23313101-1841-452C-B345-25B453F1C5FB}" type="sibTrans" cxnId="{2F09A822-1F9F-4736-8100-A72B203EAFD5}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type="parTrans" cxnId="{1EB78B0D-4E0E-4F8E-A755-D40B8F078319}">
      <dgm:prSet/>
      <dgm:spPr/>
      <dgm:t>
        <a:bodyPr/>
        <a:lstStyle/>
        <a:p>
          <a:endParaRPr lang="en-US"/>
        </a:p>
      </dgm:t>
    </dgm:pt>
    <dgm:pt modelId="{D3410E9C-65F8-4E5D-A91D-C77768955C26}" type="sibTrans" cxnId="{1EB78B0D-4E0E-4F8E-A755-D40B8F078319}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type="parTrans" cxnId="{F93F7D88-5081-458B-87AE-738BADF69E2D}">
      <dgm:prSet/>
      <dgm:spPr/>
      <dgm:t>
        <a:bodyPr/>
        <a:lstStyle/>
        <a:p>
          <a:endParaRPr lang="en-US"/>
        </a:p>
      </dgm:t>
    </dgm:pt>
    <dgm:pt modelId="{7CCF9A5F-02C8-4869-8B0F-982990BAC5A8}" type="sibTrans" cxnId="{F93F7D88-5081-458B-87AE-738BADF69E2D}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type="parTrans" cxnId="{A3323239-6160-4FFC-A4FF-65905DE02548}">
      <dgm:prSet/>
      <dgm:spPr/>
      <dgm:t>
        <a:bodyPr/>
        <a:lstStyle/>
        <a:p>
          <a:endParaRPr lang="en-US"/>
        </a:p>
      </dgm:t>
    </dgm:pt>
    <dgm:pt modelId="{42EC7760-387A-4B9D-B05C-86184DD90216}" type="sibTrans" cxnId="{A3323239-6160-4FFC-A4FF-65905DE02548}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type="parTrans" cxnId="{41607B5C-242B-43B1-AAE9-3469DF896A48}">
      <dgm:prSet/>
      <dgm:spPr/>
      <dgm:t>
        <a:bodyPr/>
        <a:lstStyle/>
        <a:p>
          <a:endParaRPr lang="en-US"/>
        </a:p>
      </dgm:t>
    </dgm:pt>
    <dgm:pt modelId="{18A0654F-56A6-4BF5-A2AA-4D910294ECA7}" type="sibTrans" cxnId="{41607B5C-242B-43B1-AAE9-3469DF896A48}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type="parTrans" cxnId="{80240499-6018-490B-97D2-B8F841E00417}">
      <dgm:prSet/>
      <dgm:spPr/>
      <dgm:t>
        <a:bodyPr/>
        <a:lstStyle/>
        <a:p>
          <a:endParaRPr lang="en-US"/>
        </a:p>
      </dgm:t>
    </dgm:pt>
    <dgm:pt modelId="{3152A623-71FC-46BA-B163-B2CB884C1950}" type="sibTrans" cxnId="{80240499-6018-490B-97D2-B8F841E00417}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type="parTrans" cxnId="{D95B5EC6-1086-4F07-B7AA-7D42011840F1}">
      <dgm:prSet/>
      <dgm:spPr/>
      <dgm:t>
        <a:bodyPr/>
        <a:lstStyle/>
        <a:p>
          <a:endParaRPr lang="en-US"/>
        </a:p>
      </dgm:t>
    </dgm:pt>
    <dgm:pt modelId="{97500BCB-9496-42E6-85B7-F43988AE5A2B}" type="sibTrans" cxnId="{D95B5EC6-1086-4F07-B7AA-7D42011840F1}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type="parTrans" cxnId="{6C6376CE-1309-441D-9511-7B47F6FE40FD}">
      <dgm:prSet/>
      <dgm:spPr/>
      <dgm:t>
        <a:bodyPr/>
        <a:lstStyle/>
        <a:p>
          <a:endParaRPr lang="en-US"/>
        </a:p>
      </dgm:t>
    </dgm:pt>
    <dgm:pt modelId="{69C218C4-B39A-4EBE-86ED-43E9EA397A3F}" type="sibTrans" cxnId="{6C6376CE-1309-441D-9511-7B47F6FE40FD}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type="parTrans" cxnId="{34057DA2-0171-4A6A-913F-43A45C99C628}">
      <dgm:prSet/>
      <dgm:spPr/>
      <dgm:t>
        <a:bodyPr/>
        <a:lstStyle/>
        <a:p>
          <a:endParaRPr lang="en-US"/>
        </a:p>
      </dgm:t>
    </dgm:pt>
    <dgm:pt modelId="{857D8994-6BF3-4045-8D92-F3715E49F675}" type="sibTrans" cxnId="{34057DA2-0171-4A6A-913F-43A45C99C628}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type="parTrans" cxnId="{CFD40B4D-5EC0-4B94-959C-706B913F55C5}">
      <dgm:prSet/>
      <dgm:spPr/>
      <dgm:t>
        <a:bodyPr/>
        <a:lstStyle/>
        <a:p>
          <a:endParaRPr lang="en-US"/>
        </a:p>
      </dgm:t>
    </dgm:pt>
    <dgm:pt modelId="{ED809CED-2E1C-47AD-8EE6-96AF01FAC231}" type="sibTrans" cxnId="{CFD40B4D-5EC0-4B94-959C-706B913F55C5}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type="parTrans" cxnId="{36A3CCD9-A34E-4D94-B842-D9C245213396}">
      <dgm:prSet/>
      <dgm:spPr/>
      <dgm:t>
        <a:bodyPr/>
        <a:lstStyle/>
        <a:p>
          <a:endParaRPr lang="en-US"/>
        </a:p>
      </dgm:t>
    </dgm:pt>
    <dgm:pt modelId="{978D9EE4-67DA-4450-A323-BED4E4CBA624}" type="sibTrans" cxnId="{36A3CCD9-A34E-4D94-B842-D9C245213396}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316BAD4C-F62C-46E3-B69D-36F2CA45927F}" type="presOf" srcId="{0ED209FE-B93C-493B-85A2-BA5863869AE7}" destId="{B4ADFA40-1DC3-4BD0-BAE4-D5BA4FDF2B3E}" srcOrd="0" destOrd="0" presId="urn:microsoft.com/office/officeart/2005/8/layout/orgChart1"/>
    <dgm:cxn modelId="{6C540365-B9A1-4852-BEBC-EA9E6FA05AB9}" type="presOf" srcId="{8514C17C-35EC-4D14-92F7-13A577CAA5C4}" destId="{3AA4BA60-CAF3-4B65-8A7B-26648B565082}" srcOrd="1" destOrd="0" presId="urn:microsoft.com/office/officeart/2005/8/layout/orgChart1"/>
    <dgm:cxn modelId="{08CFD29C-673C-4D21-B859-717D35463DD8}" type="presOf" srcId="{B103CFD6-C2F2-4A76-8866-035FF64E5877}" destId="{2FA1AE03-77C2-487B-948B-82122901556A}" srcOrd="1" destOrd="0" presId="urn:microsoft.com/office/officeart/2005/8/layout/orgChart1"/>
    <dgm:cxn modelId="{466E69C4-E482-4997-9B42-9343366857AB}" type="presOf" srcId="{6A766238-49C0-489C-9759-5801318FB123}" destId="{8F3E2022-AB5E-4438-BDBE-146FD19E8285}" srcOrd="0" destOrd="0" presId="urn:microsoft.com/office/officeart/2005/8/layout/orgChart1"/>
    <dgm:cxn modelId="{E3C45B49-A5E5-471F-A097-802188AC33E1}" type="presOf" srcId="{DCB062A1-302A-48A6-BE81-96138548FF70}" destId="{1AE91293-7748-4E52-8855-7B838C555EB9}" srcOrd="0" destOrd="0" presId="urn:microsoft.com/office/officeart/2005/8/layout/orgChart1"/>
    <dgm:cxn modelId="{E2AA4F68-5D01-4258-A3E6-F8EC0CE56347}" type="presOf" srcId="{092024CE-8423-4E50-A34E-3122E05631CC}" destId="{0A55F855-E390-49C4-85C3-4EB5DC8DFEC3}" srcOrd="1" destOrd="0" presId="urn:microsoft.com/office/officeart/2005/8/layout/orgChart1"/>
    <dgm:cxn modelId="{F1E5229C-AC98-4D6A-BD76-7221B93BA790}" type="presOf" srcId="{032924AE-7BA3-4608-9D4D-A10FC22FA55B}" destId="{FCA2B357-06A1-4199-999C-BBE32872F828}" srcOrd="0" destOrd="0" presId="urn:microsoft.com/office/officeart/2005/8/layout/orgChart1"/>
    <dgm:cxn modelId="{8D756667-E871-46A8-99D7-99E955A5A0FC}" type="presOf" srcId="{D656347E-658D-41DE-86E2-9688A1F66EB3}" destId="{D351E307-7A60-4733-B21C-CC6D6E5D051D}" srcOrd="0" destOrd="0" presId="urn:microsoft.com/office/officeart/2005/8/layout/orgChart1"/>
    <dgm:cxn modelId="{39F0C3CE-6699-499E-8A10-666409EF3746}" type="presOf" srcId="{B40A1E99-819E-4C0D-B671-3D134F0F7163}" destId="{179F0FCD-C306-4B84-A7DF-E34F9FAB6F56}" srcOrd="1" destOrd="0" presId="urn:microsoft.com/office/officeart/2005/8/layout/orgChart1"/>
    <dgm:cxn modelId="{CECF306D-6F07-40B3-A8DD-8CEE06401F96}" type="presOf" srcId="{BC7A14EC-7DD0-42E2-A28E-8428AF273F49}" destId="{4E5DB2E5-BC21-45FD-89CF-804EEEA73D92}" srcOrd="0" destOrd="0" presId="urn:microsoft.com/office/officeart/2005/8/layout/orgChart1"/>
    <dgm:cxn modelId="{BE81119A-A7C0-4ED1-9A59-D962C954A113}" type="presOf" srcId="{88415C31-82DD-4EF9-9A7A-1D4D99FB6B9D}" destId="{ED956AEF-5A78-47DC-9D97-3B27A2E93095}" srcOrd="0" destOrd="0" presId="urn:microsoft.com/office/officeart/2005/8/layout/orgChart1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CF7F3F65-D354-44B5-AE9E-6D194BF48BE3}" type="presOf" srcId="{69BEBD41-3545-40FD-BFDD-D21BD47C872E}" destId="{EA4E738B-1483-44D6-89EB-8256A9C3F87D}" srcOrd="1" destOrd="0" presId="urn:microsoft.com/office/officeart/2005/8/layout/orgChart1"/>
    <dgm:cxn modelId="{7F0672B4-AE35-4B28-ACD4-6EB594392B45}" type="presOf" srcId="{844909A3-F2C8-49AE-869B-AFCA0AC709DF}" destId="{5A29D58D-62CC-4731-8120-CAD4354C3E03}" srcOrd="0" destOrd="0" presId="urn:microsoft.com/office/officeart/2005/8/layout/orgChart1"/>
    <dgm:cxn modelId="{787E4133-F929-4D2E-AC7F-2ACE519B21DC}" type="presOf" srcId="{BCA1F9C7-A2DE-4DA9-9030-581CAAE089DA}" destId="{7E670A0B-4B6A-45AD-AE95-FAE9E52BA24F}" srcOrd="0" destOrd="0" presId="urn:microsoft.com/office/officeart/2005/8/layout/orgChart1"/>
    <dgm:cxn modelId="{04051B53-9D9A-4D59-9D33-D1239B928898}" type="presOf" srcId="{00B822AA-E50D-409C-8E77-78CE41F17C4F}" destId="{EE7467E8-D778-4C18-9C7C-925EF25B0DC2}" srcOrd="1" destOrd="0" presId="urn:microsoft.com/office/officeart/2005/8/layout/orgChart1"/>
    <dgm:cxn modelId="{27F4BFC8-1ADB-4086-B3BF-E88AF7AFD7E7}" type="presOf" srcId="{DCCE79F2-51DC-4E3A-8F3D-0CB311D1F14D}" destId="{EE219807-47C8-4941-99AE-CE39076E53F5}" srcOrd="0" destOrd="0" presId="urn:microsoft.com/office/officeart/2005/8/layout/orgChart1"/>
    <dgm:cxn modelId="{B50DB0C1-04D3-45B9-80C6-0DAD3B8C5908}" type="presOf" srcId="{57A44C0D-573F-44FB-BC9E-B18382ACCC39}" destId="{9AAB9F84-69DB-4974-8FB3-17FE16A42904}" srcOrd="0" destOrd="0" presId="urn:microsoft.com/office/officeart/2005/8/layout/orgChart1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A6151D0D-E0CC-4B7C-AD8A-3171638B7CF2}" type="presOf" srcId="{1E17A9B5-1CC6-4BF4-A5EB-2099972243B8}" destId="{0044642D-BF6E-4946-989D-7BC76303D8B1}" srcOrd="1" destOrd="0" presId="urn:microsoft.com/office/officeart/2005/8/layout/orgChart1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79DBA837-8D01-4037-AE2C-290005C3029C}" type="presOf" srcId="{88415C31-82DD-4EF9-9A7A-1D4D99FB6B9D}" destId="{0936C29E-0ABE-4289-9453-F6DF249F454C}" srcOrd="1" destOrd="0" presId="urn:microsoft.com/office/officeart/2005/8/layout/orgChart1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583D5D80-8FEB-4B37-A8C2-AC1E5CE618E4}" type="presOf" srcId="{69BEBD41-3545-40FD-BFDD-D21BD47C872E}" destId="{74487508-3D4F-4F35-9119-7335AA499C95}" srcOrd="0" destOrd="0" presId="urn:microsoft.com/office/officeart/2005/8/layout/orgChart1"/>
    <dgm:cxn modelId="{41F9A906-C61E-4009-8444-BF6200F4C6C2}" type="presOf" srcId="{DCCE79F2-51DC-4E3A-8F3D-0CB311D1F14D}" destId="{A8ED66CC-CBB3-4EB5-ADE1-6E062170315B}" srcOrd="1" destOrd="0" presId="urn:microsoft.com/office/officeart/2005/8/layout/orgChart1"/>
    <dgm:cxn modelId="{BFED68DD-EBEA-4E21-9A76-F7859B837E7C}" type="presOf" srcId="{B40A1E99-819E-4C0D-B671-3D134F0F7163}" destId="{3A05D6AC-55D4-4F8B-831D-7528DBB5E857}" srcOrd="0" destOrd="0" presId="urn:microsoft.com/office/officeart/2005/8/layout/orgChart1"/>
    <dgm:cxn modelId="{517F22FF-7A71-4F76-8C78-791AA6E0B73F}" type="presOf" srcId="{D5F013B3-4B4E-4E38-9BAF-4B34B2BB0C79}" destId="{14A5ABF2-8B49-4694-AC4C-1A898869B017}" srcOrd="1" destOrd="0" presId="urn:microsoft.com/office/officeart/2005/8/layout/orgChart1"/>
    <dgm:cxn modelId="{80DE6C34-BEC5-41C3-90E9-2BCBEE4B5ADC}" type="presOf" srcId="{B103CFD6-C2F2-4A76-8866-035FF64E5877}" destId="{D98E11BE-9177-4329-A5B4-B4B8653C2863}" srcOrd="0" destOrd="0" presId="urn:microsoft.com/office/officeart/2005/8/layout/orgChart1"/>
    <dgm:cxn modelId="{99FACEAB-1C4C-4E5D-A20B-42F5398B26B1}" type="presOf" srcId="{43C964D4-3EA5-4709-BA45-DC9671707267}" destId="{ABF5B3AF-9C3F-43AC-89B9-A4B84688B739}" srcOrd="0" destOrd="0" presId="urn:microsoft.com/office/officeart/2005/8/layout/orgChart1"/>
    <dgm:cxn modelId="{FB989E19-D130-43CC-90B8-E2B84C7698E3}" type="presOf" srcId="{C7336B56-6975-43EE-AA11-2CF9D86F3B72}" destId="{2F8AA862-E8D3-4043-95F3-7EBB33FDC237}" srcOrd="1" destOrd="0" presId="urn:microsoft.com/office/officeart/2005/8/layout/orgChart1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BC8E63CD-B310-4AC5-B471-5C1A0A43E160}" type="presOf" srcId="{092024CE-8423-4E50-A34E-3122E05631CC}" destId="{2C701CAE-D8F1-461E-8A0C-C57AEB1CD6C2}" srcOrd="0" destOrd="0" presId="urn:microsoft.com/office/officeart/2005/8/layout/orgChart1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B935AE3B-A85D-49E0-B24F-659B6CECF7B3}" type="presOf" srcId="{8514C17C-35EC-4D14-92F7-13A577CAA5C4}" destId="{079C46BA-E270-4C4F-9AA8-92E32A64D736}" srcOrd="0" destOrd="0" presId="urn:microsoft.com/office/officeart/2005/8/layout/orgChart1"/>
    <dgm:cxn modelId="{53A275FE-885D-4D95-81AE-58A57CA5DF9B}" type="presOf" srcId="{D91152BC-9A33-44D3-AEBB-F20420DB430F}" destId="{30DA9891-B7C7-405D-9015-1C3DF0E9850F}" srcOrd="0" destOrd="0" presId="urn:microsoft.com/office/officeart/2005/8/layout/orgChart1"/>
    <dgm:cxn modelId="{822BE5E2-5162-4FDA-B4CE-90D6C30569D8}" type="presOf" srcId="{43C964D4-3EA5-4709-BA45-DC9671707267}" destId="{87899BB1-A811-4B2D-8FA3-633A97B1A6A6}" srcOrd="1" destOrd="0" presId="urn:microsoft.com/office/officeart/2005/8/layout/orgChart1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7A8CDF79-A908-40D6-91E1-41B1102C316C}" type="presOf" srcId="{6A766238-49C0-489C-9759-5801318FB123}" destId="{F4F60A8B-BCFE-4E33-9289-BF4CA9206F7B}" srcOrd="1" destOrd="0" presId="urn:microsoft.com/office/officeart/2005/8/layout/orgChart1"/>
    <dgm:cxn modelId="{895B2C53-DEC5-4230-BA36-E188886911CE}" type="presOf" srcId="{E2FDDA39-0A56-4C19-9570-F6322A50CD7C}" destId="{C95AECE2-07C4-42E7-90DA-5CD8EA216CFC}" srcOrd="0" destOrd="0" presId="urn:microsoft.com/office/officeart/2005/8/layout/orgChart1"/>
    <dgm:cxn modelId="{6C56525E-43BE-4B46-BC10-1106573C472E}" type="presOf" srcId="{CBC98D67-7A4E-4DF5-AC0F-18B667594BB8}" destId="{D644628E-4C6F-4DF2-8C07-D2B66E3A4757}" srcOrd="0" destOrd="0" presId="urn:microsoft.com/office/officeart/2005/8/layout/orgChart1"/>
    <dgm:cxn modelId="{DF4D46E5-A508-4101-9DD0-BB0E7581D023}" type="presOf" srcId="{D5F013B3-4B4E-4E38-9BAF-4B34B2BB0C79}" destId="{26E61D30-5696-4E05-9044-AF73EF27DAB2}" srcOrd="0" destOrd="0" presId="urn:microsoft.com/office/officeart/2005/8/layout/orgChart1"/>
    <dgm:cxn modelId="{5D3FB61D-27B1-477E-A3FA-EA9A8A0DB207}" type="presOf" srcId="{BAA37ED3-8504-4718-82EA-2141E33A703B}" destId="{C6471DB4-9B93-437A-AEBE-F3B71F737DF8}" srcOrd="0" destOrd="0" presId="urn:microsoft.com/office/officeart/2005/8/layout/orgChart1"/>
    <dgm:cxn modelId="{A60539EB-1F5D-4987-9CCB-ABA8917C54BD}" type="presOf" srcId="{382A9707-8CE9-4448-A732-795155023764}" destId="{40CBCC65-FD09-4B94-B9C9-3482617F2627}" srcOrd="1" destOrd="0" presId="urn:microsoft.com/office/officeart/2005/8/layout/orgChart1"/>
    <dgm:cxn modelId="{0FDF0FB4-C957-452F-B901-E5D695246D30}" type="presOf" srcId="{41CBE71F-8A1C-4046-8B51-627382F890A8}" destId="{BD53C961-9C2E-42B5-A825-EB1CD5AF2FE3}" srcOrd="0" destOrd="0" presId="urn:microsoft.com/office/officeart/2005/8/layout/orgChart1"/>
    <dgm:cxn modelId="{C849AD7F-1233-4B6A-8D89-48086403F6DA}" type="presOf" srcId="{1E17A9B5-1CC6-4BF4-A5EB-2099972243B8}" destId="{F0DC39B6-0C64-430A-9FFB-4907B94E244D}" srcOrd="0" destOrd="0" presId="urn:microsoft.com/office/officeart/2005/8/layout/orgChart1"/>
    <dgm:cxn modelId="{F8C58148-A7F3-48D0-A91F-B99E26BD1AB1}" type="presOf" srcId="{CE683E6A-A313-4F5C-8639-235783D1198F}" destId="{6C1B72B2-EE6C-495B-ADAD-8508CE8EB807}" srcOrd="0" destOrd="0" presId="urn:microsoft.com/office/officeart/2005/8/layout/orgChart1"/>
    <dgm:cxn modelId="{827FCC94-27B7-478C-85B3-667EF8647590}" type="presOf" srcId="{51AC05A3-5125-4631-8328-EE9742C5CE1F}" destId="{75DCBE71-7469-49E9-81E5-E6A43E3EC0DC}" srcOrd="1" destOrd="0" presId="urn:microsoft.com/office/officeart/2005/8/layout/orgChart1"/>
    <dgm:cxn modelId="{305A06C0-B7E1-41E4-B6DD-857373E3FF8E}" type="presOf" srcId="{DC9F82DD-39AD-486C-81D6-0E3C38A96BAD}" destId="{4F6F1802-D2DC-45F2-8B57-B9ACE00E096B}" srcOrd="0" destOrd="0" presId="urn:microsoft.com/office/officeart/2005/8/layout/orgChart1"/>
    <dgm:cxn modelId="{C29B3808-C2ED-4498-BDF2-0EA3CB563B80}" type="presOf" srcId="{00B822AA-E50D-409C-8E77-78CE41F17C4F}" destId="{86ECFBC0-6EDE-49D7-A5E4-E61CBAF4A092}" srcOrd="0" destOrd="0" presId="urn:microsoft.com/office/officeart/2005/8/layout/orgChart1"/>
    <dgm:cxn modelId="{5A64FF9B-E6EE-4E98-B269-F5EA6073DDB5}" type="presOf" srcId="{E2FDDA39-0A56-4C19-9570-F6322A50CD7C}" destId="{4704A764-F3E3-46A1-B698-AC3BCD85875D}" srcOrd="1" destOrd="0" presId="urn:microsoft.com/office/officeart/2005/8/layout/orgChart1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6A4339C8-1719-4AC1-A9BE-EA55DE165630}" type="presOf" srcId="{D3B00EB5-7252-4C54-A138-4FDE2761BA89}" destId="{77FF546B-1ADB-4B35-B705-B48DE95D0A7F}" srcOrd="0" destOrd="0" presId="urn:microsoft.com/office/officeart/2005/8/layout/orgChart1"/>
    <dgm:cxn modelId="{2F1E5494-80B1-474B-ACC3-B2D89B4A7EF7}" type="presOf" srcId="{C7336B56-6975-43EE-AA11-2CF9D86F3B72}" destId="{F7484F86-9514-4EEC-AAEC-65AD9B4B3D96}" srcOrd="0" destOrd="0" presId="urn:microsoft.com/office/officeart/2005/8/layout/orgChart1"/>
    <dgm:cxn modelId="{A531390D-1C00-4ABB-B319-8C77D22ECD69}" type="presOf" srcId="{EDF4E25F-6E69-41B7-B57F-66E5D749104E}" destId="{CD65CBB6-B9A3-48AB-AFB3-4BE4B03553D3}" srcOrd="0" destOrd="0" presId="urn:microsoft.com/office/officeart/2005/8/layout/orgChart1"/>
    <dgm:cxn modelId="{A0107EAD-F2A9-4F30-A099-D9A461C6CF09}" type="presOf" srcId="{51AC05A3-5125-4631-8328-EE9742C5CE1F}" destId="{7533127D-6F77-420D-9337-03A9B17677A7}" srcOrd="0" destOrd="0" presId="urn:microsoft.com/office/officeart/2005/8/layout/orgChart1"/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7E022E27-267E-4C8E-A67A-C93014D0B1EF}" type="presOf" srcId="{D91152BC-9A33-44D3-AEBB-F20420DB430F}" destId="{5EC808F1-181C-42C2-975C-2B558EBCB7FE}" srcOrd="1" destOrd="0" presId="urn:microsoft.com/office/officeart/2005/8/layout/orgChart1"/>
    <dgm:cxn modelId="{20D669BB-5B06-4164-9829-7F564A9C8C85}" type="presOf" srcId="{382A9707-8CE9-4448-A732-795155023764}" destId="{C9EB4BFF-95DA-49B7-87A2-66A52A4FCDFA}" srcOrd="0" destOrd="0" presId="urn:microsoft.com/office/officeart/2005/8/layout/orgChart1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0DEA87A5-132C-4626-8874-74BA52DD2546}" type="presOf" srcId="{49A41343-8942-4E0A-948C-7308CFEDA337}" destId="{F8AA5B07-D62E-4BEF-A7F4-BB8154CE0161}" srcOrd="0" destOrd="0" presId="urn:microsoft.com/office/officeart/2005/8/layout/orgChart1"/>
    <dgm:cxn modelId="{5245B150-C910-469D-B1B4-5BC319520A2A}" type="presOf" srcId="{88B02B86-A182-47E8-98CE-5F03ED03FC83}" destId="{1A2BCB80-89E2-41EC-87D9-8650DA66AB8A}" srcOrd="0" destOrd="0" presId="urn:microsoft.com/office/officeart/2005/8/layout/orgChart1"/>
    <dgm:cxn modelId="{D043465C-4522-4AC8-9F9B-0541B1C083AE}" type="presOf" srcId="{1D03C52E-27F1-4CAD-B953-A57260381D87}" destId="{52D64095-8F0B-43C5-A134-4F8EB745D0AC}" srcOrd="0" destOrd="0" presId="urn:microsoft.com/office/officeart/2005/8/layout/orgChart1"/>
    <dgm:cxn modelId="{9DD10E76-0FDD-4FB9-A63F-579F6026C5B4}" type="presOf" srcId="{3837525C-9A2A-44D5-8B42-9C0820CF3FF9}" destId="{6AC59FBD-FAEA-42FA-8EB1-29A7CC044828}" srcOrd="0" destOrd="0" presId="urn:microsoft.com/office/officeart/2005/8/layout/orgChart1"/>
    <dgm:cxn modelId="{2459B980-B9B5-463C-8C47-257BB3F31427}" type="presOf" srcId="{032924AE-7BA3-4608-9D4D-A10FC22FA55B}" destId="{842224E6-60DA-412E-8A1B-7533C1377869}" srcOrd="1" destOrd="0" presId="urn:microsoft.com/office/officeart/2005/8/layout/orgChart1"/>
    <dgm:cxn modelId="{F81BF71E-1361-43DF-9AAE-4116B6BBE3C9}" type="presParOf" srcId="{6C1B72B2-EE6C-495B-ADAD-8508CE8EB807}" destId="{B9578B13-712D-4BAD-A28F-A7352074EDA6}" srcOrd="0" destOrd="0" presId="urn:microsoft.com/office/officeart/2005/8/layout/orgChart1"/>
    <dgm:cxn modelId="{17958BD8-9C5F-4BF8-92CA-8B01844CF384}" type="presParOf" srcId="{B9578B13-712D-4BAD-A28F-A7352074EDA6}" destId="{EA34C8C8-6EC1-483B-8E39-8E6926CED3CE}" srcOrd="0" destOrd="0" presId="urn:microsoft.com/office/officeart/2005/8/layout/orgChart1"/>
    <dgm:cxn modelId="{4B972C46-1242-4496-88AE-A0B8528D158D}" type="presParOf" srcId="{EA34C8C8-6EC1-483B-8E39-8E6926CED3CE}" destId="{D98E11BE-9177-4329-A5B4-B4B8653C2863}" srcOrd="0" destOrd="0" presId="urn:microsoft.com/office/officeart/2005/8/layout/orgChart1"/>
    <dgm:cxn modelId="{FFC97EAB-0CC0-49F1-864C-1B6AD7C20280}" type="presParOf" srcId="{EA34C8C8-6EC1-483B-8E39-8E6926CED3CE}" destId="{2FA1AE03-77C2-487B-948B-82122901556A}" srcOrd="1" destOrd="0" presId="urn:microsoft.com/office/officeart/2005/8/layout/orgChart1"/>
    <dgm:cxn modelId="{C594E9FF-B1BE-4A55-84BC-1B532480362B}" type="presParOf" srcId="{B9578B13-712D-4BAD-A28F-A7352074EDA6}" destId="{9C5DF944-3D7A-473D-A789-5CA86652B8F8}" srcOrd="1" destOrd="0" presId="urn:microsoft.com/office/officeart/2005/8/layout/orgChart1"/>
    <dgm:cxn modelId="{B347136D-DEEA-4A84-B3BC-70A8092AF221}" type="presParOf" srcId="{9C5DF944-3D7A-473D-A789-5CA86652B8F8}" destId="{D351E307-7A60-4733-B21C-CC6D6E5D051D}" srcOrd="0" destOrd="0" presId="urn:microsoft.com/office/officeart/2005/8/layout/orgChart1"/>
    <dgm:cxn modelId="{043EE725-859F-4B52-B1D3-3C98482356FA}" type="presParOf" srcId="{9C5DF944-3D7A-473D-A789-5CA86652B8F8}" destId="{60FE5B31-E82E-49E2-9469-B5D5674278BC}" srcOrd="1" destOrd="0" presId="urn:microsoft.com/office/officeart/2005/8/layout/orgChart1"/>
    <dgm:cxn modelId="{7F37E69F-91C3-4561-8856-038F38A4919C}" type="presParOf" srcId="{60FE5B31-E82E-49E2-9469-B5D5674278BC}" destId="{CB88DD46-0D40-4A1B-9C97-26FA4C46EB15}" srcOrd="0" destOrd="0" presId="urn:microsoft.com/office/officeart/2005/8/layout/orgChart1"/>
    <dgm:cxn modelId="{AAB15CF8-0553-4AE5-9F18-3D86F08AA6A1}" type="presParOf" srcId="{CB88DD46-0D40-4A1B-9C97-26FA4C46EB15}" destId="{ABF5B3AF-9C3F-43AC-89B9-A4B84688B739}" srcOrd="0" destOrd="0" presId="urn:microsoft.com/office/officeart/2005/8/layout/orgChart1"/>
    <dgm:cxn modelId="{179028D5-3583-4073-8093-4DB01EB7CC14}" type="presParOf" srcId="{CB88DD46-0D40-4A1B-9C97-26FA4C46EB15}" destId="{87899BB1-A811-4B2D-8FA3-633A97B1A6A6}" srcOrd="1" destOrd="0" presId="urn:microsoft.com/office/officeart/2005/8/layout/orgChart1"/>
    <dgm:cxn modelId="{ECC926A7-3982-4150-93BE-F91A29A480DF}" type="presParOf" srcId="{60FE5B31-E82E-49E2-9469-B5D5674278BC}" destId="{B6A20B03-CFA9-41D8-9956-9F0EB448DC4A}" srcOrd="1" destOrd="0" presId="urn:microsoft.com/office/officeart/2005/8/layout/orgChart1"/>
    <dgm:cxn modelId="{BF2C394D-E15B-4C62-B979-FCFA4D0CAC17}" type="presParOf" srcId="{B6A20B03-CFA9-41D8-9956-9F0EB448DC4A}" destId="{CD65CBB6-B9A3-48AB-AFB3-4BE4B03553D3}" srcOrd="0" destOrd="0" presId="urn:microsoft.com/office/officeart/2005/8/layout/orgChart1"/>
    <dgm:cxn modelId="{5F45E0E1-11E8-4411-8159-A24AF04600F8}" type="presParOf" srcId="{B6A20B03-CFA9-41D8-9956-9F0EB448DC4A}" destId="{ED1F0A6D-21D1-431E-B021-19DC70288741}" srcOrd="1" destOrd="0" presId="urn:microsoft.com/office/officeart/2005/8/layout/orgChart1"/>
    <dgm:cxn modelId="{DD623000-4A99-4768-BA02-D02043373C4F}" type="presParOf" srcId="{ED1F0A6D-21D1-431E-B021-19DC70288741}" destId="{3035FF76-B78F-49A4-AACF-E2FF3786028F}" srcOrd="0" destOrd="0" presId="urn:microsoft.com/office/officeart/2005/8/layout/orgChart1"/>
    <dgm:cxn modelId="{E76396F8-24EF-4531-ADB5-9CD88DB6FABA}" type="presParOf" srcId="{3035FF76-B78F-49A4-AACF-E2FF3786028F}" destId="{F0DC39B6-0C64-430A-9FFB-4907B94E244D}" srcOrd="0" destOrd="0" presId="urn:microsoft.com/office/officeart/2005/8/layout/orgChart1"/>
    <dgm:cxn modelId="{5C85EC00-02A7-4AC4-A276-4CD17A3D8783}" type="presParOf" srcId="{3035FF76-B78F-49A4-AACF-E2FF3786028F}" destId="{0044642D-BF6E-4946-989D-7BC76303D8B1}" srcOrd="1" destOrd="0" presId="urn:microsoft.com/office/officeart/2005/8/layout/orgChart1"/>
    <dgm:cxn modelId="{DD899AA2-CA41-4633-884A-8AD1BA06829C}" type="presParOf" srcId="{ED1F0A6D-21D1-431E-B021-19DC70288741}" destId="{6F92EC3E-8AAE-41C7-BFFF-85E9DBCB215A}" srcOrd="1" destOrd="0" presId="urn:microsoft.com/office/officeart/2005/8/layout/orgChart1"/>
    <dgm:cxn modelId="{60A1C575-D9E7-4145-BFA7-C0591500ED75}" type="presParOf" srcId="{ED1F0A6D-21D1-431E-B021-19DC70288741}" destId="{C359BE23-B469-48EB-819D-6F6FDCDBB0A8}" srcOrd="2" destOrd="0" presId="urn:microsoft.com/office/officeart/2005/8/layout/orgChart1"/>
    <dgm:cxn modelId="{7D290FDE-8C4A-4E68-8AC7-A5A785FBC312}" type="presParOf" srcId="{B6A20B03-CFA9-41D8-9956-9F0EB448DC4A}" destId="{6AC59FBD-FAEA-42FA-8EB1-29A7CC044828}" srcOrd="2" destOrd="0" presId="urn:microsoft.com/office/officeart/2005/8/layout/orgChart1"/>
    <dgm:cxn modelId="{DAB4CDCA-35DD-4B3A-B5CC-38FF4AA468FF}" type="presParOf" srcId="{B6A20B03-CFA9-41D8-9956-9F0EB448DC4A}" destId="{F2E1EDE4-99F4-4CBC-BA6A-91AF00914823}" srcOrd="3" destOrd="0" presId="urn:microsoft.com/office/officeart/2005/8/layout/orgChart1"/>
    <dgm:cxn modelId="{FDE1C848-514B-4751-8D13-97AF618DC386}" type="presParOf" srcId="{F2E1EDE4-99F4-4CBC-BA6A-91AF00914823}" destId="{795B4B98-FEFB-4DAB-B785-2E28918B1C7E}" srcOrd="0" destOrd="0" presId="urn:microsoft.com/office/officeart/2005/8/layout/orgChart1"/>
    <dgm:cxn modelId="{17DCB86F-092C-48BB-B6B1-51BA1958A596}" type="presParOf" srcId="{795B4B98-FEFB-4DAB-B785-2E28918B1C7E}" destId="{C9EB4BFF-95DA-49B7-87A2-66A52A4FCDFA}" srcOrd="0" destOrd="0" presId="urn:microsoft.com/office/officeart/2005/8/layout/orgChart1"/>
    <dgm:cxn modelId="{B0F07AB7-1326-4DAD-8536-4E084C66AEE9}" type="presParOf" srcId="{795B4B98-FEFB-4DAB-B785-2E28918B1C7E}" destId="{40CBCC65-FD09-4B94-B9C9-3482617F2627}" srcOrd="1" destOrd="0" presId="urn:microsoft.com/office/officeart/2005/8/layout/orgChart1"/>
    <dgm:cxn modelId="{23819FE1-6D5E-4F07-995E-489A26D1B9B3}" type="presParOf" srcId="{F2E1EDE4-99F4-4CBC-BA6A-91AF00914823}" destId="{6E67D5E8-91A3-4A9C-B70E-60777B0DD65E}" srcOrd="1" destOrd="0" presId="urn:microsoft.com/office/officeart/2005/8/layout/orgChart1"/>
    <dgm:cxn modelId="{1461EE50-C4EE-4C5F-9D21-479A1B7FB125}" type="presParOf" srcId="{F2E1EDE4-99F4-4CBC-BA6A-91AF00914823}" destId="{9041FCB5-DDBA-4A82-87F1-A20AE1F0ECFA}" srcOrd="2" destOrd="0" presId="urn:microsoft.com/office/officeart/2005/8/layout/orgChart1"/>
    <dgm:cxn modelId="{5ED69160-159C-4E74-AE0A-C840DCFFCE64}" type="presParOf" srcId="{B6A20B03-CFA9-41D8-9956-9F0EB448DC4A}" destId="{D644628E-4C6F-4DF2-8C07-D2B66E3A4757}" srcOrd="4" destOrd="0" presId="urn:microsoft.com/office/officeart/2005/8/layout/orgChart1"/>
    <dgm:cxn modelId="{68AB64C3-ACB7-4DC7-B1CC-61AB8A1816A3}" type="presParOf" srcId="{B6A20B03-CFA9-41D8-9956-9F0EB448DC4A}" destId="{4C59CDCC-8171-42A8-836D-8A7ADEF309D0}" srcOrd="5" destOrd="0" presId="urn:microsoft.com/office/officeart/2005/8/layout/orgChart1"/>
    <dgm:cxn modelId="{032DD2D2-333A-4CB6-9CD0-6F1C2AB32288}" type="presParOf" srcId="{4C59CDCC-8171-42A8-836D-8A7ADEF309D0}" destId="{FED7DC99-D3B3-46B2-AE57-14D47B1F3671}" srcOrd="0" destOrd="0" presId="urn:microsoft.com/office/officeart/2005/8/layout/orgChart1"/>
    <dgm:cxn modelId="{8A5C85F1-18AA-4754-AEB6-9686EF0D6841}" type="presParOf" srcId="{FED7DC99-D3B3-46B2-AE57-14D47B1F3671}" destId="{8F3E2022-AB5E-4438-BDBE-146FD19E8285}" srcOrd="0" destOrd="0" presId="urn:microsoft.com/office/officeart/2005/8/layout/orgChart1"/>
    <dgm:cxn modelId="{0A60BFBA-58AC-45A6-BD17-740CCE5ADB1A}" type="presParOf" srcId="{FED7DC99-D3B3-46B2-AE57-14D47B1F3671}" destId="{F4F60A8B-BCFE-4E33-9289-BF4CA9206F7B}" srcOrd="1" destOrd="0" presId="urn:microsoft.com/office/officeart/2005/8/layout/orgChart1"/>
    <dgm:cxn modelId="{2FC43116-2211-4733-96B9-38DE2F3F322A}" type="presParOf" srcId="{4C59CDCC-8171-42A8-836D-8A7ADEF309D0}" destId="{0717BF70-BD3E-4FBF-92BE-2C7F71500E41}" srcOrd="1" destOrd="0" presId="urn:microsoft.com/office/officeart/2005/8/layout/orgChart1"/>
    <dgm:cxn modelId="{AA7563AE-2056-42A2-AC0A-84323540782F}" type="presParOf" srcId="{4C59CDCC-8171-42A8-836D-8A7ADEF309D0}" destId="{0E63D1F7-0BB7-4B23-80D6-B69D7359A638}" srcOrd="2" destOrd="0" presId="urn:microsoft.com/office/officeart/2005/8/layout/orgChart1"/>
    <dgm:cxn modelId="{6013FA3B-D299-4D07-9478-EC59B2CC6EF0}" type="presParOf" srcId="{B6A20B03-CFA9-41D8-9956-9F0EB448DC4A}" destId="{52D64095-8F0B-43C5-A134-4F8EB745D0AC}" srcOrd="6" destOrd="0" presId="urn:microsoft.com/office/officeart/2005/8/layout/orgChart1"/>
    <dgm:cxn modelId="{A7561E95-BBCF-45B2-8EF3-75C3364EEF07}" type="presParOf" srcId="{B6A20B03-CFA9-41D8-9956-9F0EB448DC4A}" destId="{65175C4B-27F3-41C0-9093-49201195521B}" srcOrd="7" destOrd="0" presId="urn:microsoft.com/office/officeart/2005/8/layout/orgChart1"/>
    <dgm:cxn modelId="{FC13ED45-F8D7-4345-AE07-E8C76BD87070}" type="presParOf" srcId="{65175C4B-27F3-41C0-9093-49201195521B}" destId="{418B0B64-07DF-4A86-8188-2B3D12FF0C1B}" srcOrd="0" destOrd="0" presId="urn:microsoft.com/office/officeart/2005/8/layout/orgChart1"/>
    <dgm:cxn modelId="{C1B310B8-A5E0-4762-9F90-C1DCD7186214}" type="presParOf" srcId="{418B0B64-07DF-4A86-8188-2B3D12FF0C1B}" destId="{FCA2B357-06A1-4199-999C-BBE32872F828}" srcOrd="0" destOrd="0" presId="urn:microsoft.com/office/officeart/2005/8/layout/orgChart1"/>
    <dgm:cxn modelId="{A0341C53-795C-44F4-BE43-686F42E9D91A}" type="presParOf" srcId="{418B0B64-07DF-4A86-8188-2B3D12FF0C1B}" destId="{842224E6-60DA-412E-8A1B-7533C1377869}" srcOrd="1" destOrd="0" presId="urn:microsoft.com/office/officeart/2005/8/layout/orgChart1"/>
    <dgm:cxn modelId="{EEC215C2-AF97-458D-975B-AC9FACA7E3A7}" type="presParOf" srcId="{65175C4B-27F3-41C0-9093-49201195521B}" destId="{5FEE9627-663F-4879-B764-2FCAC3BEDB01}" srcOrd="1" destOrd="0" presId="urn:microsoft.com/office/officeart/2005/8/layout/orgChart1"/>
    <dgm:cxn modelId="{A625BB27-AD6D-491A-BF67-298471F65DB3}" type="presParOf" srcId="{65175C4B-27F3-41C0-9093-49201195521B}" destId="{D211A30E-3DD6-4F3B-A936-B6D9FD1B5AD6}" srcOrd="2" destOrd="0" presId="urn:microsoft.com/office/officeart/2005/8/layout/orgChart1"/>
    <dgm:cxn modelId="{28F26831-CBAA-4598-B9BA-EC971925F784}" type="presParOf" srcId="{60FE5B31-E82E-49E2-9469-B5D5674278BC}" destId="{0A55CB08-0585-4E83-BB9C-6136411D5C97}" srcOrd="2" destOrd="0" presId="urn:microsoft.com/office/officeart/2005/8/layout/orgChart1"/>
    <dgm:cxn modelId="{7BF071A2-63EB-4336-B943-3578093201F5}" type="presParOf" srcId="{9C5DF944-3D7A-473D-A789-5CA86652B8F8}" destId="{1AE91293-7748-4E52-8855-7B838C555EB9}" srcOrd="2" destOrd="0" presId="urn:microsoft.com/office/officeart/2005/8/layout/orgChart1"/>
    <dgm:cxn modelId="{EED0577F-0B88-4B28-893E-78FA04F21171}" type="presParOf" srcId="{9C5DF944-3D7A-473D-A789-5CA86652B8F8}" destId="{8BAB2199-5159-41F9-8708-33820C9B03A9}" srcOrd="3" destOrd="0" presId="urn:microsoft.com/office/officeart/2005/8/layout/orgChart1"/>
    <dgm:cxn modelId="{3A8373ED-6019-4C15-8C42-692A89C78C86}" type="presParOf" srcId="{8BAB2199-5159-41F9-8708-33820C9B03A9}" destId="{4AEEF0FD-EB99-4BD5-89CD-011B1DDC19F8}" srcOrd="0" destOrd="0" presId="urn:microsoft.com/office/officeart/2005/8/layout/orgChart1"/>
    <dgm:cxn modelId="{CC0AD078-EE99-4ADF-98AC-76D42D1E6675}" type="presParOf" srcId="{4AEEF0FD-EB99-4BD5-89CD-011B1DDC19F8}" destId="{86ECFBC0-6EDE-49D7-A5E4-E61CBAF4A092}" srcOrd="0" destOrd="0" presId="urn:microsoft.com/office/officeart/2005/8/layout/orgChart1"/>
    <dgm:cxn modelId="{5486742B-CBB8-43E9-8BDF-2F2395F8C236}" type="presParOf" srcId="{4AEEF0FD-EB99-4BD5-89CD-011B1DDC19F8}" destId="{EE7467E8-D778-4C18-9C7C-925EF25B0DC2}" srcOrd="1" destOrd="0" presId="urn:microsoft.com/office/officeart/2005/8/layout/orgChart1"/>
    <dgm:cxn modelId="{382BD3F7-0B6E-4A35-AF22-FC25F990C16D}" type="presParOf" srcId="{8BAB2199-5159-41F9-8708-33820C9B03A9}" destId="{70B62D43-4B2E-478D-8091-7F950B36BC86}" srcOrd="1" destOrd="0" presId="urn:microsoft.com/office/officeart/2005/8/layout/orgChart1"/>
    <dgm:cxn modelId="{E7D3AFE2-46DB-4037-ADDD-79C93CAD557D}" type="presParOf" srcId="{70B62D43-4B2E-478D-8091-7F950B36BC86}" destId="{5A29D58D-62CC-4731-8120-CAD4354C3E03}" srcOrd="0" destOrd="0" presId="urn:microsoft.com/office/officeart/2005/8/layout/orgChart1"/>
    <dgm:cxn modelId="{2B108BAA-FF30-480D-AD87-DC610A7233EA}" type="presParOf" srcId="{70B62D43-4B2E-478D-8091-7F950B36BC86}" destId="{20684FA8-0955-4E86-9890-955AAE2FB70E}" srcOrd="1" destOrd="0" presId="urn:microsoft.com/office/officeart/2005/8/layout/orgChart1"/>
    <dgm:cxn modelId="{CEF2B224-CC6D-4AB2-9FED-3C3327E324A9}" type="presParOf" srcId="{20684FA8-0955-4E86-9890-955AAE2FB70E}" destId="{357DF0A8-BCC0-4D40-9A29-811D9B3E8CE1}" srcOrd="0" destOrd="0" presId="urn:microsoft.com/office/officeart/2005/8/layout/orgChart1"/>
    <dgm:cxn modelId="{F78AEF0A-AA45-4A4C-AA8C-E990E9EA70C9}" type="presParOf" srcId="{357DF0A8-BCC0-4D40-9A29-811D9B3E8CE1}" destId="{7533127D-6F77-420D-9337-03A9B17677A7}" srcOrd="0" destOrd="0" presId="urn:microsoft.com/office/officeart/2005/8/layout/orgChart1"/>
    <dgm:cxn modelId="{72321AC5-F680-410A-BCC5-E06669D15215}" type="presParOf" srcId="{357DF0A8-BCC0-4D40-9A29-811D9B3E8CE1}" destId="{75DCBE71-7469-49E9-81E5-E6A43E3EC0DC}" srcOrd="1" destOrd="0" presId="urn:microsoft.com/office/officeart/2005/8/layout/orgChart1"/>
    <dgm:cxn modelId="{5E765E28-F032-45AC-B922-782065BB5EE1}" type="presParOf" srcId="{20684FA8-0955-4E86-9890-955AAE2FB70E}" destId="{321B0D03-50FC-44EB-B561-D21A2CD4B482}" srcOrd="1" destOrd="0" presId="urn:microsoft.com/office/officeart/2005/8/layout/orgChart1"/>
    <dgm:cxn modelId="{AA3D1637-35BF-48AF-888D-7AFEE286AA91}" type="presParOf" srcId="{20684FA8-0955-4E86-9890-955AAE2FB70E}" destId="{0654A2B9-B227-48A6-941C-DD027142ECCE}" srcOrd="2" destOrd="0" presId="urn:microsoft.com/office/officeart/2005/8/layout/orgChart1"/>
    <dgm:cxn modelId="{48B41617-8415-4A02-A79D-BB668F0F1EE3}" type="presParOf" srcId="{70B62D43-4B2E-478D-8091-7F950B36BC86}" destId="{77FF546B-1ADB-4B35-B705-B48DE95D0A7F}" srcOrd="2" destOrd="0" presId="urn:microsoft.com/office/officeart/2005/8/layout/orgChart1"/>
    <dgm:cxn modelId="{2BAA9E49-0F18-4F5A-B19D-C6F6AE49A7AC}" type="presParOf" srcId="{70B62D43-4B2E-478D-8091-7F950B36BC86}" destId="{69C13562-DBB8-42F8-AE39-8AFEF8ED4982}" srcOrd="3" destOrd="0" presId="urn:microsoft.com/office/officeart/2005/8/layout/orgChart1"/>
    <dgm:cxn modelId="{37BFEC7A-5095-4498-ADEA-CC2A4CEDBE5B}" type="presParOf" srcId="{69C13562-DBB8-42F8-AE39-8AFEF8ED4982}" destId="{896D96FE-EA05-4066-8BE5-F7366BA3777A}" srcOrd="0" destOrd="0" presId="urn:microsoft.com/office/officeart/2005/8/layout/orgChart1"/>
    <dgm:cxn modelId="{EF1666C9-1426-4C6E-9A47-DF72123E29FD}" type="presParOf" srcId="{896D96FE-EA05-4066-8BE5-F7366BA3777A}" destId="{079C46BA-E270-4C4F-9AA8-92E32A64D736}" srcOrd="0" destOrd="0" presId="urn:microsoft.com/office/officeart/2005/8/layout/orgChart1"/>
    <dgm:cxn modelId="{E816BA15-799D-46BD-96BB-88CC11A938AF}" type="presParOf" srcId="{896D96FE-EA05-4066-8BE5-F7366BA3777A}" destId="{3AA4BA60-CAF3-4B65-8A7B-26648B565082}" srcOrd="1" destOrd="0" presId="urn:microsoft.com/office/officeart/2005/8/layout/orgChart1"/>
    <dgm:cxn modelId="{1B47EB68-DC63-4CCE-9C58-90CB2C98B6C0}" type="presParOf" srcId="{69C13562-DBB8-42F8-AE39-8AFEF8ED4982}" destId="{54F082B5-2FAD-490F-B257-B96DCB3E19FC}" srcOrd="1" destOrd="0" presId="urn:microsoft.com/office/officeart/2005/8/layout/orgChart1"/>
    <dgm:cxn modelId="{E348DC14-AEC8-4A32-9324-DB88F29D3048}" type="presParOf" srcId="{69C13562-DBB8-42F8-AE39-8AFEF8ED4982}" destId="{6C846A69-A00E-4FB9-80C7-DC7FE13BD4B5}" srcOrd="2" destOrd="0" presId="urn:microsoft.com/office/officeart/2005/8/layout/orgChart1"/>
    <dgm:cxn modelId="{ED1913BB-61CA-4975-91EF-92C91048BFCB}" type="presParOf" srcId="{70B62D43-4B2E-478D-8091-7F950B36BC86}" destId="{C6471DB4-9B93-437A-AEBE-F3B71F737DF8}" srcOrd="4" destOrd="0" presId="urn:microsoft.com/office/officeart/2005/8/layout/orgChart1"/>
    <dgm:cxn modelId="{858E56BF-3A25-428E-A166-B14BF9E19DE1}" type="presParOf" srcId="{70B62D43-4B2E-478D-8091-7F950B36BC86}" destId="{CD8B12E6-DD1E-4D70-BE7C-A5443A3D84D1}" srcOrd="5" destOrd="0" presId="urn:microsoft.com/office/officeart/2005/8/layout/orgChart1"/>
    <dgm:cxn modelId="{3079FF85-6938-4BF9-AFA3-BA956A1A06B1}" type="presParOf" srcId="{CD8B12E6-DD1E-4D70-BE7C-A5443A3D84D1}" destId="{C0FBA54D-3A3D-42F4-B1C8-ADE0E74CCC4D}" srcOrd="0" destOrd="0" presId="urn:microsoft.com/office/officeart/2005/8/layout/orgChart1"/>
    <dgm:cxn modelId="{ED875478-D342-43AE-8A31-6827EF845CFE}" type="presParOf" srcId="{C0FBA54D-3A3D-42F4-B1C8-ADE0E74CCC4D}" destId="{30DA9891-B7C7-405D-9015-1C3DF0E9850F}" srcOrd="0" destOrd="0" presId="urn:microsoft.com/office/officeart/2005/8/layout/orgChart1"/>
    <dgm:cxn modelId="{DEBEA2F6-1606-410D-AB9B-8A98E1BF5918}" type="presParOf" srcId="{C0FBA54D-3A3D-42F4-B1C8-ADE0E74CCC4D}" destId="{5EC808F1-181C-42C2-975C-2B558EBCB7FE}" srcOrd="1" destOrd="0" presId="urn:microsoft.com/office/officeart/2005/8/layout/orgChart1"/>
    <dgm:cxn modelId="{61017398-A11B-4DFD-B9BA-66CC84C2BA8E}" type="presParOf" srcId="{CD8B12E6-DD1E-4D70-BE7C-A5443A3D84D1}" destId="{3C11D65F-2A65-4A7E-9C15-AA6406FE6F0B}" srcOrd="1" destOrd="0" presId="urn:microsoft.com/office/officeart/2005/8/layout/orgChart1"/>
    <dgm:cxn modelId="{BEC520B0-6C5C-4CD0-8A3D-E106898EB657}" type="presParOf" srcId="{CD8B12E6-DD1E-4D70-BE7C-A5443A3D84D1}" destId="{07414A68-C8A8-4CE7-984E-48064FC49AF5}" srcOrd="2" destOrd="0" presId="urn:microsoft.com/office/officeart/2005/8/layout/orgChart1"/>
    <dgm:cxn modelId="{D6A0D460-D20B-4122-B51D-600BA950CAD7}" type="presParOf" srcId="{70B62D43-4B2E-478D-8091-7F950B36BC86}" destId="{BD53C961-9C2E-42B5-A825-EB1CD5AF2FE3}" srcOrd="6" destOrd="0" presId="urn:microsoft.com/office/officeart/2005/8/layout/orgChart1"/>
    <dgm:cxn modelId="{A25098F1-1804-47E0-AB76-0062DC01D3C6}" type="presParOf" srcId="{70B62D43-4B2E-478D-8091-7F950B36BC86}" destId="{2AD0F394-908E-4BF8-9902-81719C192207}" srcOrd="7" destOrd="0" presId="urn:microsoft.com/office/officeart/2005/8/layout/orgChart1"/>
    <dgm:cxn modelId="{21ADF820-5FD6-4859-8043-783E3C5861F2}" type="presParOf" srcId="{2AD0F394-908E-4BF8-9902-81719C192207}" destId="{6508E9AA-32AD-45CE-ACB4-E452A2309B43}" srcOrd="0" destOrd="0" presId="urn:microsoft.com/office/officeart/2005/8/layout/orgChart1"/>
    <dgm:cxn modelId="{08E16112-0686-4567-9D57-4982E1370A57}" type="presParOf" srcId="{6508E9AA-32AD-45CE-ACB4-E452A2309B43}" destId="{26E61D30-5696-4E05-9044-AF73EF27DAB2}" srcOrd="0" destOrd="0" presId="urn:microsoft.com/office/officeart/2005/8/layout/orgChart1"/>
    <dgm:cxn modelId="{C9CCE793-6955-4F41-8606-7AF7BE8C81C1}" type="presParOf" srcId="{6508E9AA-32AD-45CE-ACB4-E452A2309B43}" destId="{14A5ABF2-8B49-4694-AC4C-1A898869B017}" srcOrd="1" destOrd="0" presId="urn:microsoft.com/office/officeart/2005/8/layout/orgChart1"/>
    <dgm:cxn modelId="{A2684284-C150-4A34-A162-6CED115465F6}" type="presParOf" srcId="{2AD0F394-908E-4BF8-9902-81719C192207}" destId="{E95C75F7-7305-47DE-985C-550E435481C9}" srcOrd="1" destOrd="0" presId="urn:microsoft.com/office/officeart/2005/8/layout/orgChart1"/>
    <dgm:cxn modelId="{C237AE95-114C-4089-BB60-5DE5820635CD}" type="presParOf" srcId="{2AD0F394-908E-4BF8-9902-81719C192207}" destId="{ADFD56FF-A789-4A68-9B2D-8E4E857854C2}" srcOrd="2" destOrd="0" presId="urn:microsoft.com/office/officeart/2005/8/layout/orgChart1"/>
    <dgm:cxn modelId="{6171FE1B-C694-4E92-A5AB-FA129F3D6D84}" type="presParOf" srcId="{70B62D43-4B2E-478D-8091-7F950B36BC86}" destId="{B4ADFA40-1DC3-4BD0-BAE4-D5BA4FDF2B3E}" srcOrd="8" destOrd="0" presId="urn:microsoft.com/office/officeart/2005/8/layout/orgChart1"/>
    <dgm:cxn modelId="{C896DF94-D531-43C6-9431-21782BB41005}" type="presParOf" srcId="{70B62D43-4B2E-478D-8091-7F950B36BC86}" destId="{74623D81-D47A-4BDB-A76C-094846D41FA8}" srcOrd="9" destOrd="0" presId="urn:microsoft.com/office/officeart/2005/8/layout/orgChart1"/>
    <dgm:cxn modelId="{13C5D4CA-A15D-4ABF-8488-FE7FD143F7C4}" type="presParOf" srcId="{74623D81-D47A-4BDB-A76C-094846D41FA8}" destId="{A5AFB960-0B8B-4E03-885A-2579269F7DC1}" srcOrd="0" destOrd="0" presId="urn:microsoft.com/office/officeart/2005/8/layout/orgChart1"/>
    <dgm:cxn modelId="{E147DB5A-124E-4C84-9439-E730468CD150}" type="presParOf" srcId="{A5AFB960-0B8B-4E03-885A-2579269F7DC1}" destId="{3A05D6AC-55D4-4F8B-831D-7528DBB5E857}" srcOrd="0" destOrd="0" presId="urn:microsoft.com/office/officeart/2005/8/layout/orgChart1"/>
    <dgm:cxn modelId="{0F328537-1310-4467-A63C-D69FBBB6AC87}" type="presParOf" srcId="{A5AFB960-0B8B-4E03-885A-2579269F7DC1}" destId="{179F0FCD-C306-4B84-A7DF-E34F9FAB6F56}" srcOrd="1" destOrd="0" presId="urn:microsoft.com/office/officeart/2005/8/layout/orgChart1"/>
    <dgm:cxn modelId="{8301E24A-1DF0-4E76-BF14-33C000E6E9EC}" type="presParOf" srcId="{74623D81-D47A-4BDB-A76C-094846D41FA8}" destId="{856F8CB3-7FD8-44A2-BD9F-D0A3BBBFD7B2}" srcOrd="1" destOrd="0" presId="urn:microsoft.com/office/officeart/2005/8/layout/orgChart1"/>
    <dgm:cxn modelId="{0CBF95BC-86D3-4080-AA9E-F05808991D30}" type="presParOf" srcId="{74623D81-D47A-4BDB-A76C-094846D41FA8}" destId="{E41C3208-7C36-4192-9EA5-1F0C4DB4A826}" srcOrd="2" destOrd="0" presId="urn:microsoft.com/office/officeart/2005/8/layout/orgChart1"/>
    <dgm:cxn modelId="{379B93DC-1183-4F1D-9950-6B4499DBAD99}" type="presParOf" srcId="{8BAB2199-5159-41F9-8708-33820C9B03A9}" destId="{FB705D8D-4B0F-418C-BE22-C9FC935B08A3}" srcOrd="2" destOrd="0" presId="urn:microsoft.com/office/officeart/2005/8/layout/orgChart1"/>
    <dgm:cxn modelId="{AC3C85D1-DB86-4F84-944F-9C0DFE1DB5B0}" type="presParOf" srcId="{9C5DF944-3D7A-473D-A789-5CA86652B8F8}" destId="{4F6F1802-D2DC-45F2-8B57-B9ACE00E096B}" srcOrd="4" destOrd="0" presId="urn:microsoft.com/office/officeart/2005/8/layout/orgChart1"/>
    <dgm:cxn modelId="{D8156EDB-8810-4A30-8F7F-ECB025B42F6F}" type="presParOf" srcId="{9C5DF944-3D7A-473D-A789-5CA86652B8F8}" destId="{D09FB176-C899-4C34-A2EF-DF4099E3930B}" srcOrd="5" destOrd="0" presId="urn:microsoft.com/office/officeart/2005/8/layout/orgChart1"/>
    <dgm:cxn modelId="{F4914D3A-C381-46CA-9133-388310B7A2AB}" type="presParOf" srcId="{D09FB176-C899-4C34-A2EF-DF4099E3930B}" destId="{EB3A78CF-8659-4E76-9BB6-78F8A7F8B535}" srcOrd="0" destOrd="0" presId="urn:microsoft.com/office/officeart/2005/8/layout/orgChart1"/>
    <dgm:cxn modelId="{4BFF2A3B-097A-45DA-8DBD-B97FF2BCD59E}" type="presParOf" srcId="{EB3A78CF-8659-4E76-9BB6-78F8A7F8B535}" destId="{ED956AEF-5A78-47DC-9D97-3B27A2E93095}" srcOrd="0" destOrd="0" presId="urn:microsoft.com/office/officeart/2005/8/layout/orgChart1"/>
    <dgm:cxn modelId="{FD93D613-87C5-4C2E-A4DD-6D725920B483}" type="presParOf" srcId="{EB3A78CF-8659-4E76-9BB6-78F8A7F8B535}" destId="{0936C29E-0ABE-4289-9453-F6DF249F454C}" srcOrd="1" destOrd="0" presId="urn:microsoft.com/office/officeart/2005/8/layout/orgChart1"/>
    <dgm:cxn modelId="{9BD0DB5C-3444-475E-94CF-05174CF3D793}" type="presParOf" srcId="{D09FB176-C899-4C34-A2EF-DF4099E3930B}" destId="{3666C14E-3FE7-4AB2-BA4F-4535D42C477E}" srcOrd="1" destOrd="0" presId="urn:microsoft.com/office/officeart/2005/8/layout/orgChart1"/>
    <dgm:cxn modelId="{0F6BB051-DD13-423A-96A7-0CB5D3E5EC05}" type="presParOf" srcId="{3666C14E-3FE7-4AB2-BA4F-4535D42C477E}" destId="{7E670A0B-4B6A-45AD-AE95-FAE9E52BA24F}" srcOrd="0" destOrd="0" presId="urn:microsoft.com/office/officeart/2005/8/layout/orgChart1"/>
    <dgm:cxn modelId="{E002D2DE-1D3F-4407-9F2C-A67984D0011A}" type="presParOf" srcId="{3666C14E-3FE7-4AB2-BA4F-4535D42C477E}" destId="{781D4557-4BA2-4B53-85D2-D0A8E2F29ACB}" srcOrd="1" destOrd="0" presId="urn:microsoft.com/office/officeart/2005/8/layout/orgChart1"/>
    <dgm:cxn modelId="{37AFACE7-FA7C-4884-8D5C-5A29C18B2902}" type="presParOf" srcId="{781D4557-4BA2-4B53-85D2-D0A8E2F29ACB}" destId="{A1F0E8B8-00E6-43CE-8E1F-A9918B608453}" srcOrd="0" destOrd="0" presId="urn:microsoft.com/office/officeart/2005/8/layout/orgChart1"/>
    <dgm:cxn modelId="{911170A1-C4C4-45EA-AE9E-D976A1AE734B}" type="presParOf" srcId="{A1F0E8B8-00E6-43CE-8E1F-A9918B608453}" destId="{2C701CAE-D8F1-461E-8A0C-C57AEB1CD6C2}" srcOrd="0" destOrd="0" presId="urn:microsoft.com/office/officeart/2005/8/layout/orgChart1"/>
    <dgm:cxn modelId="{A040FDB5-C58C-4163-AE62-CA53278DA579}" type="presParOf" srcId="{A1F0E8B8-00E6-43CE-8E1F-A9918B608453}" destId="{0A55F855-E390-49C4-85C3-4EB5DC8DFEC3}" srcOrd="1" destOrd="0" presId="urn:microsoft.com/office/officeart/2005/8/layout/orgChart1"/>
    <dgm:cxn modelId="{F11BF5A1-5D49-4E3A-B71E-E91FDF23CBFF}" type="presParOf" srcId="{781D4557-4BA2-4B53-85D2-D0A8E2F29ACB}" destId="{8FDA77AA-02A8-4EBB-8954-A3306A125F11}" srcOrd="1" destOrd="0" presId="urn:microsoft.com/office/officeart/2005/8/layout/orgChart1"/>
    <dgm:cxn modelId="{FDAF424F-E39B-4B73-913F-02EB8211C1D0}" type="presParOf" srcId="{781D4557-4BA2-4B53-85D2-D0A8E2F29ACB}" destId="{802B30D6-A884-4929-98EE-4DE3E2D91CB8}" srcOrd="2" destOrd="0" presId="urn:microsoft.com/office/officeart/2005/8/layout/orgChart1"/>
    <dgm:cxn modelId="{1B39F72E-32B8-4BC8-8C4F-A670675BEE0E}" type="presParOf" srcId="{3666C14E-3FE7-4AB2-BA4F-4535D42C477E}" destId="{4E5DB2E5-BC21-45FD-89CF-804EEEA73D92}" srcOrd="2" destOrd="0" presId="urn:microsoft.com/office/officeart/2005/8/layout/orgChart1"/>
    <dgm:cxn modelId="{CA9F6F6D-0C5C-4AE4-92CC-13A822838CA7}" type="presParOf" srcId="{3666C14E-3FE7-4AB2-BA4F-4535D42C477E}" destId="{FEF5B6E2-22EA-4CFA-BF26-961399773F49}" srcOrd="3" destOrd="0" presId="urn:microsoft.com/office/officeart/2005/8/layout/orgChart1"/>
    <dgm:cxn modelId="{3EE5F32E-3D03-4A52-9A5F-1C15788B471E}" type="presParOf" srcId="{FEF5B6E2-22EA-4CFA-BF26-961399773F49}" destId="{42BED641-FA4F-4D4B-9A19-A7D3C3BE1408}" srcOrd="0" destOrd="0" presId="urn:microsoft.com/office/officeart/2005/8/layout/orgChart1"/>
    <dgm:cxn modelId="{B12611EE-AEE3-4CF4-A435-1EED613F2A16}" type="presParOf" srcId="{42BED641-FA4F-4D4B-9A19-A7D3C3BE1408}" destId="{74487508-3D4F-4F35-9119-7335AA499C95}" srcOrd="0" destOrd="0" presId="urn:microsoft.com/office/officeart/2005/8/layout/orgChart1"/>
    <dgm:cxn modelId="{4AC66068-E2C3-45C4-8A13-9366FB3B267B}" type="presParOf" srcId="{42BED641-FA4F-4D4B-9A19-A7D3C3BE1408}" destId="{EA4E738B-1483-44D6-89EB-8256A9C3F87D}" srcOrd="1" destOrd="0" presId="urn:microsoft.com/office/officeart/2005/8/layout/orgChart1"/>
    <dgm:cxn modelId="{67417C58-A2E2-4D56-8842-3CC8E5A5C8F5}" type="presParOf" srcId="{FEF5B6E2-22EA-4CFA-BF26-961399773F49}" destId="{B5B7C6F2-824B-4B22-9513-4D47B87A1DEF}" srcOrd="1" destOrd="0" presId="urn:microsoft.com/office/officeart/2005/8/layout/orgChart1"/>
    <dgm:cxn modelId="{DE956FD8-936D-48EB-8D68-E5DFB0FE493C}" type="presParOf" srcId="{FEF5B6E2-22EA-4CFA-BF26-961399773F49}" destId="{AD4B3EEE-3AC5-44A5-8891-70C0728030DE}" srcOrd="2" destOrd="0" presId="urn:microsoft.com/office/officeart/2005/8/layout/orgChart1"/>
    <dgm:cxn modelId="{C5871ADA-D59B-4168-B8D1-B37FB51656B6}" type="presParOf" srcId="{3666C14E-3FE7-4AB2-BA4F-4535D42C477E}" destId="{1A2BCB80-89E2-41EC-87D9-8650DA66AB8A}" srcOrd="4" destOrd="0" presId="urn:microsoft.com/office/officeart/2005/8/layout/orgChart1"/>
    <dgm:cxn modelId="{82F3B2C2-80DD-4FF5-8AC7-EB19132BB9C5}" type="presParOf" srcId="{3666C14E-3FE7-4AB2-BA4F-4535D42C477E}" destId="{CD498E25-17A8-4592-A106-0BDE77F9F8BE}" srcOrd="5" destOrd="0" presId="urn:microsoft.com/office/officeart/2005/8/layout/orgChart1"/>
    <dgm:cxn modelId="{D7D4CD3F-B0FB-4097-A7EA-FE37E3F2D047}" type="presParOf" srcId="{CD498E25-17A8-4592-A106-0BDE77F9F8BE}" destId="{1832CD07-F56C-4B75-9FC3-CEF6C2D6EA45}" srcOrd="0" destOrd="0" presId="urn:microsoft.com/office/officeart/2005/8/layout/orgChart1"/>
    <dgm:cxn modelId="{8FC1CF73-9970-47D3-8B9A-A27EDCE17D6D}" type="presParOf" srcId="{1832CD07-F56C-4B75-9FC3-CEF6C2D6EA45}" destId="{F7484F86-9514-4EEC-AAEC-65AD9B4B3D96}" srcOrd="0" destOrd="0" presId="urn:microsoft.com/office/officeart/2005/8/layout/orgChart1"/>
    <dgm:cxn modelId="{E516513C-F4FD-4609-8721-ACE27885C23F}" type="presParOf" srcId="{1832CD07-F56C-4B75-9FC3-CEF6C2D6EA45}" destId="{2F8AA862-E8D3-4043-95F3-7EBB33FDC237}" srcOrd="1" destOrd="0" presId="urn:microsoft.com/office/officeart/2005/8/layout/orgChart1"/>
    <dgm:cxn modelId="{C7BE4C51-F0AA-4B25-AD20-A8EB3BFA2C71}" type="presParOf" srcId="{CD498E25-17A8-4592-A106-0BDE77F9F8BE}" destId="{D6D1B4BE-1E43-4CD4-965F-996A3963A4DE}" srcOrd="1" destOrd="0" presId="urn:microsoft.com/office/officeart/2005/8/layout/orgChart1"/>
    <dgm:cxn modelId="{97C2351D-2083-46A9-8D32-59B34F3A75C0}" type="presParOf" srcId="{CD498E25-17A8-4592-A106-0BDE77F9F8BE}" destId="{2585E360-1265-4DAF-8ED0-8CB30CFCA044}" srcOrd="2" destOrd="0" presId="urn:microsoft.com/office/officeart/2005/8/layout/orgChart1"/>
    <dgm:cxn modelId="{963D26EA-72D0-4964-AF39-95F5BA6476B6}" type="presParOf" srcId="{3666C14E-3FE7-4AB2-BA4F-4535D42C477E}" destId="{9AAB9F84-69DB-4974-8FB3-17FE16A42904}" srcOrd="6" destOrd="0" presId="urn:microsoft.com/office/officeart/2005/8/layout/orgChart1"/>
    <dgm:cxn modelId="{10E17899-E817-4672-8374-CE567B48B2B9}" type="presParOf" srcId="{3666C14E-3FE7-4AB2-BA4F-4535D42C477E}" destId="{C3EE2C24-35C5-4383-8BA8-04718D61B1E3}" srcOrd="7" destOrd="0" presId="urn:microsoft.com/office/officeart/2005/8/layout/orgChart1"/>
    <dgm:cxn modelId="{BDFBA56E-62E1-4DAB-8070-786D7090982F}" type="presParOf" srcId="{C3EE2C24-35C5-4383-8BA8-04718D61B1E3}" destId="{D76FB983-6AF4-4D17-803C-BE4F9D86E241}" srcOrd="0" destOrd="0" presId="urn:microsoft.com/office/officeart/2005/8/layout/orgChart1"/>
    <dgm:cxn modelId="{F1654FCA-AB39-41D9-8C11-6AD6D9397ABE}" type="presParOf" srcId="{D76FB983-6AF4-4D17-803C-BE4F9D86E241}" destId="{C95AECE2-07C4-42E7-90DA-5CD8EA216CFC}" srcOrd="0" destOrd="0" presId="urn:microsoft.com/office/officeart/2005/8/layout/orgChart1"/>
    <dgm:cxn modelId="{4A58E6DB-B9C1-47CD-94D0-EF69AEBA7FD9}" type="presParOf" srcId="{D76FB983-6AF4-4D17-803C-BE4F9D86E241}" destId="{4704A764-F3E3-46A1-B698-AC3BCD85875D}" srcOrd="1" destOrd="0" presId="urn:microsoft.com/office/officeart/2005/8/layout/orgChart1"/>
    <dgm:cxn modelId="{83D43AFC-7A02-45C3-B12D-AB8825411F78}" type="presParOf" srcId="{C3EE2C24-35C5-4383-8BA8-04718D61B1E3}" destId="{C07B020C-8290-4505-84E9-D8CD925D7B93}" srcOrd="1" destOrd="0" presId="urn:microsoft.com/office/officeart/2005/8/layout/orgChart1"/>
    <dgm:cxn modelId="{2B7311B8-20C8-467A-BB67-5BCC78FD4B9A}" type="presParOf" srcId="{C3EE2C24-35C5-4383-8BA8-04718D61B1E3}" destId="{97715D9E-A6B5-4BE2-9531-017E1F9F5E37}" srcOrd="2" destOrd="0" presId="urn:microsoft.com/office/officeart/2005/8/layout/orgChart1"/>
    <dgm:cxn modelId="{7C13205B-2C44-4459-BFF6-4CD0EFECDD97}" type="presParOf" srcId="{3666C14E-3FE7-4AB2-BA4F-4535D42C477E}" destId="{F8AA5B07-D62E-4BEF-A7F4-BB8154CE0161}" srcOrd="8" destOrd="0" presId="urn:microsoft.com/office/officeart/2005/8/layout/orgChart1"/>
    <dgm:cxn modelId="{98F60A99-D40B-4B70-968B-94C447A7F6B3}" type="presParOf" srcId="{3666C14E-3FE7-4AB2-BA4F-4535D42C477E}" destId="{28D3CB32-FAA0-4273-8538-1EB307061468}" srcOrd="9" destOrd="0" presId="urn:microsoft.com/office/officeart/2005/8/layout/orgChart1"/>
    <dgm:cxn modelId="{2423BAB8-9515-4862-AA66-C1121BF09D47}" type="presParOf" srcId="{28D3CB32-FAA0-4273-8538-1EB307061468}" destId="{4E6634D0-9CA1-4ACD-BF91-91BEE47E76EF}" srcOrd="0" destOrd="0" presId="urn:microsoft.com/office/officeart/2005/8/layout/orgChart1"/>
    <dgm:cxn modelId="{51F5E331-9085-457E-B50E-C1FCEB7D7CC1}" type="presParOf" srcId="{4E6634D0-9CA1-4ACD-BF91-91BEE47E76EF}" destId="{EE219807-47C8-4941-99AE-CE39076E53F5}" srcOrd="0" destOrd="0" presId="urn:microsoft.com/office/officeart/2005/8/layout/orgChart1"/>
    <dgm:cxn modelId="{8DB2C4DB-9261-4899-A5A1-DE8835B92AE3}" type="presParOf" srcId="{4E6634D0-9CA1-4ACD-BF91-91BEE47E76EF}" destId="{A8ED66CC-CBB3-4EB5-ADE1-6E062170315B}" srcOrd="1" destOrd="0" presId="urn:microsoft.com/office/officeart/2005/8/layout/orgChart1"/>
    <dgm:cxn modelId="{0E14F5C0-B04D-4B31-9630-12D421F360C6}" type="presParOf" srcId="{28D3CB32-FAA0-4273-8538-1EB307061468}" destId="{55A4A9B7-D2D2-4F27-9972-54B957F184B3}" srcOrd="1" destOrd="0" presId="urn:microsoft.com/office/officeart/2005/8/layout/orgChart1"/>
    <dgm:cxn modelId="{7EE63DCB-7D8D-4EC9-9148-A2E054C0E1EC}" type="presParOf" srcId="{28D3CB32-FAA0-4273-8538-1EB307061468}" destId="{A6D08738-8725-4BBB-8D6E-6E0F7F338F27}" srcOrd="2" destOrd="0" presId="urn:microsoft.com/office/officeart/2005/8/layout/orgChart1"/>
    <dgm:cxn modelId="{DDF64AF3-B3B3-4E42-A91F-E0C960462A9C}" type="presParOf" srcId="{D09FB176-C899-4C34-A2EF-DF4099E3930B}" destId="{10032A81-28F1-4589-A2C9-2F713826DB5B}" srcOrd="2" destOrd="0" presId="urn:microsoft.com/office/officeart/2005/8/layout/orgChart1"/>
    <dgm:cxn modelId="{073600C5-8DC8-4493-ACDE-1B01BB5A7899}" type="presParOf" srcId="{B9578B13-712D-4BAD-A28F-A7352074EDA6}" destId="{32FB19E3-A600-4FF8-A94D-C01CD3811CEB}" srcOrd="2" destOrd="0" presId="urn:microsoft.com/office/officeart/2005/8/layout/orgChart1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type="parTrans" cxnId="{62D3D611-F7F7-48F8-818D-97E3036B4661}">
      <dgm:prSet/>
      <dgm:spPr/>
      <dgm:t>
        <a:bodyPr/>
        <a:lstStyle/>
        <a:p>
          <a:endParaRPr lang="en-US"/>
        </a:p>
      </dgm:t>
    </dgm:pt>
    <dgm:pt modelId="{2BB24C7C-03A9-467E-B195-815F3F9D728A}" type="sibTrans" cxnId="{62D3D611-F7F7-48F8-818D-97E3036B4661}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type="parTrans" cxnId="{0A95BE57-5B99-44FA-9C7B-D3C8BF81262C}">
      <dgm:prSet/>
      <dgm:spPr/>
      <dgm:t>
        <a:bodyPr/>
        <a:lstStyle/>
        <a:p>
          <a:endParaRPr lang="en-US"/>
        </a:p>
      </dgm:t>
    </dgm:pt>
    <dgm:pt modelId="{0375E773-CE61-4D48-ABA9-9ECD5EC1B0AF}" type="sibTrans" cxnId="{0A95BE57-5B99-44FA-9C7B-D3C8BF81262C}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type="parTrans" cxnId="{4AFE04D0-F60A-4DE7-BE84-6DFBEC648F99}">
      <dgm:prSet/>
      <dgm:spPr/>
      <dgm:t>
        <a:bodyPr/>
        <a:lstStyle/>
        <a:p>
          <a:endParaRPr lang="en-US"/>
        </a:p>
      </dgm:t>
    </dgm:pt>
    <dgm:pt modelId="{5188A0D4-B27F-406F-A4D0-92D1418347AA}" type="sibTrans" cxnId="{4AFE04D0-F60A-4DE7-BE84-6DFBEC648F99}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type="parTrans" cxnId="{3534BC46-7AC1-4C3C-AF31-12BC549EBAC6}">
      <dgm:prSet/>
      <dgm:spPr/>
      <dgm:t>
        <a:bodyPr/>
        <a:lstStyle/>
        <a:p>
          <a:endParaRPr lang="en-US"/>
        </a:p>
      </dgm:t>
    </dgm:pt>
    <dgm:pt modelId="{022B1737-D658-4470-AFC8-A1A7DC2269CF}" type="sibTrans" cxnId="{3534BC46-7AC1-4C3C-AF31-12BC549EBAC6}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type="parTrans" cxnId="{A5D42D30-8BBB-47C1-820D-B0F5B8A4D038}">
      <dgm:prSet/>
      <dgm:spPr/>
      <dgm:t>
        <a:bodyPr/>
        <a:lstStyle/>
        <a:p>
          <a:endParaRPr lang="en-US"/>
        </a:p>
      </dgm:t>
    </dgm:pt>
    <dgm:pt modelId="{05D9770A-7F49-49EB-8F2F-083A9541BD56}" type="sibTrans" cxnId="{A5D42D30-8BBB-47C1-820D-B0F5B8A4D038}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type="parTrans" cxnId="{719A483F-C205-4BB1-A678-1BEB349FEF1A}">
      <dgm:prSet/>
      <dgm:spPr/>
      <dgm:t>
        <a:bodyPr/>
        <a:lstStyle/>
        <a:p>
          <a:endParaRPr lang="en-US"/>
        </a:p>
      </dgm:t>
    </dgm:pt>
    <dgm:pt modelId="{F44A0280-D48E-4F84-9012-DEBE8E5A64CB}" type="sibTrans" cxnId="{719A483F-C205-4BB1-A678-1BEB349FEF1A}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type="parTrans" cxnId="{F67A366D-13B3-43B7-929E-D479156FF46D}">
      <dgm:prSet/>
      <dgm:spPr/>
      <dgm:t>
        <a:bodyPr/>
        <a:lstStyle/>
        <a:p>
          <a:endParaRPr lang="en-US"/>
        </a:p>
      </dgm:t>
    </dgm:pt>
    <dgm:pt modelId="{193B2A18-641D-4273-9C4D-1CAB56A9F9C4}" type="sibTrans" cxnId="{F67A366D-13B3-43B7-929E-D479156FF46D}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type="parTrans" cxnId="{2F09A822-1F9F-4736-8100-A72B203EAFD5}">
      <dgm:prSet/>
      <dgm:spPr/>
      <dgm:t>
        <a:bodyPr/>
        <a:lstStyle/>
        <a:p>
          <a:endParaRPr lang="en-US"/>
        </a:p>
      </dgm:t>
    </dgm:pt>
    <dgm:pt modelId="{23313101-1841-452C-B345-25B453F1C5FB}" type="sibTrans" cxnId="{2F09A822-1F9F-4736-8100-A72B203EAFD5}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type="parTrans" cxnId="{1EB78B0D-4E0E-4F8E-A755-D40B8F078319}">
      <dgm:prSet/>
      <dgm:spPr/>
      <dgm:t>
        <a:bodyPr/>
        <a:lstStyle/>
        <a:p>
          <a:endParaRPr lang="en-US"/>
        </a:p>
      </dgm:t>
    </dgm:pt>
    <dgm:pt modelId="{D3410E9C-65F8-4E5D-A91D-C77768955C26}" type="sibTrans" cxnId="{1EB78B0D-4E0E-4F8E-A755-D40B8F078319}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type="parTrans" cxnId="{F93F7D88-5081-458B-87AE-738BADF69E2D}">
      <dgm:prSet/>
      <dgm:spPr/>
      <dgm:t>
        <a:bodyPr/>
        <a:lstStyle/>
        <a:p>
          <a:endParaRPr lang="en-US"/>
        </a:p>
      </dgm:t>
    </dgm:pt>
    <dgm:pt modelId="{7CCF9A5F-02C8-4869-8B0F-982990BAC5A8}" type="sibTrans" cxnId="{F93F7D88-5081-458B-87AE-738BADF69E2D}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type="parTrans" cxnId="{A3323239-6160-4FFC-A4FF-65905DE02548}">
      <dgm:prSet/>
      <dgm:spPr/>
      <dgm:t>
        <a:bodyPr/>
        <a:lstStyle/>
        <a:p>
          <a:endParaRPr lang="en-US"/>
        </a:p>
      </dgm:t>
    </dgm:pt>
    <dgm:pt modelId="{42EC7760-387A-4B9D-B05C-86184DD90216}" type="sibTrans" cxnId="{A3323239-6160-4FFC-A4FF-65905DE02548}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type="parTrans" cxnId="{41607B5C-242B-43B1-AAE9-3469DF896A48}">
      <dgm:prSet/>
      <dgm:spPr/>
      <dgm:t>
        <a:bodyPr/>
        <a:lstStyle/>
        <a:p>
          <a:endParaRPr lang="en-US"/>
        </a:p>
      </dgm:t>
    </dgm:pt>
    <dgm:pt modelId="{18A0654F-56A6-4BF5-A2AA-4D910294ECA7}" type="sibTrans" cxnId="{41607B5C-242B-43B1-AAE9-3469DF896A48}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type="parTrans" cxnId="{80240499-6018-490B-97D2-B8F841E00417}">
      <dgm:prSet/>
      <dgm:spPr/>
      <dgm:t>
        <a:bodyPr/>
        <a:lstStyle/>
        <a:p>
          <a:endParaRPr lang="en-US"/>
        </a:p>
      </dgm:t>
    </dgm:pt>
    <dgm:pt modelId="{3152A623-71FC-46BA-B163-B2CB884C1950}" type="sibTrans" cxnId="{80240499-6018-490B-97D2-B8F841E00417}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type="parTrans" cxnId="{D95B5EC6-1086-4F07-B7AA-7D42011840F1}">
      <dgm:prSet/>
      <dgm:spPr/>
      <dgm:t>
        <a:bodyPr/>
        <a:lstStyle/>
        <a:p>
          <a:endParaRPr lang="en-US"/>
        </a:p>
      </dgm:t>
    </dgm:pt>
    <dgm:pt modelId="{97500BCB-9496-42E6-85B7-F43988AE5A2B}" type="sibTrans" cxnId="{D95B5EC6-1086-4F07-B7AA-7D42011840F1}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type="parTrans" cxnId="{6C6376CE-1309-441D-9511-7B47F6FE40FD}">
      <dgm:prSet/>
      <dgm:spPr/>
      <dgm:t>
        <a:bodyPr/>
        <a:lstStyle/>
        <a:p>
          <a:endParaRPr lang="en-US"/>
        </a:p>
      </dgm:t>
    </dgm:pt>
    <dgm:pt modelId="{69C218C4-B39A-4EBE-86ED-43E9EA397A3F}" type="sibTrans" cxnId="{6C6376CE-1309-441D-9511-7B47F6FE40FD}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type="parTrans" cxnId="{34057DA2-0171-4A6A-913F-43A45C99C628}">
      <dgm:prSet/>
      <dgm:spPr/>
      <dgm:t>
        <a:bodyPr/>
        <a:lstStyle/>
        <a:p>
          <a:endParaRPr lang="en-US"/>
        </a:p>
      </dgm:t>
    </dgm:pt>
    <dgm:pt modelId="{857D8994-6BF3-4045-8D92-F3715E49F675}" type="sibTrans" cxnId="{34057DA2-0171-4A6A-913F-43A45C99C628}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type="parTrans" cxnId="{CFD40B4D-5EC0-4B94-959C-706B913F55C5}">
      <dgm:prSet/>
      <dgm:spPr/>
      <dgm:t>
        <a:bodyPr/>
        <a:lstStyle/>
        <a:p>
          <a:endParaRPr lang="en-US"/>
        </a:p>
      </dgm:t>
    </dgm:pt>
    <dgm:pt modelId="{ED809CED-2E1C-47AD-8EE6-96AF01FAC231}" type="sibTrans" cxnId="{CFD40B4D-5EC0-4B94-959C-706B913F55C5}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type="parTrans" cxnId="{36A3CCD9-A34E-4D94-B842-D9C245213396}">
      <dgm:prSet/>
      <dgm:spPr/>
      <dgm:t>
        <a:bodyPr/>
        <a:lstStyle/>
        <a:p>
          <a:endParaRPr lang="en-US"/>
        </a:p>
      </dgm:t>
    </dgm:pt>
    <dgm:pt modelId="{978D9EE4-67DA-4450-A323-BED4E4CBA624}" type="sibTrans" cxnId="{36A3CCD9-A34E-4D94-B842-D9C245213396}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17FDBFA4-EF7F-423F-B939-DB847FFD1C24}" type="presOf" srcId="{BC7A14EC-7DD0-42E2-A28E-8428AF273F49}" destId="{4E5DB2E5-BC21-45FD-89CF-804EEEA73D92}" srcOrd="0" destOrd="0" presId="urn:microsoft.com/office/officeart/2005/8/layout/orgChart1"/>
    <dgm:cxn modelId="{04F08ADC-0E1B-4CDA-B8D1-B23A1E93C94E}" type="presOf" srcId="{6A766238-49C0-489C-9759-5801318FB123}" destId="{8F3E2022-AB5E-4438-BDBE-146FD19E8285}" srcOrd="0" destOrd="0" presId="urn:microsoft.com/office/officeart/2005/8/layout/orgChart1"/>
    <dgm:cxn modelId="{22A6C42E-0DB5-4350-92D4-8F9F477F3949}" type="presOf" srcId="{1D03C52E-27F1-4CAD-B953-A57260381D87}" destId="{52D64095-8F0B-43C5-A134-4F8EB745D0AC}" srcOrd="0" destOrd="0" presId="urn:microsoft.com/office/officeart/2005/8/layout/orgChart1"/>
    <dgm:cxn modelId="{A776D4DD-CBBA-484D-A73D-482AEB033708}" type="presOf" srcId="{1E17A9B5-1CC6-4BF4-A5EB-2099972243B8}" destId="{0044642D-BF6E-4946-989D-7BC76303D8B1}" srcOrd="1" destOrd="0" presId="urn:microsoft.com/office/officeart/2005/8/layout/orgChart1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C0E26ECA-A293-4BCF-9323-1650972B33BD}" type="presOf" srcId="{092024CE-8423-4E50-A34E-3122E05631CC}" destId="{0A55F855-E390-49C4-85C3-4EB5DC8DFEC3}" srcOrd="1" destOrd="0" presId="urn:microsoft.com/office/officeart/2005/8/layout/orgChart1"/>
    <dgm:cxn modelId="{6B92191D-54AA-4DF1-8D31-994BA2C309CE}" type="presOf" srcId="{43C964D4-3EA5-4709-BA45-DC9671707267}" destId="{ABF5B3AF-9C3F-43AC-89B9-A4B84688B739}" srcOrd="0" destOrd="0" presId="urn:microsoft.com/office/officeart/2005/8/layout/orgChart1"/>
    <dgm:cxn modelId="{EFCDE59C-7042-46AD-A8BB-FC0888ACD696}" type="presOf" srcId="{49A41343-8942-4E0A-948C-7308CFEDA337}" destId="{F8AA5B07-D62E-4BEF-A7F4-BB8154CE0161}" srcOrd="0" destOrd="0" presId="urn:microsoft.com/office/officeart/2005/8/layout/orgChart1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A43AEBF9-8175-4C81-8A48-54D593F84164}" type="presOf" srcId="{DCB062A1-302A-48A6-BE81-96138548FF70}" destId="{1AE91293-7748-4E52-8855-7B838C555EB9}" srcOrd="0" destOrd="0" presId="urn:microsoft.com/office/officeart/2005/8/layout/orgChart1"/>
    <dgm:cxn modelId="{6A64A6F0-EDC4-4EDD-AC25-9540598D954A}" type="presOf" srcId="{8514C17C-35EC-4D14-92F7-13A577CAA5C4}" destId="{3AA4BA60-CAF3-4B65-8A7B-26648B565082}" srcOrd="1" destOrd="0" presId="urn:microsoft.com/office/officeart/2005/8/layout/orgChart1"/>
    <dgm:cxn modelId="{95833244-5A4F-425A-BFAE-F651D54A1C57}" type="presOf" srcId="{00B822AA-E50D-409C-8E77-78CE41F17C4F}" destId="{86ECFBC0-6EDE-49D7-A5E4-E61CBAF4A092}" srcOrd="0" destOrd="0" presId="urn:microsoft.com/office/officeart/2005/8/layout/orgChart1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1581A048-6209-4B44-ACCA-D5DA693EE9CF}" type="presOf" srcId="{CBC98D67-7A4E-4DF5-AC0F-18B667594BB8}" destId="{D644628E-4C6F-4DF2-8C07-D2B66E3A4757}" srcOrd="0" destOrd="0" presId="urn:microsoft.com/office/officeart/2005/8/layout/orgChart1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567E64E3-CBB1-4E1B-A382-9514FA66B99F}" type="presOf" srcId="{88B02B86-A182-47E8-98CE-5F03ED03FC83}" destId="{1A2BCB80-89E2-41EC-87D9-8650DA66AB8A}" srcOrd="0" destOrd="0" presId="urn:microsoft.com/office/officeart/2005/8/layout/orgChart1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FF1017C0-3376-4BD6-AFE1-FAC3ACE88954}" type="presOf" srcId="{69BEBD41-3545-40FD-BFDD-D21BD47C872E}" destId="{74487508-3D4F-4F35-9119-7335AA499C95}" srcOrd="0" destOrd="0" presId="urn:microsoft.com/office/officeart/2005/8/layout/orgChart1"/>
    <dgm:cxn modelId="{FFA2C5FD-A87C-4460-8127-823D255D56B0}" type="presOf" srcId="{DCCE79F2-51DC-4E3A-8F3D-0CB311D1F14D}" destId="{EE219807-47C8-4941-99AE-CE39076E53F5}" srcOrd="0" destOrd="0" presId="urn:microsoft.com/office/officeart/2005/8/layout/orgChart1"/>
    <dgm:cxn modelId="{49BEFB28-B17C-4F61-A90C-984C2442EFA7}" type="presOf" srcId="{E2FDDA39-0A56-4C19-9570-F6322A50CD7C}" destId="{4704A764-F3E3-46A1-B698-AC3BCD85875D}" srcOrd="1" destOrd="0" presId="urn:microsoft.com/office/officeart/2005/8/layout/orgChart1"/>
    <dgm:cxn modelId="{8B49973F-8B8B-4D20-B85A-944AE1DFDCCC}" type="presOf" srcId="{D91152BC-9A33-44D3-AEBB-F20420DB430F}" destId="{5EC808F1-181C-42C2-975C-2B558EBCB7FE}" srcOrd="1" destOrd="0" presId="urn:microsoft.com/office/officeart/2005/8/layout/orgChart1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808AAD40-9B5B-43CA-A217-DEB449F0DBA0}" type="presOf" srcId="{382A9707-8CE9-4448-A732-795155023764}" destId="{40CBCC65-FD09-4B94-B9C9-3482617F2627}" srcOrd="1" destOrd="0" presId="urn:microsoft.com/office/officeart/2005/8/layout/orgChart1"/>
    <dgm:cxn modelId="{49975454-3905-4C0A-B12D-77509B45B3BF}" type="presOf" srcId="{D91152BC-9A33-44D3-AEBB-F20420DB430F}" destId="{30DA9891-B7C7-405D-9015-1C3DF0E9850F}" srcOrd="0" destOrd="0" presId="urn:microsoft.com/office/officeart/2005/8/layout/orgChart1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622CF45D-0083-4DFF-82EE-B1E20A186E48}" type="presOf" srcId="{88415C31-82DD-4EF9-9A7A-1D4D99FB6B9D}" destId="{ED956AEF-5A78-47DC-9D97-3B27A2E93095}" srcOrd="0" destOrd="0" presId="urn:microsoft.com/office/officeart/2005/8/layout/orgChart1"/>
    <dgm:cxn modelId="{56BB8D25-CE8B-4B6B-BA46-60760B460244}" type="presOf" srcId="{EDF4E25F-6E69-41B7-B57F-66E5D749104E}" destId="{CD65CBB6-B9A3-48AB-AFB3-4BE4B03553D3}" srcOrd="0" destOrd="0" presId="urn:microsoft.com/office/officeart/2005/8/layout/orgChart1"/>
    <dgm:cxn modelId="{3F3C2001-18FF-45C0-A9EA-1EC8CE05A7D7}" type="presOf" srcId="{51AC05A3-5125-4631-8328-EE9742C5CE1F}" destId="{75DCBE71-7469-49E9-81E5-E6A43E3EC0DC}" srcOrd="1" destOrd="0" presId="urn:microsoft.com/office/officeart/2005/8/layout/orgChart1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37A8085E-B09E-41DF-AF10-D8C414F171F9}" type="presOf" srcId="{8514C17C-35EC-4D14-92F7-13A577CAA5C4}" destId="{079C46BA-E270-4C4F-9AA8-92E32A64D736}" srcOrd="0" destOrd="0" presId="urn:microsoft.com/office/officeart/2005/8/layout/orgChart1"/>
    <dgm:cxn modelId="{1678E444-5F3E-4B87-AF1B-3782195DF849}" type="presOf" srcId="{382A9707-8CE9-4448-A732-795155023764}" destId="{C9EB4BFF-95DA-49B7-87A2-66A52A4FCDFA}" srcOrd="0" destOrd="0" presId="urn:microsoft.com/office/officeart/2005/8/layout/orgChart1"/>
    <dgm:cxn modelId="{E4C3A79C-6469-4A36-9DE0-EF550DCF4845}" type="presOf" srcId="{BCA1F9C7-A2DE-4DA9-9030-581CAAE089DA}" destId="{7E670A0B-4B6A-45AD-AE95-FAE9E52BA24F}" srcOrd="0" destOrd="0" presId="urn:microsoft.com/office/officeart/2005/8/layout/orgChart1"/>
    <dgm:cxn modelId="{0821ECFF-9578-493C-9293-8AF9BBF2B874}" type="presOf" srcId="{69BEBD41-3545-40FD-BFDD-D21BD47C872E}" destId="{EA4E738B-1483-44D6-89EB-8256A9C3F87D}" srcOrd="1" destOrd="0" presId="urn:microsoft.com/office/officeart/2005/8/layout/orgChart1"/>
    <dgm:cxn modelId="{A46FA877-B0B9-4BDD-9C27-5E20BB5B4893}" type="presOf" srcId="{57A44C0D-573F-44FB-BC9E-B18382ACCC39}" destId="{9AAB9F84-69DB-4974-8FB3-17FE16A42904}" srcOrd="0" destOrd="0" presId="urn:microsoft.com/office/officeart/2005/8/layout/orgChart1"/>
    <dgm:cxn modelId="{C48A879C-A77C-4416-BAFB-414377DAEC50}" type="presOf" srcId="{B40A1E99-819E-4C0D-B671-3D134F0F7163}" destId="{3A05D6AC-55D4-4F8B-831D-7528DBB5E857}" srcOrd="0" destOrd="0" presId="urn:microsoft.com/office/officeart/2005/8/layout/orgChart1"/>
    <dgm:cxn modelId="{9038C946-4B20-46E8-AE1A-799CEDD3829B}" type="presOf" srcId="{BAA37ED3-8504-4718-82EA-2141E33A703B}" destId="{C6471DB4-9B93-437A-AEBE-F3B71F737DF8}" srcOrd="0" destOrd="0" presId="urn:microsoft.com/office/officeart/2005/8/layout/orgChart1"/>
    <dgm:cxn modelId="{25E8B89B-E1A0-46F2-9563-A5EB8BEF2042}" type="presOf" srcId="{C7336B56-6975-43EE-AA11-2CF9D86F3B72}" destId="{2F8AA862-E8D3-4043-95F3-7EBB33FDC237}" srcOrd="1" destOrd="0" presId="urn:microsoft.com/office/officeart/2005/8/layout/orgChart1"/>
    <dgm:cxn modelId="{806C2896-5075-4A56-A8CD-515E44797D5A}" type="presOf" srcId="{092024CE-8423-4E50-A34E-3122E05631CC}" destId="{2C701CAE-D8F1-461E-8A0C-C57AEB1CD6C2}" srcOrd="0" destOrd="0" presId="urn:microsoft.com/office/officeart/2005/8/layout/orgChart1"/>
    <dgm:cxn modelId="{505DCDB9-0139-4EA0-A48B-A2640AE90C62}" type="presOf" srcId="{032924AE-7BA3-4608-9D4D-A10FC22FA55B}" destId="{842224E6-60DA-412E-8A1B-7533C1377869}" srcOrd="1" destOrd="0" presId="urn:microsoft.com/office/officeart/2005/8/layout/orgChart1"/>
    <dgm:cxn modelId="{1A523FB4-AD93-4D13-A522-C10419B62064}" type="presOf" srcId="{B103CFD6-C2F2-4A76-8866-035FF64E5877}" destId="{D98E11BE-9177-4329-A5B4-B4B8653C2863}" srcOrd="0" destOrd="0" presId="urn:microsoft.com/office/officeart/2005/8/layout/orgChart1"/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0C436D5E-19FE-491E-A571-6903A75B1523}" type="presOf" srcId="{3837525C-9A2A-44D5-8B42-9C0820CF3FF9}" destId="{6AC59FBD-FAEA-42FA-8EB1-29A7CC044828}" srcOrd="0" destOrd="0" presId="urn:microsoft.com/office/officeart/2005/8/layout/orgChart1"/>
    <dgm:cxn modelId="{24FDF2B0-6A20-4B5F-BB8A-4CBBCFE6521B}" type="presOf" srcId="{41CBE71F-8A1C-4046-8B51-627382F890A8}" destId="{BD53C961-9C2E-42B5-A825-EB1CD5AF2FE3}" srcOrd="0" destOrd="0" presId="urn:microsoft.com/office/officeart/2005/8/layout/orgChart1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E29A10A5-514C-47FC-A87C-A07A98AA7B20}" type="presOf" srcId="{88415C31-82DD-4EF9-9A7A-1D4D99FB6B9D}" destId="{0936C29E-0ABE-4289-9453-F6DF249F454C}" srcOrd="1" destOrd="0" presId="urn:microsoft.com/office/officeart/2005/8/layout/orgChart1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9CA53D18-227E-4A9F-B6F4-B99EF86FFED4}" type="presOf" srcId="{DC9F82DD-39AD-486C-81D6-0E3C38A96BAD}" destId="{4F6F1802-D2DC-45F2-8B57-B9ACE00E096B}" srcOrd="0" destOrd="0" presId="urn:microsoft.com/office/officeart/2005/8/layout/orgChart1"/>
    <dgm:cxn modelId="{0FE23BEA-BCF9-4770-8C3C-207E103F4737}" type="presOf" srcId="{844909A3-F2C8-49AE-869B-AFCA0AC709DF}" destId="{5A29D58D-62CC-4731-8120-CAD4354C3E03}" srcOrd="0" destOrd="0" presId="urn:microsoft.com/office/officeart/2005/8/layout/orgChart1"/>
    <dgm:cxn modelId="{7046B0A9-49A5-4CE1-8B05-ACA7D262219C}" type="presOf" srcId="{C7336B56-6975-43EE-AA11-2CF9D86F3B72}" destId="{F7484F86-9514-4EEC-AAEC-65AD9B4B3D96}" srcOrd="0" destOrd="0" presId="urn:microsoft.com/office/officeart/2005/8/layout/orgChart1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8A2D5393-295E-45D9-A826-A4643FFA7C26}" type="presOf" srcId="{1E17A9B5-1CC6-4BF4-A5EB-2099972243B8}" destId="{F0DC39B6-0C64-430A-9FFB-4907B94E244D}" srcOrd="0" destOrd="0" presId="urn:microsoft.com/office/officeart/2005/8/layout/orgChart1"/>
    <dgm:cxn modelId="{9FD79FE9-BC4D-4995-8A90-7C402E95C21A}" type="presOf" srcId="{D656347E-658D-41DE-86E2-9688A1F66EB3}" destId="{D351E307-7A60-4733-B21C-CC6D6E5D051D}" srcOrd="0" destOrd="0" presId="urn:microsoft.com/office/officeart/2005/8/layout/orgChart1"/>
    <dgm:cxn modelId="{8C675082-A340-44C9-B24B-B36F5AABBF1C}" type="presOf" srcId="{6A766238-49C0-489C-9759-5801318FB123}" destId="{F4F60A8B-BCFE-4E33-9289-BF4CA9206F7B}" srcOrd="1" destOrd="0" presId="urn:microsoft.com/office/officeart/2005/8/layout/orgChart1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F8AF9D22-2ACA-471F-B642-1B064800A590}" type="presOf" srcId="{032924AE-7BA3-4608-9D4D-A10FC22FA55B}" destId="{FCA2B357-06A1-4199-999C-BBE32872F828}" srcOrd="0" destOrd="0" presId="urn:microsoft.com/office/officeart/2005/8/layout/orgChart1"/>
    <dgm:cxn modelId="{A78736F1-38BB-4516-AB10-A6011BE070BC}" type="presOf" srcId="{DCCE79F2-51DC-4E3A-8F3D-0CB311D1F14D}" destId="{A8ED66CC-CBB3-4EB5-ADE1-6E062170315B}" srcOrd="1" destOrd="0" presId="urn:microsoft.com/office/officeart/2005/8/layout/orgChart1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58466C87-5E15-4FF2-B9A2-2CA2C89C1ADD}" type="presOf" srcId="{D5F013B3-4B4E-4E38-9BAF-4B34B2BB0C79}" destId="{14A5ABF2-8B49-4694-AC4C-1A898869B017}" srcOrd="1" destOrd="0" presId="urn:microsoft.com/office/officeart/2005/8/layout/orgChart1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E857667B-D3D3-4014-AA87-64B63737E5A7}" type="presOf" srcId="{51AC05A3-5125-4631-8328-EE9742C5CE1F}" destId="{7533127D-6F77-420D-9337-03A9B17677A7}" srcOrd="0" destOrd="0" presId="urn:microsoft.com/office/officeart/2005/8/layout/orgChart1"/>
    <dgm:cxn modelId="{A985463A-AE38-4C4A-AC37-3C26B8B0C0FD}" type="presOf" srcId="{E2FDDA39-0A56-4C19-9570-F6322A50CD7C}" destId="{C95AECE2-07C4-42E7-90DA-5CD8EA216CFC}" srcOrd="0" destOrd="0" presId="urn:microsoft.com/office/officeart/2005/8/layout/orgChart1"/>
    <dgm:cxn modelId="{5C534FBC-25DB-4706-BE0E-AE451E2BE66B}" type="presOf" srcId="{43C964D4-3EA5-4709-BA45-DC9671707267}" destId="{87899BB1-A811-4B2D-8FA3-633A97B1A6A6}" srcOrd="1" destOrd="0" presId="urn:microsoft.com/office/officeart/2005/8/layout/orgChart1"/>
    <dgm:cxn modelId="{FDFC1FF7-2546-4BDB-B387-8DB010C917F5}" type="presOf" srcId="{B40A1E99-819E-4C0D-B671-3D134F0F7163}" destId="{179F0FCD-C306-4B84-A7DF-E34F9FAB6F56}" srcOrd="1" destOrd="0" presId="urn:microsoft.com/office/officeart/2005/8/layout/orgChart1"/>
    <dgm:cxn modelId="{3062B8B0-A1B1-4E91-85DF-2349C9167556}" type="presOf" srcId="{0ED209FE-B93C-493B-85A2-BA5863869AE7}" destId="{B4ADFA40-1DC3-4BD0-BAE4-D5BA4FDF2B3E}" srcOrd="0" destOrd="0" presId="urn:microsoft.com/office/officeart/2005/8/layout/orgChart1"/>
    <dgm:cxn modelId="{5C500729-74CA-4EA9-B2A0-BDB9577A0093}" type="presOf" srcId="{D5F013B3-4B4E-4E38-9BAF-4B34B2BB0C79}" destId="{26E61D30-5696-4E05-9044-AF73EF27DAB2}" srcOrd="0" destOrd="0" presId="urn:microsoft.com/office/officeart/2005/8/layout/orgChart1"/>
    <dgm:cxn modelId="{42E355A9-0AA2-4D20-AE44-205CCA74B589}" type="presOf" srcId="{00B822AA-E50D-409C-8E77-78CE41F17C4F}" destId="{EE7467E8-D778-4C18-9C7C-925EF25B0DC2}" srcOrd="1" destOrd="0" presId="urn:microsoft.com/office/officeart/2005/8/layout/orgChart1"/>
    <dgm:cxn modelId="{C0D92E27-6949-40A3-B270-2AAB94115AB7}" type="presOf" srcId="{CE683E6A-A313-4F5C-8639-235783D1198F}" destId="{6C1B72B2-EE6C-495B-ADAD-8508CE8EB807}" srcOrd="0" destOrd="0" presId="urn:microsoft.com/office/officeart/2005/8/layout/orgChart1"/>
    <dgm:cxn modelId="{43A8BB9A-27A8-4CEC-9ED7-D66AC008F45B}" type="presOf" srcId="{B103CFD6-C2F2-4A76-8866-035FF64E5877}" destId="{2FA1AE03-77C2-487B-948B-82122901556A}" srcOrd="1" destOrd="0" presId="urn:microsoft.com/office/officeart/2005/8/layout/orgChart1"/>
    <dgm:cxn modelId="{3C6124B9-98BE-4F22-8DB6-B11F1CD88360}" type="presOf" srcId="{D3B00EB5-7252-4C54-A138-4FDE2761BA89}" destId="{77FF546B-1ADB-4B35-B705-B48DE95D0A7F}" srcOrd="0" destOrd="0" presId="urn:microsoft.com/office/officeart/2005/8/layout/orgChart1"/>
    <dgm:cxn modelId="{966C4EB3-3A47-4E08-8407-E28EA0A4DDD8}" type="presParOf" srcId="{6C1B72B2-EE6C-495B-ADAD-8508CE8EB807}" destId="{B9578B13-712D-4BAD-A28F-A7352074EDA6}" srcOrd="0" destOrd="0" presId="urn:microsoft.com/office/officeart/2005/8/layout/orgChart1"/>
    <dgm:cxn modelId="{DECBB777-B494-4FD2-8BFC-6F19E32465AE}" type="presParOf" srcId="{B9578B13-712D-4BAD-A28F-A7352074EDA6}" destId="{EA34C8C8-6EC1-483B-8E39-8E6926CED3CE}" srcOrd="0" destOrd="0" presId="urn:microsoft.com/office/officeart/2005/8/layout/orgChart1"/>
    <dgm:cxn modelId="{7A38E91B-0D99-4E0F-B9B5-DB2E8731F0A8}" type="presParOf" srcId="{EA34C8C8-6EC1-483B-8E39-8E6926CED3CE}" destId="{D98E11BE-9177-4329-A5B4-B4B8653C2863}" srcOrd="0" destOrd="0" presId="urn:microsoft.com/office/officeart/2005/8/layout/orgChart1"/>
    <dgm:cxn modelId="{9D7DA422-4912-453A-BA0B-A980E9926581}" type="presParOf" srcId="{EA34C8C8-6EC1-483B-8E39-8E6926CED3CE}" destId="{2FA1AE03-77C2-487B-948B-82122901556A}" srcOrd="1" destOrd="0" presId="urn:microsoft.com/office/officeart/2005/8/layout/orgChart1"/>
    <dgm:cxn modelId="{615A7BF2-0927-4776-957F-EAAA68A0ED31}" type="presParOf" srcId="{B9578B13-712D-4BAD-A28F-A7352074EDA6}" destId="{9C5DF944-3D7A-473D-A789-5CA86652B8F8}" srcOrd="1" destOrd="0" presId="urn:microsoft.com/office/officeart/2005/8/layout/orgChart1"/>
    <dgm:cxn modelId="{33E22102-265F-4205-AA6F-CD7AD547D7E6}" type="presParOf" srcId="{9C5DF944-3D7A-473D-A789-5CA86652B8F8}" destId="{D351E307-7A60-4733-B21C-CC6D6E5D051D}" srcOrd="0" destOrd="0" presId="urn:microsoft.com/office/officeart/2005/8/layout/orgChart1"/>
    <dgm:cxn modelId="{8A43F95E-8577-43F3-9430-22869D2B117D}" type="presParOf" srcId="{9C5DF944-3D7A-473D-A789-5CA86652B8F8}" destId="{60FE5B31-E82E-49E2-9469-B5D5674278BC}" srcOrd="1" destOrd="0" presId="urn:microsoft.com/office/officeart/2005/8/layout/orgChart1"/>
    <dgm:cxn modelId="{F40F4572-9921-444F-9484-52B9040041BD}" type="presParOf" srcId="{60FE5B31-E82E-49E2-9469-B5D5674278BC}" destId="{CB88DD46-0D40-4A1B-9C97-26FA4C46EB15}" srcOrd="0" destOrd="0" presId="urn:microsoft.com/office/officeart/2005/8/layout/orgChart1"/>
    <dgm:cxn modelId="{CD92D39C-5D8F-497D-91EC-704FA19D4972}" type="presParOf" srcId="{CB88DD46-0D40-4A1B-9C97-26FA4C46EB15}" destId="{ABF5B3AF-9C3F-43AC-89B9-A4B84688B739}" srcOrd="0" destOrd="0" presId="urn:microsoft.com/office/officeart/2005/8/layout/orgChart1"/>
    <dgm:cxn modelId="{550E0927-7330-46F2-862A-B6F0085800EF}" type="presParOf" srcId="{CB88DD46-0D40-4A1B-9C97-26FA4C46EB15}" destId="{87899BB1-A811-4B2D-8FA3-633A97B1A6A6}" srcOrd="1" destOrd="0" presId="urn:microsoft.com/office/officeart/2005/8/layout/orgChart1"/>
    <dgm:cxn modelId="{94E5FD69-70BC-4E00-975E-B446C856C513}" type="presParOf" srcId="{60FE5B31-E82E-49E2-9469-B5D5674278BC}" destId="{B6A20B03-CFA9-41D8-9956-9F0EB448DC4A}" srcOrd="1" destOrd="0" presId="urn:microsoft.com/office/officeart/2005/8/layout/orgChart1"/>
    <dgm:cxn modelId="{E51BE27E-0E58-4D65-A9D3-6EC09ED507A4}" type="presParOf" srcId="{B6A20B03-CFA9-41D8-9956-9F0EB448DC4A}" destId="{CD65CBB6-B9A3-48AB-AFB3-4BE4B03553D3}" srcOrd="0" destOrd="0" presId="urn:microsoft.com/office/officeart/2005/8/layout/orgChart1"/>
    <dgm:cxn modelId="{8A9CEE72-AC11-4879-9F09-59F384EF6442}" type="presParOf" srcId="{B6A20B03-CFA9-41D8-9956-9F0EB448DC4A}" destId="{ED1F0A6D-21D1-431E-B021-19DC70288741}" srcOrd="1" destOrd="0" presId="urn:microsoft.com/office/officeart/2005/8/layout/orgChart1"/>
    <dgm:cxn modelId="{95F6DD88-95F5-4AD9-823A-5E1F67868BEC}" type="presParOf" srcId="{ED1F0A6D-21D1-431E-B021-19DC70288741}" destId="{3035FF76-B78F-49A4-AACF-E2FF3786028F}" srcOrd="0" destOrd="0" presId="urn:microsoft.com/office/officeart/2005/8/layout/orgChart1"/>
    <dgm:cxn modelId="{A813A540-2DFF-4366-9123-52763CBBE248}" type="presParOf" srcId="{3035FF76-B78F-49A4-AACF-E2FF3786028F}" destId="{F0DC39B6-0C64-430A-9FFB-4907B94E244D}" srcOrd="0" destOrd="0" presId="urn:microsoft.com/office/officeart/2005/8/layout/orgChart1"/>
    <dgm:cxn modelId="{8912D5A7-1AFB-41D6-B134-9C41342C8105}" type="presParOf" srcId="{3035FF76-B78F-49A4-AACF-E2FF3786028F}" destId="{0044642D-BF6E-4946-989D-7BC76303D8B1}" srcOrd="1" destOrd="0" presId="urn:microsoft.com/office/officeart/2005/8/layout/orgChart1"/>
    <dgm:cxn modelId="{33E7C0C3-A5EB-4498-8DA5-561E96EADEDB}" type="presParOf" srcId="{ED1F0A6D-21D1-431E-B021-19DC70288741}" destId="{6F92EC3E-8AAE-41C7-BFFF-85E9DBCB215A}" srcOrd="1" destOrd="0" presId="urn:microsoft.com/office/officeart/2005/8/layout/orgChart1"/>
    <dgm:cxn modelId="{EFC9A4D9-6F8F-44BB-802E-893E33B2CE9B}" type="presParOf" srcId="{ED1F0A6D-21D1-431E-B021-19DC70288741}" destId="{C359BE23-B469-48EB-819D-6F6FDCDBB0A8}" srcOrd="2" destOrd="0" presId="urn:microsoft.com/office/officeart/2005/8/layout/orgChart1"/>
    <dgm:cxn modelId="{C5CC020C-0108-46C0-AC03-63059ED0229C}" type="presParOf" srcId="{B6A20B03-CFA9-41D8-9956-9F0EB448DC4A}" destId="{6AC59FBD-FAEA-42FA-8EB1-29A7CC044828}" srcOrd="2" destOrd="0" presId="urn:microsoft.com/office/officeart/2005/8/layout/orgChart1"/>
    <dgm:cxn modelId="{C52F0673-D289-422B-99C2-4EAAAC89A126}" type="presParOf" srcId="{B6A20B03-CFA9-41D8-9956-9F0EB448DC4A}" destId="{F2E1EDE4-99F4-4CBC-BA6A-91AF00914823}" srcOrd="3" destOrd="0" presId="urn:microsoft.com/office/officeart/2005/8/layout/orgChart1"/>
    <dgm:cxn modelId="{E4C38CC8-4CE2-46A6-83B5-0EB53716FBD8}" type="presParOf" srcId="{F2E1EDE4-99F4-4CBC-BA6A-91AF00914823}" destId="{795B4B98-FEFB-4DAB-B785-2E28918B1C7E}" srcOrd="0" destOrd="0" presId="urn:microsoft.com/office/officeart/2005/8/layout/orgChart1"/>
    <dgm:cxn modelId="{0EA0DEFF-5F54-4D9A-8A71-4FE06BC27DFD}" type="presParOf" srcId="{795B4B98-FEFB-4DAB-B785-2E28918B1C7E}" destId="{C9EB4BFF-95DA-49B7-87A2-66A52A4FCDFA}" srcOrd="0" destOrd="0" presId="urn:microsoft.com/office/officeart/2005/8/layout/orgChart1"/>
    <dgm:cxn modelId="{2C66F1FD-DEED-4DEF-9838-9A65EC901AC6}" type="presParOf" srcId="{795B4B98-FEFB-4DAB-B785-2E28918B1C7E}" destId="{40CBCC65-FD09-4B94-B9C9-3482617F2627}" srcOrd="1" destOrd="0" presId="urn:microsoft.com/office/officeart/2005/8/layout/orgChart1"/>
    <dgm:cxn modelId="{47622E89-34DA-4357-B139-6F0FC7B413A0}" type="presParOf" srcId="{F2E1EDE4-99F4-4CBC-BA6A-91AF00914823}" destId="{6E67D5E8-91A3-4A9C-B70E-60777B0DD65E}" srcOrd="1" destOrd="0" presId="urn:microsoft.com/office/officeart/2005/8/layout/orgChart1"/>
    <dgm:cxn modelId="{4137E1D2-6C72-4E8F-9270-46673832957E}" type="presParOf" srcId="{F2E1EDE4-99F4-4CBC-BA6A-91AF00914823}" destId="{9041FCB5-DDBA-4A82-87F1-A20AE1F0ECFA}" srcOrd="2" destOrd="0" presId="urn:microsoft.com/office/officeart/2005/8/layout/orgChart1"/>
    <dgm:cxn modelId="{5FB07D0B-9650-483B-8698-B34CF6505D59}" type="presParOf" srcId="{B6A20B03-CFA9-41D8-9956-9F0EB448DC4A}" destId="{D644628E-4C6F-4DF2-8C07-D2B66E3A4757}" srcOrd="4" destOrd="0" presId="urn:microsoft.com/office/officeart/2005/8/layout/orgChart1"/>
    <dgm:cxn modelId="{C78C8738-8A4A-41B7-99E6-B6D82D959C4F}" type="presParOf" srcId="{B6A20B03-CFA9-41D8-9956-9F0EB448DC4A}" destId="{4C59CDCC-8171-42A8-836D-8A7ADEF309D0}" srcOrd="5" destOrd="0" presId="urn:microsoft.com/office/officeart/2005/8/layout/orgChart1"/>
    <dgm:cxn modelId="{2BC43998-31D4-461C-8536-7FAD131B80BD}" type="presParOf" srcId="{4C59CDCC-8171-42A8-836D-8A7ADEF309D0}" destId="{FED7DC99-D3B3-46B2-AE57-14D47B1F3671}" srcOrd="0" destOrd="0" presId="urn:microsoft.com/office/officeart/2005/8/layout/orgChart1"/>
    <dgm:cxn modelId="{3965088E-F038-4534-B139-14AF8427974A}" type="presParOf" srcId="{FED7DC99-D3B3-46B2-AE57-14D47B1F3671}" destId="{8F3E2022-AB5E-4438-BDBE-146FD19E8285}" srcOrd="0" destOrd="0" presId="urn:microsoft.com/office/officeart/2005/8/layout/orgChart1"/>
    <dgm:cxn modelId="{12F2B68C-DD63-4561-9272-9043C84AF62A}" type="presParOf" srcId="{FED7DC99-D3B3-46B2-AE57-14D47B1F3671}" destId="{F4F60A8B-BCFE-4E33-9289-BF4CA9206F7B}" srcOrd="1" destOrd="0" presId="urn:microsoft.com/office/officeart/2005/8/layout/orgChart1"/>
    <dgm:cxn modelId="{1B805D00-D256-4577-8C11-7A1EE808F71D}" type="presParOf" srcId="{4C59CDCC-8171-42A8-836D-8A7ADEF309D0}" destId="{0717BF70-BD3E-4FBF-92BE-2C7F71500E41}" srcOrd="1" destOrd="0" presId="urn:microsoft.com/office/officeart/2005/8/layout/orgChart1"/>
    <dgm:cxn modelId="{AC0AE4FE-51CC-4683-B567-B25ACB1FD1CA}" type="presParOf" srcId="{4C59CDCC-8171-42A8-836D-8A7ADEF309D0}" destId="{0E63D1F7-0BB7-4B23-80D6-B69D7359A638}" srcOrd="2" destOrd="0" presId="urn:microsoft.com/office/officeart/2005/8/layout/orgChart1"/>
    <dgm:cxn modelId="{D7C66DCA-D4A2-488F-B4F4-8A09B0CA3641}" type="presParOf" srcId="{B6A20B03-CFA9-41D8-9956-9F0EB448DC4A}" destId="{52D64095-8F0B-43C5-A134-4F8EB745D0AC}" srcOrd="6" destOrd="0" presId="urn:microsoft.com/office/officeart/2005/8/layout/orgChart1"/>
    <dgm:cxn modelId="{AF181DF8-2F2A-4A38-B293-74190CF536A0}" type="presParOf" srcId="{B6A20B03-CFA9-41D8-9956-9F0EB448DC4A}" destId="{65175C4B-27F3-41C0-9093-49201195521B}" srcOrd="7" destOrd="0" presId="urn:microsoft.com/office/officeart/2005/8/layout/orgChart1"/>
    <dgm:cxn modelId="{EEC3A6F5-5BCF-4088-AED6-F2C5E6B288E7}" type="presParOf" srcId="{65175C4B-27F3-41C0-9093-49201195521B}" destId="{418B0B64-07DF-4A86-8188-2B3D12FF0C1B}" srcOrd="0" destOrd="0" presId="urn:microsoft.com/office/officeart/2005/8/layout/orgChart1"/>
    <dgm:cxn modelId="{0D71ACFE-6A9B-4823-BE43-94C545BA66B3}" type="presParOf" srcId="{418B0B64-07DF-4A86-8188-2B3D12FF0C1B}" destId="{FCA2B357-06A1-4199-999C-BBE32872F828}" srcOrd="0" destOrd="0" presId="urn:microsoft.com/office/officeart/2005/8/layout/orgChart1"/>
    <dgm:cxn modelId="{D2E903AA-C87C-4DCB-A5D4-CFC9B2E84066}" type="presParOf" srcId="{418B0B64-07DF-4A86-8188-2B3D12FF0C1B}" destId="{842224E6-60DA-412E-8A1B-7533C1377869}" srcOrd="1" destOrd="0" presId="urn:microsoft.com/office/officeart/2005/8/layout/orgChart1"/>
    <dgm:cxn modelId="{CF00F29D-0B4A-441B-9F93-93C6A8504992}" type="presParOf" srcId="{65175C4B-27F3-41C0-9093-49201195521B}" destId="{5FEE9627-663F-4879-B764-2FCAC3BEDB01}" srcOrd="1" destOrd="0" presId="urn:microsoft.com/office/officeart/2005/8/layout/orgChart1"/>
    <dgm:cxn modelId="{C15C6F37-19E4-4588-AAAA-E8E9E81F1FA2}" type="presParOf" srcId="{65175C4B-27F3-41C0-9093-49201195521B}" destId="{D211A30E-3DD6-4F3B-A936-B6D9FD1B5AD6}" srcOrd="2" destOrd="0" presId="urn:microsoft.com/office/officeart/2005/8/layout/orgChart1"/>
    <dgm:cxn modelId="{ED144D36-ABA7-4351-A1CC-9B62D34D8887}" type="presParOf" srcId="{60FE5B31-E82E-49E2-9469-B5D5674278BC}" destId="{0A55CB08-0585-4E83-BB9C-6136411D5C97}" srcOrd="2" destOrd="0" presId="urn:microsoft.com/office/officeart/2005/8/layout/orgChart1"/>
    <dgm:cxn modelId="{8DE55B9E-E339-4434-9AA2-44CAA97529BC}" type="presParOf" srcId="{9C5DF944-3D7A-473D-A789-5CA86652B8F8}" destId="{1AE91293-7748-4E52-8855-7B838C555EB9}" srcOrd="2" destOrd="0" presId="urn:microsoft.com/office/officeart/2005/8/layout/orgChart1"/>
    <dgm:cxn modelId="{C4CB39BC-7D84-44B6-9B87-CB2FCEB486EF}" type="presParOf" srcId="{9C5DF944-3D7A-473D-A789-5CA86652B8F8}" destId="{8BAB2199-5159-41F9-8708-33820C9B03A9}" srcOrd="3" destOrd="0" presId="urn:microsoft.com/office/officeart/2005/8/layout/orgChart1"/>
    <dgm:cxn modelId="{397A6F5E-4062-48BD-9F4F-3DA6E7D30478}" type="presParOf" srcId="{8BAB2199-5159-41F9-8708-33820C9B03A9}" destId="{4AEEF0FD-EB99-4BD5-89CD-011B1DDC19F8}" srcOrd="0" destOrd="0" presId="urn:microsoft.com/office/officeart/2005/8/layout/orgChart1"/>
    <dgm:cxn modelId="{819FF779-165A-4650-9C98-29D0689F6D33}" type="presParOf" srcId="{4AEEF0FD-EB99-4BD5-89CD-011B1DDC19F8}" destId="{86ECFBC0-6EDE-49D7-A5E4-E61CBAF4A092}" srcOrd="0" destOrd="0" presId="urn:microsoft.com/office/officeart/2005/8/layout/orgChart1"/>
    <dgm:cxn modelId="{CCDFAE63-418E-4875-A80A-A4FBC95688BF}" type="presParOf" srcId="{4AEEF0FD-EB99-4BD5-89CD-011B1DDC19F8}" destId="{EE7467E8-D778-4C18-9C7C-925EF25B0DC2}" srcOrd="1" destOrd="0" presId="urn:microsoft.com/office/officeart/2005/8/layout/orgChart1"/>
    <dgm:cxn modelId="{B81C1C08-EEA1-4B3B-BC23-1089A504A727}" type="presParOf" srcId="{8BAB2199-5159-41F9-8708-33820C9B03A9}" destId="{70B62D43-4B2E-478D-8091-7F950B36BC86}" srcOrd="1" destOrd="0" presId="urn:microsoft.com/office/officeart/2005/8/layout/orgChart1"/>
    <dgm:cxn modelId="{438A6C9B-B060-491C-8601-EDCFE8B6A010}" type="presParOf" srcId="{70B62D43-4B2E-478D-8091-7F950B36BC86}" destId="{5A29D58D-62CC-4731-8120-CAD4354C3E03}" srcOrd="0" destOrd="0" presId="urn:microsoft.com/office/officeart/2005/8/layout/orgChart1"/>
    <dgm:cxn modelId="{87E5945E-4E0A-4264-A9C5-3A22D21DC54F}" type="presParOf" srcId="{70B62D43-4B2E-478D-8091-7F950B36BC86}" destId="{20684FA8-0955-4E86-9890-955AAE2FB70E}" srcOrd="1" destOrd="0" presId="urn:microsoft.com/office/officeart/2005/8/layout/orgChart1"/>
    <dgm:cxn modelId="{6AA4D05C-BF42-4D95-9F88-1B7BA4DA4480}" type="presParOf" srcId="{20684FA8-0955-4E86-9890-955AAE2FB70E}" destId="{357DF0A8-BCC0-4D40-9A29-811D9B3E8CE1}" srcOrd="0" destOrd="0" presId="urn:microsoft.com/office/officeart/2005/8/layout/orgChart1"/>
    <dgm:cxn modelId="{2F85569A-ACC1-4195-9DFB-EC13440ED4B6}" type="presParOf" srcId="{357DF0A8-BCC0-4D40-9A29-811D9B3E8CE1}" destId="{7533127D-6F77-420D-9337-03A9B17677A7}" srcOrd="0" destOrd="0" presId="urn:microsoft.com/office/officeart/2005/8/layout/orgChart1"/>
    <dgm:cxn modelId="{86D6457F-76CE-4FFC-870E-A7681F2B279F}" type="presParOf" srcId="{357DF0A8-BCC0-4D40-9A29-811D9B3E8CE1}" destId="{75DCBE71-7469-49E9-81E5-E6A43E3EC0DC}" srcOrd="1" destOrd="0" presId="urn:microsoft.com/office/officeart/2005/8/layout/orgChart1"/>
    <dgm:cxn modelId="{C87534C6-3DB1-4401-A6CC-984E6BB7924F}" type="presParOf" srcId="{20684FA8-0955-4E86-9890-955AAE2FB70E}" destId="{321B0D03-50FC-44EB-B561-D21A2CD4B482}" srcOrd="1" destOrd="0" presId="urn:microsoft.com/office/officeart/2005/8/layout/orgChart1"/>
    <dgm:cxn modelId="{487D11E5-18B8-4F75-9808-55A0CCEAE1ED}" type="presParOf" srcId="{20684FA8-0955-4E86-9890-955AAE2FB70E}" destId="{0654A2B9-B227-48A6-941C-DD027142ECCE}" srcOrd="2" destOrd="0" presId="urn:microsoft.com/office/officeart/2005/8/layout/orgChart1"/>
    <dgm:cxn modelId="{63ABE3E2-1018-42E9-9C2D-1F1BE31EE168}" type="presParOf" srcId="{70B62D43-4B2E-478D-8091-7F950B36BC86}" destId="{77FF546B-1ADB-4B35-B705-B48DE95D0A7F}" srcOrd="2" destOrd="0" presId="urn:microsoft.com/office/officeart/2005/8/layout/orgChart1"/>
    <dgm:cxn modelId="{D3EAE4E3-D7E6-4730-94EB-0E3A5F9B8E70}" type="presParOf" srcId="{70B62D43-4B2E-478D-8091-7F950B36BC86}" destId="{69C13562-DBB8-42F8-AE39-8AFEF8ED4982}" srcOrd="3" destOrd="0" presId="urn:microsoft.com/office/officeart/2005/8/layout/orgChart1"/>
    <dgm:cxn modelId="{003035ED-C0FC-4448-ABB9-D4CB61974E80}" type="presParOf" srcId="{69C13562-DBB8-42F8-AE39-8AFEF8ED4982}" destId="{896D96FE-EA05-4066-8BE5-F7366BA3777A}" srcOrd="0" destOrd="0" presId="urn:microsoft.com/office/officeart/2005/8/layout/orgChart1"/>
    <dgm:cxn modelId="{7B88238E-587B-4DF0-ABEB-21514B3C7080}" type="presParOf" srcId="{896D96FE-EA05-4066-8BE5-F7366BA3777A}" destId="{079C46BA-E270-4C4F-9AA8-92E32A64D736}" srcOrd="0" destOrd="0" presId="urn:microsoft.com/office/officeart/2005/8/layout/orgChart1"/>
    <dgm:cxn modelId="{6C42882E-B0E7-4659-89DE-4DC5A57416C2}" type="presParOf" srcId="{896D96FE-EA05-4066-8BE5-F7366BA3777A}" destId="{3AA4BA60-CAF3-4B65-8A7B-26648B565082}" srcOrd="1" destOrd="0" presId="urn:microsoft.com/office/officeart/2005/8/layout/orgChart1"/>
    <dgm:cxn modelId="{D34CAE6A-E0E8-4592-9795-8EBDCEF89E11}" type="presParOf" srcId="{69C13562-DBB8-42F8-AE39-8AFEF8ED4982}" destId="{54F082B5-2FAD-490F-B257-B96DCB3E19FC}" srcOrd="1" destOrd="0" presId="urn:microsoft.com/office/officeart/2005/8/layout/orgChart1"/>
    <dgm:cxn modelId="{C684DF89-121B-44B4-BE07-C3A0048650D2}" type="presParOf" srcId="{69C13562-DBB8-42F8-AE39-8AFEF8ED4982}" destId="{6C846A69-A00E-4FB9-80C7-DC7FE13BD4B5}" srcOrd="2" destOrd="0" presId="urn:microsoft.com/office/officeart/2005/8/layout/orgChart1"/>
    <dgm:cxn modelId="{9EF6D65B-6A03-4C01-B5B0-EFBEEE9EA68E}" type="presParOf" srcId="{70B62D43-4B2E-478D-8091-7F950B36BC86}" destId="{C6471DB4-9B93-437A-AEBE-F3B71F737DF8}" srcOrd="4" destOrd="0" presId="urn:microsoft.com/office/officeart/2005/8/layout/orgChart1"/>
    <dgm:cxn modelId="{0A875C4D-F91F-47E5-9F05-C777696C98CA}" type="presParOf" srcId="{70B62D43-4B2E-478D-8091-7F950B36BC86}" destId="{CD8B12E6-DD1E-4D70-BE7C-A5443A3D84D1}" srcOrd="5" destOrd="0" presId="urn:microsoft.com/office/officeart/2005/8/layout/orgChart1"/>
    <dgm:cxn modelId="{378E2D63-3E40-4943-BD7B-535A382B3928}" type="presParOf" srcId="{CD8B12E6-DD1E-4D70-BE7C-A5443A3D84D1}" destId="{C0FBA54D-3A3D-42F4-B1C8-ADE0E74CCC4D}" srcOrd="0" destOrd="0" presId="urn:microsoft.com/office/officeart/2005/8/layout/orgChart1"/>
    <dgm:cxn modelId="{407841D6-5637-499A-858D-9E308DD816F5}" type="presParOf" srcId="{C0FBA54D-3A3D-42F4-B1C8-ADE0E74CCC4D}" destId="{30DA9891-B7C7-405D-9015-1C3DF0E9850F}" srcOrd="0" destOrd="0" presId="urn:microsoft.com/office/officeart/2005/8/layout/orgChart1"/>
    <dgm:cxn modelId="{75313114-3766-46BA-A551-97C86AEB67E8}" type="presParOf" srcId="{C0FBA54D-3A3D-42F4-B1C8-ADE0E74CCC4D}" destId="{5EC808F1-181C-42C2-975C-2B558EBCB7FE}" srcOrd="1" destOrd="0" presId="urn:microsoft.com/office/officeart/2005/8/layout/orgChart1"/>
    <dgm:cxn modelId="{43C87B4B-1D0C-45B6-8508-84F7B145C29B}" type="presParOf" srcId="{CD8B12E6-DD1E-4D70-BE7C-A5443A3D84D1}" destId="{3C11D65F-2A65-4A7E-9C15-AA6406FE6F0B}" srcOrd="1" destOrd="0" presId="urn:microsoft.com/office/officeart/2005/8/layout/orgChart1"/>
    <dgm:cxn modelId="{109E7320-295A-47AB-9898-6CEE8486154D}" type="presParOf" srcId="{CD8B12E6-DD1E-4D70-BE7C-A5443A3D84D1}" destId="{07414A68-C8A8-4CE7-984E-48064FC49AF5}" srcOrd="2" destOrd="0" presId="urn:microsoft.com/office/officeart/2005/8/layout/orgChart1"/>
    <dgm:cxn modelId="{D7245CF4-80F6-43B7-9E34-2CAC1447B84D}" type="presParOf" srcId="{70B62D43-4B2E-478D-8091-7F950B36BC86}" destId="{BD53C961-9C2E-42B5-A825-EB1CD5AF2FE3}" srcOrd="6" destOrd="0" presId="urn:microsoft.com/office/officeart/2005/8/layout/orgChart1"/>
    <dgm:cxn modelId="{9A04A042-3A78-4CEA-BE57-D05A2F56AC40}" type="presParOf" srcId="{70B62D43-4B2E-478D-8091-7F950B36BC86}" destId="{2AD0F394-908E-4BF8-9902-81719C192207}" srcOrd="7" destOrd="0" presId="urn:microsoft.com/office/officeart/2005/8/layout/orgChart1"/>
    <dgm:cxn modelId="{200FD6C5-6114-4506-865F-FE1B9B3BBBE5}" type="presParOf" srcId="{2AD0F394-908E-4BF8-9902-81719C192207}" destId="{6508E9AA-32AD-45CE-ACB4-E452A2309B43}" srcOrd="0" destOrd="0" presId="urn:microsoft.com/office/officeart/2005/8/layout/orgChart1"/>
    <dgm:cxn modelId="{C06C3D47-D78A-4633-90E5-7A5447BBDC97}" type="presParOf" srcId="{6508E9AA-32AD-45CE-ACB4-E452A2309B43}" destId="{26E61D30-5696-4E05-9044-AF73EF27DAB2}" srcOrd="0" destOrd="0" presId="urn:microsoft.com/office/officeart/2005/8/layout/orgChart1"/>
    <dgm:cxn modelId="{74D605C7-2E78-4C92-9D1E-01F647BEC45E}" type="presParOf" srcId="{6508E9AA-32AD-45CE-ACB4-E452A2309B43}" destId="{14A5ABF2-8B49-4694-AC4C-1A898869B017}" srcOrd="1" destOrd="0" presId="urn:microsoft.com/office/officeart/2005/8/layout/orgChart1"/>
    <dgm:cxn modelId="{A08C77D2-58CB-403D-A53D-93E5216AFBAC}" type="presParOf" srcId="{2AD0F394-908E-4BF8-9902-81719C192207}" destId="{E95C75F7-7305-47DE-985C-550E435481C9}" srcOrd="1" destOrd="0" presId="urn:microsoft.com/office/officeart/2005/8/layout/orgChart1"/>
    <dgm:cxn modelId="{5E0A4CA3-3B94-4189-8468-164A190A62CD}" type="presParOf" srcId="{2AD0F394-908E-4BF8-9902-81719C192207}" destId="{ADFD56FF-A789-4A68-9B2D-8E4E857854C2}" srcOrd="2" destOrd="0" presId="urn:microsoft.com/office/officeart/2005/8/layout/orgChart1"/>
    <dgm:cxn modelId="{272E6FE4-C831-4BC9-BA27-1C12E0C0161B}" type="presParOf" srcId="{70B62D43-4B2E-478D-8091-7F950B36BC86}" destId="{B4ADFA40-1DC3-4BD0-BAE4-D5BA4FDF2B3E}" srcOrd="8" destOrd="0" presId="urn:microsoft.com/office/officeart/2005/8/layout/orgChart1"/>
    <dgm:cxn modelId="{43E95415-8251-4F1B-9B23-19A73592BD08}" type="presParOf" srcId="{70B62D43-4B2E-478D-8091-7F950B36BC86}" destId="{74623D81-D47A-4BDB-A76C-094846D41FA8}" srcOrd="9" destOrd="0" presId="urn:microsoft.com/office/officeart/2005/8/layout/orgChart1"/>
    <dgm:cxn modelId="{B46A80BB-DAE8-4DBD-9806-DFFA9AC3729B}" type="presParOf" srcId="{74623D81-D47A-4BDB-A76C-094846D41FA8}" destId="{A5AFB960-0B8B-4E03-885A-2579269F7DC1}" srcOrd="0" destOrd="0" presId="urn:microsoft.com/office/officeart/2005/8/layout/orgChart1"/>
    <dgm:cxn modelId="{AA2CF703-E1C8-4A77-88D1-8C7DDB803946}" type="presParOf" srcId="{A5AFB960-0B8B-4E03-885A-2579269F7DC1}" destId="{3A05D6AC-55D4-4F8B-831D-7528DBB5E857}" srcOrd="0" destOrd="0" presId="urn:microsoft.com/office/officeart/2005/8/layout/orgChart1"/>
    <dgm:cxn modelId="{5E2EB82E-1691-47FD-8731-9B23D6919C89}" type="presParOf" srcId="{A5AFB960-0B8B-4E03-885A-2579269F7DC1}" destId="{179F0FCD-C306-4B84-A7DF-E34F9FAB6F56}" srcOrd="1" destOrd="0" presId="urn:microsoft.com/office/officeart/2005/8/layout/orgChart1"/>
    <dgm:cxn modelId="{90258B13-174C-4B23-B0E4-58E0F6B68317}" type="presParOf" srcId="{74623D81-D47A-4BDB-A76C-094846D41FA8}" destId="{856F8CB3-7FD8-44A2-BD9F-D0A3BBBFD7B2}" srcOrd="1" destOrd="0" presId="urn:microsoft.com/office/officeart/2005/8/layout/orgChart1"/>
    <dgm:cxn modelId="{37547E2D-B52A-4F7C-9506-2D236B45912E}" type="presParOf" srcId="{74623D81-D47A-4BDB-A76C-094846D41FA8}" destId="{E41C3208-7C36-4192-9EA5-1F0C4DB4A826}" srcOrd="2" destOrd="0" presId="urn:microsoft.com/office/officeart/2005/8/layout/orgChart1"/>
    <dgm:cxn modelId="{07AD87E4-AD6F-4CA7-9172-82EE61A7A8DA}" type="presParOf" srcId="{8BAB2199-5159-41F9-8708-33820C9B03A9}" destId="{FB705D8D-4B0F-418C-BE22-C9FC935B08A3}" srcOrd="2" destOrd="0" presId="urn:microsoft.com/office/officeart/2005/8/layout/orgChart1"/>
    <dgm:cxn modelId="{C07256B2-8E9A-4A27-AAE6-E7B241094074}" type="presParOf" srcId="{9C5DF944-3D7A-473D-A789-5CA86652B8F8}" destId="{4F6F1802-D2DC-45F2-8B57-B9ACE00E096B}" srcOrd="4" destOrd="0" presId="urn:microsoft.com/office/officeart/2005/8/layout/orgChart1"/>
    <dgm:cxn modelId="{47AEF131-2550-4C73-9416-9E04B4812840}" type="presParOf" srcId="{9C5DF944-3D7A-473D-A789-5CA86652B8F8}" destId="{D09FB176-C899-4C34-A2EF-DF4099E3930B}" srcOrd="5" destOrd="0" presId="urn:microsoft.com/office/officeart/2005/8/layout/orgChart1"/>
    <dgm:cxn modelId="{DEFA7E19-646A-4B4C-9AB9-73BDB8A82565}" type="presParOf" srcId="{D09FB176-C899-4C34-A2EF-DF4099E3930B}" destId="{EB3A78CF-8659-4E76-9BB6-78F8A7F8B535}" srcOrd="0" destOrd="0" presId="urn:microsoft.com/office/officeart/2005/8/layout/orgChart1"/>
    <dgm:cxn modelId="{12440A10-2CA5-48A1-A288-864BA1F242C5}" type="presParOf" srcId="{EB3A78CF-8659-4E76-9BB6-78F8A7F8B535}" destId="{ED956AEF-5A78-47DC-9D97-3B27A2E93095}" srcOrd="0" destOrd="0" presId="urn:microsoft.com/office/officeart/2005/8/layout/orgChart1"/>
    <dgm:cxn modelId="{8BC8E37A-0D08-49BC-B3B8-0DC8C2042D62}" type="presParOf" srcId="{EB3A78CF-8659-4E76-9BB6-78F8A7F8B535}" destId="{0936C29E-0ABE-4289-9453-F6DF249F454C}" srcOrd="1" destOrd="0" presId="urn:microsoft.com/office/officeart/2005/8/layout/orgChart1"/>
    <dgm:cxn modelId="{343B1347-C0D7-4FCF-965E-70308A012C8E}" type="presParOf" srcId="{D09FB176-C899-4C34-A2EF-DF4099E3930B}" destId="{3666C14E-3FE7-4AB2-BA4F-4535D42C477E}" srcOrd="1" destOrd="0" presId="urn:microsoft.com/office/officeart/2005/8/layout/orgChart1"/>
    <dgm:cxn modelId="{B08F2B7E-2318-4D5A-B2B4-C72C2347CF55}" type="presParOf" srcId="{3666C14E-3FE7-4AB2-BA4F-4535D42C477E}" destId="{7E670A0B-4B6A-45AD-AE95-FAE9E52BA24F}" srcOrd="0" destOrd="0" presId="urn:microsoft.com/office/officeart/2005/8/layout/orgChart1"/>
    <dgm:cxn modelId="{A89B9D15-7726-4CDE-B93A-93AC4FACBBF3}" type="presParOf" srcId="{3666C14E-3FE7-4AB2-BA4F-4535D42C477E}" destId="{781D4557-4BA2-4B53-85D2-D0A8E2F29ACB}" srcOrd="1" destOrd="0" presId="urn:microsoft.com/office/officeart/2005/8/layout/orgChart1"/>
    <dgm:cxn modelId="{F70E3036-FB0F-479B-AE2C-9DC910274423}" type="presParOf" srcId="{781D4557-4BA2-4B53-85D2-D0A8E2F29ACB}" destId="{A1F0E8B8-00E6-43CE-8E1F-A9918B608453}" srcOrd="0" destOrd="0" presId="urn:microsoft.com/office/officeart/2005/8/layout/orgChart1"/>
    <dgm:cxn modelId="{0AF37822-6E3C-4F97-9792-8C8DE9144BE3}" type="presParOf" srcId="{A1F0E8B8-00E6-43CE-8E1F-A9918B608453}" destId="{2C701CAE-D8F1-461E-8A0C-C57AEB1CD6C2}" srcOrd="0" destOrd="0" presId="urn:microsoft.com/office/officeart/2005/8/layout/orgChart1"/>
    <dgm:cxn modelId="{FA6E7DFD-4B90-44EF-A1CD-94775E363B71}" type="presParOf" srcId="{A1F0E8B8-00E6-43CE-8E1F-A9918B608453}" destId="{0A55F855-E390-49C4-85C3-4EB5DC8DFEC3}" srcOrd="1" destOrd="0" presId="urn:microsoft.com/office/officeart/2005/8/layout/orgChart1"/>
    <dgm:cxn modelId="{E5298CA9-43DD-494F-9146-F1D57CE6A03D}" type="presParOf" srcId="{781D4557-4BA2-4B53-85D2-D0A8E2F29ACB}" destId="{8FDA77AA-02A8-4EBB-8954-A3306A125F11}" srcOrd="1" destOrd="0" presId="urn:microsoft.com/office/officeart/2005/8/layout/orgChart1"/>
    <dgm:cxn modelId="{A764EC20-9D65-43D4-8CBE-7D22C2637D7D}" type="presParOf" srcId="{781D4557-4BA2-4B53-85D2-D0A8E2F29ACB}" destId="{802B30D6-A884-4929-98EE-4DE3E2D91CB8}" srcOrd="2" destOrd="0" presId="urn:microsoft.com/office/officeart/2005/8/layout/orgChart1"/>
    <dgm:cxn modelId="{98B4B5F9-C868-4455-BBC5-98374637DC0F}" type="presParOf" srcId="{3666C14E-3FE7-4AB2-BA4F-4535D42C477E}" destId="{4E5DB2E5-BC21-45FD-89CF-804EEEA73D92}" srcOrd="2" destOrd="0" presId="urn:microsoft.com/office/officeart/2005/8/layout/orgChart1"/>
    <dgm:cxn modelId="{410158D2-2018-4F25-8B93-9980EC90633C}" type="presParOf" srcId="{3666C14E-3FE7-4AB2-BA4F-4535D42C477E}" destId="{FEF5B6E2-22EA-4CFA-BF26-961399773F49}" srcOrd="3" destOrd="0" presId="urn:microsoft.com/office/officeart/2005/8/layout/orgChart1"/>
    <dgm:cxn modelId="{E8CE459A-2E11-4AEF-9276-0C6345050EF9}" type="presParOf" srcId="{FEF5B6E2-22EA-4CFA-BF26-961399773F49}" destId="{42BED641-FA4F-4D4B-9A19-A7D3C3BE1408}" srcOrd="0" destOrd="0" presId="urn:microsoft.com/office/officeart/2005/8/layout/orgChart1"/>
    <dgm:cxn modelId="{9AEBD257-726E-4618-BC8B-84CBE5CE28EA}" type="presParOf" srcId="{42BED641-FA4F-4D4B-9A19-A7D3C3BE1408}" destId="{74487508-3D4F-4F35-9119-7335AA499C95}" srcOrd="0" destOrd="0" presId="urn:microsoft.com/office/officeart/2005/8/layout/orgChart1"/>
    <dgm:cxn modelId="{9CC4F198-0C08-434B-947E-569B83931FA3}" type="presParOf" srcId="{42BED641-FA4F-4D4B-9A19-A7D3C3BE1408}" destId="{EA4E738B-1483-44D6-89EB-8256A9C3F87D}" srcOrd="1" destOrd="0" presId="urn:microsoft.com/office/officeart/2005/8/layout/orgChart1"/>
    <dgm:cxn modelId="{7A3582D7-27B8-430F-A804-8E0A0449DEDB}" type="presParOf" srcId="{FEF5B6E2-22EA-4CFA-BF26-961399773F49}" destId="{B5B7C6F2-824B-4B22-9513-4D47B87A1DEF}" srcOrd="1" destOrd="0" presId="urn:microsoft.com/office/officeart/2005/8/layout/orgChart1"/>
    <dgm:cxn modelId="{5432E4D3-32B0-4737-8CE0-AD1CED0FCFCA}" type="presParOf" srcId="{FEF5B6E2-22EA-4CFA-BF26-961399773F49}" destId="{AD4B3EEE-3AC5-44A5-8891-70C0728030DE}" srcOrd="2" destOrd="0" presId="urn:microsoft.com/office/officeart/2005/8/layout/orgChart1"/>
    <dgm:cxn modelId="{E5FCACF7-7EAD-47C1-AA53-0B18D2F969E0}" type="presParOf" srcId="{3666C14E-3FE7-4AB2-BA4F-4535D42C477E}" destId="{1A2BCB80-89E2-41EC-87D9-8650DA66AB8A}" srcOrd="4" destOrd="0" presId="urn:microsoft.com/office/officeart/2005/8/layout/orgChart1"/>
    <dgm:cxn modelId="{F65CF39A-14D1-45C0-ADAC-A0A4FC85C51A}" type="presParOf" srcId="{3666C14E-3FE7-4AB2-BA4F-4535D42C477E}" destId="{CD498E25-17A8-4592-A106-0BDE77F9F8BE}" srcOrd="5" destOrd="0" presId="urn:microsoft.com/office/officeart/2005/8/layout/orgChart1"/>
    <dgm:cxn modelId="{D2CC9FD3-3A0F-43E6-BCB5-22EBC137DAA1}" type="presParOf" srcId="{CD498E25-17A8-4592-A106-0BDE77F9F8BE}" destId="{1832CD07-F56C-4B75-9FC3-CEF6C2D6EA45}" srcOrd="0" destOrd="0" presId="urn:microsoft.com/office/officeart/2005/8/layout/orgChart1"/>
    <dgm:cxn modelId="{FE999DC9-EA5A-4E3D-AA08-FC20D555BA10}" type="presParOf" srcId="{1832CD07-F56C-4B75-9FC3-CEF6C2D6EA45}" destId="{F7484F86-9514-4EEC-AAEC-65AD9B4B3D96}" srcOrd="0" destOrd="0" presId="urn:microsoft.com/office/officeart/2005/8/layout/orgChart1"/>
    <dgm:cxn modelId="{905A8E75-5ACC-4753-85C1-3FEEA8C3F501}" type="presParOf" srcId="{1832CD07-F56C-4B75-9FC3-CEF6C2D6EA45}" destId="{2F8AA862-E8D3-4043-95F3-7EBB33FDC237}" srcOrd="1" destOrd="0" presId="urn:microsoft.com/office/officeart/2005/8/layout/orgChart1"/>
    <dgm:cxn modelId="{3915903B-1FE3-4BCF-9799-CE1CACC9C246}" type="presParOf" srcId="{CD498E25-17A8-4592-A106-0BDE77F9F8BE}" destId="{D6D1B4BE-1E43-4CD4-965F-996A3963A4DE}" srcOrd="1" destOrd="0" presId="urn:microsoft.com/office/officeart/2005/8/layout/orgChart1"/>
    <dgm:cxn modelId="{D2A4FF99-E9DB-453A-968F-36BF393E7D58}" type="presParOf" srcId="{CD498E25-17A8-4592-A106-0BDE77F9F8BE}" destId="{2585E360-1265-4DAF-8ED0-8CB30CFCA044}" srcOrd="2" destOrd="0" presId="urn:microsoft.com/office/officeart/2005/8/layout/orgChart1"/>
    <dgm:cxn modelId="{49575D3B-C325-4115-BD3D-13059D4DB1AE}" type="presParOf" srcId="{3666C14E-3FE7-4AB2-BA4F-4535D42C477E}" destId="{9AAB9F84-69DB-4974-8FB3-17FE16A42904}" srcOrd="6" destOrd="0" presId="urn:microsoft.com/office/officeart/2005/8/layout/orgChart1"/>
    <dgm:cxn modelId="{9F9F44EA-3675-4212-864F-1D0B518E3E00}" type="presParOf" srcId="{3666C14E-3FE7-4AB2-BA4F-4535D42C477E}" destId="{C3EE2C24-35C5-4383-8BA8-04718D61B1E3}" srcOrd="7" destOrd="0" presId="urn:microsoft.com/office/officeart/2005/8/layout/orgChart1"/>
    <dgm:cxn modelId="{3CC3408B-B966-4962-B517-B295EA7D1041}" type="presParOf" srcId="{C3EE2C24-35C5-4383-8BA8-04718D61B1E3}" destId="{D76FB983-6AF4-4D17-803C-BE4F9D86E241}" srcOrd="0" destOrd="0" presId="urn:microsoft.com/office/officeart/2005/8/layout/orgChart1"/>
    <dgm:cxn modelId="{5101563F-27F3-4C1E-B21A-71D16DA5831F}" type="presParOf" srcId="{D76FB983-6AF4-4D17-803C-BE4F9D86E241}" destId="{C95AECE2-07C4-42E7-90DA-5CD8EA216CFC}" srcOrd="0" destOrd="0" presId="urn:microsoft.com/office/officeart/2005/8/layout/orgChart1"/>
    <dgm:cxn modelId="{9600FFD8-B137-4DCE-BC06-7801CDB25EED}" type="presParOf" srcId="{D76FB983-6AF4-4D17-803C-BE4F9D86E241}" destId="{4704A764-F3E3-46A1-B698-AC3BCD85875D}" srcOrd="1" destOrd="0" presId="urn:microsoft.com/office/officeart/2005/8/layout/orgChart1"/>
    <dgm:cxn modelId="{728FD1DC-0900-429A-A298-AEF0CB3AC380}" type="presParOf" srcId="{C3EE2C24-35C5-4383-8BA8-04718D61B1E3}" destId="{C07B020C-8290-4505-84E9-D8CD925D7B93}" srcOrd="1" destOrd="0" presId="urn:microsoft.com/office/officeart/2005/8/layout/orgChart1"/>
    <dgm:cxn modelId="{D6CCF920-E2AC-4B70-B11B-121D4C540D0A}" type="presParOf" srcId="{C3EE2C24-35C5-4383-8BA8-04718D61B1E3}" destId="{97715D9E-A6B5-4BE2-9531-017E1F9F5E37}" srcOrd="2" destOrd="0" presId="urn:microsoft.com/office/officeart/2005/8/layout/orgChart1"/>
    <dgm:cxn modelId="{7035A667-44A4-4DB7-87DE-11D1F352E7ED}" type="presParOf" srcId="{3666C14E-3FE7-4AB2-BA4F-4535D42C477E}" destId="{F8AA5B07-D62E-4BEF-A7F4-BB8154CE0161}" srcOrd="8" destOrd="0" presId="urn:microsoft.com/office/officeart/2005/8/layout/orgChart1"/>
    <dgm:cxn modelId="{FF2BF939-1EEE-4761-A387-FC81B1B76C58}" type="presParOf" srcId="{3666C14E-3FE7-4AB2-BA4F-4535D42C477E}" destId="{28D3CB32-FAA0-4273-8538-1EB307061468}" srcOrd="9" destOrd="0" presId="urn:microsoft.com/office/officeart/2005/8/layout/orgChart1"/>
    <dgm:cxn modelId="{A30D22CA-4D2C-4450-B928-D31A5779FF3D}" type="presParOf" srcId="{28D3CB32-FAA0-4273-8538-1EB307061468}" destId="{4E6634D0-9CA1-4ACD-BF91-91BEE47E76EF}" srcOrd="0" destOrd="0" presId="urn:microsoft.com/office/officeart/2005/8/layout/orgChart1"/>
    <dgm:cxn modelId="{9CFAB117-9E8F-4841-95A9-4AB8A4F089C6}" type="presParOf" srcId="{4E6634D0-9CA1-4ACD-BF91-91BEE47E76EF}" destId="{EE219807-47C8-4941-99AE-CE39076E53F5}" srcOrd="0" destOrd="0" presId="urn:microsoft.com/office/officeart/2005/8/layout/orgChart1"/>
    <dgm:cxn modelId="{268FFB1E-E9CF-4368-9447-1A4C0EF604AB}" type="presParOf" srcId="{4E6634D0-9CA1-4ACD-BF91-91BEE47E76EF}" destId="{A8ED66CC-CBB3-4EB5-ADE1-6E062170315B}" srcOrd="1" destOrd="0" presId="urn:microsoft.com/office/officeart/2005/8/layout/orgChart1"/>
    <dgm:cxn modelId="{4C9FFA5C-4609-47C0-AFC7-4B655F65230A}" type="presParOf" srcId="{28D3CB32-FAA0-4273-8538-1EB307061468}" destId="{55A4A9B7-D2D2-4F27-9972-54B957F184B3}" srcOrd="1" destOrd="0" presId="urn:microsoft.com/office/officeart/2005/8/layout/orgChart1"/>
    <dgm:cxn modelId="{23E32B5B-6E93-4FC5-9AE1-8BBF15FB7850}" type="presParOf" srcId="{28D3CB32-FAA0-4273-8538-1EB307061468}" destId="{A6D08738-8725-4BBB-8D6E-6E0F7F338F27}" srcOrd="2" destOrd="0" presId="urn:microsoft.com/office/officeart/2005/8/layout/orgChart1"/>
    <dgm:cxn modelId="{CE5557F3-F278-46ED-BFD6-5615ADA4FCD8}" type="presParOf" srcId="{D09FB176-C899-4C34-A2EF-DF4099E3930B}" destId="{10032A81-28F1-4589-A2C9-2F713826DB5B}" srcOrd="2" destOrd="0" presId="urn:microsoft.com/office/officeart/2005/8/layout/orgChart1"/>
    <dgm:cxn modelId="{838366A5-3386-46F1-9200-D12C212B084B}" type="presParOf" srcId="{B9578B13-712D-4BAD-A28F-A7352074EDA6}" destId="{32FB19E3-A600-4FF8-A94D-C01CD3811CEB}" srcOrd="2" destOrd="0" presId="urn:microsoft.com/office/officeart/2005/8/layout/orgChart1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E683E6A-A313-4F5C-8639-235783D1198F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3CFD6-C2F2-4A76-8866-035FF64E5877}">
      <dgm:prSet phldrT="[Text]"/>
      <dgm:spPr/>
      <dgm:t>
        <a:bodyPr/>
        <a:lstStyle/>
        <a:p>
          <a:r>
            <a:rPr lang="en-US" dirty="0" smtClean="0"/>
            <a:t>Geometric/PARAMETRIC Modeling</a:t>
          </a:r>
          <a:endParaRPr lang="en-US" dirty="0"/>
        </a:p>
      </dgm:t>
    </dgm:pt>
    <dgm:pt modelId="{229F9319-43DE-4D68-9A94-CC70E82EA80F}" type="parTrans" cxnId="{62D3D611-F7F7-48F8-818D-97E3036B4661}">
      <dgm:prSet/>
      <dgm:spPr/>
      <dgm:t>
        <a:bodyPr/>
        <a:lstStyle/>
        <a:p>
          <a:endParaRPr lang="en-US"/>
        </a:p>
      </dgm:t>
    </dgm:pt>
    <dgm:pt modelId="{2BB24C7C-03A9-467E-B195-815F3F9D728A}" type="sibTrans" cxnId="{62D3D611-F7F7-48F8-818D-97E3036B4661}">
      <dgm:prSet/>
      <dgm:spPr/>
      <dgm:t>
        <a:bodyPr/>
        <a:lstStyle/>
        <a:p>
          <a:endParaRPr lang="en-US"/>
        </a:p>
      </dgm:t>
    </dgm:pt>
    <dgm:pt modelId="{43C964D4-3EA5-4709-BA45-DC967170726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</a:t>
          </a:r>
          <a:endParaRPr lang="en-US" dirty="0"/>
        </a:p>
      </dgm:t>
    </dgm:pt>
    <dgm:pt modelId="{D656347E-658D-41DE-86E2-9688A1F66EB3}" type="parTrans" cxnId="{0A95BE57-5B99-44FA-9C7B-D3C8BF81262C}">
      <dgm:prSet/>
      <dgm:spPr/>
      <dgm:t>
        <a:bodyPr/>
        <a:lstStyle/>
        <a:p>
          <a:endParaRPr lang="en-US"/>
        </a:p>
      </dgm:t>
    </dgm:pt>
    <dgm:pt modelId="{0375E773-CE61-4D48-ABA9-9ECD5EC1B0AF}" type="sibTrans" cxnId="{0A95BE57-5B99-44FA-9C7B-D3C8BF81262C}">
      <dgm:prSet/>
      <dgm:spPr/>
      <dgm:t>
        <a:bodyPr/>
        <a:lstStyle/>
        <a:p>
          <a:endParaRPr lang="en-US"/>
        </a:p>
      </dgm:t>
    </dgm:pt>
    <dgm:pt modelId="{1E17A9B5-1CC6-4BF4-A5EB-2099972243B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Perception of Solids</a:t>
          </a:r>
          <a:endParaRPr lang="en-US" dirty="0"/>
        </a:p>
      </dgm:t>
    </dgm:pt>
    <dgm:pt modelId="{EDF4E25F-6E69-41B7-B57F-66E5D749104E}" type="parTrans" cxnId="{4AFE04D0-F60A-4DE7-BE84-6DFBEC648F99}">
      <dgm:prSet/>
      <dgm:spPr/>
      <dgm:t>
        <a:bodyPr/>
        <a:lstStyle/>
        <a:p>
          <a:endParaRPr lang="en-US"/>
        </a:p>
      </dgm:t>
    </dgm:pt>
    <dgm:pt modelId="{5188A0D4-B27F-406F-A4D0-92D1418347AA}" type="sibTrans" cxnId="{4AFE04D0-F60A-4DE7-BE84-6DFBEC648F99}">
      <dgm:prSet/>
      <dgm:spPr/>
      <dgm:t>
        <a:bodyPr/>
        <a:lstStyle/>
        <a:p>
          <a:endParaRPr lang="en-US"/>
        </a:p>
      </dgm:t>
    </dgm:pt>
    <dgm:pt modelId="{00B822AA-E50D-409C-8E77-78CE41F17C4F}">
      <dgm:prSet phldrT="[Text]"/>
      <dgm:spPr/>
      <dgm:t>
        <a:bodyPr/>
        <a:lstStyle/>
        <a:p>
          <a:r>
            <a:rPr lang="en-US" dirty="0" smtClean="0"/>
            <a:t>Modeling of Curves</a:t>
          </a:r>
          <a:endParaRPr lang="en-US" dirty="0"/>
        </a:p>
      </dgm:t>
    </dgm:pt>
    <dgm:pt modelId="{DCB062A1-302A-48A6-BE81-96138548FF70}" type="parTrans" cxnId="{3534BC46-7AC1-4C3C-AF31-12BC549EBAC6}">
      <dgm:prSet/>
      <dgm:spPr/>
      <dgm:t>
        <a:bodyPr/>
        <a:lstStyle/>
        <a:p>
          <a:endParaRPr lang="en-US"/>
        </a:p>
      </dgm:t>
    </dgm:pt>
    <dgm:pt modelId="{022B1737-D658-4470-AFC8-A1A7DC2269CF}" type="sibTrans" cxnId="{3534BC46-7AC1-4C3C-AF31-12BC549EBAC6}">
      <dgm:prSet/>
      <dgm:spPr/>
      <dgm:t>
        <a:bodyPr/>
        <a:lstStyle/>
        <a:p>
          <a:endParaRPr lang="en-US"/>
        </a:p>
      </dgm:t>
    </dgm:pt>
    <dgm:pt modelId="{88415C31-82DD-4EF9-9A7A-1D4D99FB6B9D}">
      <dgm:prSet phldrT="[Text]"/>
      <dgm:spPr/>
      <dgm:t>
        <a:bodyPr/>
        <a:lstStyle/>
        <a:p>
          <a:r>
            <a:rPr lang="en-US" dirty="0" smtClean="0"/>
            <a:t>Modeling of Surfaces (Patches)</a:t>
          </a:r>
          <a:endParaRPr lang="en-US" dirty="0"/>
        </a:p>
      </dgm:t>
    </dgm:pt>
    <dgm:pt modelId="{DC9F82DD-39AD-486C-81D6-0E3C38A96BAD}" type="parTrans" cxnId="{A5D42D30-8BBB-47C1-820D-B0F5B8A4D038}">
      <dgm:prSet/>
      <dgm:spPr/>
      <dgm:t>
        <a:bodyPr/>
        <a:lstStyle/>
        <a:p>
          <a:endParaRPr lang="en-US"/>
        </a:p>
      </dgm:t>
    </dgm:pt>
    <dgm:pt modelId="{05D9770A-7F49-49EB-8F2F-083A9541BD56}" type="sibTrans" cxnId="{A5D42D30-8BBB-47C1-820D-B0F5B8A4D038}">
      <dgm:prSet/>
      <dgm:spPr/>
      <dgm:t>
        <a:bodyPr/>
        <a:lstStyle/>
        <a:p>
          <a:endParaRPr lang="en-US"/>
        </a:p>
      </dgm:t>
    </dgm:pt>
    <dgm:pt modelId="{382A9707-8CE9-4448-A732-795155023764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Topology and Solids</a:t>
          </a:r>
          <a:endParaRPr lang="en-US" dirty="0"/>
        </a:p>
      </dgm:t>
    </dgm:pt>
    <dgm:pt modelId="{3837525C-9A2A-44D5-8B42-9C0820CF3FF9}" type="parTrans" cxnId="{719A483F-C205-4BB1-A678-1BEB349FEF1A}">
      <dgm:prSet/>
      <dgm:spPr/>
      <dgm:t>
        <a:bodyPr/>
        <a:lstStyle/>
        <a:p>
          <a:endParaRPr lang="en-US"/>
        </a:p>
      </dgm:t>
    </dgm:pt>
    <dgm:pt modelId="{F44A0280-D48E-4F84-9012-DEBE8E5A64CB}" type="sibTrans" cxnId="{719A483F-C205-4BB1-A678-1BEB349FEF1A}">
      <dgm:prSet/>
      <dgm:spPr/>
      <dgm:t>
        <a:bodyPr/>
        <a:lstStyle/>
        <a:p>
          <a:endParaRPr lang="en-US"/>
        </a:p>
      </dgm:t>
    </dgm:pt>
    <dgm:pt modelId="{6A766238-49C0-489C-9759-5801318FB123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Solid Modeling 1-2</a:t>
          </a:r>
          <a:endParaRPr lang="en-US" dirty="0"/>
        </a:p>
      </dgm:t>
    </dgm:pt>
    <dgm:pt modelId="{CBC98D67-7A4E-4DF5-AC0F-18B667594BB8}" type="parTrans" cxnId="{F67A366D-13B3-43B7-929E-D479156FF46D}">
      <dgm:prSet/>
      <dgm:spPr/>
      <dgm:t>
        <a:bodyPr/>
        <a:lstStyle/>
        <a:p>
          <a:endParaRPr lang="en-US"/>
        </a:p>
      </dgm:t>
    </dgm:pt>
    <dgm:pt modelId="{193B2A18-641D-4273-9C4D-1CAB56A9F9C4}" type="sibTrans" cxnId="{F67A366D-13B3-43B7-929E-D479156FF46D}">
      <dgm:prSet/>
      <dgm:spPr/>
      <dgm:t>
        <a:bodyPr/>
        <a:lstStyle/>
        <a:p>
          <a:endParaRPr lang="en-US"/>
        </a:p>
      </dgm:t>
    </dgm:pt>
    <dgm:pt modelId="{032924AE-7BA3-4608-9D4D-A10FC22FA55B}">
      <dgm:prSet phldrT="[Text]"/>
      <dgm:spPr/>
      <dgm:t>
        <a:bodyPr/>
        <a:lstStyle/>
        <a:p>
          <a:r>
            <a:rPr lang="en-US" dirty="0" smtClean="0"/>
            <a:t>Transformations and Projections 1-2</a:t>
          </a:r>
          <a:endParaRPr lang="en-US" dirty="0"/>
        </a:p>
      </dgm:t>
    </dgm:pt>
    <dgm:pt modelId="{1D03C52E-27F1-4CAD-B953-A57260381D87}" type="parTrans" cxnId="{2F09A822-1F9F-4736-8100-A72B203EAFD5}">
      <dgm:prSet/>
      <dgm:spPr/>
      <dgm:t>
        <a:bodyPr/>
        <a:lstStyle/>
        <a:p>
          <a:endParaRPr lang="en-US"/>
        </a:p>
      </dgm:t>
    </dgm:pt>
    <dgm:pt modelId="{23313101-1841-452C-B345-25B453F1C5FB}" type="sibTrans" cxnId="{2F09A822-1F9F-4736-8100-A72B203EAFD5}">
      <dgm:prSet/>
      <dgm:spPr/>
      <dgm:t>
        <a:bodyPr/>
        <a:lstStyle/>
        <a:p>
          <a:endParaRPr lang="en-US"/>
        </a:p>
      </dgm:t>
    </dgm:pt>
    <dgm:pt modelId="{51AC05A3-5125-4631-8328-EE9742C5CE1F}">
      <dgm:prSet phldrT="[Text]"/>
      <dgm:spPr/>
      <dgm:t>
        <a:bodyPr/>
        <a:lstStyle/>
        <a:p>
          <a:r>
            <a:rPr lang="en-US" dirty="0" smtClean="0"/>
            <a:t>Representation, Differential Geometry</a:t>
          </a:r>
          <a:endParaRPr lang="en-US" dirty="0"/>
        </a:p>
      </dgm:t>
    </dgm:pt>
    <dgm:pt modelId="{844909A3-F2C8-49AE-869B-AFCA0AC709DF}" type="parTrans" cxnId="{1EB78B0D-4E0E-4F8E-A755-D40B8F078319}">
      <dgm:prSet/>
      <dgm:spPr/>
      <dgm:t>
        <a:bodyPr/>
        <a:lstStyle/>
        <a:p>
          <a:endParaRPr lang="en-US"/>
        </a:p>
      </dgm:t>
    </dgm:pt>
    <dgm:pt modelId="{D3410E9C-65F8-4E5D-A91D-C77768955C26}" type="sibTrans" cxnId="{1EB78B0D-4E0E-4F8E-A755-D40B8F078319}">
      <dgm:prSet/>
      <dgm:spPr/>
      <dgm:t>
        <a:bodyPr/>
        <a:lstStyle/>
        <a:p>
          <a:endParaRPr lang="en-US"/>
        </a:p>
      </dgm:t>
    </dgm:pt>
    <dgm:pt modelId="{8514C17C-35EC-4D14-92F7-13A577CAA5C4}">
      <dgm:prSet phldrT="[Text]"/>
      <dgm:spPr/>
      <dgm:t>
        <a:bodyPr/>
        <a:lstStyle/>
        <a:p>
          <a:r>
            <a:rPr lang="en-US" dirty="0" smtClean="0"/>
            <a:t>Ferguson Segments</a:t>
          </a:r>
          <a:endParaRPr lang="en-US" dirty="0"/>
        </a:p>
      </dgm:t>
    </dgm:pt>
    <dgm:pt modelId="{D3B00EB5-7252-4C54-A138-4FDE2761BA89}" type="parTrans" cxnId="{F93F7D88-5081-458B-87AE-738BADF69E2D}">
      <dgm:prSet/>
      <dgm:spPr/>
      <dgm:t>
        <a:bodyPr/>
        <a:lstStyle/>
        <a:p>
          <a:endParaRPr lang="en-US"/>
        </a:p>
      </dgm:t>
    </dgm:pt>
    <dgm:pt modelId="{7CCF9A5F-02C8-4869-8B0F-982990BAC5A8}" type="sibTrans" cxnId="{F93F7D88-5081-458B-87AE-738BADF69E2D}">
      <dgm:prSet/>
      <dgm:spPr/>
      <dgm:t>
        <a:bodyPr/>
        <a:lstStyle/>
        <a:p>
          <a:endParaRPr lang="en-US"/>
        </a:p>
      </dgm:t>
    </dgm:pt>
    <dgm:pt modelId="{D91152BC-9A33-44D3-AEBB-F20420DB430F}">
      <dgm:prSet phldrT="[Text]"/>
      <dgm:spPr/>
      <dgm:t>
        <a:bodyPr/>
        <a:lstStyle/>
        <a:p>
          <a:r>
            <a:rPr lang="en-US" dirty="0" smtClean="0"/>
            <a:t>Bezier Segments 1-2</a:t>
          </a:r>
          <a:endParaRPr lang="en-US" dirty="0"/>
        </a:p>
      </dgm:t>
    </dgm:pt>
    <dgm:pt modelId="{BAA37ED3-8504-4718-82EA-2141E33A703B}" type="parTrans" cxnId="{A3323239-6160-4FFC-A4FF-65905DE02548}">
      <dgm:prSet/>
      <dgm:spPr/>
      <dgm:t>
        <a:bodyPr/>
        <a:lstStyle/>
        <a:p>
          <a:endParaRPr lang="en-US"/>
        </a:p>
      </dgm:t>
    </dgm:pt>
    <dgm:pt modelId="{42EC7760-387A-4B9D-B05C-86184DD90216}" type="sibTrans" cxnId="{A3323239-6160-4FFC-A4FF-65905DE02548}">
      <dgm:prSet/>
      <dgm:spPr/>
      <dgm:t>
        <a:bodyPr/>
        <a:lstStyle/>
        <a:p>
          <a:endParaRPr lang="en-US"/>
        </a:p>
      </dgm:t>
    </dgm:pt>
    <dgm:pt modelId="{D5F013B3-4B4E-4E38-9BAF-4B34B2BB0C79}">
      <dgm:prSet phldrT="[Text]"/>
      <dgm:spPr/>
      <dgm:t>
        <a:bodyPr/>
        <a:lstStyle/>
        <a:p>
          <a:r>
            <a:rPr lang="en-US" dirty="0" smtClean="0"/>
            <a:t>B-</a:t>
          </a:r>
          <a:r>
            <a:rPr lang="en-US" dirty="0" err="1" smtClean="0"/>
            <a:t>spline</a:t>
          </a:r>
          <a:r>
            <a:rPr lang="en-US" dirty="0" smtClean="0"/>
            <a:t> curves 1-5</a:t>
          </a:r>
          <a:endParaRPr lang="en-US" dirty="0"/>
        </a:p>
      </dgm:t>
    </dgm:pt>
    <dgm:pt modelId="{41CBE71F-8A1C-4046-8B51-627382F890A8}" type="parTrans" cxnId="{41607B5C-242B-43B1-AAE9-3469DF896A48}">
      <dgm:prSet/>
      <dgm:spPr/>
      <dgm:t>
        <a:bodyPr/>
        <a:lstStyle/>
        <a:p>
          <a:endParaRPr lang="en-US"/>
        </a:p>
      </dgm:t>
    </dgm:pt>
    <dgm:pt modelId="{18A0654F-56A6-4BF5-A2AA-4D910294ECA7}" type="sibTrans" cxnId="{41607B5C-242B-43B1-AAE9-3469DF896A48}">
      <dgm:prSet/>
      <dgm:spPr/>
      <dgm:t>
        <a:bodyPr/>
        <a:lstStyle/>
        <a:p>
          <a:endParaRPr lang="en-US"/>
        </a:p>
      </dgm:t>
    </dgm:pt>
    <dgm:pt modelId="{B40A1E99-819E-4C0D-B671-3D134F0F7163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0ED209FE-B93C-493B-85A2-BA5863869AE7}" type="parTrans" cxnId="{80240499-6018-490B-97D2-B8F841E00417}">
      <dgm:prSet/>
      <dgm:spPr/>
      <dgm:t>
        <a:bodyPr/>
        <a:lstStyle/>
        <a:p>
          <a:endParaRPr lang="en-US"/>
        </a:p>
      </dgm:t>
    </dgm:pt>
    <dgm:pt modelId="{3152A623-71FC-46BA-B163-B2CB884C1950}" type="sibTrans" cxnId="{80240499-6018-490B-97D2-B8F841E00417}">
      <dgm:prSet/>
      <dgm:spPr/>
      <dgm:t>
        <a:bodyPr/>
        <a:lstStyle/>
        <a:p>
          <a:endParaRPr lang="en-US"/>
        </a:p>
      </dgm:t>
    </dgm:pt>
    <dgm:pt modelId="{092024CE-8423-4E50-A34E-3122E05631CC}">
      <dgm:prSet phldrT="[Text]"/>
      <dgm:spPr/>
      <dgm:t>
        <a:bodyPr/>
        <a:lstStyle/>
        <a:p>
          <a:r>
            <a:rPr lang="en-US" dirty="0" smtClean="0"/>
            <a:t>Differential Geometry</a:t>
          </a:r>
          <a:endParaRPr lang="en-US" dirty="0"/>
        </a:p>
      </dgm:t>
    </dgm:pt>
    <dgm:pt modelId="{BCA1F9C7-A2DE-4DA9-9030-581CAAE089DA}" type="parTrans" cxnId="{D95B5EC6-1086-4F07-B7AA-7D42011840F1}">
      <dgm:prSet/>
      <dgm:spPr/>
      <dgm:t>
        <a:bodyPr/>
        <a:lstStyle/>
        <a:p>
          <a:endParaRPr lang="en-US"/>
        </a:p>
      </dgm:t>
    </dgm:pt>
    <dgm:pt modelId="{97500BCB-9496-42E6-85B7-F43988AE5A2B}" type="sibTrans" cxnId="{D95B5EC6-1086-4F07-B7AA-7D42011840F1}">
      <dgm:prSet/>
      <dgm:spPr/>
      <dgm:t>
        <a:bodyPr/>
        <a:lstStyle/>
        <a:p>
          <a:endParaRPr lang="en-US"/>
        </a:p>
      </dgm:t>
    </dgm:pt>
    <dgm:pt modelId="{69BEBD41-3545-40FD-BFDD-D21BD47C872E}">
      <dgm:prSet phldrT="[Text]"/>
      <dgm:spPr/>
      <dgm:t>
        <a:bodyPr/>
        <a:lstStyle/>
        <a:p>
          <a:r>
            <a:rPr lang="en-US" dirty="0" smtClean="0"/>
            <a:t>Tensor Product</a:t>
          </a:r>
          <a:endParaRPr lang="en-US" dirty="0"/>
        </a:p>
      </dgm:t>
    </dgm:pt>
    <dgm:pt modelId="{BC7A14EC-7DD0-42E2-A28E-8428AF273F49}" type="parTrans" cxnId="{6C6376CE-1309-441D-9511-7B47F6FE40FD}">
      <dgm:prSet/>
      <dgm:spPr/>
      <dgm:t>
        <a:bodyPr/>
        <a:lstStyle/>
        <a:p>
          <a:endParaRPr lang="en-US"/>
        </a:p>
      </dgm:t>
    </dgm:pt>
    <dgm:pt modelId="{69C218C4-B39A-4EBE-86ED-43E9EA397A3F}" type="sibTrans" cxnId="{6C6376CE-1309-441D-9511-7B47F6FE40FD}">
      <dgm:prSet/>
      <dgm:spPr/>
      <dgm:t>
        <a:bodyPr/>
        <a:lstStyle/>
        <a:p>
          <a:endParaRPr lang="en-US"/>
        </a:p>
      </dgm:t>
    </dgm:pt>
    <dgm:pt modelId="{C7336B56-6975-43EE-AA11-2CF9D86F3B72}">
      <dgm:prSet phldrT="[Text]"/>
      <dgm:spPr/>
      <dgm:t>
        <a:bodyPr/>
        <a:lstStyle/>
        <a:p>
          <a:r>
            <a:rPr lang="en-US" dirty="0" smtClean="0"/>
            <a:t>Boundary Interpolating </a:t>
          </a:r>
          <a:endParaRPr lang="en-US" dirty="0"/>
        </a:p>
      </dgm:t>
    </dgm:pt>
    <dgm:pt modelId="{88B02B86-A182-47E8-98CE-5F03ED03FC83}" type="parTrans" cxnId="{34057DA2-0171-4A6A-913F-43A45C99C628}">
      <dgm:prSet/>
      <dgm:spPr/>
      <dgm:t>
        <a:bodyPr/>
        <a:lstStyle/>
        <a:p>
          <a:endParaRPr lang="en-US"/>
        </a:p>
      </dgm:t>
    </dgm:pt>
    <dgm:pt modelId="{857D8994-6BF3-4045-8D92-F3715E49F675}" type="sibTrans" cxnId="{34057DA2-0171-4A6A-913F-43A45C99C628}">
      <dgm:prSet/>
      <dgm:spPr/>
      <dgm:t>
        <a:bodyPr/>
        <a:lstStyle/>
        <a:p>
          <a:endParaRPr lang="en-US"/>
        </a:p>
      </dgm:t>
    </dgm:pt>
    <dgm:pt modelId="{E2FDDA39-0A56-4C19-9570-F6322A50CD7C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57A44C0D-573F-44FB-BC9E-B18382ACCC39}" type="parTrans" cxnId="{CFD40B4D-5EC0-4B94-959C-706B913F55C5}">
      <dgm:prSet/>
      <dgm:spPr/>
      <dgm:t>
        <a:bodyPr/>
        <a:lstStyle/>
        <a:p>
          <a:endParaRPr lang="en-US"/>
        </a:p>
      </dgm:t>
    </dgm:pt>
    <dgm:pt modelId="{ED809CED-2E1C-47AD-8EE6-96AF01FAC231}" type="sibTrans" cxnId="{CFD40B4D-5EC0-4B94-959C-706B913F55C5}">
      <dgm:prSet/>
      <dgm:spPr/>
      <dgm:t>
        <a:bodyPr/>
        <a:lstStyle/>
        <a:p>
          <a:endParaRPr lang="en-US"/>
        </a:p>
      </dgm:t>
    </dgm:pt>
    <dgm:pt modelId="{DCCE79F2-51DC-4E3A-8F3D-0CB311D1F14D}">
      <dgm:prSet phldrT="[Text]"/>
      <dgm:spPr/>
      <dgm:t>
        <a:bodyPr/>
        <a:lstStyle/>
        <a:p>
          <a:r>
            <a:rPr lang="en-US" dirty="0" smtClean="0"/>
            <a:t>NURBS</a:t>
          </a:r>
          <a:endParaRPr lang="en-US" dirty="0"/>
        </a:p>
      </dgm:t>
    </dgm:pt>
    <dgm:pt modelId="{49A41343-8942-4E0A-948C-7308CFEDA337}" type="parTrans" cxnId="{36A3CCD9-A34E-4D94-B842-D9C245213396}">
      <dgm:prSet/>
      <dgm:spPr/>
      <dgm:t>
        <a:bodyPr/>
        <a:lstStyle/>
        <a:p>
          <a:endParaRPr lang="en-US"/>
        </a:p>
      </dgm:t>
    </dgm:pt>
    <dgm:pt modelId="{978D9EE4-67DA-4450-A323-BED4E4CBA624}" type="sibTrans" cxnId="{36A3CCD9-A34E-4D94-B842-D9C245213396}">
      <dgm:prSet/>
      <dgm:spPr/>
      <dgm:t>
        <a:bodyPr/>
        <a:lstStyle/>
        <a:p>
          <a:endParaRPr lang="en-US"/>
        </a:p>
      </dgm:t>
    </dgm:pt>
    <dgm:pt modelId="{6C1B72B2-EE6C-495B-ADAD-8508CE8EB807}" type="pres">
      <dgm:prSet presAssocID="{CE683E6A-A313-4F5C-8639-235783D119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578B13-712D-4BAD-A28F-A7352074EDA6}" type="pres">
      <dgm:prSet presAssocID="{B103CFD6-C2F2-4A76-8866-035FF64E587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34C8C8-6EC1-483B-8E39-8E6926CED3CE}" type="pres">
      <dgm:prSet presAssocID="{B103CFD6-C2F2-4A76-8866-035FF64E5877}" presName="rootComposite1" presStyleCnt="0"/>
      <dgm:spPr/>
      <dgm:t>
        <a:bodyPr/>
        <a:lstStyle/>
        <a:p>
          <a:endParaRPr lang="en-US"/>
        </a:p>
      </dgm:t>
    </dgm:pt>
    <dgm:pt modelId="{D98E11BE-9177-4329-A5B4-B4B8653C2863}" type="pres">
      <dgm:prSet presAssocID="{B103CFD6-C2F2-4A76-8866-035FF64E5877}" presName="rootText1" presStyleLbl="node0" presStyleIdx="0" presStyleCnt="1" custScaleX="287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1AE03-77C2-487B-948B-82122901556A}" type="pres">
      <dgm:prSet presAssocID="{B103CFD6-C2F2-4A76-8866-035FF64E58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C5DF944-3D7A-473D-A789-5CA86652B8F8}" type="pres">
      <dgm:prSet presAssocID="{B103CFD6-C2F2-4A76-8866-035FF64E5877}" presName="hierChild2" presStyleCnt="0"/>
      <dgm:spPr/>
      <dgm:t>
        <a:bodyPr/>
        <a:lstStyle/>
        <a:p>
          <a:endParaRPr lang="en-US"/>
        </a:p>
      </dgm:t>
    </dgm:pt>
    <dgm:pt modelId="{D351E307-7A60-4733-B21C-CC6D6E5D051D}" type="pres">
      <dgm:prSet presAssocID="{D656347E-658D-41DE-86E2-9688A1F66EB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0FE5B31-E82E-49E2-9469-B5D5674278BC}" type="pres">
      <dgm:prSet presAssocID="{43C964D4-3EA5-4709-BA45-DC9671707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88DD46-0D40-4A1B-9C97-26FA4C46EB15}" type="pres">
      <dgm:prSet presAssocID="{43C964D4-3EA5-4709-BA45-DC9671707267}" presName="rootComposite" presStyleCnt="0"/>
      <dgm:spPr/>
      <dgm:t>
        <a:bodyPr/>
        <a:lstStyle/>
        <a:p>
          <a:endParaRPr lang="en-US"/>
        </a:p>
      </dgm:t>
    </dgm:pt>
    <dgm:pt modelId="{ABF5B3AF-9C3F-43AC-89B9-A4B84688B739}" type="pres">
      <dgm:prSet presAssocID="{43C964D4-3EA5-4709-BA45-DC9671707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99BB1-A811-4B2D-8FA3-633A97B1A6A6}" type="pres">
      <dgm:prSet presAssocID="{43C964D4-3EA5-4709-BA45-DC9671707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A20B03-CFA9-41D8-9956-9F0EB448DC4A}" type="pres">
      <dgm:prSet presAssocID="{43C964D4-3EA5-4709-BA45-DC9671707267}" presName="hierChild4" presStyleCnt="0"/>
      <dgm:spPr/>
      <dgm:t>
        <a:bodyPr/>
        <a:lstStyle/>
        <a:p>
          <a:endParaRPr lang="en-US"/>
        </a:p>
      </dgm:t>
    </dgm:pt>
    <dgm:pt modelId="{CD65CBB6-B9A3-48AB-AFB3-4BE4B03553D3}" type="pres">
      <dgm:prSet presAssocID="{EDF4E25F-6E69-41B7-B57F-66E5D749104E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ED1F0A6D-21D1-431E-B021-19DC70288741}" type="pres">
      <dgm:prSet presAssocID="{1E17A9B5-1CC6-4BF4-A5EB-209997224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35FF76-B78F-49A4-AACF-E2FF3786028F}" type="pres">
      <dgm:prSet presAssocID="{1E17A9B5-1CC6-4BF4-A5EB-2099972243B8}" presName="rootComposite" presStyleCnt="0"/>
      <dgm:spPr/>
      <dgm:t>
        <a:bodyPr/>
        <a:lstStyle/>
        <a:p>
          <a:endParaRPr lang="en-US"/>
        </a:p>
      </dgm:t>
    </dgm:pt>
    <dgm:pt modelId="{F0DC39B6-0C64-430A-9FFB-4907B94E244D}" type="pres">
      <dgm:prSet presAssocID="{1E17A9B5-1CC6-4BF4-A5EB-2099972243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4642D-BF6E-4946-989D-7BC76303D8B1}" type="pres">
      <dgm:prSet presAssocID="{1E17A9B5-1CC6-4BF4-A5EB-2099972243B8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F92EC3E-8AAE-41C7-BFFF-85E9DBCB215A}" type="pres">
      <dgm:prSet presAssocID="{1E17A9B5-1CC6-4BF4-A5EB-2099972243B8}" presName="hierChild4" presStyleCnt="0"/>
      <dgm:spPr/>
      <dgm:t>
        <a:bodyPr/>
        <a:lstStyle/>
        <a:p>
          <a:endParaRPr lang="en-US"/>
        </a:p>
      </dgm:t>
    </dgm:pt>
    <dgm:pt modelId="{C359BE23-B469-48EB-819D-6F6FDCDBB0A8}" type="pres">
      <dgm:prSet presAssocID="{1E17A9B5-1CC6-4BF4-A5EB-2099972243B8}" presName="hierChild5" presStyleCnt="0"/>
      <dgm:spPr/>
      <dgm:t>
        <a:bodyPr/>
        <a:lstStyle/>
        <a:p>
          <a:endParaRPr lang="en-US"/>
        </a:p>
      </dgm:t>
    </dgm:pt>
    <dgm:pt modelId="{6AC59FBD-FAEA-42FA-8EB1-29A7CC044828}" type="pres">
      <dgm:prSet presAssocID="{3837525C-9A2A-44D5-8B42-9C0820CF3FF9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E1EDE4-99F4-4CBC-BA6A-91AF00914823}" type="pres">
      <dgm:prSet presAssocID="{382A9707-8CE9-4448-A732-7951550237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95B4B98-FEFB-4DAB-B785-2E28918B1C7E}" type="pres">
      <dgm:prSet presAssocID="{382A9707-8CE9-4448-A732-795155023764}" presName="rootComposite" presStyleCnt="0"/>
      <dgm:spPr/>
      <dgm:t>
        <a:bodyPr/>
        <a:lstStyle/>
        <a:p>
          <a:endParaRPr lang="en-US"/>
        </a:p>
      </dgm:t>
    </dgm:pt>
    <dgm:pt modelId="{C9EB4BFF-95DA-49B7-87A2-66A52A4FCDFA}" type="pres">
      <dgm:prSet presAssocID="{382A9707-8CE9-4448-A732-795155023764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BCC65-FD09-4B94-B9C9-3482617F2627}" type="pres">
      <dgm:prSet presAssocID="{382A9707-8CE9-4448-A732-795155023764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67D5E8-91A3-4A9C-B70E-60777B0DD65E}" type="pres">
      <dgm:prSet presAssocID="{382A9707-8CE9-4448-A732-795155023764}" presName="hierChild4" presStyleCnt="0"/>
      <dgm:spPr/>
      <dgm:t>
        <a:bodyPr/>
        <a:lstStyle/>
        <a:p>
          <a:endParaRPr lang="en-US"/>
        </a:p>
      </dgm:t>
    </dgm:pt>
    <dgm:pt modelId="{9041FCB5-DDBA-4A82-87F1-A20AE1F0ECFA}" type="pres">
      <dgm:prSet presAssocID="{382A9707-8CE9-4448-A732-795155023764}" presName="hierChild5" presStyleCnt="0"/>
      <dgm:spPr/>
      <dgm:t>
        <a:bodyPr/>
        <a:lstStyle/>
        <a:p>
          <a:endParaRPr lang="en-US"/>
        </a:p>
      </dgm:t>
    </dgm:pt>
    <dgm:pt modelId="{D644628E-4C6F-4DF2-8C07-D2B66E3A4757}" type="pres">
      <dgm:prSet presAssocID="{CBC98D67-7A4E-4DF5-AC0F-18B667594BB8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4C59CDCC-8171-42A8-836D-8A7ADEF309D0}" type="pres">
      <dgm:prSet presAssocID="{6A766238-49C0-489C-9759-5801318FB12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D7DC99-D3B3-46B2-AE57-14D47B1F3671}" type="pres">
      <dgm:prSet presAssocID="{6A766238-49C0-489C-9759-5801318FB123}" presName="rootComposite" presStyleCnt="0"/>
      <dgm:spPr/>
      <dgm:t>
        <a:bodyPr/>
        <a:lstStyle/>
        <a:p>
          <a:endParaRPr lang="en-US"/>
        </a:p>
      </dgm:t>
    </dgm:pt>
    <dgm:pt modelId="{8F3E2022-AB5E-4438-BDBE-146FD19E8285}" type="pres">
      <dgm:prSet presAssocID="{6A766238-49C0-489C-9759-5801318FB123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60A8B-BCFE-4E33-9289-BF4CA9206F7B}" type="pres">
      <dgm:prSet presAssocID="{6A766238-49C0-489C-9759-5801318FB123}" presName="rootConnector" presStyleLbl="node3" presStyleIdx="2" presStyleCnt="14"/>
      <dgm:spPr/>
      <dgm:t>
        <a:bodyPr/>
        <a:lstStyle/>
        <a:p>
          <a:endParaRPr lang="en-US"/>
        </a:p>
      </dgm:t>
    </dgm:pt>
    <dgm:pt modelId="{0717BF70-BD3E-4FBF-92BE-2C7F71500E41}" type="pres">
      <dgm:prSet presAssocID="{6A766238-49C0-489C-9759-5801318FB123}" presName="hierChild4" presStyleCnt="0"/>
      <dgm:spPr/>
      <dgm:t>
        <a:bodyPr/>
        <a:lstStyle/>
        <a:p>
          <a:endParaRPr lang="en-US"/>
        </a:p>
      </dgm:t>
    </dgm:pt>
    <dgm:pt modelId="{0E63D1F7-0BB7-4B23-80D6-B69D7359A638}" type="pres">
      <dgm:prSet presAssocID="{6A766238-49C0-489C-9759-5801318FB123}" presName="hierChild5" presStyleCnt="0"/>
      <dgm:spPr/>
      <dgm:t>
        <a:bodyPr/>
        <a:lstStyle/>
        <a:p>
          <a:endParaRPr lang="en-US"/>
        </a:p>
      </dgm:t>
    </dgm:pt>
    <dgm:pt modelId="{52D64095-8F0B-43C5-A134-4F8EB745D0AC}" type="pres">
      <dgm:prSet presAssocID="{1D03C52E-27F1-4CAD-B953-A57260381D87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65175C4B-27F3-41C0-9093-49201195521B}" type="pres">
      <dgm:prSet presAssocID="{032924AE-7BA3-4608-9D4D-A10FC22FA55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8B0B64-07DF-4A86-8188-2B3D12FF0C1B}" type="pres">
      <dgm:prSet presAssocID="{032924AE-7BA3-4608-9D4D-A10FC22FA55B}" presName="rootComposite" presStyleCnt="0"/>
      <dgm:spPr/>
      <dgm:t>
        <a:bodyPr/>
        <a:lstStyle/>
        <a:p>
          <a:endParaRPr lang="en-US"/>
        </a:p>
      </dgm:t>
    </dgm:pt>
    <dgm:pt modelId="{FCA2B357-06A1-4199-999C-BBE32872F828}" type="pres">
      <dgm:prSet presAssocID="{032924AE-7BA3-4608-9D4D-A10FC22FA55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224E6-60DA-412E-8A1B-7533C1377869}" type="pres">
      <dgm:prSet presAssocID="{032924AE-7BA3-4608-9D4D-A10FC22FA55B}" presName="rootConnector" presStyleLbl="node3" presStyleIdx="3" presStyleCnt="14"/>
      <dgm:spPr/>
      <dgm:t>
        <a:bodyPr/>
        <a:lstStyle/>
        <a:p>
          <a:endParaRPr lang="en-US"/>
        </a:p>
      </dgm:t>
    </dgm:pt>
    <dgm:pt modelId="{5FEE9627-663F-4879-B764-2FCAC3BEDB01}" type="pres">
      <dgm:prSet presAssocID="{032924AE-7BA3-4608-9D4D-A10FC22FA55B}" presName="hierChild4" presStyleCnt="0"/>
      <dgm:spPr/>
      <dgm:t>
        <a:bodyPr/>
        <a:lstStyle/>
        <a:p>
          <a:endParaRPr lang="en-US"/>
        </a:p>
      </dgm:t>
    </dgm:pt>
    <dgm:pt modelId="{D211A30E-3DD6-4F3B-A936-B6D9FD1B5AD6}" type="pres">
      <dgm:prSet presAssocID="{032924AE-7BA3-4608-9D4D-A10FC22FA55B}" presName="hierChild5" presStyleCnt="0"/>
      <dgm:spPr/>
      <dgm:t>
        <a:bodyPr/>
        <a:lstStyle/>
        <a:p>
          <a:endParaRPr lang="en-US"/>
        </a:p>
      </dgm:t>
    </dgm:pt>
    <dgm:pt modelId="{0A55CB08-0585-4E83-BB9C-6136411D5C97}" type="pres">
      <dgm:prSet presAssocID="{43C964D4-3EA5-4709-BA45-DC9671707267}" presName="hierChild5" presStyleCnt="0"/>
      <dgm:spPr/>
      <dgm:t>
        <a:bodyPr/>
        <a:lstStyle/>
        <a:p>
          <a:endParaRPr lang="en-US"/>
        </a:p>
      </dgm:t>
    </dgm:pt>
    <dgm:pt modelId="{1AE91293-7748-4E52-8855-7B838C555EB9}" type="pres">
      <dgm:prSet presAssocID="{DCB062A1-302A-48A6-BE81-96138548FF7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BAB2199-5159-41F9-8708-33820C9B03A9}" type="pres">
      <dgm:prSet presAssocID="{00B822AA-E50D-409C-8E77-78CE41F17C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EEF0FD-EB99-4BD5-89CD-011B1DDC19F8}" type="pres">
      <dgm:prSet presAssocID="{00B822AA-E50D-409C-8E77-78CE41F17C4F}" presName="rootComposite" presStyleCnt="0"/>
      <dgm:spPr/>
      <dgm:t>
        <a:bodyPr/>
        <a:lstStyle/>
        <a:p>
          <a:endParaRPr lang="en-US"/>
        </a:p>
      </dgm:t>
    </dgm:pt>
    <dgm:pt modelId="{86ECFBC0-6EDE-49D7-A5E4-E61CBAF4A092}" type="pres">
      <dgm:prSet presAssocID="{00B822AA-E50D-409C-8E77-78CE41F17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7467E8-D778-4C18-9C7C-925EF25B0DC2}" type="pres">
      <dgm:prSet presAssocID="{00B822AA-E50D-409C-8E77-78CE41F17C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B62D43-4B2E-478D-8091-7F950B36BC86}" type="pres">
      <dgm:prSet presAssocID="{00B822AA-E50D-409C-8E77-78CE41F17C4F}" presName="hierChild4" presStyleCnt="0"/>
      <dgm:spPr/>
      <dgm:t>
        <a:bodyPr/>
        <a:lstStyle/>
        <a:p>
          <a:endParaRPr lang="en-US"/>
        </a:p>
      </dgm:t>
    </dgm:pt>
    <dgm:pt modelId="{5A29D58D-62CC-4731-8120-CAD4354C3E03}" type="pres">
      <dgm:prSet presAssocID="{844909A3-F2C8-49AE-869B-AFCA0AC709DF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20684FA8-0955-4E86-9890-955AAE2FB70E}" type="pres">
      <dgm:prSet presAssocID="{51AC05A3-5125-4631-8328-EE9742C5CE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7DF0A8-BCC0-4D40-9A29-811D9B3E8CE1}" type="pres">
      <dgm:prSet presAssocID="{51AC05A3-5125-4631-8328-EE9742C5CE1F}" presName="rootComposite" presStyleCnt="0"/>
      <dgm:spPr/>
      <dgm:t>
        <a:bodyPr/>
        <a:lstStyle/>
        <a:p>
          <a:endParaRPr lang="en-US"/>
        </a:p>
      </dgm:t>
    </dgm:pt>
    <dgm:pt modelId="{7533127D-6F77-420D-9337-03A9B17677A7}" type="pres">
      <dgm:prSet presAssocID="{51AC05A3-5125-4631-8328-EE9742C5CE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BE71-7469-49E9-81E5-E6A43E3EC0DC}" type="pres">
      <dgm:prSet presAssocID="{51AC05A3-5125-4631-8328-EE9742C5CE1F}" presName="rootConnector" presStyleLbl="node3" presStyleIdx="4" presStyleCnt="14"/>
      <dgm:spPr/>
      <dgm:t>
        <a:bodyPr/>
        <a:lstStyle/>
        <a:p>
          <a:endParaRPr lang="en-US"/>
        </a:p>
      </dgm:t>
    </dgm:pt>
    <dgm:pt modelId="{321B0D03-50FC-44EB-B561-D21A2CD4B482}" type="pres">
      <dgm:prSet presAssocID="{51AC05A3-5125-4631-8328-EE9742C5CE1F}" presName="hierChild4" presStyleCnt="0"/>
      <dgm:spPr/>
      <dgm:t>
        <a:bodyPr/>
        <a:lstStyle/>
        <a:p>
          <a:endParaRPr lang="en-US"/>
        </a:p>
      </dgm:t>
    </dgm:pt>
    <dgm:pt modelId="{0654A2B9-B227-48A6-941C-DD027142ECCE}" type="pres">
      <dgm:prSet presAssocID="{51AC05A3-5125-4631-8328-EE9742C5CE1F}" presName="hierChild5" presStyleCnt="0"/>
      <dgm:spPr/>
      <dgm:t>
        <a:bodyPr/>
        <a:lstStyle/>
        <a:p>
          <a:endParaRPr lang="en-US"/>
        </a:p>
      </dgm:t>
    </dgm:pt>
    <dgm:pt modelId="{77FF546B-1ADB-4B35-B705-B48DE95D0A7F}" type="pres">
      <dgm:prSet presAssocID="{D3B00EB5-7252-4C54-A138-4FDE2761BA89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9C13562-DBB8-42F8-AE39-8AFEF8ED4982}" type="pres">
      <dgm:prSet presAssocID="{8514C17C-35EC-4D14-92F7-13A577CA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6D96FE-EA05-4066-8BE5-F7366BA3777A}" type="pres">
      <dgm:prSet presAssocID="{8514C17C-35EC-4D14-92F7-13A577CAA5C4}" presName="rootComposite" presStyleCnt="0"/>
      <dgm:spPr/>
      <dgm:t>
        <a:bodyPr/>
        <a:lstStyle/>
        <a:p>
          <a:endParaRPr lang="en-US"/>
        </a:p>
      </dgm:t>
    </dgm:pt>
    <dgm:pt modelId="{079C46BA-E270-4C4F-9AA8-92E32A64D736}" type="pres">
      <dgm:prSet presAssocID="{8514C17C-35EC-4D14-92F7-13A577CAA5C4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A60-CAF3-4B65-8A7B-26648B565082}" type="pres">
      <dgm:prSet presAssocID="{8514C17C-35EC-4D14-92F7-13A577CAA5C4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4F082B5-2FAD-490F-B257-B96DCB3E19FC}" type="pres">
      <dgm:prSet presAssocID="{8514C17C-35EC-4D14-92F7-13A577CAA5C4}" presName="hierChild4" presStyleCnt="0"/>
      <dgm:spPr/>
      <dgm:t>
        <a:bodyPr/>
        <a:lstStyle/>
        <a:p>
          <a:endParaRPr lang="en-US"/>
        </a:p>
      </dgm:t>
    </dgm:pt>
    <dgm:pt modelId="{6C846A69-A00E-4FB9-80C7-DC7FE13BD4B5}" type="pres">
      <dgm:prSet presAssocID="{8514C17C-35EC-4D14-92F7-13A577CAA5C4}" presName="hierChild5" presStyleCnt="0"/>
      <dgm:spPr/>
      <dgm:t>
        <a:bodyPr/>
        <a:lstStyle/>
        <a:p>
          <a:endParaRPr lang="en-US"/>
        </a:p>
      </dgm:t>
    </dgm:pt>
    <dgm:pt modelId="{C6471DB4-9B93-437A-AEBE-F3B71F737DF8}" type="pres">
      <dgm:prSet presAssocID="{BAA37ED3-8504-4718-82EA-2141E33A703B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CD8B12E6-DD1E-4D70-BE7C-A5443A3D84D1}" type="pres">
      <dgm:prSet presAssocID="{D91152BC-9A33-44D3-AEBB-F20420DB43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FBA54D-3A3D-42F4-B1C8-ADE0E74CCC4D}" type="pres">
      <dgm:prSet presAssocID="{D91152BC-9A33-44D3-AEBB-F20420DB430F}" presName="rootComposite" presStyleCnt="0"/>
      <dgm:spPr/>
      <dgm:t>
        <a:bodyPr/>
        <a:lstStyle/>
        <a:p>
          <a:endParaRPr lang="en-US"/>
        </a:p>
      </dgm:t>
    </dgm:pt>
    <dgm:pt modelId="{30DA9891-B7C7-405D-9015-1C3DF0E9850F}" type="pres">
      <dgm:prSet presAssocID="{D91152BC-9A33-44D3-AEBB-F20420DB430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808F1-181C-42C2-975C-2B558EBCB7FE}" type="pres">
      <dgm:prSet presAssocID="{D91152BC-9A33-44D3-AEBB-F20420DB430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3C11D65F-2A65-4A7E-9C15-AA6406FE6F0B}" type="pres">
      <dgm:prSet presAssocID="{D91152BC-9A33-44D3-AEBB-F20420DB430F}" presName="hierChild4" presStyleCnt="0"/>
      <dgm:spPr/>
      <dgm:t>
        <a:bodyPr/>
        <a:lstStyle/>
        <a:p>
          <a:endParaRPr lang="en-US"/>
        </a:p>
      </dgm:t>
    </dgm:pt>
    <dgm:pt modelId="{07414A68-C8A8-4CE7-984E-48064FC49AF5}" type="pres">
      <dgm:prSet presAssocID="{D91152BC-9A33-44D3-AEBB-F20420DB430F}" presName="hierChild5" presStyleCnt="0"/>
      <dgm:spPr/>
      <dgm:t>
        <a:bodyPr/>
        <a:lstStyle/>
        <a:p>
          <a:endParaRPr lang="en-US"/>
        </a:p>
      </dgm:t>
    </dgm:pt>
    <dgm:pt modelId="{BD53C961-9C2E-42B5-A825-EB1CD5AF2FE3}" type="pres">
      <dgm:prSet presAssocID="{41CBE71F-8A1C-4046-8B51-627382F890A8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2AD0F394-908E-4BF8-9902-81719C192207}" type="pres">
      <dgm:prSet presAssocID="{D5F013B3-4B4E-4E38-9BAF-4B34B2BB0C7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508E9AA-32AD-45CE-ACB4-E452A2309B43}" type="pres">
      <dgm:prSet presAssocID="{D5F013B3-4B4E-4E38-9BAF-4B34B2BB0C79}" presName="rootComposite" presStyleCnt="0"/>
      <dgm:spPr/>
      <dgm:t>
        <a:bodyPr/>
        <a:lstStyle/>
        <a:p>
          <a:endParaRPr lang="en-US"/>
        </a:p>
      </dgm:t>
    </dgm:pt>
    <dgm:pt modelId="{26E61D30-5696-4E05-9044-AF73EF27DAB2}" type="pres">
      <dgm:prSet presAssocID="{D5F013B3-4B4E-4E38-9BAF-4B34B2BB0C79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ABF2-8B49-4694-AC4C-1A898869B017}" type="pres">
      <dgm:prSet presAssocID="{D5F013B3-4B4E-4E38-9BAF-4B34B2BB0C79}" presName="rootConnector" presStyleLbl="node3" presStyleIdx="7" presStyleCnt="14"/>
      <dgm:spPr/>
      <dgm:t>
        <a:bodyPr/>
        <a:lstStyle/>
        <a:p>
          <a:endParaRPr lang="en-US"/>
        </a:p>
      </dgm:t>
    </dgm:pt>
    <dgm:pt modelId="{E95C75F7-7305-47DE-985C-550E435481C9}" type="pres">
      <dgm:prSet presAssocID="{D5F013B3-4B4E-4E38-9BAF-4B34B2BB0C79}" presName="hierChild4" presStyleCnt="0"/>
      <dgm:spPr/>
      <dgm:t>
        <a:bodyPr/>
        <a:lstStyle/>
        <a:p>
          <a:endParaRPr lang="en-US"/>
        </a:p>
      </dgm:t>
    </dgm:pt>
    <dgm:pt modelId="{ADFD56FF-A789-4A68-9B2D-8E4E857854C2}" type="pres">
      <dgm:prSet presAssocID="{D5F013B3-4B4E-4E38-9BAF-4B34B2BB0C79}" presName="hierChild5" presStyleCnt="0"/>
      <dgm:spPr/>
      <dgm:t>
        <a:bodyPr/>
        <a:lstStyle/>
        <a:p>
          <a:endParaRPr lang="en-US"/>
        </a:p>
      </dgm:t>
    </dgm:pt>
    <dgm:pt modelId="{B4ADFA40-1DC3-4BD0-BAE4-D5BA4FDF2B3E}" type="pres">
      <dgm:prSet presAssocID="{0ED209FE-B93C-493B-85A2-BA5863869AE7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74623D81-D47A-4BDB-A76C-094846D41FA8}" type="pres">
      <dgm:prSet presAssocID="{B40A1E99-819E-4C0D-B671-3D134F0F71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AFB960-0B8B-4E03-885A-2579269F7DC1}" type="pres">
      <dgm:prSet presAssocID="{B40A1E99-819E-4C0D-B671-3D134F0F7163}" presName="rootComposite" presStyleCnt="0"/>
      <dgm:spPr/>
      <dgm:t>
        <a:bodyPr/>
        <a:lstStyle/>
        <a:p>
          <a:endParaRPr lang="en-US"/>
        </a:p>
      </dgm:t>
    </dgm:pt>
    <dgm:pt modelId="{3A05D6AC-55D4-4F8B-831D-7528DBB5E857}" type="pres">
      <dgm:prSet presAssocID="{B40A1E99-819E-4C0D-B671-3D134F0F716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0FCD-C306-4B84-A7DF-E34F9FAB6F56}" type="pres">
      <dgm:prSet presAssocID="{B40A1E99-819E-4C0D-B671-3D134F0F7163}" presName="rootConnector" presStyleLbl="node3" presStyleIdx="8" presStyleCnt="14"/>
      <dgm:spPr/>
      <dgm:t>
        <a:bodyPr/>
        <a:lstStyle/>
        <a:p>
          <a:endParaRPr lang="en-US"/>
        </a:p>
      </dgm:t>
    </dgm:pt>
    <dgm:pt modelId="{856F8CB3-7FD8-44A2-BD9F-D0A3BBBFD7B2}" type="pres">
      <dgm:prSet presAssocID="{B40A1E99-819E-4C0D-B671-3D134F0F7163}" presName="hierChild4" presStyleCnt="0"/>
      <dgm:spPr/>
      <dgm:t>
        <a:bodyPr/>
        <a:lstStyle/>
        <a:p>
          <a:endParaRPr lang="en-US"/>
        </a:p>
      </dgm:t>
    </dgm:pt>
    <dgm:pt modelId="{E41C3208-7C36-4192-9EA5-1F0C4DB4A826}" type="pres">
      <dgm:prSet presAssocID="{B40A1E99-819E-4C0D-B671-3D134F0F7163}" presName="hierChild5" presStyleCnt="0"/>
      <dgm:spPr/>
      <dgm:t>
        <a:bodyPr/>
        <a:lstStyle/>
        <a:p>
          <a:endParaRPr lang="en-US"/>
        </a:p>
      </dgm:t>
    </dgm:pt>
    <dgm:pt modelId="{FB705D8D-4B0F-418C-BE22-C9FC935B08A3}" type="pres">
      <dgm:prSet presAssocID="{00B822AA-E50D-409C-8E77-78CE41F17C4F}" presName="hierChild5" presStyleCnt="0"/>
      <dgm:spPr/>
      <dgm:t>
        <a:bodyPr/>
        <a:lstStyle/>
        <a:p>
          <a:endParaRPr lang="en-US"/>
        </a:p>
      </dgm:t>
    </dgm:pt>
    <dgm:pt modelId="{4F6F1802-D2DC-45F2-8B57-B9ACE00E096B}" type="pres">
      <dgm:prSet presAssocID="{DC9F82DD-39AD-486C-81D6-0E3C38A96BA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09FB176-C899-4C34-A2EF-DF4099E3930B}" type="pres">
      <dgm:prSet presAssocID="{88415C31-82DD-4EF9-9A7A-1D4D99FB6B9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3A78CF-8659-4E76-9BB6-78F8A7F8B535}" type="pres">
      <dgm:prSet presAssocID="{88415C31-82DD-4EF9-9A7A-1D4D99FB6B9D}" presName="rootComposite" presStyleCnt="0"/>
      <dgm:spPr/>
      <dgm:t>
        <a:bodyPr/>
        <a:lstStyle/>
        <a:p>
          <a:endParaRPr lang="en-US"/>
        </a:p>
      </dgm:t>
    </dgm:pt>
    <dgm:pt modelId="{ED956AEF-5A78-47DC-9D97-3B27A2E93095}" type="pres">
      <dgm:prSet presAssocID="{88415C31-82DD-4EF9-9A7A-1D4D99FB6B9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6C29E-0ABE-4289-9453-F6DF249F454C}" type="pres">
      <dgm:prSet presAssocID="{88415C31-82DD-4EF9-9A7A-1D4D99FB6B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3666C14E-3FE7-4AB2-BA4F-4535D42C477E}" type="pres">
      <dgm:prSet presAssocID="{88415C31-82DD-4EF9-9A7A-1D4D99FB6B9D}" presName="hierChild4" presStyleCnt="0"/>
      <dgm:spPr/>
      <dgm:t>
        <a:bodyPr/>
        <a:lstStyle/>
        <a:p>
          <a:endParaRPr lang="en-US"/>
        </a:p>
      </dgm:t>
    </dgm:pt>
    <dgm:pt modelId="{7E670A0B-4B6A-45AD-AE95-FAE9E52BA24F}" type="pres">
      <dgm:prSet presAssocID="{BCA1F9C7-A2DE-4DA9-9030-581CAAE089D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781D4557-4BA2-4B53-85D2-D0A8E2F29ACB}" type="pres">
      <dgm:prSet presAssocID="{092024CE-8423-4E50-A34E-3122E0563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F0E8B8-00E6-43CE-8E1F-A9918B608453}" type="pres">
      <dgm:prSet presAssocID="{092024CE-8423-4E50-A34E-3122E05631CC}" presName="rootComposite" presStyleCnt="0"/>
      <dgm:spPr/>
      <dgm:t>
        <a:bodyPr/>
        <a:lstStyle/>
        <a:p>
          <a:endParaRPr lang="en-US"/>
        </a:p>
      </dgm:t>
    </dgm:pt>
    <dgm:pt modelId="{2C701CAE-D8F1-461E-8A0C-C57AEB1CD6C2}" type="pres">
      <dgm:prSet presAssocID="{092024CE-8423-4E50-A34E-3122E05631C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5F855-E390-49C4-85C3-4EB5DC8DFEC3}" type="pres">
      <dgm:prSet presAssocID="{092024CE-8423-4E50-A34E-3122E05631C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8FDA77AA-02A8-4EBB-8954-A3306A125F11}" type="pres">
      <dgm:prSet presAssocID="{092024CE-8423-4E50-A34E-3122E05631CC}" presName="hierChild4" presStyleCnt="0"/>
      <dgm:spPr/>
      <dgm:t>
        <a:bodyPr/>
        <a:lstStyle/>
        <a:p>
          <a:endParaRPr lang="en-US"/>
        </a:p>
      </dgm:t>
    </dgm:pt>
    <dgm:pt modelId="{802B30D6-A884-4929-98EE-4DE3E2D91CB8}" type="pres">
      <dgm:prSet presAssocID="{092024CE-8423-4E50-A34E-3122E05631CC}" presName="hierChild5" presStyleCnt="0"/>
      <dgm:spPr/>
      <dgm:t>
        <a:bodyPr/>
        <a:lstStyle/>
        <a:p>
          <a:endParaRPr lang="en-US"/>
        </a:p>
      </dgm:t>
    </dgm:pt>
    <dgm:pt modelId="{4E5DB2E5-BC21-45FD-89CF-804EEEA73D92}" type="pres">
      <dgm:prSet presAssocID="{BC7A14EC-7DD0-42E2-A28E-8428AF273F49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FEF5B6E2-22EA-4CFA-BF26-961399773F49}" type="pres">
      <dgm:prSet presAssocID="{69BEBD41-3545-40FD-BFDD-D21BD47C87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BED641-FA4F-4D4B-9A19-A7D3C3BE1408}" type="pres">
      <dgm:prSet presAssocID="{69BEBD41-3545-40FD-BFDD-D21BD47C872E}" presName="rootComposite" presStyleCnt="0"/>
      <dgm:spPr/>
      <dgm:t>
        <a:bodyPr/>
        <a:lstStyle/>
        <a:p>
          <a:endParaRPr lang="en-US"/>
        </a:p>
      </dgm:t>
    </dgm:pt>
    <dgm:pt modelId="{74487508-3D4F-4F35-9119-7335AA499C95}" type="pres">
      <dgm:prSet presAssocID="{69BEBD41-3545-40FD-BFDD-D21BD47C872E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E738B-1483-44D6-89EB-8256A9C3F87D}" type="pres">
      <dgm:prSet presAssocID="{69BEBD41-3545-40FD-BFDD-D21BD47C872E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B5B7C6F2-824B-4B22-9513-4D47B87A1DEF}" type="pres">
      <dgm:prSet presAssocID="{69BEBD41-3545-40FD-BFDD-D21BD47C872E}" presName="hierChild4" presStyleCnt="0"/>
      <dgm:spPr/>
      <dgm:t>
        <a:bodyPr/>
        <a:lstStyle/>
        <a:p>
          <a:endParaRPr lang="en-US"/>
        </a:p>
      </dgm:t>
    </dgm:pt>
    <dgm:pt modelId="{AD4B3EEE-3AC5-44A5-8891-70C0728030DE}" type="pres">
      <dgm:prSet presAssocID="{69BEBD41-3545-40FD-BFDD-D21BD47C872E}" presName="hierChild5" presStyleCnt="0"/>
      <dgm:spPr/>
      <dgm:t>
        <a:bodyPr/>
        <a:lstStyle/>
        <a:p>
          <a:endParaRPr lang="en-US"/>
        </a:p>
      </dgm:t>
    </dgm:pt>
    <dgm:pt modelId="{1A2BCB80-89E2-41EC-87D9-8650DA66AB8A}" type="pres">
      <dgm:prSet presAssocID="{88B02B86-A182-47E8-98CE-5F03ED03FC83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CD498E25-17A8-4592-A106-0BDE77F9F8BE}" type="pres">
      <dgm:prSet presAssocID="{C7336B56-6975-43EE-AA11-2CF9D86F3B7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32CD07-F56C-4B75-9FC3-CEF6C2D6EA45}" type="pres">
      <dgm:prSet presAssocID="{C7336B56-6975-43EE-AA11-2CF9D86F3B72}" presName="rootComposite" presStyleCnt="0"/>
      <dgm:spPr/>
      <dgm:t>
        <a:bodyPr/>
        <a:lstStyle/>
        <a:p>
          <a:endParaRPr lang="en-US"/>
        </a:p>
      </dgm:t>
    </dgm:pt>
    <dgm:pt modelId="{F7484F86-9514-4EEC-AAEC-65AD9B4B3D96}" type="pres">
      <dgm:prSet presAssocID="{C7336B56-6975-43EE-AA11-2CF9D86F3B72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AA862-E8D3-4043-95F3-7EBB33FDC237}" type="pres">
      <dgm:prSet presAssocID="{C7336B56-6975-43EE-AA11-2CF9D86F3B72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6D1B4BE-1E43-4CD4-965F-996A3963A4DE}" type="pres">
      <dgm:prSet presAssocID="{C7336B56-6975-43EE-AA11-2CF9D86F3B72}" presName="hierChild4" presStyleCnt="0"/>
      <dgm:spPr/>
      <dgm:t>
        <a:bodyPr/>
        <a:lstStyle/>
        <a:p>
          <a:endParaRPr lang="en-US"/>
        </a:p>
      </dgm:t>
    </dgm:pt>
    <dgm:pt modelId="{2585E360-1265-4DAF-8ED0-8CB30CFCA044}" type="pres">
      <dgm:prSet presAssocID="{C7336B56-6975-43EE-AA11-2CF9D86F3B72}" presName="hierChild5" presStyleCnt="0"/>
      <dgm:spPr/>
      <dgm:t>
        <a:bodyPr/>
        <a:lstStyle/>
        <a:p>
          <a:endParaRPr lang="en-US"/>
        </a:p>
      </dgm:t>
    </dgm:pt>
    <dgm:pt modelId="{9AAB9F84-69DB-4974-8FB3-17FE16A42904}" type="pres">
      <dgm:prSet presAssocID="{57A44C0D-573F-44FB-BC9E-B18382ACCC39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C3EE2C24-35C5-4383-8BA8-04718D61B1E3}" type="pres">
      <dgm:prSet presAssocID="{E2FDDA39-0A56-4C19-9570-F6322A50CD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76FB983-6AF4-4D17-803C-BE4F9D86E241}" type="pres">
      <dgm:prSet presAssocID="{E2FDDA39-0A56-4C19-9570-F6322A50CD7C}" presName="rootComposite" presStyleCnt="0"/>
      <dgm:spPr/>
      <dgm:t>
        <a:bodyPr/>
        <a:lstStyle/>
        <a:p>
          <a:endParaRPr lang="en-US"/>
        </a:p>
      </dgm:t>
    </dgm:pt>
    <dgm:pt modelId="{C95AECE2-07C4-42E7-90DA-5CD8EA216CFC}" type="pres">
      <dgm:prSet presAssocID="{E2FDDA39-0A56-4C19-9570-F6322A50CD7C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04A764-F3E3-46A1-B698-AC3BCD85875D}" type="pres">
      <dgm:prSet presAssocID="{E2FDDA39-0A56-4C19-9570-F6322A50CD7C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C07B020C-8290-4505-84E9-D8CD925D7B93}" type="pres">
      <dgm:prSet presAssocID="{E2FDDA39-0A56-4C19-9570-F6322A50CD7C}" presName="hierChild4" presStyleCnt="0"/>
      <dgm:spPr/>
      <dgm:t>
        <a:bodyPr/>
        <a:lstStyle/>
        <a:p>
          <a:endParaRPr lang="en-US"/>
        </a:p>
      </dgm:t>
    </dgm:pt>
    <dgm:pt modelId="{97715D9E-A6B5-4BE2-9531-017E1F9F5E37}" type="pres">
      <dgm:prSet presAssocID="{E2FDDA39-0A56-4C19-9570-F6322A50CD7C}" presName="hierChild5" presStyleCnt="0"/>
      <dgm:spPr/>
      <dgm:t>
        <a:bodyPr/>
        <a:lstStyle/>
        <a:p>
          <a:endParaRPr lang="en-US"/>
        </a:p>
      </dgm:t>
    </dgm:pt>
    <dgm:pt modelId="{F8AA5B07-D62E-4BEF-A7F4-BB8154CE0161}" type="pres">
      <dgm:prSet presAssocID="{49A41343-8942-4E0A-948C-7308CFEDA337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28D3CB32-FAA0-4273-8538-1EB307061468}" type="pres">
      <dgm:prSet presAssocID="{DCCE79F2-51DC-4E3A-8F3D-0CB311D1F1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6634D0-9CA1-4ACD-BF91-91BEE47E76EF}" type="pres">
      <dgm:prSet presAssocID="{DCCE79F2-51DC-4E3A-8F3D-0CB311D1F14D}" presName="rootComposite" presStyleCnt="0"/>
      <dgm:spPr/>
      <dgm:t>
        <a:bodyPr/>
        <a:lstStyle/>
        <a:p>
          <a:endParaRPr lang="en-US"/>
        </a:p>
      </dgm:t>
    </dgm:pt>
    <dgm:pt modelId="{EE219807-47C8-4941-99AE-CE39076E53F5}" type="pres">
      <dgm:prSet presAssocID="{DCCE79F2-51DC-4E3A-8F3D-0CB311D1F14D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D66CC-CBB3-4EB5-ADE1-6E062170315B}" type="pres">
      <dgm:prSet presAssocID="{DCCE79F2-51DC-4E3A-8F3D-0CB311D1F14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55A4A9B7-D2D2-4F27-9972-54B957F184B3}" type="pres">
      <dgm:prSet presAssocID="{DCCE79F2-51DC-4E3A-8F3D-0CB311D1F14D}" presName="hierChild4" presStyleCnt="0"/>
      <dgm:spPr/>
      <dgm:t>
        <a:bodyPr/>
        <a:lstStyle/>
        <a:p>
          <a:endParaRPr lang="en-US"/>
        </a:p>
      </dgm:t>
    </dgm:pt>
    <dgm:pt modelId="{A6D08738-8725-4BBB-8D6E-6E0F7F338F27}" type="pres">
      <dgm:prSet presAssocID="{DCCE79F2-51DC-4E3A-8F3D-0CB311D1F14D}" presName="hierChild5" presStyleCnt="0"/>
      <dgm:spPr/>
      <dgm:t>
        <a:bodyPr/>
        <a:lstStyle/>
        <a:p>
          <a:endParaRPr lang="en-US"/>
        </a:p>
      </dgm:t>
    </dgm:pt>
    <dgm:pt modelId="{10032A81-28F1-4589-A2C9-2F713826DB5B}" type="pres">
      <dgm:prSet presAssocID="{88415C31-82DD-4EF9-9A7A-1D4D99FB6B9D}" presName="hierChild5" presStyleCnt="0"/>
      <dgm:spPr/>
      <dgm:t>
        <a:bodyPr/>
        <a:lstStyle/>
        <a:p>
          <a:endParaRPr lang="en-US"/>
        </a:p>
      </dgm:t>
    </dgm:pt>
    <dgm:pt modelId="{32FB19E3-A600-4FF8-A94D-C01CD3811CEB}" type="pres">
      <dgm:prSet presAssocID="{B103CFD6-C2F2-4A76-8866-035FF64E5877}" presName="hierChild3" presStyleCnt="0"/>
      <dgm:spPr/>
      <dgm:t>
        <a:bodyPr/>
        <a:lstStyle/>
        <a:p>
          <a:endParaRPr lang="en-US"/>
        </a:p>
      </dgm:t>
    </dgm:pt>
  </dgm:ptLst>
  <dgm:cxnLst>
    <dgm:cxn modelId="{16E85DC5-72DD-4829-9FA9-31E62788B61A}" type="presOf" srcId="{382A9707-8CE9-4448-A732-795155023764}" destId="{40CBCC65-FD09-4B94-B9C9-3482617F2627}" srcOrd="1" destOrd="0" presId="urn:microsoft.com/office/officeart/2005/8/layout/orgChart1"/>
    <dgm:cxn modelId="{BF5FD683-26F9-4A57-95C5-577950D594C8}" type="presOf" srcId="{B40A1E99-819E-4C0D-B671-3D134F0F7163}" destId="{179F0FCD-C306-4B84-A7DF-E34F9FAB6F56}" srcOrd="1" destOrd="0" presId="urn:microsoft.com/office/officeart/2005/8/layout/orgChart1"/>
    <dgm:cxn modelId="{719A483F-C205-4BB1-A678-1BEB349FEF1A}" srcId="{43C964D4-3EA5-4709-BA45-DC9671707267}" destId="{382A9707-8CE9-4448-A732-795155023764}" srcOrd="1" destOrd="0" parTransId="{3837525C-9A2A-44D5-8B42-9C0820CF3FF9}" sibTransId="{F44A0280-D48E-4F84-9012-DEBE8E5A64CB}"/>
    <dgm:cxn modelId="{61EFF67E-CBFB-403D-BEE8-0D9274B98CD1}" type="presOf" srcId="{D5F013B3-4B4E-4E38-9BAF-4B34B2BB0C79}" destId="{26E61D30-5696-4E05-9044-AF73EF27DAB2}" srcOrd="0" destOrd="0" presId="urn:microsoft.com/office/officeart/2005/8/layout/orgChart1"/>
    <dgm:cxn modelId="{FDA5128C-3CEF-4DDC-B08E-DE02D460E522}" type="presOf" srcId="{57A44C0D-573F-44FB-BC9E-B18382ACCC39}" destId="{9AAB9F84-69DB-4974-8FB3-17FE16A42904}" srcOrd="0" destOrd="0" presId="urn:microsoft.com/office/officeart/2005/8/layout/orgChart1"/>
    <dgm:cxn modelId="{36A3CCD9-A34E-4D94-B842-D9C245213396}" srcId="{88415C31-82DD-4EF9-9A7A-1D4D99FB6B9D}" destId="{DCCE79F2-51DC-4E3A-8F3D-0CB311D1F14D}" srcOrd="4" destOrd="0" parTransId="{49A41343-8942-4E0A-948C-7308CFEDA337}" sibTransId="{978D9EE4-67DA-4450-A323-BED4E4CBA624}"/>
    <dgm:cxn modelId="{F78D6EB8-5081-4D0A-A3BB-3D45A620F128}" type="presOf" srcId="{49A41343-8942-4E0A-948C-7308CFEDA337}" destId="{F8AA5B07-D62E-4BEF-A7F4-BB8154CE0161}" srcOrd="0" destOrd="0" presId="urn:microsoft.com/office/officeart/2005/8/layout/orgChart1"/>
    <dgm:cxn modelId="{F5E53BCF-9BA1-4497-8EB0-09B627186110}" type="presOf" srcId="{B103CFD6-C2F2-4A76-8866-035FF64E5877}" destId="{D98E11BE-9177-4329-A5B4-B4B8653C2863}" srcOrd="0" destOrd="0" presId="urn:microsoft.com/office/officeart/2005/8/layout/orgChart1"/>
    <dgm:cxn modelId="{96FEC50F-6C90-4EE5-B416-EAA848A3C7CE}" type="presOf" srcId="{51AC05A3-5125-4631-8328-EE9742C5CE1F}" destId="{75DCBE71-7469-49E9-81E5-E6A43E3EC0DC}" srcOrd="1" destOrd="0" presId="urn:microsoft.com/office/officeart/2005/8/layout/orgChart1"/>
    <dgm:cxn modelId="{AB8B35B6-90AD-44E6-9E16-55C5C0666203}" type="presOf" srcId="{6A766238-49C0-489C-9759-5801318FB123}" destId="{F4F60A8B-BCFE-4E33-9289-BF4CA9206F7B}" srcOrd="1" destOrd="0" presId="urn:microsoft.com/office/officeart/2005/8/layout/orgChart1"/>
    <dgm:cxn modelId="{1EB78B0D-4E0E-4F8E-A755-D40B8F078319}" srcId="{00B822AA-E50D-409C-8E77-78CE41F17C4F}" destId="{51AC05A3-5125-4631-8328-EE9742C5CE1F}" srcOrd="0" destOrd="0" parTransId="{844909A3-F2C8-49AE-869B-AFCA0AC709DF}" sibTransId="{D3410E9C-65F8-4E5D-A91D-C77768955C26}"/>
    <dgm:cxn modelId="{D5DD20EE-5757-4639-844A-EF0CBDDACB3F}" type="presOf" srcId="{D91152BC-9A33-44D3-AEBB-F20420DB430F}" destId="{30DA9891-B7C7-405D-9015-1C3DF0E9850F}" srcOrd="0" destOrd="0" presId="urn:microsoft.com/office/officeart/2005/8/layout/orgChart1"/>
    <dgm:cxn modelId="{D2A058BB-27D4-44E0-9A1F-18BF498E9706}" type="presOf" srcId="{092024CE-8423-4E50-A34E-3122E05631CC}" destId="{0A55F855-E390-49C4-85C3-4EB5DC8DFEC3}" srcOrd="1" destOrd="0" presId="urn:microsoft.com/office/officeart/2005/8/layout/orgChart1"/>
    <dgm:cxn modelId="{80EC6764-4577-485A-B1BA-74003F13C936}" type="presOf" srcId="{DCB062A1-302A-48A6-BE81-96138548FF70}" destId="{1AE91293-7748-4E52-8855-7B838C555EB9}" srcOrd="0" destOrd="0" presId="urn:microsoft.com/office/officeart/2005/8/layout/orgChart1"/>
    <dgm:cxn modelId="{86B25BEB-E5FF-4B8B-9B33-49C25DBDD0E9}" type="presOf" srcId="{E2FDDA39-0A56-4C19-9570-F6322A50CD7C}" destId="{4704A764-F3E3-46A1-B698-AC3BCD85875D}" srcOrd="1" destOrd="0" presId="urn:microsoft.com/office/officeart/2005/8/layout/orgChart1"/>
    <dgm:cxn modelId="{A0FDC46C-5922-4929-8722-433199C0136B}" type="presOf" srcId="{1E17A9B5-1CC6-4BF4-A5EB-2099972243B8}" destId="{F0DC39B6-0C64-430A-9FFB-4907B94E244D}" srcOrd="0" destOrd="0" presId="urn:microsoft.com/office/officeart/2005/8/layout/orgChart1"/>
    <dgm:cxn modelId="{41607B5C-242B-43B1-AAE9-3469DF896A48}" srcId="{00B822AA-E50D-409C-8E77-78CE41F17C4F}" destId="{D5F013B3-4B4E-4E38-9BAF-4B34B2BB0C79}" srcOrd="3" destOrd="0" parTransId="{41CBE71F-8A1C-4046-8B51-627382F890A8}" sibTransId="{18A0654F-56A6-4BF5-A2AA-4D910294ECA7}"/>
    <dgm:cxn modelId="{2B83827D-FF31-455C-A369-9D1382A322C4}" type="presOf" srcId="{43C964D4-3EA5-4709-BA45-DC9671707267}" destId="{87899BB1-A811-4B2D-8FA3-633A97B1A6A6}" srcOrd="1" destOrd="0" presId="urn:microsoft.com/office/officeart/2005/8/layout/orgChart1"/>
    <dgm:cxn modelId="{9373EDBB-D419-4C13-9F4E-36D059A3176B}" type="presOf" srcId="{88415C31-82DD-4EF9-9A7A-1D4D99FB6B9D}" destId="{0936C29E-0ABE-4289-9453-F6DF249F454C}" srcOrd="1" destOrd="0" presId="urn:microsoft.com/office/officeart/2005/8/layout/orgChart1"/>
    <dgm:cxn modelId="{2F09A822-1F9F-4736-8100-A72B203EAFD5}" srcId="{43C964D4-3EA5-4709-BA45-DC9671707267}" destId="{032924AE-7BA3-4608-9D4D-A10FC22FA55B}" srcOrd="3" destOrd="0" parTransId="{1D03C52E-27F1-4CAD-B953-A57260381D87}" sibTransId="{23313101-1841-452C-B345-25B453F1C5FB}"/>
    <dgm:cxn modelId="{D744A74B-69C6-448B-89F0-3E477DA1F709}" type="presOf" srcId="{BCA1F9C7-A2DE-4DA9-9030-581CAAE089DA}" destId="{7E670A0B-4B6A-45AD-AE95-FAE9E52BA24F}" srcOrd="0" destOrd="0" presId="urn:microsoft.com/office/officeart/2005/8/layout/orgChart1"/>
    <dgm:cxn modelId="{190353DC-C10A-4B57-B906-6DF3C55A0060}" type="presOf" srcId="{69BEBD41-3545-40FD-BFDD-D21BD47C872E}" destId="{EA4E738B-1483-44D6-89EB-8256A9C3F87D}" srcOrd="1" destOrd="0" presId="urn:microsoft.com/office/officeart/2005/8/layout/orgChart1"/>
    <dgm:cxn modelId="{FEFF68F6-DEDC-4F47-B1A7-FF5844073F61}" type="presOf" srcId="{00B822AA-E50D-409C-8E77-78CE41F17C4F}" destId="{EE7467E8-D778-4C18-9C7C-925EF25B0DC2}" srcOrd="1" destOrd="0" presId="urn:microsoft.com/office/officeart/2005/8/layout/orgChart1"/>
    <dgm:cxn modelId="{F579B884-4CDA-41C8-8DF5-73AD5C33C66D}" type="presOf" srcId="{1E17A9B5-1CC6-4BF4-A5EB-2099972243B8}" destId="{0044642D-BF6E-4946-989D-7BC76303D8B1}" srcOrd="1" destOrd="0" presId="urn:microsoft.com/office/officeart/2005/8/layout/orgChart1"/>
    <dgm:cxn modelId="{A5D42D30-8BBB-47C1-820D-B0F5B8A4D038}" srcId="{B103CFD6-C2F2-4A76-8866-035FF64E5877}" destId="{88415C31-82DD-4EF9-9A7A-1D4D99FB6B9D}" srcOrd="2" destOrd="0" parTransId="{DC9F82DD-39AD-486C-81D6-0E3C38A96BAD}" sibTransId="{05D9770A-7F49-49EB-8F2F-083A9541BD56}"/>
    <dgm:cxn modelId="{46D9F5D0-EFFB-4C45-A823-05E621E41909}" type="presOf" srcId="{8514C17C-35EC-4D14-92F7-13A577CAA5C4}" destId="{079C46BA-E270-4C4F-9AA8-92E32A64D736}" srcOrd="0" destOrd="0" presId="urn:microsoft.com/office/officeart/2005/8/layout/orgChart1"/>
    <dgm:cxn modelId="{7AB39988-1FFD-465C-8130-AC34EB4714DF}" type="presOf" srcId="{B103CFD6-C2F2-4A76-8866-035FF64E5877}" destId="{2FA1AE03-77C2-487B-948B-82122901556A}" srcOrd="1" destOrd="0" presId="urn:microsoft.com/office/officeart/2005/8/layout/orgChart1"/>
    <dgm:cxn modelId="{DADFB9A2-E193-431E-ABBB-DF3AA5FD542A}" type="presOf" srcId="{3837525C-9A2A-44D5-8B42-9C0820CF3FF9}" destId="{6AC59FBD-FAEA-42FA-8EB1-29A7CC044828}" srcOrd="0" destOrd="0" presId="urn:microsoft.com/office/officeart/2005/8/layout/orgChart1"/>
    <dgm:cxn modelId="{E94287E4-0564-4190-8680-184B5BA3D69C}" type="presOf" srcId="{6A766238-49C0-489C-9759-5801318FB123}" destId="{8F3E2022-AB5E-4438-BDBE-146FD19E8285}" srcOrd="0" destOrd="0" presId="urn:microsoft.com/office/officeart/2005/8/layout/orgChart1"/>
    <dgm:cxn modelId="{34057DA2-0171-4A6A-913F-43A45C99C628}" srcId="{88415C31-82DD-4EF9-9A7A-1D4D99FB6B9D}" destId="{C7336B56-6975-43EE-AA11-2CF9D86F3B72}" srcOrd="2" destOrd="0" parTransId="{88B02B86-A182-47E8-98CE-5F03ED03FC83}" sibTransId="{857D8994-6BF3-4045-8D92-F3715E49F675}"/>
    <dgm:cxn modelId="{E496E35D-495C-45A2-B7EE-D5EC2D3D5022}" type="presOf" srcId="{D91152BC-9A33-44D3-AEBB-F20420DB430F}" destId="{5EC808F1-181C-42C2-975C-2B558EBCB7FE}" srcOrd="1" destOrd="0" presId="urn:microsoft.com/office/officeart/2005/8/layout/orgChart1"/>
    <dgm:cxn modelId="{311049C7-A164-4DBF-971C-BA6746E5925B}" type="presOf" srcId="{D656347E-658D-41DE-86E2-9688A1F66EB3}" destId="{D351E307-7A60-4733-B21C-CC6D6E5D051D}" srcOrd="0" destOrd="0" presId="urn:microsoft.com/office/officeart/2005/8/layout/orgChart1"/>
    <dgm:cxn modelId="{A969C46A-C52A-4565-B321-5D9303ECFDCA}" type="presOf" srcId="{DCCE79F2-51DC-4E3A-8F3D-0CB311D1F14D}" destId="{EE219807-47C8-4941-99AE-CE39076E53F5}" srcOrd="0" destOrd="0" presId="urn:microsoft.com/office/officeart/2005/8/layout/orgChart1"/>
    <dgm:cxn modelId="{99E2DA7A-53D8-4D12-8C38-E3A9DC8468E9}" type="presOf" srcId="{CE683E6A-A313-4F5C-8639-235783D1198F}" destId="{6C1B72B2-EE6C-495B-ADAD-8508CE8EB807}" srcOrd="0" destOrd="0" presId="urn:microsoft.com/office/officeart/2005/8/layout/orgChart1"/>
    <dgm:cxn modelId="{5B468CF7-C8FD-4623-AE7F-013002D2462C}" type="presOf" srcId="{8514C17C-35EC-4D14-92F7-13A577CAA5C4}" destId="{3AA4BA60-CAF3-4B65-8A7B-26648B565082}" srcOrd="1" destOrd="0" presId="urn:microsoft.com/office/officeart/2005/8/layout/orgChart1"/>
    <dgm:cxn modelId="{F8BB0C81-B26C-4EDF-A6C6-F949461B2CC5}" type="presOf" srcId="{C7336B56-6975-43EE-AA11-2CF9D86F3B72}" destId="{F7484F86-9514-4EEC-AAEC-65AD9B4B3D96}" srcOrd="0" destOrd="0" presId="urn:microsoft.com/office/officeart/2005/8/layout/orgChart1"/>
    <dgm:cxn modelId="{C2C3F272-C7D4-4C4D-AEF9-F792F951E7E3}" type="presOf" srcId="{032924AE-7BA3-4608-9D4D-A10FC22FA55B}" destId="{FCA2B357-06A1-4199-999C-BBE32872F828}" srcOrd="0" destOrd="0" presId="urn:microsoft.com/office/officeart/2005/8/layout/orgChart1"/>
    <dgm:cxn modelId="{2760CBBA-C4E3-4EE1-9B2B-4F387260A93E}" type="presOf" srcId="{EDF4E25F-6E69-41B7-B57F-66E5D749104E}" destId="{CD65CBB6-B9A3-48AB-AFB3-4BE4B03553D3}" srcOrd="0" destOrd="0" presId="urn:microsoft.com/office/officeart/2005/8/layout/orgChart1"/>
    <dgm:cxn modelId="{FC4A6270-C7E5-47C0-8FF2-5E12805272C1}" type="presOf" srcId="{1D03C52E-27F1-4CAD-B953-A57260381D87}" destId="{52D64095-8F0B-43C5-A134-4F8EB745D0AC}" srcOrd="0" destOrd="0" presId="urn:microsoft.com/office/officeart/2005/8/layout/orgChart1"/>
    <dgm:cxn modelId="{DA3AA897-5E58-4671-9251-05188D39C4AF}" type="presOf" srcId="{844909A3-F2C8-49AE-869B-AFCA0AC709DF}" destId="{5A29D58D-62CC-4731-8120-CAD4354C3E03}" srcOrd="0" destOrd="0" presId="urn:microsoft.com/office/officeart/2005/8/layout/orgChart1"/>
    <dgm:cxn modelId="{F669DF47-39D3-4602-AC4B-E0F223611ED5}" type="presOf" srcId="{0ED209FE-B93C-493B-85A2-BA5863869AE7}" destId="{B4ADFA40-1DC3-4BD0-BAE4-D5BA4FDF2B3E}" srcOrd="0" destOrd="0" presId="urn:microsoft.com/office/officeart/2005/8/layout/orgChart1"/>
    <dgm:cxn modelId="{E2F4CC9A-6F3B-40C4-967F-9C58B22801E0}" type="presOf" srcId="{D3B00EB5-7252-4C54-A138-4FDE2761BA89}" destId="{77FF546B-1ADB-4B35-B705-B48DE95D0A7F}" srcOrd="0" destOrd="0" presId="urn:microsoft.com/office/officeart/2005/8/layout/orgChart1"/>
    <dgm:cxn modelId="{80FC8448-5AB7-4AA4-9E8D-C0467BDD5113}" type="presOf" srcId="{382A9707-8CE9-4448-A732-795155023764}" destId="{C9EB4BFF-95DA-49B7-87A2-66A52A4FCDFA}" srcOrd="0" destOrd="0" presId="urn:microsoft.com/office/officeart/2005/8/layout/orgChart1"/>
    <dgm:cxn modelId="{708C9E4F-AD8C-4819-BF08-CC598ECDEB1A}" type="presOf" srcId="{C7336B56-6975-43EE-AA11-2CF9D86F3B72}" destId="{2F8AA862-E8D3-4043-95F3-7EBB33FDC237}" srcOrd="1" destOrd="0" presId="urn:microsoft.com/office/officeart/2005/8/layout/orgChart1"/>
    <dgm:cxn modelId="{5E798678-4380-4AF0-B893-F880CF355D31}" type="presOf" srcId="{092024CE-8423-4E50-A34E-3122E05631CC}" destId="{2C701CAE-D8F1-461E-8A0C-C57AEB1CD6C2}" srcOrd="0" destOrd="0" presId="urn:microsoft.com/office/officeart/2005/8/layout/orgChart1"/>
    <dgm:cxn modelId="{6F69B426-786E-40C7-AE20-69B10A719A4A}" type="presOf" srcId="{00B822AA-E50D-409C-8E77-78CE41F17C4F}" destId="{86ECFBC0-6EDE-49D7-A5E4-E61CBAF4A092}" srcOrd="0" destOrd="0" presId="urn:microsoft.com/office/officeart/2005/8/layout/orgChart1"/>
    <dgm:cxn modelId="{16B5110E-8EB8-4586-A31E-5F37CB4D5BA5}" type="presOf" srcId="{88415C31-82DD-4EF9-9A7A-1D4D99FB6B9D}" destId="{ED956AEF-5A78-47DC-9D97-3B27A2E93095}" srcOrd="0" destOrd="0" presId="urn:microsoft.com/office/officeart/2005/8/layout/orgChart1"/>
    <dgm:cxn modelId="{A3323239-6160-4FFC-A4FF-65905DE02548}" srcId="{00B822AA-E50D-409C-8E77-78CE41F17C4F}" destId="{D91152BC-9A33-44D3-AEBB-F20420DB430F}" srcOrd="2" destOrd="0" parTransId="{BAA37ED3-8504-4718-82EA-2141E33A703B}" sibTransId="{42EC7760-387A-4B9D-B05C-86184DD90216}"/>
    <dgm:cxn modelId="{B71A8055-8349-4698-BA64-04E8E74A7E36}" type="presOf" srcId="{51AC05A3-5125-4631-8328-EE9742C5CE1F}" destId="{7533127D-6F77-420D-9337-03A9B17677A7}" srcOrd="0" destOrd="0" presId="urn:microsoft.com/office/officeart/2005/8/layout/orgChart1"/>
    <dgm:cxn modelId="{E577C5AB-5B42-4325-B4E5-D26215D6557A}" type="presOf" srcId="{DC9F82DD-39AD-486C-81D6-0E3C38A96BAD}" destId="{4F6F1802-D2DC-45F2-8B57-B9ACE00E096B}" srcOrd="0" destOrd="0" presId="urn:microsoft.com/office/officeart/2005/8/layout/orgChart1"/>
    <dgm:cxn modelId="{4F5EDE73-F599-4904-A906-EDB336F2628E}" type="presOf" srcId="{41CBE71F-8A1C-4046-8B51-627382F890A8}" destId="{BD53C961-9C2E-42B5-A825-EB1CD5AF2FE3}" srcOrd="0" destOrd="0" presId="urn:microsoft.com/office/officeart/2005/8/layout/orgChart1"/>
    <dgm:cxn modelId="{0A95BE57-5B99-44FA-9C7B-D3C8BF81262C}" srcId="{B103CFD6-C2F2-4A76-8866-035FF64E5877}" destId="{43C964D4-3EA5-4709-BA45-DC9671707267}" srcOrd="0" destOrd="0" parTransId="{D656347E-658D-41DE-86E2-9688A1F66EB3}" sibTransId="{0375E773-CE61-4D48-ABA9-9ECD5EC1B0AF}"/>
    <dgm:cxn modelId="{CFD40B4D-5EC0-4B94-959C-706B913F55C5}" srcId="{88415C31-82DD-4EF9-9A7A-1D4D99FB6B9D}" destId="{E2FDDA39-0A56-4C19-9570-F6322A50CD7C}" srcOrd="3" destOrd="0" parTransId="{57A44C0D-573F-44FB-BC9E-B18382ACCC39}" sibTransId="{ED809CED-2E1C-47AD-8EE6-96AF01FAC231}"/>
    <dgm:cxn modelId="{D95B5EC6-1086-4F07-B7AA-7D42011840F1}" srcId="{88415C31-82DD-4EF9-9A7A-1D4D99FB6B9D}" destId="{092024CE-8423-4E50-A34E-3122E05631CC}" srcOrd="0" destOrd="0" parTransId="{BCA1F9C7-A2DE-4DA9-9030-581CAAE089DA}" sibTransId="{97500BCB-9496-42E6-85B7-F43988AE5A2B}"/>
    <dgm:cxn modelId="{3685209E-8278-4A6C-B8C4-AE2BBD0170F2}" type="presOf" srcId="{DCCE79F2-51DC-4E3A-8F3D-0CB311D1F14D}" destId="{A8ED66CC-CBB3-4EB5-ADE1-6E062170315B}" srcOrd="1" destOrd="0" presId="urn:microsoft.com/office/officeart/2005/8/layout/orgChart1"/>
    <dgm:cxn modelId="{7B82271A-75DE-4E61-B25A-C340CEE55886}" type="presOf" srcId="{D5F013B3-4B4E-4E38-9BAF-4B34B2BB0C79}" destId="{14A5ABF2-8B49-4694-AC4C-1A898869B017}" srcOrd="1" destOrd="0" presId="urn:microsoft.com/office/officeart/2005/8/layout/orgChart1"/>
    <dgm:cxn modelId="{80240499-6018-490B-97D2-B8F841E00417}" srcId="{00B822AA-E50D-409C-8E77-78CE41F17C4F}" destId="{B40A1E99-819E-4C0D-B671-3D134F0F7163}" srcOrd="4" destOrd="0" parTransId="{0ED209FE-B93C-493B-85A2-BA5863869AE7}" sibTransId="{3152A623-71FC-46BA-B163-B2CB884C1950}"/>
    <dgm:cxn modelId="{840564C7-29EF-4EA7-AB13-EF2D6D3C6EC0}" type="presOf" srcId="{E2FDDA39-0A56-4C19-9570-F6322A50CD7C}" destId="{C95AECE2-07C4-42E7-90DA-5CD8EA216CFC}" srcOrd="0" destOrd="0" presId="urn:microsoft.com/office/officeart/2005/8/layout/orgChart1"/>
    <dgm:cxn modelId="{9E0E9814-3685-4D2C-9F41-751F47BEC024}" type="presOf" srcId="{BAA37ED3-8504-4718-82EA-2141E33A703B}" destId="{C6471DB4-9B93-437A-AEBE-F3B71F737DF8}" srcOrd="0" destOrd="0" presId="urn:microsoft.com/office/officeart/2005/8/layout/orgChart1"/>
    <dgm:cxn modelId="{62D3D611-F7F7-48F8-818D-97E3036B4661}" srcId="{CE683E6A-A313-4F5C-8639-235783D1198F}" destId="{B103CFD6-C2F2-4A76-8866-035FF64E5877}" srcOrd="0" destOrd="0" parTransId="{229F9319-43DE-4D68-9A94-CC70E82EA80F}" sibTransId="{2BB24C7C-03A9-467E-B195-815F3F9D728A}"/>
    <dgm:cxn modelId="{4AFE04D0-F60A-4DE7-BE84-6DFBEC648F99}" srcId="{43C964D4-3EA5-4709-BA45-DC9671707267}" destId="{1E17A9B5-1CC6-4BF4-A5EB-2099972243B8}" srcOrd="0" destOrd="0" parTransId="{EDF4E25F-6E69-41B7-B57F-66E5D749104E}" sibTransId="{5188A0D4-B27F-406F-A4D0-92D1418347AA}"/>
    <dgm:cxn modelId="{A5A9659C-786B-4531-A0A1-F14A8676E826}" type="presOf" srcId="{69BEBD41-3545-40FD-BFDD-D21BD47C872E}" destId="{74487508-3D4F-4F35-9119-7335AA499C95}" srcOrd="0" destOrd="0" presId="urn:microsoft.com/office/officeart/2005/8/layout/orgChart1"/>
    <dgm:cxn modelId="{F67A366D-13B3-43B7-929E-D479156FF46D}" srcId="{43C964D4-3EA5-4709-BA45-DC9671707267}" destId="{6A766238-49C0-489C-9759-5801318FB123}" srcOrd="2" destOrd="0" parTransId="{CBC98D67-7A4E-4DF5-AC0F-18B667594BB8}" sibTransId="{193B2A18-641D-4273-9C4D-1CAB56A9F9C4}"/>
    <dgm:cxn modelId="{561B88C4-67B7-4451-AA7C-89D84655E3CA}" type="presOf" srcId="{88B02B86-A182-47E8-98CE-5F03ED03FC83}" destId="{1A2BCB80-89E2-41EC-87D9-8650DA66AB8A}" srcOrd="0" destOrd="0" presId="urn:microsoft.com/office/officeart/2005/8/layout/orgChart1"/>
    <dgm:cxn modelId="{4DDBE527-B275-4673-B7EA-AC39DA2BAC4D}" type="presOf" srcId="{032924AE-7BA3-4608-9D4D-A10FC22FA55B}" destId="{842224E6-60DA-412E-8A1B-7533C1377869}" srcOrd="1" destOrd="0" presId="urn:microsoft.com/office/officeart/2005/8/layout/orgChart1"/>
    <dgm:cxn modelId="{6C6376CE-1309-441D-9511-7B47F6FE40FD}" srcId="{88415C31-82DD-4EF9-9A7A-1D4D99FB6B9D}" destId="{69BEBD41-3545-40FD-BFDD-D21BD47C872E}" srcOrd="1" destOrd="0" parTransId="{BC7A14EC-7DD0-42E2-A28E-8428AF273F49}" sibTransId="{69C218C4-B39A-4EBE-86ED-43E9EA397A3F}"/>
    <dgm:cxn modelId="{3534BC46-7AC1-4C3C-AF31-12BC549EBAC6}" srcId="{B103CFD6-C2F2-4A76-8866-035FF64E5877}" destId="{00B822AA-E50D-409C-8E77-78CE41F17C4F}" srcOrd="1" destOrd="0" parTransId="{DCB062A1-302A-48A6-BE81-96138548FF70}" sibTransId="{022B1737-D658-4470-AFC8-A1A7DC2269CF}"/>
    <dgm:cxn modelId="{3531311D-C23F-4486-8EAC-2B6BAC625802}" type="presOf" srcId="{43C964D4-3EA5-4709-BA45-DC9671707267}" destId="{ABF5B3AF-9C3F-43AC-89B9-A4B84688B739}" srcOrd="0" destOrd="0" presId="urn:microsoft.com/office/officeart/2005/8/layout/orgChart1"/>
    <dgm:cxn modelId="{07218723-BF60-4B3A-8581-6FC36E10EDF1}" type="presOf" srcId="{BC7A14EC-7DD0-42E2-A28E-8428AF273F49}" destId="{4E5DB2E5-BC21-45FD-89CF-804EEEA73D92}" srcOrd="0" destOrd="0" presId="urn:microsoft.com/office/officeart/2005/8/layout/orgChart1"/>
    <dgm:cxn modelId="{87A77B95-DA2F-4FA6-9FD8-129FF0B80489}" type="presOf" srcId="{B40A1E99-819E-4C0D-B671-3D134F0F7163}" destId="{3A05D6AC-55D4-4F8B-831D-7528DBB5E857}" srcOrd="0" destOrd="0" presId="urn:microsoft.com/office/officeart/2005/8/layout/orgChart1"/>
    <dgm:cxn modelId="{F93F7D88-5081-458B-87AE-738BADF69E2D}" srcId="{00B822AA-E50D-409C-8E77-78CE41F17C4F}" destId="{8514C17C-35EC-4D14-92F7-13A577CAA5C4}" srcOrd="1" destOrd="0" parTransId="{D3B00EB5-7252-4C54-A138-4FDE2761BA89}" sibTransId="{7CCF9A5F-02C8-4869-8B0F-982990BAC5A8}"/>
    <dgm:cxn modelId="{0D10F18B-12BF-4B0F-BDC6-AF6F0926A9AE}" type="presOf" srcId="{CBC98D67-7A4E-4DF5-AC0F-18B667594BB8}" destId="{D644628E-4C6F-4DF2-8C07-D2B66E3A4757}" srcOrd="0" destOrd="0" presId="urn:microsoft.com/office/officeart/2005/8/layout/orgChart1"/>
    <dgm:cxn modelId="{C985B1DF-2E8A-4044-BFE9-177B869C8F8D}" type="presParOf" srcId="{6C1B72B2-EE6C-495B-ADAD-8508CE8EB807}" destId="{B9578B13-712D-4BAD-A28F-A7352074EDA6}" srcOrd="0" destOrd="0" presId="urn:microsoft.com/office/officeart/2005/8/layout/orgChart1"/>
    <dgm:cxn modelId="{4A5FAD43-5D40-4130-A77D-1662634F7817}" type="presParOf" srcId="{B9578B13-712D-4BAD-A28F-A7352074EDA6}" destId="{EA34C8C8-6EC1-483B-8E39-8E6926CED3CE}" srcOrd="0" destOrd="0" presId="urn:microsoft.com/office/officeart/2005/8/layout/orgChart1"/>
    <dgm:cxn modelId="{9AEE568A-66CB-496D-A6F0-4FAF95B17C7C}" type="presParOf" srcId="{EA34C8C8-6EC1-483B-8E39-8E6926CED3CE}" destId="{D98E11BE-9177-4329-A5B4-B4B8653C2863}" srcOrd="0" destOrd="0" presId="urn:microsoft.com/office/officeart/2005/8/layout/orgChart1"/>
    <dgm:cxn modelId="{49E29DE7-5490-46B8-9F29-29736DBD2A75}" type="presParOf" srcId="{EA34C8C8-6EC1-483B-8E39-8E6926CED3CE}" destId="{2FA1AE03-77C2-487B-948B-82122901556A}" srcOrd="1" destOrd="0" presId="urn:microsoft.com/office/officeart/2005/8/layout/orgChart1"/>
    <dgm:cxn modelId="{FCCD9814-0D84-4F68-AD33-C936B57A8955}" type="presParOf" srcId="{B9578B13-712D-4BAD-A28F-A7352074EDA6}" destId="{9C5DF944-3D7A-473D-A789-5CA86652B8F8}" srcOrd="1" destOrd="0" presId="urn:microsoft.com/office/officeart/2005/8/layout/orgChart1"/>
    <dgm:cxn modelId="{0F728431-C4D0-46F7-9C5A-9066195D7FCD}" type="presParOf" srcId="{9C5DF944-3D7A-473D-A789-5CA86652B8F8}" destId="{D351E307-7A60-4733-B21C-CC6D6E5D051D}" srcOrd="0" destOrd="0" presId="urn:microsoft.com/office/officeart/2005/8/layout/orgChart1"/>
    <dgm:cxn modelId="{C5EC747E-FD91-481C-8193-B1498CFC0D51}" type="presParOf" srcId="{9C5DF944-3D7A-473D-A789-5CA86652B8F8}" destId="{60FE5B31-E82E-49E2-9469-B5D5674278BC}" srcOrd="1" destOrd="0" presId="urn:microsoft.com/office/officeart/2005/8/layout/orgChart1"/>
    <dgm:cxn modelId="{27873F61-0739-4F9F-B340-84FE0BAABAB7}" type="presParOf" srcId="{60FE5B31-E82E-49E2-9469-B5D5674278BC}" destId="{CB88DD46-0D40-4A1B-9C97-26FA4C46EB15}" srcOrd="0" destOrd="0" presId="urn:microsoft.com/office/officeart/2005/8/layout/orgChart1"/>
    <dgm:cxn modelId="{DD254EE8-A608-4FAA-9545-170254A44C9B}" type="presParOf" srcId="{CB88DD46-0D40-4A1B-9C97-26FA4C46EB15}" destId="{ABF5B3AF-9C3F-43AC-89B9-A4B84688B739}" srcOrd="0" destOrd="0" presId="urn:microsoft.com/office/officeart/2005/8/layout/orgChart1"/>
    <dgm:cxn modelId="{1AE1EA1E-184B-4321-A7A4-1B55ACD3B24F}" type="presParOf" srcId="{CB88DD46-0D40-4A1B-9C97-26FA4C46EB15}" destId="{87899BB1-A811-4B2D-8FA3-633A97B1A6A6}" srcOrd="1" destOrd="0" presId="urn:microsoft.com/office/officeart/2005/8/layout/orgChart1"/>
    <dgm:cxn modelId="{B75D5FD5-0626-467D-8E55-14A02A498546}" type="presParOf" srcId="{60FE5B31-E82E-49E2-9469-B5D5674278BC}" destId="{B6A20B03-CFA9-41D8-9956-9F0EB448DC4A}" srcOrd="1" destOrd="0" presId="urn:microsoft.com/office/officeart/2005/8/layout/orgChart1"/>
    <dgm:cxn modelId="{4FA09957-3BBE-4F56-8A9E-B50859E27A9C}" type="presParOf" srcId="{B6A20B03-CFA9-41D8-9956-9F0EB448DC4A}" destId="{CD65CBB6-B9A3-48AB-AFB3-4BE4B03553D3}" srcOrd="0" destOrd="0" presId="urn:microsoft.com/office/officeart/2005/8/layout/orgChart1"/>
    <dgm:cxn modelId="{F6BA3903-600B-4BD6-A489-E02E8A029133}" type="presParOf" srcId="{B6A20B03-CFA9-41D8-9956-9F0EB448DC4A}" destId="{ED1F0A6D-21D1-431E-B021-19DC70288741}" srcOrd="1" destOrd="0" presId="urn:microsoft.com/office/officeart/2005/8/layout/orgChart1"/>
    <dgm:cxn modelId="{F1BFBBCD-225F-4D89-A5EA-712D3A4B504A}" type="presParOf" srcId="{ED1F0A6D-21D1-431E-B021-19DC70288741}" destId="{3035FF76-B78F-49A4-AACF-E2FF3786028F}" srcOrd="0" destOrd="0" presId="urn:microsoft.com/office/officeart/2005/8/layout/orgChart1"/>
    <dgm:cxn modelId="{D17BA4A3-E5BE-4433-9A2D-34F3EFF25EC1}" type="presParOf" srcId="{3035FF76-B78F-49A4-AACF-E2FF3786028F}" destId="{F0DC39B6-0C64-430A-9FFB-4907B94E244D}" srcOrd="0" destOrd="0" presId="urn:microsoft.com/office/officeart/2005/8/layout/orgChart1"/>
    <dgm:cxn modelId="{E8E42CEE-4FAF-4AF1-9E75-67BD68BC45C3}" type="presParOf" srcId="{3035FF76-B78F-49A4-AACF-E2FF3786028F}" destId="{0044642D-BF6E-4946-989D-7BC76303D8B1}" srcOrd="1" destOrd="0" presId="urn:microsoft.com/office/officeart/2005/8/layout/orgChart1"/>
    <dgm:cxn modelId="{622EA5EC-DE5E-4A40-BF2C-781F6EAE1A89}" type="presParOf" srcId="{ED1F0A6D-21D1-431E-B021-19DC70288741}" destId="{6F92EC3E-8AAE-41C7-BFFF-85E9DBCB215A}" srcOrd="1" destOrd="0" presId="urn:microsoft.com/office/officeart/2005/8/layout/orgChart1"/>
    <dgm:cxn modelId="{26923E36-74D2-48CA-81AA-399AB78EE496}" type="presParOf" srcId="{ED1F0A6D-21D1-431E-B021-19DC70288741}" destId="{C359BE23-B469-48EB-819D-6F6FDCDBB0A8}" srcOrd="2" destOrd="0" presId="urn:microsoft.com/office/officeart/2005/8/layout/orgChart1"/>
    <dgm:cxn modelId="{66941428-C10B-43B4-879D-61290ADD7E7B}" type="presParOf" srcId="{B6A20B03-CFA9-41D8-9956-9F0EB448DC4A}" destId="{6AC59FBD-FAEA-42FA-8EB1-29A7CC044828}" srcOrd="2" destOrd="0" presId="urn:microsoft.com/office/officeart/2005/8/layout/orgChart1"/>
    <dgm:cxn modelId="{251D0B0B-C774-4D5E-A96D-4EB990B873E6}" type="presParOf" srcId="{B6A20B03-CFA9-41D8-9956-9F0EB448DC4A}" destId="{F2E1EDE4-99F4-4CBC-BA6A-91AF00914823}" srcOrd="3" destOrd="0" presId="urn:microsoft.com/office/officeart/2005/8/layout/orgChart1"/>
    <dgm:cxn modelId="{60B6197C-C22E-4F26-8A90-44E645D0F14F}" type="presParOf" srcId="{F2E1EDE4-99F4-4CBC-BA6A-91AF00914823}" destId="{795B4B98-FEFB-4DAB-B785-2E28918B1C7E}" srcOrd="0" destOrd="0" presId="urn:microsoft.com/office/officeart/2005/8/layout/orgChart1"/>
    <dgm:cxn modelId="{6D8DD5AF-72A8-4954-92E1-05D51703699F}" type="presParOf" srcId="{795B4B98-FEFB-4DAB-B785-2E28918B1C7E}" destId="{C9EB4BFF-95DA-49B7-87A2-66A52A4FCDFA}" srcOrd="0" destOrd="0" presId="urn:microsoft.com/office/officeart/2005/8/layout/orgChart1"/>
    <dgm:cxn modelId="{9363A0AE-0CB9-4F68-9982-AD6581628C01}" type="presParOf" srcId="{795B4B98-FEFB-4DAB-B785-2E28918B1C7E}" destId="{40CBCC65-FD09-4B94-B9C9-3482617F2627}" srcOrd="1" destOrd="0" presId="urn:microsoft.com/office/officeart/2005/8/layout/orgChart1"/>
    <dgm:cxn modelId="{761EAD2E-711A-4D27-B9EF-0264CE9DBC5A}" type="presParOf" srcId="{F2E1EDE4-99F4-4CBC-BA6A-91AF00914823}" destId="{6E67D5E8-91A3-4A9C-B70E-60777B0DD65E}" srcOrd="1" destOrd="0" presId="urn:microsoft.com/office/officeart/2005/8/layout/orgChart1"/>
    <dgm:cxn modelId="{9BE24EAA-B2A9-4728-A693-59C71CC19B52}" type="presParOf" srcId="{F2E1EDE4-99F4-4CBC-BA6A-91AF00914823}" destId="{9041FCB5-DDBA-4A82-87F1-A20AE1F0ECFA}" srcOrd="2" destOrd="0" presId="urn:microsoft.com/office/officeart/2005/8/layout/orgChart1"/>
    <dgm:cxn modelId="{09D2492F-12A3-43AD-8656-5D317B217F12}" type="presParOf" srcId="{B6A20B03-CFA9-41D8-9956-9F0EB448DC4A}" destId="{D644628E-4C6F-4DF2-8C07-D2B66E3A4757}" srcOrd="4" destOrd="0" presId="urn:microsoft.com/office/officeart/2005/8/layout/orgChart1"/>
    <dgm:cxn modelId="{E08F259F-C653-4658-81A0-ED11284FE8B7}" type="presParOf" srcId="{B6A20B03-CFA9-41D8-9956-9F0EB448DC4A}" destId="{4C59CDCC-8171-42A8-836D-8A7ADEF309D0}" srcOrd="5" destOrd="0" presId="urn:microsoft.com/office/officeart/2005/8/layout/orgChart1"/>
    <dgm:cxn modelId="{8BCBF930-3382-47D0-9ADB-57830DAC1B89}" type="presParOf" srcId="{4C59CDCC-8171-42A8-836D-8A7ADEF309D0}" destId="{FED7DC99-D3B3-46B2-AE57-14D47B1F3671}" srcOrd="0" destOrd="0" presId="urn:microsoft.com/office/officeart/2005/8/layout/orgChart1"/>
    <dgm:cxn modelId="{CD4A954E-BB29-4904-8C13-9DC275132EF8}" type="presParOf" srcId="{FED7DC99-D3B3-46B2-AE57-14D47B1F3671}" destId="{8F3E2022-AB5E-4438-BDBE-146FD19E8285}" srcOrd="0" destOrd="0" presId="urn:microsoft.com/office/officeart/2005/8/layout/orgChart1"/>
    <dgm:cxn modelId="{5293611D-148B-4660-9ABF-B678DD490F9C}" type="presParOf" srcId="{FED7DC99-D3B3-46B2-AE57-14D47B1F3671}" destId="{F4F60A8B-BCFE-4E33-9289-BF4CA9206F7B}" srcOrd="1" destOrd="0" presId="urn:microsoft.com/office/officeart/2005/8/layout/orgChart1"/>
    <dgm:cxn modelId="{26AC35EE-21A3-40CD-A8B0-75BCDEF518F4}" type="presParOf" srcId="{4C59CDCC-8171-42A8-836D-8A7ADEF309D0}" destId="{0717BF70-BD3E-4FBF-92BE-2C7F71500E41}" srcOrd="1" destOrd="0" presId="urn:microsoft.com/office/officeart/2005/8/layout/orgChart1"/>
    <dgm:cxn modelId="{14381019-57AB-49C8-81F9-33FE9DB9B85E}" type="presParOf" srcId="{4C59CDCC-8171-42A8-836D-8A7ADEF309D0}" destId="{0E63D1F7-0BB7-4B23-80D6-B69D7359A638}" srcOrd="2" destOrd="0" presId="urn:microsoft.com/office/officeart/2005/8/layout/orgChart1"/>
    <dgm:cxn modelId="{9EBB030C-E506-474A-B342-E58E248D8C98}" type="presParOf" srcId="{B6A20B03-CFA9-41D8-9956-9F0EB448DC4A}" destId="{52D64095-8F0B-43C5-A134-4F8EB745D0AC}" srcOrd="6" destOrd="0" presId="urn:microsoft.com/office/officeart/2005/8/layout/orgChart1"/>
    <dgm:cxn modelId="{523F7C6A-B952-4266-A01F-57D5914355AA}" type="presParOf" srcId="{B6A20B03-CFA9-41D8-9956-9F0EB448DC4A}" destId="{65175C4B-27F3-41C0-9093-49201195521B}" srcOrd="7" destOrd="0" presId="urn:microsoft.com/office/officeart/2005/8/layout/orgChart1"/>
    <dgm:cxn modelId="{0EA91678-5D85-4B4A-B94C-7F6C992CBFA2}" type="presParOf" srcId="{65175C4B-27F3-41C0-9093-49201195521B}" destId="{418B0B64-07DF-4A86-8188-2B3D12FF0C1B}" srcOrd="0" destOrd="0" presId="urn:microsoft.com/office/officeart/2005/8/layout/orgChart1"/>
    <dgm:cxn modelId="{DD54A92B-0592-4381-B761-63ADAD30A1CA}" type="presParOf" srcId="{418B0B64-07DF-4A86-8188-2B3D12FF0C1B}" destId="{FCA2B357-06A1-4199-999C-BBE32872F828}" srcOrd="0" destOrd="0" presId="urn:microsoft.com/office/officeart/2005/8/layout/orgChart1"/>
    <dgm:cxn modelId="{737DDB18-DAC7-4E17-AA76-93EAF34C1B7E}" type="presParOf" srcId="{418B0B64-07DF-4A86-8188-2B3D12FF0C1B}" destId="{842224E6-60DA-412E-8A1B-7533C1377869}" srcOrd="1" destOrd="0" presId="urn:microsoft.com/office/officeart/2005/8/layout/orgChart1"/>
    <dgm:cxn modelId="{14B41D01-8E95-4182-B347-31DDC52AB5EA}" type="presParOf" srcId="{65175C4B-27F3-41C0-9093-49201195521B}" destId="{5FEE9627-663F-4879-B764-2FCAC3BEDB01}" srcOrd="1" destOrd="0" presId="urn:microsoft.com/office/officeart/2005/8/layout/orgChart1"/>
    <dgm:cxn modelId="{3D3C551F-AA2B-4170-8CB9-C7DD601029D8}" type="presParOf" srcId="{65175C4B-27F3-41C0-9093-49201195521B}" destId="{D211A30E-3DD6-4F3B-A936-B6D9FD1B5AD6}" srcOrd="2" destOrd="0" presId="urn:microsoft.com/office/officeart/2005/8/layout/orgChart1"/>
    <dgm:cxn modelId="{5B9BC34C-B517-43C6-BA67-284A0C737D38}" type="presParOf" srcId="{60FE5B31-E82E-49E2-9469-B5D5674278BC}" destId="{0A55CB08-0585-4E83-BB9C-6136411D5C97}" srcOrd="2" destOrd="0" presId="urn:microsoft.com/office/officeart/2005/8/layout/orgChart1"/>
    <dgm:cxn modelId="{8CE298E1-9CA9-4521-AA60-629536610464}" type="presParOf" srcId="{9C5DF944-3D7A-473D-A789-5CA86652B8F8}" destId="{1AE91293-7748-4E52-8855-7B838C555EB9}" srcOrd="2" destOrd="0" presId="urn:microsoft.com/office/officeart/2005/8/layout/orgChart1"/>
    <dgm:cxn modelId="{B9902AE0-43B6-4B1E-BD70-4743DA64DAE7}" type="presParOf" srcId="{9C5DF944-3D7A-473D-A789-5CA86652B8F8}" destId="{8BAB2199-5159-41F9-8708-33820C9B03A9}" srcOrd="3" destOrd="0" presId="urn:microsoft.com/office/officeart/2005/8/layout/orgChart1"/>
    <dgm:cxn modelId="{FDBEE883-6CE6-4F8B-9397-6B73509EC58D}" type="presParOf" srcId="{8BAB2199-5159-41F9-8708-33820C9B03A9}" destId="{4AEEF0FD-EB99-4BD5-89CD-011B1DDC19F8}" srcOrd="0" destOrd="0" presId="urn:microsoft.com/office/officeart/2005/8/layout/orgChart1"/>
    <dgm:cxn modelId="{E79DB5DB-16B2-4A68-9FBE-31A8DECD8E22}" type="presParOf" srcId="{4AEEF0FD-EB99-4BD5-89CD-011B1DDC19F8}" destId="{86ECFBC0-6EDE-49D7-A5E4-E61CBAF4A092}" srcOrd="0" destOrd="0" presId="urn:microsoft.com/office/officeart/2005/8/layout/orgChart1"/>
    <dgm:cxn modelId="{0FB09188-4C34-402A-966E-FDA35EDEF0EA}" type="presParOf" srcId="{4AEEF0FD-EB99-4BD5-89CD-011B1DDC19F8}" destId="{EE7467E8-D778-4C18-9C7C-925EF25B0DC2}" srcOrd="1" destOrd="0" presId="urn:microsoft.com/office/officeart/2005/8/layout/orgChart1"/>
    <dgm:cxn modelId="{018377D7-85EE-47C2-9A42-D821C493C704}" type="presParOf" srcId="{8BAB2199-5159-41F9-8708-33820C9B03A9}" destId="{70B62D43-4B2E-478D-8091-7F950B36BC86}" srcOrd="1" destOrd="0" presId="urn:microsoft.com/office/officeart/2005/8/layout/orgChart1"/>
    <dgm:cxn modelId="{7B90C14D-FA86-47AA-A674-658CE605EB05}" type="presParOf" srcId="{70B62D43-4B2E-478D-8091-7F950B36BC86}" destId="{5A29D58D-62CC-4731-8120-CAD4354C3E03}" srcOrd="0" destOrd="0" presId="urn:microsoft.com/office/officeart/2005/8/layout/orgChart1"/>
    <dgm:cxn modelId="{C7916444-3F31-441D-A311-F16B21C63012}" type="presParOf" srcId="{70B62D43-4B2E-478D-8091-7F950B36BC86}" destId="{20684FA8-0955-4E86-9890-955AAE2FB70E}" srcOrd="1" destOrd="0" presId="urn:microsoft.com/office/officeart/2005/8/layout/orgChart1"/>
    <dgm:cxn modelId="{648ECCEB-616E-40AA-B17D-9C2829470B3D}" type="presParOf" srcId="{20684FA8-0955-4E86-9890-955AAE2FB70E}" destId="{357DF0A8-BCC0-4D40-9A29-811D9B3E8CE1}" srcOrd="0" destOrd="0" presId="urn:microsoft.com/office/officeart/2005/8/layout/orgChart1"/>
    <dgm:cxn modelId="{E5CC7AAE-FB9D-4EB8-8AE9-D56083B3DE77}" type="presParOf" srcId="{357DF0A8-BCC0-4D40-9A29-811D9B3E8CE1}" destId="{7533127D-6F77-420D-9337-03A9B17677A7}" srcOrd="0" destOrd="0" presId="urn:microsoft.com/office/officeart/2005/8/layout/orgChart1"/>
    <dgm:cxn modelId="{69DD644B-7EC7-4283-9AC3-B26933A7886A}" type="presParOf" srcId="{357DF0A8-BCC0-4D40-9A29-811D9B3E8CE1}" destId="{75DCBE71-7469-49E9-81E5-E6A43E3EC0DC}" srcOrd="1" destOrd="0" presId="urn:microsoft.com/office/officeart/2005/8/layout/orgChart1"/>
    <dgm:cxn modelId="{B04725A7-DB2D-4F0B-853E-643650967A85}" type="presParOf" srcId="{20684FA8-0955-4E86-9890-955AAE2FB70E}" destId="{321B0D03-50FC-44EB-B561-D21A2CD4B482}" srcOrd="1" destOrd="0" presId="urn:microsoft.com/office/officeart/2005/8/layout/orgChart1"/>
    <dgm:cxn modelId="{315AF0A8-3378-4998-9ECE-D1A76AB2F59E}" type="presParOf" srcId="{20684FA8-0955-4E86-9890-955AAE2FB70E}" destId="{0654A2B9-B227-48A6-941C-DD027142ECCE}" srcOrd="2" destOrd="0" presId="urn:microsoft.com/office/officeart/2005/8/layout/orgChart1"/>
    <dgm:cxn modelId="{FB0AE15A-1086-4BCE-8638-5859DAADF1DD}" type="presParOf" srcId="{70B62D43-4B2E-478D-8091-7F950B36BC86}" destId="{77FF546B-1ADB-4B35-B705-B48DE95D0A7F}" srcOrd="2" destOrd="0" presId="urn:microsoft.com/office/officeart/2005/8/layout/orgChart1"/>
    <dgm:cxn modelId="{E36E4B9F-D9C9-4500-A1BA-754421A73D8D}" type="presParOf" srcId="{70B62D43-4B2E-478D-8091-7F950B36BC86}" destId="{69C13562-DBB8-42F8-AE39-8AFEF8ED4982}" srcOrd="3" destOrd="0" presId="urn:microsoft.com/office/officeart/2005/8/layout/orgChart1"/>
    <dgm:cxn modelId="{3B902023-D28D-4A4C-9A72-BA21C67024FD}" type="presParOf" srcId="{69C13562-DBB8-42F8-AE39-8AFEF8ED4982}" destId="{896D96FE-EA05-4066-8BE5-F7366BA3777A}" srcOrd="0" destOrd="0" presId="urn:microsoft.com/office/officeart/2005/8/layout/orgChart1"/>
    <dgm:cxn modelId="{9487066A-783C-4B5D-9567-58BACCB76D4F}" type="presParOf" srcId="{896D96FE-EA05-4066-8BE5-F7366BA3777A}" destId="{079C46BA-E270-4C4F-9AA8-92E32A64D736}" srcOrd="0" destOrd="0" presId="urn:microsoft.com/office/officeart/2005/8/layout/orgChart1"/>
    <dgm:cxn modelId="{C8835D1A-FF97-43A9-9605-AC2C7FA7114A}" type="presParOf" srcId="{896D96FE-EA05-4066-8BE5-F7366BA3777A}" destId="{3AA4BA60-CAF3-4B65-8A7B-26648B565082}" srcOrd="1" destOrd="0" presId="urn:microsoft.com/office/officeart/2005/8/layout/orgChart1"/>
    <dgm:cxn modelId="{B5D6F38C-0470-4EF0-905F-A1FCE8C2C6E6}" type="presParOf" srcId="{69C13562-DBB8-42F8-AE39-8AFEF8ED4982}" destId="{54F082B5-2FAD-490F-B257-B96DCB3E19FC}" srcOrd="1" destOrd="0" presId="urn:microsoft.com/office/officeart/2005/8/layout/orgChart1"/>
    <dgm:cxn modelId="{67F5295D-0C2E-4C59-A23F-020B60528245}" type="presParOf" srcId="{69C13562-DBB8-42F8-AE39-8AFEF8ED4982}" destId="{6C846A69-A00E-4FB9-80C7-DC7FE13BD4B5}" srcOrd="2" destOrd="0" presId="urn:microsoft.com/office/officeart/2005/8/layout/orgChart1"/>
    <dgm:cxn modelId="{C762099B-5361-4EC0-B19C-0CE2AF4A07F7}" type="presParOf" srcId="{70B62D43-4B2E-478D-8091-7F950B36BC86}" destId="{C6471DB4-9B93-437A-AEBE-F3B71F737DF8}" srcOrd="4" destOrd="0" presId="urn:microsoft.com/office/officeart/2005/8/layout/orgChart1"/>
    <dgm:cxn modelId="{BFE4D70E-B93F-4236-99DE-C053EDBDCF4E}" type="presParOf" srcId="{70B62D43-4B2E-478D-8091-7F950B36BC86}" destId="{CD8B12E6-DD1E-4D70-BE7C-A5443A3D84D1}" srcOrd="5" destOrd="0" presId="urn:microsoft.com/office/officeart/2005/8/layout/orgChart1"/>
    <dgm:cxn modelId="{7F310745-1474-4DA1-A9FB-1B134C520DA3}" type="presParOf" srcId="{CD8B12E6-DD1E-4D70-BE7C-A5443A3D84D1}" destId="{C0FBA54D-3A3D-42F4-B1C8-ADE0E74CCC4D}" srcOrd="0" destOrd="0" presId="urn:microsoft.com/office/officeart/2005/8/layout/orgChart1"/>
    <dgm:cxn modelId="{04FBB417-FE73-4B0A-B0DF-14E1B8663BD6}" type="presParOf" srcId="{C0FBA54D-3A3D-42F4-B1C8-ADE0E74CCC4D}" destId="{30DA9891-B7C7-405D-9015-1C3DF0E9850F}" srcOrd="0" destOrd="0" presId="urn:microsoft.com/office/officeart/2005/8/layout/orgChart1"/>
    <dgm:cxn modelId="{BD111315-35D9-4854-942C-6CC51BB145AE}" type="presParOf" srcId="{C0FBA54D-3A3D-42F4-B1C8-ADE0E74CCC4D}" destId="{5EC808F1-181C-42C2-975C-2B558EBCB7FE}" srcOrd="1" destOrd="0" presId="urn:microsoft.com/office/officeart/2005/8/layout/orgChart1"/>
    <dgm:cxn modelId="{16E72DD7-49D1-4D64-A5DD-F6D390AEBC41}" type="presParOf" srcId="{CD8B12E6-DD1E-4D70-BE7C-A5443A3D84D1}" destId="{3C11D65F-2A65-4A7E-9C15-AA6406FE6F0B}" srcOrd="1" destOrd="0" presId="urn:microsoft.com/office/officeart/2005/8/layout/orgChart1"/>
    <dgm:cxn modelId="{EDBC219F-7656-4483-81D9-7E39DDD49B6A}" type="presParOf" srcId="{CD8B12E6-DD1E-4D70-BE7C-A5443A3D84D1}" destId="{07414A68-C8A8-4CE7-984E-48064FC49AF5}" srcOrd="2" destOrd="0" presId="urn:microsoft.com/office/officeart/2005/8/layout/orgChart1"/>
    <dgm:cxn modelId="{1670DAAC-7A0A-4BA9-8A2F-87C761A28C4D}" type="presParOf" srcId="{70B62D43-4B2E-478D-8091-7F950B36BC86}" destId="{BD53C961-9C2E-42B5-A825-EB1CD5AF2FE3}" srcOrd="6" destOrd="0" presId="urn:microsoft.com/office/officeart/2005/8/layout/orgChart1"/>
    <dgm:cxn modelId="{3F3B394C-D1DA-4D9A-81D7-7DCB385BA51C}" type="presParOf" srcId="{70B62D43-4B2E-478D-8091-7F950B36BC86}" destId="{2AD0F394-908E-4BF8-9902-81719C192207}" srcOrd="7" destOrd="0" presId="urn:microsoft.com/office/officeart/2005/8/layout/orgChart1"/>
    <dgm:cxn modelId="{D10CC310-952B-4A0E-94F2-DF3C945C7CC7}" type="presParOf" srcId="{2AD0F394-908E-4BF8-9902-81719C192207}" destId="{6508E9AA-32AD-45CE-ACB4-E452A2309B43}" srcOrd="0" destOrd="0" presId="urn:microsoft.com/office/officeart/2005/8/layout/orgChart1"/>
    <dgm:cxn modelId="{7665C2A2-A03C-4CA7-884C-B8238985E0B3}" type="presParOf" srcId="{6508E9AA-32AD-45CE-ACB4-E452A2309B43}" destId="{26E61D30-5696-4E05-9044-AF73EF27DAB2}" srcOrd="0" destOrd="0" presId="urn:microsoft.com/office/officeart/2005/8/layout/orgChart1"/>
    <dgm:cxn modelId="{5A10B772-AF9D-40A8-811F-AA3454E0931B}" type="presParOf" srcId="{6508E9AA-32AD-45CE-ACB4-E452A2309B43}" destId="{14A5ABF2-8B49-4694-AC4C-1A898869B017}" srcOrd="1" destOrd="0" presId="urn:microsoft.com/office/officeart/2005/8/layout/orgChart1"/>
    <dgm:cxn modelId="{7D26471B-1C4B-4A18-8004-072971383855}" type="presParOf" srcId="{2AD0F394-908E-4BF8-9902-81719C192207}" destId="{E95C75F7-7305-47DE-985C-550E435481C9}" srcOrd="1" destOrd="0" presId="urn:microsoft.com/office/officeart/2005/8/layout/orgChart1"/>
    <dgm:cxn modelId="{830DA736-D4C2-4C97-A1D9-A3005E90FFD0}" type="presParOf" srcId="{2AD0F394-908E-4BF8-9902-81719C192207}" destId="{ADFD56FF-A789-4A68-9B2D-8E4E857854C2}" srcOrd="2" destOrd="0" presId="urn:microsoft.com/office/officeart/2005/8/layout/orgChart1"/>
    <dgm:cxn modelId="{0F7E1F10-546C-48C9-8681-3DCA1D5C9F7F}" type="presParOf" srcId="{70B62D43-4B2E-478D-8091-7F950B36BC86}" destId="{B4ADFA40-1DC3-4BD0-BAE4-D5BA4FDF2B3E}" srcOrd="8" destOrd="0" presId="urn:microsoft.com/office/officeart/2005/8/layout/orgChart1"/>
    <dgm:cxn modelId="{1CB2B492-EEC6-4E52-8F15-F0524DC3C2F9}" type="presParOf" srcId="{70B62D43-4B2E-478D-8091-7F950B36BC86}" destId="{74623D81-D47A-4BDB-A76C-094846D41FA8}" srcOrd="9" destOrd="0" presId="urn:microsoft.com/office/officeart/2005/8/layout/orgChart1"/>
    <dgm:cxn modelId="{84267036-D683-4694-8F18-A6E1E202DFE0}" type="presParOf" srcId="{74623D81-D47A-4BDB-A76C-094846D41FA8}" destId="{A5AFB960-0B8B-4E03-885A-2579269F7DC1}" srcOrd="0" destOrd="0" presId="urn:microsoft.com/office/officeart/2005/8/layout/orgChart1"/>
    <dgm:cxn modelId="{9D2A9505-3109-4FEF-8367-636CFC6F7FEC}" type="presParOf" srcId="{A5AFB960-0B8B-4E03-885A-2579269F7DC1}" destId="{3A05D6AC-55D4-4F8B-831D-7528DBB5E857}" srcOrd="0" destOrd="0" presId="urn:microsoft.com/office/officeart/2005/8/layout/orgChart1"/>
    <dgm:cxn modelId="{76B275DC-7729-4FE6-99E0-E59E43534C40}" type="presParOf" srcId="{A5AFB960-0B8B-4E03-885A-2579269F7DC1}" destId="{179F0FCD-C306-4B84-A7DF-E34F9FAB6F56}" srcOrd="1" destOrd="0" presId="urn:microsoft.com/office/officeart/2005/8/layout/orgChart1"/>
    <dgm:cxn modelId="{C111A72A-6ACB-4929-A885-AFB49F3ED66C}" type="presParOf" srcId="{74623D81-D47A-4BDB-A76C-094846D41FA8}" destId="{856F8CB3-7FD8-44A2-BD9F-D0A3BBBFD7B2}" srcOrd="1" destOrd="0" presId="urn:microsoft.com/office/officeart/2005/8/layout/orgChart1"/>
    <dgm:cxn modelId="{B331ACD4-DAC6-4676-B7CF-0A5BE5DEB555}" type="presParOf" srcId="{74623D81-D47A-4BDB-A76C-094846D41FA8}" destId="{E41C3208-7C36-4192-9EA5-1F0C4DB4A826}" srcOrd="2" destOrd="0" presId="urn:microsoft.com/office/officeart/2005/8/layout/orgChart1"/>
    <dgm:cxn modelId="{9534F8EF-A037-425F-8241-C0A76230D94A}" type="presParOf" srcId="{8BAB2199-5159-41F9-8708-33820C9B03A9}" destId="{FB705D8D-4B0F-418C-BE22-C9FC935B08A3}" srcOrd="2" destOrd="0" presId="urn:microsoft.com/office/officeart/2005/8/layout/orgChart1"/>
    <dgm:cxn modelId="{0911FF8D-5A38-4B59-A564-85CBEE9D602B}" type="presParOf" srcId="{9C5DF944-3D7A-473D-A789-5CA86652B8F8}" destId="{4F6F1802-D2DC-45F2-8B57-B9ACE00E096B}" srcOrd="4" destOrd="0" presId="urn:microsoft.com/office/officeart/2005/8/layout/orgChart1"/>
    <dgm:cxn modelId="{08B5C573-DF20-488A-806F-C7829FF37735}" type="presParOf" srcId="{9C5DF944-3D7A-473D-A789-5CA86652B8F8}" destId="{D09FB176-C899-4C34-A2EF-DF4099E3930B}" srcOrd="5" destOrd="0" presId="urn:microsoft.com/office/officeart/2005/8/layout/orgChart1"/>
    <dgm:cxn modelId="{1B3E91B2-004D-454C-894D-6CFCDCCB8CF7}" type="presParOf" srcId="{D09FB176-C899-4C34-A2EF-DF4099E3930B}" destId="{EB3A78CF-8659-4E76-9BB6-78F8A7F8B535}" srcOrd="0" destOrd="0" presId="urn:microsoft.com/office/officeart/2005/8/layout/orgChart1"/>
    <dgm:cxn modelId="{BE417B7F-2F18-4D87-8EDD-6EA0A3FD599D}" type="presParOf" srcId="{EB3A78CF-8659-4E76-9BB6-78F8A7F8B535}" destId="{ED956AEF-5A78-47DC-9D97-3B27A2E93095}" srcOrd="0" destOrd="0" presId="urn:microsoft.com/office/officeart/2005/8/layout/orgChart1"/>
    <dgm:cxn modelId="{D25BF0E3-2955-4514-AB0B-80E612BCBDB6}" type="presParOf" srcId="{EB3A78CF-8659-4E76-9BB6-78F8A7F8B535}" destId="{0936C29E-0ABE-4289-9453-F6DF249F454C}" srcOrd="1" destOrd="0" presId="urn:microsoft.com/office/officeart/2005/8/layout/orgChart1"/>
    <dgm:cxn modelId="{A4C34BE7-C050-40B4-9710-7F03FFAE3090}" type="presParOf" srcId="{D09FB176-C899-4C34-A2EF-DF4099E3930B}" destId="{3666C14E-3FE7-4AB2-BA4F-4535D42C477E}" srcOrd="1" destOrd="0" presId="urn:microsoft.com/office/officeart/2005/8/layout/orgChart1"/>
    <dgm:cxn modelId="{00D27FFC-294E-4064-9324-C2F8D95A71AE}" type="presParOf" srcId="{3666C14E-3FE7-4AB2-BA4F-4535D42C477E}" destId="{7E670A0B-4B6A-45AD-AE95-FAE9E52BA24F}" srcOrd="0" destOrd="0" presId="urn:microsoft.com/office/officeart/2005/8/layout/orgChart1"/>
    <dgm:cxn modelId="{ED5F3E32-12A1-40A9-975A-E06F2F1F7D57}" type="presParOf" srcId="{3666C14E-3FE7-4AB2-BA4F-4535D42C477E}" destId="{781D4557-4BA2-4B53-85D2-D0A8E2F29ACB}" srcOrd="1" destOrd="0" presId="urn:microsoft.com/office/officeart/2005/8/layout/orgChart1"/>
    <dgm:cxn modelId="{DF4A1AA1-268D-45DF-B4D2-5599D039E2BA}" type="presParOf" srcId="{781D4557-4BA2-4B53-85D2-D0A8E2F29ACB}" destId="{A1F0E8B8-00E6-43CE-8E1F-A9918B608453}" srcOrd="0" destOrd="0" presId="urn:microsoft.com/office/officeart/2005/8/layout/orgChart1"/>
    <dgm:cxn modelId="{B6C94DC3-0471-42CD-93DC-915048A4CC02}" type="presParOf" srcId="{A1F0E8B8-00E6-43CE-8E1F-A9918B608453}" destId="{2C701CAE-D8F1-461E-8A0C-C57AEB1CD6C2}" srcOrd="0" destOrd="0" presId="urn:microsoft.com/office/officeart/2005/8/layout/orgChart1"/>
    <dgm:cxn modelId="{CFB8FF37-4A65-4908-90FE-14948F33DB53}" type="presParOf" srcId="{A1F0E8B8-00E6-43CE-8E1F-A9918B608453}" destId="{0A55F855-E390-49C4-85C3-4EB5DC8DFEC3}" srcOrd="1" destOrd="0" presId="urn:microsoft.com/office/officeart/2005/8/layout/orgChart1"/>
    <dgm:cxn modelId="{DC70A124-113A-4026-948F-2F118B0A88D2}" type="presParOf" srcId="{781D4557-4BA2-4B53-85D2-D0A8E2F29ACB}" destId="{8FDA77AA-02A8-4EBB-8954-A3306A125F11}" srcOrd="1" destOrd="0" presId="urn:microsoft.com/office/officeart/2005/8/layout/orgChart1"/>
    <dgm:cxn modelId="{4CF409EF-6EDB-4629-B4B2-29F83528C10C}" type="presParOf" srcId="{781D4557-4BA2-4B53-85D2-D0A8E2F29ACB}" destId="{802B30D6-A884-4929-98EE-4DE3E2D91CB8}" srcOrd="2" destOrd="0" presId="urn:microsoft.com/office/officeart/2005/8/layout/orgChart1"/>
    <dgm:cxn modelId="{3925D598-9FC3-44A2-842C-4D4F95935FC5}" type="presParOf" srcId="{3666C14E-3FE7-4AB2-BA4F-4535D42C477E}" destId="{4E5DB2E5-BC21-45FD-89CF-804EEEA73D92}" srcOrd="2" destOrd="0" presId="urn:microsoft.com/office/officeart/2005/8/layout/orgChart1"/>
    <dgm:cxn modelId="{9D3D3399-30C7-45C8-8375-179D24A982C3}" type="presParOf" srcId="{3666C14E-3FE7-4AB2-BA4F-4535D42C477E}" destId="{FEF5B6E2-22EA-4CFA-BF26-961399773F49}" srcOrd="3" destOrd="0" presId="urn:microsoft.com/office/officeart/2005/8/layout/orgChart1"/>
    <dgm:cxn modelId="{36A97D55-4763-480A-B106-D60D27F53471}" type="presParOf" srcId="{FEF5B6E2-22EA-4CFA-BF26-961399773F49}" destId="{42BED641-FA4F-4D4B-9A19-A7D3C3BE1408}" srcOrd="0" destOrd="0" presId="urn:microsoft.com/office/officeart/2005/8/layout/orgChart1"/>
    <dgm:cxn modelId="{7873A0D4-9215-4BD2-96F4-D60B63809C5F}" type="presParOf" srcId="{42BED641-FA4F-4D4B-9A19-A7D3C3BE1408}" destId="{74487508-3D4F-4F35-9119-7335AA499C95}" srcOrd="0" destOrd="0" presId="urn:microsoft.com/office/officeart/2005/8/layout/orgChart1"/>
    <dgm:cxn modelId="{61B9979E-4D34-4DD9-925B-51619548CBF6}" type="presParOf" srcId="{42BED641-FA4F-4D4B-9A19-A7D3C3BE1408}" destId="{EA4E738B-1483-44D6-89EB-8256A9C3F87D}" srcOrd="1" destOrd="0" presId="urn:microsoft.com/office/officeart/2005/8/layout/orgChart1"/>
    <dgm:cxn modelId="{5E0D67B1-40E1-4BCF-930F-F344C4506D9A}" type="presParOf" srcId="{FEF5B6E2-22EA-4CFA-BF26-961399773F49}" destId="{B5B7C6F2-824B-4B22-9513-4D47B87A1DEF}" srcOrd="1" destOrd="0" presId="urn:microsoft.com/office/officeart/2005/8/layout/orgChart1"/>
    <dgm:cxn modelId="{993742F0-0C17-4ACA-9F66-10F995D01B5F}" type="presParOf" srcId="{FEF5B6E2-22EA-4CFA-BF26-961399773F49}" destId="{AD4B3EEE-3AC5-44A5-8891-70C0728030DE}" srcOrd="2" destOrd="0" presId="urn:microsoft.com/office/officeart/2005/8/layout/orgChart1"/>
    <dgm:cxn modelId="{992EDE93-30E8-4095-91CC-510784CA1485}" type="presParOf" srcId="{3666C14E-3FE7-4AB2-BA4F-4535D42C477E}" destId="{1A2BCB80-89E2-41EC-87D9-8650DA66AB8A}" srcOrd="4" destOrd="0" presId="urn:microsoft.com/office/officeart/2005/8/layout/orgChart1"/>
    <dgm:cxn modelId="{A227B842-F78C-4C07-91CC-21B56BEB49FE}" type="presParOf" srcId="{3666C14E-3FE7-4AB2-BA4F-4535D42C477E}" destId="{CD498E25-17A8-4592-A106-0BDE77F9F8BE}" srcOrd="5" destOrd="0" presId="urn:microsoft.com/office/officeart/2005/8/layout/orgChart1"/>
    <dgm:cxn modelId="{004481FA-8EF8-4E12-AB55-087A93453295}" type="presParOf" srcId="{CD498E25-17A8-4592-A106-0BDE77F9F8BE}" destId="{1832CD07-F56C-4B75-9FC3-CEF6C2D6EA45}" srcOrd="0" destOrd="0" presId="urn:microsoft.com/office/officeart/2005/8/layout/orgChart1"/>
    <dgm:cxn modelId="{61DE3991-58A6-4201-87AC-38383AF1848A}" type="presParOf" srcId="{1832CD07-F56C-4B75-9FC3-CEF6C2D6EA45}" destId="{F7484F86-9514-4EEC-AAEC-65AD9B4B3D96}" srcOrd="0" destOrd="0" presId="urn:microsoft.com/office/officeart/2005/8/layout/orgChart1"/>
    <dgm:cxn modelId="{ABBC1B5F-CFC3-4F8A-BED9-8D293C9F5DA5}" type="presParOf" srcId="{1832CD07-F56C-4B75-9FC3-CEF6C2D6EA45}" destId="{2F8AA862-E8D3-4043-95F3-7EBB33FDC237}" srcOrd="1" destOrd="0" presId="urn:microsoft.com/office/officeart/2005/8/layout/orgChart1"/>
    <dgm:cxn modelId="{09F9C11A-22A3-44D9-B5B7-2A5A3A89E8F6}" type="presParOf" srcId="{CD498E25-17A8-4592-A106-0BDE77F9F8BE}" destId="{D6D1B4BE-1E43-4CD4-965F-996A3963A4DE}" srcOrd="1" destOrd="0" presId="urn:microsoft.com/office/officeart/2005/8/layout/orgChart1"/>
    <dgm:cxn modelId="{2DF34677-772F-44A4-ACD6-09D348FBE56D}" type="presParOf" srcId="{CD498E25-17A8-4592-A106-0BDE77F9F8BE}" destId="{2585E360-1265-4DAF-8ED0-8CB30CFCA044}" srcOrd="2" destOrd="0" presId="urn:microsoft.com/office/officeart/2005/8/layout/orgChart1"/>
    <dgm:cxn modelId="{AC6C89DD-4ACA-4B77-B252-490E8381C8BD}" type="presParOf" srcId="{3666C14E-3FE7-4AB2-BA4F-4535D42C477E}" destId="{9AAB9F84-69DB-4974-8FB3-17FE16A42904}" srcOrd="6" destOrd="0" presId="urn:microsoft.com/office/officeart/2005/8/layout/orgChart1"/>
    <dgm:cxn modelId="{1A54A95C-C980-4BD5-8DE2-46B07F7CFD91}" type="presParOf" srcId="{3666C14E-3FE7-4AB2-BA4F-4535D42C477E}" destId="{C3EE2C24-35C5-4383-8BA8-04718D61B1E3}" srcOrd="7" destOrd="0" presId="urn:microsoft.com/office/officeart/2005/8/layout/orgChart1"/>
    <dgm:cxn modelId="{754EE9FC-4870-4A0C-BE3D-01C240E6809A}" type="presParOf" srcId="{C3EE2C24-35C5-4383-8BA8-04718D61B1E3}" destId="{D76FB983-6AF4-4D17-803C-BE4F9D86E241}" srcOrd="0" destOrd="0" presId="urn:microsoft.com/office/officeart/2005/8/layout/orgChart1"/>
    <dgm:cxn modelId="{3421143D-F4DF-41B1-87D9-F1676D9E2719}" type="presParOf" srcId="{D76FB983-6AF4-4D17-803C-BE4F9D86E241}" destId="{C95AECE2-07C4-42E7-90DA-5CD8EA216CFC}" srcOrd="0" destOrd="0" presId="urn:microsoft.com/office/officeart/2005/8/layout/orgChart1"/>
    <dgm:cxn modelId="{C0936BBD-D366-4702-A957-F003E0C00D5B}" type="presParOf" srcId="{D76FB983-6AF4-4D17-803C-BE4F9D86E241}" destId="{4704A764-F3E3-46A1-B698-AC3BCD85875D}" srcOrd="1" destOrd="0" presId="urn:microsoft.com/office/officeart/2005/8/layout/orgChart1"/>
    <dgm:cxn modelId="{CA59F5AD-1883-4131-9EB2-62901FF090BC}" type="presParOf" srcId="{C3EE2C24-35C5-4383-8BA8-04718D61B1E3}" destId="{C07B020C-8290-4505-84E9-D8CD925D7B93}" srcOrd="1" destOrd="0" presId="urn:microsoft.com/office/officeart/2005/8/layout/orgChart1"/>
    <dgm:cxn modelId="{08E01EFD-3097-44CE-B9AE-ED0DBEFF1515}" type="presParOf" srcId="{C3EE2C24-35C5-4383-8BA8-04718D61B1E3}" destId="{97715D9E-A6B5-4BE2-9531-017E1F9F5E37}" srcOrd="2" destOrd="0" presId="urn:microsoft.com/office/officeart/2005/8/layout/orgChart1"/>
    <dgm:cxn modelId="{B49EE32D-5065-4E21-B069-3A9D7808F05C}" type="presParOf" srcId="{3666C14E-3FE7-4AB2-BA4F-4535D42C477E}" destId="{F8AA5B07-D62E-4BEF-A7F4-BB8154CE0161}" srcOrd="8" destOrd="0" presId="urn:microsoft.com/office/officeart/2005/8/layout/orgChart1"/>
    <dgm:cxn modelId="{0FE9585B-CEA7-4E48-90DC-1274F6458302}" type="presParOf" srcId="{3666C14E-3FE7-4AB2-BA4F-4535D42C477E}" destId="{28D3CB32-FAA0-4273-8538-1EB307061468}" srcOrd="9" destOrd="0" presId="urn:microsoft.com/office/officeart/2005/8/layout/orgChart1"/>
    <dgm:cxn modelId="{873C0967-44F8-483C-9B6C-AD8C4F10E072}" type="presParOf" srcId="{28D3CB32-FAA0-4273-8538-1EB307061468}" destId="{4E6634D0-9CA1-4ACD-BF91-91BEE47E76EF}" srcOrd="0" destOrd="0" presId="urn:microsoft.com/office/officeart/2005/8/layout/orgChart1"/>
    <dgm:cxn modelId="{D0223C72-9D03-4C2F-9D04-DEF7DAB1DEF7}" type="presParOf" srcId="{4E6634D0-9CA1-4ACD-BF91-91BEE47E76EF}" destId="{EE219807-47C8-4941-99AE-CE39076E53F5}" srcOrd="0" destOrd="0" presId="urn:microsoft.com/office/officeart/2005/8/layout/orgChart1"/>
    <dgm:cxn modelId="{37C25934-E5AF-4336-8117-47F2F50960A5}" type="presParOf" srcId="{4E6634D0-9CA1-4ACD-BF91-91BEE47E76EF}" destId="{A8ED66CC-CBB3-4EB5-ADE1-6E062170315B}" srcOrd="1" destOrd="0" presId="urn:microsoft.com/office/officeart/2005/8/layout/orgChart1"/>
    <dgm:cxn modelId="{8306F7F5-1256-4BCB-8935-8E62B6474E3C}" type="presParOf" srcId="{28D3CB32-FAA0-4273-8538-1EB307061468}" destId="{55A4A9B7-D2D2-4F27-9972-54B957F184B3}" srcOrd="1" destOrd="0" presId="urn:microsoft.com/office/officeart/2005/8/layout/orgChart1"/>
    <dgm:cxn modelId="{1A848B53-1FB6-4B4B-AC88-D7FE9EE7980B}" type="presParOf" srcId="{28D3CB32-FAA0-4273-8538-1EB307061468}" destId="{A6D08738-8725-4BBB-8D6E-6E0F7F338F27}" srcOrd="2" destOrd="0" presId="urn:microsoft.com/office/officeart/2005/8/layout/orgChart1"/>
    <dgm:cxn modelId="{2D216D54-F31B-4B36-856D-7A1F1EAF171F}" type="presParOf" srcId="{D09FB176-C899-4C34-A2EF-DF4099E3930B}" destId="{10032A81-28F1-4589-A2C9-2F713826DB5B}" srcOrd="2" destOrd="0" presId="urn:microsoft.com/office/officeart/2005/8/layout/orgChart1"/>
    <dgm:cxn modelId="{A65C61CC-8CFC-4E6A-9B69-736915E936D9}" type="presParOf" srcId="{B9578B13-712D-4BAD-A28F-A7352074EDA6}" destId="{32FB19E3-A600-4FF8-A94D-C01CD3811CEB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5B049-C026-45DC-802A-C512A0DDC1AA}" type="datetimeFigureOut">
              <a:rPr lang="en-US" smtClean="0"/>
              <a:pPr/>
              <a:t>5/11/2001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EE991-033A-4BD5-951E-0839860048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E991-033A-4BD5-951E-08398600484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130425"/>
            <a:ext cx="68580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0E5B-7674-4FC0-8C42-3E030239CA97}" type="datetime1">
              <a:rPr lang="en-US" smtClean="0"/>
              <a:pPr/>
              <a:t>5/11/2001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29E-B5DC-4DFB-AFB1-D4F2EC58AA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an 6"/>
          <p:cNvSpPr/>
          <p:nvPr userDrawn="1"/>
        </p:nvSpPr>
        <p:spPr>
          <a:xfrm>
            <a:off x="533400" y="381000"/>
            <a:ext cx="533400" cy="609600"/>
          </a:xfrm>
          <a:prstGeom prst="can">
            <a:avLst>
              <a:gd name="adj" fmla="val 36651"/>
            </a:avLst>
          </a:prstGeom>
          <a:gradFill>
            <a:gsLst>
              <a:gs pos="0">
                <a:srgbClr val="FFF200">
                  <a:alpha val="49000"/>
                </a:srgbClr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2700000" scaled="0"/>
          </a:gradFill>
          <a:effectLst>
            <a:outerShdw blurRad="76200" dist="1905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1800000"/>
            </a:lightRig>
          </a:scene3d>
          <a:sp3d prstMaterial="dkEdge"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/>
          <p:cNvSpPr/>
          <p:nvPr userDrawn="1"/>
        </p:nvSpPr>
        <p:spPr>
          <a:xfrm>
            <a:off x="838200" y="533400"/>
            <a:ext cx="533400" cy="533400"/>
          </a:xfrm>
          <a:prstGeom prst="cube">
            <a:avLst/>
          </a:prstGeom>
          <a:gradFill>
            <a:gsLst>
              <a:gs pos="0">
                <a:srgbClr val="FFF200"/>
              </a:gs>
              <a:gs pos="45000">
                <a:srgbClr val="FF7A00">
                  <a:alpha val="51000"/>
                </a:srgbClr>
              </a:gs>
              <a:gs pos="70000">
                <a:srgbClr val="FF0300"/>
              </a:gs>
              <a:gs pos="100000">
                <a:srgbClr val="4D0808"/>
              </a:gs>
            </a:gsLst>
            <a:lin ang="2700000" scaled="0"/>
          </a:gradFill>
          <a:ln>
            <a:noFill/>
          </a:ln>
          <a:effectLst>
            <a:innerShdw blurRad="177800" dir="2820000">
              <a:prstClr val="black">
                <a:alpha val="6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381000" y="685800"/>
            <a:ext cx="533400" cy="533400"/>
          </a:xfrm>
          <a:prstGeom prst="ellipse">
            <a:avLst/>
          </a:prstGeom>
          <a:gradFill>
            <a:gsLst>
              <a:gs pos="32000">
                <a:srgbClr val="FFF200">
                  <a:alpha val="49000"/>
                </a:srgbClr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2700000" scaled="0"/>
          </a:gradFill>
          <a:ln>
            <a:noFill/>
          </a:ln>
          <a:effectLst>
            <a:outerShdw blurRad="495300" dist="355600" dir="2340000" algn="ctr" rotWithShape="0">
              <a:srgbClr val="000000">
                <a:alpha val="5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BED9-83B8-4D81-ABFD-B3F4D2E99D12}" type="datetime1">
              <a:rPr lang="en-US" smtClean="0"/>
              <a:pPr/>
              <a:t>5/11/2001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29E-B5DC-4DFB-AFB1-D4F2EC58AA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6FC7-9625-4B36-BAF4-319C7CBD7EAA}" type="datetime1">
              <a:rPr lang="en-US" smtClean="0"/>
              <a:pPr/>
              <a:t>5/11/2001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29E-B5DC-4DFB-AFB1-D4F2EC58AA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750"/>
            <a:ext cx="8229600" cy="1258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911CB24-4C99-4746-9772-217AA2A721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158750"/>
            <a:ext cx="8229600" cy="1258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DBDD434-433D-4126-9430-08242493E4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7010400" cy="7921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0E5A-8E5A-48CC-9BE1-0FB98D52973E}" type="datetime1">
              <a:rPr lang="en-US" smtClean="0"/>
              <a:pPr/>
              <a:t>5/11/2001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29E-B5DC-4DFB-AFB1-D4F2EC58AA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an 5"/>
          <p:cNvSpPr/>
          <p:nvPr userDrawn="1"/>
        </p:nvSpPr>
        <p:spPr>
          <a:xfrm>
            <a:off x="609600" y="304800"/>
            <a:ext cx="533400" cy="609600"/>
          </a:xfrm>
          <a:prstGeom prst="can">
            <a:avLst>
              <a:gd name="adj" fmla="val 36651"/>
            </a:avLst>
          </a:prstGeom>
          <a:gradFill>
            <a:gsLst>
              <a:gs pos="0">
                <a:srgbClr val="FFF200">
                  <a:alpha val="49000"/>
                </a:srgbClr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2700000" scaled="0"/>
          </a:gradFill>
          <a:effectLst>
            <a:outerShdw blurRad="76200" dist="1905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1800000"/>
            </a:lightRig>
          </a:scene3d>
          <a:sp3d prstMaterial="dkEdge"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 userDrawn="1"/>
        </p:nvSpPr>
        <p:spPr>
          <a:xfrm>
            <a:off x="914400" y="457200"/>
            <a:ext cx="533400" cy="533400"/>
          </a:xfrm>
          <a:prstGeom prst="cube">
            <a:avLst/>
          </a:prstGeom>
          <a:gradFill>
            <a:gsLst>
              <a:gs pos="0">
                <a:srgbClr val="FFF200"/>
              </a:gs>
              <a:gs pos="45000">
                <a:srgbClr val="FF7A00">
                  <a:alpha val="51000"/>
                </a:srgbClr>
              </a:gs>
              <a:gs pos="70000">
                <a:srgbClr val="FF0300"/>
              </a:gs>
              <a:gs pos="100000">
                <a:srgbClr val="4D0808"/>
              </a:gs>
            </a:gsLst>
            <a:lin ang="2700000" scaled="0"/>
          </a:gradFill>
          <a:ln>
            <a:noFill/>
          </a:ln>
          <a:effectLst>
            <a:innerShdw blurRad="177800" dir="2820000">
              <a:prstClr val="black">
                <a:alpha val="6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457200" y="609600"/>
            <a:ext cx="533400" cy="533400"/>
          </a:xfrm>
          <a:prstGeom prst="ellipse">
            <a:avLst/>
          </a:prstGeom>
          <a:gradFill>
            <a:gsLst>
              <a:gs pos="32000">
                <a:srgbClr val="FFF200">
                  <a:alpha val="49000"/>
                </a:srgbClr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2700000" scaled="0"/>
          </a:gradFill>
          <a:ln>
            <a:noFill/>
          </a:ln>
          <a:effectLst>
            <a:outerShdw blurRad="495300" dist="355600" dir="2340000" algn="ctr" rotWithShape="0">
              <a:srgbClr val="000000">
                <a:alpha val="5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D52E-7BF7-4BA7-BB7F-D8BB275FB57D}" type="datetime1">
              <a:rPr lang="en-US" smtClean="0"/>
              <a:pPr/>
              <a:t>5/11/2001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29E-B5DC-4DFB-AFB1-D4F2EC58AA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an 6"/>
          <p:cNvSpPr/>
          <p:nvPr userDrawn="1"/>
        </p:nvSpPr>
        <p:spPr>
          <a:xfrm>
            <a:off x="533400" y="381000"/>
            <a:ext cx="533400" cy="609600"/>
          </a:xfrm>
          <a:prstGeom prst="can">
            <a:avLst>
              <a:gd name="adj" fmla="val 36651"/>
            </a:avLst>
          </a:prstGeom>
          <a:gradFill>
            <a:gsLst>
              <a:gs pos="0">
                <a:srgbClr val="FFF200">
                  <a:alpha val="49000"/>
                </a:srgbClr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2700000" scaled="0"/>
          </a:gradFill>
          <a:effectLst>
            <a:outerShdw blurRad="76200" dist="1905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1800000"/>
            </a:lightRig>
          </a:scene3d>
          <a:sp3d prstMaterial="dkEdge"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/>
          <p:cNvSpPr/>
          <p:nvPr userDrawn="1"/>
        </p:nvSpPr>
        <p:spPr>
          <a:xfrm>
            <a:off x="838200" y="533400"/>
            <a:ext cx="533400" cy="533400"/>
          </a:xfrm>
          <a:prstGeom prst="cube">
            <a:avLst/>
          </a:prstGeom>
          <a:gradFill>
            <a:gsLst>
              <a:gs pos="0">
                <a:srgbClr val="FFF200"/>
              </a:gs>
              <a:gs pos="45000">
                <a:srgbClr val="FF7A00">
                  <a:alpha val="51000"/>
                </a:srgbClr>
              </a:gs>
              <a:gs pos="70000">
                <a:srgbClr val="FF0300"/>
              </a:gs>
              <a:gs pos="100000">
                <a:srgbClr val="4D0808"/>
              </a:gs>
            </a:gsLst>
            <a:lin ang="2700000" scaled="0"/>
          </a:gradFill>
          <a:ln>
            <a:noFill/>
          </a:ln>
          <a:effectLst>
            <a:innerShdw blurRad="177800" dir="2820000">
              <a:prstClr val="black">
                <a:alpha val="6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381000" y="685800"/>
            <a:ext cx="533400" cy="533400"/>
          </a:xfrm>
          <a:prstGeom prst="ellipse">
            <a:avLst/>
          </a:prstGeom>
          <a:gradFill>
            <a:gsLst>
              <a:gs pos="32000">
                <a:srgbClr val="FFF200">
                  <a:alpha val="49000"/>
                </a:srgbClr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2700000" scaled="0"/>
          </a:gradFill>
          <a:ln>
            <a:noFill/>
          </a:ln>
          <a:effectLst>
            <a:outerShdw blurRad="495300" dist="355600" dir="2340000" algn="ctr" rotWithShape="0">
              <a:srgbClr val="000000">
                <a:alpha val="5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75C1-C87C-4F34-A6BC-9E1ECFA423AE}" type="datetime1">
              <a:rPr lang="en-US" smtClean="0"/>
              <a:pPr/>
              <a:t>5/11/2001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29E-B5DC-4DFB-AFB1-D4F2EC58AA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an 7"/>
          <p:cNvSpPr/>
          <p:nvPr userDrawn="1"/>
        </p:nvSpPr>
        <p:spPr>
          <a:xfrm>
            <a:off x="533400" y="381000"/>
            <a:ext cx="533400" cy="609600"/>
          </a:xfrm>
          <a:prstGeom prst="can">
            <a:avLst>
              <a:gd name="adj" fmla="val 36651"/>
            </a:avLst>
          </a:prstGeom>
          <a:gradFill>
            <a:gsLst>
              <a:gs pos="0">
                <a:srgbClr val="FFF200">
                  <a:alpha val="49000"/>
                </a:srgbClr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2700000" scaled="0"/>
          </a:gradFill>
          <a:effectLst>
            <a:outerShdw blurRad="76200" dist="1905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1800000"/>
            </a:lightRig>
          </a:scene3d>
          <a:sp3d prstMaterial="dkEdge"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/>
          <p:cNvSpPr/>
          <p:nvPr userDrawn="1"/>
        </p:nvSpPr>
        <p:spPr>
          <a:xfrm>
            <a:off x="838200" y="533400"/>
            <a:ext cx="533400" cy="533400"/>
          </a:xfrm>
          <a:prstGeom prst="cube">
            <a:avLst/>
          </a:prstGeom>
          <a:gradFill>
            <a:gsLst>
              <a:gs pos="0">
                <a:srgbClr val="FFF200"/>
              </a:gs>
              <a:gs pos="45000">
                <a:srgbClr val="FF7A00">
                  <a:alpha val="51000"/>
                </a:srgbClr>
              </a:gs>
              <a:gs pos="70000">
                <a:srgbClr val="FF0300"/>
              </a:gs>
              <a:gs pos="100000">
                <a:srgbClr val="4D0808"/>
              </a:gs>
            </a:gsLst>
            <a:lin ang="2700000" scaled="0"/>
          </a:gradFill>
          <a:ln>
            <a:noFill/>
          </a:ln>
          <a:effectLst>
            <a:innerShdw blurRad="177800" dir="2820000">
              <a:prstClr val="black">
                <a:alpha val="6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381000" y="685800"/>
            <a:ext cx="533400" cy="533400"/>
          </a:xfrm>
          <a:prstGeom prst="ellipse">
            <a:avLst/>
          </a:prstGeom>
          <a:gradFill>
            <a:gsLst>
              <a:gs pos="32000">
                <a:srgbClr val="FFF200">
                  <a:alpha val="49000"/>
                </a:srgbClr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2700000" scaled="0"/>
          </a:gradFill>
          <a:ln>
            <a:noFill/>
          </a:ln>
          <a:effectLst>
            <a:outerShdw blurRad="495300" dist="355600" dir="2340000" algn="ctr" rotWithShape="0">
              <a:srgbClr val="000000">
                <a:alpha val="5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4247F-890A-4348-AB18-8856C449E65D}" type="datetime1">
              <a:rPr lang="en-US" smtClean="0"/>
              <a:pPr/>
              <a:t>5/11/2001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29E-B5DC-4DFB-AFB1-D4F2EC58AA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8B76-894E-4A9C-8225-F9D9836BECA2}" type="datetime1">
              <a:rPr lang="en-US" smtClean="0"/>
              <a:pPr/>
              <a:t>5/11/2001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29E-B5DC-4DFB-AFB1-D4F2EC58AA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56B6-EA64-44F0-A37A-231D12FCD577}" type="datetime1">
              <a:rPr lang="en-US" smtClean="0"/>
              <a:pPr/>
              <a:t>5/11/2001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29E-B5DC-4DFB-AFB1-D4F2EC58AA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A07A-43BA-4AC5-A176-7D699B34A8C0}" type="datetime1">
              <a:rPr lang="en-US" smtClean="0"/>
              <a:pPr/>
              <a:t>5/11/2001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29E-B5DC-4DFB-AFB1-D4F2EC58AA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8C30-AAAD-42F6-8355-51734FA04960}" type="datetime1">
              <a:rPr lang="en-US" smtClean="0"/>
              <a:pPr/>
              <a:t>5/11/2001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Anupam Saxena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29E-B5DC-4DFB-AFB1-D4F2EC58AA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7162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990600"/>
            <a:ext cx="716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defRPr sz="12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defRPr>
            </a:lvl1pPr>
          </a:lstStyle>
          <a:p>
            <a:fld id="{6FB0581B-1A72-49AB-8BE4-54C8C041ABCD}" type="datetime1">
              <a:rPr lang="en-US" smtClean="0"/>
              <a:pPr/>
              <a:t>5/11/2001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ctr">
              <a:defRPr sz="12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defRPr>
            </a:lvl1pPr>
          </a:lstStyle>
          <a:p>
            <a:r>
              <a:rPr lang="en-US" dirty="0" err="1" smtClean="0"/>
              <a:t>Anupam</a:t>
            </a:r>
            <a:r>
              <a:rPr lang="en-US" dirty="0" smtClean="0"/>
              <a:t> </a:t>
            </a:r>
            <a:r>
              <a:rPr lang="en-US" dirty="0" err="1" smtClean="0"/>
              <a:t>Saxena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r">
              <a:defRPr sz="12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defRPr>
            </a:lvl1pPr>
          </a:lstStyle>
          <a:p>
            <a:fld id="{0EB6A29E-B5DC-4DFB-AFB1-D4F2EC58AA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04800" y="838200"/>
            <a:ext cx="8382000" cy="1588"/>
          </a:xfrm>
          <a:prstGeom prst="line">
            <a:avLst/>
          </a:prstGeom>
          <a:ln/>
          <a:effectLst>
            <a:outerShdw blurRad="40000" dist="88900" dir="2460000" rotWithShape="0">
              <a:schemeClr val="accent6">
                <a:lumMod val="75000"/>
                <a:alpha val="38000"/>
              </a:scheme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1"/>
          </p:cNvCxnSpPr>
          <p:nvPr userDrawn="1"/>
        </p:nvCxnSpPr>
        <p:spPr>
          <a:xfrm rot="10800000" flipV="1">
            <a:off x="1523206" y="556418"/>
            <a:ext cx="794" cy="5692775"/>
          </a:xfrm>
          <a:prstGeom prst="line">
            <a:avLst/>
          </a:prstGeom>
          <a:ln/>
          <a:effectLst>
            <a:outerShdw blurRad="40000" dist="419100" dir="4920000" rotWithShape="0">
              <a:schemeClr val="accent6">
                <a:lumMod val="75000"/>
                <a:alpha val="38000"/>
              </a:scheme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524000" y="6172200"/>
            <a:ext cx="7391400" cy="158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3240000" algn="ctr" rotWithShape="0">
              <a:schemeClr val="accent6">
                <a:alpha val="96000"/>
              </a:schemeClr>
            </a:outerShd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n 10"/>
          <p:cNvSpPr/>
          <p:nvPr userDrawn="1"/>
        </p:nvSpPr>
        <p:spPr>
          <a:xfrm>
            <a:off x="533400" y="381000"/>
            <a:ext cx="533400" cy="609600"/>
          </a:xfrm>
          <a:prstGeom prst="can">
            <a:avLst>
              <a:gd name="adj" fmla="val 36651"/>
            </a:avLst>
          </a:prstGeom>
          <a:gradFill>
            <a:gsLst>
              <a:gs pos="0">
                <a:srgbClr val="FFF200">
                  <a:alpha val="49000"/>
                </a:srgbClr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2700000" scaled="0"/>
          </a:gradFill>
          <a:effectLst>
            <a:outerShdw blurRad="76200" dist="1905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1800000"/>
            </a:lightRig>
          </a:scene3d>
          <a:sp3d prstMaterial="dkEdge"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 userDrawn="1"/>
        </p:nvSpPr>
        <p:spPr>
          <a:xfrm>
            <a:off x="838200" y="533400"/>
            <a:ext cx="533400" cy="533400"/>
          </a:xfrm>
          <a:prstGeom prst="cube">
            <a:avLst/>
          </a:prstGeom>
          <a:gradFill>
            <a:gsLst>
              <a:gs pos="0">
                <a:srgbClr val="FFF200"/>
              </a:gs>
              <a:gs pos="45000">
                <a:srgbClr val="FF7A00">
                  <a:alpha val="51000"/>
                </a:srgbClr>
              </a:gs>
              <a:gs pos="70000">
                <a:srgbClr val="FF0300"/>
              </a:gs>
              <a:gs pos="100000">
                <a:srgbClr val="4D0808"/>
              </a:gs>
            </a:gsLst>
            <a:lin ang="2700000" scaled="0"/>
          </a:gradFill>
          <a:ln>
            <a:noFill/>
          </a:ln>
          <a:effectLst>
            <a:innerShdw blurRad="177800" dir="2820000">
              <a:prstClr val="black">
                <a:alpha val="6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381000" y="685800"/>
            <a:ext cx="533400" cy="533400"/>
          </a:xfrm>
          <a:prstGeom prst="ellipse">
            <a:avLst/>
          </a:prstGeom>
          <a:gradFill>
            <a:gsLst>
              <a:gs pos="32000">
                <a:srgbClr val="FFF200">
                  <a:alpha val="49000"/>
                </a:srgbClr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2700000" scaled="0"/>
          </a:gradFill>
          <a:ln>
            <a:noFill/>
          </a:ln>
          <a:effectLst>
            <a:outerShdw blurRad="495300" dist="355600" dir="2340000" algn="ctr" rotWithShape="0">
              <a:srgbClr val="000000">
                <a:alpha val="5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</p:sldLayoutIdLst>
  <p:timing>
    <p:tnLst>
      <p:par>
        <p:cTn id="1" dur="indefinite" restart="never" nodeType="tmRoot"/>
      </p:par>
    </p:tnLst>
  </p:timing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b="1" kern="1200" cap="none" spc="0">
          <a:ln w="11430"/>
          <a:gradFill>
            <a:gsLst>
              <a:gs pos="0">
                <a:schemeClr val="accent2">
                  <a:tint val="70000"/>
                  <a:satMod val="245000"/>
                </a:schemeClr>
              </a:gs>
              <a:gs pos="75000">
                <a:schemeClr val="accent2">
                  <a:tint val="90000"/>
                  <a:shade val="60000"/>
                  <a:satMod val="240000"/>
                </a:schemeClr>
              </a:gs>
              <a:gs pos="100000">
                <a:schemeClr val="accent2">
                  <a:tint val="100000"/>
                  <a:shade val="50000"/>
                  <a:satMod val="240000"/>
                </a:schemeClr>
              </a:gs>
            </a:gsLst>
            <a:lin ang="5400000"/>
          </a:gradFill>
          <a:effectLst>
            <a:outerShdw blurRad="50800" dist="39000" dir="5460000" algn="tl">
              <a:srgbClr val="000000">
                <a:alpha val="3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image" Target="../media/image3.png"/><Relationship Id="rId7" Type="http://schemas.openxmlformats.org/officeDocument/2006/relationships/diagramData" Target="../diagrams/data1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diagramColors" Target="../diagrams/colors14.xml"/><Relationship Id="rId4" Type="http://schemas.openxmlformats.org/officeDocument/2006/relationships/image" Target="../media/image4.png"/><Relationship Id="rId9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Computer Aided Engineering Design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Anupam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Saxena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Associate Professor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Indian Institute of Technology KANPUR 208016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CSG operations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/>
              <a:t>Primitives are first instantiated, transformed and then combined to form more complex solids. 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Instantiation involves making available a copy of the primitive (if existing) from the database. 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Transformation is required to </a:t>
            </a:r>
            <a:r>
              <a:rPr lang="en-US" sz="2400" i="1"/>
              <a:t>scale </a:t>
            </a:r>
            <a:r>
              <a:rPr lang="en-US" sz="2400"/>
              <a:t>or </a:t>
            </a:r>
            <a:r>
              <a:rPr lang="en-US" sz="2400" i="1"/>
              <a:t>position a primitive </a:t>
            </a:r>
            <a:r>
              <a:rPr lang="en-US" sz="2400"/>
              <a:t>with respect to others (or their Boolean result)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The primitive may then be </a:t>
            </a:r>
            <a:r>
              <a:rPr lang="en-US" sz="2400" i="1">
                <a:solidFill>
                  <a:srgbClr val="FF3300"/>
                </a:solidFill>
              </a:rPr>
              <a:t>joined </a:t>
            </a:r>
            <a:r>
              <a:rPr lang="en-US" sz="2400">
                <a:solidFill>
                  <a:srgbClr val="FF3300"/>
                </a:solidFill>
              </a:rPr>
              <a:t>with</a:t>
            </a:r>
            <a:r>
              <a:rPr lang="en-US" sz="2400"/>
              <a:t>, </a:t>
            </a:r>
            <a:r>
              <a:rPr lang="en-US" sz="2400" i="1">
                <a:solidFill>
                  <a:srgbClr val="FF3300"/>
                </a:solidFill>
              </a:rPr>
              <a:t>cut </a:t>
            </a:r>
            <a:r>
              <a:rPr lang="en-US" sz="2400">
                <a:solidFill>
                  <a:srgbClr val="FF3300"/>
                </a:solidFill>
              </a:rPr>
              <a:t>from</a:t>
            </a:r>
            <a:r>
              <a:rPr lang="en-US" sz="2400"/>
              <a:t> or </a:t>
            </a:r>
            <a:r>
              <a:rPr lang="en-US" sz="2400" i="1">
                <a:solidFill>
                  <a:srgbClr val="FF3300"/>
                </a:solidFill>
              </a:rPr>
              <a:t>intersected</a:t>
            </a:r>
            <a:r>
              <a:rPr lang="en-US" sz="2400"/>
              <a:t> with an </a:t>
            </a:r>
            <a:r>
              <a:rPr lang="en-US" sz="2400">
                <a:solidFill>
                  <a:srgbClr val="FF3300"/>
                </a:solidFill>
              </a:rPr>
              <a:t>existing solid</a:t>
            </a:r>
            <a:r>
              <a:rPr lang="en-US" sz="2400"/>
              <a:t> to get the desired features. 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0" y="1676400"/>
          <a:ext cx="15240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Example: Bracket construction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4267200" y="1219200"/>
            <a:ext cx="2287588" cy="1466850"/>
            <a:chOff x="3026" y="2142"/>
            <a:chExt cx="4239" cy="2767"/>
          </a:xfrm>
        </p:grpSpPr>
        <p:sp>
          <p:nvSpPr>
            <p:cNvPr id="332805" name="AutoShape 5"/>
            <p:cNvSpPr>
              <a:spLocks noChangeAspect="1" noChangeArrowheads="1"/>
            </p:cNvSpPr>
            <p:nvPr/>
          </p:nvSpPr>
          <p:spPr bwMode="auto">
            <a:xfrm>
              <a:off x="3026" y="2142"/>
              <a:ext cx="4239" cy="2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034" y="2151"/>
              <a:ext cx="2004" cy="2749"/>
              <a:chOff x="3034" y="2151"/>
              <a:chExt cx="2004" cy="2749"/>
            </a:xfrm>
          </p:grpSpPr>
          <p:sp>
            <p:nvSpPr>
              <p:cNvPr id="332807" name="Line 7"/>
              <p:cNvSpPr>
                <a:spLocks noChangeShapeType="1"/>
              </p:cNvSpPr>
              <p:nvPr/>
            </p:nvSpPr>
            <p:spPr bwMode="auto">
              <a:xfrm>
                <a:off x="3034" y="2674"/>
                <a:ext cx="0" cy="222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08" name="Line 8"/>
              <p:cNvSpPr>
                <a:spLocks noChangeShapeType="1"/>
              </p:cNvSpPr>
              <p:nvPr/>
            </p:nvSpPr>
            <p:spPr bwMode="auto">
              <a:xfrm>
                <a:off x="3034" y="4900"/>
                <a:ext cx="154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09" name="Line 9"/>
              <p:cNvSpPr>
                <a:spLocks noChangeShapeType="1"/>
              </p:cNvSpPr>
              <p:nvPr/>
            </p:nvSpPr>
            <p:spPr bwMode="auto">
              <a:xfrm flipV="1">
                <a:off x="4577" y="4507"/>
                <a:ext cx="0" cy="39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10" name="Line 10"/>
              <p:cNvSpPr>
                <a:spLocks noChangeShapeType="1"/>
              </p:cNvSpPr>
              <p:nvPr/>
            </p:nvSpPr>
            <p:spPr bwMode="auto">
              <a:xfrm flipH="1">
                <a:off x="3291" y="4507"/>
                <a:ext cx="128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11" name="Line 11"/>
              <p:cNvSpPr>
                <a:spLocks noChangeShapeType="1"/>
              </p:cNvSpPr>
              <p:nvPr/>
            </p:nvSpPr>
            <p:spPr bwMode="auto">
              <a:xfrm flipV="1">
                <a:off x="3291" y="3852"/>
                <a:ext cx="515" cy="6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12" name="Freeform 12"/>
              <p:cNvSpPr>
                <a:spLocks/>
              </p:cNvSpPr>
              <p:nvPr/>
            </p:nvSpPr>
            <p:spPr bwMode="auto">
              <a:xfrm>
                <a:off x="3806" y="3842"/>
                <a:ext cx="1210" cy="10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1695" y="0"/>
                  </a:cxn>
                </a:cxnLst>
                <a:rect l="0" t="0" r="r" b="b"/>
                <a:pathLst>
                  <a:path w="1695" h="13">
                    <a:moveTo>
                      <a:pt x="0" y="13"/>
                    </a:moveTo>
                    <a:lnTo>
                      <a:pt x="1695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13" name="Freeform 13"/>
              <p:cNvSpPr>
                <a:spLocks/>
              </p:cNvSpPr>
              <p:nvPr/>
            </p:nvSpPr>
            <p:spPr bwMode="auto">
              <a:xfrm>
                <a:off x="4577" y="3842"/>
                <a:ext cx="461" cy="665"/>
              </a:xfrm>
              <a:custGeom>
                <a:avLst/>
                <a:gdLst/>
                <a:ahLst/>
                <a:cxnLst>
                  <a:cxn ang="0">
                    <a:pos x="645" y="0"/>
                  </a:cxn>
                  <a:cxn ang="0">
                    <a:pos x="0" y="914"/>
                  </a:cxn>
                </a:cxnLst>
                <a:rect l="0" t="0" r="r" b="b"/>
                <a:pathLst>
                  <a:path w="645" h="914">
                    <a:moveTo>
                      <a:pt x="645" y="0"/>
                    </a:moveTo>
                    <a:lnTo>
                      <a:pt x="0" y="91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14" name="Freeform 14"/>
              <p:cNvSpPr>
                <a:spLocks/>
              </p:cNvSpPr>
              <p:nvPr/>
            </p:nvSpPr>
            <p:spPr bwMode="auto">
              <a:xfrm>
                <a:off x="5027" y="3864"/>
                <a:ext cx="1" cy="3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40"/>
                  </a:cxn>
                </a:cxnLst>
                <a:rect l="0" t="0" r="r" b="b"/>
                <a:pathLst>
                  <a:path w="1" h="540">
                    <a:moveTo>
                      <a:pt x="0" y="0"/>
                    </a:moveTo>
                    <a:lnTo>
                      <a:pt x="0" y="54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15" name="Freeform 15"/>
              <p:cNvSpPr>
                <a:spLocks/>
              </p:cNvSpPr>
              <p:nvPr/>
            </p:nvSpPr>
            <p:spPr bwMode="auto">
              <a:xfrm>
                <a:off x="4577" y="4235"/>
                <a:ext cx="461" cy="665"/>
              </a:xfrm>
              <a:custGeom>
                <a:avLst/>
                <a:gdLst/>
                <a:ahLst/>
                <a:cxnLst>
                  <a:cxn ang="0">
                    <a:pos x="645" y="0"/>
                  </a:cxn>
                  <a:cxn ang="0">
                    <a:pos x="0" y="914"/>
                  </a:cxn>
                </a:cxnLst>
                <a:rect l="0" t="0" r="r" b="b"/>
                <a:pathLst>
                  <a:path w="645" h="914">
                    <a:moveTo>
                      <a:pt x="645" y="0"/>
                    </a:moveTo>
                    <a:lnTo>
                      <a:pt x="0" y="91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16" name="Line 16"/>
              <p:cNvSpPr>
                <a:spLocks noChangeShapeType="1"/>
              </p:cNvSpPr>
              <p:nvPr/>
            </p:nvSpPr>
            <p:spPr bwMode="auto">
              <a:xfrm flipV="1">
                <a:off x="3291" y="2674"/>
                <a:ext cx="0" cy="183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17" name="Line 17"/>
              <p:cNvSpPr>
                <a:spLocks noChangeShapeType="1"/>
              </p:cNvSpPr>
              <p:nvPr/>
            </p:nvSpPr>
            <p:spPr bwMode="auto">
              <a:xfrm flipH="1">
                <a:off x="3034" y="2674"/>
                <a:ext cx="25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18" name="Line 18"/>
              <p:cNvSpPr>
                <a:spLocks noChangeShapeType="1"/>
              </p:cNvSpPr>
              <p:nvPr/>
            </p:nvSpPr>
            <p:spPr bwMode="auto">
              <a:xfrm flipV="1">
                <a:off x="3291" y="2151"/>
                <a:ext cx="515" cy="5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19" name="Line 19"/>
              <p:cNvSpPr>
                <a:spLocks noChangeShapeType="1"/>
              </p:cNvSpPr>
              <p:nvPr/>
            </p:nvSpPr>
            <p:spPr bwMode="auto">
              <a:xfrm>
                <a:off x="3806" y="2151"/>
                <a:ext cx="0" cy="17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20" name="Line 20"/>
              <p:cNvSpPr>
                <a:spLocks noChangeShapeType="1"/>
              </p:cNvSpPr>
              <p:nvPr/>
            </p:nvSpPr>
            <p:spPr bwMode="auto">
              <a:xfrm flipV="1">
                <a:off x="3034" y="2151"/>
                <a:ext cx="515" cy="5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821" name="Line 21"/>
              <p:cNvSpPr>
                <a:spLocks noChangeShapeType="1"/>
              </p:cNvSpPr>
              <p:nvPr/>
            </p:nvSpPr>
            <p:spPr bwMode="auto">
              <a:xfrm>
                <a:off x="3549" y="2151"/>
                <a:ext cx="25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2822" name="Line 22"/>
            <p:cNvSpPr>
              <a:spLocks noChangeShapeType="1"/>
            </p:cNvSpPr>
            <p:nvPr/>
          </p:nvSpPr>
          <p:spPr bwMode="auto">
            <a:xfrm flipV="1">
              <a:off x="3606" y="2538"/>
              <a:ext cx="11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823" name="Text Box 23"/>
            <p:cNvSpPr txBox="1">
              <a:spLocks noChangeArrowheads="1"/>
            </p:cNvSpPr>
            <p:nvPr/>
          </p:nvSpPr>
          <p:spPr bwMode="auto">
            <a:xfrm>
              <a:off x="4954" y="2342"/>
              <a:ext cx="1541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3210" tIns="41605" rIns="83210" bIns="41605"/>
            <a:lstStyle/>
            <a:p>
              <a:r>
                <a:rPr lang="en-US" altLang="zh-CN" sz="1100" i="1">
                  <a:latin typeface="Times New Roman" pitchFamily="18" charset="0"/>
                  <a:ea typeface="SimSun" pitchFamily="2" charset="-122"/>
                </a:rPr>
                <a:t>Block </a:t>
              </a:r>
              <a:r>
                <a:rPr lang="en-US" altLang="zh-CN" sz="1100">
                  <a:latin typeface="Times New Roman" pitchFamily="18" charset="0"/>
                  <a:ea typeface="SimSun" pitchFamily="2" charset="-122"/>
                </a:rPr>
                <a:t>1</a:t>
              </a:r>
              <a:endParaRPr lang="en-US">
                <a:latin typeface="Arial" charset="0"/>
              </a:endParaRPr>
            </a:p>
          </p:txBody>
        </p:sp>
        <p:sp>
          <p:nvSpPr>
            <p:cNvPr id="332824" name="Text Box 24"/>
            <p:cNvSpPr txBox="1">
              <a:spLocks noChangeArrowheads="1"/>
            </p:cNvSpPr>
            <p:nvPr/>
          </p:nvSpPr>
          <p:spPr bwMode="auto">
            <a:xfrm>
              <a:off x="5725" y="3910"/>
              <a:ext cx="1540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3210" tIns="41605" rIns="83210" bIns="41605"/>
            <a:lstStyle/>
            <a:p>
              <a:r>
                <a:rPr lang="en-US" altLang="zh-CN" sz="1100" i="1">
                  <a:latin typeface="Times New Roman" pitchFamily="18" charset="0"/>
                  <a:ea typeface="SimSun" pitchFamily="2" charset="-122"/>
                </a:rPr>
                <a:t>Block </a:t>
              </a:r>
              <a:r>
                <a:rPr lang="en-US" altLang="zh-CN" sz="1100">
                  <a:latin typeface="Times New Roman" pitchFamily="18" charset="0"/>
                  <a:ea typeface="SimSun" pitchFamily="2" charset="-122"/>
                </a:rPr>
                <a:t>2</a:t>
              </a:r>
              <a:endParaRPr lang="en-US">
                <a:latin typeface="Arial" charset="0"/>
              </a:endParaRPr>
            </a:p>
          </p:txBody>
        </p:sp>
        <p:sp>
          <p:nvSpPr>
            <p:cNvPr id="332825" name="Line 25"/>
            <p:cNvSpPr>
              <a:spLocks noChangeShapeType="1"/>
            </p:cNvSpPr>
            <p:nvPr/>
          </p:nvSpPr>
          <p:spPr bwMode="auto">
            <a:xfrm flipV="1">
              <a:off x="4569" y="4106"/>
              <a:ext cx="11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43"/>
          <p:cNvGrpSpPr>
            <a:grpSpLocks/>
          </p:cNvGrpSpPr>
          <p:nvPr/>
        </p:nvGrpSpPr>
        <p:grpSpPr bwMode="auto">
          <a:xfrm>
            <a:off x="1752600" y="4495800"/>
            <a:ext cx="630238" cy="838200"/>
            <a:chOff x="3034" y="4351"/>
            <a:chExt cx="1157" cy="1571"/>
          </a:xfrm>
        </p:grpSpPr>
        <p:sp>
          <p:nvSpPr>
            <p:cNvPr id="332944" name="Line 144"/>
            <p:cNvSpPr>
              <a:spLocks noChangeShapeType="1"/>
            </p:cNvSpPr>
            <p:nvPr/>
          </p:nvSpPr>
          <p:spPr bwMode="auto">
            <a:xfrm>
              <a:off x="3034" y="5922"/>
              <a:ext cx="7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145"/>
            <p:cNvGrpSpPr>
              <a:grpSpLocks/>
            </p:cNvGrpSpPr>
            <p:nvPr/>
          </p:nvGrpSpPr>
          <p:grpSpPr bwMode="auto">
            <a:xfrm>
              <a:off x="3034" y="4351"/>
              <a:ext cx="1157" cy="1571"/>
              <a:chOff x="3034" y="4351"/>
              <a:chExt cx="1157" cy="1571"/>
            </a:xfrm>
          </p:grpSpPr>
          <p:sp>
            <p:nvSpPr>
              <p:cNvPr id="332946" name="Line 146"/>
              <p:cNvSpPr>
                <a:spLocks noChangeShapeType="1"/>
              </p:cNvSpPr>
              <p:nvPr/>
            </p:nvSpPr>
            <p:spPr bwMode="auto">
              <a:xfrm>
                <a:off x="3034" y="4613"/>
                <a:ext cx="0" cy="130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947" name="Line 147"/>
              <p:cNvSpPr>
                <a:spLocks noChangeShapeType="1"/>
              </p:cNvSpPr>
              <p:nvPr/>
            </p:nvSpPr>
            <p:spPr bwMode="auto">
              <a:xfrm flipV="1">
                <a:off x="3806" y="4613"/>
                <a:ext cx="0" cy="130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948" name="Line 148"/>
              <p:cNvSpPr>
                <a:spLocks noChangeShapeType="1"/>
              </p:cNvSpPr>
              <p:nvPr/>
            </p:nvSpPr>
            <p:spPr bwMode="auto">
              <a:xfrm flipH="1">
                <a:off x="3034" y="4613"/>
                <a:ext cx="77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949" name="Line 149"/>
              <p:cNvSpPr>
                <a:spLocks noChangeShapeType="1"/>
              </p:cNvSpPr>
              <p:nvPr/>
            </p:nvSpPr>
            <p:spPr bwMode="auto">
              <a:xfrm flipV="1">
                <a:off x="3034" y="4351"/>
                <a:ext cx="386" cy="2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950" name="Line 150"/>
              <p:cNvSpPr>
                <a:spLocks noChangeShapeType="1"/>
              </p:cNvSpPr>
              <p:nvPr/>
            </p:nvSpPr>
            <p:spPr bwMode="auto">
              <a:xfrm>
                <a:off x="3420" y="4351"/>
                <a:ext cx="771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951" name="Line 151"/>
              <p:cNvSpPr>
                <a:spLocks noChangeShapeType="1"/>
              </p:cNvSpPr>
              <p:nvPr/>
            </p:nvSpPr>
            <p:spPr bwMode="auto">
              <a:xfrm flipV="1">
                <a:off x="3806" y="4351"/>
                <a:ext cx="385" cy="2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952" name="Line 152"/>
              <p:cNvSpPr>
                <a:spLocks noChangeShapeType="1"/>
              </p:cNvSpPr>
              <p:nvPr/>
            </p:nvSpPr>
            <p:spPr bwMode="auto">
              <a:xfrm>
                <a:off x="4191" y="4351"/>
                <a:ext cx="0" cy="130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953" name="Line 153"/>
              <p:cNvSpPr>
                <a:spLocks noChangeShapeType="1"/>
              </p:cNvSpPr>
              <p:nvPr/>
            </p:nvSpPr>
            <p:spPr bwMode="auto">
              <a:xfrm flipH="1">
                <a:off x="3806" y="5660"/>
                <a:ext cx="385" cy="2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" name="Group 154"/>
          <p:cNvGrpSpPr>
            <a:grpSpLocks/>
          </p:cNvGrpSpPr>
          <p:nvPr/>
        </p:nvGrpSpPr>
        <p:grpSpPr bwMode="auto">
          <a:xfrm>
            <a:off x="2819400" y="3429000"/>
            <a:ext cx="630238" cy="839788"/>
            <a:chOff x="3034" y="4351"/>
            <a:chExt cx="1157" cy="1571"/>
          </a:xfrm>
        </p:grpSpPr>
        <p:sp>
          <p:nvSpPr>
            <p:cNvPr id="332955" name="Line 155"/>
            <p:cNvSpPr>
              <a:spLocks noChangeShapeType="1"/>
            </p:cNvSpPr>
            <p:nvPr/>
          </p:nvSpPr>
          <p:spPr bwMode="auto">
            <a:xfrm>
              <a:off x="3034" y="5922"/>
              <a:ext cx="7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" name="Group 156"/>
            <p:cNvGrpSpPr>
              <a:grpSpLocks/>
            </p:cNvGrpSpPr>
            <p:nvPr/>
          </p:nvGrpSpPr>
          <p:grpSpPr bwMode="auto">
            <a:xfrm>
              <a:off x="3034" y="4351"/>
              <a:ext cx="1157" cy="1571"/>
              <a:chOff x="3034" y="4351"/>
              <a:chExt cx="1157" cy="1571"/>
            </a:xfrm>
          </p:grpSpPr>
          <p:sp>
            <p:nvSpPr>
              <p:cNvPr id="332957" name="Line 157"/>
              <p:cNvSpPr>
                <a:spLocks noChangeShapeType="1"/>
              </p:cNvSpPr>
              <p:nvPr/>
            </p:nvSpPr>
            <p:spPr bwMode="auto">
              <a:xfrm>
                <a:off x="3034" y="4613"/>
                <a:ext cx="0" cy="130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958" name="Line 158"/>
              <p:cNvSpPr>
                <a:spLocks noChangeShapeType="1"/>
              </p:cNvSpPr>
              <p:nvPr/>
            </p:nvSpPr>
            <p:spPr bwMode="auto">
              <a:xfrm flipV="1">
                <a:off x="3806" y="4613"/>
                <a:ext cx="0" cy="130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959" name="Line 159"/>
              <p:cNvSpPr>
                <a:spLocks noChangeShapeType="1"/>
              </p:cNvSpPr>
              <p:nvPr/>
            </p:nvSpPr>
            <p:spPr bwMode="auto">
              <a:xfrm flipH="1">
                <a:off x="3034" y="4613"/>
                <a:ext cx="77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960" name="Line 160"/>
              <p:cNvSpPr>
                <a:spLocks noChangeShapeType="1"/>
              </p:cNvSpPr>
              <p:nvPr/>
            </p:nvSpPr>
            <p:spPr bwMode="auto">
              <a:xfrm flipV="1">
                <a:off x="3034" y="4351"/>
                <a:ext cx="386" cy="2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961" name="Line 161"/>
              <p:cNvSpPr>
                <a:spLocks noChangeShapeType="1"/>
              </p:cNvSpPr>
              <p:nvPr/>
            </p:nvSpPr>
            <p:spPr bwMode="auto">
              <a:xfrm>
                <a:off x="3420" y="4351"/>
                <a:ext cx="771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962" name="Line 162"/>
              <p:cNvSpPr>
                <a:spLocks noChangeShapeType="1"/>
              </p:cNvSpPr>
              <p:nvPr/>
            </p:nvSpPr>
            <p:spPr bwMode="auto">
              <a:xfrm flipV="1">
                <a:off x="3806" y="4351"/>
                <a:ext cx="385" cy="2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963" name="Line 163"/>
              <p:cNvSpPr>
                <a:spLocks noChangeShapeType="1"/>
              </p:cNvSpPr>
              <p:nvPr/>
            </p:nvSpPr>
            <p:spPr bwMode="auto">
              <a:xfrm>
                <a:off x="4191" y="4351"/>
                <a:ext cx="0" cy="130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964" name="Line 164"/>
              <p:cNvSpPr>
                <a:spLocks noChangeShapeType="1"/>
              </p:cNvSpPr>
              <p:nvPr/>
            </p:nvSpPr>
            <p:spPr bwMode="auto">
              <a:xfrm flipH="1">
                <a:off x="3806" y="5660"/>
                <a:ext cx="385" cy="2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" name="Group 165"/>
          <p:cNvGrpSpPr>
            <a:grpSpLocks/>
          </p:cNvGrpSpPr>
          <p:nvPr/>
        </p:nvGrpSpPr>
        <p:grpSpPr bwMode="auto">
          <a:xfrm>
            <a:off x="2819400" y="5105400"/>
            <a:ext cx="630238" cy="839788"/>
            <a:chOff x="3034" y="4351"/>
            <a:chExt cx="1157" cy="1571"/>
          </a:xfrm>
        </p:grpSpPr>
        <p:sp>
          <p:nvSpPr>
            <p:cNvPr id="332966" name="Line 166"/>
            <p:cNvSpPr>
              <a:spLocks noChangeShapeType="1"/>
            </p:cNvSpPr>
            <p:nvPr/>
          </p:nvSpPr>
          <p:spPr bwMode="auto">
            <a:xfrm>
              <a:off x="3034" y="5922"/>
              <a:ext cx="7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167"/>
            <p:cNvGrpSpPr>
              <a:grpSpLocks/>
            </p:cNvGrpSpPr>
            <p:nvPr/>
          </p:nvGrpSpPr>
          <p:grpSpPr bwMode="auto">
            <a:xfrm>
              <a:off x="3034" y="4351"/>
              <a:ext cx="1157" cy="1571"/>
              <a:chOff x="3034" y="4351"/>
              <a:chExt cx="1157" cy="1571"/>
            </a:xfrm>
          </p:grpSpPr>
          <p:sp>
            <p:nvSpPr>
              <p:cNvPr id="332968" name="Line 168"/>
              <p:cNvSpPr>
                <a:spLocks noChangeShapeType="1"/>
              </p:cNvSpPr>
              <p:nvPr/>
            </p:nvSpPr>
            <p:spPr bwMode="auto">
              <a:xfrm>
                <a:off x="3034" y="4613"/>
                <a:ext cx="0" cy="130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969" name="Line 169"/>
              <p:cNvSpPr>
                <a:spLocks noChangeShapeType="1"/>
              </p:cNvSpPr>
              <p:nvPr/>
            </p:nvSpPr>
            <p:spPr bwMode="auto">
              <a:xfrm flipV="1">
                <a:off x="3806" y="4613"/>
                <a:ext cx="0" cy="130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970" name="Line 170"/>
              <p:cNvSpPr>
                <a:spLocks noChangeShapeType="1"/>
              </p:cNvSpPr>
              <p:nvPr/>
            </p:nvSpPr>
            <p:spPr bwMode="auto">
              <a:xfrm flipH="1">
                <a:off x="3034" y="4613"/>
                <a:ext cx="77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971" name="Line 171"/>
              <p:cNvSpPr>
                <a:spLocks noChangeShapeType="1"/>
              </p:cNvSpPr>
              <p:nvPr/>
            </p:nvSpPr>
            <p:spPr bwMode="auto">
              <a:xfrm flipV="1">
                <a:off x="3034" y="4351"/>
                <a:ext cx="386" cy="2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972" name="Line 172"/>
              <p:cNvSpPr>
                <a:spLocks noChangeShapeType="1"/>
              </p:cNvSpPr>
              <p:nvPr/>
            </p:nvSpPr>
            <p:spPr bwMode="auto">
              <a:xfrm>
                <a:off x="3420" y="4351"/>
                <a:ext cx="771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973" name="Line 173"/>
              <p:cNvSpPr>
                <a:spLocks noChangeShapeType="1"/>
              </p:cNvSpPr>
              <p:nvPr/>
            </p:nvSpPr>
            <p:spPr bwMode="auto">
              <a:xfrm flipV="1">
                <a:off x="3806" y="4351"/>
                <a:ext cx="385" cy="2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974" name="Line 174"/>
              <p:cNvSpPr>
                <a:spLocks noChangeShapeType="1"/>
              </p:cNvSpPr>
              <p:nvPr/>
            </p:nvSpPr>
            <p:spPr bwMode="auto">
              <a:xfrm>
                <a:off x="4191" y="4351"/>
                <a:ext cx="0" cy="130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975" name="Line 175"/>
              <p:cNvSpPr>
                <a:spLocks noChangeShapeType="1"/>
              </p:cNvSpPr>
              <p:nvPr/>
            </p:nvSpPr>
            <p:spPr bwMode="auto">
              <a:xfrm flipH="1">
                <a:off x="3806" y="5660"/>
                <a:ext cx="385" cy="2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" name="Group 176"/>
          <p:cNvGrpSpPr>
            <a:grpSpLocks/>
          </p:cNvGrpSpPr>
          <p:nvPr/>
        </p:nvGrpSpPr>
        <p:grpSpPr bwMode="auto">
          <a:xfrm>
            <a:off x="4495800" y="3124200"/>
            <a:ext cx="446088" cy="1069975"/>
            <a:chOff x="3420" y="6160"/>
            <a:chExt cx="1039" cy="2225"/>
          </a:xfrm>
        </p:grpSpPr>
        <p:sp>
          <p:nvSpPr>
            <p:cNvPr id="332977" name="Line 177"/>
            <p:cNvSpPr>
              <a:spLocks noChangeShapeType="1"/>
            </p:cNvSpPr>
            <p:nvPr/>
          </p:nvSpPr>
          <p:spPr bwMode="auto">
            <a:xfrm>
              <a:off x="4191" y="6160"/>
              <a:ext cx="2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178"/>
            <p:cNvGrpSpPr>
              <a:grpSpLocks/>
            </p:cNvGrpSpPr>
            <p:nvPr/>
          </p:nvGrpSpPr>
          <p:grpSpPr bwMode="auto">
            <a:xfrm>
              <a:off x="3420" y="6160"/>
              <a:ext cx="1039" cy="2225"/>
              <a:chOff x="3420" y="6160"/>
              <a:chExt cx="1039" cy="2225"/>
            </a:xfrm>
          </p:grpSpPr>
          <p:sp>
            <p:nvSpPr>
              <p:cNvPr id="332979" name="Rectangle 179"/>
              <p:cNvSpPr>
                <a:spLocks noChangeArrowheads="1"/>
              </p:cNvSpPr>
              <p:nvPr/>
            </p:nvSpPr>
            <p:spPr bwMode="auto">
              <a:xfrm>
                <a:off x="3420" y="6683"/>
                <a:ext cx="257" cy="170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980" name="Line 180"/>
              <p:cNvSpPr>
                <a:spLocks noChangeShapeType="1"/>
              </p:cNvSpPr>
              <p:nvPr/>
            </p:nvSpPr>
            <p:spPr bwMode="auto">
              <a:xfrm flipV="1">
                <a:off x="3420" y="6160"/>
                <a:ext cx="771" cy="5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981" name="Freeform 181"/>
              <p:cNvSpPr>
                <a:spLocks/>
              </p:cNvSpPr>
              <p:nvPr/>
            </p:nvSpPr>
            <p:spPr bwMode="auto">
              <a:xfrm>
                <a:off x="3677" y="6177"/>
                <a:ext cx="782" cy="507"/>
              </a:xfrm>
              <a:custGeom>
                <a:avLst/>
                <a:gdLst/>
                <a:ahLst/>
                <a:cxnLst>
                  <a:cxn ang="0">
                    <a:pos x="0" y="697"/>
                  </a:cxn>
                  <a:cxn ang="0">
                    <a:pos x="1095" y="0"/>
                  </a:cxn>
                </a:cxnLst>
                <a:rect l="0" t="0" r="r" b="b"/>
                <a:pathLst>
                  <a:path w="1095" h="697">
                    <a:moveTo>
                      <a:pt x="0" y="697"/>
                    </a:moveTo>
                    <a:lnTo>
                      <a:pt x="1095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982" name="Line 182"/>
              <p:cNvSpPr>
                <a:spLocks noChangeShapeType="1"/>
              </p:cNvSpPr>
              <p:nvPr/>
            </p:nvSpPr>
            <p:spPr bwMode="auto">
              <a:xfrm>
                <a:off x="4449" y="6160"/>
                <a:ext cx="0" cy="15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983" name="Line 183"/>
              <p:cNvSpPr>
                <a:spLocks noChangeShapeType="1"/>
              </p:cNvSpPr>
              <p:nvPr/>
            </p:nvSpPr>
            <p:spPr bwMode="auto">
              <a:xfrm flipV="1">
                <a:off x="3677" y="7730"/>
                <a:ext cx="772" cy="6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" name="Group 184"/>
          <p:cNvGrpSpPr>
            <a:grpSpLocks/>
          </p:cNvGrpSpPr>
          <p:nvPr/>
        </p:nvGrpSpPr>
        <p:grpSpPr bwMode="auto">
          <a:xfrm>
            <a:off x="4419600" y="5257800"/>
            <a:ext cx="963613" cy="515938"/>
            <a:chOff x="6881" y="5523"/>
            <a:chExt cx="1926" cy="786"/>
          </a:xfrm>
        </p:grpSpPr>
        <p:sp>
          <p:nvSpPr>
            <p:cNvPr id="332985" name="Line 185"/>
            <p:cNvSpPr>
              <a:spLocks noChangeShapeType="1"/>
            </p:cNvSpPr>
            <p:nvPr/>
          </p:nvSpPr>
          <p:spPr bwMode="auto">
            <a:xfrm>
              <a:off x="6881" y="6047"/>
              <a:ext cx="12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" name="Group 186"/>
            <p:cNvGrpSpPr>
              <a:grpSpLocks/>
            </p:cNvGrpSpPr>
            <p:nvPr/>
          </p:nvGrpSpPr>
          <p:grpSpPr bwMode="auto">
            <a:xfrm>
              <a:off x="6881" y="5523"/>
              <a:ext cx="1926" cy="786"/>
              <a:chOff x="6881" y="5523"/>
              <a:chExt cx="1926" cy="786"/>
            </a:xfrm>
          </p:grpSpPr>
          <p:sp>
            <p:nvSpPr>
              <p:cNvPr id="332987" name="Line 187"/>
              <p:cNvSpPr>
                <a:spLocks noChangeShapeType="1"/>
              </p:cNvSpPr>
              <p:nvPr/>
            </p:nvSpPr>
            <p:spPr bwMode="auto">
              <a:xfrm>
                <a:off x="6881" y="6309"/>
                <a:ext cx="12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988" name="Line 188"/>
              <p:cNvSpPr>
                <a:spLocks noChangeShapeType="1"/>
              </p:cNvSpPr>
              <p:nvPr/>
            </p:nvSpPr>
            <p:spPr bwMode="auto">
              <a:xfrm flipV="1">
                <a:off x="8165" y="5785"/>
                <a:ext cx="642" cy="5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989" name="Line 189"/>
              <p:cNvSpPr>
                <a:spLocks noChangeShapeType="1"/>
              </p:cNvSpPr>
              <p:nvPr/>
            </p:nvSpPr>
            <p:spPr bwMode="auto">
              <a:xfrm flipV="1">
                <a:off x="8165" y="6047"/>
                <a:ext cx="0" cy="2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990" name="Line 190"/>
              <p:cNvSpPr>
                <a:spLocks noChangeShapeType="1"/>
              </p:cNvSpPr>
              <p:nvPr/>
            </p:nvSpPr>
            <p:spPr bwMode="auto">
              <a:xfrm flipV="1">
                <a:off x="8165" y="5523"/>
                <a:ext cx="642" cy="5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991" name="Line 191"/>
              <p:cNvSpPr>
                <a:spLocks noChangeShapeType="1"/>
              </p:cNvSpPr>
              <p:nvPr/>
            </p:nvSpPr>
            <p:spPr bwMode="auto">
              <a:xfrm>
                <a:off x="8807" y="5523"/>
                <a:ext cx="0" cy="2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992" name="Line 192"/>
              <p:cNvSpPr>
                <a:spLocks noChangeShapeType="1"/>
              </p:cNvSpPr>
              <p:nvPr/>
            </p:nvSpPr>
            <p:spPr bwMode="auto">
              <a:xfrm>
                <a:off x="6881" y="6047"/>
                <a:ext cx="0" cy="2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993" name="Line 193"/>
              <p:cNvSpPr>
                <a:spLocks noChangeShapeType="1"/>
              </p:cNvSpPr>
              <p:nvPr/>
            </p:nvSpPr>
            <p:spPr bwMode="auto">
              <a:xfrm flipV="1">
                <a:off x="6881" y="5523"/>
                <a:ext cx="642" cy="5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994" name="Line 194"/>
              <p:cNvSpPr>
                <a:spLocks noChangeShapeType="1"/>
              </p:cNvSpPr>
              <p:nvPr/>
            </p:nvSpPr>
            <p:spPr bwMode="auto">
              <a:xfrm>
                <a:off x="7523" y="5523"/>
                <a:ext cx="12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" name="Group 213"/>
          <p:cNvGrpSpPr>
            <a:grpSpLocks/>
          </p:cNvGrpSpPr>
          <p:nvPr/>
        </p:nvGrpSpPr>
        <p:grpSpPr bwMode="auto">
          <a:xfrm>
            <a:off x="7848600" y="4267200"/>
            <a:ext cx="925513" cy="1250950"/>
            <a:chOff x="3034" y="2151"/>
            <a:chExt cx="2004" cy="2749"/>
          </a:xfrm>
        </p:grpSpPr>
        <p:sp>
          <p:nvSpPr>
            <p:cNvPr id="333014" name="Line 214"/>
            <p:cNvSpPr>
              <a:spLocks noChangeShapeType="1"/>
            </p:cNvSpPr>
            <p:nvPr/>
          </p:nvSpPr>
          <p:spPr bwMode="auto">
            <a:xfrm>
              <a:off x="3034" y="2674"/>
              <a:ext cx="0" cy="22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015" name="Line 215"/>
            <p:cNvSpPr>
              <a:spLocks noChangeShapeType="1"/>
            </p:cNvSpPr>
            <p:nvPr/>
          </p:nvSpPr>
          <p:spPr bwMode="auto">
            <a:xfrm>
              <a:off x="3034" y="4900"/>
              <a:ext cx="154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016" name="Line 216"/>
            <p:cNvSpPr>
              <a:spLocks noChangeShapeType="1"/>
            </p:cNvSpPr>
            <p:nvPr/>
          </p:nvSpPr>
          <p:spPr bwMode="auto">
            <a:xfrm flipV="1">
              <a:off x="4577" y="4507"/>
              <a:ext cx="0" cy="3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017" name="Line 217"/>
            <p:cNvSpPr>
              <a:spLocks noChangeShapeType="1"/>
            </p:cNvSpPr>
            <p:nvPr/>
          </p:nvSpPr>
          <p:spPr bwMode="auto">
            <a:xfrm flipH="1">
              <a:off x="3291" y="4507"/>
              <a:ext cx="12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018" name="Line 218"/>
            <p:cNvSpPr>
              <a:spLocks noChangeShapeType="1"/>
            </p:cNvSpPr>
            <p:nvPr/>
          </p:nvSpPr>
          <p:spPr bwMode="auto">
            <a:xfrm flipV="1">
              <a:off x="3291" y="3852"/>
              <a:ext cx="515" cy="6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019" name="Freeform 219"/>
            <p:cNvSpPr>
              <a:spLocks/>
            </p:cNvSpPr>
            <p:nvPr/>
          </p:nvSpPr>
          <p:spPr bwMode="auto">
            <a:xfrm>
              <a:off x="3806" y="3842"/>
              <a:ext cx="1210" cy="10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695" y="0"/>
                </a:cxn>
              </a:cxnLst>
              <a:rect l="0" t="0" r="r" b="b"/>
              <a:pathLst>
                <a:path w="1695" h="13">
                  <a:moveTo>
                    <a:pt x="0" y="13"/>
                  </a:moveTo>
                  <a:lnTo>
                    <a:pt x="1695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020" name="Freeform 220"/>
            <p:cNvSpPr>
              <a:spLocks/>
            </p:cNvSpPr>
            <p:nvPr/>
          </p:nvSpPr>
          <p:spPr bwMode="auto">
            <a:xfrm>
              <a:off x="4577" y="3842"/>
              <a:ext cx="461" cy="665"/>
            </a:xfrm>
            <a:custGeom>
              <a:avLst/>
              <a:gdLst/>
              <a:ahLst/>
              <a:cxnLst>
                <a:cxn ang="0">
                  <a:pos x="645" y="0"/>
                </a:cxn>
                <a:cxn ang="0">
                  <a:pos x="0" y="914"/>
                </a:cxn>
              </a:cxnLst>
              <a:rect l="0" t="0" r="r" b="b"/>
              <a:pathLst>
                <a:path w="645" h="914">
                  <a:moveTo>
                    <a:pt x="645" y="0"/>
                  </a:moveTo>
                  <a:lnTo>
                    <a:pt x="0" y="91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021" name="Freeform 221"/>
            <p:cNvSpPr>
              <a:spLocks/>
            </p:cNvSpPr>
            <p:nvPr/>
          </p:nvSpPr>
          <p:spPr bwMode="auto">
            <a:xfrm>
              <a:off x="5027" y="3864"/>
              <a:ext cx="1" cy="3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40"/>
                </a:cxn>
              </a:cxnLst>
              <a:rect l="0" t="0" r="r" b="b"/>
              <a:pathLst>
                <a:path w="1" h="540">
                  <a:moveTo>
                    <a:pt x="0" y="0"/>
                  </a:moveTo>
                  <a:lnTo>
                    <a:pt x="0" y="54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022" name="Freeform 222"/>
            <p:cNvSpPr>
              <a:spLocks/>
            </p:cNvSpPr>
            <p:nvPr/>
          </p:nvSpPr>
          <p:spPr bwMode="auto">
            <a:xfrm>
              <a:off x="4577" y="4235"/>
              <a:ext cx="461" cy="665"/>
            </a:xfrm>
            <a:custGeom>
              <a:avLst/>
              <a:gdLst/>
              <a:ahLst/>
              <a:cxnLst>
                <a:cxn ang="0">
                  <a:pos x="645" y="0"/>
                </a:cxn>
                <a:cxn ang="0">
                  <a:pos x="0" y="914"/>
                </a:cxn>
              </a:cxnLst>
              <a:rect l="0" t="0" r="r" b="b"/>
              <a:pathLst>
                <a:path w="645" h="914">
                  <a:moveTo>
                    <a:pt x="645" y="0"/>
                  </a:moveTo>
                  <a:lnTo>
                    <a:pt x="0" y="91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023" name="Line 223"/>
            <p:cNvSpPr>
              <a:spLocks noChangeShapeType="1"/>
            </p:cNvSpPr>
            <p:nvPr/>
          </p:nvSpPr>
          <p:spPr bwMode="auto">
            <a:xfrm flipV="1">
              <a:off x="3291" y="2674"/>
              <a:ext cx="0" cy="18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024" name="Line 224"/>
            <p:cNvSpPr>
              <a:spLocks noChangeShapeType="1"/>
            </p:cNvSpPr>
            <p:nvPr/>
          </p:nvSpPr>
          <p:spPr bwMode="auto">
            <a:xfrm flipH="1">
              <a:off x="3034" y="2674"/>
              <a:ext cx="25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025" name="Line 225"/>
            <p:cNvSpPr>
              <a:spLocks noChangeShapeType="1"/>
            </p:cNvSpPr>
            <p:nvPr/>
          </p:nvSpPr>
          <p:spPr bwMode="auto">
            <a:xfrm flipV="1">
              <a:off x="3291" y="2151"/>
              <a:ext cx="515" cy="5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026" name="Line 226"/>
            <p:cNvSpPr>
              <a:spLocks noChangeShapeType="1"/>
            </p:cNvSpPr>
            <p:nvPr/>
          </p:nvSpPr>
          <p:spPr bwMode="auto">
            <a:xfrm>
              <a:off x="3806" y="2151"/>
              <a:ext cx="0" cy="17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027" name="Line 227"/>
            <p:cNvSpPr>
              <a:spLocks noChangeShapeType="1"/>
            </p:cNvSpPr>
            <p:nvPr/>
          </p:nvSpPr>
          <p:spPr bwMode="auto">
            <a:xfrm flipV="1">
              <a:off x="3034" y="2151"/>
              <a:ext cx="515" cy="5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028" name="Line 228"/>
            <p:cNvSpPr>
              <a:spLocks noChangeShapeType="1"/>
            </p:cNvSpPr>
            <p:nvPr/>
          </p:nvSpPr>
          <p:spPr bwMode="auto">
            <a:xfrm>
              <a:off x="3549" y="2151"/>
              <a:ext cx="25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229"/>
          <p:cNvGrpSpPr>
            <a:grpSpLocks/>
          </p:cNvGrpSpPr>
          <p:nvPr/>
        </p:nvGrpSpPr>
        <p:grpSpPr bwMode="auto">
          <a:xfrm>
            <a:off x="2133600" y="3962400"/>
            <a:ext cx="457200" cy="342900"/>
            <a:chOff x="3657" y="3367"/>
            <a:chExt cx="840" cy="642"/>
          </a:xfrm>
        </p:grpSpPr>
        <p:sp>
          <p:nvSpPr>
            <p:cNvPr id="333030" name="Line 230"/>
            <p:cNvSpPr>
              <a:spLocks noChangeShapeType="1"/>
            </p:cNvSpPr>
            <p:nvPr/>
          </p:nvSpPr>
          <p:spPr bwMode="auto">
            <a:xfrm>
              <a:off x="3657" y="3367"/>
              <a:ext cx="1" cy="6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031" name="Line 231"/>
            <p:cNvSpPr>
              <a:spLocks noChangeShapeType="1"/>
            </p:cNvSpPr>
            <p:nvPr/>
          </p:nvSpPr>
          <p:spPr bwMode="auto">
            <a:xfrm>
              <a:off x="3657" y="3367"/>
              <a:ext cx="8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232"/>
          <p:cNvGrpSpPr>
            <a:grpSpLocks/>
          </p:cNvGrpSpPr>
          <p:nvPr/>
        </p:nvGrpSpPr>
        <p:grpSpPr bwMode="auto">
          <a:xfrm flipV="1">
            <a:off x="2209800" y="5410200"/>
            <a:ext cx="457200" cy="342900"/>
            <a:chOff x="3657" y="3367"/>
            <a:chExt cx="840" cy="642"/>
          </a:xfrm>
        </p:grpSpPr>
        <p:sp>
          <p:nvSpPr>
            <p:cNvPr id="333033" name="Line 233"/>
            <p:cNvSpPr>
              <a:spLocks noChangeShapeType="1"/>
            </p:cNvSpPr>
            <p:nvPr/>
          </p:nvSpPr>
          <p:spPr bwMode="auto">
            <a:xfrm>
              <a:off x="3657" y="3367"/>
              <a:ext cx="1" cy="6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034" name="Line 234"/>
            <p:cNvSpPr>
              <a:spLocks noChangeShapeType="1"/>
            </p:cNvSpPr>
            <p:nvPr/>
          </p:nvSpPr>
          <p:spPr bwMode="auto">
            <a:xfrm>
              <a:off x="3657" y="3367"/>
              <a:ext cx="8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3035" name="Line 235"/>
          <p:cNvSpPr>
            <a:spLocks noChangeShapeType="1"/>
          </p:cNvSpPr>
          <p:nvPr/>
        </p:nvSpPr>
        <p:spPr bwMode="auto">
          <a:xfrm>
            <a:off x="3733800" y="38100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3036" name="Line 236"/>
          <p:cNvSpPr>
            <a:spLocks noChangeShapeType="1"/>
          </p:cNvSpPr>
          <p:nvPr/>
        </p:nvSpPr>
        <p:spPr bwMode="auto">
          <a:xfrm>
            <a:off x="3733800" y="55626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3037" name="Line 237"/>
          <p:cNvSpPr>
            <a:spLocks noChangeShapeType="1"/>
          </p:cNvSpPr>
          <p:nvPr/>
        </p:nvSpPr>
        <p:spPr bwMode="auto">
          <a:xfrm>
            <a:off x="5029200" y="3810000"/>
            <a:ext cx="685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7" name="Group 239"/>
          <p:cNvGrpSpPr>
            <a:grpSpLocks/>
          </p:cNvGrpSpPr>
          <p:nvPr/>
        </p:nvGrpSpPr>
        <p:grpSpPr bwMode="auto">
          <a:xfrm rot="5400000">
            <a:off x="7896225" y="3838575"/>
            <a:ext cx="857250" cy="342900"/>
            <a:chOff x="3657" y="3367"/>
            <a:chExt cx="840" cy="642"/>
          </a:xfrm>
        </p:grpSpPr>
        <p:sp>
          <p:nvSpPr>
            <p:cNvPr id="333040" name="Line 240"/>
            <p:cNvSpPr>
              <a:spLocks noChangeShapeType="1"/>
            </p:cNvSpPr>
            <p:nvPr/>
          </p:nvSpPr>
          <p:spPr bwMode="auto">
            <a:xfrm>
              <a:off x="3657" y="3367"/>
              <a:ext cx="1" cy="6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041" name="Line 241"/>
            <p:cNvSpPr>
              <a:spLocks noChangeShapeType="1"/>
            </p:cNvSpPr>
            <p:nvPr/>
          </p:nvSpPr>
          <p:spPr bwMode="auto">
            <a:xfrm>
              <a:off x="3657" y="3367"/>
              <a:ext cx="8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3042" name="Text Box 242"/>
          <p:cNvSpPr txBox="1">
            <a:spLocks noChangeArrowheads="1"/>
          </p:cNvSpPr>
          <p:nvPr/>
        </p:nvSpPr>
        <p:spPr bwMode="auto">
          <a:xfrm>
            <a:off x="1714500" y="3695700"/>
            <a:ext cx="1104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/>
          <a:lstStyle/>
          <a:p>
            <a:r>
              <a:rPr lang="en-US" altLang="zh-CN" sz="1600">
                <a:latin typeface="Times New Roman" pitchFamily="18" charset="0"/>
                <a:ea typeface="SimSun" pitchFamily="2" charset="-122"/>
              </a:rPr>
              <a:t>instantiation</a:t>
            </a:r>
            <a:endParaRPr lang="en-US" sz="1600">
              <a:latin typeface="Arial" charset="0"/>
            </a:endParaRPr>
          </a:p>
        </p:txBody>
      </p:sp>
      <p:sp>
        <p:nvSpPr>
          <p:cNvPr id="333044" name="Text Box 244"/>
          <p:cNvSpPr txBox="1">
            <a:spLocks noChangeArrowheads="1"/>
          </p:cNvSpPr>
          <p:nvPr/>
        </p:nvSpPr>
        <p:spPr bwMode="auto">
          <a:xfrm>
            <a:off x="3657600" y="3505200"/>
            <a:ext cx="73025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/>
          <a:lstStyle/>
          <a:p>
            <a:r>
              <a:rPr lang="en-US" altLang="zh-CN" sz="1600">
                <a:latin typeface="Times New Roman" pitchFamily="18" charset="0"/>
                <a:ea typeface="SimSun" pitchFamily="2" charset="-122"/>
              </a:rPr>
              <a:t>scaling</a:t>
            </a:r>
            <a:endParaRPr lang="en-US" sz="1600">
              <a:latin typeface="Arial" charset="0"/>
            </a:endParaRPr>
          </a:p>
        </p:txBody>
      </p:sp>
      <p:sp>
        <p:nvSpPr>
          <p:cNvPr id="333046" name="Text Box 246"/>
          <p:cNvSpPr txBox="1">
            <a:spLocks noChangeArrowheads="1"/>
          </p:cNvSpPr>
          <p:nvPr/>
        </p:nvSpPr>
        <p:spPr bwMode="auto">
          <a:xfrm>
            <a:off x="1676400" y="5791200"/>
            <a:ext cx="1104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/>
          <a:lstStyle/>
          <a:p>
            <a:r>
              <a:rPr lang="en-US" altLang="zh-CN" sz="1600">
                <a:latin typeface="Times New Roman" pitchFamily="18" charset="0"/>
                <a:ea typeface="SimSun" pitchFamily="2" charset="-122"/>
              </a:rPr>
              <a:t>instantiation</a:t>
            </a:r>
            <a:endParaRPr lang="en-US" sz="1600">
              <a:latin typeface="Arial" charset="0"/>
            </a:endParaRPr>
          </a:p>
        </p:txBody>
      </p:sp>
      <p:sp>
        <p:nvSpPr>
          <p:cNvPr id="333047" name="Text Box 247"/>
          <p:cNvSpPr txBox="1">
            <a:spLocks noChangeArrowheads="1"/>
          </p:cNvSpPr>
          <p:nvPr/>
        </p:nvSpPr>
        <p:spPr bwMode="auto">
          <a:xfrm>
            <a:off x="3657600" y="5257800"/>
            <a:ext cx="73025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/>
          <a:lstStyle/>
          <a:p>
            <a:r>
              <a:rPr lang="en-US" altLang="zh-CN" sz="1600">
                <a:latin typeface="Times New Roman" pitchFamily="18" charset="0"/>
                <a:ea typeface="SimSun" pitchFamily="2" charset="-122"/>
              </a:rPr>
              <a:t>scaling</a:t>
            </a:r>
            <a:endParaRPr lang="en-US" sz="1600">
              <a:latin typeface="Arial" charset="0"/>
            </a:endParaRPr>
          </a:p>
        </p:txBody>
      </p:sp>
      <p:sp>
        <p:nvSpPr>
          <p:cNvPr id="333048" name="Text Box 248"/>
          <p:cNvSpPr txBox="1">
            <a:spLocks noChangeArrowheads="1"/>
          </p:cNvSpPr>
          <p:nvPr/>
        </p:nvSpPr>
        <p:spPr bwMode="auto">
          <a:xfrm>
            <a:off x="5029200" y="34290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/>
          <a:lstStyle/>
          <a:p>
            <a:r>
              <a:rPr lang="en-US" altLang="zh-CN" sz="1600">
                <a:latin typeface="Times New Roman" pitchFamily="18" charset="0"/>
                <a:ea typeface="SimSun" pitchFamily="2" charset="-122"/>
              </a:rPr>
              <a:t>transformation</a:t>
            </a:r>
            <a:endParaRPr lang="en-US" sz="1600">
              <a:latin typeface="Arial" charset="0"/>
            </a:endParaRPr>
          </a:p>
        </p:txBody>
      </p:sp>
      <p:sp>
        <p:nvSpPr>
          <p:cNvPr id="333049" name="Text Box 249"/>
          <p:cNvSpPr txBox="1">
            <a:spLocks noChangeArrowheads="1"/>
          </p:cNvSpPr>
          <p:nvPr/>
        </p:nvSpPr>
        <p:spPr bwMode="auto">
          <a:xfrm>
            <a:off x="5486400" y="56388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/>
          <a:lstStyle/>
          <a:p>
            <a:r>
              <a:rPr lang="en-US" altLang="zh-CN" sz="1600">
                <a:latin typeface="Times New Roman" pitchFamily="18" charset="0"/>
                <a:ea typeface="SimSun" pitchFamily="2" charset="-122"/>
              </a:rPr>
              <a:t>transformation</a:t>
            </a:r>
            <a:endParaRPr lang="en-US" sz="1600">
              <a:latin typeface="Arial" charset="0"/>
            </a:endParaRPr>
          </a:p>
        </p:txBody>
      </p:sp>
      <p:grpSp>
        <p:nvGrpSpPr>
          <p:cNvPr id="18" name="Group 250"/>
          <p:cNvGrpSpPr>
            <a:grpSpLocks/>
          </p:cNvGrpSpPr>
          <p:nvPr/>
        </p:nvGrpSpPr>
        <p:grpSpPr bwMode="auto">
          <a:xfrm>
            <a:off x="5867400" y="5105400"/>
            <a:ext cx="571500" cy="457200"/>
            <a:chOff x="8486" y="5080"/>
            <a:chExt cx="1050" cy="857"/>
          </a:xfrm>
        </p:grpSpPr>
        <p:sp>
          <p:nvSpPr>
            <p:cNvPr id="333051" name="Line 251"/>
            <p:cNvSpPr>
              <a:spLocks noChangeShapeType="1"/>
            </p:cNvSpPr>
            <p:nvPr/>
          </p:nvSpPr>
          <p:spPr bwMode="auto">
            <a:xfrm>
              <a:off x="9536" y="5080"/>
              <a:ext cx="0" cy="8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052" name="Line 252"/>
            <p:cNvSpPr>
              <a:spLocks noChangeShapeType="1"/>
            </p:cNvSpPr>
            <p:nvPr/>
          </p:nvSpPr>
          <p:spPr bwMode="auto">
            <a:xfrm>
              <a:off x="8486" y="5936"/>
              <a:ext cx="105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3053" name="Text Box 253"/>
          <p:cNvSpPr txBox="1">
            <a:spLocks noChangeArrowheads="1"/>
          </p:cNvSpPr>
          <p:nvPr/>
        </p:nvSpPr>
        <p:spPr bwMode="auto">
          <a:xfrm>
            <a:off x="7239000" y="3276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/>
          <a:lstStyle/>
          <a:p>
            <a:r>
              <a:rPr lang="en-US" altLang="zh-CN" sz="1600">
                <a:latin typeface="Times New Roman" pitchFamily="18" charset="0"/>
                <a:ea typeface="SimSun" pitchFamily="2" charset="-122"/>
              </a:rPr>
              <a:t>Boolean</a:t>
            </a:r>
          </a:p>
          <a:p>
            <a:r>
              <a:rPr lang="en-US" altLang="zh-CN" sz="1600" b="1">
                <a:latin typeface="Times New Roman" pitchFamily="18" charset="0"/>
                <a:ea typeface="SimSun" pitchFamily="2" charset="-122"/>
              </a:rPr>
              <a:t>JOIN</a:t>
            </a:r>
            <a:endParaRPr lang="en-US" sz="1600">
              <a:latin typeface="Arial" charset="0"/>
            </a:endParaRPr>
          </a:p>
        </p:txBody>
      </p:sp>
      <p:sp>
        <p:nvSpPr>
          <p:cNvPr id="333054" name="AutoShape 254"/>
          <p:cNvSpPr>
            <a:spLocks noChangeArrowheads="1"/>
          </p:cNvSpPr>
          <p:nvPr/>
        </p:nvSpPr>
        <p:spPr bwMode="auto">
          <a:xfrm>
            <a:off x="6172200" y="3733800"/>
            <a:ext cx="457200" cy="990600"/>
          </a:xfrm>
          <a:prstGeom prst="cube">
            <a:avLst>
              <a:gd name="adj" fmla="val 6631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056" name="AutoShape 256"/>
          <p:cNvSpPr>
            <a:spLocks noChangeArrowheads="1"/>
          </p:cNvSpPr>
          <p:nvPr/>
        </p:nvSpPr>
        <p:spPr bwMode="auto">
          <a:xfrm>
            <a:off x="6172200" y="4267200"/>
            <a:ext cx="1219200" cy="457200"/>
          </a:xfrm>
          <a:prstGeom prst="cube">
            <a:avLst>
              <a:gd name="adj" fmla="val 6796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7" name="Diagram 116"/>
          <p:cNvGraphicFramePr/>
          <p:nvPr/>
        </p:nvGraphicFramePr>
        <p:xfrm>
          <a:off x="0" y="1676400"/>
          <a:ext cx="15240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3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3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33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33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3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33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33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33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33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3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33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33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33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33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33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33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33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33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3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33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33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3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33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33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3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33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33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3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33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33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333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33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33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333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035" grpId="0" animBg="1"/>
      <p:bldP spid="333036" grpId="0" animBg="1"/>
      <p:bldP spid="333037" grpId="0" animBg="1"/>
      <p:bldP spid="333042" grpId="0"/>
      <p:bldP spid="333044" grpId="0"/>
      <p:bldP spid="333046" grpId="0"/>
      <p:bldP spid="333047" grpId="0"/>
      <p:bldP spid="333048" grpId="0"/>
      <p:bldP spid="333049" grpId="0"/>
      <p:bldP spid="333053" grpId="0"/>
      <p:bldP spid="333054" grpId="0" animBg="1"/>
      <p:bldP spid="33305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CSG: Computer Modeling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914400"/>
            <a:ext cx="7162800" cy="51054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700" dirty="0"/>
              <a:t>The block primitives above may be treated as </a:t>
            </a:r>
            <a:r>
              <a:rPr lang="en-US" sz="1700" i="1" dirty="0"/>
              <a:t>objects</a:t>
            </a:r>
            <a:r>
              <a:rPr lang="en-US" sz="1700" dirty="0"/>
              <a:t> named </a:t>
            </a:r>
            <a:r>
              <a:rPr lang="en-US" sz="1700" i="1" dirty="0"/>
              <a:t>Block </a:t>
            </a:r>
            <a:r>
              <a:rPr lang="en-US" sz="1700" dirty="0"/>
              <a:t>1 and </a:t>
            </a:r>
            <a:r>
              <a:rPr lang="en-US" sz="1700" i="1" dirty="0"/>
              <a:t>Block </a:t>
            </a:r>
            <a:r>
              <a:rPr lang="en-US" sz="1700" dirty="0"/>
              <a:t>2 </a:t>
            </a:r>
          </a:p>
          <a:p>
            <a:pPr>
              <a:lnSpc>
                <a:spcPct val="80000"/>
              </a:lnSpc>
            </a:pPr>
            <a:endParaRPr lang="en-US" sz="1700" dirty="0"/>
          </a:p>
          <a:p>
            <a:pPr>
              <a:lnSpc>
                <a:spcPct val="80000"/>
              </a:lnSpc>
            </a:pPr>
            <a:r>
              <a:rPr lang="en-US" sz="1700" dirty="0"/>
              <a:t>They may be identified by the three dimensions (length, width and height) </a:t>
            </a:r>
          </a:p>
          <a:p>
            <a:pPr>
              <a:lnSpc>
                <a:spcPct val="80000"/>
              </a:lnSpc>
            </a:pPr>
            <a:endParaRPr lang="en-US" sz="1700" dirty="0"/>
          </a:p>
          <a:p>
            <a:pPr>
              <a:lnSpc>
                <a:spcPct val="80000"/>
              </a:lnSpc>
            </a:pPr>
            <a:r>
              <a:rPr lang="en-US" sz="1700" dirty="0"/>
              <a:t>The instantiations of </a:t>
            </a:r>
            <a:r>
              <a:rPr lang="en-US" sz="1700" dirty="0">
                <a:solidFill>
                  <a:srgbClr val="FF3300"/>
                </a:solidFill>
              </a:rPr>
              <a:t>initially standard sizes</a:t>
            </a:r>
            <a:r>
              <a:rPr lang="en-US" sz="1700" dirty="0"/>
              <a:t> can be at the global origin. </a:t>
            </a:r>
          </a:p>
          <a:p>
            <a:pPr>
              <a:lnSpc>
                <a:spcPct val="80000"/>
              </a:lnSpc>
            </a:pPr>
            <a:endParaRPr lang="en-US" sz="1700" dirty="0"/>
          </a:p>
          <a:p>
            <a:pPr>
              <a:lnSpc>
                <a:spcPct val="80000"/>
              </a:lnSpc>
            </a:pPr>
            <a:r>
              <a:rPr lang="en-US" sz="1700" dirty="0"/>
              <a:t>One may scale the three dimensions of a block by factors, say </a:t>
            </a:r>
            <a:r>
              <a:rPr lang="en-US" sz="1700" i="1" dirty="0"/>
              <a:t>x</a:t>
            </a:r>
            <a:r>
              <a:rPr lang="en-US" sz="1700" dirty="0"/>
              <a:t>, </a:t>
            </a:r>
            <a:r>
              <a:rPr lang="en-US" sz="1700" i="1" dirty="0"/>
              <a:t>y</a:t>
            </a:r>
            <a:r>
              <a:rPr lang="en-US" sz="1700" dirty="0"/>
              <a:t> and </a:t>
            </a:r>
            <a:r>
              <a:rPr lang="en-US" sz="1700" i="1" dirty="0"/>
              <a:t>z</a:t>
            </a:r>
            <a:r>
              <a:rPr lang="en-US" sz="1700" dirty="0"/>
              <a:t> using the </a:t>
            </a:r>
            <a:r>
              <a:rPr lang="en-US" sz="1700" i="1" dirty="0"/>
              <a:t>scale </a:t>
            </a:r>
            <a:r>
              <a:rPr lang="en-US" sz="1700" dirty="0"/>
              <a:t>command. </a:t>
            </a:r>
            <a:r>
              <a:rPr lang="en-US" sz="1700" i="1" dirty="0">
                <a:solidFill>
                  <a:srgbClr val="FF3300"/>
                </a:solidFill>
              </a:rPr>
              <a:t>scale</a:t>
            </a:r>
            <a:r>
              <a:rPr lang="en-US" sz="1700" dirty="0">
                <a:solidFill>
                  <a:srgbClr val="FF3300"/>
                </a:solidFill>
              </a:rPr>
              <a:t>(</a:t>
            </a:r>
            <a:r>
              <a:rPr lang="en-US" sz="1700" i="1" dirty="0">
                <a:solidFill>
                  <a:srgbClr val="FF3300"/>
                </a:solidFill>
              </a:rPr>
              <a:t>Block </a:t>
            </a:r>
            <a:r>
              <a:rPr lang="en-US" sz="1700" dirty="0">
                <a:solidFill>
                  <a:srgbClr val="FF3300"/>
                </a:solidFill>
              </a:rPr>
              <a:t>1, </a:t>
            </a:r>
            <a:r>
              <a:rPr lang="en-US" sz="1700" i="1" dirty="0">
                <a:solidFill>
                  <a:srgbClr val="FF3300"/>
                </a:solidFill>
              </a:rPr>
              <a:t>x</a:t>
            </a:r>
            <a:r>
              <a:rPr lang="en-US" sz="1700" baseline="-25000" dirty="0">
                <a:solidFill>
                  <a:srgbClr val="FF3300"/>
                </a:solidFill>
              </a:rPr>
              <a:t>1</a:t>
            </a:r>
            <a:r>
              <a:rPr lang="en-US" sz="1700" dirty="0">
                <a:solidFill>
                  <a:srgbClr val="FF3300"/>
                </a:solidFill>
              </a:rPr>
              <a:t>, </a:t>
            </a:r>
            <a:r>
              <a:rPr lang="en-US" sz="1700" i="1" dirty="0">
                <a:solidFill>
                  <a:srgbClr val="FF3300"/>
                </a:solidFill>
              </a:rPr>
              <a:t>y</a:t>
            </a:r>
            <a:r>
              <a:rPr lang="en-US" sz="1700" baseline="-25000" dirty="0">
                <a:solidFill>
                  <a:srgbClr val="FF3300"/>
                </a:solidFill>
              </a:rPr>
              <a:t>1</a:t>
            </a:r>
            <a:r>
              <a:rPr lang="en-US" sz="1700" dirty="0">
                <a:solidFill>
                  <a:srgbClr val="FF3300"/>
                </a:solidFill>
              </a:rPr>
              <a:t>, </a:t>
            </a:r>
            <a:r>
              <a:rPr lang="en-US" sz="1700" i="1" dirty="0">
                <a:solidFill>
                  <a:srgbClr val="FF3300"/>
                </a:solidFill>
              </a:rPr>
              <a:t>z</a:t>
            </a:r>
            <a:r>
              <a:rPr lang="en-US" sz="1700" baseline="-25000" dirty="0">
                <a:solidFill>
                  <a:srgbClr val="FF3300"/>
                </a:solidFill>
              </a:rPr>
              <a:t>1</a:t>
            </a:r>
            <a:r>
              <a:rPr lang="en-US" sz="1700" dirty="0">
                <a:solidFill>
                  <a:srgbClr val="FF3300"/>
                </a:solidFill>
              </a:rPr>
              <a:t>).</a:t>
            </a:r>
            <a:r>
              <a:rPr lang="en-US" sz="1700" dirty="0"/>
              <a:t> </a:t>
            </a:r>
          </a:p>
          <a:p>
            <a:pPr>
              <a:lnSpc>
                <a:spcPct val="80000"/>
              </a:lnSpc>
            </a:pPr>
            <a:endParaRPr lang="en-US" sz="1700" dirty="0"/>
          </a:p>
          <a:p>
            <a:pPr>
              <a:lnSpc>
                <a:spcPct val="80000"/>
              </a:lnSpc>
            </a:pPr>
            <a:r>
              <a:rPr lang="en-US" sz="1700" dirty="0"/>
              <a:t>One may translate the block so that the reference point would be shifted by, say (</a:t>
            </a:r>
            <a:r>
              <a:rPr lang="en-US" sz="1700" i="1" dirty="0"/>
              <a:t>a</a:t>
            </a:r>
            <a:r>
              <a:rPr lang="en-US" sz="1700" dirty="0"/>
              <a:t>, </a:t>
            </a:r>
            <a:r>
              <a:rPr lang="en-US" sz="1700" i="1" dirty="0"/>
              <a:t>b</a:t>
            </a:r>
            <a:r>
              <a:rPr lang="en-US" sz="1700" dirty="0"/>
              <a:t>, </a:t>
            </a:r>
            <a:r>
              <a:rPr lang="en-US" sz="1700" i="1" dirty="0"/>
              <a:t>c</a:t>
            </a:r>
            <a:r>
              <a:rPr lang="en-US" sz="1700" dirty="0"/>
              <a:t>) with respect to the origin. </a:t>
            </a:r>
            <a:r>
              <a:rPr lang="en-US" sz="1700" i="1" dirty="0">
                <a:solidFill>
                  <a:srgbClr val="FF3300"/>
                </a:solidFill>
              </a:rPr>
              <a:t>translate</a:t>
            </a:r>
            <a:r>
              <a:rPr lang="en-US" sz="1700" dirty="0">
                <a:solidFill>
                  <a:srgbClr val="FF3300"/>
                </a:solidFill>
              </a:rPr>
              <a:t>(</a:t>
            </a:r>
            <a:r>
              <a:rPr lang="en-US" sz="1700" i="1" dirty="0">
                <a:solidFill>
                  <a:srgbClr val="FF3300"/>
                </a:solidFill>
              </a:rPr>
              <a:t>scale</a:t>
            </a:r>
            <a:r>
              <a:rPr lang="en-US" sz="1700" dirty="0">
                <a:solidFill>
                  <a:srgbClr val="FF3300"/>
                </a:solidFill>
              </a:rPr>
              <a:t>(</a:t>
            </a:r>
            <a:r>
              <a:rPr lang="en-US" sz="1700" i="1" dirty="0">
                <a:solidFill>
                  <a:srgbClr val="FF3300"/>
                </a:solidFill>
              </a:rPr>
              <a:t>Block </a:t>
            </a:r>
            <a:r>
              <a:rPr lang="en-US" sz="1700" dirty="0">
                <a:solidFill>
                  <a:srgbClr val="FF3300"/>
                </a:solidFill>
              </a:rPr>
              <a:t>1, </a:t>
            </a:r>
            <a:r>
              <a:rPr lang="en-US" sz="1700" i="1" dirty="0">
                <a:solidFill>
                  <a:srgbClr val="FF3300"/>
                </a:solidFill>
              </a:rPr>
              <a:t>x</a:t>
            </a:r>
            <a:r>
              <a:rPr lang="en-US" sz="1700" baseline="-25000" dirty="0">
                <a:solidFill>
                  <a:srgbClr val="FF3300"/>
                </a:solidFill>
              </a:rPr>
              <a:t>1</a:t>
            </a:r>
            <a:r>
              <a:rPr lang="en-US" sz="1700" dirty="0">
                <a:solidFill>
                  <a:srgbClr val="FF3300"/>
                </a:solidFill>
              </a:rPr>
              <a:t>, </a:t>
            </a:r>
            <a:r>
              <a:rPr lang="en-US" sz="1700" i="1" dirty="0">
                <a:solidFill>
                  <a:srgbClr val="FF3300"/>
                </a:solidFill>
              </a:rPr>
              <a:t>y</a:t>
            </a:r>
            <a:r>
              <a:rPr lang="en-US" sz="1700" baseline="-25000" dirty="0">
                <a:solidFill>
                  <a:srgbClr val="FF3300"/>
                </a:solidFill>
              </a:rPr>
              <a:t>1</a:t>
            </a:r>
            <a:r>
              <a:rPr lang="en-US" sz="1700" dirty="0">
                <a:solidFill>
                  <a:srgbClr val="FF3300"/>
                </a:solidFill>
              </a:rPr>
              <a:t>, </a:t>
            </a:r>
            <a:r>
              <a:rPr lang="en-US" sz="1700" i="1" dirty="0">
                <a:solidFill>
                  <a:srgbClr val="FF3300"/>
                </a:solidFill>
              </a:rPr>
              <a:t>z</a:t>
            </a:r>
            <a:r>
              <a:rPr lang="en-US" sz="1700" baseline="-25000" dirty="0">
                <a:solidFill>
                  <a:srgbClr val="FF3300"/>
                </a:solidFill>
              </a:rPr>
              <a:t>1</a:t>
            </a:r>
            <a:r>
              <a:rPr lang="en-US" sz="1700" dirty="0">
                <a:solidFill>
                  <a:srgbClr val="FF3300"/>
                </a:solidFill>
              </a:rPr>
              <a:t>), </a:t>
            </a:r>
            <a:r>
              <a:rPr lang="en-US" sz="1700" i="1" dirty="0">
                <a:solidFill>
                  <a:srgbClr val="FF3300"/>
                </a:solidFill>
              </a:rPr>
              <a:t>a</a:t>
            </a:r>
            <a:r>
              <a:rPr lang="en-US" sz="1700" baseline="-25000" dirty="0">
                <a:solidFill>
                  <a:srgbClr val="FF3300"/>
                </a:solidFill>
              </a:rPr>
              <a:t>1</a:t>
            </a:r>
            <a:r>
              <a:rPr lang="en-US" sz="1700" dirty="0">
                <a:solidFill>
                  <a:srgbClr val="FF3300"/>
                </a:solidFill>
              </a:rPr>
              <a:t>, </a:t>
            </a:r>
            <a:r>
              <a:rPr lang="en-US" sz="1700" i="1" dirty="0">
                <a:solidFill>
                  <a:srgbClr val="FF3300"/>
                </a:solidFill>
              </a:rPr>
              <a:t>b</a:t>
            </a:r>
            <a:r>
              <a:rPr lang="en-US" sz="1700" baseline="-25000" dirty="0">
                <a:solidFill>
                  <a:srgbClr val="FF3300"/>
                </a:solidFill>
              </a:rPr>
              <a:t>1</a:t>
            </a:r>
            <a:r>
              <a:rPr lang="en-US" sz="1700" dirty="0">
                <a:solidFill>
                  <a:srgbClr val="FF3300"/>
                </a:solidFill>
              </a:rPr>
              <a:t>, </a:t>
            </a:r>
            <a:r>
              <a:rPr lang="en-US" sz="1700" i="1" dirty="0">
                <a:solidFill>
                  <a:srgbClr val="FF3300"/>
                </a:solidFill>
              </a:rPr>
              <a:t>c</a:t>
            </a:r>
            <a:r>
              <a:rPr lang="en-US" sz="1700" baseline="-25000" dirty="0">
                <a:solidFill>
                  <a:srgbClr val="FF3300"/>
                </a:solidFill>
              </a:rPr>
              <a:t>1</a:t>
            </a:r>
            <a:r>
              <a:rPr lang="en-US" sz="1700" dirty="0">
                <a:solidFill>
                  <a:srgbClr val="FF3300"/>
                </a:solidFill>
              </a:rPr>
              <a:t>).</a:t>
            </a:r>
            <a:r>
              <a:rPr lang="en-US" sz="1700" dirty="0"/>
              <a:t> </a:t>
            </a:r>
          </a:p>
          <a:p>
            <a:pPr>
              <a:lnSpc>
                <a:spcPct val="80000"/>
              </a:lnSpc>
            </a:pPr>
            <a:endParaRPr lang="en-US" sz="1700" dirty="0"/>
          </a:p>
          <a:p>
            <a:pPr>
              <a:lnSpc>
                <a:spcPct val="80000"/>
              </a:lnSpc>
            </a:pPr>
            <a:r>
              <a:rPr lang="en-US" sz="1700" dirty="0"/>
              <a:t>Similar operations for </a:t>
            </a:r>
            <a:r>
              <a:rPr lang="en-US" sz="1700" i="1" dirty="0"/>
              <a:t>Block </a:t>
            </a:r>
            <a:r>
              <a:rPr lang="en-US" sz="1700" dirty="0"/>
              <a:t>2 would be </a:t>
            </a:r>
            <a:r>
              <a:rPr lang="en-US" sz="1700" i="1" dirty="0">
                <a:solidFill>
                  <a:srgbClr val="FF3300"/>
                </a:solidFill>
              </a:rPr>
              <a:t>translate</a:t>
            </a:r>
            <a:r>
              <a:rPr lang="en-US" sz="1700" dirty="0">
                <a:solidFill>
                  <a:srgbClr val="FF3300"/>
                </a:solidFill>
              </a:rPr>
              <a:t>(</a:t>
            </a:r>
            <a:r>
              <a:rPr lang="en-US" sz="1700" i="1" dirty="0">
                <a:solidFill>
                  <a:srgbClr val="FF3300"/>
                </a:solidFill>
              </a:rPr>
              <a:t>scale</a:t>
            </a:r>
            <a:r>
              <a:rPr lang="en-US" sz="1700" dirty="0">
                <a:solidFill>
                  <a:srgbClr val="FF3300"/>
                </a:solidFill>
              </a:rPr>
              <a:t>(</a:t>
            </a:r>
            <a:r>
              <a:rPr lang="en-US" sz="1700" i="1" dirty="0">
                <a:solidFill>
                  <a:srgbClr val="FF3300"/>
                </a:solidFill>
              </a:rPr>
              <a:t>Block </a:t>
            </a:r>
            <a:r>
              <a:rPr lang="en-US" sz="1700" dirty="0">
                <a:solidFill>
                  <a:srgbClr val="FF3300"/>
                </a:solidFill>
              </a:rPr>
              <a:t>2, </a:t>
            </a:r>
            <a:r>
              <a:rPr lang="en-US" sz="1700" i="1" dirty="0">
                <a:solidFill>
                  <a:srgbClr val="FF3300"/>
                </a:solidFill>
              </a:rPr>
              <a:t>x</a:t>
            </a:r>
            <a:r>
              <a:rPr lang="en-US" sz="1700" baseline="-25000" dirty="0">
                <a:solidFill>
                  <a:srgbClr val="FF3300"/>
                </a:solidFill>
              </a:rPr>
              <a:t>2</a:t>
            </a:r>
            <a:r>
              <a:rPr lang="en-US" sz="1700" dirty="0">
                <a:solidFill>
                  <a:srgbClr val="FF3300"/>
                </a:solidFill>
              </a:rPr>
              <a:t>, </a:t>
            </a:r>
            <a:r>
              <a:rPr lang="en-US" sz="1700" i="1" dirty="0">
                <a:solidFill>
                  <a:srgbClr val="FF3300"/>
                </a:solidFill>
              </a:rPr>
              <a:t>y</a:t>
            </a:r>
            <a:r>
              <a:rPr lang="en-US" sz="1700" baseline="-25000" dirty="0">
                <a:solidFill>
                  <a:srgbClr val="FF3300"/>
                </a:solidFill>
              </a:rPr>
              <a:t>2</a:t>
            </a:r>
            <a:r>
              <a:rPr lang="en-US" sz="1700" dirty="0">
                <a:solidFill>
                  <a:srgbClr val="FF3300"/>
                </a:solidFill>
              </a:rPr>
              <a:t>, </a:t>
            </a:r>
            <a:r>
              <a:rPr lang="en-US" sz="1700" i="1" dirty="0">
                <a:solidFill>
                  <a:srgbClr val="FF3300"/>
                </a:solidFill>
              </a:rPr>
              <a:t>z</a:t>
            </a:r>
            <a:r>
              <a:rPr lang="en-US" sz="1700" baseline="-25000" dirty="0">
                <a:solidFill>
                  <a:srgbClr val="FF3300"/>
                </a:solidFill>
              </a:rPr>
              <a:t>2</a:t>
            </a:r>
            <a:r>
              <a:rPr lang="en-US" sz="1700" dirty="0">
                <a:solidFill>
                  <a:srgbClr val="FF3300"/>
                </a:solidFill>
              </a:rPr>
              <a:t>), </a:t>
            </a:r>
            <a:r>
              <a:rPr lang="en-US" sz="1700" i="1" dirty="0">
                <a:solidFill>
                  <a:srgbClr val="FF3300"/>
                </a:solidFill>
              </a:rPr>
              <a:t>a</a:t>
            </a:r>
            <a:r>
              <a:rPr lang="en-US" sz="1700" baseline="-25000" dirty="0">
                <a:solidFill>
                  <a:srgbClr val="FF3300"/>
                </a:solidFill>
              </a:rPr>
              <a:t>2</a:t>
            </a:r>
            <a:r>
              <a:rPr lang="en-US" sz="1700" dirty="0">
                <a:solidFill>
                  <a:srgbClr val="FF3300"/>
                </a:solidFill>
              </a:rPr>
              <a:t>, </a:t>
            </a:r>
            <a:r>
              <a:rPr lang="en-US" sz="1700" i="1" dirty="0">
                <a:solidFill>
                  <a:srgbClr val="FF3300"/>
                </a:solidFill>
              </a:rPr>
              <a:t>b</a:t>
            </a:r>
            <a:r>
              <a:rPr lang="en-US" sz="1700" baseline="-25000" dirty="0">
                <a:solidFill>
                  <a:srgbClr val="FF3300"/>
                </a:solidFill>
              </a:rPr>
              <a:t>2</a:t>
            </a:r>
            <a:r>
              <a:rPr lang="en-US" sz="1700" dirty="0">
                <a:solidFill>
                  <a:srgbClr val="FF3300"/>
                </a:solidFill>
              </a:rPr>
              <a:t>, </a:t>
            </a:r>
            <a:r>
              <a:rPr lang="en-US" sz="1700" i="1" dirty="0">
                <a:solidFill>
                  <a:srgbClr val="FF3300"/>
                </a:solidFill>
              </a:rPr>
              <a:t>c</a:t>
            </a:r>
            <a:r>
              <a:rPr lang="en-US" sz="1700" baseline="-25000" dirty="0">
                <a:solidFill>
                  <a:srgbClr val="FF3300"/>
                </a:solidFill>
              </a:rPr>
              <a:t>2</a:t>
            </a:r>
            <a:r>
              <a:rPr lang="en-US" sz="1700" dirty="0">
                <a:solidFill>
                  <a:srgbClr val="FF3300"/>
                </a:solidFill>
              </a:rPr>
              <a:t>).</a:t>
            </a:r>
            <a:r>
              <a:rPr lang="en-US" sz="1700" dirty="0"/>
              <a:t> </a:t>
            </a:r>
          </a:p>
          <a:p>
            <a:pPr>
              <a:lnSpc>
                <a:spcPct val="80000"/>
              </a:lnSpc>
            </a:pPr>
            <a:endParaRPr lang="en-US" sz="1700" dirty="0"/>
          </a:p>
          <a:p>
            <a:pPr>
              <a:lnSpc>
                <a:spcPct val="80000"/>
              </a:lnSpc>
            </a:pPr>
            <a:r>
              <a:rPr lang="en-US" sz="1700" dirty="0"/>
              <a:t>The blocks would be united using the Boolean </a:t>
            </a:r>
            <a:r>
              <a:rPr lang="en-US" sz="1700" i="1" dirty="0"/>
              <a:t>union</a:t>
            </a:r>
            <a:r>
              <a:rPr lang="en-US" sz="1700" dirty="0"/>
              <a:t> or JOIN command</a:t>
            </a:r>
          </a:p>
          <a:p>
            <a:pPr>
              <a:lnSpc>
                <a:spcPct val="80000"/>
              </a:lnSpc>
            </a:pPr>
            <a:endParaRPr lang="en-US" sz="1700" dirty="0"/>
          </a:p>
          <a:p>
            <a:pPr>
              <a:lnSpc>
                <a:spcPct val="80000"/>
              </a:lnSpc>
            </a:pPr>
            <a:r>
              <a:rPr lang="en-US" sz="1700" dirty="0" smtClean="0">
                <a:solidFill>
                  <a:srgbClr val="0066FF"/>
                </a:solidFill>
              </a:rPr>
              <a:t>JOIN</a:t>
            </a:r>
            <a:r>
              <a:rPr lang="en-US" sz="1700" dirty="0">
                <a:solidFill>
                  <a:srgbClr val="0066FF"/>
                </a:solidFill>
              </a:rPr>
              <a:t>( </a:t>
            </a:r>
            <a:r>
              <a:rPr lang="en-US" sz="1700" i="1" dirty="0">
                <a:solidFill>
                  <a:srgbClr val="FF3300"/>
                </a:solidFill>
              </a:rPr>
              <a:t>translate</a:t>
            </a:r>
            <a:r>
              <a:rPr lang="en-US" sz="1700" dirty="0">
                <a:solidFill>
                  <a:srgbClr val="FF3300"/>
                </a:solidFill>
              </a:rPr>
              <a:t>( </a:t>
            </a:r>
            <a:r>
              <a:rPr lang="en-US" sz="1700" i="1" dirty="0"/>
              <a:t>scale</a:t>
            </a:r>
            <a:r>
              <a:rPr lang="en-US" sz="1700" dirty="0"/>
              <a:t>(</a:t>
            </a:r>
            <a:r>
              <a:rPr lang="en-US" sz="1700" i="1" dirty="0"/>
              <a:t>Block </a:t>
            </a:r>
            <a:r>
              <a:rPr lang="en-US" sz="1700" dirty="0"/>
              <a:t>1, </a:t>
            </a:r>
            <a:r>
              <a:rPr lang="en-US" sz="1700" i="1" dirty="0"/>
              <a:t>x</a:t>
            </a:r>
            <a:r>
              <a:rPr lang="en-US" sz="1700" baseline="-25000" dirty="0"/>
              <a:t>1</a:t>
            </a:r>
            <a:r>
              <a:rPr lang="en-US" sz="1700" dirty="0"/>
              <a:t>, </a:t>
            </a:r>
            <a:r>
              <a:rPr lang="en-US" sz="1700" i="1" dirty="0"/>
              <a:t>y</a:t>
            </a:r>
            <a:r>
              <a:rPr lang="en-US" sz="1700" baseline="-25000" dirty="0"/>
              <a:t>1</a:t>
            </a:r>
            <a:r>
              <a:rPr lang="en-US" sz="1700" dirty="0"/>
              <a:t>, </a:t>
            </a:r>
            <a:r>
              <a:rPr lang="en-US" sz="1700" i="1" dirty="0"/>
              <a:t>z</a:t>
            </a:r>
            <a:r>
              <a:rPr lang="en-US" sz="1700" baseline="-25000" dirty="0"/>
              <a:t>1</a:t>
            </a:r>
            <a:r>
              <a:rPr lang="en-US" sz="1700" dirty="0"/>
              <a:t>),  </a:t>
            </a:r>
            <a:r>
              <a:rPr lang="en-US" sz="1700" i="1" dirty="0">
                <a:solidFill>
                  <a:srgbClr val="FF3300"/>
                </a:solidFill>
              </a:rPr>
              <a:t>a</a:t>
            </a:r>
            <a:r>
              <a:rPr lang="en-US" sz="1700" baseline="-25000" dirty="0">
                <a:solidFill>
                  <a:srgbClr val="FF3300"/>
                </a:solidFill>
              </a:rPr>
              <a:t>1</a:t>
            </a:r>
            <a:r>
              <a:rPr lang="en-US" sz="1700" dirty="0">
                <a:solidFill>
                  <a:srgbClr val="FF3300"/>
                </a:solidFill>
              </a:rPr>
              <a:t>, </a:t>
            </a:r>
            <a:r>
              <a:rPr lang="en-US" sz="1700" i="1" dirty="0">
                <a:solidFill>
                  <a:srgbClr val="FF3300"/>
                </a:solidFill>
              </a:rPr>
              <a:t>b</a:t>
            </a:r>
            <a:r>
              <a:rPr lang="en-US" sz="1700" baseline="-25000" dirty="0">
                <a:solidFill>
                  <a:srgbClr val="FF3300"/>
                </a:solidFill>
              </a:rPr>
              <a:t>1</a:t>
            </a:r>
            <a:r>
              <a:rPr lang="en-US" sz="1700" dirty="0">
                <a:solidFill>
                  <a:srgbClr val="FF3300"/>
                </a:solidFill>
              </a:rPr>
              <a:t>, </a:t>
            </a:r>
            <a:r>
              <a:rPr lang="en-US" sz="1700" i="1" dirty="0">
                <a:solidFill>
                  <a:srgbClr val="FF3300"/>
                </a:solidFill>
              </a:rPr>
              <a:t>c</a:t>
            </a:r>
            <a:r>
              <a:rPr lang="en-US" sz="1700" baseline="-25000" dirty="0">
                <a:solidFill>
                  <a:srgbClr val="FF3300"/>
                </a:solidFill>
              </a:rPr>
              <a:t>1</a:t>
            </a:r>
            <a:r>
              <a:rPr lang="en-US" sz="1700" dirty="0">
                <a:solidFill>
                  <a:srgbClr val="FF3300"/>
                </a:solidFill>
              </a:rPr>
              <a:t>)</a:t>
            </a:r>
            <a:r>
              <a:rPr lang="en-US" sz="1700" dirty="0"/>
              <a:t> ,</a:t>
            </a:r>
            <a:r>
              <a:rPr lang="en-US" sz="1700" dirty="0">
                <a:solidFill>
                  <a:srgbClr val="FF3300"/>
                </a:solidFill>
              </a:rPr>
              <a:t> </a:t>
            </a:r>
            <a:r>
              <a:rPr lang="en-US" sz="1700" i="1" dirty="0">
                <a:solidFill>
                  <a:srgbClr val="FF3300"/>
                </a:solidFill>
              </a:rPr>
              <a:t>translate</a:t>
            </a:r>
            <a:r>
              <a:rPr lang="en-US" sz="1700" dirty="0">
                <a:solidFill>
                  <a:srgbClr val="FF3300"/>
                </a:solidFill>
              </a:rPr>
              <a:t>(</a:t>
            </a:r>
            <a:r>
              <a:rPr lang="en-US" sz="1700" i="1" dirty="0"/>
              <a:t>scale</a:t>
            </a:r>
            <a:r>
              <a:rPr lang="en-US" sz="1700" dirty="0"/>
              <a:t>(</a:t>
            </a:r>
            <a:r>
              <a:rPr lang="en-US" sz="1700" i="1" dirty="0"/>
              <a:t>Block </a:t>
            </a:r>
            <a:r>
              <a:rPr lang="en-US" sz="1700" dirty="0"/>
              <a:t>2, </a:t>
            </a:r>
            <a:r>
              <a:rPr lang="en-US" sz="1700" i="1" dirty="0"/>
              <a:t>x</a:t>
            </a:r>
            <a:r>
              <a:rPr lang="en-US" sz="1700" baseline="-25000" dirty="0"/>
              <a:t>2</a:t>
            </a:r>
            <a:r>
              <a:rPr lang="en-US" sz="1700" dirty="0"/>
              <a:t>, </a:t>
            </a:r>
            <a:r>
              <a:rPr lang="en-US" sz="1700" i="1" dirty="0"/>
              <a:t>y</a:t>
            </a:r>
            <a:r>
              <a:rPr lang="en-US" sz="1700" baseline="-25000" dirty="0"/>
              <a:t>2</a:t>
            </a:r>
            <a:r>
              <a:rPr lang="en-US" sz="1700" dirty="0"/>
              <a:t>, </a:t>
            </a:r>
            <a:r>
              <a:rPr lang="en-US" sz="1700" i="1" dirty="0"/>
              <a:t>z</a:t>
            </a:r>
            <a:r>
              <a:rPr lang="en-US" sz="1700" baseline="-25000" dirty="0"/>
              <a:t>2</a:t>
            </a:r>
            <a:r>
              <a:rPr lang="en-US" sz="1700" dirty="0"/>
              <a:t>), </a:t>
            </a:r>
            <a:r>
              <a:rPr lang="en-US" sz="1700" i="1" dirty="0">
                <a:solidFill>
                  <a:srgbClr val="FF3300"/>
                </a:solidFill>
              </a:rPr>
              <a:t>a</a:t>
            </a:r>
            <a:r>
              <a:rPr lang="en-US" sz="1700" baseline="-25000" dirty="0">
                <a:solidFill>
                  <a:srgbClr val="FF3300"/>
                </a:solidFill>
              </a:rPr>
              <a:t>2</a:t>
            </a:r>
            <a:r>
              <a:rPr lang="en-US" sz="1700" dirty="0">
                <a:solidFill>
                  <a:srgbClr val="FF3300"/>
                </a:solidFill>
              </a:rPr>
              <a:t>, </a:t>
            </a:r>
            <a:r>
              <a:rPr lang="en-US" sz="1700" i="1" dirty="0">
                <a:solidFill>
                  <a:srgbClr val="FF3300"/>
                </a:solidFill>
              </a:rPr>
              <a:t>b</a:t>
            </a:r>
            <a:r>
              <a:rPr lang="en-US" sz="1700" baseline="-25000" dirty="0">
                <a:solidFill>
                  <a:srgbClr val="FF3300"/>
                </a:solidFill>
              </a:rPr>
              <a:t>2</a:t>
            </a:r>
            <a:r>
              <a:rPr lang="en-US" sz="1700" dirty="0">
                <a:solidFill>
                  <a:srgbClr val="FF3300"/>
                </a:solidFill>
              </a:rPr>
              <a:t>, </a:t>
            </a:r>
            <a:r>
              <a:rPr lang="en-US" sz="1700" i="1" dirty="0">
                <a:solidFill>
                  <a:srgbClr val="FF3300"/>
                </a:solidFill>
              </a:rPr>
              <a:t>c</a:t>
            </a:r>
            <a:r>
              <a:rPr lang="en-US" sz="1700" baseline="-25000" dirty="0">
                <a:solidFill>
                  <a:srgbClr val="FF3300"/>
                </a:solidFill>
              </a:rPr>
              <a:t>2</a:t>
            </a:r>
            <a:r>
              <a:rPr lang="en-US" sz="1700" dirty="0">
                <a:solidFill>
                  <a:srgbClr val="FF3300"/>
                </a:solidFill>
              </a:rPr>
              <a:t>)</a:t>
            </a:r>
            <a:r>
              <a:rPr lang="en-US" sz="1700" dirty="0">
                <a:solidFill>
                  <a:srgbClr val="0066FF"/>
                </a:solidFill>
              </a:rPr>
              <a:t>)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0" y="1676400"/>
          <a:ext cx="15240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3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3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3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3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3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3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38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38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CSG/History </a:t>
            </a:r>
            <a:r>
              <a:rPr lang="en-US" dirty="0"/>
              <a:t>tree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CSG operations can be represented as a tree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81200" y="2286000"/>
            <a:ext cx="1155700" cy="1371600"/>
            <a:chOff x="6506" y="868"/>
            <a:chExt cx="2072" cy="222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6506" y="868"/>
              <a:ext cx="2072" cy="2226"/>
              <a:chOff x="3034" y="2151"/>
              <a:chExt cx="2004" cy="2749"/>
            </a:xfrm>
          </p:grpSpPr>
          <p:sp>
            <p:nvSpPr>
              <p:cNvPr id="340998" name="Line 6"/>
              <p:cNvSpPr>
                <a:spLocks noChangeShapeType="1"/>
              </p:cNvSpPr>
              <p:nvPr/>
            </p:nvSpPr>
            <p:spPr bwMode="auto">
              <a:xfrm>
                <a:off x="3034" y="2674"/>
                <a:ext cx="0" cy="222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999" name="Line 7"/>
              <p:cNvSpPr>
                <a:spLocks noChangeShapeType="1"/>
              </p:cNvSpPr>
              <p:nvPr/>
            </p:nvSpPr>
            <p:spPr bwMode="auto">
              <a:xfrm>
                <a:off x="3034" y="4900"/>
                <a:ext cx="154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000" name="Line 8"/>
              <p:cNvSpPr>
                <a:spLocks noChangeShapeType="1"/>
              </p:cNvSpPr>
              <p:nvPr/>
            </p:nvSpPr>
            <p:spPr bwMode="auto">
              <a:xfrm flipV="1">
                <a:off x="4577" y="4507"/>
                <a:ext cx="0" cy="39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001" name="Line 9"/>
              <p:cNvSpPr>
                <a:spLocks noChangeShapeType="1"/>
              </p:cNvSpPr>
              <p:nvPr/>
            </p:nvSpPr>
            <p:spPr bwMode="auto">
              <a:xfrm flipH="1">
                <a:off x="3291" y="4507"/>
                <a:ext cx="128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002" name="Line 10"/>
              <p:cNvSpPr>
                <a:spLocks noChangeShapeType="1"/>
              </p:cNvSpPr>
              <p:nvPr/>
            </p:nvSpPr>
            <p:spPr bwMode="auto">
              <a:xfrm flipV="1">
                <a:off x="3291" y="3852"/>
                <a:ext cx="515" cy="6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003" name="Freeform 11"/>
              <p:cNvSpPr>
                <a:spLocks/>
              </p:cNvSpPr>
              <p:nvPr/>
            </p:nvSpPr>
            <p:spPr bwMode="auto">
              <a:xfrm>
                <a:off x="3806" y="3842"/>
                <a:ext cx="1210" cy="10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1695" y="0"/>
                  </a:cxn>
                </a:cxnLst>
                <a:rect l="0" t="0" r="r" b="b"/>
                <a:pathLst>
                  <a:path w="1695" h="13">
                    <a:moveTo>
                      <a:pt x="0" y="13"/>
                    </a:moveTo>
                    <a:lnTo>
                      <a:pt x="1695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004" name="Freeform 12"/>
              <p:cNvSpPr>
                <a:spLocks/>
              </p:cNvSpPr>
              <p:nvPr/>
            </p:nvSpPr>
            <p:spPr bwMode="auto">
              <a:xfrm>
                <a:off x="4577" y="3842"/>
                <a:ext cx="461" cy="665"/>
              </a:xfrm>
              <a:custGeom>
                <a:avLst/>
                <a:gdLst/>
                <a:ahLst/>
                <a:cxnLst>
                  <a:cxn ang="0">
                    <a:pos x="645" y="0"/>
                  </a:cxn>
                  <a:cxn ang="0">
                    <a:pos x="0" y="914"/>
                  </a:cxn>
                </a:cxnLst>
                <a:rect l="0" t="0" r="r" b="b"/>
                <a:pathLst>
                  <a:path w="645" h="914">
                    <a:moveTo>
                      <a:pt x="645" y="0"/>
                    </a:moveTo>
                    <a:lnTo>
                      <a:pt x="0" y="91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005" name="Freeform 13"/>
              <p:cNvSpPr>
                <a:spLocks/>
              </p:cNvSpPr>
              <p:nvPr/>
            </p:nvSpPr>
            <p:spPr bwMode="auto">
              <a:xfrm>
                <a:off x="5027" y="3864"/>
                <a:ext cx="1" cy="3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40"/>
                  </a:cxn>
                </a:cxnLst>
                <a:rect l="0" t="0" r="r" b="b"/>
                <a:pathLst>
                  <a:path w="1" h="540">
                    <a:moveTo>
                      <a:pt x="0" y="0"/>
                    </a:moveTo>
                    <a:lnTo>
                      <a:pt x="0" y="54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006" name="Freeform 14"/>
              <p:cNvSpPr>
                <a:spLocks/>
              </p:cNvSpPr>
              <p:nvPr/>
            </p:nvSpPr>
            <p:spPr bwMode="auto">
              <a:xfrm>
                <a:off x="4577" y="4235"/>
                <a:ext cx="461" cy="665"/>
              </a:xfrm>
              <a:custGeom>
                <a:avLst/>
                <a:gdLst/>
                <a:ahLst/>
                <a:cxnLst>
                  <a:cxn ang="0">
                    <a:pos x="645" y="0"/>
                  </a:cxn>
                  <a:cxn ang="0">
                    <a:pos x="0" y="914"/>
                  </a:cxn>
                </a:cxnLst>
                <a:rect l="0" t="0" r="r" b="b"/>
                <a:pathLst>
                  <a:path w="645" h="914">
                    <a:moveTo>
                      <a:pt x="645" y="0"/>
                    </a:moveTo>
                    <a:lnTo>
                      <a:pt x="0" y="91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007" name="Line 15"/>
              <p:cNvSpPr>
                <a:spLocks noChangeShapeType="1"/>
              </p:cNvSpPr>
              <p:nvPr/>
            </p:nvSpPr>
            <p:spPr bwMode="auto">
              <a:xfrm flipV="1">
                <a:off x="3291" y="2674"/>
                <a:ext cx="0" cy="183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008" name="Line 16"/>
              <p:cNvSpPr>
                <a:spLocks noChangeShapeType="1"/>
              </p:cNvSpPr>
              <p:nvPr/>
            </p:nvSpPr>
            <p:spPr bwMode="auto">
              <a:xfrm flipH="1">
                <a:off x="3034" y="2674"/>
                <a:ext cx="25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009" name="Line 17"/>
              <p:cNvSpPr>
                <a:spLocks noChangeShapeType="1"/>
              </p:cNvSpPr>
              <p:nvPr/>
            </p:nvSpPr>
            <p:spPr bwMode="auto">
              <a:xfrm flipV="1">
                <a:off x="3291" y="2151"/>
                <a:ext cx="515" cy="5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010" name="Line 18"/>
              <p:cNvSpPr>
                <a:spLocks noChangeShapeType="1"/>
              </p:cNvSpPr>
              <p:nvPr/>
            </p:nvSpPr>
            <p:spPr bwMode="auto">
              <a:xfrm>
                <a:off x="3806" y="2151"/>
                <a:ext cx="0" cy="17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011" name="Line 19"/>
              <p:cNvSpPr>
                <a:spLocks noChangeShapeType="1"/>
              </p:cNvSpPr>
              <p:nvPr/>
            </p:nvSpPr>
            <p:spPr bwMode="auto">
              <a:xfrm flipV="1">
                <a:off x="3034" y="2151"/>
                <a:ext cx="515" cy="5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012" name="Line 20"/>
              <p:cNvSpPr>
                <a:spLocks noChangeShapeType="1"/>
              </p:cNvSpPr>
              <p:nvPr/>
            </p:nvSpPr>
            <p:spPr bwMode="auto">
              <a:xfrm>
                <a:off x="3549" y="2151"/>
                <a:ext cx="25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1013" name="Oval 21"/>
            <p:cNvSpPr>
              <a:spLocks noChangeArrowheads="1"/>
            </p:cNvSpPr>
            <p:nvPr/>
          </p:nvSpPr>
          <p:spPr bwMode="auto">
            <a:xfrm>
              <a:off x="7535" y="2439"/>
              <a:ext cx="385" cy="1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014" name="Oval 22"/>
            <p:cNvSpPr>
              <a:spLocks noChangeArrowheads="1"/>
            </p:cNvSpPr>
            <p:nvPr/>
          </p:nvSpPr>
          <p:spPr bwMode="auto">
            <a:xfrm rot="5400000">
              <a:off x="6889" y="1654"/>
              <a:ext cx="390" cy="12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1015" name="Text Box 23"/>
          <p:cNvSpPr txBox="1">
            <a:spLocks noChangeArrowheads="1"/>
          </p:cNvSpPr>
          <p:nvPr/>
        </p:nvSpPr>
        <p:spPr bwMode="auto">
          <a:xfrm>
            <a:off x="2819400" y="55626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/>
          <a:lstStyle/>
          <a:p>
            <a:r>
              <a:rPr lang="en-US" altLang="zh-CN" sz="1600" i="1">
                <a:latin typeface="Times New Roman" pitchFamily="18" charset="0"/>
                <a:ea typeface="SimSun" pitchFamily="2" charset="-122"/>
              </a:rPr>
              <a:t>Block</a:t>
            </a:r>
            <a:r>
              <a:rPr lang="en-US" altLang="zh-CN" sz="1600">
                <a:latin typeface="Times New Roman" pitchFamily="18" charset="0"/>
                <a:ea typeface="SimSun" pitchFamily="2" charset="-122"/>
              </a:rPr>
              <a:t> 1</a:t>
            </a:r>
            <a:endParaRPr lang="en-US" sz="1600">
              <a:latin typeface="Arial" charset="0"/>
            </a:endParaRPr>
          </a:p>
        </p:txBody>
      </p:sp>
      <p:sp>
        <p:nvSpPr>
          <p:cNvPr id="341016" name="Line 24"/>
          <p:cNvSpPr>
            <a:spLocks noChangeShapeType="1"/>
          </p:cNvSpPr>
          <p:nvPr/>
        </p:nvSpPr>
        <p:spPr bwMode="auto">
          <a:xfrm flipV="1">
            <a:off x="3200400" y="5105400"/>
            <a:ext cx="1588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1017" name="Text Box 25"/>
          <p:cNvSpPr txBox="1">
            <a:spLocks noChangeArrowheads="1"/>
          </p:cNvSpPr>
          <p:nvPr/>
        </p:nvSpPr>
        <p:spPr bwMode="auto">
          <a:xfrm>
            <a:off x="2590800" y="472440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/>
          <a:lstStyle/>
          <a:p>
            <a:r>
              <a:rPr lang="en-US" altLang="zh-CN" sz="1600" i="1">
                <a:latin typeface="Times New Roman" pitchFamily="18" charset="0"/>
                <a:ea typeface="SimSun" pitchFamily="2" charset="-122"/>
              </a:rPr>
              <a:t>transform </a:t>
            </a:r>
            <a:r>
              <a:rPr lang="en-US" altLang="zh-CN" sz="1600">
                <a:latin typeface="Times New Roman" pitchFamily="18" charset="0"/>
                <a:ea typeface="SimSun" pitchFamily="2" charset="-122"/>
              </a:rPr>
              <a:t>(</a:t>
            </a:r>
            <a:r>
              <a:rPr lang="en-US" altLang="zh-CN" sz="1600" i="1">
                <a:latin typeface="Times New Roman" pitchFamily="18" charset="0"/>
                <a:ea typeface="SimSun" pitchFamily="2" charset="-122"/>
              </a:rPr>
              <a:t>Block</a:t>
            </a:r>
            <a:r>
              <a:rPr lang="en-US" altLang="zh-CN" sz="1600">
                <a:latin typeface="Times New Roman" pitchFamily="18" charset="0"/>
                <a:ea typeface="SimSun" pitchFamily="2" charset="-122"/>
              </a:rPr>
              <a:t> 1)</a:t>
            </a:r>
            <a:endParaRPr lang="en-US" sz="1600">
              <a:latin typeface="Arial" charset="0"/>
            </a:endParaRPr>
          </a:p>
        </p:txBody>
      </p:sp>
      <p:sp>
        <p:nvSpPr>
          <p:cNvPr id="341018" name="Text Box 26"/>
          <p:cNvSpPr txBox="1">
            <a:spLocks noChangeArrowheads="1"/>
          </p:cNvSpPr>
          <p:nvPr/>
        </p:nvSpPr>
        <p:spPr bwMode="auto">
          <a:xfrm>
            <a:off x="4267200" y="5562600"/>
            <a:ext cx="990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/>
          <a:lstStyle/>
          <a:p>
            <a:r>
              <a:rPr lang="en-US" altLang="zh-CN" sz="1600" i="1">
                <a:latin typeface="Times New Roman" pitchFamily="18" charset="0"/>
                <a:ea typeface="SimSun" pitchFamily="2" charset="-122"/>
              </a:rPr>
              <a:t>Cylinder</a:t>
            </a:r>
            <a:r>
              <a:rPr lang="en-US" altLang="zh-CN" sz="1600">
                <a:latin typeface="Times New Roman" pitchFamily="18" charset="0"/>
                <a:ea typeface="SimSun" pitchFamily="2" charset="-122"/>
              </a:rPr>
              <a:t> 1</a:t>
            </a:r>
            <a:endParaRPr lang="en-US" sz="1600">
              <a:latin typeface="Arial" charset="0"/>
            </a:endParaRPr>
          </a:p>
        </p:txBody>
      </p:sp>
      <p:sp>
        <p:nvSpPr>
          <p:cNvPr id="341019" name="Line 27"/>
          <p:cNvSpPr>
            <a:spLocks noChangeShapeType="1"/>
          </p:cNvSpPr>
          <p:nvPr/>
        </p:nvSpPr>
        <p:spPr bwMode="auto">
          <a:xfrm flipV="1">
            <a:off x="4876800" y="51054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1020" name="Text Box 28"/>
          <p:cNvSpPr txBox="1">
            <a:spLocks noChangeArrowheads="1"/>
          </p:cNvSpPr>
          <p:nvPr/>
        </p:nvSpPr>
        <p:spPr bwMode="auto">
          <a:xfrm>
            <a:off x="4495800" y="4800600"/>
            <a:ext cx="198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/>
          <a:lstStyle/>
          <a:p>
            <a:r>
              <a:rPr lang="en-US" altLang="zh-CN" sz="1600" i="1">
                <a:latin typeface="Times New Roman" pitchFamily="18" charset="0"/>
                <a:ea typeface="SimSun" pitchFamily="2" charset="-122"/>
              </a:rPr>
              <a:t>transform </a:t>
            </a:r>
            <a:r>
              <a:rPr lang="en-US" altLang="zh-CN" sz="1600">
                <a:latin typeface="Times New Roman" pitchFamily="18" charset="0"/>
                <a:ea typeface="SimSun" pitchFamily="2" charset="-122"/>
              </a:rPr>
              <a:t>(</a:t>
            </a:r>
            <a:r>
              <a:rPr lang="en-US" altLang="zh-CN" sz="1600" i="1">
                <a:latin typeface="Times New Roman" pitchFamily="18" charset="0"/>
                <a:ea typeface="SimSun" pitchFamily="2" charset="-122"/>
              </a:rPr>
              <a:t>Cylinder</a:t>
            </a:r>
            <a:r>
              <a:rPr lang="en-US" altLang="zh-CN" sz="1600">
                <a:latin typeface="Times New Roman" pitchFamily="18" charset="0"/>
                <a:ea typeface="SimSun" pitchFamily="2" charset="-122"/>
              </a:rPr>
              <a:t> 1)</a:t>
            </a:r>
            <a:endParaRPr lang="en-US" sz="1600">
              <a:latin typeface="Arial" charset="0"/>
            </a:endParaRP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581400" y="4038600"/>
            <a:ext cx="1257300" cy="685800"/>
            <a:chOff x="3677" y="4403"/>
            <a:chExt cx="1414" cy="786"/>
          </a:xfrm>
        </p:grpSpPr>
        <p:grpSp>
          <p:nvGrpSpPr>
            <p:cNvPr id="5" name="Group 30"/>
            <p:cNvGrpSpPr>
              <a:grpSpLocks/>
            </p:cNvGrpSpPr>
            <p:nvPr/>
          </p:nvGrpSpPr>
          <p:grpSpPr bwMode="auto">
            <a:xfrm>
              <a:off x="3677" y="4403"/>
              <a:ext cx="1414" cy="786"/>
              <a:chOff x="3677" y="4403"/>
              <a:chExt cx="1414" cy="786"/>
            </a:xfrm>
          </p:grpSpPr>
          <p:sp>
            <p:nvSpPr>
              <p:cNvPr id="341023" name="Line 31"/>
              <p:cNvSpPr>
                <a:spLocks noChangeShapeType="1"/>
              </p:cNvSpPr>
              <p:nvPr/>
            </p:nvSpPr>
            <p:spPr bwMode="auto">
              <a:xfrm flipV="1">
                <a:off x="3677" y="4665"/>
                <a:ext cx="513" cy="5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024" name="Line 32"/>
              <p:cNvSpPr>
                <a:spLocks noChangeShapeType="1"/>
              </p:cNvSpPr>
              <p:nvPr/>
            </p:nvSpPr>
            <p:spPr bwMode="auto">
              <a:xfrm flipH="1" flipV="1">
                <a:off x="4577" y="4665"/>
                <a:ext cx="514" cy="5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025" name="Oval 33"/>
              <p:cNvSpPr>
                <a:spLocks noChangeArrowheads="1"/>
              </p:cNvSpPr>
              <p:nvPr/>
            </p:nvSpPr>
            <p:spPr bwMode="auto">
              <a:xfrm>
                <a:off x="4191" y="4403"/>
                <a:ext cx="386" cy="39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1026" name="Text Box 34"/>
            <p:cNvSpPr txBox="1">
              <a:spLocks noChangeArrowheads="1"/>
            </p:cNvSpPr>
            <p:nvPr/>
          </p:nvSpPr>
          <p:spPr bwMode="auto">
            <a:xfrm>
              <a:off x="4191" y="4403"/>
              <a:ext cx="386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Times New Roman" pitchFamily="18" charset="0"/>
                  <a:ea typeface="SimSun" pitchFamily="2" charset="-122"/>
                </a:rPr>
                <a:t> </a:t>
              </a:r>
              <a:r>
                <a:rPr lang="en-US" altLang="zh-CN" sz="1600">
                  <a:latin typeface="Times New Roman" pitchFamily="18" charset="0"/>
                  <a:ea typeface="SimSun" pitchFamily="2" charset="-122"/>
                  <a:sym typeface="Symbol" pitchFamily="18" charset="2"/>
                </a:rPr>
                <a:t></a:t>
              </a:r>
              <a:endParaRPr lang="en-US" sz="1600">
                <a:latin typeface="Arial" charset="0"/>
              </a:endParaRPr>
            </a:p>
          </p:txBody>
        </p:sp>
      </p:grpSp>
      <p:sp>
        <p:nvSpPr>
          <p:cNvPr id="341027" name="Text Box 35"/>
          <p:cNvSpPr txBox="1">
            <a:spLocks noChangeArrowheads="1"/>
          </p:cNvSpPr>
          <p:nvPr/>
        </p:nvSpPr>
        <p:spPr bwMode="auto">
          <a:xfrm>
            <a:off x="5486400" y="43434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/>
          <a:lstStyle/>
          <a:p>
            <a:r>
              <a:rPr lang="en-US" altLang="zh-CN" sz="1600" i="1">
                <a:latin typeface="Times New Roman" pitchFamily="18" charset="0"/>
                <a:ea typeface="SimSun" pitchFamily="2" charset="-122"/>
              </a:rPr>
              <a:t>Block</a:t>
            </a:r>
            <a:r>
              <a:rPr lang="en-US" altLang="zh-CN" sz="1600">
                <a:latin typeface="Times New Roman" pitchFamily="18" charset="0"/>
                <a:ea typeface="SimSun" pitchFamily="2" charset="-122"/>
              </a:rPr>
              <a:t> 2</a:t>
            </a:r>
            <a:endParaRPr lang="en-US" sz="1600">
              <a:latin typeface="Arial" charset="0"/>
            </a:endParaRPr>
          </a:p>
        </p:txBody>
      </p:sp>
      <p:sp>
        <p:nvSpPr>
          <p:cNvPr id="341028" name="Line 36"/>
          <p:cNvSpPr>
            <a:spLocks noChangeShapeType="1"/>
          </p:cNvSpPr>
          <p:nvPr/>
        </p:nvSpPr>
        <p:spPr bwMode="auto">
          <a:xfrm flipV="1">
            <a:off x="5867400" y="3886200"/>
            <a:ext cx="1588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1029" name="Text Box 37"/>
          <p:cNvSpPr txBox="1">
            <a:spLocks noChangeArrowheads="1"/>
          </p:cNvSpPr>
          <p:nvPr/>
        </p:nvSpPr>
        <p:spPr bwMode="auto">
          <a:xfrm>
            <a:off x="5257800" y="350520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/>
          <a:lstStyle/>
          <a:p>
            <a:r>
              <a:rPr lang="en-US" altLang="zh-CN" sz="1600" i="1">
                <a:latin typeface="Times New Roman" pitchFamily="18" charset="0"/>
                <a:ea typeface="SimSun" pitchFamily="2" charset="-122"/>
              </a:rPr>
              <a:t>transform </a:t>
            </a:r>
            <a:r>
              <a:rPr lang="en-US" altLang="zh-CN" sz="1600">
                <a:latin typeface="Times New Roman" pitchFamily="18" charset="0"/>
                <a:ea typeface="SimSun" pitchFamily="2" charset="-122"/>
              </a:rPr>
              <a:t>(</a:t>
            </a:r>
            <a:r>
              <a:rPr lang="en-US" altLang="zh-CN" sz="1600" i="1">
                <a:latin typeface="Times New Roman" pitchFamily="18" charset="0"/>
                <a:ea typeface="SimSun" pitchFamily="2" charset="-122"/>
              </a:rPr>
              <a:t>Block</a:t>
            </a:r>
            <a:r>
              <a:rPr lang="en-US" altLang="zh-CN" sz="1600">
                <a:latin typeface="Times New Roman" pitchFamily="18" charset="0"/>
                <a:ea typeface="SimSun" pitchFamily="2" charset="-122"/>
              </a:rPr>
              <a:t> 2)</a:t>
            </a:r>
            <a:endParaRPr lang="en-US" sz="1600">
              <a:latin typeface="Arial" charset="0"/>
            </a:endParaRPr>
          </a:p>
        </p:txBody>
      </p:sp>
      <p:sp>
        <p:nvSpPr>
          <p:cNvPr id="341030" name="Text Box 38"/>
          <p:cNvSpPr txBox="1">
            <a:spLocks noChangeArrowheads="1"/>
          </p:cNvSpPr>
          <p:nvPr/>
        </p:nvSpPr>
        <p:spPr bwMode="auto">
          <a:xfrm>
            <a:off x="6934200" y="4343400"/>
            <a:ext cx="990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/>
          <a:lstStyle/>
          <a:p>
            <a:r>
              <a:rPr lang="en-US" altLang="zh-CN" sz="1600" i="1">
                <a:latin typeface="Times New Roman" pitchFamily="18" charset="0"/>
                <a:ea typeface="SimSun" pitchFamily="2" charset="-122"/>
              </a:rPr>
              <a:t>Cylinder</a:t>
            </a:r>
            <a:r>
              <a:rPr lang="en-US" altLang="zh-CN" sz="1600">
                <a:latin typeface="Times New Roman" pitchFamily="18" charset="0"/>
                <a:ea typeface="SimSun" pitchFamily="2" charset="-122"/>
              </a:rPr>
              <a:t> 2</a:t>
            </a:r>
            <a:endParaRPr lang="en-US" sz="1600">
              <a:latin typeface="Arial" charset="0"/>
            </a:endParaRPr>
          </a:p>
        </p:txBody>
      </p:sp>
      <p:sp>
        <p:nvSpPr>
          <p:cNvPr id="341031" name="Line 39"/>
          <p:cNvSpPr>
            <a:spLocks noChangeShapeType="1"/>
          </p:cNvSpPr>
          <p:nvPr/>
        </p:nvSpPr>
        <p:spPr bwMode="auto">
          <a:xfrm flipV="1">
            <a:off x="7543800" y="38862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1032" name="Text Box 40"/>
          <p:cNvSpPr txBox="1">
            <a:spLocks noChangeArrowheads="1"/>
          </p:cNvSpPr>
          <p:nvPr/>
        </p:nvSpPr>
        <p:spPr bwMode="auto">
          <a:xfrm>
            <a:off x="7162800" y="3581400"/>
            <a:ext cx="198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/>
          <a:lstStyle/>
          <a:p>
            <a:r>
              <a:rPr lang="en-US" altLang="zh-CN" sz="1600" i="1">
                <a:latin typeface="Times New Roman" pitchFamily="18" charset="0"/>
                <a:ea typeface="SimSun" pitchFamily="2" charset="-122"/>
              </a:rPr>
              <a:t>transform </a:t>
            </a:r>
            <a:r>
              <a:rPr lang="en-US" altLang="zh-CN" sz="1600">
                <a:latin typeface="Times New Roman" pitchFamily="18" charset="0"/>
                <a:ea typeface="SimSun" pitchFamily="2" charset="-122"/>
              </a:rPr>
              <a:t>(</a:t>
            </a:r>
            <a:r>
              <a:rPr lang="en-US" altLang="zh-CN" sz="1600" i="1">
                <a:latin typeface="Times New Roman" pitchFamily="18" charset="0"/>
                <a:ea typeface="SimSun" pitchFamily="2" charset="-122"/>
              </a:rPr>
              <a:t>Cylinder</a:t>
            </a:r>
            <a:r>
              <a:rPr lang="en-US" altLang="zh-CN" sz="1600">
                <a:latin typeface="Times New Roman" pitchFamily="18" charset="0"/>
                <a:ea typeface="SimSun" pitchFamily="2" charset="-122"/>
              </a:rPr>
              <a:t> 2)</a:t>
            </a:r>
            <a:endParaRPr lang="en-US" sz="1600">
              <a:latin typeface="Arial" charset="0"/>
            </a:endParaRPr>
          </a:p>
        </p:txBody>
      </p: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6248400" y="2819400"/>
            <a:ext cx="1257300" cy="685800"/>
            <a:chOff x="3677" y="4403"/>
            <a:chExt cx="1414" cy="786"/>
          </a:xfrm>
        </p:grpSpPr>
        <p:grpSp>
          <p:nvGrpSpPr>
            <p:cNvPr id="7" name="Group 42"/>
            <p:cNvGrpSpPr>
              <a:grpSpLocks/>
            </p:cNvGrpSpPr>
            <p:nvPr/>
          </p:nvGrpSpPr>
          <p:grpSpPr bwMode="auto">
            <a:xfrm>
              <a:off x="3677" y="4403"/>
              <a:ext cx="1414" cy="786"/>
              <a:chOff x="3677" y="4403"/>
              <a:chExt cx="1414" cy="786"/>
            </a:xfrm>
          </p:grpSpPr>
          <p:sp>
            <p:nvSpPr>
              <p:cNvPr id="341035" name="Line 43"/>
              <p:cNvSpPr>
                <a:spLocks noChangeShapeType="1"/>
              </p:cNvSpPr>
              <p:nvPr/>
            </p:nvSpPr>
            <p:spPr bwMode="auto">
              <a:xfrm flipV="1">
                <a:off x="3677" y="4665"/>
                <a:ext cx="513" cy="5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036" name="Line 44"/>
              <p:cNvSpPr>
                <a:spLocks noChangeShapeType="1"/>
              </p:cNvSpPr>
              <p:nvPr/>
            </p:nvSpPr>
            <p:spPr bwMode="auto">
              <a:xfrm flipH="1" flipV="1">
                <a:off x="4577" y="4665"/>
                <a:ext cx="514" cy="5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037" name="Oval 45"/>
              <p:cNvSpPr>
                <a:spLocks noChangeArrowheads="1"/>
              </p:cNvSpPr>
              <p:nvPr/>
            </p:nvSpPr>
            <p:spPr bwMode="auto">
              <a:xfrm>
                <a:off x="4191" y="4403"/>
                <a:ext cx="386" cy="39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1038" name="Text Box 46"/>
            <p:cNvSpPr txBox="1">
              <a:spLocks noChangeArrowheads="1"/>
            </p:cNvSpPr>
            <p:nvPr/>
          </p:nvSpPr>
          <p:spPr bwMode="auto">
            <a:xfrm>
              <a:off x="4191" y="4403"/>
              <a:ext cx="386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Times New Roman" pitchFamily="18" charset="0"/>
                  <a:ea typeface="SimSun" pitchFamily="2" charset="-122"/>
                </a:rPr>
                <a:t> </a:t>
              </a:r>
              <a:r>
                <a:rPr lang="en-US" altLang="zh-CN" sz="1600">
                  <a:latin typeface="Times New Roman" pitchFamily="18" charset="0"/>
                  <a:ea typeface="SimSun" pitchFamily="2" charset="-122"/>
                  <a:sym typeface="Symbol" pitchFamily="18" charset="2"/>
                </a:rPr>
                <a:t></a:t>
              </a:r>
              <a:endParaRPr lang="en-US" sz="1600">
                <a:latin typeface="Arial" charset="0"/>
              </a:endParaRPr>
            </a:p>
          </p:txBody>
        </p:sp>
      </p:grpSp>
      <p:grpSp>
        <p:nvGrpSpPr>
          <p:cNvPr id="8" name="Group 54"/>
          <p:cNvGrpSpPr>
            <a:grpSpLocks/>
          </p:cNvGrpSpPr>
          <p:nvPr/>
        </p:nvGrpSpPr>
        <p:grpSpPr bwMode="auto">
          <a:xfrm>
            <a:off x="4267200" y="2362200"/>
            <a:ext cx="2509838" cy="1676400"/>
            <a:chOff x="2496" y="1920"/>
            <a:chExt cx="1581" cy="1056"/>
          </a:xfrm>
        </p:grpSpPr>
        <p:sp>
          <p:nvSpPr>
            <p:cNvPr id="341041" name="Line 49"/>
            <p:cNvSpPr>
              <a:spLocks noChangeShapeType="1"/>
            </p:cNvSpPr>
            <p:nvPr/>
          </p:nvSpPr>
          <p:spPr bwMode="auto">
            <a:xfrm flipV="1">
              <a:off x="2496" y="2160"/>
              <a:ext cx="480" cy="8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042" name="Line 50"/>
            <p:cNvSpPr>
              <a:spLocks noChangeShapeType="1"/>
            </p:cNvSpPr>
            <p:nvPr/>
          </p:nvSpPr>
          <p:spPr bwMode="auto">
            <a:xfrm flipH="1" flipV="1">
              <a:off x="3264" y="2112"/>
              <a:ext cx="813" cy="1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53"/>
            <p:cNvGrpSpPr>
              <a:grpSpLocks/>
            </p:cNvGrpSpPr>
            <p:nvPr/>
          </p:nvGrpSpPr>
          <p:grpSpPr bwMode="auto">
            <a:xfrm>
              <a:off x="2976" y="1920"/>
              <a:ext cx="291" cy="377"/>
              <a:chOff x="2976" y="1920"/>
              <a:chExt cx="291" cy="377"/>
            </a:xfrm>
          </p:grpSpPr>
          <p:sp>
            <p:nvSpPr>
              <p:cNvPr id="341043" name="Oval 51"/>
              <p:cNvSpPr>
                <a:spLocks noChangeArrowheads="1"/>
              </p:cNvSpPr>
              <p:nvPr/>
            </p:nvSpPr>
            <p:spPr bwMode="auto">
              <a:xfrm>
                <a:off x="2976" y="1920"/>
                <a:ext cx="291" cy="32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044" name="Text Box 52"/>
              <p:cNvSpPr txBox="1">
                <a:spLocks noChangeArrowheads="1"/>
              </p:cNvSpPr>
              <p:nvPr/>
            </p:nvSpPr>
            <p:spPr bwMode="auto">
              <a:xfrm>
                <a:off x="3024" y="1968"/>
                <a:ext cx="224" cy="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1200">
                    <a:latin typeface="Times New Roman" pitchFamily="18" charset="0"/>
                    <a:ea typeface="SimSun" pitchFamily="2" charset="-122"/>
                  </a:rPr>
                  <a:t> </a:t>
                </a:r>
                <a:r>
                  <a:rPr lang="en-US" altLang="zh-CN" sz="1600">
                    <a:latin typeface="Times New Roman" pitchFamily="18" charset="0"/>
                    <a:ea typeface="SimSun" pitchFamily="2" charset="-122"/>
                  </a:rPr>
                  <a:t>+</a:t>
                </a:r>
                <a:endParaRPr lang="en-US" sz="1600">
                  <a:latin typeface="Arial" charset="0"/>
                </a:endParaRPr>
              </a:p>
            </p:txBody>
          </p:sp>
        </p:grpSp>
      </p:grpSp>
      <p:graphicFrame>
        <p:nvGraphicFramePr>
          <p:cNvPr id="53" name="Diagram 52"/>
          <p:cNvGraphicFramePr/>
          <p:nvPr/>
        </p:nvGraphicFramePr>
        <p:xfrm>
          <a:off x="0" y="1676400"/>
          <a:ext cx="15240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1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1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4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10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10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4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1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1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1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41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41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1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4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41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41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4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4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4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4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4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4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4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4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4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4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4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4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4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4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4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4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4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015" grpId="0"/>
      <p:bldP spid="341016" grpId="0" animBg="1"/>
      <p:bldP spid="341017" grpId="0"/>
      <p:bldP spid="341018" grpId="0"/>
      <p:bldP spid="341019" grpId="0" animBg="1"/>
      <p:bldP spid="341020" grpId="0"/>
      <p:bldP spid="341027" grpId="0"/>
      <p:bldP spid="341028" grpId="0" animBg="1"/>
      <p:bldP spid="341029" grpId="0"/>
      <p:bldP spid="341030" grpId="0"/>
      <p:bldP spid="341031" grpId="0" animBg="1"/>
      <p:bldP spid="3410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Boolean Operations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Two sets (solids) A and B, </a:t>
            </a:r>
          </a:p>
          <a:p>
            <a:pPr lvl="1"/>
            <a:r>
              <a:rPr lang="en-US" dirty="0"/>
              <a:t>Their </a:t>
            </a:r>
            <a:r>
              <a:rPr lang="en-US" i="1" dirty="0"/>
              <a:t>union</a:t>
            </a:r>
            <a:r>
              <a:rPr lang="en-US" dirty="0"/>
              <a:t> (A</a:t>
            </a:r>
            <a:r>
              <a:rPr lang="en-US" dirty="0">
                <a:sym typeface="Symbol" pitchFamily="18" charset="2"/>
              </a:rPr>
              <a:t></a:t>
            </a:r>
            <a:r>
              <a:rPr lang="en-US" dirty="0" smtClean="0"/>
              <a:t>B) </a:t>
            </a:r>
            <a:r>
              <a:rPr lang="en-US" dirty="0"/>
              <a:t>consists of all points belonging to A and B. </a:t>
            </a:r>
          </a:p>
          <a:p>
            <a:pPr lvl="1"/>
            <a:r>
              <a:rPr lang="en-US" dirty="0"/>
              <a:t>Their </a:t>
            </a:r>
            <a:r>
              <a:rPr lang="en-US" i="1" dirty="0"/>
              <a:t>intersection </a:t>
            </a:r>
            <a:r>
              <a:rPr lang="en-US" dirty="0"/>
              <a:t>(A</a:t>
            </a:r>
            <a:r>
              <a:rPr lang="en-US" dirty="0">
                <a:sym typeface="Symbol" pitchFamily="18" charset="2"/>
              </a:rPr>
              <a:t></a:t>
            </a:r>
            <a:r>
              <a:rPr lang="en-US" dirty="0"/>
              <a:t>B) consists of points common to both A and B </a:t>
            </a:r>
          </a:p>
          <a:p>
            <a:pPr lvl="1"/>
            <a:r>
              <a:rPr lang="en-US" dirty="0"/>
              <a:t>Their difference A – B consists of points in A but not in B. </a:t>
            </a:r>
          </a:p>
          <a:p>
            <a:pPr lvl="1"/>
            <a:r>
              <a:rPr lang="en-US" dirty="0"/>
              <a:t>Similarly, B – A would consist of points only in B and not in A. 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0" y="1676400"/>
          <a:ext cx="15240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914400" y="0"/>
            <a:ext cx="8229600" cy="984250"/>
          </a:xfrm>
        </p:spPr>
        <p:txBody>
          <a:bodyPr/>
          <a:lstStyle/>
          <a:p>
            <a:r>
              <a:rPr lang="en-US" dirty="0"/>
              <a:t>Example: Boolean Operations</a:t>
            </a:r>
          </a:p>
        </p:txBody>
      </p:sp>
      <p:pic>
        <p:nvPicPr>
          <p:cNvPr id="335876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743325" y="1141412"/>
            <a:ext cx="2193925" cy="1758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35878" name="Picture 6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371600" y="3352800"/>
            <a:ext cx="1557338" cy="18081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35880" name="Picture 8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2895600" y="3733800"/>
            <a:ext cx="1885950" cy="1441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35882" name="Picture 10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5"/>
          <a:srcRect/>
          <a:stretch>
            <a:fillRect/>
          </a:stretch>
        </p:blipFill>
        <p:spPr>
          <a:xfrm>
            <a:off x="5029200" y="3276600"/>
            <a:ext cx="2228850" cy="2003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35884" name="Picture 1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391400" y="3581400"/>
            <a:ext cx="1438275" cy="1428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35885" name="Rectangle 13"/>
          <p:cNvSpPr>
            <a:spLocks noChangeArrowheads="1"/>
          </p:cNvSpPr>
          <p:nvPr/>
        </p:nvSpPr>
        <p:spPr bwMode="auto">
          <a:xfrm>
            <a:off x="7105650" y="5348287"/>
            <a:ext cx="203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914400" algn="l"/>
                <a:tab pos="1943100" algn="l"/>
                <a:tab pos="3543300" algn="l"/>
                <a:tab pos="5143500" algn="l"/>
                <a:tab pos="6308725" algn="r"/>
              </a:tabLst>
            </a:pPr>
            <a:r>
              <a:rPr lang="en-US" dirty="0">
                <a:latin typeface="Arial" charset="0"/>
              </a:rPr>
              <a:t>(e) sphere – cube </a:t>
            </a:r>
          </a:p>
        </p:txBody>
      </p:sp>
      <p:sp>
        <p:nvSpPr>
          <p:cNvPr id="335886" name="Rectangle 14"/>
          <p:cNvSpPr>
            <a:spLocks noChangeArrowheads="1"/>
          </p:cNvSpPr>
          <p:nvPr/>
        </p:nvSpPr>
        <p:spPr bwMode="auto">
          <a:xfrm>
            <a:off x="1457325" y="5408612"/>
            <a:ext cx="1085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(b) union</a:t>
            </a:r>
          </a:p>
        </p:txBody>
      </p:sp>
      <p:sp>
        <p:nvSpPr>
          <p:cNvPr id="335887" name="Rectangle 15"/>
          <p:cNvSpPr>
            <a:spLocks noChangeArrowheads="1"/>
          </p:cNvSpPr>
          <p:nvPr/>
        </p:nvSpPr>
        <p:spPr bwMode="auto">
          <a:xfrm>
            <a:off x="2971800" y="5334000"/>
            <a:ext cx="168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charset="0"/>
              </a:rPr>
              <a:t>(c) intersection</a:t>
            </a:r>
          </a:p>
        </p:txBody>
      </p:sp>
      <p:sp>
        <p:nvSpPr>
          <p:cNvPr id="335888" name="Rectangle 16"/>
          <p:cNvSpPr>
            <a:spLocks noChangeArrowheads="1"/>
          </p:cNvSpPr>
          <p:nvPr/>
        </p:nvSpPr>
        <p:spPr bwMode="auto">
          <a:xfrm>
            <a:off x="5029200" y="5334000"/>
            <a:ext cx="1974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charset="0"/>
              </a:rPr>
              <a:t>(d) cube – sphere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0" y="1676400"/>
          <a:ext cx="15240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5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5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5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5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5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5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5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3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5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5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35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35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3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5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5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35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5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5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5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35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3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85" grpId="0"/>
      <p:bldP spid="335886" grpId="0"/>
      <p:bldP spid="335887" grpId="0"/>
      <p:bldP spid="33588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Euler operators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Given a polyhedron model, one may want to edit it by adding or deleting edges, vertices, faces and genus to create a new polyhedron </a:t>
            </a:r>
          </a:p>
          <a:p>
            <a:endParaRPr lang="en-US"/>
          </a:p>
          <a:p>
            <a:r>
              <a:rPr lang="en-US" i="1"/>
              <a:t>One can use Euler operators</a:t>
            </a:r>
            <a:r>
              <a:rPr lang="en-US"/>
              <a:t> 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0" y="1600200"/>
          <a:ext cx="15240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Make and Kill groups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Euler operators are written as </a:t>
            </a:r>
            <a:r>
              <a:rPr lang="en-US" sz="2800" i="1"/>
              <a:t>Mxyz</a:t>
            </a:r>
            <a:r>
              <a:rPr lang="en-US" sz="2800"/>
              <a:t> or </a:t>
            </a:r>
            <a:r>
              <a:rPr lang="en-US" sz="2800" i="1"/>
              <a:t>Kxyz</a:t>
            </a: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M for Make and K for Kill groups 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 i="1"/>
              <a:t>x</a:t>
            </a:r>
            <a:r>
              <a:rPr lang="en-US" sz="2800"/>
              <a:t>, </a:t>
            </a:r>
            <a:r>
              <a:rPr lang="en-US" sz="2800" i="1"/>
              <a:t>y</a:t>
            </a:r>
            <a:r>
              <a:rPr lang="en-US" sz="2800"/>
              <a:t> and </a:t>
            </a:r>
            <a:r>
              <a:rPr lang="en-US" sz="2800" i="1"/>
              <a:t>z</a:t>
            </a:r>
            <a:r>
              <a:rPr lang="en-US" sz="2800"/>
              <a:t> represent a vertex, edge, face, loop, shell or genus 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e.g., </a:t>
            </a:r>
            <a:r>
              <a:rPr lang="en-US" sz="2800" i="1"/>
              <a:t>MEV</a:t>
            </a:r>
            <a:r>
              <a:rPr lang="en-US" sz="2800"/>
              <a:t> </a:t>
            </a:r>
            <a:r>
              <a:rPr lang="en-US" sz="2800">
                <a:sym typeface="Symbol" pitchFamily="18" charset="2"/>
              </a:rPr>
              <a:t> </a:t>
            </a:r>
            <a:r>
              <a:rPr lang="en-US" sz="2800"/>
              <a:t>adding an edge and a vertex </a:t>
            </a:r>
          </a:p>
          <a:p>
            <a:pPr>
              <a:lnSpc>
                <a:spcPct val="90000"/>
              </a:lnSpc>
            </a:pPr>
            <a:r>
              <a:rPr lang="en-US" sz="2800" i="1"/>
              <a:t>        KEV  </a:t>
            </a:r>
            <a:r>
              <a:rPr lang="en-US" sz="2800">
                <a:sym typeface="Symbol" pitchFamily="18" charset="2"/>
              </a:rPr>
              <a:t></a:t>
            </a:r>
            <a:r>
              <a:rPr lang="en-US" sz="2800"/>
              <a:t> killing (deleting) an edge and a vertex 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0" y="1600200"/>
          <a:ext cx="15240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2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2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Operators and relation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Operators are designed such that </a:t>
            </a:r>
          </a:p>
          <a:p>
            <a:endParaRPr lang="en-US" sz="2800" i="1"/>
          </a:p>
          <a:p>
            <a:r>
              <a:rPr lang="en-US" sz="2800" i="1"/>
              <a:t>V – E + F – </a:t>
            </a:r>
            <a:r>
              <a:rPr lang="en-US" sz="2800"/>
              <a:t>(</a:t>
            </a:r>
            <a:r>
              <a:rPr lang="en-US" sz="2800" i="1"/>
              <a:t>L – F</a:t>
            </a:r>
            <a:r>
              <a:rPr lang="en-US" sz="2800"/>
              <a:t>) – 2(</a:t>
            </a:r>
            <a:r>
              <a:rPr lang="en-US" sz="2800" i="1"/>
              <a:t>S – G</a:t>
            </a:r>
            <a:r>
              <a:rPr lang="en-US" sz="2800"/>
              <a:t>) = 0 </a:t>
            </a:r>
          </a:p>
          <a:p>
            <a:endParaRPr lang="en-US" sz="2800"/>
          </a:p>
          <a:p>
            <a:r>
              <a:rPr lang="en-US" sz="2800"/>
              <a:t>is always satisfied</a:t>
            </a:r>
          </a:p>
          <a:p>
            <a:endParaRPr lang="en-US" sz="2800"/>
          </a:p>
          <a:p>
            <a:r>
              <a:rPr lang="en-US" sz="2800"/>
              <a:t>using a finite sequence of operators, any polyhedron can be constructed from any other, or from scratch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0" y="1600200"/>
          <a:ext cx="15240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162800" cy="755650"/>
          </a:xfrm>
        </p:spPr>
        <p:txBody>
          <a:bodyPr>
            <a:normAutofit fontScale="90000"/>
          </a:bodyPr>
          <a:lstStyle/>
          <a:p>
            <a:r>
              <a:rPr lang="en-US" dirty="0"/>
              <a:t>Make Group operators</a:t>
            </a:r>
          </a:p>
        </p:txBody>
      </p:sp>
      <p:graphicFrame>
        <p:nvGraphicFramePr>
          <p:cNvPr id="314789" name="Group 421"/>
          <p:cNvGraphicFramePr>
            <a:graphicFrameLocks noGrp="1"/>
          </p:cNvGraphicFramePr>
          <p:nvPr>
            <p:ph idx="1"/>
          </p:nvPr>
        </p:nvGraphicFramePr>
        <p:xfrm>
          <a:off x="914400" y="914400"/>
          <a:ext cx="8229600" cy="3962400"/>
        </p:xfrm>
        <a:graphic>
          <a:graphicData uri="http://schemas.openxmlformats.org/drawingml/2006/table">
            <a:tbl>
              <a:tblPr/>
              <a:tblGrid>
                <a:gridCol w="1143000"/>
                <a:gridCol w="2743200"/>
                <a:gridCol w="457200"/>
                <a:gridCol w="533400"/>
                <a:gridCol w="457200"/>
                <a:gridCol w="427038"/>
                <a:gridCol w="487362"/>
                <a:gridCol w="457200"/>
                <a:gridCol w="1524000"/>
              </a:tblGrid>
              <a:tr h="9911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Operator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Implication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V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F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L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G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Change in Euler-Poincaré formula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0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MEV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Make an edge and a vertex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+1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+1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0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MFE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Make a face and an edge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+1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+1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+1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72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MSFV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Make a shell, a face and a vertex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+1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+1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+1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+1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0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MSG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Make a shell and a genus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+1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+1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0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MEKL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Make an edge, Kill and loop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+1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4744" name="Rectangle 376"/>
          <p:cNvSpPr>
            <a:spLocks noChangeArrowheads="1"/>
          </p:cNvSpPr>
          <p:nvPr/>
        </p:nvSpPr>
        <p:spPr bwMode="auto">
          <a:xfrm>
            <a:off x="914400" y="2000572"/>
            <a:ext cx="11430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745" name="Rectangle 377"/>
          <p:cNvSpPr>
            <a:spLocks noChangeArrowheads="1"/>
          </p:cNvSpPr>
          <p:nvPr/>
        </p:nvSpPr>
        <p:spPr bwMode="auto">
          <a:xfrm>
            <a:off x="1981200" y="2000572"/>
            <a:ext cx="28194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746" name="Rectangle 378"/>
          <p:cNvSpPr>
            <a:spLocks noChangeArrowheads="1"/>
          </p:cNvSpPr>
          <p:nvPr/>
        </p:nvSpPr>
        <p:spPr bwMode="auto">
          <a:xfrm>
            <a:off x="4800600" y="2000572"/>
            <a:ext cx="4572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747" name="Rectangle 379"/>
          <p:cNvSpPr>
            <a:spLocks noChangeArrowheads="1"/>
          </p:cNvSpPr>
          <p:nvPr/>
        </p:nvSpPr>
        <p:spPr bwMode="auto">
          <a:xfrm>
            <a:off x="5257800" y="2000572"/>
            <a:ext cx="5334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748" name="Rectangle 380"/>
          <p:cNvSpPr>
            <a:spLocks noChangeArrowheads="1"/>
          </p:cNvSpPr>
          <p:nvPr/>
        </p:nvSpPr>
        <p:spPr bwMode="auto">
          <a:xfrm>
            <a:off x="5791200" y="2000572"/>
            <a:ext cx="4572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749" name="Rectangle 381"/>
          <p:cNvSpPr>
            <a:spLocks noChangeArrowheads="1"/>
          </p:cNvSpPr>
          <p:nvPr/>
        </p:nvSpPr>
        <p:spPr bwMode="auto">
          <a:xfrm>
            <a:off x="6248400" y="2000572"/>
            <a:ext cx="4572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750" name="Rectangle 382"/>
          <p:cNvSpPr>
            <a:spLocks noChangeArrowheads="1"/>
          </p:cNvSpPr>
          <p:nvPr/>
        </p:nvSpPr>
        <p:spPr bwMode="auto">
          <a:xfrm>
            <a:off x="6705600" y="2000572"/>
            <a:ext cx="4572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751" name="Rectangle 383"/>
          <p:cNvSpPr>
            <a:spLocks noChangeArrowheads="1"/>
          </p:cNvSpPr>
          <p:nvPr/>
        </p:nvSpPr>
        <p:spPr bwMode="auto">
          <a:xfrm>
            <a:off x="7162800" y="2000572"/>
            <a:ext cx="4572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752" name="Rectangle 384"/>
          <p:cNvSpPr>
            <a:spLocks noChangeArrowheads="1"/>
          </p:cNvSpPr>
          <p:nvPr/>
        </p:nvSpPr>
        <p:spPr bwMode="auto">
          <a:xfrm>
            <a:off x="7620000" y="2000572"/>
            <a:ext cx="15240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753" name="Rectangle 385"/>
          <p:cNvSpPr>
            <a:spLocks noChangeArrowheads="1"/>
          </p:cNvSpPr>
          <p:nvPr/>
        </p:nvSpPr>
        <p:spPr bwMode="auto">
          <a:xfrm>
            <a:off x="914400" y="2471420"/>
            <a:ext cx="114300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754" name="Rectangle 386"/>
          <p:cNvSpPr>
            <a:spLocks noChangeArrowheads="1"/>
          </p:cNvSpPr>
          <p:nvPr/>
        </p:nvSpPr>
        <p:spPr bwMode="auto">
          <a:xfrm>
            <a:off x="1981200" y="2471420"/>
            <a:ext cx="281940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755" name="Rectangle 387"/>
          <p:cNvSpPr>
            <a:spLocks noChangeArrowheads="1"/>
          </p:cNvSpPr>
          <p:nvPr/>
        </p:nvSpPr>
        <p:spPr bwMode="auto">
          <a:xfrm>
            <a:off x="4800600" y="2471420"/>
            <a:ext cx="45720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756" name="Rectangle 388"/>
          <p:cNvSpPr>
            <a:spLocks noChangeArrowheads="1"/>
          </p:cNvSpPr>
          <p:nvPr/>
        </p:nvSpPr>
        <p:spPr bwMode="auto">
          <a:xfrm>
            <a:off x="5257800" y="2471420"/>
            <a:ext cx="53340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757" name="Rectangle 389"/>
          <p:cNvSpPr>
            <a:spLocks noChangeArrowheads="1"/>
          </p:cNvSpPr>
          <p:nvPr/>
        </p:nvSpPr>
        <p:spPr bwMode="auto">
          <a:xfrm>
            <a:off x="5791200" y="2471420"/>
            <a:ext cx="45720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758" name="Rectangle 390"/>
          <p:cNvSpPr>
            <a:spLocks noChangeArrowheads="1"/>
          </p:cNvSpPr>
          <p:nvPr/>
        </p:nvSpPr>
        <p:spPr bwMode="auto">
          <a:xfrm>
            <a:off x="6248400" y="2471420"/>
            <a:ext cx="45720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759" name="Rectangle 391"/>
          <p:cNvSpPr>
            <a:spLocks noChangeArrowheads="1"/>
          </p:cNvSpPr>
          <p:nvPr/>
        </p:nvSpPr>
        <p:spPr bwMode="auto">
          <a:xfrm>
            <a:off x="6705600" y="2471420"/>
            <a:ext cx="45720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760" name="Rectangle 392"/>
          <p:cNvSpPr>
            <a:spLocks noChangeArrowheads="1"/>
          </p:cNvSpPr>
          <p:nvPr/>
        </p:nvSpPr>
        <p:spPr bwMode="auto">
          <a:xfrm>
            <a:off x="7162800" y="2471420"/>
            <a:ext cx="45720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761" name="Rectangle 393"/>
          <p:cNvSpPr>
            <a:spLocks noChangeArrowheads="1"/>
          </p:cNvSpPr>
          <p:nvPr/>
        </p:nvSpPr>
        <p:spPr bwMode="auto">
          <a:xfrm>
            <a:off x="7620000" y="2471420"/>
            <a:ext cx="152400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762" name="Rectangle 394"/>
          <p:cNvSpPr>
            <a:spLocks noChangeArrowheads="1"/>
          </p:cNvSpPr>
          <p:nvPr/>
        </p:nvSpPr>
        <p:spPr bwMode="auto">
          <a:xfrm>
            <a:off x="914400" y="3081020"/>
            <a:ext cx="11430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763" name="Rectangle 395"/>
          <p:cNvSpPr>
            <a:spLocks noChangeArrowheads="1"/>
          </p:cNvSpPr>
          <p:nvPr/>
        </p:nvSpPr>
        <p:spPr bwMode="auto">
          <a:xfrm>
            <a:off x="1981200" y="3081020"/>
            <a:ext cx="28194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764" name="Rectangle 396"/>
          <p:cNvSpPr>
            <a:spLocks noChangeArrowheads="1"/>
          </p:cNvSpPr>
          <p:nvPr/>
        </p:nvSpPr>
        <p:spPr bwMode="auto">
          <a:xfrm>
            <a:off x="4800600" y="3081020"/>
            <a:ext cx="4572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765" name="Rectangle 397"/>
          <p:cNvSpPr>
            <a:spLocks noChangeArrowheads="1"/>
          </p:cNvSpPr>
          <p:nvPr/>
        </p:nvSpPr>
        <p:spPr bwMode="auto">
          <a:xfrm>
            <a:off x="5257800" y="3081020"/>
            <a:ext cx="5334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766" name="Rectangle 398"/>
          <p:cNvSpPr>
            <a:spLocks noChangeArrowheads="1"/>
          </p:cNvSpPr>
          <p:nvPr/>
        </p:nvSpPr>
        <p:spPr bwMode="auto">
          <a:xfrm>
            <a:off x="5791200" y="3081020"/>
            <a:ext cx="4572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767" name="Rectangle 399"/>
          <p:cNvSpPr>
            <a:spLocks noChangeArrowheads="1"/>
          </p:cNvSpPr>
          <p:nvPr/>
        </p:nvSpPr>
        <p:spPr bwMode="auto">
          <a:xfrm>
            <a:off x="6248400" y="3081020"/>
            <a:ext cx="4572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768" name="Rectangle 400"/>
          <p:cNvSpPr>
            <a:spLocks noChangeArrowheads="1"/>
          </p:cNvSpPr>
          <p:nvPr/>
        </p:nvSpPr>
        <p:spPr bwMode="auto">
          <a:xfrm>
            <a:off x="6705600" y="3081020"/>
            <a:ext cx="4572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769" name="Rectangle 401"/>
          <p:cNvSpPr>
            <a:spLocks noChangeArrowheads="1"/>
          </p:cNvSpPr>
          <p:nvPr/>
        </p:nvSpPr>
        <p:spPr bwMode="auto">
          <a:xfrm>
            <a:off x="7162800" y="3081020"/>
            <a:ext cx="4572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770" name="Rectangle 402"/>
          <p:cNvSpPr>
            <a:spLocks noChangeArrowheads="1"/>
          </p:cNvSpPr>
          <p:nvPr/>
        </p:nvSpPr>
        <p:spPr bwMode="auto">
          <a:xfrm>
            <a:off x="7620000" y="3081020"/>
            <a:ext cx="15240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771" name="Rectangle 403"/>
          <p:cNvSpPr>
            <a:spLocks noChangeArrowheads="1"/>
          </p:cNvSpPr>
          <p:nvPr/>
        </p:nvSpPr>
        <p:spPr bwMode="auto">
          <a:xfrm>
            <a:off x="914400" y="3766820"/>
            <a:ext cx="11430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772" name="Rectangle 404"/>
          <p:cNvSpPr>
            <a:spLocks noChangeArrowheads="1"/>
          </p:cNvSpPr>
          <p:nvPr/>
        </p:nvSpPr>
        <p:spPr bwMode="auto">
          <a:xfrm>
            <a:off x="1981200" y="3766820"/>
            <a:ext cx="28194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773" name="Rectangle 405"/>
          <p:cNvSpPr>
            <a:spLocks noChangeArrowheads="1"/>
          </p:cNvSpPr>
          <p:nvPr/>
        </p:nvSpPr>
        <p:spPr bwMode="auto">
          <a:xfrm>
            <a:off x="4800600" y="3766820"/>
            <a:ext cx="4572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774" name="Rectangle 406"/>
          <p:cNvSpPr>
            <a:spLocks noChangeArrowheads="1"/>
          </p:cNvSpPr>
          <p:nvPr/>
        </p:nvSpPr>
        <p:spPr bwMode="auto">
          <a:xfrm>
            <a:off x="5257800" y="3766820"/>
            <a:ext cx="5334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775" name="Rectangle 407"/>
          <p:cNvSpPr>
            <a:spLocks noChangeArrowheads="1"/>
          </p:cNvSpPr>
          <p:nvPr/>
        </p:nvSpPr>
        <p:spPr bwMode="auto">
          <a:xfrm>
            <a:off x="5791200" y="3766820"/>
            <a:ext cx="4572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776" name="Rectangle 408"/>
          <p:cNvSpPr>
            <a:spLocks noChangeArrowheads="1"/>
          </p:cNvSpPr>
          <p:nvPr/>
        </p:nvSpPr>
        <p:spPr bwMode="auto">
          <a:xfrm>
            <a:off x="6248400" y="3766820"/>
            <a:ext cx="4572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777" name="Rectangle 409"/>
          <p:cNvSpPr>
            <a:spLocks noChangeArrowheads="1"/>
          </p:cNvSpPr>
          <p:nvPr/>
        </p:nvSpPr>
        <p:spPr bwMode="auto">
          <a:xfrm>
            <a:off x="6705600" y="3766820"/>
            <a:ext cx="4572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778" name="Rectangle 410"/>
          <p:cNvSpPr>
            <a:spLocks noChangeArrowheads="1"/>
          </p:cNvSpPr>
          <p:nvPr/>
        </p:nvSpPr>
        <p:spPr bwMode="auto">
          <a:xfrm>
            <a:off x="7162800" y="3766820"/>
            <a:ext cx="4572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779" name="Rectangle 411"/>
          <p:cNvSpPr>
            <a:spLocks noChangeArrowheads="1"/>
          </p:cNvSpPr>
          <p:nvPr/>
        </p:nvSpPr>
        <p:spPr bwMode="auto">
          <a:xfrm>
            <a:off x="7620000" y="3766820"/>
            <a:ext cx="15240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780" name="Rectangle 412"/>
          <p:cNvSpPr>
            <a:spLocks noChangeArrowheads="1"/>
          </p:cNvSpPr>
          <p:nvPr/>
        </p:nvSpPr>
        <p:spPr bwMode="auto">
          <a:xfrm>
            <a:off x="914400" y="4321828"/>
            <a:ext cx="1143000" cy="58799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781" name="Rectangle 413"/>
          <p:cNvSpPr>
            <a:spLocks noChangeArrowheads="1"/>
          </p:cNvSpPr>
          <p:nvPr/>
        </p:nvSpPr>
        <p:spPr bwMode="auto">
          <a:xfrm>
            <a:off x="1981200" y="4321828"/>
            <a:ext cx="2819400" cy="58799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782" name="Rectangle 414"/>
          <p:cNvSpPr>
            <a:spLocks noChangeArrowheads="1"/>
          </p:cNvSpPr>
          <p:nvPr/>
        </p:nvSpPr>
        <p:spPr bwMode="auto">
          <a:xfrm>
            <a:off x="4800600" y="4321828"/>
            <a:ext cx="457200" cy="58799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783" name="Rectangle 415"/>
          <p:cNvSpPr>
            <a:spLocks noChangeArrowheads="1"/>
          </p:cNvSpPr>
          <p:nvPr/>
        </p:nvSpPr>
        <p:spPr bwMode="auto">
          <a:xfrm>
            <a:off x="5257800" y="4321828"/>
            <a:ext cx="533400" cy="58799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784" name="Rectangle 416"/>
          <p:cNvSpPr>
            <a:spLocks noChangeArrowheads="1"/>
          </p:cNvSpPr>
          <p:nvPr/>
        </p:nvSpPr>
        <p:spPr bwMode="auto">
          <a:xfrm>
            <a:off x="5791200" y="4321828"/>
            <a:ext cx="457200" cy="58799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785" name="Rectangle 417"/>
          <p:cNvSpPr>
            <a:spLocks noChangeArrowheads="1"/>
          </p:cNvSpPr>
          <p:nvPr/>
        </p:nvSpPr>
        <p:spPr bwMode="auto">
          <a:xfrm>
            <a:off x="6248400" y="4321828"/>
            <a:ext cx="457200" cy="58799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786" name="Rectangle 418"/>
          <p:cNvSpPr>
            <a:spLocks noChangeArrowheads="1"/>
          </p:cNvSpPr>
          <p:nvPr/>
        </p:nvSpPr>
        <p:spPr bwMode="auto">
          <a:xfrm>
            <a:off x="6705600" y="4321828"/>
            <a:ext cx="457200" cy="58799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787" name="Rectangle 419"/>
          <p:cNvSpPr>
            <a:spLocks noChangeArrowheads="1"/>
          </p:cNvSpPr>
          <p:nvPr/>
        </p:nvSpPr>
        <p:spPr bwMode="auto">
          <a:xfrm>
            <a:off x="7162800" y="4321828"/>
            <a:ext cx="457200" cy="58799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788" name="Rectangle 420"/>
          <p:cNvSpPr>
            <a:spLocks noChangeArrowheads="1"/>
          </p:cNvSpPr>
          <p:nvPr/>
        </p:nvSpPr>
        <p:spPr bwMode="auto">
          <a:xfrm>
            <a:off x="7620000" y="4321828"/>
            <a:ext cx="1524000" cy="58799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0" name="Diagram 49"/>
          <p:cNvGraphicFramePr/>
          <p:nvPr/>
        </p:nvGraphicFramePr>
        <p:xfrm>
          <a:off x="0" y="4953000"/>
          <a:ext cx="15240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4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147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147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147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147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147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14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14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147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147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14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147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147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147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14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147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147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147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147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14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3147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147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147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14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3147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147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3147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3147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3147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3147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3147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314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3147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3147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3147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3147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3147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3147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314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3147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314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3147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3147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3147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3147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744" grpId="0" animBg="1"/>
      <p:bldP spid="314745" grpId="0" animBg="1"/>
      <p:bldP spid="314746" grpId="0" animBg="1"/>
      <p:bldP spid="314747" grpId="0" animBg="1"/>
      <p:bldP spid="314748" grpId="0" animBg="1"/>
      <p:bldP spid="314749" grpId="0" animBg="1"/>
      <p:bldP spid="314750" grpId="0" animBg="1"/>
      <p:bldP spid="314751" grpId="0" animBg="1"/>
      <p:bldP spid="314752" grpId="0" animBg="1"/>
      <p:bldP spid="314753" grpId="0" animBg="1"/>
      <p:bldP spid="314754" grpId="0" animBg="1"/>
      <p:bldP spid="314755" grpId="0" animBg="1"/>
      <p:bldP spid="314756" grpId="0" animBg="1"/>
      <p:bldP spid="314757" grpId="0" animBg="1"/>
      <p:bldP spid="314758" grpId="0" animBg="1"/>
      <p:bldP spid="314759" grpId="0" animBg="1"/>
      <p:bldP spid="314760" grpId="0" animBg="1"/>
      <p:bldP spid="314761" grpId="0" animBg="1"/>
      <p:bldP spid="314762" grpId="0" animBg="1"/>
      <p:bldP spid="314763" grpId="0" animBg="1"/>
      <p:bldP spid="314764" grpId="0" animBg="1"/>
      <p:bldP spid="314765" grpId="0" animBg="1"/>
      <p:bldP spid="314766" grpId="0" animBg="1"/>
      <p:bldP spid="314767" grpId="0" animBg="1"/>
      <p:bldP spid="314768" grpId="0" animBg="1"/>
      <p:bldP spid="314769" grpId="0" animBg="1"/>
      <p:bldP spid="314770" grpId="0" animBg="1"/>
      <p:bldP spid="314771" grpId="0" animBg="1"/>
      <p:bldP spid="314772" grpId="0" animBg="1"/>
      <p:bldP spid="314773" grpId="0" animBg="1"/>
      <p:bldP spid="314774" grpId="0" animBg="1"/>
      <p:bldP spid="314775" grpId="0" animBg="1"/>
      <p:bldP spid="314776" grpId="0" animBg="1"/>
      <p:bldP spid="314777" grpId="0" animBg="1"/>
      <p:bldP spid="314778" grpId="0" animBg="1"/>
      <p:bldP spid="314779" grpId="0" animBg="1"/>
      <p:bldP spid="314780" grpId="0" animBg="1"/>
      <p:bldP spid="314781" grpId="0" animBg="1"/>
      <p:bldP spid="314782" grpId="0" animBg="1"/>
      <p:bldP spid="314783" grpId="0" animBg="1"/>
      <p:bldP spid="314784" grpId="0" animBg="1"/>
      <p:bldP spid="314785" grpId="0" animBg="1"/>
      <p:bldP spid="314786" grpId="0" animBg="1"/>
      <p:bldP spid="314787" grpId="0" animBg="1"/>
      <p:bldP spid="3147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8750"/>
            <a:ext cx="8229600" cy="908050"/>
          </a:xfrm>
        </p:spPr>
        <p:txBody>
          <a:bodyPr/>
          <a:lstStyle/>
          <a:p>
            <a:r>
              <a:rPr lang="en-US" dirty="0"/>
              <a:t>Kill group Operators</a:t>
            </a:r>
          </a:p>
        </p:txBody>
      </p:sp>
      <p:graphicFrame>
        <p:nvGraphicFramePr>
          <p:cNvPr id="316855" name="Group 439"/>
          <p:cNvGraphicFramePr>
            <a:graphicFrameLocks noGrp="1"/>
          </p:cNvGraphicFramePr>
          <p:nvPr>
            <p:ph idx="1"/>
          </p:nvPr>
        </p:nvGraphicFramePr>
        <p:xfrm>
          <a:off x="762000" y="1295400"/>
          <a:ext cx="8382000" cy="3434715"/>
        </p:xfrm>
        <a:graphic>
          <a:graphicData uri="http://schemas.openxmlformats.org/drawingml/2006/table">
            <a:tbl>
              <a:tblPr/>
              <a:tblGrid>
                <a:gridCol w="1066800"/>
                <a:gridCol w="2895600"/>
                <a:gridCol w="457200"/>
                <a:gridCol w="457200"/>
                <a:gridCol w="457200"/>
                <a:gridCol w="457200"/>
                <a:gridCol w="457200"/>
                <a:gridCol w="457200"/>
                <a:gridCol w="1676400"/>
              </a:tblGrid>
              <a:tr h="657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Operator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Implication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V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F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L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G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Change in Euler-Poincaré formula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KEV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Kill an edge and a vertex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KFE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Kill a face and an edge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KSFV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Kill a shell, a face and a vertex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KSG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Kill a shell and a genus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KEML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Kill an edge, Make a loop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+1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6808" name="Rectangle 392"/>
          <p:cNvSpPr>
            <a:spLocks noChangeArrowheads="1"/>
          </p:cNvSpPr>
          <p:nvPr/>
        </p:nvSpPr>
        <p:spPr bwMode="auto">
          <a:xfrm>
            <a:off x="762000" y="24384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809" name="Rectangle 393"/>
          <p:cNvSpPr>
            <a:spLocks noChangeArrowheads="1"/>
          </p:cNvSpPr>
          <p:nvPr/>
        </p:nvSpPr>
        <p:spPr bwMode="auto">
          <a:xfrm>
            <a:off x="1828800" y="2438400"/>
            <a:ext cx="2895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810" name="Rectangle 394"/>
          <p:cNvSpPr>
            <a:spLocks noChangeArrowheads="1"/>
          </p:cNvSpPr>
          <p:nvPr/>
        </p:nvSpPr>
        <p:spPr bwMode="auto">
          <a:xfrm>
            <a:off x="4724400" y="24384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811" name="Rectangle 395"/>
          <p:cNvSpPr>
            <a:spLocks noChangeArrowheads="1"/>
          </p:cNvSpPr>
          <p:nvPr/>
        </p:nvSpPr>
        <p:spPr bwMode="auto">
          <a:xfrm>
            <a:off x="5181600" y="24384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812" name="Rectangle 396"/>
          <p:cNvSpPr>
            <a:spLocks noChangeArrowheads="1"/>
          </p:cNvSpPr>
          <p:nvPr/>
        </p:nvSpPr>
        <p:spPr bwMode="auto">
          <a:xfrm>
            <a:off x="5638800" y="24384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813" name="Rectangle 397"/>
          <p:cNvSpPr>
            <a:spLocks noChangeArrowheads="1"/>
          </p:cNvSpPr>
          <p:nvPr/>
        </p:nvSpPr>
        <p:spPr bwMode="auto">
          <a:xfrm>
            <a:off x="6096000" y="24384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814" name="Rectangle 398"/>
          <p:cNvSpPr>
            <a:spLocks noChangeArrowheads="1"/>
          </p:cNvSpPr>
          <p:nvPr/>
        </p:nvSpPr>
        <p:spPr bwMode="auto">
          <a:xfrm>
            <a:off x="6553200" y="24384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815" name="Rectangle 399"/>
          <p:cNvSpPr>
            <a:spLocks noChangeArrowheads="1"/>
          </p:cNvSpPr>
          <p:nvPr/>
        </p:nvSpPr>
        <p:spPr bwMode="auto">
          <a:xfrm>
            <a:off x="7010400" y="24384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816" name="Rectangle 400"/>
          <p:cNvSpPr>
            <a:spLocks noChangeArrowheads="1"/>
          </p:cNvSpPr>
          <p:nvPr/>
        </p:nvSpPr>
        <p:spPr bwMode="auto">
          <a:xfrm>
            <a:off x="7467600" y="2438400"/>
            <a:ext cx="1676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819" name="Rectangle 403"/>
          <p:cNvSpPr>
            <a:spLocks noChangeArrowheads="1"/>
          </p:cNvSpPr>
          <p:nvPr/>
        </p:nvSpPr>
        <p:spPr bwMode="auto">
          <a:xfrm>
            <a:off x="762000" y="28194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820" name="Rectangle 404"/>
          <p:cNvSpPr>
            <a:spLocks noChangeArrowheads="1"/>
          </p:cNvSpPr>
          <p:nvPr/>
        </p:nvSpPr>
        <p:spPr bwMode="auto">
          <a:xfrm>
            <a:off x="1828800" y="2819400"/>
            <a:ext cx="2895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821" name="Rectangle 405"/>
          <p:cNvSpPr>
            <a:spLocks noChangeArrowheads="1"/>
          </p:cNvSpPr>
          <p:nvPr/>
        </p:nvSpPr>
        <p:spPr bwMode="auto">
          <a:xfrm>
            <a:off x="4724400" y="28194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822" name="Rectangle 406"/>
          <p:cNvSpPr>
            <a:spLocks noChangeArrowheads="1"/>
          </p:cNvSpPr>
          <p:nvPr/>
        </p:nvSpPr>
        <p:spPr bwMode="auto">
          <a:xfrm>
            <a:off x="5181600" y="28194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823" name="Rectangle 407"/>
          <p:cNvSpPr>
            <a:spLocks noChangeArrowheads="1"/>
          </p:cNvSpPr>
          <p:nvPr/>
        </p:nvSpPr>
        <p:spPr bwMode="auto">
          <a:xfrm>
            <a:off x="5638800" y="28194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824" name="Rectangle 408"/>
          <p:cNvSpPr>
            <a:spLocks noChangeArrowheads="1"/>
          </p:cNvSpPr>
          <p:nvPr/>
        </p:nvSpPr>
        <p:spPr bwMode="auto">
          <a:xfrm>
            <a:off x="6096000" y="28194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825" name="Rectangle 409"/>
          <p:cNvSpPr>
            <a:spLocks noChangeArrowheads="1"/>
          </p:cNvSpPr>
          <p:nvPr/>
        </p:nvSpPr>
        <p:spPr bwMode="auto">
          <a:xfrm>
            <a:off x="6553200" y="28194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826" name="Rectangle 410"/>
          <p:cNvSpPr>
            <a:spLocks noChangeArrowheads="1"/>
          </p:cNvSpPr>
          <p:nvPr/>
        </p:nvSpPr>
        <p:spPr bwMode="auto">
          <a:xfrm>
            <a:off x="7010400" y="28194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827" name="Rectangle 411"/>
          <p:cNvSpPr>
            <a:spLocks noChangeArrowheads="1"/>
          </p:cNvSpPr>
          <p:nvPr/>
        </p:nvSpPr>
        <p:spPr bwMode="auto">
          <a:xfrm>
            <a:off x="7467600" y="2819400"/>
            <a:ext cx="1676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828" name="Rectangle 412"/>
          <p:cNvSpPr>
            <a:spLocks noChangeArrowheads="1"/>
          </p:cNvSpPr>
          <p:nvPr/>
        </p:nvSpPr>
        <p:spPr bwMode="auto">
          <a:xfrm>
            <a:off x="762000" y="3200400"/>
            <a:ext cx="106680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829" name="Rectangle 413"/>
          <p:cNvSpPr>
            <a:spLocks noChangeArrowheads="1"/>
          </p:cNvSpPr>
          <p:nvPr/>
        </p:nvSpPr>
        <p:spPr bwMode="auto">
          <a:xfrm>
            <a:off x="1828800" y="3200400"/>
            <a:ext cx="289560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830" name="Rectangle 414"/>
          <p:cNvSpPr>
            <a:spLocks noChangeArrowheads="1"/>
          </p:cNvSpPr>
          <p:nvPr/>
        </p:nvSpPr>
        <p:spPr bwMode="auto">
          <a:xfrm>
            <a:off x="4724400" y="32004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831" name="Rectangle 415"/>
          <p:cNvSpPr>
            <a:spLocks noChangeArrowheads="1"/>
          </p:cNvSpPr>
          <p:nvPr/>
        </p:nvSpPr>
        <p:spPr bwMode="auto">
          <a:xfrm>
            <a:off x="5181600" y="32004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832" name="Rectangle 416"/>
          <p:cNvSpPr>
            <a:spLocks noChangeArrowheads="1"/>
          </p:cNvSpPr>
          <p:nvPr/>
        </p:nvSpPr>
        <p:spPr bwMode="auto">
          <a:xfrm>
            <a:off x="5638800" y="32004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833" name="Rectangle 417"/>
          <p:cNvSpPr>
            <a:spLocks noChangeArrowheads="1"/>
          </p:cNvSpPr>
          <p:nvPr/>
        </p:nvSpPr>
        <p:spPr bwMode="auto">
          <a:xfrm>
            <a:off x="6096000" y="32004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834" name="Rectangle 418"/>
          <p:cNvSpPr>
            <a:spLocks noChangeArrowheads="1"/>
          </p:cNvSpPr>
          <p:nvPr/>
        </p:nvSpPr>
        <p:spPr bwMode="auto">
          <a:xfrm>
            <a:off x="6553200" y="32004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835" name="Rectangle 419"/>
          <p:cNvSpPr>
            <a:spLocks noChangeArrowheads="1"/>
          </p:cNvSpPr>
          <p:nvPr/>
        </p:nvSpPr>
        <p:spPr bwMode="auto">
          <a:xfrm>
            <a:off x="7010400" y="32004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836" name="Rectangle 420"/>
          <p:cNvSpPr>
            <a:spLocks noChangeArrowheads="1"/>
          </p:cNvSpPr>
          <p:nvPr/>
        </p:nvSpPr>
        <p:spPr bwMode="auto">
          <a:xfrm>
            <a:off x="7467600" y="3200400"/>
            <a:ext cx="167640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837" name="Rectangle 421"/>
          <p:cNvSpPr>
            <a:spLocks noChangeArrowheads="1"/>
          </p:cNvSpPr>
          <p:nvPr/>
        </p:nvSpPr>
        <p:spPr bwMode="auto">
          <a:xfrm>
            <a:off x="762000" y="38100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838" name="Rectangle 422"/>
          <p:cNvSpPr>
            <a:spLocks noChangeArrowheads="1"/>
          </p:cNvSpPr>
          <p:nvPr/>
        </p:nvSpPr>
        <p:spPr bwMode="auto">
          <a:xfrm>
            <a:off x="1828800" y="3810000"/>
            <a:ext cx="2895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839" name="Rectangle 423"/>
          <p:cNvSpPr>
            <a:spLocks noChangeArrowheads="1"/>
          </p:cNvSpPr>
          <p:nvPr/>
        </p:nvSpPr>
        <p:spPr bwMode="auto">
          <a:xfrm>
            <a:off x="4724400" y="38100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840" name="Rectangle 424"/>
          <p:cNvSpPr>
            <a:spLocks noChangeArrowheads="1"/>
          </p:cNvSpPr>
          <p:nvPr/>
        </p:nvSpPr>
        <p:spPr bwMode="auto">
          <a:xfrm>
            <a:off x="5181600" y="38100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841" name="Rectangle 425"/>
          <p:cNvSpPr>
            <a:spLocks noChangeArrowheads="1"/>
          </p:cNvSpPr>
          <p:nvPr/>
        </p:nvSpPr>
        <p:spPr bwMode="auto">
          <a:xfrm>
            <a:off x="5638800" y="38100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842" name="Rectangle 426"/>
          <p:cNvSpPr>
            <a:spLocks noChangeArrowheads="1"/>
          </p:cNvSpPr>
          <p:nvPr/>
        </p:nvSpPr>
        <p:spPr bwMode="auto">
          <a:xfrm>
            <a:off x="6096000" y="38100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843" name="Rectangle 427"/>
          <p:cNvSpPr>
            <a:spLocks noChangeArrowheads="1"/>
          </p:cNvSpPr>
          <p:nvPr/>
        </p:nvSpPr>
        <p:spPr bwMode="auto">
          <a:xfrm>
            <a:off x="6553200" y="38100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844" name="Rectangle 428"/>
          <p:cNvSpPr>
            <a:spLocks noChangeArrowheads="1"/>
          </p:cNvSpPr>
          <p:nvPr/>
        </p:nvSpPr>
        <p:spPr bwMode="auto">
          <a:xfrm>
            <a:off x="7010400" y="38100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845" name="Rectangle 429"/>
          <p:cNvSpPr>
            <a:spLocks noChangeArrowheads="1"/>
          </p:cNvSpPr>
          <p:nvPr/>
        </p:nvSpPr>
        <p:spPr bwMode="auto">
          <a:xfrm>
            <a:off x="7467600" y="38100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846" name="Rectangle 430"/>
          <p:cNvSpPr>
            <a:spLocks noChangeArrowheads="1"/>
          </p:cNvSpPr>
          <p:nvPr/>
        </p:nvSpPr>
        <p:spPr bwMode="auto">
          <a:xfrm>
            <a:off x="762000" y="42672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847" name="Rectangle 431"/>
          <p:cNvSpPr>
            <a:spLocks noChangeArrowheads="1"/>
          </p:cNvSpPr>
          <p:nvPr/>
        </p:nvSpPr>
        <p:spPr bwMode="auto">
          <a:xfrm>
            <a:off x="1828800" y="4267200"/>
            <a:ext cx="2895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848" name="Rectangle 432"/>
          <p:cNvSpPr>
            <a:spLocks noChangeArrowheads="1"/>
          </p:cNvSpPr>
          <p:nvPr/>
        </p:nvSpPr>
        <p:spPr bwMode="auto">
          <a:xfrm>
            <a:off x="4724400" y="42672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849" name="Rectangle 433"/>
          <p:cNvSpPr>
            <a:spLocks noChangeArrowheads="1"/>
          </p:cNvSpPr>
          <p:nvPr/>
        </p:nvSpPr>
        <p:spPr bwMode="auto">
          <a:xfrm>
            <a:off x="5181600" y="42672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850" name="Rectangle 434"/>
          <p:cNvSpPr>
            <a:spLocks noChangeArrowheads="1"/>
          </p:cNvSpPr>
          <p:nvPr/>
        </p:nvSpPr>
        <p:spPr bwMode="auto">
          <a:xfrm>
            <a:off x="5638800" y="42672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851" name="Rectangle 435"/>
          <p:cNvSpPr>
            <a:spLocks noChangeArrowheads="1"/>
          </p:cNvSpPr>
          <p:nvPr/>
        </p:nvSpPr>
        <p:spPr bwMode="auto">
          <a:xfrm>
            <a:off x="6096000" y="42672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852" name="Rectangle 436"/>
          <p:cNvSpPr>
            <a:spLocks noChangeArrowheads="1"/>
          </p:cNvSpPr>
          <p:nvPr/>
        </p:nvSpPr>
        <p:spPr bwMode="auto">
          <a:xfrm>
            <a:off x="6553200" y="42672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853" name="Rectangle 437"/>
          <p:cNvSpPr>
            <a:spLocks noChangeArrowheads="1"/>
          </p:cNvSpPr>
          <p:nvPr/>
        </p:nvSpPr>
        <p:spPr bwMode="auto">
          <a:xfrm>
            <a:off x="7010400" y="42672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854" name="Rectangle 438"/>
          <p:cNvSpPr>
            <a:spLocks noChangeArrowheads="1"/>
          </p:cNvSpPr>
          <p:nvPr/>
        </p:nvSpPr>
        <p:spPr bwMode="auto">
          <a:xfrm>
            <a:off x="7467600" y="4267200"/>
            <a:ext cx="1676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9" name="Diagram 48"/>
          <p:cNvGraphicFramePr/>
          <p:nvPr/>
        </p:nvGraphicFramePr>
        <p:xfrm>
          <a:off x="0" y="4876800"/>
          <a:ext cx="15240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68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168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168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168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168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168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16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168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168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168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168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168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168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168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168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168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168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168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168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168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3168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168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168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168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3168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168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3168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3168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3168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316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316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3168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3168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3168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3168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3168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3168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3168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3168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3168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3168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3168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3168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3168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3168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808" grpId="0" animBg="1"/>
      <p:bldP spid="316809" grpId="0" animBg="1"/>
      <p:bldP spid="316810" grpId="0" animBg="1"/>
      <p:bldP spid="316811" grpId="0" animBg="1"/>
      <p:bldP spid="316812" grpId="0" animBg="1"/>
      <p:bldP spid="316813" grpId="0" animBg="1"/>
      <p:bldP spid="316814" grpId="0" animBg="1"/>
      <p:bldP spid="316815" grpId="0" animBg="1"/>
      <p:bldP spid="316816" grpId="0" animBg="1"/>
      <p:bldP spid="316819" grpId="0" animBg="1"/>
      <p:bldP spid="316820" grpId="0" animBg="1"/>
      <p:bldP spid="316821" grpId="0" animBg="1"/>
      <p:bldP spid="316822" grpId="0" animBg="1"/>
      <p:bldP spid="316823" grpId="0" animBg="1"/>
      <p:bldP spid="316824" grpId="0" animBg="1"/>
      <p:bldP spid="316825" grpId="0" animBg="1"/>
      <p:bldP spid="316826" grpId="0" animBg="1"/>
      <p:bldP spid="316827" grpId="0" animBg="1"/>
      <p:bldP spid="316828" grpId="0" animBg="1"/>
      <p:bldP spid="316829" grpId="0" animBg="1"/>
      <p:bldP spid="316830" grpId="0" animBg="1"/>
      <p:bldP spid="316831" grpId="0" animBg="1"/>
      <p:bldP spid="316832" grpId="0" animBg="1"/>
      <p:bldP spid="316833" grpId="0" animBg="1"/>
      <p:bldP spid="316834" grpId="0" animBg="1"/>
      <p:bldP spid="316835" grpId="0" animBg="1"/>
      <p:bldP spid="316836" grpId="0" animBg="1"/>
      <p:bldP spid="316837" grpId="0" animBg="1"/>
      <p:bldP spid="316838" grpId="0" animBg="1"/>
      <p:bldP spid="316839" grpId="0" animBg="1"/>
      <p:bldP spid="316840" grpId="0" animBg="1"/>
      <p:bldP spid="316841" grpId="0" animBg="1"/>
      <p:bldP spid="316842" grpId="0" animBg="1"/>
      <p:bldP spid="316843" grpId="0" animBg="1"/>
      <p:bldP spid="316844" grpId="0" animBg="1"/>
      <p:bldP spid="316845" grpId="0" animBg="1"/>
      <p:bldP spid="316846" grpId="0" animBg="1"/>
      <p:bldP spid="316847" grpId="0" animBg="1"/>
      <p:bldP spid="316848" grpId="0" animBg="1"/>
      <p:bldP spid="316849" grpId="0" animBg="1"/>
      <p:bldP spid="316850" grpId="0" animBg="1"/>
      <p:bldP spid="316851" grpId="0" animBg="1"/>
      <p:bldP spid="316852" grpId="0" animBg="1"/>
      <p:bldP spid="316853" grpId="0" animBg="1"/>
      <p:bldP spid="3168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622" name="Freeform 1270"/>
          <p:cNvSpPr>
            <a:spLocks/>
          </p:cNvSpPr>
          <p:nvPr/>
        </p:nvSpPr>
        <p:spPr bwMode="auto">
          <a:xfrm>
            <a:off x="6716712" y="3429000"/>
            <a:ext cx="1143000" cy="2209800"/>
          </a:xfrm>
          <a:custGeom>
            <a:avLst/>
            <a:gdLst/>
            <a:ahLst/>
            <a:cxnLst>
              <a:cxn ang="0">
                <a:pos x="0" y="1392"/>
              </a:cxn>
              <a:cxn ang="0">
                <a:pos x="0" y="432"/>
              </a:cxn>
              <a:cxn ang="0">
                <a:pos x="720" y="0"/>
              </a:cxn>
              <a:cxn ang="0">
                <a:pos x="720" y="960"/>
              </a:cxn>
              <a:cxn ang="0">
                <a:pos x="0" y="1392"/>
              </a:cxn>
            </a:cxnLst>
            <a:rect l="0" t="0" r="r" b="b"/>
            <a:pathLst>
              <a:path w="720" h="1392">
                <a:moveTo>
                  <a:pt x="0" y="1392"/>
                </a:moveTo>
                <a:lnTo>
                  <a:pt x="0" y="432"/>
                </a:lnTo>
                <a:lnTo>
                  <a:pt x="720" y="0"/>
                </a:lnTo>
                <a:lnTo>
                  <a:pt x="720" y="960"/>
                </a:lnTo>
                <a:lnTo>
                  <a:pt x="0" y="139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7618" name="Freeform 1266"/>
          <p:cNvSpPr>
            <a:spLocks/>
          </p:cNvSpPr>
          <p:nvPr/>
        </p:nvSpPr>
        <p:spPr bwMode="auto">
          <a:xfrm>
            <a:off x="7859712" y="3429000"/>
            <a:ext cx="990600" cy="1981200"/>
          </a:xfrm>
          <a:custGeom>
            <a:avLst/>
            <a:gdLst/>
            <a:ahLst/>
            <a:cxnLst>
              <a:cxn ang="0">
                <a:pos x="0" y="960"/>
              </a:cxn>
              <a:cxn ang="0">
                <a:pos x="0" y="0"/>
              </a:cxn>
              <a:cxn ang="0">
                <a:pos x="624" y="288"/>
              </a:cxn>
              <a:cxn ang="0">
                <a:pos x="624" y="1248"/>
              </a:cxn>
              <a:cxn ang="0">
                <a:pos x="0" y="960"/>
              </a:cxn>
            </a:cxnLst>
            <a:rect l="0" t="0" r="r" b="b"/>
            <a:pathLst>
              <a:path w="624" h="1248">
                <a:moveTo>
                  <a:pt x="0" y="960"/>
                </a:moveTo>
                <a:lnTo>
                  <a:pt x="0" y="0"/>
                </a:lnTo>
                <a:lnTo>
                  <a:pt x="624" y="288"/>
                </a:lnTo>
                <a:lnTo>
                  <a:pt x="624" y="1248"/>
                </a:lnTo>
                <a:lnTo>
                  <a:pt x="0" y="96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229600" cy="125888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Cube construction</a:t>
            </a:r>
            <a:br>
              <a:rPr lang="en-US" dirty="0"/>
            </a:br>
            <a:r>
              <a:rPr lang="en-US" dirty="0"/>
              <a:t>using Euler Operators</a:t>
            </a:r>
          </a:p>
        </p:txBody>
      </p:sp>
      <p:graphicFrame>
        <p:nvGraphicFramePr>
          <p:cNvPr id="357446" name="Group 1094"/>
          <p:cNvGraphicFramePr>
            <a:graphicFrameLocks noGrp="1"/>
          </p:cNvGraphicFramePr>
          <p:nvPr>
            <p:ph idx="1"/>
          </p:nvPr>
        </p:nvGraphicFramePr>
        <p:xfrm>
          <a:off x="1828800" y="1371600"/>
          <a:ext cx="4724400" cy="4730115"/>
        </p:xfrm>
        <a:graphic>
          <a:graphicData uri="http://schemas.openxmlformats.org/drawingml/2006/table">
            <a:tbl>
              <a:tblPr/>
              <a:tblGrid>
                <a:gridCol w="1447800"/>
                <a:gridCol w="533400"/>
                <a:gridCol w="609600"/>
                <a:gridCol w="533400"/>
                <a:gridCol w="533400"/>
                <a:gridCol w="533400"/>
                <a:gridCol w="5334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Operator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V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F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L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G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MSFV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+1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+1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+1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+1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MEV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+1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+1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MEV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+1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+1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MEV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+1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+1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MEV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+1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+1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MEV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+1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+1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MFE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+1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+1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+1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MEV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+1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+1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MFE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MFE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MFE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MFE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MEV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+1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>
                          <a:tab pos="6308725" algn="r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+1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9072" name="Rectangle 608"/>
          <p:cNvSpPr>
            <a:spLocks noChangeArrowheads="1"/>
          </p:cNvSpPr>
          <p:nvPr/>
        </p:nvSpPr>
        <p:spPr bwMode="auto">
          <a:xfrm>
            <a:off x="3346450" y="2846388"/>
            <a:ext cx="12477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722"/>
          <p:cNvGrpSpPr>
            <a:grpSpLocks/>
          </p:cNvGrpSpPr>
          <p:nvPr/>
        </p:nvGrpSpPr>
        <p:grpSpPr bwMode="auto">
          <a:xfrm>
            <a:off x="6716712" y="3429000"/>
            <a:ext cx="2133600" cy="2667000"/>
            <a:chOff x="3888" y="1152"/>
            <a:chExt cx="1344" cy="1680"/>
          </a:xfrm>
        </p:grpSpPr>
        <p:sp>
          <p:nvSpPr>
            <p:cNvPr id="319179" name="Line 715"/>
            <p:cNvSpPr>
              <a:spLocks noChangeShapeType="1"/>
            </p:cNvSpPr>
            <p:nvPr/>
          </p:nvSpPr>
          <p:spPr bwMode="auto">
            <a:xfrm flipV="1">
              <a:off x="3888" y="2112"/>
              <a:ext cx="72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721"/>
            <p:cNvGrpSpPr>
              <a:grpSpLocks/>
            </p:cNvGrpSpPr>
            <p:nvPr/>
          </p:nvGrpSpPr>
          <p:grpSpPr bwMode="auto">
            <a:xfrm>
              <a:off x="3888" y="1152"/>
              <a:ext cx="1344" cy="1680"/>
              <a:chOff x="3888" y="1152"/>
              <a:chExt cx="1344" cy="1680"/>
            </a:xfrm>
          </p:grpSpPr>
          <p:grpSp>
            <p:nvGrpSpPr>
              <p:cNvPr id="4" name="Group 709"/>
              <p:cNvGrpSpPr>
                <a:grpSpLocks/>
              </p:cNvGrpSpPr>
              <p:nvPr/>
            </p:nvGrpSpPr>
            <p:grpSpPr bwMode="auto">
              <a:xfrm>
                <a:off x="3888" y="1584"/>
                <a:ext cx="624" cy="1248"/>
                <a:chOff x="3840" y="1296"/>
                <a:chExt cx="624" cy="1248"/>
              </a:xfrm>
            </p:grpSpPr>
            <p:sp>
              <p:nvSpPr>
                <p:cNvPr id="319169" name="Line 705"/>
                <p:cNvSpPr>
                  <a:spLocks noChangeShapeType="1"/>
                </p:cNvSpPr>
                <p:nvPr/>
              </p:nvSpPr>
              <p:spPr bwMode="auto">
                <a:xfrm>
                  <a:off x="4464" y="1584"/>
                  <a:ext cx="0" cy="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170" name="Line 706"/>
                <p:cNvSpPr>
                  <a:spLocks noChangeShapeType="1"/>
                </p:cNvSpPr>
                <p:nvPr/>
              </p:nvSpPr>
              <p:spPr bwMode="auto">
                <a:xfrm flipH="1" flipV="1">
                  <a:off x="3840" y="2256"/>
                  <a:ext cx="624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171" name="Line 707"/>
                <p:cNvSpPr>
                  <a:spLocks noChangeShapeType="1"/>
                </p:cNvSpPr>
                <p:nvPr/>
              </p:nvSpPr>
              <p:spPr bwMode="auto">
                <a:xfrm flipH="1" flipV="1">
                  <a:off x="3840" y="1296"/>
                  <a:ext cx="624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172" name="Line 708"/>
                <p:cNvSpPr>
                  <a:spLocks noChangeShapeType="1"/>
                </p:cNvSpPr>
                <p:nvPr/>
              </p:nvSpPr>
              <p:spPr bwMode="auto">
                <a:xfrm>
                  <a:off x="3840" y="1296"/>
                  <a:ext cx="0" cy="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9175" name="Line 711"/>
              <p:cNvSpPr>
                <a:spLocks noChangeShapeType="1"/>
              </p:cNvSpPr>
              <p:nvPr/>
            </p:nvSpPr>
            <p:spPr bwMode="auto">
              <a:xfrm flipV="1">
                <a:off x="4512" y="2400"/>
                <a:ext cx="72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176" name="Line 712"/>
              <p:cNvSpPr>
                <a:spLocks noChangeShapeType="1"/>
              </p:cNvSpPr>
              <p:nvPr/>
            </p:nvSpPr>
            <p:spPr bwMode="auto">
              <a:xfrm flipV="1">
                <a:off x="4512" y="1440"/>
                <a:ext cx="72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177" name="Line 713"/>
              <p:cNvSpPr>
                <a:spLocks noChangeShapeType="1"/>
              </p:cNvSpPr>
              <p:nvPr/>
            </p:nvSpPr>
            <p:spPr bwMode="auto">
              <a:xfrm>
                <a:off x="5232" y="1440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180" name="Line 716"/>
              <p:cNvSpPr>
                <a:spLocks noChangeShapeType="1"/>
              </p:cNvSpPr>
              <p:nvPr/>
            </p:nvSpPr>
            <p:spPr bwMode="auto">
              <a:xfrm flipV="1">
                <a:off x="3888" y="1152"/>
                <a:ext cx="72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182" name="Line 718"/>
              <p:cNvSpPr>
                <a:spLocks noChangeShapeType="1"/>
              </p:cNvSpPr>
              <p:nvPr/>
            </p:nvSpPr>
            <p:spPr bwMode="auto">
              <a:xfrm>
                <a:off x="4608" y="1152"/>
                <a:ext cx="62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183" name="Line 719"/>
              <p:cNvSpPr>
                <a:spLocks noChangeShapeType="1"/>
              </p:cNvSpPr>
              <p:nvPr/>
            </p:nvSpPr>
            <p:spPr bwMode="auto">
              <a:xfrm>
                <a:off x="4608" y="1152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184" name="Line 720"/>
              <p:cNvSpPr>
                <a:spLocks noChangeShapeType="1"/>
              </p:cNvSpPr>
              <p:nvPr/>
            </p:nvSpPr>
            <p:spPr bwMode="auto">
              <a:xfrm>
                <a:off x="4608" y="2112"/>
                <a:ext cx="62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19187" name="Freeform 723"/>
          <p:cNvSpPr>
            <a:spLocks/>
          </p:cNvSpPr>
          <p:nvPr/>
        </p:nvSpPr>
        <p:spPr bwMode="auto">
          <a:xfrm>
            <a:off x="6716712" y="4953000"/>
            <a:ext cx="2133600" cy="1143000"/>
          </a:xfrm>
          <a:custGeom>
            <a:avLst/>
            <a:gdLst/>
            <a:ahLst/>
            <a:cxnLst>
              <a:cxn ang="0">
                <a:pos x="0" y="432"/>
              </a:cxn>
              <a:cxn ang="0">
                <a:pos x="624" y="720"/>
              </a:cxn>
              <a:cxn ang="0">
                <a:pos x="1344" y="288"/>
              </a:cxn>
              <a:cxn ang="0">
                <a:pos x="720" y="0"/>
              </a:cxn>
              <a:cxn ang="0">
                <a:pos x="0" y="432"/>
              </a:cxn>
            </a:cxnLst>
            <a:rect l="0" t="0" r="r" b="b"/>
            <a:pathLst>
              <a:path w="1344" h="720">
                <a:moveTo>
                  <a:pt x="0" y="432"/>
                </a:moveTo>
                <a:lnTo>
                  <a:pt x="624" y="720"/>
                </a:lnTo>
                <a:lnTo>
                  <a:pt x="1344" y="288"/>
                </a:lnTo>
                <a:lnTo>
                  <a:pt x="720" y="0"/>
                </a:lnTo>
                <a:lnTo>
                  <a:pt x="0" y="432"/>
                </a:lnTo>
                <a:close/>
              </a:path>
            </a:pathLst>
          </a:custGeom>
          <a:solidFill>
            <a:srgbClr val="FFFF00">
              <a:alpha val="3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188" name="Oval 724"/>
          <p:cNvSpPr>
            <a:spLocks noChangeArrowheads="1"/>
          </p:cNvSpPr>
          <p:nvPr/>
        </p:nvSpPr>
        <p:spPr bwMode="auto">
          <a:xfrm>
            <a:off x="6640512" y="55626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9189" name="Oval 725"/>
          <p:cNvSpPr>
            <a:spLocks noChangeArrowheads="1"/>
          </p:cNvSpPr>
          <p:nvPr/>
        </p:nvSpPr>
        <p:spPr bwMode="auto">
          <a:xfrm>
            <a:off x="7631112" y="6019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9190" name="Line 726"/>
          <p:cNvSpPr>
            <a:spLocks noChangeShapeType="1"/>
          </p:cNvSpPr>
          <p:nvPr/>
        </p:nvSpPr>
        <p:spPr bwMode="auto">
          <a:xfrm>
            <a:off x="7707312" y="4572000"/>
            <a:ext cx="0" cy="1447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191" name="Oval 727"/>
          <p:cNvSpPr>
            <a:spLocks noChangeArrowheads="1"/>
          </p:cNvSpPr>
          <p:nvPr/>
        </p:nvSpPr>
        <p:spPr bwMode="auto">
          <a:xfrm>
            <a:off x="7631112" y="4495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9192" name="Freeform 728"/>
          <p:cNvSpPr>
            <a:spLocks/>
          </p:cNvSpPr>
          <p:nvPr/>
        </p:nvSpPr>
        <p:spPr bwMode="auto">
          <a:xfrm>
            <a:off x="6724650" y="4117975"/>
            <a:ext cx="971550" cy="450850"/>
          </a:xfrm>
          <a:custGeom>
            <a:avLst/>
            <a:gdLst/>
            <a:ahLst/>
            <a:cxnLst>
              <a:cxn ang="0">
                <a:pos x="612" y="284"/>
              </a:cxn>
              <a:cxn ang="0">
                <a:pos x="0" y="0"/>
              </a:cxn>
            </a:cxnLst>
            <a:rect l="0" t="0" r="r" b="b"/>
            <a:pathLst>
              <a:path w="612" h="284">
                <a:moveTo>
                  <a:pt x="612" y="284"/>
                </a:moveTo>
                <a:lnTo>
                  <a:pt x="0" y="0"/>
                </a:lnTo>
              </a:path>
            </a:pathLst>
          </a:custGeom>
          <a:noFill/>
          <a:ln w="508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193" name="Line 729"/>
          <p:cNvSpPr>
            <a:spLocks noChangeShapeType="1"/>
          </p:cNvSpPr>
          <p:nvPr/>
        </p:nvSpPr>
        <p:spPr bwMode="auto">
          <a:xfrm>
            <a:off x="6716712" y="4191000"/>
            <a:ext cx="0" cy="1447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194" name="Oval 730"/>
          <p:cNvSpPr>
            <a:spLocks noChangeArrowheads="1"/>
          </p:cNvSpPr>
          <p:nvPr/>
        </p:nvSpPr>
        <p:spPr bwMode="auto">
          <a:xfrm>
            <a:off x="6640512" y="4114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9204" name="Rectangle 740"/>
          <p:cNvSpPr>
            <a:spLocks noChangeArrowheads="1"/>
          </p:cNvSpPr>
          <p:nvPr/>
        </p:nvSpPr>
        <p:spPr bwMode="auto">
          <a:xfrm>
            <a:off x="1828800" y="1752600"/>
            <a:ext cx="1447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9205" name="Rectangle 741"/>
          <p:cNvSpPr>
            <a:spLocks noChangeArrowheads="1"/>
          </p:cNvSpPr>
          <p:nvPr/>
        </p:nvSpPr>
        <p:spPr bwMode="auto">
          <a:xfrm>
            <a:off x="3276600" y="1752600"/>
            <a:ext cx="3276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9207" name="Rectangle 743"/>
          <p:cNvSpPr>
            <a:spLocks noChangeArrowheads="1"/>
          </p:cNvSpPr>
          <p:nvPr/>
        </p:nvSpPr>
        <p:spPr bwMode="auto">
          <a:xfrm>
            <a:off x="1828800" y="2057400"/>
            <a:ext cx="1447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9208" name="Rectangle 744"/>
          <p:cNvSpPr>
            <a:spLocks noChangeArrowheads="1"/>
          </p:cNvSpPr>
          <p:nvPr/>
        </p:nvSpPr>
        <p:spPr bwMode="auto">
          <a:xfrm>
            <a:off x="3276600" y="2057400"/>
            <a:ext cx="3276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9209" name="Rectangle 745"/>
          <p:cNvSpPr>
            <a:spLocks noChangeArrowheads="1"/>
          </p:cNvSpPr>
          <p:nvPr/>
        </p:nvSpPr>
        <p:spPr bwMode="auto">
          <a:xfrm>
            <a:off x="1828800" y="2438400"/>
            <a:ext cx="1447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9210" name="Rectangle 746"/>
          <p:cNvSpPr>
            <a:spLocks noChangeArrowheads="1"/>
          </p:cNvSpPr>
          <p:nvPr/>
        </p:nvSpPr>
        <p:spPr bwMode="auto">
          <a:xfrm>
            <a:off x="3276600" y="2438400"/>
            <a:ext cx="3276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9211" name="Rectangle 747"/>
          <p:cNvSpPr>
            <a:spLocks noChangeArrowheads="1"/>
          </p:cNvSpPr>
          <p:nvPr/>
        </p:nvSpPr>
        <p:spPr bwMode="auto">
          <a:xfrm>
            <a:off x="1828800" y="2743200"/>
            <a:ext cx="1447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9212" name="Rectangle 748"/>
          <p:cNvSpPr>
            <a:spLocks noChangeArrowheads="1"/>
          </p:cNvSpPr>
          <p:nvPr/>
        </p:nvSpPr>
        <p:spPr bwMode="auto">
          <a:xfrm>
            <a:off x="3276600" y="2743200"/>
            <a:ext cx="3276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9311" name="Freeform 847"/>
          <p:cNvSpPr>
            <a:spLocks/>
          </p:cNvSpPr>
          <p:nvPr/>
        </p:nvSpPr>
        <p:spPr bwMode="auto">
          <a:xfrm>
            <a:off x="6724650" y="3436938"/>
            <a:ext cx="1101725" cy="652462"/>
          </a:xfrm>
          <a:custGeom>
            <a:avLst/>
            <a:gdLst/>
            <a:ahLst/>
            <a:cxnLst>
              <a:cxn ang="0">
                <a:pos x="694" y="0"/>
              </a:cxn>
              <a:cxn ang="0">
                <a:pos x="0" y="411"/>
              </a:cxn>
            </a:cxnLst>
            <a:rect l="0" t="0" r="r" b="b"/>
            <a:pathLst>
              <a:path w="694" h="411">
                <a:moveTo>
                  <a:pt x="694" y="0"/>
                </a:moveTo>
                <a:lnTo>
                  <a:pt x="0" y="411"/>
                </a:lnTo>
              </a:path>
            </a:pathLst>
          </a:custGeom>
          <a:noFill/>
          <a:ln w="508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312" name="Oval 848"/>
          <p:cNvSpPr>
            <a:spLocks noChangeArrowheads="1"/>
          </p:cNvSpPr>
          <p:nvPr/>
        </p:nvSpPr>
        <p:spPr bwMode="auto">
          <a:xfrm>
            <a:off x="7783512" y="3352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9313" name="Oval 849"/>
          <p:cNvSpPr>
            <a:spLocks noChangeArrowheads="1"/>
          </p:cNvSpPr>
          <p:nvPr/>
        </p:nvSpPr>
        <p:spPr bwMode="auto">
          <a:xfrm>
            <a:off x="8774112" y="38100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9314" name="Freeform 850"/>
          <p:cNvSpPr>
            <a:spLocks/>
          </p:cNvSpPr>
          <p:nvPr/>
        </p:nvSpPr>
        <p:spPr bwMode="auto">
          <a:xfrm>
            <a:off x="7899400" y="3436938"/>
            <a:ext cx="928687" cy="434975"/>
          </a:xfrm>
          <a:custGeom>
            <a:avLst/>
            <a:gdLst/>
            <a:ahLst/>
            <a:cxnLst>
              <a:cxn ang="0">
                <a:pos x="585" y="274"/>
              </a:cxn>
              <a:cxn ang="0">
                <a:pos x="0" y="0"/>
              </a:cxn>
            </a:cxnLst>
            <a:rect l="0" t="0" r="r" b="b"/>
            <a:pathLst>
              <a:path w="585" h="274">
                <a:moveTo>
                  <a:pt x="585" y="274"/>
                </a:moveTo>
                <a:lnTo>
                  <a:pt x="0" y="0"/>
                </a:lnTo>
              </a:path>
            </a:pathLst>
          </a:custGeom>
          <a:noFill/>
          <a:ln w="508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315" name="Freeform 851"/>
          <p:cNvSpPr>
            <a:spLocks/>
          </p:cNvSpPr>
          <p:nvPr/>
        </p:nvSpPr>
        <p:spPr bwMode="auto">
          <a:xfrm>
            <a:off x="7707312" y="3886200"/>
            <a:ext cx="1101725" cy="652463"/>
          </a:xfrm>
          <a:custGeom>
            <a:avLst/>
            <a:gdLst/>
            <a:ahLst/>
            <a:cxnLst>
              <a:cxn ang="0">
                <a:pos x="694" y="0"/>
              </a:cxn>
              <a:cxn ang="0">
                <a:pos x="0" y="411"/>
              </a:cxn>
            </a:cxnLst>
            <a:rect l="0" t="0" r="r" b="b"/>
            <a:pathLst>
              <a:path w="694" h="411">
                <a:moveTo>
                  <a:pt x="694" y="0"/>
                </a:moveTo>
                <a:lnTo>
                  <a:pt x="0" y="411"/>
                </a:lnTo>
              </a:path>
            </a:pathLst>
          </a:custGeom>
          <a:noFill/>
          <a:ln w="508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316" name="Freeform 852"/>
          <p:cNvSpPr>
            <a:spLocks/>
          </p:cNvSpPr>
          <p:nvPr/>
        </p:nvSpPr>
        <p:spPr bwMode="auto">
          <a:xfrm>
            <a:off x="6716712" y="3429000"/>
            <a:ext cx="2133600" cy="1143000"/>
          </a:xfrm>
          <a:custGeom>
            <a:avLst/>
            <a:gdLst/>
            <a:ahLst/>
            <a:cxnLst>
              <a:cxn ang="0">
                <a:pos x="0" y="432"/>
              </a:cxn>
              <a:cxn ang="0">
                <a:pos x="624" y="720"/>
              </a:cxn>
              <a:cxn ang="0">
                <a:pos x="1344" y="288"/>
              </a:cxn>
              <a:cxn ang="0">
                <a:pos x="720" y="0"/>
              </a:cxn>
              <a:cxn ang="0">
                <a:pos x="0" y="432"/>
              </a:cxn>
            </a:cxnLst>
            <a:rect l="0" t="0" r="r" b="b"/>
            <a:pathLst>
              <a:path w="1344" h="720">
                <a:moveTo>
                  <a:pt x="0" y="432"/>
                </a:moveTo>
                <a:lnTo>
                  <a:pt x="624" y="720"/>
                </a:lnTo>
                <a:lnTo>
                  <a:pt x="1344" y="288"/>
                </a:lnTo>
                <a:lnTo>
                  <a:pt x="720" y="0"/>
                </a:lnTo>
                <a:lnTo>
                  <a:pt x="0" y="432"/>
                </a:lnTo>
                <a:close/>
              </a:path>
            </a:pathLst>
          </a:custGeom>
          <a:solidFill>
            <a:srgbClr val="FFFF00">
              <a:alpha val="3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317" name="Oval 853"/>
          <p:cNvSpPr>
            <a:spLocks noChangeArrowheads="1"/>
          </p:cNvSpPr>
          <p:nvPr/>
        </p:nvSpPr>
        <p:spPr bwMode="auto">
          <a:xfrm>
            <a:off x="8774112" y="53340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9318" name="Line 854"/>
          <p:cNvSpPr>
            <a:spLocks noChangeShapeType="1"/>
          </p:cNvSpPr>
          <p:nvPr/>
        </p:nvSpPr>
        <p:spPr bwMode="auto">
          <a:xfrm>
            <a:off x="8850312" y="3886200"/>
            <a:ext cx="0" cy="1447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7447" name="Rectangle 1095"/>
          <p:cNvSpPr>
            <a:spLocks noChangeArrowheads="1"/>
          </p:cNvSpPr>
          <p:nvPr/>
        </p:nvSpPr>
        <p:spPr bwMode="auto">
          <a:xfrm>
            <a:off x="1828800" y="3124200"/>
            <a:ext cx="1447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7448" name="Rectangle 1096"/>
          <p:cNvSpPr>
            <a:spLocks noChangeArrowheads="1"/>
          </p:cNvSpPr>
          <p:nvPr/>
        </p:nvSpPr>
        <p:spPr bwMode="auto">
          <a:xfrm>
            <a:off x="3276600" y="3124200"/>
            <a:ext cx="3276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7449" name="Rectangle 1097"/>
          <p:cNvSpPr>
            <a:spLocks noChangeArrowheads="1"/>
          </p:cNvSpPr>
          <p:nvPr/>
        </p:nvSpPr>
        <p:spPr bwMode="auto">
          <a:xfrm>
            <a:off x="1828800" y="3429000"/>
            <a:ext cx="1447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7450" name="Rectangle 1098"/>
          <p:cNvSpPr>
            <a:spLocks noChangeArrowheads="1"/>
          </p:cNvSpPr>
          <p:nvPr/>
        </p:nvSpPr>
        <p:spPr bwMode="auto">
          <a:xfrm>
            <a:off x="3276600" y="3429000"/>
            <a:ext cx="3276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7451" name="Rectangle 1099"/>
          <p:cNvSpPr>
            <a:spLocks noChangeArrowheads="1"/>
          </p:cNvSpPr>
          <p:nvPr/>
        </p:nvSpPr>
        <p:spPr bwMode="auto">
          <a:xfrm>
            <a:off x="1828800" y="3733800"/>
            <a:ext cx="1447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7452" name="Rectangle 1100"/>
          <p:cNvSpPr>
            <a:spLocks noChangeArrowheads="1"/>
          </p:cNvSpPr>
          <p:nvPr/>
        </p:nvSpPr>
        <p:spPr bwMode="auto">
          <a:xfrm>
            <a:off x="3276600" y="3733800"/>
            <a:ext cx="3276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7453" name="Rectangle 1101"/>
          <p:cNvSpPr>
            <a:spLocks noChangeArrowheads="1"/>
          </p:cNvSpPr>
          <p:nvPr/>
        </p:nvSpPr>
        <p:spPr bwMode="auto">
          <a:xfrm>
            <a:off x="1828800" y="4114800"/>
            <a:ext cx="1447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7454" name="Rectangle 1102"/>
          <p:cNvSpPr>
            <a:spLocks noChangeArrowheads="1"/>
          </p:cNvSpPr>
          <p:nvPr/>
        </p:nvSpPr>
        <p:spPr bwMode="auto">
          <a:xfrm>
            <a:off x="3276600" y="4114800"/>
            <a:ext cx="3276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7613" name="Line 1261"/>
          <p:cNvSpPr>
            <a:spLocks noChangeShapeType="1"/>
          </p:cNvSpPr>
          <p:nvPr/>
        </p:nvSpPr>
        <p:spPr bwMode="auto">
          <a:xfrm flipV="1">
            <a:off x="7707312" y="5410200"/>
            <a:ext cx="1143000" cy="685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7614" name="Freeform 1262"/>
          <p:cNvSpPr>
            <a:spLocks/>
          </p:cNvSpPr>
          <p:nvPr/>
        </p:nvSpPr>
        <p:spPr bwMode="auto">
          <a:xfrm>
            <a:off x="7696200" y="3886200"/>
            <a:ext cx="1176337" cy="2206625"/>
          </a:xfrm>
          <a:custGeom>
            <a:avLst/>
            <a:gdLst/>
            <a:ahLst/>
            <a:cxnLst>
              <a:cxn ang="0">
                <a:pos x="741" y="0"/>
              </a:cxn>
              <a:cxn ang="0">
                <a:pos x="722" y="942"/>
              </a:cxn>
              <a:cxn ang="0">
                <a:pos x="0" y="1390"/>
              </a:cxn>
              <a:cxn ang="0">
                <a:pos x="9" y="439"/>
              </a:cxn>
              <a:cxn ang="0">
                <a:pos x="741" y="0"/>
              </a:cxn>
            </a:cxnLst>
            <a:rect l="0" t="0" r="r" b="b"/>
            <a:pathLst>
              <a:path w="741" h="1390">
                <a:moveTo>
                  <a:pt x="741" y="0"/>
                </a:moveTo>
                <a:lnTo>
                  <a:pt x="722" y="942"/>
                </a:lnTo>
                <a:lnTo>
                  <a:pt x="0" y="1390"/>
                </a:lnTo>
                <a:lnTo>
                  <a:pt x="9" y="439"/>
                </a:lnTo>
                <a:lnTo>
                  <a:pt x="741" y="0"/>
                </a:lnTo>
                <a:close/>
              </a:path>
            </a:pathLst>
          </a:custGeom>
          <a:solidFill>
            <a:srgbClr val="FFFF00">
              <a:alpha val="3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7615" name="Rectangle 1263"/>
          <p:cNvSpPr>
            <a:spLocks noChangeArrowheads="1"/>
          </p:cNvSpPr>
          <p:nvPr/>
        </p:nvSpPr>
        <p:spPr bwMode="auto">
          <a:xfrm>
            <a:off x="1828800" y="4419600"/>
            <a:ext cx="1447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7616" name="Rectangle 1264"/>
          <p:cNvSpPr>
            <a:spLocks noChangeArrowheads="1"/>
          </p:cNvSpPr>
          <p:nvPr/>
        </p:nvSpPr>
        <p:spPr bwMode="auto">
          <a:xfrm>
            <a:off x="3276600" y="4419600"/>
            <a:ext cx="3276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7617" name="Line 1265"/>
          <p:cNvSpPr>
            <a:spLocks noChangeShapeType="1"/>
          </p:cNvSpPr>
          <p:nvPr/>
        </p:nvSpPr>
        <p:spPr bwMode="auto">
          <a:xfrm>
            <a:off x="7859712" y="4953000"/>
            <a:ext cx="99060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7619" name="Rectangle 1267"/>
          <p:cNvSpPr>
            <a:spLocks noChangeArrowheads="1"/>
          </p:cNvSpPr>
          <p:nvPr/>
        </p:nvSpPr>
        <p:spPr bwMode="auto">
          <a:xfrm>
            <a:off x="1828800" y="4724400"/>
            <a:ext cx="1447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7620" name="Rectangle 1268"/>
          <p:cNvSpPr>
            <a:spLocks noChangeArrowheads="1"/>
          </p:cNvSpPr>
          <p:nvPr/>
        </p:nvSpPr>
        <p:spPr bwMode="auto">
          <a:xfrm>
            <a:off x="3276600" y="4724400"/>
            <a:ext cx="3276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7621" name="Line 1269"/>
          <p:cNvSpPr>
            <a:spLocks noChangeShapeType="1"/>
          </p:cNvSpPr>
          <p:nvPr/>
        </p:nvSpPr>
        <p:spPr bwMode="auto">
          <a:xfrm flipV="1">
            <a:off x="6716712" y="4953000"/>
            <a:ext cx="1143000" cy="685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7623" name="Rectangle 1271"/>
          <p:cNvSpPr>
            <a:spLocks noChangeArrowheads="1"/>
          </p:cNvSpPr>
          <p:nvPr/>
        </p:nvSpPr>
        <p:spPr bwMode="auto">
          <a:xfrm>
            <a:off x="1828800" y="5105400"/>
            <a:ext cx="1447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7624" name="Rectangle 1272"/>
          <p:cNvSpPr>
            <a:spLocks noChangeArrowheads="1"/>
          </p:cNvSpPr>
          <p:nvPr/>
        </p:nvSpPr>
        <p:spPr bwMode="auto">
          <a:xfrm>
            <a:off x="3276600" y="5105400"/>
            <a:ext cx="3276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7625" name="Line 1273"/>
          <p:cNvSpPr>
            <a:spLocks noChangeShapeType="1"/>
          </p:cNvSpPr>
          <p:nvPr/>
        </p:nvSpPr>
        <p:spPr bwMode="auto">
          <a:xfrm>
            <a:off x="6716712" y="5638800"/>
            <a:ext cx="99060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7626" name="Freeform 1274"/>
          <p:cNvSpPr>
            <a:spLocks/>
          </p:cNvSpPr>
          <p:nvPr/>
        </p:nvSpPr>
        <p:spPr bwMode="auto">
          <a:xfrm>
            <a:off x="6716712" y="4114800"/>
            <a:ext cx="990600" cy="1981200"/>
          </a:xfrm>
          <a:custGeom>
            <a:avLst/>
            <a:gdLst/>
            <a:ahLst/>
            <a:cxnLst>
              <a:cxn ang="0">
                <a:pos x="0" y="960"/>
              </a:cxn>
              <a:cxn ang="0">
                <a:pos x="0" y="0"/>
              </a:cxn>
              <a:cxn ang="0">
                <a:pos x="624" y="288"/>
              </a:cxn>
              <a:cxn ang="0">
                <a:pos x="624" y="1248"/>
              </a:cxn>
              <a:cxn ang="0">
                <a:pos x="0" y="960"/>
              </a:cxn>
            </a:cxnLst>
            <a:rect l="0" t="0" r="r" b="b"/>
            <a:pathLst>
              <a:path w="624" h="1248">
                <a:moveTo>
                  <a:pt x="0" y="960"/>
                </a:moveTo>
                <a:lnTo>
                  <a:pt x="0" y="0"/>
                </a:lnTo>
                <a:lnTo>
                  <a:pt x="624" y="288"/>
                </a:lnTo>
                <a:lnTo>
                  <a:pt x="624" y="1248"/>
                </a:lnTo>
                <a:lnTo>
                  <a:pt x="0" y="960"/>
                </a:lnTo>
                <a:close/>
              </a:path>
            </a:pathLst>
          </a:custGeom>
          <a:solidFill>
            <a:schemeClr val="accent1">
              <a:alpha val="44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7627" name="Rectangle 1275"/>
          <p:cNvSpPr>
            <a:spLocks noChangeArrowheads="1"/>
          </p:cNvSpPr>
          <p:nvPr/>
        </p:nvSpPr>
        <p:spPr bwMode="auto">
          <a:xfrm>
            <a:off x="1828800" y="5486400"/>
            <a:ext cx="1447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7628" name="Rectangle 1276"/>
          <p:cNvSpPr>
            <a:spLocks noChangeArrowheads="1"/>
          </p:cNvSpPr>
          <p:nvPr/>
        </p:nvSpPr>
        <p:spPr bwMode="auto">
          <a:xfrm>
            <a:off x="3276600" y="5486400"/>
            <a:ext cx="3276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7629" name="Oval 1277"/>
          <p:cNvSpPr>
            <a:spLocks noChangeArrowheads="1"/>
          </p:cNvSpPr>
          <p:nvPr/>
        </p:nvSpPr>
        <p:spPr bwMode="auto">
          <a:xfrm>
            <a:off x="7783512" y="4876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7630" name="Line 1278"/>
          <p:cNvSpPr>
            <a:spLocks noChangeShapeType="1"/>
          </p:cNvSpPr>
          <p:nvPr/>
        </p:nvSpPr>
        <p:spPr bwMode="auto">
          <a:xfrm>
            <a:off x="7859712" y="3429000"/>
            <a:ext cx="0" cy="1447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7631" name="Rectangle 1279"/>
          <p:cNvSpPr>
            <a:spLocks noChangeArrowheads="1"/>
          </p:cNvSpPr>
          <p:nvPr/>
        </p:nvSpPr>
        <p:spPr bwMode="auto">
          <a:xfrm>
            <a:off x="1828800" y="5791200"/>
            <a:ext cx="1447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7632" name="Rectangle 1280"/>
          <p:cNvSpPr>
            <a:spLocks noChangeArrowheads="1"/>
          </p:cNvSpPr>
          <p:nvPr/>
        </p:nvSpPr>
        <p:spPr bwMode="auto">
          <a:xfrm>
            <a:off x="3276600" y="5791200"/>
            <a:ext cx="3276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" name="Diagram 71"/>
          <p:cNvGraphicFramePr/>
          <p:nvPr/>
        </p:nvGraphicFramePr>
        <p:xfrm>
          <a:off x="0" y="1600200"/>
          <a:ext cx="15240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9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19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9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9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9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9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19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19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9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9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1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9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19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1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19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19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9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9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1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19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19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1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19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19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9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9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19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19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19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19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57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57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19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19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19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19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19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19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57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357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19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19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19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19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19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19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357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357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19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19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319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19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19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31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357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357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19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19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19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19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19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319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3576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3576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357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57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35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357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357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357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3576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3576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357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357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35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357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357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357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3576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3576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357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357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35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357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357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35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3576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357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357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357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357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357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357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357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357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3576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357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357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357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357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357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357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622" grpId="0" animBg="1"/>
      <p:bldP spid="357618" grpId="0" animBg="1"/>
      <p:bldP spid="319187" grpId="0" animBg="1"/>
      <p:bldP spid="319188" grpId="0" animBg="1"/>
      <p:bldP spid="319189" grpId="0" animBg="1"/>
      <p:bldP spid="319190" grpId="0" animBg="1"/>
      <p:bldP spid="319191" grpId="0" animBg="1"/>
      <p:bldP spid="319192" grpId="0" animBg="1"/>
      <p:bldP spid="319193" grpId="0" animBg="1"/>
      <p:bldP spid="319194" grpId="0" animBg="1"/>
      <p:bldP spid="319204" grpId="0" animBg="1"/>
      <p:bldP spid="319205" grpId="0" animBg="1"/>
      <p:bldP spid="319207" grpId="0" animBg="1"/>
      <p:bldP spid="319208" grpId="0" animBg="1"/>
      <p:bldP spid="319209" grpId="0" animBg="1"/>
      <p:bldP spid="319210" grpId="0" animBg="1"/>
      <p:bldP spid="319211" grpId="0" animBg="1"/>
      <p:bldP spid="319212" grpId="0" animBg="1"/>
      <p:bldP spid="319311" grpId="0" animBg="1"/>
      <p:bldP spid="319312" grpId="0" animBg="1"/>
      <p:bldP spid="319313" grpId="0" animBg="1"/>
      <p:bldP spid="319314" grpId="0" animBg="1"/>
      <p:bldP spid="319315" grpId="0" animBg="1"/>
      <p:bldP spid="319316" grpId="0" animBg="1"/>
      <p:bldP spid="319317" grpId="0" animBg="1"/>
      <p:bldP spid="319318" grpId="0" animBg="1"/>
      <p:bldP spid="357447" grpId="0" animBg="1"/>
      <p:bldP spid="357448" grpId="0" animBg="1"/>
      <p:bldP spid="357449" grpId="0" animBg="1"/>
      <p:bldP spid="357450" grpId="0" animBg="1"/>
      <p:bldP spid="357451" grpId="0" animBg="1"/>
      <p:bldP spid="357452" grpId="0" animBg="1"/>
      <p:bldP spid="357453" grpId="0" animBg="1"/>
      <p:bldP spid="357454" grpId="0" animBg="1"/>
      <p:bldP spid="357613" grpId="0" animBg="1"/>
      <p:bldP spid="357614" grpId="0" animBg="1"/>
      <p:bldP spid="357615" grpId="0" animBg="1"/>
      <p:bldP spid="357616" grpId="0" animBg="1"/>
      <p:bldP spid="357617" grpId="0" animBg="1"/>
      <p:bldP spid="357619" grpId="0" animBg="1"/>
      <p:bldP spid="357620" grpId="0" animBg="1"/>
      <p:bldP spid="357621" grpId="0" animBg="1"/>
      <p:bldP spid="357623" grpId="0" animBg="1"/>
      <p:bldP spid="357624" grpId="0" animBg="1"/>
      <p:bldP spid="357625" grpId="0" animBg="1"/>
      <p:bldP spid="357626" grpId="0" animBg="1"/>
      <p:bldP spid="357627" grpId="0" animBg="1"/>
      <p:bldP spid="357628" grpId="0" animBg="1"/>
      <p:bldP spid="357629" grpId="0" animBg="1"/>
      <p:bldP spid="357630" grpId="0" animBg="1"/>
      <p:bldP spid="357631" grpId="0" animBg="1"/>
      <p:bldP spid="3576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Constructive Solid Geometry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990600"/>
            <a:ext cx="6934200" cy="4525963"/>
          </a:xfrm>
        </p:spPr>
        <p:txBody>
          <a:bodyPr/>
          <a:lstStyle/>
          <a:p>
            <a:r>
              <a:rPr lang="en-US" sz="2800" dirty="0"/>
              <a:t>CSG for short</a:t>
            </a:r>
          </a:p>
          <a:p>
            <a:r>
              <a:rPr lang="en-US" sz="2800" dirty="0"/>
              <a:t> </a:t>
            </a:r>
          </a:p>
          <a:p>
            <a:r>
              <a:rPr lang="en-US" sz="2800" dirty="0"/>
              <a:t>solids can be generated </a:t>
            </a:r>
            <a:r>
              <a:rPr lang="en-US" sz="2800" i="1" dirty="0"/>
              <a:t>by combining</a:t>
            </a:r>
            <a:r>
              <a:rPr lang="en-US" sz="2800" dirty="0"/>
              <a:t> </a:t>
            </a:r>
            <a:r>
              <a:rPr lang="en-US" sz="2800" i="1" dirty="0"/>
              <a:t>primitives</a:t>
            </a:r>
            <a:r>
              <a:rPr lang="en-US" sz="2800" dirty="0"/>
              <a:t> using </a:t>
            </a:r>
            <a:r>
              <a:rPr lang="en-US" sz="2800" i="1" dirty="0"/>
              <a:t>Boolean </a:t>
            </a:r>
            <a:r>
              <a:rPr lang="en-US" sz="2800" dirty="0"/>
              <a:t>operations. </a:t>
            </a:r>
          </a:p>
          <a:p>
            <a:endParaRPr lang="en-US" sz="2800" dirty="0"/>
          </a:p>
          <a:p>
            <a:r>
              <a:rPr lang="en-US" sz="2800" dirty="0"/>
              <a:t>Primitives: </a:t>
            </a:r>
            <a:r>
              <a:rPr lang="en-US" sz="2800" i="1" dirty="0"/>
              <a:t>block</a:t>
            </a:r>
            <a:r>
              <a:rPr lang="en-US" sz="2800" dirty="0"/>
              <a:t>, </a:t>
            </a:r>
            <a:r>
              <a:rPr lang="en-US" sz="2800" i="1" dirty="0"/>
              <a:t>cone</a:t>
            </a:r>
            <a:r>
              <a:rPr lang="en-US" sz="2800" dirty="0"/>
              <a:t>, </a:t>
            </a:r>
            <a:r>
              <a:rPr lang="en-US" sz="2800" i="1" dirty="0"/>
              <a:t>cylinder</a:t>
            </a:r>
            <a:r>
              <a:rPr lang="en-US" sz="2800" dirty="0"/>
              <a:t>, </a:t>
            </a:r>
            <a:r>
              <a:rPr lang="en-US" sz="2800" i="1" dirty="0"/>
              <a:t>sphere</a:t>
            </a:r>
            <a:r>
              <a:rPr lang="en-US" sz="2800" dirty="0"/>
              <a:t>, </a:t>
            </a:r>
            <a:r>
              <a:rPr lang="en-US" sz="2800" i="1" dirty="0"/>
              <a:t>triangular prism</a:t>
            </a:r>
            <a:r>
              <a:rPr lang="en-US" sz="2800" dirty="0"/>
              <a:t>, </a:t>
            </a:r>
            <a:r>
              <a:rPr lang="en-US" sz="2800" i="1" dirty="0"/>
              <a:t>torus</a:t>
            </a:r>
            <a:r>
              <a:rPr lang="en-US" sz="2800" dirty="0"/>
              <a:t> and many others. </a:t>
            </a:r>
          </a:p>
          <a:p>
            <a:endParaRPr lang="en-US" sz="2800" dirty="0"/>
          </a:p>
          <a:p>
            <a:r>
              <a:rPr lang="en-US" sz="2800" dirty="0"/>
              <a:t>Primitives can also be user-defined solids</a:t>
            </a:r>
          </a:p>
          <a:p>
            <a:endParaRPr lang="en-US" sz="2800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0" y="1676400"/>
          <a:ext cx="15240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8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8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Some primitives</a:t>
            </a:r>
          </a:p>
        </p:txBody>
      </p:sp>
      <p:pic>
        <p:nvPicPr>
          <p:cNvPr id="32973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514600" y="1752600"/>
            <a:ext cx="4343400" cy="3851275"/>
          </a:xfrm>
          <a:noFill/>
          <a:ln/>
        </p:spPr>
      </p:pic>
      <p:graphicFrame>
        <p:nvGraphicFramePr>
          <p:cNvPr id="4" name="Diagram 3"/>
          <p:cNvGraphicFramePr/>
          <p:nvPr/>
        </p:nvGraphicFramePr>
        <p:xfrm>
          <a:off x="0" y="1676400"/>
          <a:ext cx="15240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4418</TotalTime>
  <Words>1546</Words>
  <Application>Microsoft Office PowerPoint</Application>
  <PresentationFormat>On-screen Show (4:3)</PresentationFormat>
  <Paragraphs>476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Computer Aided Engineering Design</vt:lpstr>
      <vt:lpstr>Euler operators</vt:lpstr>
      <vt:lpstr>Make and Kill groups</vt:lpstr>
      <vt:lpstr>Operators and relation</vt:lpstr>
      <vt:lpstr>Make Group operators</vt:lpstr>
      <vt:lpstr>Kill group Operators</vt:lpstr>
      <vt:lpstr>Example: Cube construction using Euler Operators</vt:lpstr>
      <vt:lpstr>Constructive Solid Geometry</vt:lpstr>
      <vt:lpstr>Some primitives</vt:lpstr>
      <vt:lpstr>CSG operations</vt:lpstr>
      <vt:lpstr>Example: Bracket construction</vt:lpstr>
      <vt:lpstr>CSG: Computer Modeling</vt:lpstr>
      <vt:lpstr>CSG/History tree</vt:lpstr>
      <vt:lpstr>Boolean Operations</vt:lpstr>
      <vt:lpstr>Example: Boolean Operations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Aided Engineering Design</dc:title>
  <dc:creator>Dr. Anupam Saxena</dc:creator>
  <cp:lastModifiedBy> </cp:lastModifiedBy>
  <cp:revision>183</cp:revision>
  <dcterms:created xsi:type="dcterms:W3CDTF">2009-12-27T18:38:12Z</dcterms:created>
  <dcterms:modified xsi:type="dcterms:W3CDTF">2001-05-11T02:43:19Z</dcterms:modified>
</cp:coreProperties>
</file>