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Scope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and Clones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example of thinking of functions as clones of Mr C was introduced just to make the concepts fun and easier to understand - these are not standard terms!</a:t>
            </a:r>
          </a:p>
          <a:p>
            <a:r>
              <a:rPr lang="en-IN" dirty="0" smtClean="0"/>
              <a:t>No clone</a:t>
            </a:r>
            <a:r>
              <a:rPr lang="en-IN" dirty="0"/>
              <a:t> </a:t>
            </a:r>
            <a:r>
              <a:rPr lang="en-IN" dirty="0" smtClean="0"/>
              <a:t>of Mr C is “born” when a function is invoked nor does it “die” when the function returns</a:t>
            </a:r>
          </a:p>
          <a:p>
            <a:r>
              <a:rPr lang="en-IN" dirty="0" smtClean="0"/>
              <a:t>Please do not use terms like “clones” when discussing C programming with other programmers.</a:t>
            </a:r>
          </a:p>
          <a:p>
            <a:r>
              <a:rPr lang="en-IN" dirty="0" smtClean="0"/>
              <a:t>Please use standard terminology from now on – functions are invoked or called with arguments. They return outputs</a:t>
            </a:r>
          </a:p>
          <a:p>
            <a:r>
              <a:rPr lang="en-IN" dirty="0" smtClean="0"/>
              <a:t>The cute and colourful clones were just there to make the introduction process fun and simple for you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73003" cy="5746376"/>
          </a:xfrm>
        </p:spPr>
        <p:txBody>
          <a:bodyPr/>
          <a:lstStyle/>
          <a:p>
            <a:r>
              <a:rPr lang="en-IN" dirty="0" smtClean="0"/>
              <a:t>Any set of statements surrounded by curly braces i.e. { } is called a </a:t>
            </a:r>
            <a:r>
              <a:rPr lang="en-IN" i="1" dirty="0" smtClean="0"/>
              <a:t>block of statements</a:t>
            </a:r>
            <a:endParaRPr lang="en-IN" dirty="0" smtClean="0"/>
          </a:p>
          <a:p>
            <a:r>
              <a:rPr lang="en-IN" dirty="0" smtClean="0"/>
              <a:t>We have already seen blocks of statements several times already!</a:t>
            </a:r>
          </a:p>
          <a:p>
            <a:pPr lvl="1"/>
            <a:r>
              <a:rPr lang="en-IN" dirty="0" smtClean="0"/>
              <a:t>Body of if-else statements are blocks of statements if we use curly braces</a:t>
            </a:r>
          </a:p>
          <a:p>
            <a:pPr lvl="1"/>
            <a:r>
              <a:rPr lang="en-IN" dirty="0" smtClean="0"/>
              <a:t>Body of loops (for/while/do-while) are also blocks of statements if we use curly braces</a:t>
            </a:r>
          </a:p>
          <a:p>
            <a:pPr lvl="1"/>
            <a:r>
              <a:rPr lang="en-IN" dirty="0" smtClean="0"/>
              <a:t>Body of functions are also blocks of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81566" y="730981"/>
            <a:ext cx="2236304" cy="20621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if(temp == 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3715" y="238539"/>
            <a:ext cx="2236304" cy="25545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if(temp == 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8442" y="5288340"/>
            <a:ext cx="3163557" cy="1569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for(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= 0;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&lt; 5;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++){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2899" y="3009661"/>
            <a:ext cx="2407120" cy="20621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while(!</a:t>
            </a:r>
            <a:r>
              <a:rPr lang="en-IN" sz="3200" dirty="0" err="1" smtClean="0">
                <a:latin typeface="Arial Narrow" panose="020B0606020202030204" pitchFamily="34" charset="0"/>
              </a:rPr>
              <a:t>isTerm</a:t>
            </a:r>
            <a:r>
              <a:rPr lang="en-IN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84879" y="3009661"/>
            <a:ext cx="2407120" cy="20621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do{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}while(z &gt; 0);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0386" y="5288340"/>
            <a:ext cx="2709671" cy="1569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foo(char *</a:t>
            </a:r>
            <a:r>
              <a:rPr lang="en-IN" sz="3200" dirty="0" err="1" smtClean="0">
                <a:latin typeface="Arial Narrow" panose="020B0606020202030204" pitchFamily="34" charset="0"/>
              </a:rPr>
              <a:t>str</a:t>
            </a:r>
            <a:r>
              <a:rPr lang="en-IN" sz="3200" dirty="0" smtClean="0">
                <a:latin typeface="Arial Narrow" panose="020B0606020202030204" pitchFamily="34" charset="0"/>
              </a:rPr>
              <a:t>){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…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3503" y="576940"/>
            <a:ext cx="11706483" cy="2733367"/>
          </a:xfrm>
        </p:spPr>
        <p:txBody>
          <a:bodyPr anchor="t">
            <a:noAutofit/>
          </a:bodyPr>
          <a:lstStyle/>
          <a:p>
            <a:r>
              <a:rPr lang="en-IN" dirty="0" smtClean="0"/>
              <a:t>Please see accompanying</a:t>
            </a:r>
            <a:br>
              <a:rPr lang="en-IN" dirty="0" smtClean="0"/>
            </a:br>
            <a:r>
              <a:rPr lang="en-IN" dirty="0" smtClean="0"/>
              <a:t>code for more examples of how scope works in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2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5632</TotalTime>
  <Words>260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Scope in C</vt:lpstr>
      <vt:lpstr>Functions and Clones</vt:lpstr>
      <vt:lpstr>Blocks of Statements</vt:lpstr>
      <vt:lpstr>Please see accompanying code for more examples of how scope works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49</cp:revision>
  <dcterms:created xsi:type="dcterms:W3CDTF">2018-07-30T05:08:11Z</dcterms:created>
  <dcterms:modified xsi:type="dcterms:W3CDTF">2019-12-19T07:30:29Z</dcterms:modified>
</cp:coreProperties>
</file>