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Structures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3503" y="576940"/>
            <a:ext cx="11706483" cy="2733367"/>
          </a:xfrm>
        </p:spPr>
        <p:txBody>
          <a:bodyPr anchor="t">
            <a:noAutofit/>
          </a:bodyPr>
          <a:lstStyle/>
          <a:p>
            <a:r>
              <a:rPr lang="en-IN" dirty="0" smtClean="0"/>
              <a:t>Please see accompanying</a:t>
            </a:r>
            <a:br>
              <a:rPr lang="en-IN" dirty="0" smtClean="0"/>
            </a:br>
            <a:r>
              <a:rPr lang="en-IN" dirty="0" smtClean="0"/>
              <a:t>code for </a:t>
            </a:r>
            <a:r>
              <a:rPr lang="en-IN" dirty="0" smtClean="0"/>
              <a:t>examples of </a:t>
            </a:r>
            <a:r>
              <a:rPr lang="en-IN" smtClean="0"/>
              <a:t>declaring structures in </a:t>
            </a:r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30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254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Wingdings</vt:lpstr>
      <vt:lpstr>Metropolitan</vt:lpstr>
      <vt:lpstr>Structures in C</vt:lpstr>
      <vt:lpstr>Please see accompanying code for examples of declaring structures in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40</cp:revision>
  <dcterms:created xsi:type="dcterms:W3CDTF">2018-07-30T05:08:11Z</dcterms:created>
  <dcterms:modified xsi:type="dcterms:W3CDTF">2019-12-19T07:30:51Z</dcterms:modified>
</cp:coreProperties>
</file>