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4" r:id="rId5"/>
    <p:sldId id="272" r:id="rId6"/>
    <p:sldId id="261" r:id="rId7"/>
    <p:sldId id="269" r:id="rId8"/>
    <p:sldId id="275" r:id="rId9"/>
    <p:sldId id="263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739" y="-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image" Target="../media/image91.png"/><Relationship Id="rId4" Type="http://schemas.openxmlformats.org/officeDocument/2006/relationships/image" Target="../media/image1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DBB0A-D0E0-4FC6-AA9A-9B6392DE2B2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63F63E2-7ABB-4710-A9A3-4CC8B057A7C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2010030291-BACK END</a:t>
          </a:r>
          <a:endParaRPr lang="en-US" dirty="0"/>
        </a:p>
      </dgm:t>
    </dgm:pt>
    <dgm:pt modelId="{1566716A-1266-4BCF-871D-1FA67AF188C8}" type="parTrans" cxnId="{D3BA14B7-88F3-489D-B957-049502D84EFA}">
      <dgm:prSet/>
      <dgm:spPr/>
      <dgm:t>
        <a:bodyPr/>
        <a:lstStyle/>
        <a:p>
          <a:endParaRPr lang="en-US"/>
        </a:p>
      </dgm:t>
    </dgm:pt>
    <dgm:pt modelId="{72C47BA2-309A-480A-9A36-3512AD550847}" type="sibTrans" cxnId="{D3BA14B7-88F3-489D-B957-049502D84EFA}">
      <dgm:prSet/>
      <dgm:spPr/>
      <dgm:t>
        <a:bodyPr/>
        <a:lstStyle/>
        <a:p>
          <a:endParaRPr lang="en-US"/>
        </a:p>
      </dgm:t>
    </dgm:pt>
    <dgm:pt modelId="{274E15EF-86E0-497F-B3D9-A682E4E033D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2110030295-FRONT END</a:t>
          </a:r>
          <a:endParaRPr lang="en-US" dirty="0"/>
        </a:p>
      </dgm:t>
    </dgm:pt>
    <dgm:pt modelId="{9A5B41A0-4FB8-46C8-8B6B-EBC14B1E0563}" type="parTrans" cxnId="{3ADB264A-BC46-4BAD-8683-3FB8CFA05FD6}">
      <dgm:prSet/>
      <dgm:spPr/>
      <dgm:t>
        <a:bodyPr/>
        <a:lstStyle/>
        <a:p>
          <a:endParaRPr lang="en-US"/>
        </a:p>
      </dgm:t>
    </dgm:pt>
    <dgm:pt modelId="{7D768086-9055-4D96-90F9-CAEB2842B44C}" type="sibTrans" cxnId="{3ADB264A-BC46-4BAD-8683-3FB8CFA05FD6}">
      <dgm:prSet/>
      <dgm:spPr/>
      <dgm:t>
        <a:bodyPr/>
        <a:lstStyle/>
        <a:p>
          <a:endParaRPr lang="en-US"/>
        </a:p>
      </dgm:t>
    </dgm:pt>
    <dgm:pt modelId="{0410CB63-DF58-44ED-AC8F-0BE5A9FA2D2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2010030323-DATA BASE</a:t>
          </a:r>
          <a:endParaRPr lang="en-US" dirty="0"/>
        </a:p>
      </dgm:t>
    </dgm:pt>
    <dgm:pt modelId="{6C3FC74A-17A0-42D4-80DB-A89F2F9F7EF0}" type="parTrans" cxnId="{19C5EE24-16E9-4B38-A280-ACF20C401E3D}">
      <dgm:prSet/>
      <dgm:spPr/>
      <dgm:t>
        <a:bodyPr/>
        <a:lstStyle/>
        <a:p>
          <a:endParaRPr lang="en-US"/>
        </a:p>
      </dgm:t>
    </dgm:pt>
    <dgm:pt modelId="{5B6415EB-ADFE-41F5-AFFA-6A3E11315BFE}" type="sibTrans" cxnId="{19C5EE24-16E9-4B38-A280-ACF20C401E3D}">
      <dgm:prSet/>
      <dgm:spPr/>
      <dgm:t>
        <a:bodyPr/>
        <a:lstStyle/>
        <a:p>
          <a:endParaRPr lang="en-US"/>
        </a:p>
      </dgm:t>
    </dgm:pt>
    <dgm:pt modelId="{8941F141-67D5-4B57-94BE-55FE6ABEF89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2010030377-REASEARCH AND GATHERING INFO</a:t>
          </a:r>
          <a:endParaRPr lang="en-US" dirty="0"/>
        </a:p>
      </dgm:t>
    </dgm:pt>
    <dgm:pt modelId="{D9F62D75-88BC-4044-97ED-EFE1403754B8}" type="parTrans" cxnId="{886422E2-4BED-40BF-9F04-FBBD4B636C83}">
      <dgm:prSet/>
      <dgm:spPr/>
      <dgm:t>
        <a:bodyPr/>
        <a:lstStyle/>
        <a:p>
          <a:endParaRPr lang="en-US"/>
        </a:p>
      </dgm:t>
    </dgm:pt>
    <dgm:pt modelId="{6084FCA9-600B-4768-B39B-ECB62B847695}" type="sibTrans" cxnId="{886422E2-4BED-40BF-9F04-FBBD4B636C83}">
      <dgm:prSet/>
      <dgm:spPr/>
      <dgm:t>
        <a:bodyPr/>
        <a:lstStyle/>
        <a:p>
          <a:endParaRPr lang="en-US"/>
        </a:p>
      </dgm:t>
    </dgm:pt>
    <dgm:pt modelId="{9B3075D0-DE55-4B34-9CB6-43B45B0114E5}" type="pres">
      <dgm:prSet presAssocID="{6F8DBB0A-D0E0-4FC6-AA9A-9B6392DE2B2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185AB09-D1A0-4BC0-82C8-DDB76EF6C902}" type="pres">
      <dgm:prSet presAssocID="{163F63E2-7ABB-4710-A9A3-4CC8B057A7C3}" presName="compNode" presStyleCnt="0"/>
      <dgm:spPr/>
      <dgm:t>
        <a:bodyPr/>
        <a:lstStyle/>
        <a:p>
          <a:endParaRPr lang="en-IN"/>
        </a:p>
      </dgm:t>
    </dgm:pt>
    <dgm:pt modelId="{AE41934B-E076-4CF7-B8DE-F32973D6806B}" type="pres">
      <dgm:prSet presAssocID="{163F63E2-7ABB-4710-A9A3-4CC8B057A7C3}" presName="iconRect" presStyleLbl="node1" presStyleIdx="0" presStyleCnt="4" custScaleX="99010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xmlns="" id="0" name="" descr="Joker Hat"/>
        </a:ext>
      </dgm:extLst>
    </dgm:pt>
    <dgm:pt modelId="{FEBFA163-485B-427E-820B-59D9B3B92E66}" type="pres">
      <dgm:prSet presAssocID="{163F63E2-7ABB-4710-A9A3-4CC8B057A7C3}" presName="spaceRect" presStyleCnt="0"/>
      <dgm:spPr/>
      <dgm:t>
        <a:bodyPr/>
        <a:lstStyle/>
        <a:p>
          <a:endParaRPr lang="en-IN"/>
        </a:p>
      </dgm:t>
    </dgm:pt>
    <dgm:pt modelId="{2C01AFBE-4E57-42B6-9E58-B46193C95572}" type="pres">
      <dgm:prSet presAssocID="{163F63E2-7ABB-4710-A9A3-4CC8B057A7C3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8A9476D8-99C0-476C-A37C-A36B2D6E4839}" type="pres">
      <dgm:prSet presAssocID="{72C47BA2-309A-480A-9A36-3512AD550847}" presName="sibTrans" presStyleCnt="0"/>
      <dgm:spPr/>
      <dgm:t>
        <a:bodyPr/>
        <a:lstStyle/>
        <a:p>
          <a:endParaRPr lang="en-IN"/>
        </a:p>
      </dgm:t>
    </dgm:pt>
    <dgm:pt modelId="{EA8FC4E3-84A2-4D1D-B569-AFB76CEC5BE2}" type="pres">
      <dgm:prSet presAssocID="{274E15EF-86E0-497F-B3D9-A682E4E033DE}" presName="compNode" presStyleCnt="0"/>
      <dgm:spPr/>
      <dgm:t>
        <a:bodyPr/>
        <a:lstStyle/>
        <a:p>
          <a:endParaRPr lang="en-IN"/>
        </a:p>
      </dgm:t>
    </dgm:pt>
    <dgm:pt modelId="{7832735F-CB35-46B2-90C3-604AC5AAF727}" type="pres">
      <dgm:prSet presAssocID="{274E15EF-86E0-497F-B3D9-A682E4E033DE}" presName="iconRect" presStyleLbl="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/>
    </dgm:pt>
    <dgm:pt modelId="{72C861CE-DCD1-476A-907A-35FE06A3D5D0}" type="pres">
      <dgm:prSet presAssocID="{274E15EF-86E0-497F-B3D9-A682E4E033DE}" presName="spaceRect" presStyleCnt="0"/>
      <dgm:spPr/>
      <dgm:t>
        <a:bodyPr/>
        <a:lstStyle/>
        <a:p>
          <a:endParaRPr lang="en-IN"/>
        </a:p>
      </dgm:t>
    </dgm:pt>
    <dgm:pt modelId="{771C4DC9-D5F6-4188-AC0F-322791BD6CF9}" type="pres">
      <dgm:prSet presAssocID="{274E15EF-86E0-497F-B3D9-A682E4E033DE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63E3D527-8B80-40B1-BEB7-8CCD0924D0C5}" type="pres">
      <dgm:prSet presAssocID="{7D768086-9055-4D96-90F9-CAEB2842B44C}" presName="sibTrans" presStyleCnt="0"/>
      <dgm:spPr/>
      <dgm:t>
        <a:bodyPr/>
        <a:lstStyle/>
        <a:p>
          <a:endParaRPr lang="en-IN"/>
        </a:p>
      </dgm:t>
    </dgm:pt>
    <dgm:pt modelId="{F0A38913-90B8-4970-A119-E4739AB95968}" type="pres">
      <dgm:prSet presAssocID="{0410CB63-DF58-44ED-AC8F-0BE5A9FA2D2E}" presName="compNode" presStyleCnt="0"/>
      <dgm:spPr/>
      <dgm:t>
        <a:bodyPr/>
        <a:lstStyle/>
        <a:p>
          <a:endParaRPr lang="en-IN"/>
        </a:p>
      </dgm:t>
    </dgm:pt>
    <dgm:pt modelId="{C76976F5-002C-4A33-99C0-87D707F02D3D}" type="pres">
      <dgm:prSet presAssocID="{0410CB63-DF58-44ED-AC8F-0BE5A9FA2D2E}" presName="iconRect" presStyleLbl="node1" presStyleIdx="2" presStyleCnt="4" custScaleX="103819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xmlns="" id="0" name="" descr="Tools"/>
        </a:ext>
      </dgm:extLst>
    </dgm:pt>
    <dgm:pt modelId="{1C1F62B4-0E02-4BD8-8D37-A8E3034D0CD1}" type="pres">
      <dgm:prSet presAssocID="{0410CB63-DF58-44ED-AC8F-0BE5A9FA2D2E}" presName="spaceRect" presStyleCnt="0"/>
      <dgm:spPr/>
      <dgm:t>
        <a:bodyPr/>
        <a:lstStyle/>
        <a:p>
          <a:endParaRPr lang="en-IN"/>
        </a:p>
      </dgm:t>
    </dgm:pt>
    <dgm:pt modelId="{5F0AECB2-5154-4E13-A493-174CF1E962EC}" type="pres">
      <dgm:prSet presAssocID="{0410CB63-DF58-44ED-AC8F-0BE5A9FA2D2E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16A9905A-F74D-4944-B757-973CCF80E6F4}" type="pres">
      <dgm:prSet presAssocID="{5B6415EB-ADFE-41F5-AFFA-6A3E11315BFE}" presName="sibTrans" presStyleCnt="0"/>
      <dgm:spPr/>
      <dgm:t>
        <a:bodyPr/>
        <a:lstStyle/>
        <a:p>
          <a:endParaRPr lang="en-IN"/>
        </a:p>
      </dgm:t>
    </dgm:pt>
    <dgm:pt modelId="{59D56E77-0D7A-4F9D-9CFA-D8D46DEA8778}" type="pres">
      <dgm:prSet presAssocID="{8941F141-67D5-4B57-94BE-55FE6ABEF897}" presName="compNode" presStyleCnt="0"/>
      <dgm:spPr/>
      <dgm:t>
        <a:bodyPr/>
        <a:lstStyle/>
        <a:p>
          <a:endParaRPr lang="en-IN"/>
        </a:p>
      </dgm:t>
    </dgm:pt>
    <dgm:pt modelId="{78CF99F7-AFFB-4698-9C98-30FE3682EE22}" type="pres">
      <dgm:prSet presAssocID="{8941F141-67D5-4B57-94BE-55FE6ABEF897}" presName="iconRect" presStyleLbl="node1" presStyleIdx="3" presStyleCnt="4" custScaleX="95547" custLinFactNeighborX="-5968"/>
      <dgm:spPr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xmlns="" id="0" name="" descr="Table"/>
        </a:ext>
      </dgm:extLst>
    </dgm:pt>
    <dgm:pt modelId="{A0A1B5EA-BBB5-455C-AE12-8CE8EF42DCF6}" type="pres">
      <dgm:prSet presAssocID="{8941F141-67D5-4B57-94BE-55FE6ABEF897}" presName="spaceRect" presStyleCnt="0"/>
      <dgm:spPr/>
      <dgm:t>
        <a:bodyPr/>
        <a:lstStyle/>
        <a:p>
          <a:endParaRPr lang="en-IN"/>
        </a:p>
      </dgm:t>
    </dgm:pt>
    <dgm:pt modelId="{B7F7CD35-86EE-428C-BCF7-42F45ED80C3A}" type="pres">
      <dgm:prSet presAssocID="{8941F141-67D5-4B57-94BE-55FE6ABEF897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370A290-D99A-48D2-A522-269BD6DED6F8}" type="presOf" srcId="{8941F141-67D5-4B57-94BE-55FE6ABEF897}" destId="{B7F7CD35-86EE-428C-BCF7-42F45ED80C3A}" srcOrd="0" destOrd="0" presId="urn:microsoft.com/office/officeart/2018/2/layout/IconLabelList"/>
    <dgm:cxn modelId="{19C5EE24-16E9-4B38-A280-ACF20C401E3D}" srcId="{6F8DBB0A-D0E0-4FC6-AA9A-9B6392DE2B2D}" destId="{0410CB63-DF58-44ED-AC8F-0BE5A9FA2D2E}" srcOrd="2" destOrd="0" parTransId="{6C3FC74A-17A0-42D4-80DB-A89F2F9F7EF0}" sibTransId="{5B6415EB-ADFE-41F5-AFFA-6A3E11315BFE}"/>
    <dgm:cxn modelId="{7ABCC7E6-929A-4E39-9FBF-6C09B49C9CEE}" type="presOf" srcId="{163F63E2-7ABB-4710-A9A3-4CC8B057A7C3}" destId="{2C01AFBE-4E57-42B6-9E58-B46193C95572}" srcOrd="0" destOrd="0" presId="urn:microsoft.com/office/officeart/2018/2/layout/IconLabelList"/>
    <dgm:cxn modelId="{D3BA14B7-88F3-489D-B957-049502D84EFA}" srcId="{6F8DBB0A-D0E0-4FC6-AA9A-9B6392DE2B2D}" destId="{163F63E2-7ABB-4710-A9A3-4CC8B057A7C3}" srcOrd="0" destOrd="0" parTransId="{1566716A-1266-4BCF-871D-1FA67AF188C8}" sibTransId="{72C47BA2-309A-480A-9A36-3512AD550847}"/>
    <dgm:cxn modelId="{D0205384-8C77-4922-90E8-405365C12AC4}" type="presOf" srcId="{0410CB63-DF58-44ED-AC8F-0BE5A9FA2D2E}" destId="{5F0AECB2-5154-4E13-A493-174CF1E962EC}" srcOrd="0" destOrd="0" presId="urn:microsoft.com/office/officeart/2018/2/layout/IconLabelList"/>
    <dgm:cxn modelId="{16DCF789-CBE8-47ED-8B8D-0393F9DA4269}" type="presOf" srcId="{6F8DBB0A-D0E0-4FC6-AA9A-9B6392DE2B2D}" destId="{9B3075D0-DE55-4B34-9CB6-43B45B0114E5}" srcOrd="0" destOrd="0" presId="urn:microsoft.com/office/officeart/2018/2/layout/IconLabelList"/>
    <dgm:cxn modelId="{886422E2-4BED-40BF-9F04-FBBD4B636C83}" srcId="{6F8DBB0A-D0E0-4FC6-AA9A-9B6392DE2B2D}" destId="{8941F141-67D5-4B57-94BE-55FE6ABEF897}" srcOrd="3" destOrd="0" parTransId="{D9F62D75-88BC-4044-97ED-EFE1403754B8}" sibTransId="{6084FCA9-600B-4768-B39B-ECB62B847695}"/>
    <dgm:cxn modelId="{3ADB264A-BC46-4BAD-8683-3FB8CFA05FD6}" srcId="{6F8DBB0A-D0E0-4FC6-AA9A-9B6392DE2B2D}" destId="{274E15EF-86E0-497F-B3D9-A682E4E033DE}" srcOrd="1" destOrd="0" parTransId="{9A5B41A0-4FB8-46C8-8B6B-EBC14B1E0563}" sibTransId="{7D768086-9055-4D96-90F9-CAEB2842B44C}"/>
    <dgm:cxn modelId="{A3B13C50-0718-4711-A542-829947D8FB0E}" type="presOf" srcId="{274E15EF-86E0-497F-B3D9-A682E4E033DE}" destId="{771C4DC9-D5F6-4188-AC0F-322791BD6CF9}" srcOrd="0" destOrd="0" presId="urn:microsoft.com/office/officeart/2018/2/layout/IconLabelList"/>
    <dgm:cxn modelId="{D0BAC369-574D-4C47-87A5-8045D4B81BDB}" type="presParOf" srcId="{9B3075D0-DE55-4B34-9CB6-43B45B0114E5}" destId="{1185AB09-D1A0-4BC0-82C8-DDB76EF6C902}" srcOrd="0" destOrd="0" presId="urn:microsoft.com/office/officeart/2018/2/layout/IconLabelList"/>
    <dgm:cxn modelId="{B695F02D-1838-4E74-B998-ADA9CE8A4892}" type="presParOf" srcId="{1185AB09-D1A0-4BC0-82C8-DDB76EF6C902}" destId="{AE41934B-E076-4CF7-B8DE-F32973D6806B}" srcOrd="0" destOrd="0" presId="urn:microsoft.com/office/officeart/2018/2/layout/IconLabelList"/>
    <dgm:cxn modelId="{AB70CF09-99EC-4474-B28E-035C077DB502}" type="presParOf" srcId="{1185AB09-D1A0-4BC0-82C8-DDB76EF6C902}" destId="{FEBFA163-485B-427E-820B-59D9B3B92E66}" srcOrd="1" destOrd="0" presId="urn:microsoft.com/office/officeart/2018/2/layout/IconLabelList"/>
    <dgm:cxn modelId="{EF81E379-EDE0-4A28-8BFE-F1BA0C4AF4EA}" type="presParOf" srcId="{1185AB09-D1A0-4BC0-82C8-DDB76EF6C902}" destId="{2C01AFBE-4E57-42B6-9E58-B46193C95572}" srcOrd="2" destOrd="0" presId="urn:microsoft.com/office/officeart/2018/2/layout/IconLabelList"/>
    <dgm:cxn modelId="{A4254C67-843D-46BB-8D34-85DDE8C224B4}" type="presParOf" srcId="{9B3075D0-DE55-4B34-9CB6-43B45B0114E5}" destId="{8A9476D8-99C0-476C-A37C-A36B2D6E4839}" srcOrd="1" destOrd="0" presId="urn:microsoft.com/office/officeart/2018/2/layout/IconLabelList"/>
    <dgm:cxn modelId="{C1208939-CA25-4BEF-B211-CE1300E2CF3B}" type="presParOf" srcId="{9B3075D0-DE55-4B34-9CB6-43B45B0114E5}" destId="{EA8FC4E3-84A2-4D1D-B569-AFB76CEC5BE2}" srcOrd="2" destOrd="0" presId="urn:microsoft.com/office/officeart/2018/2/layout/IconLabelList"/>
    <dgm:cxn modelId="{6E8C1864-29E8-4317-B7B6-5C5C4D810740}" type="presParOf" srcId="{EA8FC4E3-84A2-4D1D-B569-AFB76CEC5BE2}" destId="{7832735F-CB35-46B2-90C3-604AC5AAF727}" srcOrd="0" destOrd="0" presId="urn:microsoft.com/office/officeart/2018/2/layout/IconLabelList"/>
    <dgm:cxn modelId="{0B2BD98E-41DA-4713-9D6E-BA16AB08B9DD}" type="presParOf" srcId="{EA8FC4E3-84A2-4D1D-B569-AFB76CEC5BE2}" destId="{72C861CE-DCD1-476A-907A-35FE06A3D5D0}" srcOrd="1" destOrd="0" presId="urn:microsoft.com/office/officeart/2018/2/layout/IconLabelList"/>
    <dgm:cxn modelId="{72E4C5F7-AD95-43DE-94D5-6840368DBA88}" type="presParOf" srcId="{EA8FC4E3-84A2-4D1D-B569-AFB76CEC5BE2}" destId="{771C4DC9-D5F6-4188-AC0F-322791BD6CF9}" srcOrd="2" destOrd="0" presId="urn:microsoft.com/office/officeart/2018/2/layout/IconLabelList"/>
    <dgm:cxn modelId="{3E03C626-4B63-43FC-94F4-46B73921B800}" type="presParOf" srcId="{9B3075D0-DE55-4B34-9CB6-43B45B0114E5}" destId="{63E3D527-8B80-40B1-BEB7-8CCD0924D0C5}" srcOrd="3" destOrd="0" presId="urn:microsoft.com/office/officeart/2018/2/layout/IconLabelList"/>
    <dgm:cxn modelId="{CC9E7927-21A9-479D-A98D-D76E2E5BF620}" type="presParOf" srcId="{9B3075D0-DE55-4B34-9CB6-43B45B0114E5}" destId="{F0A38913-90B8-4970-A119-E4739AB95968}" srcOrd="4" destOrd="0" presId="urn:microsoft.com/office/officeart/2018/2/layout/IconLabelList"/>
    <dgm:cxn modelId="{D7E96426-201A-442E-B90E-194D00E72DFB}" type="presParOf" srcId="{F0A38913-90B8-4970-A119-E4739AB95968}" destId="{C76976F5-002C-4A33-99C0-87D707F02D3D}" srcOrd="0" destOrd="0" presId="urn:microsoft.com/office/officeart/2018/2/layout/IconLabelList"/>
    <dgm:cxn modelId="{F103BFB9-7477-420A-B143-017790FE76FC}" type="presParOf" srcId="{F0A38913-90B8-4970-A119-E4739AB95968}" destId="{1C1F62B4-0E02-4BD8-8D37-A8E3034D0CD1}" srcOrd="1" destOrd="0" presId="urn:microsoft.com/office/officeart/2018/2/layout/IconLabelList"/>
    <dgm:cxn modelId="{08F7D80E-F57F-477C-B427-C50A8D2E822E}" type="presParOf" srcId="{F0A38913-90B8-4970-A119-E4739AB95968}" destId="{5F0AECB2-5154-4E13-A493-174CF1E962EC}" srcOrd="2" destOrd="0" presId="urn:microsoft.com/office/officeart/2018/2/layout/IconLabelList"/>
    <dgm:cxn modelId="{9C6FFC5F-A156-4B27-BB70-D6F7F66BDA5E}" type="presParOf" srcId="{9B3075D0-DE55-4B34-9CB6-43B45B0114E5}" destId="{16A9905A-F74D-4944-B757-973CCF80E6F4}" srcOrd="5" destOrd="0" presId="urn:microsoft.com/office/officeart/2018/2/layout/IconLabelList"/>
    <dgm:cxn modelId="{975D3234-2156-4CEC-A8A5-91179616FB6F}" type="presParOf" srcId="{9B3075D0-DE55-4B34-9CB6-43B45B0114E5}" destId="{59D56E77-0D7A-4F9D-9CFA-D8D46DEA8778}" srcOrd="6" destOrd="0" presId="urn:microsoft.com/office/officeart/2018/2/layout/IconLabelList"/>
    <dgm:cxn modelId="{D5128E1C-85C2-457C-BE2E-B6FF898356E6}" type="presParOf" srcId="{59D56E77-0D7A-4F9D-9CFA-D8D46DEA8778}" destId="{78CF99F7-AFFB-4698-9C98-30FE3682EE22}" srcOrd="0" destOrd="0" presId="urn:microsoft.com/office/officeart/2018/2/layout/IconLabelList"/>
    <dgm:cxn modelId="{C73E8D7A-C4B5-4D01-A81A-9B6F20DA7C89}" type="presParOf" srcId="{59D56E77-0D7A-4F9D-9CFA-D8D46DEA8778}" destId="{A0A1B5EA-BBB5-455C-AE12-8CE8EF42DCF6}" srcOrd="1" destOrd="0" presId="urn:microsoft.com/office/officeart/2018/2/layout/IconLabelList"/>
    <dgm:cxn modelId="{7246A7B9-AAAD-4036-9630-398C78EB97B9}" type="presParOf" srcId="{59D56E77-0D7A-4F9D-9CFA-D8D46DEA8778}" destId="{B7F7CD35-86EE-428C-BCF7-42F45ED80C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1934B-E076-4CF7-B8DE-F32973D6806B}">
      <dsp:nvSpPr>
        <dsp:cNvPr id="0" name=""/>
        <dsp:cNvSpPr/>
      </dsp:nvSpPr>
      <dsp:spPr>
        <a:xfrm>
          <a:off x="1148166" y="1203549"/>
          <a:ext cx="914189" cy="932563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1AFBE-4E57-42B6-9E58-B46193C95572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2010030291-BACK </a:t>
          </a:r>
          <a:r>
            <a:rPr lang="en-IN" sz="1600" kern="1200" dirty="0" smtClean="0"/>
            <a:t>END</a:t>
          </a:r>
          <a:endParaRPr lang="en-US" sz="1600" kern="1200" dirty="0"/>
        </a:p>
      </dsp:txBody>
      <dsp:txXfrm>
        <a:off x="569079" y="2427788"/>
        <a:ext cx="2072362" cy="720000"/>
      </dsp:txXfrm>
    </dsp:sp>
    <dsp:sp modelId="{7832735F-CB35-46B2-90C3-604AC5AAF727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C4DC9-D5F6-4188-AC0F-322791BD6CF9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2110030295-FRONT </a:t>
          </a:r>
          <a:r>
            <a:rPr lang="en-IN" sz="1600" kern="1200" dirty="0" smtClean="0"/>
            <a:t>END</a:t>
          </a:r>
          <a:endParaRPr lang="en-US" sz="1600" kern="1200" dirty="0"/>
        </a:p>
      </dsp:txBody>
      <dsp:txXfrm>
        <a:off x="3004105" y="2427788"/>
        <a:ext cx="2072362" cy="720000"/>
      </dsp:txXfrm>
    </dsp:sp>
    <dsp:sp modelId="{C76976F5-002C-4A33-99C0-87D707F02D3D}">
      <dsp:nvSpPr>
        <dsp:cNvPr id="0" name=""/>
        <dsp:cNvSpPr/>
      </dsp:nvSpPr>
      <dsp:spPr>
        <a:xfrm>
          <a:off x="5991224" y="1203549"/>
          <a:ext cx="968177" cy="932563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AECB2-5154-4E13-A493-174CF1E962EC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2010030323-DATA BASE</a:t>
          </a:r>
          <a:endParaRPr lang="en-US" sz="1600" kern="1200" dirty="0"/>
        </a:p>
      </dsp:txBody>
      <dsp:txXfrm>
        <a:off x="5439131" y="2427788"/>
        <a:ext cx="2072362" cy="720000"/>
      </dsp:txXfrm>
    </dsp:sp>
    <dsp:sp modelId="{78CF99F7-AFFB-4698-9C98-30FE3682EE22}">
      <dsp:nvSpPr>
        <dsp:cNvPr id="0" name=""/>
        <dsp:cNvSpPr/>
      </dsp:nvSpPr>
      <dsp:spPr>
        <a:xfrm>
          <a:off x="8409165" y="1203549"/>
          <a:ext cx="891036" cy="932563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7CD35-86EE-428C-BCF7-42F45ED80C3A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2010030377-REASEARCH AND GATHERING INFO</a:t>
          </a:r>
          <a:endParaRPr lang="en-US" sz="1600" kern="1200" dirty="0"/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AF419D-AF33-4E58-AC3E-299F6EDD4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B26BEA1-B639-4881-8E86-F1A6BA64B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363023-B68C-417F-8CB6-28E6E1C8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13E880-DFDD-4CC0-A3AC-AFF04F51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ACA800-9EB7-4BEE-807D-A8E7EBCE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865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26DB4E-5F16-4A7C-9A7F-379E3CA7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BCD6256-017D-41F3-AC00-DA7BC347E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589433-C169-49D8-8831-E1BA5F00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105DCA-5D72-4CBC-BE1E-E4FC1AF8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499D566-D5FD-47DE-BA0B-46447788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5633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F960BE9-2F85-47AD-81FD-5375206A2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C62A6D-9DE8-4FBC-819E-7BD46E801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C592B5-5A60-41C2-9150-DA8F8FE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CF2F2E-0469-4E3D-9878-7334591C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EDFD53-AA8B-420A-B0A3-C3FE1C3B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514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423B0E-A95E-4C8B-A67B-8BEEFA4B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53E11C-55FB-431A-B77C-7D667E3C4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67EC0C-5AA8-4FD5-B4E6-A232A6B0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099EB0-694C-48C1-AFED-3A508C6A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9FAFBC-2969-4848-8DB4-98E36002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2272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E69FCF-4565-4868-BAA9-9A22BB2F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B87F69-E3A5-4B09-B521-F0946A06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003C1B-31EF-40E9-B615-C4D5E226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42CA3A-E8B8-4734-9F79-6580442D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EF5FE6-5F7D-4B82-80D7-B0AD914E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0554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951D28-CD7B-446B-9B62-591EACAB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4EABF9-A389-4967-952F-A0C01982B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E2FE0F-D22E-4E04-A409-A8BFCF9D3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BA1635-383F-43CB-A8B8-0A4E77E4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90ADCA-B024-46A5-9E4A-D4C5F433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FF74F44-8A81-4BED-ADFE-94ACDC81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896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F65029-68C4-4B76-9647-091E67A8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5587ACB-2954-48B3-95F2-FA1CF8804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B188C9-F9E7-4B0B-98B3-F1479B736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A9BE68D-AA0A-4F59-8379-A27D1CA4D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9F18CA4-A97E-4709-8562-A024F63CB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2501B3F-2A2D-4786-8572-87CF66B4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7082CBB-B8F4-4FDE-AFE7-077BB129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95BE41-135C-4E97-9ECF-A00D4F07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555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3B770B-A44D-42F9-AE84-A12C4DE5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D16543F-4AAA-453A-9610-037E3817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C5F0ED-8BE5-47A6-9867-2D30CBE3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C252DF-680D-41CD-9A72-79E33E49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987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0A453E1-6A13-48B5-838B-FB80F9BC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912B7B0-CA2A-4741-AFE2-5E5D40B0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D7CEA22-00BA-4B15-B6AE-903417A2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5347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88A412-EBEA-4FCE-94C4-1675F032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6A1432-6CF1-4EC1-B92B-4E32BB615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266A600-0309-47D2-9F93-AB9819AA2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E28508E-6EC4-4AF5-A5DB-6A5B9D10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1A87927-E2B6-4E8F-83F7-0CB77D76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29AD7F-3B9B-4E7B-854D-D194CBC9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932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A13B6-53B3-4B6E-8583-BABAF970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A322380-2DE8-4F37-AA23-1A0674576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23C0718-CC66-474A-9817-BEDDA65A0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549D6C-17E4-47F4-907B-8B4FCE42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88FAAE3-55CC-451B-A6A2-3041B244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9D0AD4-DD3C-4F86-B1A5-3932A5A3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134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9DA7242-797A-499C-930B-105B0F9C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4B3B621-42C0-42C8-9254-8108C732D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1DDAD7-2D86-4ECE-AA14-8A4295261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97377-3A27-4CC6-96DB-B8F1B1CE8D0C}" type="datetimeFigureOut">
              <a:rPr lang="en-IN" smtClean="0"/>
              <a:pPr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C28F52-F76E-4066-ACE0-C09FA9253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1541AE-4234-4025-AE48-2D4E5880C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1305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iseuplabs.com/blog/parental-control-software/" TargetMode="External"/><Relationship Id="rId2" Type="http://schemas.openxmlformats.org/officeDocument/2006/relationships/hyperlink" Target="https://indianexpress.com/article/technology/tech-news-technology/over-three-quarter-of-indians-want-to-monitor-their-childrens-activity-online-nortonlifelock-8047179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iseuplabs.com/blog/parental-control-software/" TargetMode="External"/><Relationship Id="rId2" Type="http://schemas.openxmlformats.org/officeDocument/2006/relationships/hyperlink" Target="https://famisafe.wondershare.com/mobile-tracker/child-phone-tracker-apps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has-02" TargetMode="External"/><Relationship Id="rId2" Type="http://schemas.openxmlformats.org/officeDocument/2006/relationships/hyperlink" Target="https://github.com/RAMKI-200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jayasurya377" TargetMode="External"/><Relationship Id="rId4" Type="http://schemas.openxmlformats.org/officeDocument/2006/relationships/hyperlink" Target="https://github.com/Farhaan0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=""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AB58EF07-17C2-48CF-ABB0-EEF1F17CB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11E256-1C3E-4241-A5CE-F96278822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2" y="278754"/>
            <a:ext cx="10346660" cy="958512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 smtClean="0"/>
              <a:t>SOFTWARE ENGINEERING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65B8BE-4F31-4FD5-9CC4-0148ECCD7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9" y="1437958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/>
              <a:t>Child Tracking System</a:t>
            </a:r>
            <a:endParaRPr lang="en-IN" sz="2000" dirty="0"/>
          </a:p>
          <a:p>
            <a:pPr algn="l"/>
            <a:endParaRPr lang="en-IN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GPS Kids Tracker Concept Vector Illustration. Stock Vector - Illustration  of coral, design: 1736308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1571" y="1200688"/>
            <a:ext cx="7620000" cy="5076826"/>
          </a:xfrm>
          <a:prstGeom prst="rect">
            <a:avLst/>
          </a:prstGeom>
          <a:noFill/>
          <a:effectLst>
            <a:glow>
              <a:schemeClr val="accent1">
                <a:satMod val="175000"/>
                <a:alpha val="0"/>
              </a:schemeClr>
            </a:glow>
            <a:outerShdw dist="50800" sx="1000" sy="1000" algn="ctr" rotWithShape="0">
              <a:srgbClr val="000000"/>
            </a:outerShdw>
            <a:softEdge rad="4826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13468" y="4426060"/>
            <a:ext cx="4045201" cy="2782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37322" y="1301029"/>
            <a:ext cx="397565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AD65B8BE-4F31-4FD5-9CC4-0148ECCD7B91}"/>
              </a:ext>
            </a:extLst>
          </p:cNvPr>
          <p:cNvSpPr txBox="1">
            <a:spLocks/>
          </p:cNvSpPr>
          <p:nvPr/>
        </p:nvSpPr>
        <p:spPr>
          <a:xfrm>
            <a:off x="174930" y="4086599"/>
            <a:ext cx="4023359" cy="2508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</a:pPr>
            <a:endParaRPr lang="en-GB" sz="2000" dirty="0" smtClean="0">
              <a:solidFill>
                <a:srgbClr val="FFFFFF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solidFill>
                  <a:srgbClr val="FFFFFF"/>
                </a:solidFill>
              </a:rPr>
              <a:t>2110030291 - </a:t>
            </a:r>
            <a:r>
              <a:rPr lang="en-GB" sz="2000" dirty="0" err="1" smtClean="0">
                <a:solidFill>
                  <a:srgbClr val="FFFFFF"/>
                </a:solidFill>
              </a:rPr>
              <a:t>Shaik</a:t>
            </a:r>
            <a:r>
              <a:rPr lang="en-GB" sz="2000" dirty="0" smtClean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Farhaan</a:t>
            </a:r>
            <a:r>
              <a:rPr lang="en-GB" sz="2000" dirty="0">
                <a:solidFill>
                  <a:srgbClr val="FFFFFF"/>
                </a:solidFill>
              </a:rPr>
              <a:t> Ali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solidFill>
                  <a:srgbClr val="FFFFFF"/>
                </a:solidFill>
              </a:rPr>
              <a:t>2110030295 - </a:t>
            </a:r>
            <a:r>
              <a:rPr lang="en-GB" sz="2000" dirty="0" err="1" smtClean="0">
                <a:solidFill>
                  <a:srgbClr val="FFFFFF"/>
                </a:solidFill>
              </a:rPr>
              <a:t>K.V.Suhas</a:t>
            </a:r>
            <a:endParaRPr lang="en-GB" sz="2000" dirty="0">
              <a:solidFill>
                <a:srgbClr val="FFFFFF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solidFill>
                  <a:srgbClr val="FFFFFF"/>
                </a:solidFill>
              </a:rPr>
              <a:t>2110030323 - P </a:t>
            </a:r>
            <a:r>
              <a:rPr lang="en-GB" sz="2000" dirty="0">
                <a:solidFill>
                  <a:srgbClr val="FFFFFF"/>
                </a:solidFill>
              </a:rPr>
              <a:t>Rama </a:t>
            </a:r>
            <a:r>
              <a:rPr lang="en-GB" sz="2000" dirty="0" err="1">
                <a:solidFill>
                  <a:srgbClr val="FFFFFF"/>
                </a:solidFill>
              </a:rPr>
              <a:t>Kowshik</a:t>
            </a:r>
            <a:endParaRPr lang="en-GB" sz="2000" dirty="0">
              <a:solidFill>
                <a:srgbClr val="FFFFFF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solidFill>
                  <a:srgbClr val="FFFFFF"/>
                </a:solidFill>
              </a:rPr>
              <a:t>2110030377 - Jaya Surya</a:t>
            </a:r>
          </a:p>
          <a:p>
            <a:pPr lvl="0">
              <a:spcBef>
                <a:spcPts val="0"/>
              </a:spcBef>
            </a:pPr>
            <a:endParaRPr lang="en-GB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Under the guidance of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2000" dirty="0" err="1">
                <a:solidFill>
                  <a:srgbClr val="FFFFFF"/>
                </a:solidFill>
              </a:rPr>
              <a:t>Mrs.P</a:t>
            </a:r>
            <a:r>
              <a:rPr lang="en-GB" sz="2000" dirty="0">
                <a:solidFill>
                  <a:srgbClr val="FFFFFF"/>
                </a:solidFill>
              </a:rPr>
              <a:t>. </a:t>
            </a:r>
            <a:r>
              <a:rPr lang="en-GB" sz="2000" dirty="0" err="1">
                <a:solidFill>
                  <a:srgbClr val="FFFFFF"/>
                </a:solidFill>
              </a:rPr>
              <a:t>Sree</a:t>
            </a:r>
            <a:r>
              <a:rPr lang="en-GB" sz="2000" dirty="0">
                <a:solidFill>
                  <a:srgbClr val="FFFFFF"/>
                </a:solidFill>
              </a:rPr>
              <a:t> Lakshmi</a:t>
            </a:r>
          </a:p>
          <a:p>
            <a:pPr algn="l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89007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1500+ Wall Background Pictures | Download Free Images on Unspl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isruptive HR - Virtual Ways to Say Thank You - Disruptive H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5635" y="1644485"/>
            <a:ext cx="7697384" cy="4398505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softEdge rad="12700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687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4770784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: Shape 11">
            <a:extLst>
              <a:ext uri="{FF2B5EF4-FFF2-40B4-BE49-F238E27FC236}">
                <a16:creationId xmlns="" xmlns:a16="http://schemas.microsoft.com/office/drawing/2014/main" id="{FF9DEA15-78BD-4750-AA18-B9F28A6D5A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322" y="2731357"/>
            <a:ext cx="3339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+mj-lt"/>
              </a:rPr>
              <a:t>PROBLEM STATEMENT AND DOMAIN</a:t>
            </a:r>
            <a:endParaRPr lang="en-IN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2083" y="267605"/>
            <a:ext cx="6122504" cy="640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r>
              <a:rPr lang="en-US" b="1" dirty="0" smtClean="0"/>
              <a:t>Develop an app which allows parents to follow their children's last GPS position and activities from anywhere in the world, thus keeping a full track of their whereabouts.</a:t>
            </a:r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endParaRPr lang="en-US" b="1" dirty="0" smtClean="0"/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r>
              <a:rPr lang="en-US" dirty="0" smtClean="0"/>
              <a:t>Nowadays, parents are worried about children activities and their safety.</a:t>
            </a:r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endParaRPr lang="en-US" dirty="0" smtClean="0"/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r>
              <a:rPr lang="en-US" dirty="0" smtClean="0"/>
              <a:t>Children are always curious, this may have negative influence. So keeping an eye on their activities is must.</a:t>
            </a:r>
          </a:p>
          <a:p>
            <a:pPr marL="133192" lvl="0" algn="just">
              <a:lnSpc>
                <a:spcPct val="95000"/>
              </a:lnSpc>
              <a:buSzPts val="1503"/>
            </a:pPr>
            <a:endParaRPr lang="en-US" dirty="0" smtClean="0"/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r>
              <a:rPr lang="en-US" dirty="0" smtClean="0"/>
              <a:t>Due to increase in child missing cases, parents need to track their location.</a:t>
            </a:r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endParaRPr lang="en-US" dirty="0" smtClean="0"/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r>
              <a:rPr lang="en-US" dirty="0" smtClean="0"/>
              <a:t>During child missing cases, most can be solved within 24 hours with child tracking. </a:t>
            </a:r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endParaRPr lang="en-US" dirty="0" smtClean="0"/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r>
              <a:rPr lang="en-US" dirty="0" smtClean="0"/>
              <a:t>Research and analysis:</a:t>
            </a:r>
          </a:p>
          <a:p>
            <a:pPr marL="133192" lvl="0" algn="just">
              <a:lnSpc>
                <a:spcPct val="95000"/>
              </a:lnSpc>
              <a:buSzPts val="1503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://indianexpress.com/article/technology/tech-news-technology/over-three-quarter-of-indians-want-to-monitor-their-childrens-activity-online-nortonlifelock-8047179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133192" lvl="0" algn="just">
              <a:lnSpc>
                <a:spcPct val="95000"/>
              </a:lnSpc>
              <a:buSzPts val="1503"/>
            </a:pPr>
            <a:endParaRPr lang="en-US" dirty="0"/>
          </a:p>
          <a:p>
            <a:pPr marL="133192" lvl="0" algn="just">
              <a:lnSpc>
                <a:spcPct val="95000"/>
              </a:lnSpc>
              <a:buSzPts val="1503"/>
            </a:pPr>
            <a:r>
              <a:rPr lang="en-US" dirty="0">
                <a:hlinkClick r:id="rId3"/>
              </a:rPr>
              <a:t>https://riseuplabs.com/blog/parental-control-software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133192" lvl="0" algn="just">
              <a:lnSpc>
                <a:spcPct val="95000"/>
              </a:lnSpc>
              <a:buSzPts val="150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9181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474693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: Shape 11">
            <a:extLst>
              <a:ext uri="{FF2B5EF4-FFF2-40B4-BE49-F238E27FC236}">
                <a16:creationId xmlns="" xmlns:a16="http://schemas.microsoft.com/office/drawing/2014/main" id="{FF9DEA15-78BD-4750-AA18-B9F28A6D5A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627" y="2913921"/>
            <a:ext cx="3645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latin typeface="+mj-lt"/>
              </a:rPr>
              <a:t>EXISTING SOLUTION</a:t>
            </a:r>
            <a:endParaRPr lang="en-IN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9665" y="818985"/>
            <a:ext cx="63848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55600" algn="just">
              <a:buSzPts val="2000"/>
              <a:buFontTx/>
              <a:buChar char="●"/>
            </a:pPr>
            <a:r>
              <a:rPr lang="en-US" dirty="0"/>
              <a:t>There are some existing solutions which are based on </a:t>
            </a:r>
            <a:r>
              <a:rPr lang="en-US" dirty="0" smtClean="0"/>
              <a:t>hardware products which must be installed with the knowledge </a:t>
            </a:r>
            <a:r>
              <a:rPr lang="en-US" dirty="0"/>
              <a:t>of child and is complicated to be set up or to delicate to be handled by kids.</a:t>
            </a:r>
          </a:p>
          <a:p>
            <a:pPr marL="101600" lvl="0" algn="just">
              <a:buSzPts val="2000"/>
            </a:pPr>
            <a:endParaRPr lang="en-US" dirty="0" smtClean="0"/>
          </a:p>
          <a:p>
            <a:pPr marL="457200" lvl="0" indent="-355600" algn="just">
              <a:buSzPts val="2000"/>
              <a:buChar char="●"/>
            </a:pPr>
            <a:r>
              <a:rPr lang="en-US" dirty="0" smtClean="0"/>
              <a:t>And there are applications which provides only location of the child or only activities of the child but not both combined.</a:t>
            </a:r>
          </a:p>
          <a:p>
            <a:pPr marL="101600" lvl="0" algn="just">
              <a:buSzPts val="2000"/>
            </a:pPr>
            <a:endParaRPr lang="en-US" dirty="0"/>
          </a:p>
          <a:p>
            <a:pPr marL="457200" lvl="0" indent="-355600" algn="just">
              <a:buSzPts val="2000"/>
              <a:buChar char="●"/>
            </a:pPr>
            <a:r>
              <a:rPr lang="en-US" dirty="0" smtClean="0"/>
              <a:t>Some existing Child tracking apps which only track location:</a:t>
            </a:r>
          </a:p>
          <a:p>
            <a:pPr marL="457200" lvl="0" indent="-355600" algn="just">
              <a:buSzPts val="2000"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https://famisafe.wondershare.com/mobile-tracker/child-phone-tracker-apps.html</a:t>
            </a:r>
            <a:endParaRPr lang="en-US" dirty="0" smtClean="0"/>
          </a:p>
          <a:p>
            <a:pPr marL="457200" lvl="0" indent="-355600" algn="just">
              <a:buSzPts val="2000"/>
            </a:pPr>
            <a:endParaRPr lang="en-US" dirty="0" smtClean="0"/>
          </a:p>
          <a:p>
            <a:pPr marL="457200" lvl="0" indent="-355600" algn="just">
              <a:buSzPts val="2000"/>
              <a:buFont typeface="Arial" pitchFamily="34" charset="0"/>
              <a:buChar char="•"/>
            </a:pPr>
            <a:r>
              <a:rPr lang="en-US" dirty="0" smtClean="0"/>
              <a:t>Can also find some pros and cons of the existing child tracking systems:</a:t>
            </a:r>
          </a:p>
          <a:p>
            <a:pPr marL="101600" lvl="0" algn="just">
              <a:buSzPts val="2000"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://riseuplabs.com/blog/parental-control-software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101600" lvl="0" algn="just">
              <a:buSzPts val="2000"/>
            </a:pPr>
            <a:endParaRPr lang="en-US" dirty="0" smtClean="0"/>
          </a:p>
          <a:p>
            <a:pPr marL="101600" lvl="0" algn="just">
              <a:buSzPts val="20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868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474693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: Shape 11">
            <a:extLst>
              <a:ext uri="{FF2B5EF4-FFF2-40B4-BE49-F238E27FC236}">
                <a16:creationId xmlns="" xmlns:a16="http://schemas.microsoft.com/office/drawing/2014/main" id="{FF9DEA15-78BD-4750-AA18-B9F28A6D5A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627" y="2685321"/>
            <a:ext cx="3645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  <a:latin typeface="+mj-lt"/>
              </a:rPr>
              <a:t>PROPOSED ALGORITH DESIGN TECHINIQUE</a:t>
            </a:r>
            <a:endParaRPr lang="en-IN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12749"/>
            <a:ext cx="5162550" cy="603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868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376EFB1-01CF-419F-ABF1-2AF02BBFC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F9DEA15-78BD-4750-AA18-B9F28A6D5A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15FC40-C683-4971-AA6F-478F61BA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</a:rPr>
              <a:t>PROPOSED SOLUTION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23063" y="1095375"/>
            <a:ext cx="59157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SOLUTION:</a:t>
            </a:r>
          </a:p>
          <a:p>
            <a:pPr marL="285750" indent="-285750"/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want to create a app(child app) which needs only the child phone number , location permission and mail details without any subscription charges or personal details.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And also there will be a app(Parent app) gets all the information of child activities and child location up to date.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And to monitor the child our app takes the </a:t>
            </a:r>
            <a:r>
              <a:rPr lang="en-US" dirty="0" err="1" smtClean="0"/>
              <a:t>gmail</a:t>
            </a:r>
            <a:r>
              <a:rPr lang="en-US" dirty="0" smtClean="0"/>
              <a:t> details during sign up and access the account details by OTP.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server receives users’ location and alerts parents if they are in the same location.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Here, </a:t>
            </a:r>
            <a:r>
              <a:rPr lang="en-US" dirty="0" err="1" smtClean="0"/>
              <a:t>MySQL</a:t>
            </a:r>
            <a:r>
              <a:rPr lang="en-US" dirty="0" smtClean="0"/>
              <a:t> is the database used for maintaining the record of the child’s activities along with PHP.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14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376EFB1-01CF-419F-ABF1-2AF02BBFC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F9DEA15-78BD-4750-AA18-B9F28A6D5A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B215FC40-C683-4971-AA6F-478F61BA36B2}"/>
              </a:ext>
            </a:extLst>
          </p:cNvPr>
          <p:cNvSpPr txBox="1">
            <a:spLocks/>
          </p:cNvSpPr>
          <p:nvPr/>
        </p:nvSpPr>
        <p:spPr>
          <a:xfrm>
            <a:off x="713232" y="640080"/>
            <a:ext cx="3282696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solidFill>
                  <a:schemeClr val="bg1"/>
                </a:solidFill>
              </a:rPr>
              <a:t>USE CASE DIAGRAM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blob:https://web.telegram.org/b05177bb-595c-4148-9b55-fd89bc75cf3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blob:https://web.telegram.org/b05177bb-595c-4148-9b55-fd89bc75cf3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013049" y="128072"/>
            <a:ext cx="263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Use Case Diagram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7025" y="640080"/>
            <a:ext cx="6033449" cy="5876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124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65DBBEF-238B-476B-96AB-8AAC3224EC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5664BE-3567-44A3-A344-E48ACE43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32" y="2800350"/>
            <a:ext cx="3571810" cy="14028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 have created a repository with the project title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="" xmlns:a16="http://schemas.microsoft.com/office/drawing/2014/main" id="{3FCFB1DE-0B7E-48CC-BA90-B2AB0889F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750" y="4619625"/>
            <a:ext cx="4476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https://github.com/RAMKI-2002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https://github.com/suhas-02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4"/>
              </a:rPr>
              <a:t>https://github.com/Farhaan04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github.com/jayasurya377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7599" y="333954"/>
            <a:ext cx="594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chemeClr val="bg1"/>
                </a:solidFill>
              </a:rPr>
              <a:t>GITHUB SETUP</a:t>
            </a:r>
            <a:endParaRPr lang="en-IN" sz="54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22198" y="1257284"/>
            <a:ext cx="8024813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294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000" y="151075"/>
            <a:ext cx="5533232" cy="3164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001" y="3428999"/>
            <a:ext cx="5533232" cy="3164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7580" y="221906"/>
            <a:ext cx="5533232" cy="309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7580" y="3429000"/>
            <a:ext cx="5533232" cy="3164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102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6C4028FD-8BAA-4A19-BFDE-594D991B75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1F9C62-2E8A-46F0-B73E-9AC2A848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 b="1" dirty="0"/>
              <a:t>WORK ALLOCATION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33F0ECE0-A7FC-410D-8B7A-19B41F424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272682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72963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369</Words>
  <Application>Microsoft Office PowerPoint</Application>
  <PresentationFormat>Custom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SOFTWARE ENGINEERING</vt:lpstr>
      <vt:lpstr>Slide 2</vt:lpstr>
      <vt:lpstr>Slide 3</vt:lpstr>
      <vt:lpstr>Slide 4</vt:lpstr>
      <vt:lpstr>PROPOSED SOLUTION</vt:lpstr>
      <vt:lpstr>Slide 6</vt:lpstr>
      <vt:lpstr>We have created a repository with the project title</vt:lpstr>
      <vt:lpstr>Slide 8</vt:lpstr>
      <vt:lpstr>WORK ALLOCATION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Rama Kowshik</dc:creator>
  <cp:lastModifiedBy>Rama Kowshik</cp:lastModifiedBy>
  <cp:revision>54</cp:revision>
  <dcterms:created xsi:type="dcterms:W3CDTF">2022-01-31T03:49:29Z</dcterms:created>
  <dcterms:modified xsi:type="dcterms:W3CDTF">2022-08-14T17:42:12Z</dcterms:modified>
</cp:coreProperties>
</file>