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8" r:id="rId6"/>
    <p:sldId id="279" r:id="rId7"/>
    <p:sldId id="276" r:id="rId8"/>
    <p:sldId id="269" r:id="rId9"/>
    <p:sldId id="275" r:id="rId10"/>
    <p:sldId id="27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39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BB0A-D0E0-4FC6-AA9A-9B6392DE2B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63F63E2-7ABB-4710-A9A3-4CC8B057A7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2010030291-BACK END</a:t>
          </a:r>
          <a:endParaRPr lang="en-US" dirty="0"/>
        </a:p>
      </dgm:t>
    </dgm:pt>
    <dgm:pt modelId="{1566716A-1266-4BCF-871D-1FA67AF188C8}" type="parTrans" cxnId="{D3BA14B7-88F3-489D-B957-049502D84EFA}">
      <dgm:prSet/>
      <dgm:spPr/>
      <dgm:t>
        <a:bodyPr/>
        <a:lstStyle/>
        <a:p>
          <a:endParaRPr lang="en-US"/>
        </a:p>
      </dgm:t>
    </dgm:pt>
    <dgm:pt modelId="{72C47BA2-309A-480A-9A36-3512AD550847}" type="sibTrans" cxnId="{D3BA14B7-88F3-489D-B957-049502D84EFA}">
      <dgm:prSet/>
      <dgm:spPr/>
      <dgm:t>
        <a:bodyPr/>
        <a:lstStyle/>
        <a:p>
          <a:endParaRPr lang="en-US"/>
        </a:p>
      </dgm:t>
    </dgm:pt>
    <dgm:pt modelId="{274E15EF-86E0-497F-B3D9-A682E4E033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2110030295-FRONT END</a:t>
          </a:r>
          <a:endParaRPr lang="en-US" dirty="0"/>
        </a:p>
      </dgm:t>
    </dgm:pt>
    <dgm:pt modelId="{9A5B41A0-4FB8-46C8-8B6B-EBC14B1E0563}" type="parTrans" cxnId="{3ADB264A-BC46-4BAD-8683-3FB8CFA05FD6}">
      <dgm:prSet/>
      <dgm:spPr/>
      <dgm:t>
        <a:bodyPr/>
        <a:lstStyle/>
        <a:p>
          <a:endParaRPr lang="en-US"/>
        </a:p>
      </dgm:t>
    </dgm:pt>
    <dgm:pt modelId="{7D768086-9055-4D96-90F9-CAEB2842B44C}" type="sibTrans" cxnId="{3ADB264A-BC46-4BAD-8683-3FB8CFA05FD6}">
      <dgm:prSet/>
      <dgm:spPr/>
      <dgm:t>
        <a:bodyPr/>
        <a:lstStyle/>
        <a:p>
          <a:endParaRPr lang="en-US"/>
        </a:p>
      </dgm:t>
    </dgm:pt>
    <dgm:pt modelId="{0410CB63-DF58-44ED-AC8F-0BE5A9FA2D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2010030323-DATA BASE</a:t>
          </a:r>
          <a:endParaRPr lang="en-US" dirty="0"/>
        </a:p>
      </dgm:t>
    </dgm:pt>
    <dgm:pt modelId="{6C3FC74A-17A0-42D4-80DB-A89F2F9F7EF0}" type="parTrans" cxnId="{19C5EE24-16E9-4B38-A280-ACF20C401E3D}">
      <dgm:prSet/>
      <dgm:spPr/>
      <dgm:t>
        <a:bodyPr/>
        <a:lstStyle/>
        <a:p>
          <a:endParaRPr lang="en-US"/>
        </a:p>
      </dgm:t>
    </dgm:pt>
    <dgm:pt modelId="{5B6415EB-ADFE-41F5-AFFA-6A3E11315BFE}" type="sibTrans" cxnId="{19C5EE24-16E9-4B38-A280-ACF20C401E3D}">
      <dgm:prSet/>
      <dgm:spPr/>
      <dgm:t>
        <a:bodyPr/>
        <a:lstStyle/>
        <a:p>
          <a:endParaRPr lang="en-US"/>
        </a:p>
      </dgm:t>
    </dgm:pt>
    <dgm:pt modelId="{8941F141-67D5-4B57-94BE-55FE6ABEF8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2010030377-REASEARCH AND GATHERING INFO</a:t>
          </a:r>
          <a:endParaRPr lang="en-US" dirty="0"/>
        </a:p>
      </dgm:t>
    </dgm:pt>
    <dgm:pt modelId="{D9F62D75-88BC-4044-97ED-EFE1403754B8}" type="parTrans" cxnId="{886422E2-4BED-40BF-9F04-FBBD4B636C83}">
      <dgm:prSet/>
      <dgm:spPr/>
      <dgm:t>
        <a:bodyPr/>
        <a:lstStyle/>
        <a:p>
          <a:endParaRPr lang="en-US"/>
        </a:p>
      </dgm:t>
    </dgm:pt>
    <dgm:pt modelId="{6084FCA9-600B-4768-B39B-ECB62B847695}" type="sibTrans" cxnId="{886422E2-4BED-40BF-9F04-FBBD4B636C83}">
      <dgm:prSet/>
      <dgm:spPr/>
      <dgm:t>
        <a:bodyPr/>
        <a:lstStyle/>
        <a:p>
          <a:endParaRPr lang="en-US"/>
        </a:p>
      </dgm:t>
    </dgm:pt>
    <dgm:pt modelId="{9B3075D0-DE55-4B34-9CB6-43B45B0114E5}" type="pres">
      <dgm:prSet presAssocID="{6F8DBB0A-D0E0-4FC6-AA9A-9B6392DE2B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85AB09-D1A0-4BC0-82C8-DDB76EF6C902}" type="pres">
      <dgm:prSet presAssocID="{163F63E2-7ABB-4710-A9A3-4CC8B057A7C3}" presName="compNode" presStyleCnt="0"/>
      <dgm:spPr/>
      <dgm:t>
        <a:bodyPr/>
        <a:lstStyle/>
        <a:p>
          <a:endParaRPr lang="en-IN"/>
        </a:p>
      </dgm:t>
    </dgm:pt>
    <dgm:pt modelId="{AE41934B-E076-4CF7-B8DE-F32973D6806B}" type="pres">
      <dgm:prSet presAssocID="{163F63E2-7ABB-4710-A9A3-4CC8B057A7C3}" presName="iconRect" presStyleLbl="node1" presStyleIdx="0" presStyleCnt="4" custScaleX="99010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FEBFA163-485B-427E-820B-59D9B3B92E66}" type="pres">
      <dgm:prSet presAssocID="{163F63E2-7ABB-4710-A9A3-4CC8B057A7C3}" presName="spaceRect" presStyleCnt="0"/>
      <dgm:spPr/>
      <dgm:t>
        <a:bodyPr/>
        <a:lstStyle/>
        <a:p>
          <a:endParaRPr lang="en-IN"/>
        </a:p>
      </dgm:t>
    </dgm:pt>
    <dgm:pt modelId="{2C01AFBE-4E57-42B6-9E58-B46193C95572}" type="pres">
      <dgm:prSet presAssocID="{163F63E2-7ABB-4710-A9A3-4CC8B057A7C3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A9476D8-99C0-476C-A37C-A36B2D6E4839}" type="pres">
      <dgm:prSet presAssocID="{72C47BA2-309A-480A-9A36-3512AD550847}" presName="sibTrans" presStyleCnt="0"/>
      <dgm:spPr/>
      <dgm:t>
        <a:bodyPr/>
        <a:lstStyle/>
        <a:p>
          <a:endParaRPr lang="en-IN"/>
        </a:p>
      </dgm:t>
    </dgm:pt>
    <dgm:pt modelId="{EA8FC4E3-84A2-4D1D-B569-AFB76CEC5BE2}" type="pres">
      <dgm:prSet presAssocID="{274E15EF-86E0-497F-B3D9-A682E4E033DE}" presName="compNode" presStyleCnt="0"/>
      <dgm:spPr/>
      <dgm:t>
        <a:bodyPr/>
        <a:lstStyle/>
        <a:p>
          <a:endParaRPr lang="en-IN"/>
        </a:p>
      </dgm:t>
    </dgm:pt>
    <dgm:pt modelId="{7832735F-CB35-46B2-90C3-604AC5AAF727}" type="pres">
      <dgm:prSet presAssocID="{274E15EF-86E0-497F-B3D9-A682E4E033DE}" presName="icon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/>
    </dgm:pt>
    <dgm:pt modelId="{72C861CE-DCD1-476A-907A-35FE06A3D5D0}" type="pres">
      <dgm:prSet presAssocID="{274E15EF-86E0-497F-B3D9-A682E4E033DE}" presName="spaceRect" presStyleCnt="0"/>
      <dgm:spPr/>
      <dgm:t>
        <a:bodyPr/>
        <a:lstStyle/>
        <a:p>
          <a:endParaRPr lang="en-IN"/>
        </a:p>
      </dgm:t>
    </dgm:pt>
    <dgm:pt modelId="{771C4DC9-D5F6-4188-AC0F-322791BD6CF9}" type="pres">
      <dgm:prSet presAssocID="{274E15EF-86E0-497F-B3D9-A682E4E033D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3E3D527-8B80-40B1-BEB7-8CCD0924D0C5}" type="pres">
      <dgm:prSet presAssocID="{7D768086-9055-4D96-90F9-CAEB2842B44C}" presName="sibTrans" presStyleCnt="0"/>
      <dgm:spPr/>
      <dgm:t>
        <a:bodyPr/>
        <a:lstStyle/>
        <a:p>
          <a:endParaRPr lang="en-IN"/>
        </a:p>
      </dgm:t>
    </dgm:pt>
    <dgm:pt modelId="{F0A38913-90B8-4970-A119-E4739AB95968}" type="pres">
      <dgm:prSet presAssocID="{0410CB63-DF58-44ED-AC8F-0BE5A9FA2D2E}" presName="compNode" presStyleCnt="0"/>
      <dgm:spPr/>
      <dgm:t>
        <a:bodyPr/>
        <a:lstStyle/>
        <a:p>
          <a:endParaRPr lang="en-IN"/>
        </a:p>
      </dgm:t>
    </dgm:pt>
    <dgm:pt modelId="{C76976F5-002C-4A33-99C0-87D707F02D3D}" type="pres">
      <dgm:prSet presAssocID="{0410CB63-DF58-44ED-AC8F-0BE5A9FA2D2E}" presName="iconRect" presStyleLbl="node1" presStyleIdx="2" presStyleCnt="4" custScaleX="103819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C1F62B4-0E02-4BD8-8D37-A8E3034D0CD1}" type="pres">
      <dgm:prSet presAssocID="{0410CB63-DF58-44ED-AC8F-0BE5A9FA2D2E}" presName="spaceRect" presStyleCnt="0"/>
      <dgm:spPr/>
      <dgm:t>
        <a:bodyPr/>
        <a:lstStyle/>
        <a:p>
          <a:endParaRPr lang="en-IN"/>
        </a:p>
      </dgm:t>
    </dgm:pt>
    <dgm:pt modelId="{5F0AECB2-5154-4E13-A493-174CF1E962EC}" type="pres">
      <dgm:prSet presAssocID="{0410CB63-DF58-44ED-AC8F-0BE5A9FA2D2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6A9905A-F74D-4944-B757-973CCF80E6F4}" type="pres">
      <dgm:prSet presAssocID="{5B6415EB-ADFE-41F5-AFFA-6A3E11315BFE}" presName="sibTrans" presStyleCnt="0"/>
      <dgm:spPr/>
      <dgm:t>
        <a:bodyPr/>
        <a:lstStyle/>
        <a:p>
          <a:endParaRPr lang="en-IN"/>
        </a:p>
      </dgm:t>
    </dgm:pt>
    <dgm:pt modelId="{59D56E77-0D7A-4F9D-9CFA-D8D46DEA8778}" type="pres">
      <dgm:prSet presAssocID="{8941F141-67D5-4B57-94BE-55FE6ABEF897}" presName="compNode" presStyleCnt="0"/>
      <dgm:spPr/>
      <dgm:t>
        <a:bodyPr/>
        <a:lstStyle/>
        <a:p>
          <a:endParaRPr lang="en-IN"/>
        </a:p>
      </dgm:t>
    </dgm:pt>
    <dgm:pt modelId="{78CF99F7-AFFB-4698-9C98-30FE3682EE22}" type="pres">
      <dgm:prSet presAssocID="{8941F141-67D5-4B57-94BE-55FE6ABEF897}" presName="iconRect" presStyleLbl="node1" presStyleIdx="3" presStyleCnt="4" custScaleX="95547" custLinFactNeighborX="-5968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0A1B5EA-BBB5-455C-AE12-8CE8EF42DCF6}" type="pres">
      <dgm:prSet presAssocID="{8941F141-67D5-4B57-94BE-55FE6ABEF897}" presName="spaceRect" presStyleCnt="0"/>
      <dgm:spPr/>
      <dgm:t>
        <a:bodyPr/>
        <a:lstStyle/>
        <a:p>
          <a:endParaRPr lang="en-IN"/>
        </a:p>
      </dgm:t>
    </dgm:pt>
    <dgm:pt modelId="{B7F7CD35-86EE-428C-BCF7-42F45ED80C3A}" type="pres">
      <dgm:prSet presAssocID="{8941F141-67D5-4B57-94BE-55FE6ABEF89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BA14B7-88F3-489D-B957-049502D84EFA}" srcId="{6F8DBB0A-D0E0-4FC6-AA9A-9B6392DE2B2D}" destId="{163F63E2-7ABB-4710-A9A3-4CC8B057A7C3}" srcOrd="0" destOrd="0" parTransId="{1566716A-1266-4BCF-871D-1FA67AF188C8}" sibTransId="{72C47BA2-309A-480A-9A36-3512AD550847}"/>
    <dgm:cxn modelId="{EEC6ECA9-6390-4A32-B0F3-56133FA0DF6D}" type="presOf" srcId="{8941F141-67D5-4B57-94BE-55FE6ABEF897}" destId="{B7F7CD35-86EE-428C-BCF7-42F45ED80C3A}" srcOrd="0" destOrd="0" presId="urn:microsoft.com/office/officeart/2018/2/layout/IconLabelList"/>
    <dgm:cxn modelId="{704F98D0-A6B3-4CC9-B3AA-6853AAC9CFBC}" type="presOf" srcId="{0410CB63-DF58-44ED-AC8F-0BE5A9FA2D2E}" destId="{5F0AECB2-5154-4E13-A493-174CF1E962EC}" srcOrd="0" destOrd="0" presId="urn:microsoft.com/office/officeart/2018/2/layout/IconLabelList"/>
    <dgm:cxn modelId="{8CD519FA-7053-4699-A773-12E50A1A893E}" type="presOf" srcId="{163F63E2-7ABB-4710-A9A3-4CC8B057A7C3}" destId="{2C01AFBE-4E57-42B6-9E58-B46193C95572}" srcOrd="0" destOrd="0" presId="urn:microsoft.com/office/officeart/2018/2/layout/IconLabelList"/>
    <dgm:cxn modelId="{DDA697D8-405D-4A3E-8CD2-5F4664950A0B}" type="presOf" srcId="{6F8DBB0A-D0E0-4FC6-AA9A-9B6392DE2B2D}" destId="{9B3075D0-DE55-4B34-9CB6-43B45B0114E5}" srcOrd="0" destOrd="0" presId="urn:microsoft.com/office/officeart/2018/2/layout/IconLabelList"/>
    <dgm:cxn modelId="{19C5EE24-16E9-4B38-A280-ACF20C401E3D}" srcId="{6F8DBB0A-D0E0-4FC6-AA9A-9B6392DE2B2D}" destId="{0410CB63-DF58-44ED-AC8F-0BE5A9FA2D2E}" srcOrd="2" destOrd="0" parTransId="{6C3FC74A-17A0-42D4-80DB-A89F2F9F7EF0}" sibTransId="{5B6415EB-ADFE-41F5-AFFA-6A3E11315BFE}"/>
    <dgm:cxn modelId="{886422E2-4BED-40BF-9F04-FBBD4B636C83}" srcId="{6F8DBB0A-D0E0-4FC6-AA9A-9B6392DE2B2D}" destId="{8941F141-67D5-4B57-94BE-55FE6ABEF897}" srcOrd="3" destOrd="0" parTransId="{D9F62D75-88BC-4044-97ED-EFE1403754B8}" sibTransId="{6084FCA9-600B-4768-B39B-ECB62B847695}"/>
    <dgm:cxn modelId="{F7881034-EA91-4779-8756-A568DB2CC2E2}" type="presOf" srcId="{274E15EF-86E0-497F-B3D9-A682E4E033DE}" destId="{771C4DC9-D5F6-4188-AC0F-322791BD6CF9}" srcOrd="0" destOrd="0" presId="urn:microsoft.com/office/officeart/2018/2/layout/IconLabelList"/>
    <dgm:cxn modelId="{3ADB264A-BC46-4BAD-8683-3FB8CFA05FD6}" srcId="{6F8DBB0A-D0E0-4FC6-AA9A-9B6392DE2B2D}" destId="{274E15EF-86E0-497F-B3D9-A682E4E033DE}" srcOrd="1" destOrd="0" parTransId="{9A5B41A0-4FB8-46C8-8B6B-EBC14B1E0563}" sibTransId="{7D768086-9055-4D96-90F9-CAEB2842B44C}"/>
    <dgm:cxn modelId="{C6B34EA4-361E-48B3-9A4E-5184524FD7B7}" type="presParOf" srcId="{9B3075D0-DE55-4B34-9CB6-43B45B0114E5}" destId="{1185AB09-D1A0-4BC0-82C8-DDB76EF6C902}" srcOrd="0" destOrd="0" presId="urn:microsoft.com/office/officeart/2018/2/layout/IconLabelList"/>
    <dgm:cxn modelId="{3947AC9E-C960-4A4F-BF08-F0A6C2901A03}" type="presParOf" srcId="{1185AB09-D1A0-4BC0-82C8-DDB76EF6C902}" destId="{AE41934B-E076-4CF7-B8DE-F32973D6806B}" srcOrd="0" destOrd="0" presId="urn:microsoft.com/office/officeart/2018/2/layout/IconLabelList"/>
    <dgm:cxn modelId="{DC317A3E-3AEC-480A-891D-018EBC8E787B}" type="presParOf" srcId="{1185AB09-D1A0-4BC0-82C8-DDB76EF6C902}" destId="{FEBFA163-485B-427E-820B-59D9B3B92E66}" srcOrd="1" destOrd="0" presId="urn:microsoft.com/office/officeart/2018/2/layout/IconLabelList"/>
    <dgm:cxn modelId="{B568B7EA-BEAE-4130-B6D9-276B001903F0}" type="presParOf" srcId="{1185AB09-D1A0-4BC0-82C8-DDB76EF6C902}" destId="{2C01AFBE-4E57-42B6-9E58-B46193C95572}" srcOrd="2" destOrd="0" presId="urn:microsoft.com/office/officeart/2018/2/layout/IconLabelList"/>
    <dgm:cxn modelId="{92916DE6-DA52-4FD0-83FC-25CC53DE3B4F}" type="presParOf" srcId="{9B3075D0-DE55-4B34-9CB6-43B45B0114E5}" destId="{8A9476D8-99C0-476C-A37C-A36B2D6E4839}" srcOrd="1" destOrd="0" presId="urn:microsoft.com/office/officeart/2018/2/layout/IconLabelList"/>
    <dgm:cxn modelId="{B9E4F3A8-71AB-42FF-9D78-A25CB8F2A735}" type="presParOf" srcId="{9B3075D0-DE55-4B34-9CB6-43B45B0114E5}" destId="{EA8FC4E3-84A2-4D1D-B569-AFB76CEC5BE2}" srcOrd="2" destOrd="0" presId="urn:microsoft.com/office/officeart/2018/2/layout/IconLabelList"/>
    <dgm:cxn modelId="{478E5B06-DAFE-473D-A882-31A2E9364F01}" type="presParOf" srcId="{EA8FC4E3-84A2-4D1D-B569-AFB76CEC5BE2}" destId="{7832735F-CB35-46B2-90C3-604AC5AAF727}" srcOrd="0" destOrd="0" presId="urn:microsoft.com/office/officeart/2018/2/layout/IconLabelList"/>
    <dgm:cxn modelId="{C401AB12-4AE9-4EB6-9F36-843E419CAE0E}" type="presParOf" srcId="{EA8FC4E3-84A2-4D1D-B569-AFB76CEC5BE2}" destId="{72C861CE-DCD1-476A-907A-35FE06A3D5D0}" srcOrd="1" destOrd="0" presId="urn:microsoft.com/office/officeart/2018/2/layout/IconLabelList"/>
    <dgm:cxn modelId="{B1A5B1E7-E6F4-4486-839F-1353E649C22F}" type="presParOf" srcId="{EA8FC4E3-84A2-4D1D-B569-AFB76CEC5BE2}" destId="{771C4DC9-D5F6-4188-AC0F-322791BD6CF9}" srcOrd="2" destOrd="0" presId="urn:microsoft.com/office/officeart/2018/2/layout/IconLabelList"/>
    <dgm:cxn modelId="{2FFBE35D-27C0-4148-A2BC-431930FF5A61}" type="presParOf" srcId="{9B3075D0-DE55-4B34-9CB6-43B45B0114E5}" destId="{63E3D527-8B80-40B1-BEB7-8CCD0924D0C5}" srcOrd="3" destOrd="0" presId="urn:microsoft.com/office/officeart/2018/2/layout/IconLabelList"/>
    <dgm:cxn modelId="{72B0F768-3223-48C8-A197-69C2CF934EC5}" type="presParOf" srcId="{9B3075D0-DE55-4B34-9CB6-43B45B0114E5}" destId="{F0A38913-90B8-4970-A119-E4739AB95968}" srcOrd="4" destOrd="0" presId="urn:microsoft.com/office/officeart/2018/2/layout/IconLabelList"/>
    <dgm:cxn modelId="{94CB36D6-12ED-4D78-A8E5-1D0C0B9E0B0B}" type="presParOf" srcId="{F0A38913-90B8-4970-A119-E4739AB95968}" destId="{C76976F5-002C-4A33-99C0-87D707F02D3D}" srcOrd="0" destOrd="0" presId="urn:microsoft.com/office/officeart/2018/2/layout/IconLabelList"/>
    <dgm:cxn modelId="{34E857F6-46C2-4CF2-82B7-8AC82E8B249D}" type="presParOf" srcId="{F0A38913-90B8-4970-A119-E4739AB95968}" destId="{1C1F62B4-0E02-4BD8-8D37-A8E3034D0CD1}" srcOrd="1" destOrd="0" presId="urn:microsoft.com/office/officeart/2018/2/layout/IconLabelList"/>
    <dgm:cxn modelId="{94F94BF0-0EE4-4857-A4D5-808EE4048B7F}" type="presParOf" srcId="{F0A38913-90B8-4970-A119-E4739AB95968}" destId="{5F0AECB2-5154-4E13-A493-174CF1E962EC}" srcOrd="2" destOrd="0" presId="urn:microsoft.com/office/officeart/2018/2/layout/IconLabelList"/>
    <dgm:cxn modelId="{E9D95E0D-F865-4F49-934C-9DFFB60F098A}" type="presParOf" srcId="{9B3075D0-DE55-4B34-9CB6-43B45B0114E5}" destId="{16A9905A-F74D-4944-B757-973CCF80E6F4}" srcOrd="5" destOrd="0" presId="urn:microsoft.com/office/officeart/2018/2/layout/IconLabelList"/>
    <dgm:cxn modelId="{9C9FEC4A-35D6-40EA-AF9A-7A0317D0351A}" type="presParOf" srcId="{9B3075D0-DE55-4B34-9CB6-43B45B0114E5}" destId="{59D56E77-0D7A-4F9D-9CFA-D8D46DEA8778}" srcOrd="6" destOrd="0" presId="urn:microsoft.com/office/officeart/2018/2/layout/IconLabelList"/>
    <dgm:cxn modelId="{8E2CA3E0-6CFF-49E7-A0AA-67E1CA5A9729}" type="presParOf" srcId="{59D56E77-0D7A-4F9D-9CFA-D8D46DEA8778}" destId="{78CF99F7-AFFB-4698-9C98-30FE3682EE22}" srcOrd="0" destOrd="0" presId="urn:microsoft.com/office/officeart/2018/2/layout/IconLabelList"/>
    <dgm:cxn modelId="{0538DCEA-70D5-4F0A-ACF3-7251BDAFD962}" type="presParOf" srcId="{59D56E77-0D7A-4F9D-9CFA-D8D46DEA8778}" destId="{A0A1B5EA-BBB5-455C-AE12-8CE8EF42DCF6}" srcOrd="1" destOrd="0" presId="urn:microsoft.com/office/officeart/2018/2/layout/IconLabelList"/>
    <dgm:cxn modelId="{A73B059B-96A4-4E50-BBFD-6E1BD355E8C3}" type="presParOf" srcId="{59D56E77-0D7A-4F9D-9CFA-D8D46DEA8778}" destId="{B7F7CD35-86EE-428C-BCF7-42F45ED80C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1934B-E076-4CF7-B8DE-F32973D6806B}">
      <dsp:nvSpPr>
        <dsp:cNvPr id="0" name=""/>
        <dsp:cNvSpPr/>
      </dsp:nvSpPr>
      <dsp:spPr>
        <a:xfrm>
          <a:off x="1148166" y="1203549"/>
          <a:ext cx="914189" cy="93256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AFBE-4E57-42B6-9E58-B46193C9557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2010030291-BACK END</a:t>
          </a:r>
          <a:endParaRPr lang="en-US" sz="1600" kern="1200" dirty="0"/>
        </a:p>
      </dsp:txBody>
      <dsp:txXfrm>
        <a:off x="569079" y="2427788"/>
        <a:ext cx="2072362" cy="720000"/>
      </dsp:txXfrm>
    </dsp:sp>
    <dsp:sp modelId="{7832735F-CB35-46B2-90C3-604AC5AAF727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C4DC9-D5F6-4188-AC0F-322791BD6CF9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2110030295-FRONT END</a:t>
          </a:r>
          <a:endParaRPr lang="en-US" sz="1600" kern="1200" dirty="0"/>
        </a:p>
      </dsp:txBody>
      <dsp:txXfrm>
        <a:off x="3004105" y="2427788"/>
        <a:ext cx="2072362" cy="720000"/>
      </dsp:txXfrm>
    </dsp:sp>
    <dsp:sp modelId="{C76976F5-002C-4A33-99C0-87D707F02D3D}">
      <dsp:nvSpPr>
        <dsp:cNvPr id="0" name=""/>
        <dsp:cNvSpPr/>
      </dsp:nvSpPr>
      <dsp:spPr>
        <a:xfrm>
          <a:off x="5991224" y="1203549"/>
          <a:ext cx="968177" cy="9325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ECB2-5154-4E13-A493-174CF1E962E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2010030323-DATA BASE</a:t>
          </a:r>
          <a:endParaRPr lang="en-US" sz="1600" kern="1200" dirty="0"/>
        </a:p>
      </dsp:txBody>
      <dsp:txXfrm>
        <a:off x="5439131" y="2427788"/>
        <a:ext cx="2072362" cy="720000"/>
      </dsp:txXfrm>
    </dsp:sp>
    <dsp:sp modelId="{78CF99F7-AFFB-4698-9C98-30FE3682EE22}">
      <dsp:nvSpPr>
        <dsp:cNvPr id="0" name=""/>
        <dsp:cNvSpPr/>
      </dsp:nvSpPr>
      <dsp:spPr>
        <a:xfrm>
          <a:off x="8409165" y="1203549"/>
          <a:ext cx="891036" cy="93256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CD35-86EE-428C-BCF7-42F45ED80C3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2010030377-REASEARCH AND GATHERING INFO</a:t>
          </a:r>
          <a:endParaRPr lang="en-US" sz="16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AF419D-AF33-4E58-AC3E-299F6EDD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26BEA1-B639-4881-8E86-F1A6BA64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363023-B68C-417F-8CB6-28E6E1C8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13E880-DFDD-4CC0-A3AC-AFF04F5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CA800-9EB7-4BEE-807D-A8E7EBC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6DB4E-5F16-4A7C-9A7F-379E3CA7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CD6256-017D-41F3-AC00-DA7BC3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589433-C169-49D8-8831-E1BA5F0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105DCA-5D72-4CBC-BE1E-E4FC1AF8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99D566-D5FD-47DE-BA0B-46447788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F960BE9-2F85-47AD-81FD-5375206A2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C62A6D-9DE8-4FBC-819E-7BD46E80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C592B5-5A60-41C2-9150-DA8F8FE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CF2F2E-0469-4E3D-9878-7334591C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EDFD53-AA8B-420A-B0A3-C3FE1C3B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4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23B0E-A95E-4C8B-A67B-8BEEFA4B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53E11C-55FB-431A-B77C-7D667E3C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67EC0C-5AA8-4FD5-B4E6-A232A6B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099EB0-694C-48C1-AFED-3A508C6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9FAFBC-2969-4848-8DB4-98E36002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E69FCF-4565-4868-BAA9-9A22BB2F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B87F69-E3A5-4B09-B521-F0946A06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003C1B-31EF-40E9-B615-C4D5E22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42CA3A-E8B8-4734-9F79-658044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EF5FE6-5F7D-4B82-80D7-B0AD914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4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951D28-CD7B-446B-9B62-591EACAB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4EABF9-A389-4967-952F-A0C01982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E2FE0F-D22E-4E04-A409-A8BFCF9D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BA1635-383F-43CB-A8B8-0A4E77E4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90ADCA-B024-46A5-9E4A-D4C5F43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F74F44-8A81-4BED-ADFE-94ACDC81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F65029-68C4-4B76-9647-091E67A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587ACB-2954-48B3-95F2-FA1CF880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B188C9-F9E7-4B0B-98B3-F1479B73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BE68D-AA0A-4F59-8379-A27D1CA4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9F18CA4-A97E-4709-8562-A024F63CB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501B3F-2A2D-4786-8572-87CF66B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7082CBB-B8F4-4FDE-AFE7-077BB12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C95BE41-135C-4E97-9ECF-A00D4F0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B770B-A44D-42F9-AE84-A12C4DE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D16543F-4AAA-453A-9610-037E381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F0ED-8BE5-47A6-9867-2D30CBE3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C252DF-680D-41CD-9A72-79E33E4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A453E1-6A13-48B5-838B-FB80F9B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2B7B0-CA2A-4741-AFE2-5E5D40B0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7CEA22-00BA-4B15-B6AE-903417A2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8A412-EBEA-4FCE-94C4-1675F032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A1432-6CF1-4EC1-B92B-4E32BB61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266A600-0309-47D2-9F93-AB9819AA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28508E-6EC4-4AF5-A5DB-6A5B9D10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A87927-E2B6-4E8F-83F7-0CB77D7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29AD7F-3B9B-4E7B-854D-D194CBC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A13B6-53B3-4B6E-8583-BABAF970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A322380-2DE8-4F37-AA23-1A067457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3C0718-CC66-474A-9817-BEDDA65A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549D6C-17E4-47F4-907B-8B4FCE42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8FAAE3-55CC-451B-A6A2-3041B24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9D0AD4-DD3C-4F86-B1A5-3932A5A3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DA7242-797A-499C-930B-105B0F9C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B3B621-42C0-42C8-9254-8108C732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1DDAD7-2D86-4ECE-AA14-8A4295261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7377-3A27-4CC6-96DB-B8F1B1CE8D0C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C28F52-F76E-4066-ACE0-C09FA925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1541AE-4234-4025-AE48-2D4E5880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indianexpress.com/article/technology/tech-news-technology/over-three-quarter-of-indians-want-to-monitor-their-childrens-activity-online-nortonlifelock-8047179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famisafe.wondershare.com/mobile-tracker/child-phone-tracker-apps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has-02" TargetMode="External"/><Relationship Id="rId2" Type="http://schemas.openxmlformats.org/officeDocument/2006/relationships/hyperlink" Target="https://github.com/RAMKI-2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jayasurya377" TargetMode="External"/><Relationship Id="rId4" Type="http://schemas.openxmlformats.org/officeDocument/2006/relationships/hyperlink" Target="https://github.com/Farhaan0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1E256-1C3E-4241-A5CE-F9627882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278754"/>
            <a:ext cx="10346660" cy="958512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 smtClean="0"/>
              <a:t>PYTHON FULL STACK DEVELOPMENT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65B8BE-4F31-4FD5-9CC4-0148ECCD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437958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Child Tracking System</a:t>
            </a:r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PS Kids Tracker Concept Vector Illustration. Stock Vector - Illustration  of coral, design: 173630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1" y="1200688"/>
            <a:ext cx="7620000" cy="5076826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0"/>
              </a:schemeClr>
            </a:glow>
            <a:outerShdw dist="50800" sx="1000" sy="1000" algn="ctr" rotWithShape="0">
              <a:srgbClr val="000000"/>
            </a:outerShdw>
            <a:softEdge rad="482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3468" y="4426060"/>
            <a:ext cx="4045201" cy="2782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7322" y="1301029"/>
            <a:ext cx="397565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AD65B8BE-4F31-4FD5-9CC4-0148ECCD7B91}"/>
              </a:ext>
            </a:extLst>
          </p:cNvPr>
          <p:cNvSpPr txBox="1">
            <a:spLocks/>
          </p:cNvSpPr>
          <p:nvPr/>
        </p:nvSpPr>
        <p:spPr>
          <a:xfrm>
            <a:off x="174930" y="4086599"/>
            <a:ext cx="4023359" cy="2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endParaRPr lang="en-GB" sz="2000" dirty="0" smtClean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2110030291 - </a:t>
            </a:r>
            <a:r>
              <a:rPr lang="en-GB" sz="2000" dirty="0" err="1" smtClean="0">
                <a:solidFill>
                  <a:srgbClr val="FFFFFF"/>
                </a:solidFill>
              </a:rPr>
              <a:t>Shaik</a:t>
            </a:r>
            <a:r>
              <a:rPr lang="en-GB" sz="2000" dirty="0" smtClean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Farhaan</a:t>
            </a:r>
            <a:r>
              <a:rPr lang="en-GB" sz="2000" dirty="0">
                <a:solidFill>
                  <a:srgbClr val="FFFFFF"/>
                </a:solidFill>
              </a:rPr>
              <a:t> Ali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2110030295 - </a:t>
            </a:r>
            <a:r>
              <a:rPr lang="en-GB" sz="2000" dirty="0" err="1" smtClean="0">
                <a:solidFill>
                  <a:srgbClr val="FFFFFF"/>
                </a:solidFill>
              </a:rPr>
              <a:t>K.V.Suhas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2110030323 - P </a:t>
            </a:r>
            <a:r>
              <a:rPr lang="en-GB" sz="2000" dirty="0">
                <a:solidFill>
                  <a:srgbClr val="FFFFFF"/>
                </a:solidFill>
              </a:rPr>
              <a:t>Rama </a:t>
            </a:r>
            <a:r>
              <a:rPr lang="en-GB" sz="2000" dirty="0" err="1">
                <a:solidFill>
                  <a:srgbClr val="FFFFFF"/>
                </a:solidFill>
              </a:rPr>
              <a:t>Kowshik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2110030377 - Jaya Surya</a:t>
            </a:r>
          </a:p>
          <a:p>
            <a:pPr lvl="0">
              <a:spcBef>
                <a:spcPts val="0"/>
              </a:spcBef>
            </a:pPr>
            <a:endParaRPr lang="en-GB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 the guidance of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err="1" smtClean="0">
                <a:solidFill>
                  <a:srgbClr val="FFFFFF"/>
                </a:solidFill>
              </a:rPr>
              <a:t>Ms.Madhu</a:t>
            </a:r>
            <a:r>
              <a:rPr lang="en-GB" sz="2000" dirty="0" smtClean="0">
                <a:solidFill>
                  <a:srgbClr val="FFFFFF"/>
                </a:solidFill>
              </a:rPr>
              <a:t> </a:t>
            </a:r>
            <a:r>
              <a:rPr lang="en-GB" sz="2000" dirty="0" err="1" smtClean="0">
                <a:solidFill>
                  <a:srgbClr val="FFFFFF"/>
                </a:solidFill>
              </a:rPr>
              <a:t>Priya</a:t>
            </a:r>
            <a:endParaRPr lang="en-GB" sz="20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007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F9C62-2E8A-46F0-B73E-9AC2A84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dirty="0"/>
              <a:t>WORK ALLOCATION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3F0ECE0-A7FC-410D-8B7A-19B41F424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660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7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500+ Wall Background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sruptive HR - Virtual Ways to Say Thank You - Disruptive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5" y="1644485"/>
            <a:ext cx="7697384" cy="439850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7078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322" y="2731357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+mj-lt"/>
              </a:rPr>
              <a:t>PROBLEM STATEMENT AND DOMAIN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083" y="267605"/>
            <a:ext cx="6122504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b="1" dirty="0" smtClean="0"/>
              <a:t>Develop an app which allows parents to follow their children's last GPS position and activities from anywhere in the world, thus keeping a full track of their whereabouts.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b="1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Nowadays, parents are worried about children activities and their safety.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Children are always curious, this may have negative influence. So keeping an eye on their activities is must.</a:t>
            </a:r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Due to increase in child missing cases, parents need to track their location.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During child missing cases, most can be solved within 24 hours with child tracking. 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Research and analysis:</a:t>
            </a:r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://indianexpress.com/article/technology/tech-news-technology/over-three-quarter-of-indians-want-to-monitor-their-childrens-activity-online-nortonlifelock-8047179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/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>
                <a:hlinkClick r:id="rId3"/>
              </a:rPr>
              <a:t>https://riseuplabs.com/blog/parental-control-software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1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913921"/>
            <a:ext cx="364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EXISTING SOLUTION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9665" y="818985"/>
            <a:ext cx="6384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 algn="just">
              <a:buSzPts val="2000"/>
              <a:buFontTx/>
              <a:buChar char="●"/>
            </a:pPr>
            <a:r>
              <a:rPr lang="en-US" dirty="0"/>
              <a:t>There are some existing solutions which are based on </a:t>
            </a:r>
            <a:r>
              <a:rPr lang="en-US" dirty="0" smtClean="0"/>
              <a:t>hardware products which must be installed with the knowledge </a:t>
            </a:r>
            <a:r>
              <a:rPr lang="en-US" dirty="0"/>
              <a:t>of child and is complicated to be set up or to delicate to be handled by kids.</a:t>
            </a:r>
          </a:p>
          <a:p>
            <a:pPr marL="101600" lvl="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And there are applications which provides only location of the child or only activities of the child but not both combined.</a:t>
            </a:r>
          </a:p>
          <a:p>
            <a:pPr marL="101600" lvl="0" algn="just">
              <a:buSzPts val="2000"/>
            </a:pPr>
            <a:endParaRPr lang="en-US" dirty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Some existing Child tracking apps which only track location:</a:t>
            </a:r>
          </a:p>
          <a:p>
            <a:pPr marL="457200" lvl="0" indent="-355600" algn="just">
              <a:buSzPts val="2000"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https://famisafe.wondershare.com/mobile-tracker/child-phone-tracker-apps.html</a:t>
            </a:r>
            <a:endParaRPr lang="en-US" dirty="0" smtClean="0"/>
          </a:p>
          <a:p>
            <a:pPr marL="457200" lvl="0" indent="-35560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Font typeface="Arial" pitchFamily="34" charset="0"/>
              <a:buChar char="•"/>
            </a:pPr>
            <a:r>
              <a:rPr lang="en-US" dirty="0" smtClean="0"/>
              <a:t>Can also find some pros and cons of the existing child tracking systems:</a:t>
            </a:r>
          </a:p>
          <a:p>
            <a:pPr marL="101600" lvl="0" algn="just">
              <a:buSzPts val="2000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5FC40-C683-4971-AA6F-478F61BA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PROPOSED SOLUTION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3063" y="1095375"/>
            <a:ext cx="5915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SOLUTION:</a:t>
            </a:r>
          </a:p>
          <a:p>
            <a:pPr marL="285750" indent="-285750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want to create a app(child app) which needs only the child phone number , location permission and mail details without any subscription charges or personal 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also there will be a app(Parent app) gets all the information of child activities and child location up to 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to monitor the child our app takes the </a:t>
            </a:r>
            <a:r>
              <a:rPr lang="en-US" dirty="0" err="1" smtClean="0"/>
              <a:t>gmail</a:t>
            </a:r>
            <a:r>
              <a:rPr lang="en-US" dirty="0" smtClean="0"/>
              <a:t> details during sign up and access the account details by OTP.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server receives users’ location and alerts parents if they are in the same location.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Here, </a:t>
            </a:r>
            <a:r>
              <a:rPr lang="en-US" dirty="0" err="1" smtClean="0"/>
              <a:t>MySQL</a:t>
            </a:r>
            <a:r>
              <a:rPr lang="en-US" dirty="0" smtClean="0"/>
              <a:t> is the database used for maintaining the record of the child’s activities along with PHP.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685321"/>
            <a:ext cx="364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+mj-lt"/>
              </a:rPr>
              <a:t>PROPOSED ALGORITH DESIGN TECHINIQUE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12749"/>
            <a:ext cx="5162550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7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B215FC40-C683-4971-AA6F-478F61BA36B2}"/>
              </a:ext>
            </a:extLst>
          </p:cNvPr>
          <p:cNvSpPr txBox="1">
            <a:spLocks/>
          </p:cNvSpPr>
          <p:nvPr/>
        </p:nvSpPr>
        <p:spPr>
          <a:xfrm>
            <a:off x="71323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bg1"/>
                </a:solidFill>
              </a:rPr>
              <a:t>USE CASE DIAGRAM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013049" y="128072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50" y="621030"/>
            <a:ext cx="6033449" cy="587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0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215FC40-C683-4971-AA6F-478F61BA36B2}"/>
              </a:ext>
            </a:extLst>
          </p:cNvPr>
          <p:cNvSpPr txBox="1">
            <a:spLocks/>
          </p:cNvSpPr>
          <p:nvPr/>
        </p:nvSpPr>
        <p:spPr>
          <a:xfrm>
            <a:off x="71323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2" name="AutoShape 2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E72DD7-7338-E9C5-DA39-65173F08FBC7}"/>
              </a:ext>
            </a:extLst>
          </p:cNvPr>
          <p:cNvSpPr txBox="1"/>
          <p:nvPr/>
        </p:nvSpPr>
        <p:spPr>
          <a:xfrm>
            <a:off x="4908989" y="841279"/>
            <a:ext cx="412465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</a:t>
            </a:r>
            <a:endParaRPr lang="en-IN" sz="28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FBAFFA-6203-7E5C-AEF3-B41164EB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53" y="4645164"/>
            <a:ext cx="1322586" cy="13225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2" descr="Download TerraER for Mac | MacUpdate">
            <a:extLst>
              <a:ext uri="{FF2B5EF4-FFF2-40B4-BE49-F238E27FC236}">
                <a16:creationId xmlns:a16="http://schemas.microsoft.com/office/drawing/2014/main" xmlns="" id="{7625D6D1-BC13-ED7D-C22A-EAE82678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3268980"/>
            <a:ext cx="1274377" cy="1274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062" y="4645164"/>
            <a:ext cx="1425575" cy="15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476250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65DBBEF-238B-476B-96AB-8AAC3224E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664BE-3567-44A3-A344-E48ACE43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2" y="2800350"/>
            <a:ext cx="3571810" cy="1402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have created a repository with the project title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=""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4619625"/>
            <a:ext cx="447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https://github.com/RAMKI-2002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https://github.com/suhas-02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https://github.com/Farhaan04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github.com/jayasurya377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599" y="333954"/>
            <a:ext cx="594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GITHUB SETUP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2050" y="1235217"/>
            <a:ext cx="6610350" cy="487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94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49" y="1038225"/>
            <a:ext cx="9947701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380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PYTHON FULL STACK DEVELOPMENT</vt:lpstr>
      <vt:lpstr>PowerPoint Presentation</vt:lpstr>
      <vt:lpstr>PowerPoint Presentation</vt:lpstr>
      <vt:lpstr>PROPOSED SOLUTION</vt:lpstr>
      <vt:lpstr>PowerPoint Presentation</vt:lpstr>
      <vt:lpstr>PowerPoint Presentation</vt:lpstr>
      <vt:lpstr>PowerPoint Presentation</vt:lpstr>
      <vt:lpstr>We have created a repository with the project title</vt:lpstr>
      <vt:lpstr>PowerPoint Presentation</vt:lpstr>
      <vt:lpstr>WORK ALLOCATION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Rama Kowshik</dc:creator>
  <cp:lastModifiedBy>Star</cp:lastModifiedBy>
  <cp:revision>54</cp:revision>
  <dcterms:created xsi:type="dcterms:W3CDTF">2022-01-31T03:49:29Z</dcterms:created>
  <dcterms:modified xsi:type="dcterms:W3CDTF">2022-08-16T15:01:35Z</dcterms:modified>
</cp:coreProperties>
</file>