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74" r:id="rId5"/>
    <p:sldId id="272" r:id="rId6"/>
    <p:sldId id="261" r:id="rId7"/>
    <p:sldId id="276" r:id="rId8"/>
    <p:sldId id="280" r:id="rId9"/>
    <p:sldId id="269" r:id="rId10"/>
    <p:sldId id="275" r:id="rId11"/>
    <p:sldId id="277"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C00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7" autoAdjust="0"/>
    <p:restoredTop sz="94660" autoAdjust="0"/>
  </p:normalViewPr>
  <p:slideViewPr>
    <p:cSldViewPr snapToGrid="0">
      <p:cViewPr varScale="1">
        <p:scale>
          <a:sx n="88" d="100"/>
          <a:sy n="88" d="100"/>
        </p:scale>
        <p:origin x="-422"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51.png"/><Relationship Id="rId1" Type="http://schemas.openxmlformats.org/officeDocument/2006/relationships/image" Target="../media/image141.png"/><Relationship Id="rId4" Type="http://schemas.openxmlformats.org/officeDocument/2006/relationships/image" Target="../media/image171.pn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8DBB0A-D0E0-4FC6-AA9A-9B6392DE2B2D}"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163F63E2-7ABB-4710-A9A3-4CC8B057A7C3}">
      <dgm:prSet/>
      <dgm:spPr/>
      <dgm:t>
        <a:bodyPr/>
        <a:lstStyle/>
        <a:p>
          <a:pPr>
            <a:lnSpc>
              <a:spcPct val="100000"/>
            </a:lnSpc>
          </a:pPr>
          <a:r>
            <a:rPr lang="en-IN" dirty="0"/>
            <a:t>2010030291-BACK END</a:t>
          </a:r>
          <a:endParaRPr lang="en-US" dirty="0"/>
        </a:p>
      </dgm:t>
    </dgm:pt>
    <dgm:pt modelId="{1566716A-1266-4BCF-871D-1FA67AF188C8}" type="parTrans" cxnId="{D3BA14B7-88F3-489D-B957-049502D84EFA}">
      <dgm:prSet/>
      <dgm:spPr/>
      <dgm:t>
        <a:bodyPr/>
        <a:lstStyle/>
        <a:p>
          <a:endParaRPr lang="en-US"/>
        </a:p>
      </dgm:t>
    </dgm:pt>
    <dgm:pt modelId="{72C47BA2-309A-480A-9A36-3512AD550847}" type="sibTrans" cxnId="{D3BA14B7-88F3-489D-B957-049502D84EFA}">
      <dgm:prSet/>
      <dgm:spPr/>
      <dgm:t>
        <a:bodyPr/>
        <a:lstStyle/>
        <a:p>
          <a:endParaRPr lang="en-US"/>
        </a:p>
      </dgm:t>
    </dgm:pt>
    <dgm:pt modelId="{274E15EF-86E0-497F-B3D9-A682E4E033DE}">
      <dgm:prSet/>
      <dgm:spPr/>
      <dgm:t>
        <a:bodyPr/>
        <a:lstStyle/>
        <a:p>
          <a:pPr>
            <a:lnSpc>
              <a:spcPct val="100000"/>
            </a:lnSpc>
          </a:pPr>
          <a:r>
            <a:rPr lang="en-IN" dirty="0"/>
            <a:t>2110030295-FRONT END</a:t>
          </a:r>
          <a:endParaRPr lang="en-US" dirty="0"/>
        </a:p>
      </dgm:t>
    </dgm:pt>
    <dgm:pt modelId="{9A5B41A0-4FB8-46C8-8B6B-EBC14B1E0563}" type="parTrans" cxnId="{3ADB264A-BC46-4BAD-8683-3FB8CFA05FD6}">
      <dgm:prSet/>
      <dgm:spPr/>
      <dgm:t>
        <a:bodyPr/>
        <a:lstStyle/>
        <a:p>
          <a:endParaRPr lang="en-US"/>
        </a:p>
      </dgm:t>
    </dgm:pt>
    <dgm:pt modelId="{7D768086-9055-4D96-90F9-CAEB2842B44C}" type="sibTrans" cxnId="{3ADB264A-BC46-4BAD-8683-3FB8CFA05FD6}">
      <dgm:prSet/>
      <dgm:spPr/>
      <dgm:t>
        <a:bodyPr/>
        <a:lstStyle/>
        <a:p>
          <a:endParaRPr lang="en-US"/>
        </a:p>
      </dgm:t>
    </dgm:pt>
    <dgm:pt modelId="{0410CB63-DF58-44ED-AC8F-0BE5A9FA2D2E}">
      <dgm:prSet/>
      <dgm:spPr/>
      <dgm:t>
        <a:bodyPr/>
        <a:lstStyle/>
        <a:p>
          <a:pPr>
            <a:lnSpc>
              <a:spcPct val="100000"/>
            </a:lnSpc>
          </a:pPr>
          <a:r>
            <a:rPr lang="en-IN" dirty="0"/>
            <a:t>2010030323-DATA BASE</a:t>
          </a:r>
          <a:endParaRPr lang="en-US" dirty="0"/>
        </a:p>
      </dgm:t>
    </dgm:pt>
    <dgm:pt modelId="{6C3FC74A-17A0-42D4-80DB-A89F2F9F7EF0}" type="parTrans" cxnId="{19C5EE24-16E9-4B38-A280-ACF20C401E3D}">
      <dgm:prSet/>
      <dgm:spPr/>
      <dgm:t>
        <a:bodyPr/>
        <a:lstStyle/>
        <a:p>
          <a:endParaRPr lang="en-US"/>
        </a:p>
      </dgm:t>
    </dgm:pt>
    <dgm:pt modelId="{5B6415EB-ADFE-41F5-AFFA-6A3E11315BFE}" type="sibTrans" cxnId="{19C5EE24-16E9-4B38-A280-ACF20C401E3D}">
      <dgm:prSet/>
      <dgm:spPr/>
      <dgm:t>
        <a:bodyPr/>
        <a:lstStyle/>
        <a:p>
          <a:endParaRPr lang="en-US"/>
        </a:p>
      </dgm:t>
    </dgm:pt>
    <dgm:pt modelId="{8941F141-67D5-4B57-94BE-55FE6ABEF897}">
      <dgm:prSet/>
      <dgm:spPr/>
      <dgm:t>
        <a:bodyPr/>
        <a:lstStyle/>
        <a:p>
          <a:pPr>
            <a:lnSpc>
              <a:spcPct val="100000"/>
            </a:lnSpc>
          </a:pPr>
          <a:r>
            <a:rPr lang="en-IN" dirty="0"/>
            <a:t>2010030377-REASEARCH AND GATHERING INFO</a:t>
          </a:r>
          <a:endParaRPr lang="en-US" dirty="0"/>
        </a:p>
      </dgm:t>
    </dgm:pt>
    <dgm:pt modelId="{D9F62D75-88BC-4044-97ED-EFE1403754B8}" type="parTrans" cxnId="{886422E2-4BED-40BF-9F04-FBBD4B636C83}">
      <dgm:prSet/>
      <dgm:spPr/>
      <dgm:t>
        <a:bodyPr/>
        <a:lstStyle/>
        <a:p>
          <a:endParaRPr lang="en-US"/>
        </a:p>
      </dgm:t>
    </dgm:pt>
    <dgm:pt modelId="{6084FCA9-600B-4768-B39B-ECB62B847695}" type="sibTrans" cxnId="{886422E2-4BED-40BF-9F04-FBBD4B636C83}">
      <dgm:prSet/>
      <dgm:spPr/>
      <dgm:t>
        <a:bodyPr/>
        <a:lstStyle/>
        <a:p>
          <a:endParaRPr lang="en-US"/>
        </a:p>
      </dgm:t>
    </dgm:pt>
    <dgm:pt modelId="{9B3075D0-DE55-4B34-9CB6-43B45B0114E5}" type="pres">
      <dgm:prSet presAssocID="{6F8DBB0A-D0E0-4FC6-AA9A-9B6392DE2B2D}" presName="root" presStyleCnt="0">
        <dgm:presLayoutVars>
          <dgm:dir/>
          <dgm:resizeHandles val="exact"/>
        </dgm:presLayoutVars>
      </dgm:prSet>
      <dgm:spPr/>
      <dgm:t>
        <a:bodyPr/>
        <a:lstStyle/>
        <a:p>
          <a:endParaRPr lang="en-US"/>
        </a:p>
      </dgm:t>
    </dgm:pt>
    <dgm:pt modelId="{1185AB09-D1A0-4BC0-82C8-DDB76EF6C902}" type="pres">
      <dgm:prSet presAssocID="{163F63E2-7ABB-4710-A9A3-4CC8B057A7C3}" presName="compNode" presStyleCnt="0"/>
      <dgm:spPr/>
    </dgm:pt>
    <dgm:pt modelId="{AE41934B-E076-4CF7-B8DE-F32973D6806B}" type="pres">
      <dgm:prSet presAssocID="{163F63E2-7ABB-4710-A9A3-4CC8B057A7C3}" presName="iconRect" presStyleLbl="node1" presStyleIdx="0" presStyleCnt="4" custScaleX="99010"/>
      <dgm:spPr>
        <a:blipFill rotWithShape="1">
          <a:blip xmlns:r="http://schemas.openxmlformats.org/officeDocument/2006/relationships" r:embed="rId1"/>
          <a:stretch>
            <a:fillRect/>
          </a:stretch>
        </a:blipFill>
        <a:ln>
          <a:noFill/>
        </a:ln>
      </dgm:spPr>
      <dgm:extLst>
        <a:ext uri="{E40237B7-FDA0-4F09-8148-C483321AD2D9}">
          <dgm14:cNvPr xmlns:dgm14="http://schemas.microsoft.com/office/drawing/2010/diagram" xmlns="" id="0" name="" descr="Joker Hat"/>
        </a:ext>
      </dgm:extLst>
    </dgm:pt>
    <dgm:pt modelId="{FEBFA163-485B-427E-820B-59D9B3B92E66}" type="pres">
      <dgm:prSet presAssocID="{163F63E2-7ABB-4710-A9A3-4CC8B057A7C3}" presName="spaceRect" presStyleCnt="0"/>
      <dgm:spPr/>
    </dgm:pt>
    <dgm:pt modelId="{2C01AFBE-4E57-42B6-9E58-B46193C95572}" type="pres">
      <dgm:prSet presAssocID="{163F63E2-7ABB-4710-A9A3-4CC8B057A7C3}" presName="textRect" presStyleLbl="revTx" presStyleIdx="0" presStyleCnt="4">
        <dgm:presLayoutVars>
          <dgm:chMax val="1"/>
          <dgm:chPref val="1"/>
        </dgm:presLayoutVars>
      </dgm:prSet>
      <dgm:spPr/>
      <dgm:t>
        <a:bodyPr/>
        <a:lstStyle/>
        <a:p>
          <a:endParaRPr lang="en-US"/>
        </a:p>
      </dgm:t>
    </dgm:pt>
    <dgm:pt modelId="{8A9476D8-99C0-476C-A37C-A36B2D6E4839}" type="pres">
      <dgm:prSet presAssocID="{72C47BA2-309A-480A-9A36-3512AD550847}" presName="sibTrans" presStyleCnt="0"/>
      <dgm:spPr/>
    </dgm:pt>
    <dgm:pt modelId="{EA8FC4E3-84A2-4D1D-B569-AFB76CEC5BE2}" type="pres">
      <dgm:prSet presAssocID="{274E15EF-86E0-497F-B3D9-A682E4E033DE}" presName="compNode" presStyleCnt="0"/>
      <dgm:spPr/>
    </dgm:pt>
    <dgm:pt modelId="{7832735F-CB35-46B2-90C3-604AC5AAF727}" type="pres">
      <dgm:prSet presAssocID="{274E15EF-86E0-497F-B3D9-A682E4E033DE}" presName="iconRect" presStyleLbl="node1" presStyleIdx="1" presStyleCnt="4"/>
      <dgm:spPr>
        <a:blipFill rotWithShape="1">
          <a:blip xmlns:r="http://schemas.openxmlformats.org/officeDocument/2006/relationships" r:embed="rId2"/>
          <a:stretch>
            <a:fillRect/>
          </a:stretch>
        </a:blipFill>
        <a:ln>
          <a:noFill/>
        </a:ln>
      </dgm:spPr>
    </dgm:pt>
    <dgm:pt modelId="{72C861CE-DCD1-476A-907A-35FE06A3D5D0}" type="pres">
      <dgm:prSet presAssocID="{274E15EF-86E0-497F-B3D9-A682E4E033DE}" presName="spaceRect" presStyleCnt="0"/>
      <dgm:spPr/>
    </dgm:pt>
    <dgm:pt modelId="{771C4DC9-D5F6-4188-AC0F-322791BD6CF9}" type="pres">
      <dgm:prSet presAssocID="{274E15EF-86E0-497F-B3D9-A682E4E033DE}" presName="textRect" presStyleLbl="revTx" presStyleIdx="1" presStyleCnt="4">
        <dgm:presLayoutVars>
          <dgm:chMax val="1"/>
          <dgm:chPref val="1"/>
        </dgm:presLayoutVars>
      </dgm:prSet>
      <dgm:spPr/>
      <dgm:t>
        <a:bodyPr/>
        <a:lstStyle/>
        <a:p>
          <a:endParaRPr lang="en-US"/>
        </a:p>
      </dgm:t>
    </dgm:pt>
    <dgm:pt modelId="{63E3D527-8B80-40B1-BEB7-8CCD0924D0C5}" type="pres">
      <dgm:prSet presAssocID="{7D768086-9055-4D96-90F9-CAEB2842B44C}" presName="sibTrans" presStyleCnt="0"/>
      <dgm:spPr/>
    </dgm:pt>
    <dgm:pt modelId="{F0A38913-90B8-4970-A119-E4739AB95968}" type="pres">
      <dgm:prSet presAssocID="{0410CB63-DF58-44ED-AC8F-0BE5A9FA2D2E}" presName="compNode" presStyleCnt="0"/>
      <dgm:spPr/>
    </dgm:pt>
    <dgm:pt modelId="{C76976F5-002C-4A33-99C0-87D707F02D3D}" type="pres">
      <dgm:prSet presAssocID="{0410CB63-DF58-44ED-AC8F-0BE5A9FA2D2E}" presName="iconRect" presStyleLbl="node1" presStyleIdx="2" presStyleCnt="4" custScaleX="103819"/>
      <dgm:spPr>
        <a:blipFill rotWithShape="1">
          <a:blip xmlns:r="http://schemas.openxmlformats.org/officeDocument/2006/relationships" r:embed="rId3"/>
          <a:stretch>
            <a:fillRect/>
          </a:stretch>
        </a:blipFill>
        <a:ln>
          <a:noFill/>
        </a:ln>
      </dgm:spPr>
      <dgm:extLst>
        <a:ext uri="{E40237B7-FDA0-4F09-8148-C483321AD2D9}">
          <dgm14:cNvPr xmlns:dgm14="http://schemas.microsoft.com/office/drawing/2010/diagram" xmlns="" id="0" name="" descr="Tools"/>
        </a:ext>
      </dgm:extLst>
    </dgm:pt>
    <dgm:pt modelId="{1C1F62B4-0E02-4BD8-8D37-A8E3034D0CD1}" type="pres">
      <dgm:prSet presAssocID="{0410CB63-DF58-44ED-AC8F-0BE5A9FA2D2E}" presName="spaceRect" presStyleCnt="0"/>
      <dgm:spPr/>
    </dgm:pt>
    <dgm:pt modelId="{5F0AECB2-5154-4E13-A493-174CF1E962EC}" type="pres">
      <dgm:prSet presAssocID="{0410CB63-DF58-44ED-AC8F-0BE5A9FA2D2E}" presName="textRect" presStyleLbl="revTx" presStyleIdx="2" presStyleCnt="4">
        <dgm:presLayoutVars>
          <dgm:chMax val="1"/>
          <dgm:chPref val="1"/>
        </dgm:presLayoutVars>
      </dgm:prSet>
      <dgm:spPr/>
      <dgm:t>
        <a:bodyPr/>
        <a:lstStyle/>
        <a:p>
          <a:endParaRPr lang="en-US"/>
        </a:p>
      </dgm:t>
    </dgm:pt>
    <dgm:pt modelId="{16A9905A-F74D-4944-B757-973CCF80E6F4}" type="pres">
      <dgm:prSet presAssocID="{5B6415EB-ADFE-41F5-AFFA-6A3E11315BFE}" presName="sibTrans" presStyleCnt="0"/>
      <dgm:spPr/>
    </dgm:pt>
    <dgm:pt modelId="{59D56E77-0D7A-4F9D-9CFA-D8D46DEA8778}" type="pres">
      <dgm:prSet presAssocID="{8941F141-67D5-4B57-94BE-55FE6ABEF897}" presName="compNode" presStyleCnt="0"/>
      <dgm:spPr/>
    </dgm:pt>
    <dgm:pt modelId="{78CF99F7-AFFB-4698-9C98-30FE3682EE22}" type="pres">
      <dgm:prSet presAssocID="{8941F141-67D5-4B57-94BE-55FE6ABEF897}" presName="iconRect" presStyleLbl="node1" presStyleIdx="3" presStyleCnt="4" custScaleX="95547" custLinFactNeighborX="-5968"/>
      <dgm:spPr>
        <a:blipFill rotWithShape="1">
          <a:blip xmlns:r="http://schemas.openxmlformats.org/officeDocument/2006/relationships" r:embed="rId4"/>
          <a:stretch>
            <a:fillRect/>
          </a:stretch>
        </a:blipFill>
        <a:ln>
          <a:noFill/>
        </a:ln>
      </dgm:spPr>
      <dgm:extLst>
        <a:ext uri="{E40237B7-FDA0-4F09-8148-C483321AD2D9}">
          <dgm14:cNvPr xmlns:dgm14="http://schemas.microsoft.com/office/drawing/2010/diagram" xmlns="" id="0" name="" descr="Table"/>
        </a:ext>
      </dgm:extLst>
    </dgm:pt>
    <dgm:pt modelId="{A0A1B5EA-BBB5-455C-AE12-8CE8EF42DCF6}" type="pres">
      <dgm:prSet presAssocID="{8941F141-67D5-4B57-94BE-55FE6ABEF897}" presName="spaceRect" presStyleCnt="0"/>
      <dgm:spPr/>
    </dgm:pt>
    <dgm:pt modelId="{B7F7CD35-86EE-428C-BCF7-42F45ED80C3A}" type="pres">
      <dgm:prSet presAssocID="{8941F141-67D5-4B57-94BE-55FE6ABEF897}" presName="textRect" presStyleLbl="revTx" presStyleIdx="3" presStyleCnt="4">
        <dgm:presLayoutVars>
          <dgm:chMax val="1"/>
          <dgm:chPref val="1"/>
        </dgm:presLayoutVars>
      </dgm:prSet>
      <dgm:spPr/>
      <dgm:t>
        <a:bodyPr/>
        <a:lstStyle/>
        <a:p>
          <a:endParaRPr lang="en-US"/>
        </a:p>
      </dgm:t>
    </dgm:pt>
  </dgm:ptLst>
  <dgm:cxnLst>
    <dgm:cxn modelId="{A52309A6-907E-43AD-8C15-6C0B362E582B}" type="presOf" srcId="{274E15EF-86E0-497F-B3D9-A682E4E033DE}" destId="{771C4DC9-D5F6-4188-AC0F-322791BD6CF9}" srcOrd="0" destOrd="0" presId="urn:microsoft.com/office/officeart/2018/2/layout/IconLabelList"/>
    <dgm:cxn modelId="{19C5EE24-16E9-4B38-A280-ACF20C401E3D}" srcId="{6F8DBB0A-D0E0-4FC6-AA9A-9B6392DE2B2D}" destId="{0410CB63-DF58-44ED-AC8F-0BE5A9FA2D2E}" srcOrd="2" destOrd="0" parTransId="{6C3FC74A-17A0-42D4-80DB-A89F2F9F7EF0}" sibTransId="{5B6415EB-ADFE-41F5-AFFA-6A3E11315BFE}"/>
    <dgm:cxn modelId="{D3BA14B7-88F3-489D-B957-049502D84EFA}" srcId="{6F8DBB0A-D0E0-4FC6-AA9A-9B6392DE2B2D}" destId="{163F63E2-7ABB-4710-A9A3-4CC8B057A7C3}" srcOrd="0" destOrd="0" parTransId="{1566716A-1266-4BCF-871D-1FA67AF188C8}" sibTransId="{72C47BA2-309A-480A-9A36-3512AD550847}"/>
    <dgm:cxn modelId="{3BE0FC70-EE07-4174-A44F-0D92A72B5DA6}" type="presOf" srcId="{0410CB63-DF58-44ED-AC8F-0BE5A9FA2D2E}" destId="{5F0AECB2-5154-4E13-A493-174CF1E962EC}" srcOrd="0" destOrd="0" presId="urn:microsoft.com/office/officeart/2018/2/layout/IconLabelList"/>
    <dgm:cxn modelId="{E983B955-B510-42F1-A89D-0E6C32CE2FE0}" type="presOf" srcId="{6F8DBB0A-D0E0-4FC6-AA9A-9B6392DE2B2D}" destId="{9B3075D0-DE55-4B34-9CB6-43B45B0114E5}" srcOrd="0" destOrd="0" presId="urn:microsoft.com/office/officeart/2018/2/layout/IconLabelList"/>
    <dgm:cxn modelId="{886422E2-4BED-40BF-9F04-FBBD4B636C83}" srcId="{6F8DBB0A-D0E0-4FC6-AA9A-9B6392DE2B2D}" destId="{8941F141-67D5-4B57-94BE-55FE6ABEF897}" srcOrd="3" destOrd="0" parTransId="{D9F62D75-88BC-4044-97ED-EFE1403754B8}" sibTransId="{6084FCA9-600B-4768-B39B-ECB62B847695}"/>
    <dgm:cxn modelId="{00ABE61A-62CA-4A85-8EF8-2CA0FC58EE29}" type="presOf" srcId="{8941F141-67D5-4B57-94BE-55FE6ABEF897}" destId="{B7F7CD35-86EE-428C-BCF7-42F45ED80C3A}" srcOrd="0" destOrd="0" presId="urn:microsoft.com/office/officeart/2018/2/layout/IconLabelList"/>
    <dgm:cxn modelId="{3ADB264A-BC46-4BAD-8683-3FB8CFA05FD6}" srcId="{6F8DBB0A-D0E0-4FC6-AA9A-9B6392DE2B2D}" destId="{274E15EF-86E0-497F-B3D9-A682E4E033DE}" srcOrd="1" destOrd="0" parTransId="{9A5B41A0-4FB8-46C8-8B6B-EBC14B1E0563}" sibTransId="{7D768086-9055-4D96-90F9-CAEB2842B44C}"/>
    <dgm:cxn modelId="{2D537FF4-78F9-40D4-9552-265B662F5620}" type="presOf" srcId="{163F63E2-7ABB-4710-A9A3-4CC8B057A7C3}" destId="{2C01AFBE-4E57-42B6-9E58-B46193C95572}" srcOrd="0" destOrd="0" presId="urn:microsoft.com/office/officeart/2018/2/layout/IconLabelList"/>
    <dgm:cxn modelId="{AEF44922-7776-46A2-9AD2-F4C6FAC48E7B}" type="presParOf" srcId="{9B3075D0-DE55-4B34-9CB6-43B45B0114E5}" destId="{1185AB09-D1A0-4BC0-82C8-DDB76EF6C902}" srcOrd="0" destOrd="0" presId="urn:microsoft.com/office/officeart/2018/2/layout/IconLabelList"/>
    <dgm:cxn modelId="{E7A37500-3888-499A-B116-7A5206304D4D}" type="presParOf" srcId="{1185AB09-D1A0-4BC0-82C8-DDB76EF6C902}" destId="{AE41934B-E076-4CF7-B8DE-F32973D6806B}" srcOrd="0" destOrd="0" presId="urn:microsoft.com/office/officeart/2018/2/layout/IconLabelList"/>
    <dgm:cxn modelId="{2D54FF23-5A2A-4296-B7E6-090FE2179613}" type="presParOf" srcId="{1185AB09-D1A0-4BC0-82C8-DDB76EF6C902}" destId="{FEBFA163-485B-427E-820B-59D9B3B92E66}" srcOrd="1" destOrd="0" presId="urn:microsoft.com/office/officeart/2018/2/layout/IconLabelList"/>
    <dgm:cxn modelId="{578745EE-5248-4BCC-BBC7-B5C286DF86F8}" type="presParOf" srcId="{1185AB09-D1A0-4BC0-82C8-DDB76EF6C902}" destId="{2C01AFBE-4E57-42B6-9E58-B46193C95572}" srcOrd="2" destOrd="0" presId="urn:microsoft.com/office/officeart/2018/2/layout/IconLabelList"/>
    <dgm:cxn modelId="{14F7419B-BBC9-4ADC-9740-AD4DE16B4EB5}" type="presParOf" srcId="{9B3075D0-DE55-4B34-9CB6-43B45B0114E5}" destId="{8A9476D8-99C0-476C-A37C-A36B2D6E4839}" srcOrd="1" destOrd="0" presId="urn:microsoft.com/office/officeart/2018/2/layout/IconLabelList"/>
    <dgm:cxn modelId="{85F69A62-48EC-4CA9-A4D5-23E9C63094C1}" type="presParOf" srcId="{9B3075D0-DE55-4B34-9CB6-43B45B0114E5}" destId="{EA8FC4E3-84A2-4D1D-B569-AFB76CEC5BE2}" srcOrd="2" destOrd="0" presId="urn:microsoft.com/office/officeart/2018/2/layout/IconLabelList"/>
    <dgm:cxn modelId="{6C5C2F1F-F025-4A30-8FAF-BE4BAE470B21}" type="presParOf" srcId="{EA8FC4E3-84A2-4D1D-B569-AFB76CEC5BE2}" destId="{7832735F-CB35-46B2-90C3-604AC5AAF727}" srcOrd="0" destOrd="0" presId="urn:microsoft.com/office/officeart/2018/2/layout/IconLabelList"/>
    <dgm:cxn modelId="{3B630E7D-B2BE-4004-8838-5713CC024D81}" type="presParOf" srcId="{EA8FC4E3-84A2-4D1D-B569-AFB76CEC5BE2}" destId="{72C861CE-DCD1-476A-907A-35FE06A3D5D0}" srcOrd="1" destOrd="0" presId="urn:microsoft.com/office/officeart/2018/2/layout/IconLabelList"/>
    <dgm:cxn modelId="{4D421A6E-1C89-495D-A1FE-A17215310021}" type="presParOf" srcId="{EA8FC4E3-84A2-4D1D-B569-AFB76CEC5BE2}" destId="{771C4DC9-D5F6-4188-AC0F-322791BD6CF9}" srcOrd="2" destOrd="0" presId="urn:microsoft.com/office/officeart/2018/2/layout/IconLabelList"/>
    <dgm:cxn modelId="{B3890CFF-3C40-4AEE-AB44-C5184C44AAEE}" type="presParOf" srcId="{9B3075D0-DE55-4B34-9CB6-43B45B0114E5}" destId="{63E3D527-8B80-40B1-BEB7-8CCD0924D0C5}" srcOrd="3" destOrd="0" presId="urn:microsoft.com/office/officeart/2018/2/layout/IconLabelList"/>
    <dgm:cxn modelId="{B48BF2D4-DA6A-48F6-BC27-8D5D52CACE91}" type="presParOf" srcId="{9B3075D0-DE55-4B34-9CB6-43B45B0114E5}" destId="{F0A38913-90B8-4970-A119-E4739AB95968}" srcOrd="4" destOrd="0" presId="urn:microsoft.com/office/officeart/2018/2/layout/IconLabelList"/>
    <dgm:cxn modelId="{6B58DD4C-468B-4C94-99FD-6BF64DEC36C2}" type="presParOf" srcId="{F0A38913-90B8-4970-A119-E4739AB95968}" destId="{C76976F5-002C-4A33-99C0-87D707F02D3D}" srcOrd="0" destOrd="0" presId="urn:microsoft.com/office/officeart/2018/2/layout/IconLabelList"/>
    <dgm:cxn modelId="{3E7D7CC6-60E0-4C33-B8C1-F3701E24FCDA}" type="presParOf" srcId="{F0A38913-90B8-4970-A119-E4739AB95968}" destId="{1C1F62B4-0E02-4BD8-8D37-A8E3034D0CD1}" srcOrd="1" destOrd="0" presId="urn:microsoft.com/office/officeart/2018/2/layout/IconLabelList"/>
    <dgm:cxn modelId="{ECB14CAA-AB8B-478C-87FC-0AF77CCCF37D}" type="presParOf" srcId="{F0A38913-90B8-4970-A119-E4739AB95968}" destId="{5F0AECB2-5154-4E13-A493-174CF1E962EC}" srcOrd="2" destOrd="0" presId="urn:microsoft.com/office/officeart/2018/2/layout/IconLabelList"/>
    <dgm:cxn modelId="{6A3911B1-DE70-4B0D-9050-7D70CBA6EE3D}" type="presParOf" srcId="{9B3075D0-DE55-4B34-9CB6-43B45B0114E5}" destId="{16A9905A-F74D-4944-B757-973CCF80E6F4}" srcOrd="5" destOrd="0" presId="urn:microsoft.com/office/officeart/2018/2/layout/IconLabelList"/>
    <dgm:cxn modelId="{A4E19938-E9FC-488C-B033-04FC8C8E370C}" type="presParOf" srcId="{9B3075D0-DE55-4B34-9CB6-43B45B0114E5}" destId="{59D56E77-0D7A-4F9D-9CFA-D8D46DEA8778}" srcOrd="6" destOrd="0" presId="urn:microsoft.com/office/officeart/2018/2/layout/IconLabelList"/>
    <dgm:cxn modelId="{7F20FBE3-C1B5-4695-B78A-F89DEFB48756}" type="presParOf" srcId="{59D56E77-0D7A-4F9D-9CFA-D8D46DEA8778}" destId="{78CF99F7-AFFB-4698-9C98-30FE3682EE22}" srcOrd="0" destOrd="0" presId="urn:microsoft.com/office/officeart/2018/2/layout/IconLabelList"/>
    <dgm:cxn modelId="{958752B1-732D-459D-81D5-423F43F8AA95}" type="presParOf" srcId="{59D56E77-0D7A-4F9D-9CFA-D8D46DEA8778}" destId="{A0A1B5EA-BBB5-455C-AE12-8CE8EF42DCF6}" srcOrd="1" destOrd="0" presId="urn:microsoft.com/office/officeart/2018/2/layout/IconLabelList"/>
    <dgm:cxn modelId="{DB70B087-D792-429A-A4BD-D2B03240D9EA}" type="presParOf" srcId="{59D56E77-0D7A-4F9D-9CFA-D8D46DEA8778}" destId="{B7F7CD35-86EE-428C-BCF7-42F45ED80C3A}" srcOrd="2" destOrd="0" presId="urn:microsoft.com/office/officeart/2018/2/layout/IconLabel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1934B-E076-4CF7-B8DE-F32973D6806B}">
      <dsp:nvSpPr>
        <dsp:cNvPr id="0" name=""/>
        <dsp:cNvSpPr/>
      </dsp:nvSpPr>
      <dsp:spPr>
        <a:xfrm>
          <a:off x="1148166" y="1203549"/>
          <a:ext cx="914189" cy="932563"/>
        </a:xfrm>
        <a:prstGeom prst="rect">
          <a:avLst/>
        </a:prstGeom>
        <a:blipFill rotWithShape="1">
          <a:blip xmlns:r="http://schemas.openxmlformats.org/officeDocument/2006/relationships" r:embed="rId1"/>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01AFBE-4E57-42B6-9E58-B46193C95572}">
      <dsp:nvSpPr>
        <dsp:cNvPr id="0" name=""/>
        <dsp:cNvSpPr/>
      </dsp:nvSpPr>
      <dsp:spPr>
        <a:xfrm>
          <a:off x="569079"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IN" sz="1600" kern="1200" dirty="0"/>
            <a:t>2010030291-BACK END</a:t>
          </a:r>
          <a:endParaRPr lang="en-US" sz="1600" kern="1200" dirty="0"/>
        </a:p>
      </dsp:txBody>
      <dsp:txXfrm>
        <a:off x="569079" y="2427788"/>
        <a:ext cx="2072362" cy="720000"/>
      </dsp:txXfrm>
    </dsp:sp>
    <dsp:sp modelId="{7832735F-CB35-46B2-90C3-604AC5AAF727}">
      <dsp:nvSpPr>
        <dsp:cNvPr id="0" name=""/>
        <dsp:cNvSpPr/>
      </dsp:nvSpPr>
      <dsp:spPr>
        <a:xfrm>
          <a:off x="3574005" y="1203549"/>
          <a:ext cx="932563" cy="932563"/>
        </a:xfrm>
        <a:prstGeom prst="rect">
          <a:avLst/>
        </a:prstGeom>
        <a:blipFill rotWithShape="1">
          <a:blip xmlns:r="http://schemas.openxmlformats.org/officeDocument/2006/relationships" r:embed="rId2"/>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1C4DC9-D5F6-4188-AC0F-322791BD6CF9}">
      <dsp:nvSpPr>
        <dsp:cNvPr id="0" name=""/>
        <dsp:cNvSpPr/>
      </dsp:nvSpPr>
      <dsp:spPr>
        <a:xfrm>
          <a:off x="3004105"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IN" sz="1600" kern="1200" dirty="0"/>
            <a:t>2110030295-FRONT END</a:t>
          </a:r>
          <a:endParaRPr lang="en-US" sz="1600" kern="1200" dirty="0"/>
        </a:p>
      </dsp:txBody>
      <dsp:txXfrm>
        <a:off x="3004105" y="2427788"/>
        <a:ext cx="2072362" cy="720000"/>
      </dsp:txXfrm>
    </dsp:sp>
    <dsp:sp modelId="{C76976F5-002C-4A33-99C0-87D707F02D3D}">
      <dsp:nvSpPr>
        <dsp:cNvPr id="0" name=""/>
        <dsp:cNvSpPr/>
      </dsp:nvSpPr>
      <dsp:spPr>
        <a:xfrm>
          <a:off x="5991224" y="1203549"/>
          <a:ext cx="968177" cy="932563"/>
        </a:xfrm>
        <a:prstGeom prst="rect">
          <a:avLst/>
        </a:prstGeom>
        <a:blipFill rotWithShape="1">
          <a:blip xmlns:r="http://schemas.openxmlformats.org/officeDocument/2006/relationships" r:embed="rId3"/>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0AECB2-5154-4E13-A493-174CF1E962EC}">
      <dsp:nvSpPr>
        <dsp:cNvPr id="0" name=""/>
        <dsp:cNvSpPr/>
      </dsp:nvSpPr>
      <dsp:spPr>
        <a:xfrm>
          <a:off x="5439131"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IN" sz="1600" kern="1200" dirty="0"/>
            <a:t>2010030323-DATA BASE</a:t>
          </a:r>
          <a:endParaRPr lang="en-US" sz="1600" kern="1200" dirty="0"/>
        </a:p>
      </dsp:txBody>
      <dsp:txXfrm>
        <a:off x="5439131" y="2427788"/>
        <a:ext cx="2072362" cy="720000"/>
      </dsp:txXfrm>
    </dsp:sp>
    <dsp:sp modelId="{78CF99F7-AFFB-4698-9C98-30FE3682EE22}">
      <dsp:nvSpPr>
        <dsp:cNvPr id="0" name=""/>
        <dsp:cNvSpPr/>
      </dsp:nvSpPr>
      <dsp:spPr>
        <a:xfrm>
          <a:off x="8409165" y="1203549"/>
          <a:ext cx="891036" cy="932563"/>
        </a:xfrm>
        <a:prstGeom prst="rect">
          <a:avLst/>
        </a:prstGeom>
        <a:blipFill rotWithShape="1">
          <a:blip xmlns:r="http://schemas.openxmlformats.org/officeDocument/2006/relationships" r:embed="rId4"/>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F7CD35-86EE-428C-BCF7-42F45ED80C3A}">
      <dsp:nvSpPr>
        <dsp:cNvPr id="0" name=""/>
        <dsp:cNvSpPr/>
      </dsp:nvSpPr>
      <dsp:spPr>
        <a:xfrm>
          <a:off x="7874157"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IN" sz="1600" kern="1200" dirty="0"/>
            <a:t>2010030377-REASEARCH AND GATHERING INFO</a:t>
          </a:r>
          <a:endParaRPr lang="en-US" sz="1600" kern="1200" dirty="0"/>
        </a:p>
      </dsp:txBody>
      <dsp:txXfrm>
        <a:off x="7874157" y="2427788"/>
        <a:ext cx="207236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AF419D-AF33-4E58-AC3E-299F6EDD48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6B26BEA1-B639-4881-8E86-F1A6BA64B8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31363023-B68C-417F-8CB6-28E6E1C8768A}"/>
              </a:ext>
            </a:extLst>
          </p:cNvPr>
          <p:cNvSpPr>
            <a:spLocks noGrp="1"/>
          </p:cNvSpPr>
          <p:nvPr>
            <p:ph type="dt" sz="half" idx="10"/>
          </p:nvPr>
        </p:nvSpPr>
        <p:spPr/>
        <p:txBody>
          <a:bodyPr/>
          <a:lstStyle/>
          <a:p>
            <a:fld id="{9EA97377-3A27-4CC6-96DB-B8F1B1CE8D0C}" type="datetimeFigureOut">
              <a:rPr lang="en-IN" smtClean="0"/>
              <a:pPr/>
              <a:t>06-11-2022</a:t>
            </a:fld>
            <a:endParaRPr lang="en-IN"/>
          </a:p>
        </p:txBody>
      </p:sp>
      <p:sp>
        <p:nvSpPr>
          <p:cNvPr id="5" name="Footer Placeholder 4">
            <a:extLst>
              <a:ext uri="{FF2B5EF4-FFF2-40B4-BE49-F238E27FC236}">
                <a16:creationId xmlns:a16="http://schemas.microsoft.com/office/drawing/2014/main" xmlns="" id="{EE13E880-DFDD-4CC0-A3AC-AFF04F510F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6ACA800-9EB7-4BEE-807D-A8E7EBCE57C0}"/>
              </a:ext>
            </a:extLst>
          </p:cNvPr>
          <p:cNvSpPr>
            <a:spLocks noGrp="1"/>
          </p:cNvSpPr>
          <p:nvPr>
            <p:ph type="sldNum" sz="quarter" idx="12"/>
          </p:nvPr>
        </p:nvSpPr>
        <p:spPr/>
        <p:txBody>
          <a:bodyPr/>
          <a:lstStyle/>
          <a:p>
            <a:fld id="{D12541DF-CB8B-460E-9911-0746A2A67CD0}" type="slidenum">
              <a:rPr lang="en-IN" smtClean="0"/>
              <a:pPr/>
              <a:t>‹#›</a:t>
            </a:fld>
            <a:endParaRPr lang="en-IN"/>
          </a:p>
        </p:txBody>
      </p:sp>
    </p:spTree>
    <p:extLst>
      <p:ext uri="{BB962C8B-B14F-4D97-AF65-F5344CB8AC3E}">
        <p14:creationId xmlns:p14="http://schemas.microsoft.com/office/powerpoint/2010/main" xmlns="" val="2628652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26DB4E-5F16-4A7C-9A7F-379E3CA78B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BCD6256-017D-41F3-AC00-DA7BC347ED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4589433-C169-49D8-8831-E1BA5F00FB66}"/>
              </a:ext>
            </a:extLst>
          </p:cNvPr>
          <p:cNvSpPr>
            <a:spLocks noGrp="1"/>
          </p:cNvSpPr>
          <p:nvPr>
            <p:ph type="dt" sz="half" idx="10"/>
          </p:nvPr>
        </p:nvSpPr>
        <p:spPr/>
        <p:txBody>
          <a:bodyPr/>
          <a:lstStyle/>
          <a:p>
            <a:fld id="{9EA97377-3A27-4CC6-96DB-B8F1B1CE8D0C}" type="datetimeFigureOut">
              <a:rPr lang="en-IN" smtClean="0"/>
              <a:pPr/>
              <a:t>06-11-2022</a:t>
            </a:fld>
            <a:endParaRPr lang="en-IN"/>
          </a:p>
        </p:txBody>
      </p:sp>
      <p:sp>
        <p:nvSpPr>
          <p:cNvPr id="5" name="Footer Placeholder 4">
            <a:extLst>
              <a:ext uri="{FF2B5EF4-FFF2-40B4-BE49-F238E27FC236}">
                <a16:creationId xmlns:a16="http://schemas.microsoft.com/office/drawing/2014/main" xmlns="" id="{F8105DCA-5D72-4CBC-BE1E-E4FC1AF81E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499D566-D5FD-47DE-BA0B-46447788FB2C}"/>
              </a:ext>
            </a:extLst>
          </p:cNvPr>
          <p:cNvSpPr>
            <a:spLocks noGrp="1"/>
          </p:cNvSpPr>
          <p:nvPr>
            <p:ph type="sldNum" sz="quarter" idx="12"/>
          </p:nvPr>
        </p:nvSpPr>
        <p:spPr/>
        <p:txBody>
          <a:bodyPr/>
          <a:lstStyle/>
          <a:p>
            <a:fld id="{D12541DF-CB8B-460E-9911-0746A2A67CD0}" type="slidenum">
              <a:rPr lang="en-IN" smtClean="0"/>
              <a:pPr/>
              <a:t>‹#›</a:t>
            </a:fld>
            <a:endParaRPr lang="en-IN"/>
          </a:p>
        </p:txBody>
      </p:sp>
    </p:spTree>
    <p:extLst>
      <p:ext uri="{BB962C8B-B14F-4D97-AF65-F5344CB8AC3E}">
        <p14:creationId xmlns:p14="http://schemas.microsoft.com/office/powerpoint/2010/main" xmlns="" val="1356338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F960BE9-2F85-47AD-81FD-5375206A2C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FC62A6D-9DE8-4FBC-819E-7BD46E8017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7C592B5-5A60-41C2-9150-DA8F8FE15FD1}"/>
              </a:ext>
            </a:extLst>
          </p:cNvPr>
          <p:cNvSpPr>
            <a:spLocks noGrp="1"/>
          </p:cNvSpPr>
          <p:nvPr>
            <p:ph type="dt" sz="half" idx="10"/>
          </p:nvPr>
        </p:nvSpPr>
        <p:spPr/>
        <p:txBody>
          <a:bodyPr/>
          <a:lstStyle/>
          <a:p>
            <a:fld id="{9EA97377-3A27-4CC6-96DB-B8F1B1CE8D0C}" type="datetimeFigureOut">
              <a:rPr lang="en-IN" smtClean="0"/>
              <a:pPr/>
              <a:t>06-11-2022</a:t>
            </a:fld>
            <a:endParaRPr lang="en-IN"/>
          </a:p>
        </p:txBody>
      </p:sp>
      <p:sp>
        <p:nvSpPr>
          <p:cNvPr id="5" name="Footer Placeholder 4">
            <a:extLst>
              <a:ext uri="{FF2B5EF4-FFF2-40B4-BE49-F238E27FC236}">
                <a16:creationId xmlns:a16="http://schemas.microsoft.com/office/drawing/2014/main" xmlns="" id="{CACF2F2E-0469-4E3D-9878-7334591CA9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1EDFD53-AA8B-420A-B0A3-C3FE1C3B3299}"/>
              </a:ext>
            </a:extLst>
          </p:cNvPr>
          <p:cNvSpPr>
            <a:spLocks noGrp="1"/>
          </p:cNvSpPr>
          <p:nvPr>
            <p:ph type="sldNum" sz="quarter" idx="12"/>
          </p:nvPr>
        </p:nvSpPr>
        <p:spPr/>
        <p:txBody>
          <a:bodyPr/>
          <a:lstStyle/>
          <a:p>
            <a:fld id="{D12541DF-CB8B-460E-9911-0746A2A67CD0}" type="slidenum">
              <a:rPr lang="en-IN" smtClean="0"/>
              <a:pPr/>
              <a:t>‹#›</a:t>
            </a:fld>
            <a:endParaRPr lang="en-IN"/>
          </a:p>
        </p:txBody>
      </p:sp>
    </p:spTree>
    <p:extLst>
      <p:ext uri="{BB962C8B-B14F-4D97-AF65-F5344CB8AC3E}">
        <p14:creationId xmlns:p14="http://schemas.microsoft.com/office/powerpoint/2010/main" xmlns="" val="2165146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423B0E-A95E-4C8B-A67B-8BEEFA4B3D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353E11C-55FB-431A-B77C-7D667E3C4B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867EC0C-5AA8-4FD5-B4E6-A232A6B01584}"/>
              </a:ext>
            </a:extLst>
          </p:cNvPr>
          <p:cNvSpPr>
            <a:spLocks noGrp="1"/>
          </p:cNvSpPr>
          <p:nvPr>
            <p:ph type="dt" sz="half" idx="10"/>
          </p:nvPr>
        </p:nvSpPr>
        <p:spPr/>
        <p:txBody>
          <a:bodyPr/>
          <a:lstStyle/>
          <a:p>
            <a:fld id="{9EA97377-3A27-4CC6-96DB-B8F1B1CE8D0C}" type="datetimeFigureOut">
              <a:rPr lang="en-IN" smtClean="0"/>
              <a:pPr/>
              <a:t>06-11-2022</a:t>
            </a:fld>
            <a:endParaRPr lang="en-IN"/>
          </a:p>
        </p:txBody>
      </p:sp>
      <p:sp>
        <p:nvSpPr>
          <p:cNvPr id="5" name="Footer Placeholder 4">
            <a:extLst>
              <a:ext uri="{FF2B5EF4-FFF2-40B4-BE49-F238E27FC236}">
                <a16:creationId xmlns:a16="http://schemas.microsoft.com/office/drawing/2014/main" xmlns="" id="{13099EB0-694C-48C1-AFED-3A508C6A22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69FAFBC-2969-4848-8DB4-98E360021B8A}"/>
              </a:ext>
            </a:extLst>
          </p:cNvPr>
          <p:cNvSpPr>
            <a:spLocks noGrp="1"/>
          </p:cNvSpPr>
          <p:nvPr>
            <p:ph type="sldNum" sz="quarter" idx="12"/>
          </p:nvPr>
        </p:nvSpPr>
        <p:spPr/>
        <p:txBody>
          <a:bodyPr/>
          <a:lstStyle/>
          <a:p>
            <a:fld id="{D12541DF-CB8B-460E-9911-0746A2A67CD0}" type="slidenum">
              <a:rPr lang="en-IN" smtClean="0"/>
              <a:pPr/>
              <a:t>‹#›</a:t>
            </a:fld>
            <a:endParaRPr lang="en-IN"/>
          </a:p>
        </p:txBody>
      </p:sp>
    </p:spTree>
    <p:extLst>
      <p:ext uri="{BB962C8B-B14F-4D97-AF65-F5344CB8AC3E}">
        <p14:creationId xmlns:p14="http://schemas.microsoft.com/office/powerpoint/2010/main" xmlns="" val="2122726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E69FCF-4565-4868-BAA9-9A22BB2F81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4B87F69-E3A5-4B09-B521-F0946A06C9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4003C1B-31EF-40E9-B615-C4D5E2267E39}"/>
              </a:ext>
            </a:extLst>
          </p:cNvPr>
          <p:cNvSpPr>
            <a:spLocks noGrp="1"/>
          </p:cNvSpPr>
          <p:nvPr>
            <p:ph type="dt" sz="half" idx="10"/>
          </p:nvPr>
        </p:nvSpPr>
        <p:spPr/>
        <p:txBody>
          <a:bodyPr/>
          <a:lstStyle/>
          <a:p>
            <a:fld id="{9EA97377-3A27-4CC6-96DB-B8F1B1CE8D0C}" type="datetimeFigureOut">
              <a:rPr lang="en-IN" smtClean="0"/>
              <a:pPr/>
              <a:t>06-11-2022</a:t>
            </a:fld>
            <a:endParaRPr lang="en-IN"/>
          </a:p>
        </p:txBody>
      </p:sp>
      <p:sp>
        <p:nvSpPr>
          <p:cNvPr id="5" name="Footer Placeholder 4">
            <a:extLst>
              <a:ext uri="{FF2B5EF4-FFF2-40B4-BE49-F238E27FC236}">
                <a16:creationId xmlns:a16="http://schemas.microsoft.com/office/drawing/2014/main" xmlns="" id="{0842CA3A-E8B8-4734-9F79-6580442DFC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3EF5FE6-5F7D-4B82-80D7-B0AD914EFBDD}"/>
              </a:ext>
            </a:extLst>
          </p:cNvPr>
          <p:cNvSpPr>
            <a:spLocks noGrp="1"/>
          </p:cNvSpPr>
          <p:nvPr>
            <p:ph type="sldNum" sz="quarter" idx="12"/>
          </p:nvPr>
        </p:nvSpPr>
        <p:spPr/>
        <p:txBody>
          <a:bodyPr/>
          <a:lstStyle/>
          <a:p>
            <a:fld id="{D12541DF-CB8B-460E-9911-0746A2A67CD0}" type="slidenum">
              <a:rPr lang="en-IN" smtClean="0"/>
              <a:pPr/>
              <a:t>‹#›</a:t>
            </a:fld>
            <a:endParaRPr lang="en-IN"/>
          </a:p>
        </p:txBody>
      </p:sp>
    </p:spTree>
    <p:extLst>
      <p:ext uri="{BB962C8B-B14F-4D97-AF65-F5344CB8AC3E}">
        <p14:creationId xmlns:p14="http://schemas.microsoft.com/office/powerpoint/2010/main" xmlns="" val="3305548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951D28-CD7B-446B-9B62-591EACABA9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C4EABF9-A389-4967-952F-A0C01982B5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1CE2FE0F-D22E-4E04-A409-A8BFCF9D3E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5BBA1635-383F-43CB-A8B8-0A4E77E4556A}"/>
              </a:ext>
            </a:extLst>
          </p:cNvPr>
          <p:cNvSpPr>
            <a:spLocks noGrp="1"/>
          </p:cNvSpPr>
          <p:nvPr>
            <p:ph type="dt" sz="half" idx="10"/>
          </p:nvPr>
        </p:nvSpPr>
        <p:spPr/>
        <p:txBody>
          <a:bodyPr/>
          <a:lstStyle/>
          <a:p>
            <a:fld id="{9EA97377-3A27-4CC6-96DB-B8F1B1CE8D0C}" type="datetimeFigureOut">
              <a:rPr lang="en-IN" smtClean="0"/>
              <a:pPr/>
              <a:t>06-11-2022</a:t>
            </a:fld>
            <a:endParaRPr lang="en-IN"/>
          </a:p>
        </p:txBody>
      </p:sp>
      <p:sp>
        <p:nvSpPr>
          <p:cNvPr id="6" name="Footer Placeholder 5">
            <a:extLst>
              <a:ext uri="{FF2B5EF4-FFF2-40B4-BE49-F238E27FC236}">
                <a16:creationId xmlns:a16="http://schemas.microsoft.com/office/drawing/2014/main" xmlns="" id="{C490ADCA-B024-46A5-9E4A-D4C5F4338E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FF74F44-8A81-4BED-ADFE-94ACDC81B377}"/>
              </a:ext>
            </a:extLst>
          </p:cNvPr>
          <p:cNvSpPr>
            <a:spLocks noGrp="1"/>
          </p:cNvSpPr>
          <p:nvPr>
            <p:ph type="sldNum" sz="quarter" idx="12"/>
          </p:nvPr>
        </p:nvSpPr>
        <p:spPr/>
        <p:txBody>
          <a:bodyPr/>
          <a:lstStyle/>
          <a:p>
            <a:fld id="{D12541DF-CB8B-460E-9911-0746A2A67CD0}" type="slidenum">
              <a:rPr lang="en-IN" smtClean="0"/>
              <a:pPr/>
              <a:t>‹#›</a:t>
            </a:fld>
            <a:endParaRPr lang="en-IN"/>
          </a:p>
        </p:txBody>
      </p:sp>
    </p:spTree>
    <p:extLst>
      <p:ext uri="{BB962C8B-B14F-4D97-AF65-F5344CB8AC3E}">
        <p14:creationId xmlns:p14="http://schemas.microsoft.com/office/powerpoint/2010/main" xmlns="" val="1888960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F65029-68C4-4B76-9647-091E67A8479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5587ACB-2954-48B3-95F2-FA1CF8804D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AB188C9-F9E7-4B0B-98B3-F1479B736B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0A9BE68D-AA0A-4F59-8379-A27D1CA4D8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9F18CA4-A97E-4709-8562-A024F63CBF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12501B3F-2A2D-4786-8572-87CF66B4A647}"/>
              </a:ext>
            </a:extLst>
          </p:cNvPr>
          <p:cNvSpPr>
            <a:spLocks noGrp="1"/>
          </p:cNvSpPr>
          <p:nvPr>
            <p:ph type="dt" sz="half" idx="10"/>
          </p:nvPr>
        </p:nvSpPr>
        <p:spPr/>
        <p:txBody>
          <a:bodyPr/>
          <a:lstStyle/>
          <a:p>
            <a:fld id="{9EA97377-3A27-4CC6-96DB-B8F1B1CE8D0C}" type="datetimeFigureOut">
              <a:rPr lang="en-IN" smtClean="0"/>
              <a:pPr/>
              <a:t>06-11-2022</a:t>
            </a:fld>
            <a:endParaRPr lang="en-IN"/>
          </a:p>
        </p:txBody>
      </p:sp>
      <p:sp>
        <p:nvSpPr>
          <p:cNvPr id="8" name="Footer Placeholder 7">
            <a:extLst>
              <a:ext uri="{FF2B5EF4-FFF2-40B4-BE49-F238E27FC236}">
                <a16:creationId xmlns:a16="http://schemas.microsoft.com/office/drawing/2014/main" xmlns="" id="{17082CBB-B8F4-4FDE-AFE7-077BB129962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5C95BE41-135C-4E97-9ECF-A00D4F078981}"/>
              </a:ext>
            </a:extLst>
          </p:cNvPr>
          <p:cNvSpPr>
            <a:spLocks noGrp="1"/>
          </p:cNvSpPr>
          <p:nvPr>
            <p:ph type="sldNum" sz="quarter" idx="12"/>
          </p:nvPr>
        </p:nvSpPr>
        <p:spPr/>
        <p:txBody>
          <a:bodyPr/>
          <a:lstStyle/>
          <a:p>
            <a:fld id="{D12541DF-CB8B-460E-9911-0746A2A67CD0}" type="slidenum">
              <a:rPr lang="en-IN" smtClean="0"/>
              <a:pPr/>
              <a:t>‹#›</a:t>
            </a:fld>
            <a:endParaRPr lang="en-IN"/>
          </a:p>
        </p:txBody>
      </p:sp>
    </p:spTree>
    <p:extLst>
      <p:ext uri="{BB962C8B-B14F-4D97-AF65-F5344CB8AC3E}">
        <p14:creationId xmlns:p14="http://schemas.microsoft.com/office/powerpoint/2010/main" xmlns="" val="245552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3B770B-A44D-42F9-AE84-A12C4DE51D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DD16543F-4AAA-453A-9610-037E38170427}"/>
              </a:ext>
            </a:extLst>
          </p:cNvPr>
          <p:cNvSpPr>
            <a:spLocks noGrp="1"/>
          </p:cNvSpPr>
          <p:nvPr>
            <p:ph type="dt" sz="half" idx="10"/>
          </p:nvPr>
        </p:nvSpPr>
        <p:spPr/>
        <p:txBody>
          <a:bodyPr/>
          <a:lstStyle/>
          <a:p>
            <a:fld id="{9EA97377-3A27-4CC6-96DB-B8F1B1CE8D0C}" type="datetimeFigureOut">
              <a:rPr lang="en-IN" smtClean="0"/>
              <a:pPr/>
              <a:t>06-11-2022</a:t>
            </a:fld>
            <a:endParaRPr lang="en-IN"/>
          </a:p>
        </p:txBody>
      </p:sp>
      <p:sp>
        <p:nvSpPr>
          <p:cNvPr id="4" name="Footer Placeholder 3">
            <a:extLst>
              <a:ext uri="{FF2B5EF4-FFF2-40B4-BE49-F238E27FC236}">
                <a16:creationId xmlns:a16="http://schemas.microsoft.com/office/drawing/2014/main" xmlns="" id="{81C5F0ED-8BE5-47A6-9867-2D30CBE3A5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22C252DF-680D-41CD-9A72-79E33E49E593}"/>
              </a:ext>
            </a:extLst>
          </p:cNvPr>
          <p:cNvSpPr>
            <a:spLocks noGrp="1"/>
          </p:cNvSpPr>
          <p:nvPr>
            <p:ph type="sldNum" sz="quarter" idx="12"/>
          </p:nvPr>
        </p:nvSpPr>
        <p:spPr/>
        <p:txBody>
          <a:bodyPr/>
          <a:lstStyle/>
          <a:p>
            <a:fld id="{D12541DF-CB8B-460E-9911-0746A2A67CD0}" type="slidenum">
              <a:rPr lang="en-IN" smtClean="0"/>
              <a:pPr/>
              <a:t>‹#›</a:t>
            </a:fld>
            <a:endParaRPr lang="en-IN"/>
          </a:p>
        </p:txBody>
      </p:sp>
    </p:spTree>
    <p:extLst>
      <p:ext uri="{BB962C8B-B14F-4D97-AF65-F5344CB8AC3E}">
        <p14:creationId xmlns:p14="http://schemas.microsoft.com/office/powerpoint/2010/main" xmlns="" val="2439879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0A453E1-6A13-48B5-838B-FB80F9BC03BD}"/>
              </a:ext>
            </a:extLst>
          </p:cNvPr>
          <p:cNvSpPr>
            <a:spLocks noGrp="1"/>
          </p:cNvSpPr>
          <p:nvPr>
            <p:ph type="dt" sz="half" idx="10"/>
          </p:nvPr>
        </p:nvSpPr>
        <p:spPr/>
        <p:txBody>
          <a:bodyPr/>
          <a:lstStyle/>
          <a:p>
            <a:fld id="{9EA97377-3A27-4CC6-96DB-B8F1B1CE8D0C}" type="datetimeFigureOut">
              <a:rPr lang="en-IN" smtClean="0"/>
              <a:pPr/>
              <a:t>06-11-2022</a:t>
            </a:fld>
            <a:endParaRPr lang="en-IN"/>
          </a:p>
        </p:txBody>
      </p:sp>
      <p:sp>
        <p:nvSpPr>
          <p:cNvPr id="3" name="Footer Placeholder 2">
            <a:extLst>
              <a:ext uri="{FF2B5EF4-FFF2-40B4-BE49-F238E27FC236}">
                <a16:creationId xmlns:a16="http://schemas.microsoft.com/office/drawing/2014/main" xmlns="" id="{9912B7B0-CA2A-4741-AFE2-5E5D40B003A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FD7CEA22-00BA-4B15-B6AE-903417A21986}"/>
              </a:ext>
            </a:extLst>
          </p:cNvPr>
          <p:cNvSpPr>
            <a:spLocks noGrp="1"/>
          </p:cNvSpPr>
          <p:nvPr>
            <p:ph type="sldNum" sz="quarter" idx="12"/>
          </p:nvPr>
        </p:nvSpPr>
        <p:spPr/>
        <p:txBody>
          <a:bodyPr/>
          <a:lstStyle/>
          <a:p>
            <a:fld id="{D12541DF-CB8B-460E-9911-0746A2A67CD0}" type="slidenum">
              <a:rPr lang="en-IN" smtClean="0"/>
              <a:pPr/>
              <a:t>‹#›</a:t>
            </a:fld>
            <a:endParaRPr lang="en-IN"/>
          </a:p>
        </p:txBody>
      </p:sp>
    </p:spTree>
    <p:extLst>
      <p:ext uri="{BB962C8B-B14F-4D97-AF65-F5344CB8AC3E}">
        <p14:creationId xmlns:p14="http://schemas.microsoft.com/office/powerpoint/2010/main" xmlns="" val="1653479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88A412-EBEA-4FCE-94C4-1675F03298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C6A1432-6CF1-4EC1-B92B-4E32BB6158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E266A600-0309-47D2-9F93-AB9819AA2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E28508E-6EC4-4AF5-A5DB-6A5B9D100238}"/>
              </a:ext>
            </a:extLst>
          </p:cNvPr>
          <p:cNvSpPr>
            <a:spLocks noGrp="1"/>
          </p:cNvSpPr>
          <p:nvPr>
            <p:ph type="dt" sz="half" idx="10"/>
          </p:nvPr>
        </p:nvSpPr>
        <p:spPr/>
        <p:txBody>
          <a:bodyPr/>
          <a:lstStyle/>
          <a:p>
            <a:fld id="{9EA97377-3A27-4CC6-96DB-B8F1B1CE8D0C}" type="datetimeFigureOut">
              <a:rPr lang="en-IN" smtClean="0"/>
              <a:pPr/>
              <a:t>06-11-2022</a:t>
            </a:fld>
            <a:endParaRPr lang="en-IN"/>
          </a:p>
        </p:txBody>
      </p:sp>
      <p:sp>
        <p:nvSpPr>
          <p:cNvPr id="6" name="Footer Placeholder 5">
            <a:extLst>
              <a:ext uri="{FF2B5EF4-FFF2-40B4-BE49-F238E27FC236}">
                <a16:creationId xmlns:a16="http://schemas.microsoft.com/office/drawing/2014/main" xmlns="" id="{21A87927-E2B6-4E8F-83F7-0CB77D7618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929AD7F-3B9B-4E7B-854D-D194CBC96DCE}"/>
              </a:ext>
            </a:extLst>
          </p:cNvPr>
          <p:cNvSpPr>
            <a:spLocks noGrp="1"/>
          </p:cNvSpPr>
          <p:nvPr>
            <p:ph type="sldNum" sz="quarter" idx="12"/>
          </p:nvPr>
        </p:nvSpPr>
        <p:spPr/>
        <p:txBody>
          <a:bodyPr/>
          <a:lstStyle/>
          <a:p>
            <a:fld id="{D12541DF-CB8B-460E-9911-0746A2A67CD0}" type="slidenum">
              <a:rPr lang="en-IN" smtClean="0"/>
              <a:pPr/>
              <a:t>‹#›</a:t>
            </a:fld>
            <a:endParaRPr lang="en-IN"/>
          </a:p>
        </p:txBody>
      </p:sp>
    </p:spTree>
    <p:extLst>
      <p:ext uri="{BB962C8B-B14F-4D97-AF65-F5344CB8AC3E}">
        <p14:creationId xmlns:p14="http://schemas.microsoft.com/office/powerpoint/2010/main" xmlns="" val="2859329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7A13B6-53B3-4B6E-8583-BABAF97033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4A322380-2DE8-4F37-AA23-1A0674576A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723C0718-CC66-474A-9817-BEDDA65A00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0549D6C-17E4-47F4-907B-8B4FCE427C74}"/>
              </a:ext>
            </a:extLst>
          </p:cNvPr>
          <p:cNvSpPr>
            <a:spLocks noGrp="1"/>
          </p:cNvSpPr>
          <p:nvPr>
            <p:ph type="dt" sz="half" idx="10"/>
          </p:nvPr>
        </p:nvSpPr>
        <p:spPr/>
        <p:txBody>
          <a:bodyPr/>
          <a:lstStyle/>
          <a:p>
            <a:fld id="{9EA97377-3A27-4CC6-96DB-B8F1B1CE8D0C}" type="datetimeFigureOut">
              <a:rPr lang="en-IN" smtClean="0"/>
              <a:pPr/>
              <a:t>06-11-2022</a:t>
            </a:fld>
            <a:endParaRPr lang="en-IN"/>
          </a:p>
        </p:txBody>
      </p:sp>
      <p:sp>
        <p:nvSpPr>
          <p:cNvPr id="6" name="Footer Placeholder 5">
            <a:extLst>
              <a:ext uri="{FF2B5EF4-FFF2-40B4-BE49-F238E27FC236}">
                <a16:creationId xmlns:a16="http://schemas.microsoft.com/office/drawing/2014/main" xmlns="" id="{388FAAE3-55CC-451B-A6A2-3041B244DA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49D0AD4-DD3C-4F86-B1A5-3932A5A34FB2}"/>
              </a:ext>
            </a:extLst>
          </p:cNvPr>
          <p:cNvSpPr>
            <a:spLocks noGrp="1"/>
          </p:cNvSpPr>
          <p:nvPr>
            <p:ph type="sldNum" sz="quarter" idx="12"/>
          </p:nvPr>
        </p:nvSpPr>
        <p:spPr/>
        <p:txBody>
          <a:bodyPr/>
          <a:lstStyle/>
          <a:p>
            <a:fld id="{D12541DF-CB8B-460E-9911-0746A2A67CD0}" type="slidenum">
              <a:rPr lang="en-IN" smtClean="0"/>
              <a:pPr/>
              <a:t>‹#›</a:t>
            </a:fld>
            <a:endParaRPr lang="en-IN"/>
          </a:p>
        </p:txBody>
      </p:sp>
    </p:spTree>
    <p:extLst>
      <p:ext uri="{BB962C8B-B14F-4D97-AF65-F5344CB8AC3E}">
        <p14:creationId xmlns:p14="http://schemas.microsoft.com/office/powerpoint/2010/main" xmlns="" val="4261346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9DA7242-797A-499C-930B-105B0F9C23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4B3B621-42C0-42C8-9254-8108C732DE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61DDAD7-2D86-4ECE-AA14-8A42952618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A97377-3A27-4CC6-96DB-B8F1B1CE8D0C}" type="datetimeFigureOut">
              <a:rPr lang="en-IN" smtClean="0"/>
              <a:pPr/>
              <a:t>06-11-2022</a:t>
            </a:fld>
            <a:endParaRPr lang="en-IN"/>
          </a:p>
        </p:txBody>
      </p:sp>
      <p:sp>
        <p:nvSpPr>
          <p:cNvPr id="5" name="Footer Placeholder 4">
            <a:extLst>
              <a:ext uri="{FF2B5EF4-FFF2-40B4-BE49-F238E27FC236}">
                <a16:creationId xmlns:a16="http://schemas.microsoft.com/office/drawing/2014/main" xmlns="" id="{B7C28F52-F76E-4066-ACE0-C09FA9253D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DC1541AE-4234-4025-AE48-2D4E5880C8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541DF-CB8B-460E-9911-0746A2A67CD0}" type="slidenum">
              <a:rPr lang="en-IN" smtClean="0"/>
              <a:pPr/>
              <a:t>‹#›</a:t>
            </a:fld>
            <a:endParaRPr lang="en-IN"/>
          </a:p>
        </p:txBody>
      </p:sp>
    </p:spTree>
    <p:extLst>
      <p:ext uri="{BB962C8B-B14F-4D97-AF65-F5344CB8AC3E}">
        <p14:creationId xmlns:p14="http://schemas.microsoft.com/office/powerpoint/2010/main" xmlns="" val="713050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riseuplabs.com/blog/parental-control-software/" TargetMode="External"/><Relationship Id="rId2" Type="http://schemas.openxmlformats.org/officeDocument/2006/relationships/hyperlink" Target="https://indianexpress.com/article/technology/tech-news-technology/over-three-quarter-of-indians-want-to-monitor-their-childrens-activity-online-nortonlifelock-8047179/"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riseuplabs.com/blog/parental-control-software/" TargetMode="External"/><Relationship Id="rId2" Type="http://schemas.openxmlformats.org/officeDocument/2006/relationships/hyperlink" Target="https://famisafe.wondershare.com/mobile-tracker/child-phone-tracker-apps.html"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google.com/document/d/15obKAXYOUiLfAghEEUn0q3vDozFpPA_5rNFeKTnFdf4/edit?usp=shar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suhas-02" TargetMode="External"/><Relationship Id="rId2" Type="http://schemas.openxmlformats.org/officeDocument/2006/relationships/hyperlink" Target="https://github.com/RAMKI-2002"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github.com/jayasurya377" TargetMode="External"/><Relationship Id="rId4" Type="http://schemas.openxmlformats.org/officeDocument/2006/relationships/hyperlink" Target="https://github.com/Farhaan0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xmlns="" id="{0671A8AE-40A1-4631-A6B8-581AFF0654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xmlns="" id="{AB58EF07-17C2-48CF-ABB0-EEF1F17CB8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 y="0"/>
            <a:ext cx="9339206" cy="685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DA11E256-1C3E-4241-A5CE-F962788222FC}"/>
              </a:ext>
            </a:extLst>
          </p:cNvPr>
          <p:cNvSpPr>
            <a:spLocks noGrp="1"/>
          </p:cNvSpPr>
          <p:nvPr>
            <p:ph type="ctrTitle"/>
          </p:nvPr>
        </p:nvSpPr>
        <p:spPr>
          <a:xfrm>
            <a:off x="437322" y="278754"/>
            <a:ext cx="10346660" cy="958512"/>
          </a:xfrm>
        </p:spPr>
        <p:txBody>
          <a:bodyPr anchor="b">
            <a:normAutofit/>
          </a:bodyPr>
          <a:lstStyle/>
          <a:p>
            <a:pPr algn="l"/>
            <a:r>
              <a:rPr lang="en-IN" sz="4800" dirty="0" smtClean="0"/>
              <a:t>Child Tracking System</a:t>
            </a:r>
            <a:endParaRPr lang="en-IN" sz="4800" dirty="0"/>
          </a:p>
        </p:txBody>
      </p:sp>
      <p:sp>
        <p:nvSpPr>
          <p:cNvPr id="77" name="Rectangle 76">
            <a:extLst>
              <a:ext uri="{FF2B5EF4-FFF2-40B4-BE49-F238E27FC236}">
                <a16:creationId xmlns:a16="http://schemas.microsoft.com/office/drawing/2014/main" xmlns=""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2" descr="GPS Kids Tracker Concept Vector Illustration. Stock Vector - Illustration  of coral, design: 17363082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401571" y="1200688"/>
            <a:ext cx="7620000" cy="5076826"/>
          </a:xfrm>
          <a:prstGeom prst="rect">
            <a:avLst/>
          </a:prstGeom>
          <a:noFill/>
          <a:effectLst>
            <a:glow>
              <a:schemeClr val="accent1">
                <a:satMod val="175000"/>
                <a:alpha val="0"/>
              </a:schemeClr>
            </a:glow>
            <a:outerShdw dist="50800" sx="1000" sy="1000" algn="ctr" rotWithShape="0">
              <a:srgbClr val="000000"/>
            </a:outerShdw>
            <a:softEdge rad="482600"/>
          </a:effectLst>
          <a:extLst>
            <a:ext uri="{909E8E84-426E-40DD-AFC4-6F175D3DCCD1}">
              <a14:hiddenFill xmlns:a14="http://schemas.microsoft.com/office/drawing/2010/main" xmlns="">
                <a:solidFill>
                  <a:srgbClr val="FFFFFF"/>
                </a:solidFill>
              </a14:hiddenFill>
            </a:ext>
          </a:extLst>
        </p:spPr>
      </p:pic>
      <p:sp>
        <p:nvSpPr>
          <p:cNvPr id="8" name="Rectangle 7"/>
          <p:cNvSpPr/>
          <p:nvPr/>
        </p:nvSpPr>
        <p:spPr>
          <a:xfrm>
            <a:off x="413468" y="4426060"/>
            <a:ext cx="4045201" cy="278296"/>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437322" y="1301029"/>
            <a:ext cx="3975652"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Subtitle 2">
            <a:extLst>
              <a:ext uri="{FF2B5EF4-FFF2-40B4-BE49-F238E27FC236}">
                <a16:creationId xmlns:a16="http://schemas.microsoft.com/office/drawing/2014/main" xmlns="" id="{AD65B8BE-4F31-4FD5-9CC4-0148ECCD7B91}"/>
              </a:ext>
            </a:extLst>
          </p:cNvPr>
          <p:cNvSpPr txBox="1">
            <a:spLocks/>
          </p:cNvSpPr>
          <p:nvPr/>
        </p:nvSpPr>
        <p:spPr>
          <a:xfrm>
            <a:off x="174930" y="4086599"/>
            <a:ext cx="4023359" cy="250896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spcBef>
                <a:spcPts val="0"/>
              </a:spcBef>
            </a:pPr>
            <a:endParaRPr lang="en-GB" sz="2000" dirty="0">
              <a:solidFill>
                <a:srgbClr val="FFFFFF"/>
              </a:solidFill>
            </a:endParaRPr>
          </a:p>
          <a:p>
            <a:pPr lvl="0">
              <a:lnSpc>
                <a:spcPct val="100000"/>
              </a:lnSpc>
              <a:spcBef>
                <a:spcPts val="0"/>
              </a:spcBef>
            </a:pPr>
            <a:r>
              <a:rPr lang="en-GB" sz="2000" dirty="0">
                <a:solidFill>
                  <a:srgbClr val="FFFFFF"/>
                </a:solidFill>
              </a:rPr>
              <a:t>2110030291 - </a:t>
            </a:r>
            <a:r>
              <a:rPr lang="en-GB" sz="2000" dirty="0" err="1">
                <a:solidFill>
                  <a:srgbClr val="FFFFFF"/>
                </a:solidFill>
              </a:rPr>
              <a:t>Shaik</a:t>
            </a:r>
            <a:r>
              <a:rPr lang="en-GB" sz="2000" dirty="0">
                <a:solidFill>
                  <a:srgbClr val="FFFFFF"/>
                </a:solidFill>
              </a:rPr>
              <a:t> </a:t>
            </a:r>
            <a:r>
              <a:rPr lang="en-GB" sz="2000" dirty="0" err="1">
                <a:solidFill>
                  <a:srgbClr val="FFFFFF"/>
                </a:solidFill>
              </a:rPr>
              <a:t>Farhaan</a:t>
            </a:r>
            <a:r>
              <a:rPr lang="en-GB" sz="2000" dirty="0">
                <a:solidFill>
                  <a:srgbClr val="FFFFFF"/>
                </a:solidFill>
              </a:rPr>
              <a:t> Ali</a:t>
            </a:r>
          </a:p>
          <a:p>
            <a:pPr lvl="0">
              <a:lnSpc>
                <a:spcPct val="100000"/>
              </a:lnSpc>
              <a:spcBef>
                <a:spcPts val="0"/>
              </a:spcBef>
            </a:pPr>
            <a:r>
              <a:rPr lang="en-GB" sz="2000" dirty="0">
                <a:solidFill>
                  <a:srgbClr val="FFFFFF"/>
                </a:solidFill>
              </a:rPr>
              <a:t>2110030295 - </a:t>
            </a:r>
            <a:r>
              <a:rPr lang="en-GB" sz="2000" dirty="0" err="1">
                <a:solidFill>
                  <a:srgbClr val="FFFFFF"/>
                </a:solidFill>
              </a:rPr>
              <a:t>K.V.Suhas</a:t>
            </a:r>
            <a:endParaRPr lang="en-GB" sz="2000" dirty="0">
              <a:solidFill>
                <a:srgbClr val="FFFFFF"/>
              </a:solidFill>
            </a:endParaRPr>
          </a:p>
          <a:p>
            <a:pPr lvl="0">
              <a:lnSpc>
                <a:spcPct val="100000"/>
              </a:lnSpc>
              <a:spcBef>
                <a:spcPts val="0"/>
              </a:spcBef>
            </a:pPr>
            <a:r>
              <a:rPr lang="en-GB" sz="2000" dirty="0">
                <a:solidFill>
                  <a:srgbClr val="FFFFFF"/>
                </a:solidFill>
              </a:rPr>
              <a:t>2110030323 - P Rama </a:t>
            </a:r>
            <a:r>
              <a:rPr lang="en-GB" sz="2000" dirty="0" err="1">
                <a:solidFill>
                  <a:srgbClr val="FFFFFF"/>
                </a:solidFill>
              </a:rPr>
              <a:t>Kowshik</a:t>
            </a:r>
            <a:endParaRPr lang="en-GB" sz="2000" dirty="0">
              <a:solidFill>
                <a:srgbClr val="FFFFFF"/>
              </a:solidFill>
            </a:endParaRPr>
          </a:p>
          <a:p>
            <a:pPr lvl="0">
              <a:lnSpc>
                <a:spcPct val="100000"/>
              </a:lnSpc>
              <a:spcBef>
                <a:spcPts val="0"/>
              </a:spcBef>
            </a:pPr>
            <a:r>
              <a:rPr lang="en-GB" sz="2000" dirty="0">
                <a:solidFill>
                  <a:srgbClr val="FFFFFF"/>
                </a:solidFill>
              </a:rPr>
              <a:t>2110030377 - Jaya Surya</a:t>
            </a:r>
          </a:p>
          <a:p>
            <a:pPr lvl="0">
              <a:spcBef>
                <a:spcPts val="0"/>
              </a:spcBef>
            </a:pPr>
            <a:endParaRPr lang="en-GB" sz="2000" b="1" dirty="0">
              <a:solidFill>
                <a:schemeClr val="bg1">
                  <a:lumMod val="95000"/>
                  <a:lumOff val="5000"/>
                </a:schemeClr>
              </a:solidFill>
            </a:endParaRPr>
          </a:p>
          <a:p>
            <a:pPr algn="l"/>
            <a:endParaRPr lang="en-IN" sz="2000" dirty="0"/>
          </a:p>
        </p:txBody>
      </p:sp>
    </p:spTree>
    <p:extLst>
      <p:ext uri="{BB962C8B-B14F-4D97-AF65-F5344CB8AC3E}">
        <p14:creationId xmlns:p14="http://schemas.microsoft.com/office/powerpoint/2010/main" xmlns="" val="389007305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4000" y="151075"/>
            <a:ext cx="5533232" cy="31646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4001" y="3428999"/>
            <a:ext cx="5533232" cy="31646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417580" y="221906"/>
            <a:ext cx="5533232" cy="3093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417580" y="3429000"/>
            <a:ext cx="5533232" cy="31646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610266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6C4028FD-8BAA-4A19-BFDE-594D991B75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D1F9C62-2E8A-46F0-B73E-9AC2A848C554}"/>
              </a:ext>
            </a:extLst>
          </p:cNvPr>
          <p:cNvSpPr>
            <a:spLocks noGrp="1"/>
          </p:cNvSpPr>
          <p:nvPr>
            <p:ph type="title"/>
          </p:nvPr>
        </p:nvSpPr>
        <p:spPr>
          <a:xfrm>
            <a:off x="838200" y="556995"/>
            <a:ext cx="10515600" cy="1133693"/>
          </a:xfrm>
        </p:spPr>
        <p:txBody>
          <a:bodyPr>
            <a:normAutofit/>
          </a:bodyPr>
          <a:lstStyle/>
          <a:p>
            <a:r>
              <a:rPr lang="en-IN" sz="5200" b="1" dirty="0"/>
              <a:t>WORK ALLOCATION</a:t>
            </a:r>
          </a:p>
        </p:txBody>
      </p:sp>
      <p:graphicFrame>
        <p:nvGraphicFramePr>
          <p:cNvPr id="5" name="Content Placeholder 2">
            <a:extLst>
              <a:ext uri="{FF2B5EF4-FFF2-40B4-BE49-F238E27FC236}">
                <a16:creationId xmlns:a16="http://schemas.microsoft.com/office/drawing/2014/main" xmlns="" id="{33F0ECE0-A7FC-410D-8B7A-19B41F424CCB}"/>
              </a:ext>
            </a:extLst>
          </p:cNvPr>
          <p:cNvGraphicFramePr>
            <a:graphicFrameLocks noGrp="1"/>
          </p:cNvGraphicFramePr>
          <p:nvPr>
            <p:ph idx="1"/>
            <p:extLst>
              <p:ext uri="{D42A27DB-BD31-4B8C-83A1-F6EECF244321}">
                <p14:modId xmlns:p14="http://schemas.microsoft.com/office/powerpoint/2010/main" xmlns="" val="26200361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62865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1500+ Wall Background Pictures | Download Free Images on Unsplash"/>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4098" name="Picture 2" descr="Disruptive HR - Virtual Ways to Say Thank You - Disruptive H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345635" y="1644485"/>
            <a:ext cx="7697384" cy="4398505"/>
          </a:xfrm>
          <a:prstGeom prst="rect">
            <a:avLst/>
          </a:prstGeom>
          <a:noFill/>
          <a:effectLst>
            <a:glow>
              <a:schemeClr val="accent1">
                <a:alpha val="0"/>
              </a:schemeClr>
            </a:glow>
            <a:softEdge rad="1270000"/>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68725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4770784" cy="6858000"/>
          </a:xfrm>
          <a:prstGeom prst="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reeform: Shape 11">
            <a:extLst>
              <a:ext uri="{FF2B5EF4-FFF2-40B4-BE49-F238E27FC236}">
                <a16:creationId xmlns:a16="http://schemas.microsoft.com/office/drawing/2014/main" xmlns="" id="{FF9DEA15-78BD-4750-AA18-B9F28A6D5A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p:cNvSpPr txBox="1"/>
          <p:nvPr/>
        </p:nvSpPr>
        <p:spPr>
          <a:xfrm>
            <a:off x="437322" y="2731357"/>
            <a:ext cx="3339548" cy="954107"/>
          </a:xfrm>
          <a:prstGeom prst="rect">
            <a:avLst/>
          </a:prstGeom>
          <a:noFill/>
        </p:spPr>
        <p:txBody>
          <a:bodyPr wrap="square" rtlCol="0">
            <a:spAutoFit/>
          </a:bodyPr>
          <a:lstStyle/>
          <a:p>
            <a:r>
              <a:rPr lang="en-GB" sz="2800" b="1" dirty="0">
                <a:solidFill>
                  <a:schemeClr val="bg1"/>
                </a:solidFill>
                <a:latin typeface="+mj-lt"/>
              </a:rPr>
              <a:t>PROBLEM STATEMENT AND DOMAIN</a:t>
            </a:r>
            <a:endParaRPr lang="en-IN" sz="2800" b="1" dirty="0">
              <a:solidFill>
                <a:schemeClr val="bg1"/>
              </a:solidFill>
              <a:latin typeface="+mj-lt"/>
            </a:endParaRPr>
          </a:p>
        </p:txBody>
      </p:sp>
      <p:sp>
        <p:nvSpPr>
          <p:cNvPr id="5" name="TextBox 4"/>
          <p:cNvSpPr txBox="1"/>
          <p:nvPr/>
        </p:nvSpPr>
        <p:spPr>
          <a:xfrm>
            <a:off x="5402083" y="267605"/>
            <a:ext cx="6122504" cy="6407908"/>
          </a:xfrm>
          <a:prstGeom prst="rect">
            <a:avLst/>
          </a:prstGeom>
          <a:noFill/>
        </p:spPr>
        <p:txBody>
          <a:bodyPr wrap="square" rtlCol="0">
            <a:spAutoFit/>
          </a:bodyPr>
          <a:lstStyle/>
          <a:p>
            <a:pPr marL="457200" lvl="0" indent="-324008" algn="just">
              <a:lnSpc>
                <a:spcPct val="95000"/>
              </a:lnSpc>
              <a:buSzPts val="1503"/>
              <a:buChar char="●"/>
            </a:pPr>
            <a:r>
              <a:rPr lang="en-US" b="1" dirty="0"/>
              <a:t>Develop an app which allows parents to follow their children's last GPS position and activities from anywhere in the world, thus keeping a full track of their whereabouts.</a:t>
            </a:r>
          </a:p>
          <a:p>
            <a:pPr marL="457200" lvl="0" indent="-324008" algn="just">
              <a:lnSpc>
                <a:spcPct val="95000"/>
              </a:lnSpc>
              <a:buSzPts val="1503"/>
              <a:buChar char="●"/>
            </a:pPr>
            <a:endParaRPr lang="en-US" b="1" dirty="0"/>
          </a:p>
          <a:p>
            <a:pPr marL="457200" lvl="0" indent="-324008" algn="just">
              <a:lnSpc>
                <a:spcPct val="95000"/>
              </a:lnSpc>
              <a:buSzPts val="1503"/>
              <a:buChar char="●"/>
            </a:pPr>
            <a:r>
              <a:rPr lang="en-US" dirty="0"/>
              <a:t>Nowadays, parents are worried about children activities and their safety.</a:t>
            </a:r>
          </a:p>
          <a:p>
            <a:pPr marL="457200" lvl="0" indent="-324008" algn="just">
              <a:lnSpc>
                <a:spcPct val="95000"/>
              </a:lnSpc>
              <a:buSzPts val="1503"/>
              <a:buChar char="●"/>
            </a:pPr>
            <a:endParaRPr lang="en-US" dirty="0"/>
          </a:p>
          <a:p>
            <a:pPr marL="457200" lvl="0" indent="-324008" algn="just">
              <a:lnSpc>
                <a:spcPct val="95000"/>
              </a:lnSpc>
              <a:buSzPts val="1503"/>
              <a:buChar char="●"/>
            </a:pPr>
            <a:r>
              <a:rPr lang="en-US" dirty="0"/>
              <a:t>Children are always curious, this may have negative influence. So keeping an eye on their activities is must.</a:t>
            </a:r>
          </a:p>
          <a:p>
            <a:pPr marL="133192" lvl="0" algn="just">
              <a:lnSpc>
                <a:spcPct val="95000"/>
              </a:lnSpc>
              <a:buSzPts val="1503"/>
            </a:pPr>
            <a:endParaRPr lang="en-US" dirty="0"/>
          </a:p>
          <a:p>
            <a:pPr marL="457200" lvl="0" indent="-324008" algn="just">
              <a:lnSpc>
                <a:spcPct val="95000"/>
              </a:lnSpc>
              <a:buSzPts val="1503"/>
              <a:buChar char="●"/>
            </a:pPr>
            <a:r>
              <a:rPr lang="en-US" dirty="0"/>
              <a:t>Due to increase in child missing cases, parents need to track their location.</a:t>
            </a:r>
          </a:p>
          <a:p>
            <a:pPr marL="457200" lvl="0" indent="-324008" algn="just">
              <a:lnSpc>
                <a:spcPct val="95000"/>
              </a:lnSpc>
              <a:buSzPts val="1503"/>
              <a:buChar char="●"/>
            </a:pPr>
            <a:endParaRPr lang="en-US" dirty="0"/>
          </a:p>
          <a:p>
            <a:pPr marL="457200" lvl="0" indent="-324008" algn="just">
              <a:lnSpc>
                <a:spcPct val="95000"/>
              </a:lnSpc>
              <a:buSzPts val="1503"/>
              <a:buChar char="●"/>
            </a:pPr>
            <a:r>
              <a:rPr lang="en-US" dirty="0"/>
              <a:t>During child missing cases, most can be solved within 24 hours with child tracking. </a:t>
            </a:r>
          </a:p>
          <a:p>
            <a:pPr marL="457200" lvl="0" indent="-324008" algn="just">
              <a:lnSpc>
                <a:spcPct val="95000"/>
              </a:lnSpc>
              <a:buSzPts val="1503"/>
              <a:buChar char="●"/>
            </a:pPr>
            <a:endParaRPr lang="en-US" dirty="0"/>
          </a:p>
          <a:p>
            <a:pPr marL="457200" lvl="0" indent="-324008" algn="just">
              <a:lnSpc>
                <a:spcPct val="95000"/>
              </a:lnSpc>
              <a:buSzPts val="1503"/>
              <a:buChar char="●"/>
            </a:pPr>
            <a:r>
              <a:rPr lang="en-US" dirty="0"/>
              <a:t>Research and analysis:</a:t>
            </a:r>
          </a:p>
          <a:p>
            <a:pPr marL="133192" lvl="0" algn="just">
              <a:lnSpc>
                <a:spcPct val="95000"/>
              </a:lnSpc>
              <a:buSzPts val="1503"/>
            </a:pPr>
            <a:r>
              <a:rPr lang="en-US" dirty="0">
                <a:hlinkClick r:id="rId2"/>
              </a:rPr>
              <a:t>https://indianexpress.com/article/technology/tech-news-technology/over-three-quarter-of-indians-want-to-monitor-their-childrens-activity-online-nortonlifelock-8047179/</a:t>
            </a:r>
            <a:endParaRPr lang="en-US" dirty="0"/>
          </a:p>
          <a:p>
            <a:pPr marL="133192" lvl="0" algn="just">
              <a:lnSpc>
                <a:spcPct val="95000"/>
              </a:lnSpc>
              <a:buSzPts val="1503"/>
            </a:pPr>
            <a:endParaRPr lang="en-US" dirty="0"/>
          </a:p>
          <a:p>
            <a:pPr marL="133192" lvl="0" algn="just">
              <a:lnSpc>
                <a:spcPct val="95000"/>
              </a:lnSpc>
              <a:buSzPts val="1503"/>
            </a:pPr>
            <a:r>
              <a:rPr lang="en-US" dirty="0">
                <a:hlinkClick r:id="rId3"/>
              </a:rPr>
              <a:t>https://riseuplabs.com/blog/parental-control-software/</a:t>
            </a:r>
            <a:endParaRPr lang="en-US" dirty="0"/>
          </a:p>
          <a:p>
            <a:pPr marL="133192" lvl="0" algn="just">
              <a:lnSpc>
                <a:spcPct val="95000"/>
              </a:lnSpc>
              <a:buSzPts val="1503"/>
            </a:pPr>
            <a:endParaRPr lang="en-US" dirty="0"/>
          </a:p>
        </p:txBody>
      </p:sp>
    </p:spTree>
    <p:extLst>
      <p:ext uri="{BB962C8B-B14F-4D97-AF65-F5344CB8AC3E}">
        <p14:creationId xmlns:p14="http://schemas.microsoft.com/office/powerpoint/2010/main" xmlns="" val="1918101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4746930" cy="6858000"/>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reeform: Shape 11">
            <a:extLst>
              <a:ext uri="{FF2B5EF4-FFF2-40B4-BE49-F238E27FC236}">
                <a16:creationId xmlns:a16="http://schemas.microsoft.com/office/drawing/2014/main" xmlns="" id="{FF9DEA15-78BD-4750-AA18-B9F28A6D5A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p:cNvSpPr txBox="1"/>
          <p:nvPr/>
        </p:nvSpPr>
        <p:spPr>
          <a:xfrm>
            <a:off x="550627" y="2913921"/>
            <a:ext cx="3645674" cy="584775"/>
          </a:xfrm>
          <a:prstGeom prst="rect">
            <a:avLst/>
          </a:prstGeom>
          <a:noFill/>
        </p:spPr>
        <p:txBody>
          <a:bodyPr wrap="square" rtlCol="0">
            <a:spAutoFit/>
          </a:bodyPr>
          <a:lstStyle/>
          <a:p>
            <a:r>
              <a:rPr lang="en-GB" sz="3200" b="1" dirty="0">
                <a:solidFill>
                  <a:schemeClr val="bg1"/>
                </a:solidFill>
                <a:latin typeface="+mj-lt"/>
              </a:rPr>
              <a:t>EXISTING SOLUTION</a:t>
            </a:r>
            <a:endParaRPr lang="en-IN" sz="3200" b="1" dirty="0">
              <a:solidFill>
                <a:schemeClr val="bg1"/>
              </a:solidFill>
              <a:latin typeface="+mj-lt"/>
            </a:endParaRPr>
          </a:p>
        </p:txBody>
      </p:sp>
      <p:sp>
        <p:nvSpPr>
          <p:cNvPr id="5" name="TextBox 4"/>
          <p:cNvSpPr txBox="1"/>
          <p:nvPr/>
        </p:nvSpPr>
        <p:spPr>
          <a:xfrm>
            <a:off x="5279665" y="818985"/>
            <a:ext cx="6384897" cy="5078313"/>
          </a:xfrm>
          <a:prstGeom prst="rect">
            <a:avLst/>
          </a:prstGeom>
          <a:noFill/>
        </p:spPr>
        <p:txBody>
          <a:bodyPr wrap="square" rtlCol="0">
            <a:spAutoFit/>
          </a:bodyPr>
          <a:lstStyle/>
          <a:p>
            <a:pPr marL="457200" indent="-355600" algn="just">
              <a:buSzPts val="2000"/>
              <a:buFontTx/>
              <a:buChar char="●"/>
            </a:pPr>
            <a:r>
              <a:rPr lang="en-US" dirty="0"/>
              <a:t>There are some existing solutions which are based on hardware products which must be installed with the knowledge of child and is complicated to be set up or to delicate to be handled by kids.</a:t>
            </a:r>
          </a:p>
          <a:p>
            <a:pPr marL="101600" lvl="0" algn="just">
              <a:buSzPts val="2000"/>
            </a:pPr>
            <a:endParaRPr lang="en-US" dirty="0"/>
          </a:p>
          <a:p>
            <a:pPr marL="457200" lvl="0" indent="-355600" algn="just">
              <a:buSzPts val="2000"/>
              <a:buChar char="●"/>
            </a:pPr>
            <a:r>
              <a:rPr lang="en-US" dirty="0"/>
              <a:t>And there are applications which provides only location of the child or only activities of the child but not both combined.</a:t>
            </a:r>
          </a:p>
          <a:p>
            <a:pPr marL="101600" lvl="0" algn="just">
              <a:buSzPts val="2000"/>
            </a:pPr>
            <a:endParaRPr lang="en-US" dirty="0"/>
          </a:p>
          <a:p>
            <a:pPr marL="457200" lvl="0" indent="-355600" algn="just">
              <a:buSzPts val="2000"/>
              <a:buChar char="●"/>
            </a:pPr>
            <a:r>
              <a:rPr lang="en-US" dirty="0"/>
              <a:t>Some existing Child tracking apps which only track location:</a:t>
            </a:r>
          </a:p>
          <a:p>
            <a:pPr marL="457200" lvl="0" indent="-355600" algn="just">
              <a:buSzPts val="2000"/>
            </a:pPr>
            <a:r>
              <a:rPr lang="en-US" dirty="0"/>
              <a:t>	</a:t>
            </a:r>
            <a:r>
              <a:rPr lang="en-US" dirty="0">
                <a:hlinkClick r:id="rId2"/>
              </a:rPr>
              <a:t>https://famisafe.wondershare.com/mobile-tracker/child-phone-tracker-apps.html</a:t>
            </a:r>
            <a:endParaRPr lang="en-US" dirty="0"/>
          </a:p>
          <a:p>
            <a:pPr marL="457200" lvl="0" indent="-355600" algn="just">
              <a:buSzPts val="2000"/>
            </a:pPr>
            <a:endParaRPr lang="en-US" dirty="0"/>
          </a:p>
          <a:p>
            <a:pPr marL="457200" lvl="0" indent="-355600" algn="just">
              <a:buSzPts val="2000"/>
              <a:buFont typeface="Arial" pitchFamily="34" charset="0"/>
              <a:buChar char="•"/>
            </a:pPr>
            <a:r>
              <a:rPr lang="en-US" dirty="0"/>
              <a:t>Can also find some pros and cons of the existing child tracking systems:</a:t>
            </a:r>
          </a:p>
          <a:p>
            <a:pPr marL="101600" lvl="0" algn="just">
              <a:buSzPts val="2000"/>
            </a:pPr>
            <a:r>
              <a:rPr lang="en-US" dirty="0"/>
              <a:t>       </a:t>
            </a:r>
            <a:r>
              <a:rPr lang="en-US" dirty="0">
                <a:hlinkClick r:id="rId3"/>
              </a:rPr>
              <a:t>https://riseuplabs.com/blog/parental-control-software/</a:t>
            </a:r>
            <a:endParaRPr lang="en-US" dirty="0"/>
          </a:p>
          <a:p>
            <a:pPr marL="101600" lvl="0" algn="just">
              <a:buSzPts val="2000"/>
            </a:pPr>
            <a:endParaRPr lang="en-US" dirty="0"/>
          </a:p>
          <a:p>
            <a:pPr marL="101600" lvl="0" algn="just">
              <a:buSzPts val="2000"/>
            </a:pPr>
            <a:endParaRPr lang="en-US" dirty="0"/>
          </a:p>
        </p:txBody>
      </p:sp>
    </p:spTree>
    <p:extLst>
      <p:ext uri="{BB962C8B-B14F-4D97-AF65-F5344CB8AC3E}">
        <p14:creationId xmlns:p14="http://schemas.microsoft.com/office/powerpoint/2010/main" xmlns="" val="886843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4746930" cy="6858000"/>
          </a:xfrm>
          <a:prstGeom prst="rect">
            <a:avLst/>
          </a:prstGeom>
          <a:gradFill flip="none" rotWithShape="1">
            <a:gsLst>
              <a:gs pos="0">
                <a:schemeClr val="tx1">
                  <a:lumMod val="65000"/>
                  <a:lumOff val="35000"/>
                  <a:shade val="30000"/>
                  <a:satMod val="115000"/>
                </a:schemeClr>
              </a:gs>
              <a:gs pos="50000">
                <a:schemeClr val="tx1">
                  <a:lumMod val="65000"/>
                  <a:lumOff val="35000"/>
                  <a:shade val="67500"/>
                  <a:satMod val="115000"/>
                </a:schemeClr>
              </a:gs>
              <a:gs pos="100000">
                <a:schemeClr val="tx1">
                  <a:lumMod val="65000"/>
                  <a:lumOff val="3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reeform: Shape 11">
            <a:extLst>
              <a:ext uri="{FF2B5EF4-FFF2-40B4-BE49-F238E27FC236}">
                <a16:creationId xmlns:a16="http://schemas.microsoft.com/office/drawing/2014/main" xmlns="" id="{FF9DEA15-78BD-4750-AA18-B9F28A6D5A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p:cNvSpPr txBox="1"/>
          <p:nvPr/>
        </p:nvSpPr>
        <p:spPr>
          <a:xfrm>
            <a:off x="550627" y="2685321"/>
            <a:ext cx="3645674" cy="1569660"/>
          </a:xfrm>
          <a:prstGeom prst="rect">
            <a:avLst/>
          </a:prstGeom>
          <a:noFill/>
        </p:spPr>
        <p:txBody>
          <a:bodyPr wrap="square" rtlCol="0">
            <a:spAutoFit/>
          </a:bodyPr>
          <a:lstStyle/>
          <a:p>
            <a:r>
              <a:rPr lang="en-IN" sz="3200" b="1" dirty="0">
                <a:solidFill>
                  <a:schemeClr val="bg1"/>
                </a:solidFill>
                <a:latin typeface="+mj-lt"/>
              </a:rPr>
              <a:t>PROPOSED ALGORITH DESIGN TECHINIQUE</a:t>
            </a:r>
          </a:p>
        </p:txBody>
      </p:sp>
      <p:sp>
        <p:nvSpPr>
          <p:cNvPr id="6" name="TextBox 5"/>
          <p:cNvSpPr txBox="1"/>
          <p:nvPr/>
        </p:nvSpPr>
        <p:spPr>
          <a:xfrm>
            <a:off x="5534106" y="653995"/>
            <a:ext cx="6146359" cy="5909310"/>
          </a:xfrm>
          <a:prstGeom prst="rect">
            <a:avLst/>
          </a:prstGeom>
          <a:noFill/>
        </p:spPr>
        <p:txBody>
          <a:bodyPr wrap="square" rtlCol="0">
            <a:spAutoFit/>
          </a:bodyPr>
          <a:lstStyle/>
          <a:p>
            <a:pPr marL="285750" indent="-285750">
              <a:buFont typeface="Arial" pitchFamily="34" charset="0"/>
              <a:buChar char="•"/>
            </a:pPr>
            <a:r>
              <a:rPr lang="en-US" b="1" dirty="0"/>
              <a:t>What is the technique?</a:t>
            </a:r>
          </a:p>
          <a:p>
            <a:pPr marL="285750" indent="-285750">
              <a:buFont typeface="Arial" pitchFamily="34" charset="0"/>
              <a:buChar char="•"/>
            </a:pPr>
            <a:endParaRPr lang="en-US" b="1" dirty="0"/>
          </a:p>
          <a:p>
            <a:pPr marL="285750" indent="-285750">
              <a:buFont typeface="Arial" pitchFamily="34" charset="0"/>
              <a:buChar char="•"/>
            </a:pPr>
            <a:r>
              <a:rPr lang="en-US" dirty="0"/>
              <a:t>We are using </a:t>
            </a:r>
            <a:r>
              <a:rPr lang="en-US" dirty="0" err="1"/>
              <a:t>starUML</a:t>
            </a:r>
            <a:r>
              <a:rPr lang="en-US" dirty="0"/>
              <a:t>, XML, MYSQL, and  JAVA language.</a:t>
            </a:r>
          </a:p>
          <a:p>
            <a:pPr marL="285750" indent="-285750">
              <a:buFont typeface="Arial" pitchFamily="34" charset="0"/>
              <a:buChar char="•"/>
            </a:pPr>
            <a:endParaRPr lang="en-US" b="1" dirty="0"/>
          </a:p>
          <a:p>
            <a:pPr marL="285750" indent="-285750">
              <a:buFont typeface="Arial" pitchFamily="34" charset="0"/>
              <a:buChar char="•"/>
            </a:pPr>
            <a:r>
              <a:rPr lang="en-US" b="1" dirty="0"/>
              <a:t>How is it suitable for your application?</a:t>
            </a:r>
          </a:p>
          <a:p>
            <a:pPr marL="285750" indent="-285750">
              <a:buFont typeface="Arial" pitchFamily="34" charset="0"/>
              <a:buChar char="•"/>
            </a:pPr>
            <a:endParaRPr lang="en-US" b="1" dirty="0"/>
          </a:p>
          <a:p>
            <a:pPr marL="285750" indent="-285750">
              <a:buFont typeface="Arial" pitchFamily="34" charset="0"/>
              <a:buChar char="•"/>
            </a:pPr>
            <a:r>
              <a:rPr lang="en-IN" dirty="0" err="1"/>
              <a:t>starUML</a:t>
            </a:r>
            <a:r>
              <a:rPr lang="en-IN" dirty="0"/>
              <a:t> is used for use case diagrams for application.</a:t>
            </a:r>
            <a:endParaRPr lang="en-US" b="1" dirty="0"/>
          </a:p>
          <a:p>
            <a:pPr marL="285750" indent="-285750">
              <a:buFont typeface="Arial" pitchFamily="34" charset="0"/>
              <a:buChar char="•"/>
            </a:pPr>
            <a:r>
              <a:rPr lang="en-US" dirty="0"/>
              <a:t>We use MYSQL to store the entered data back-end.</a:t>
            </a:r>
          </a:p>
          <a:p>
            <a:pPr marL="285750" indent="-285750">
              <a:buFont typeface="Arial" pitchFamily="34" charset="0"/>
              <a:buChar char="•"/>
            </a:pPr>
            <a:r>
              <a:rPr lang="en-US" dirty="0"/>
              <a:t>We use XML and JAVA for front-end webpage design.</a:t>
            </a:r>
          </a:p>
          <a:p>
            <a:pPr marL="285750" indent="-285750">
              <a:buFont typeface="Arial" pitchFamily="34" charset="0"/>
              <a:buChar char="•"/>
            </a:pPr>
            <a:endParaRPr lang="en-US" dirty="0"/>
          </a:p>
          <a:p>
            <a:pPr marL="285750" indent="-285750">
              <a:buFont typeface="Arial" pitchFamily="34" charset="0"/>
              <a:buChar char="•"/>
            </a:pPr>
            <a:r>
              <a:rPr lang="en-US" b="1" dirty="0"/>
              <a:t>What do you know about the solution of it using the proposed design method?</a:t>
            </a:r>
          </a:p>
          <a:p>
            <a:pPr marL="285750" indent="-285750">
              <a:buFont typeface="Arial" pitchFamily="34" charset="0"/>
              <a:buChar char="•"/>
            </a:pPr>
            <a:endParaRPr lang="en-US" b="1" dirty="0"/>
          </a:p>
          <a:p>
            <a:pPr marL="285750" indent="-285750">
              <a:buFont typeface="Arial" pitchFamily="34" charset="0"/>
              <a:buChar char="•"/>
            </a:pPr>
            <a:r>
              <a:rPr lang="en-US" dirty="0"/>
              <a:t>We use </a:t>
            </a:r>
            <a:r>
              <a:rPr lang="en-US" dirty="0" err="1"/>
              <a:t>starUML</a:t>
            </a:r>
            <a:r>
              <a:rPr lang="en-US" dirty="0"/>
              <a:t> to draw use case diagrams to understand the algorithm easily.</a:t>
            </a:r>
          </a:p>
          <a:p>
            <a:pPr marL="285750" indent="-285750">
              <a:buFont typeface="Arial" pitchFamily="34" charset="0"/>
              <a:buChar char="•"/>
            </a:pPr>
            <a:r>
              <a:rPr lang="en-US" dirty="0"/>
              <a:t>The solution we have come up with is that XML and JAVA helps to create dynamic webpage easily compared to other languages.</a:t>
            </a:r>
          </a:p>
          <a:p>
            <a:pPr marL="285750" indent="-285750">
              <a:buFont typeface="Arial" pitchFamily="34" charset="0"/>
              <a:buChar char="•"/>
            </a:pPr>
            <a:r>
              <a:rPr lang="en-US" dirty="0"/>
              <a:t>Also storing data in database using MYSQL is better than saving in files.</a:t>
            </a:r>
          </a:p>
          <a:p>
            <a:endParaRPr lang="en-US" b="1" dirty="0"/>
          </a:p>
        </p:txBody>
      </p:sp>
    </p:spTree>
    <p:extLst>
      <p:ext uri="{BB962C8B-B14F-4D97-AF65-F5344CB8AC3E}">
        <p14:creationId xmlns:p14="http://schemas.microsoft.com/office/powerpoint/2010/main" xmlns="" val="886843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376EFB1-01CF-419F-ABF1-2AF02BBFCB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709160" cy="6858000"/>
          </a:xfrm>
          <a:prstGeom prst="rect">
            <a:avLst/>
          </a:prstGeom>
          <a:gradFill flip="none" rotWithShape="1">
            <a:gsLst>
              <a:gs pos="0">
                <a:schemeClr val="accent4">
                  <a:lumMod val="75000"/>
                  <a:shade val="30000"/>
                  <a:satMod val="115000"/>
                </a:schemeClr>
              </a:gs>
              <a:gs pos="50000">
                <a:schemeClr val="accent4">
                  <a:lumMod val="75000"/>
                  <a:shade val="67500"/>
                  <a:satMod val="115000"/>
                </a:schemeClr>
              </a:gs>
              <a:gs pos="100000">
                <a:schemeClr val="accent4">
                  <a:lumMod val="75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xmlns="" id="{FF9DEA15-78BD-4750-AA18-B9F28A6D5A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B215FC40-C683-4971-AA6F-478F61BA36B2}"/>
              </a:ext>
            </a:extLst>
          </p:cNvPr>
          <p:cNvSpPr>
            <a:spLocks noGrp="1"/>
          </p:cNvSpPr>
          <p:nvPr>
            <p:ph type="title"/>
          </p:nvPr>
        </p:nvSpPr>
        <p:spPr>
          <a:xfrm>
            <a:off x="804672" y="640080"/>
            <a:ext cx="3282696" cy="5257800"/>
          </a:xfrm>
        </p:spPr>
        <p:txBody>
          <a:bodyPr>
            <a:normAutofit/>
          </a:bodyPr>
          <a:lstStyle/>
          <a:p>
            <a:r>
              <a:rPr lang="en-IN" sz="4000" b="1" dirty="0">
                <a:solidFill>
                  <a:schemeClr val="bg1"/>
                </a:solidFill>
              </a:rPr>
              <a:t>PROPOSED SOLUTION</a:t>
            </a:r>
          </a:p>
        </p:txBody>
      </p:sp>
      <p:sp>
        <p:nvSpPr>
          <p:cNvPr id="4" name="TextBox 3"/>
          <p:cNvSpPr txBox="1"/>
          <p:nvPr/>
        </p:nvSpPr>
        <p:spPr>
          <a:xfrm>
            <a:off x="5623063" y="428625"/>
            <a:ext cx="5915770" cy="3970318"/>
          </a:xfrm>
          <a:prstGeom prst="rect">
            <a:avLst/>
          </a:prstGeom>
          <a:noFill/>
        </p:spPr>
        <p:txBody>
          <a:bodyPr wrap="square" rtlCol="0">
            <a:spAutoFit/>
          </a:bodyPr>
          <a:lstStyle/>
          <a:p>
            <a:pPr marL="285750" indent="-285750"/>
            <a:r>
              <a:rPr lang="en-US" b="1" dirty="0"/>
              <a:t>SOLUTION:</a:t>
            </a:r>
          </a:p>
          <a:p>
            <a:pPr marL="285750" indent="-285750"/>
            <a:endParaRPr lang="en-US" b="1" dirty="0"/>
          </a:p>
          <a:p>
            <a:pPr marL="285750" indent="-285750">
              <a:buFont typeface="Arial" pitchFamily="34" charset="0"/>
              <a:buChar char="•"/>
            </a:pPr>
            <a:r>
              <a:rPr lang="en-US" dirty="0"/>
              <a:t>We want to create a app(child app) which needs only the child phone number , location permission and mail details without any subscription charges or personal details.</a:t>
            </a:r>
          </a:p>
          <a:p>
            <a:pPr marL="285750" indent="-285750">
              <a:buFont typeface="Arial" pitchFamily="34" charset="0"/>
              <a:buChar char="•"/>
            </a:pPr>
            <a:r>
              <a:rPr lang="en-US" dirty="0"/>
              <a:t>And also there will be a app(Parent app) gets all the information of child activities and child location up to date.</a:t>
            </a:r>
          </a:p>
          <a:p>
            <a:pPr marL="285750" indent="-285750">
              <a:buFont typeface="Arial" pitchFamily="34" charset="0"/>
              <a:buChar char="•"/>
            </a:pPr>
            <a:r>
              <a:rPr lang="en-US" dirty="0"/>
              <a:t>And to monitor the child our app takes the </a:t>
            </a:r>
            <a:r>
              <a:rPr lang="en-US" dirty="0" err="1"/>
              <a:t>gmail</a:t>
            </a:r>
            <a:r>
              <a:rPr lang="en-US" dirty="0"/>
              <a:t> details during sign up and access the account details by OTP.</a:t>
            </a:r>
          </a:p>
          <a:p>
            <a:pPr marL="285750" indent="-285750">
              <a:buFont typeface="Arial" pitchFamily="34" charset="0"/>
              <a:buChar char="•"/>
            </a:pPr>
            <a:r>
              <a:rPr lang="en-US" dirty="0"/>
              <a:t>The server receives users’ location and alerts parents if they are in the same location.</a:t>
            </a:r>
          </a:p>
          <a:p>
            <a:pPr marL="285750" indent="-285750">
              <a:buFont typeface="Arial" pitchFamily="34" charset="0"/>
              <a:buChar char="•"/>
            </a:pPr>
            <a:r>
              <a:rPr lang="en-US" dirty="0"/>
              <a:t>Here, MySQL is the database used for maintaining the record of the child’s activities along with PHP.</a:t>
            </a:r>
          </a:p>
        </p:txBody>
      </p:sp>
      <p:sp>
        <p:nvSpPr>
          <p:cNvPr id="3" name="Rectangle 2"/>
          <p:cNvSpPr/>
          <p:nvPr/>
        </p:nvSpPr>
        <p:spPr>
          <a:xfrm>
            <a:off x="5623062" y="4582210"/>
            <a:ext cx="5432563" cy="1323439"/>
          </a:xfrm>
          <a:prstGeom prst="rect">
            <a:avLst/>
          </a:prstGeom>
        </p:spPr>
        <p:txBody>
          <a:bodyPr wrap="square">
            <a:spAutoFit/>
          </a:bodyPr>
          <a:lstStyle/>
          <a:p>
            <a:r>
              <a:rPr lang="en-US" sz="2400" b="1" dirty="0"/>
              <a:t>SRS DOCUMENTATION</a:t>
            </a:r>
          </a:p>
          <a:p>
            <a:endParaRPr lang="en-IN" sz="1400" dirty="0">
              <a:hlinkClick r:id="rId2"/>
            </a:endParaRPr>
          </a:p>
          <a:p>
            <a:r>
              <a:rPr lang="en-IN" sz="1400" dirty="0">
                <a:hlinkClick r:id="rId2"/>
              </a:rPr>
              <a:t>https://docs.google.com/document/d/15obKAXYOUiLfAghEEUn0q3vDozFpPA_5rNFeKTnFdf4/edit?usp=sharing</a:t>
            </a:r>
            <a:r>
              <a:rPr lang="en-IN" sz="1400" dirty="0"/>
              <a:t> </a:t>
            </a:r>
          </a:p>
          <a:p>
            <a:endParaRPr lang="en-IN" sz="1400" dirty="0"/>
          </a:p>
        </p:txBody>
      </p:sp>
      <p:pic>
        <p:nvPicPr>
          <p:cNvPr id="1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993008" y="5481638"/>
            <a:ext cx="904874" cy="1048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31491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A376EFB1-01CF-419F-ABF1-2AF02BBFCB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70916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xmlns="" id="{FF9DEA15-78BD-4750-AA18-B9F28A6D5A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xmlns="" id="{B215FC40-C683-4971-AA6F-478F61BA36B2}"/>
              </a:ext>
            </a:extLst>
          </p:cNvPr>
          <p:cNvSpPr txBox="1">
            <a:spLocks/>
          </p:cNvSpPr>
          <p:nvPr/>
        </p:nvSpPr>
        <p:spPr>
          <a:xfrm>
            <a:off x="713232" y="640080"/>
            <a:ext cx="3282696" cy="5257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solidFill>
                  <a:schemeClr val="bg1"/>
                </a:solidFill>
              </a:rPr>
              <a:t>USE CASE DIAGRAM</a:t>
            </a:r>
          </a:p>
        </p:txBody>
      </p:sp>
      <p:sp>
        <p:nvSpPr>
          <p:cNvPr id="2" name="AutoShape 2" descr="blob:https://web.telegram.org/b05177bb-595c-4148-9b55-fd89bc75cf3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4" descr="blob:https://web.telegram.org/b05177bb-595c-4148-9b55-fd89bc75cf30"/>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p:cNvSpPr txBox="1"/>
          <p:nvPr/>
        </p:nvSpPr>
        <p:spPr>
          <a:xfrm>
            <a:off x="7013049" y="128072"/>
            <a:ext cx="2631882" cy="369332"/>
          </a:xfrm>
          <a:prstGeom prst="rect">
            <a:avLst/>
          </a:prstGeom>
          <a:noFill/>
        </p:spPr>
        <p:txBody>
          <a:bodyPr wrap="square" rtlCol="0">
            <a:spAutoFit/>
          </a:bodyPr>
          <a:lstStyle/>
          <a:p>
            <a:pPr algn="ctr"/>
            <a:r>
              <a:rPr lang="en-IN" b="1" dirty="0"/>
              <a:t>Use Case Diagram</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080965" y="731660"/>
            <a:ext cx="6953250" cy="59834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012407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376EFB1-01CF-419F-ABF1-2AF02BBFCB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70916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Freeform: Shape 11">
            <a:extLst>
              <a:ext uri="{FF2B5EF4-FFF2-40B4-BE49-F238E27FC236}">
                <a16:creationId xmlns:a16="http://schemas.microsoft.com/office/drawing/2014/main" xmlns="" id="{FF9DEA15-78BD-4750-AA18-B9F28A6D5A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757713" y="2767280"/>
            <a:ext cx="3193733" cy="1323439"/>
          </a:xfrm>
          <a:prstGeom prst="rect">
            <a:avLst/>
          </a:prstGeom>
          <a:noFill/>
        </p:spPr>
        <p:txBody>
          <a:bodyPr wrap="square" rtlCol="0">
            <a:spAutoFit/>
          </a:bodyPr>
          <a:lstStyle/>
          <a:p>
            <a:r>
              <a:rPr lang="en-US" sz="4000" dirty="0">
                <a:solidFill>
                  <a:schemeClr val="bg1"/>
                </a:solidFill>
                <a:latin typeface="+mj-lt"/>
              </a:rPr>
              <a:t>FLOW CHART</a:t>
            </a:r>
          </a:p>
          <a:p>
            <a:r>
              <a:rPr lang="en-US" sz="4000" dirty="0">
                <a:solidFill>
                  <a:schemeClr val="bg1"/>
                </a:solidFill>
                <a:latin typeface="+mj-lt"/>
              </a:rPr>
              <a:t>DIAGRAM</a:t>
            </a:r>
            <a:endParaRPr lang="en-IN" sz="4000" dirty="0">
              <a:solidFill>
                <a:schemeClr val="bg1"/>
              </a:solidFill>
              <a:latin typeface="+mj-l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276975" y="541335"/>
            <a:ext cx="5162550" cy="60309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58174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376EFB1-01CF-419F-ABF1-2AF02BBFCB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709160" cy="6858000"/>
          </a:xfrm>
          <a:prstGeom prst="rect">
            <a:avLst/>
          </a:prstGeom>
          <a:gradFill flip="none" rotWithShape="1">
            <a:gsLst>
              <a:gs pos="0">
                <a:schemeClr val="accent4">
                  <a:lumMod val="75000"/>
                  <a:shade val="30000"/>
                  <a:satMod val="115000"/>
                </a:schemeClr>
              </a:gs>
              <a:gs pos="50000">
                <a:schemeClr val="accent4">
                  <a:lumMod val="75000"/>
                  <a:shade val="67500"/>
                  <a:satMod val="115000"/>
                </a:schemeClr>
              </a:gs>
              <a:gs pos="100000">
                <a:schemeClr val="accent4">
                  <a:lumMod val="75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xmlns="" id="{FF9DEA15-78BD-4750-AA18-B9F28A6D5A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B215FC40-C683-4971-AA6F-478F61BA36B2}"/>
              </a:ext>
            </a:extLst>
          </p:cNvPr>
          <p:cNvSpPr>
            <a:spLocks noGrp="1"/>
          </p:cNvSpPr>
          <p:nvPr>
            <p:ph type="title"/>
          </p:nvPr>
        </p:nvSpPr>
        <p:spPr>
          <a:xfrm>
            <a:off x="804672" y="640080"/>
            <a:ext cx="3282696" cy="5257800"/>
          </a:xfrm>
        </p:spPr>
        <p:txBody>
          <a:bodyPr>
            <a:normAutofit/>
          </a:bodyPr>
          <a:lstStyle/>
          <a:p>
            <a:r>
              <a:rPr lang="en-IN" sz="4000" b="1" dirty="0" smtClean="0">
                <a:solidFill>
                  <a:schemeClr val="bg1"/>
                </a:solidFill>
              </a:rPr>
              <a:t>ER DIAGRAM</a:t>
            </a:r>
            <a:endParaRPr lang="en-IN" sz="4000" b="1" dirty="0">
              <a:solidFill>
                <a:schemeClr val="bg1"/>
              </a:solidFill>
            </a:endParaRPr>
          </a:p>
        </p:txBody>
      </p:sp>
      <p:pic>
        <p:nvPicPr>
          <p:cNvPr id="1026" name="Picture 2"/>
          <p:cNvPicPr>
            <a:picLocks noChangeAspect="1" noChangeArrowheads="1"/>
          </p:cNvPicPr>
          <p:nvPr/>
        </p:nvPicPr>
        <p:blipFill>
          <a:blip r:embed="rId2"/>
          <a:srcRect/>
          <a:stretch>
            <a:fillRect/>
          </a:stretch>
        </p:blipFill>
        <p:spPr bwMode="auto">
          <a:xfrm>
            <a:off x="4925683" y="579438"/>
            <a:ext cx="7116792" cy="5697537"/>
          </a:xfrm>
          <a:prstGeom prst="rect">
            <a:avLst/>
          </a:prstGeom>
          <a:noFill/>
          <a:ln w="9525">
            <a:noFill/>
            <a:miter lim="800000"/>
            <a:headEnd/>
            <a:tailEnd/>
          </a:ln>
          <a:effectLst/>
        </p:spPr>
      </p:pic>
    </p:spTree>
    <p:extLst>
      <p:ext uri="{BB962C8B-B14F-4D97-AF65-F5344CB8AC3E}">
        <p14:creationId xmlns:p14="http://schemas.microsoft.com/office/powerpoint/2010/main" xmlns="" val="3931491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xmlns="" id="{665DBBEF-238B-476B-96AB-8AAC3224EC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165664BE-3567-44A3-A344-E48ACE43CA87}"/>
              </a:ext>
            </a:extLst>
          </p:cNvPr>
          <p:cNvSpPr>
            <a:spLocks noGrp="1"/>
          </p:cNvSpPr>
          <p:nvPr>
            <p:ph type="title"/>
          </p:nvPr>
        </p:nvSpPr>
        <p:spPr>
          <a:xfrm>
            <a:off x="505532" y="2800350"/>
            <a:ext cx="3571810" cy="1402834"/>
          </a:xfrm>
        </p:spPr>
        <p:txBody>
          <a:bodyPr vert="horz" lIns="91440" tIns="45720" rIns="91440" bIns="45720" rtlCol="0" anchor="b">
            <a:normAutofit/>
          </a:bodyPr>
          <a:lstStyle/>
          <a:p>
            <a:r>
              <a:rPr lang="en-US" sz="2800" kern="1200" dirty="0">
                <a:solidFill>
                  <a:schemeClr val="bg1"/>
                </a:solidFill>
                <a:latin typeface="+mj-lt"/>
                <a:ea typeface="+mj-ea"/>
                <a:cs typeface="+mj-cs"/>
              </a:rPr>
              <a:t>We have created a repository with the project title</a:t>
            </a:r>
          </a:p>
        </p:txBody>
      </p:sp>
      <p:sp>
        <p:nvSpPr>
          <p:cNvPr id="30" name="sketch line">
            <a:extLst>
              <a:ext uri="{FF2B5EF4-FFF2-40B4-BE49-F238E27FC236}">
                <a16:creationId xmlns:a16="http://schemas.microsoft.com/office/drawing/2014/main" xmlns="" id="{3FCFB1DE-0B7E-48CC-BA90-B2AB0889F9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85750" y="4619625"/>
            <a:ext cx="4476750" cy="1200329"/>
          </a:xfrm>
          <a:prstGeom prst="rect">
            <a:avLst/>
          </a:prstGeom>
          <a:noFill/>
        </p:spPr>
        <p:txBody>
          <a:bodyPr wrap="square" rtlCol="0">
            <a:spAutoFit/>
          </a:bodyPr>
          <a:lstStyle/>
          <a:p>
            <a:r>
              <a:rPr lang="en-US" dirty="0">
                <a:solidFill>
                  <a:schemeClr val="bg1"/>
                </a:solidFill>
                <a:hlinkClick r:id="rId2"/>
              </a:rPr>
              <a:t>https://github.com/RAMKI-2002</a:t>
            </a:r>
            <a:endParaRPr lang="en-US" dirty="0">
              <a:solidFill>
                <a:schemeClr val="bg1"/>
              </a:solidFill>
            </a:endParaRPr>
          </a:p>
          <a:p>
            <a:r>
              <a:rPr lang="en-US" dirty="0">
                <a:solidFill>
                  <a:schemeClr val="bg1"/>
                </a:solidFill>
                <a:hlinkClick r:id="rId3"/>
              </a:rPr>
              <a:t>https://github.com/suhas-02</a:t>
            </a:r>
            <a:endParaRPr lang="en-US" dirty="0">
              <a:solidFill>
                <a:schemeClr val="bg1"/>
              </a:solidFill>
            </a:endParaRPr>
          </a:p>
          <a:p>
            <a:r>
              <a:rPr lang="en-US" dirty="0">
                <a:solidFill>
                  <a:schemeClr val="bg1"/>
                </a:solidFill>
                <a:hlinkClick r:id="rId4"/>
              </a:rPr>
              <a:t>https://github.com/Farhaan04</a:t>
            </a:r>
            <a:endParaRPr lang="en-US" dirty="0">
              <a:solidFill>
                <a:schemeClr val="bg1"/>
              </a:solidFill>
            </a:endParaRPr>
          </a:p>
          <a:p>
            <a:r>
              <a:rPr lang="en-US" dirty="0">
                <a:solidFill>
                  <a:schemeClr val="bg1"/>
                </a:solidFill>
                <a:hlinkClick r:id="rId5"/>
              </a:rPr>
              <a:t>https://github.com/jayasurya377</a:t>
            </a:r>
            <a:endParaRPr lang="en-US" dirty="0">
              <a:solidFill>
                <a:schemeClr val="bg1"/>
              </a:solidFill>
            </a:endParaRPr>
          </a:p>
        </p:txBody>
      </p:sp>
      <p:sp>
        <p:nvSpPr>
          <p:cNvPr id="3" name="TextBox 2"/>
          <p:cNvSpPr txBox="1"/>
          <p:nvPr/>
        </p:nvSpPr>
        <p:spPr>
          <a:xfrm>
            <a:off x="337599" y="333954"/>
            <a:ext cx="5947575" cy="923330"/>
          </a:xfrm>
          <a:prstGeom prst="rect">
            <a:avLst/>
          </a:prstGeom>
          <a:noFill/>
        </p:spPr>
        <p:txBody>
          <a:bodyPr wrap="square" rtlCol="0">
            <a:spAutoFit/>
          </a:bodyPr>
          <a:lstStyle/>
          <a:p>
            <a:r>
              <a:rPr lang="en-IN" sz="5400" b="1" dirty="0">
                <a:solidFill>
                  <a:schemeClr val="bg1"/>
                </a:solidFill>
              </a:rPr>
              <a:t>GITHUB SETUP</a:t>
            </a:r>
          </a:p>
        </p:txBody>
      </p:sp>
      <p:pic>
        <p:nvPicPr>
          <p:cNvPr id="1026" name="Picture 2"/>
          <p:cNvPicPr>
            <a:picLocks noChangeAspect="1" noChangeArrowheads="1"/>
          </p:cNvPicPr>
          <p:nvPr/>
        </p:nvPicPr>
        <p:blipFill>
          <a:blip r:embed="rId6"/>
          <a:srcRect/>
          <a:stretch>
            <a:fillRect/>
          </a:stretch>
        </p:blipFill>
        <p:spPr bwMode="auto">
          <a:xfrm>
            <a:off x="4180880" y="1562089"/>
            <a:ext cx="7699434" cy="4441896"/>
          </a:xfrm>
          <a:prstGeom prst="rect">
            <a:avLst/>
          </a:prstGeom>
          <a:noFill/>
          <a:ln w="9525">
            <a:noFill/>
            <a:miter lim="800000"/>
            <a:headEnd/>
            <a:tailEnd/>
          </a:ln>
          <a:effectLst/>
        </p:spPr>
      </p:pic>
    </p:spTree>
    <p:extLst>
      <p:ext uri="{BB962C8B-B14F-4D97-AF65-F5344CB8AC3E}">
        <p14:creationId xmlns:p14="http://schemas.microsoft.com/office/powerpoint/2010/main" xmlns="" val="829403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1068</TotalTime>
  <Words>491</Words>
  <Application>Microsoft Office PowerPoint</Application>
  <PresentationFormat>Custom</PresentationFormat>
  <Paragraphs>74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Child Tracking System</vt:lpstr>
      <vt:lpstr>Slide 2</vt:lpstr>
      <vt:lpstr>Slide 3</vt:lpstr>
      <vt:lpstr>Slide 4</vt:lpstr>
      <vt:lpstr>PROPOSED SOLUTION</vt:lpstr>
      <vt:lpstr>Slide 6</vt:lpstr>
      <vt:lpstr>Slide 7</vt:lpstr>
      <vt:lpstr>ER DIAGRAM</vt:lpstr>
      <vt:lpstr>We have created a repository with the project title</vt:lpstr>
      <vt:lpstr>Slide 10</vt:lpstr>
      <vt:lpstr>WORK ALLOCATION</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dc:title>
  <dc:creator>Rama Kowshik</dc:creator>
  <cp:lastModifiedBy>Rama Kowshik</cp:lastModifiedBy>
  <cp:revision>63</cp:revision>
  <dcterms:created xsi:type="dcterms:W3CDTF">2022-01-31T03:49:29Z</dcterms:created>
  <dcterms:modified xsi:type="dcterms:W3CDTF">2022-11-06T17:48:06Z</dcterms:modified>
</cp:coreProperties>
</file>