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4" r:id="rId5"/>
    <p:sldId id="272" r:id="rId6"/>
    <p:sldId id="261" r:id="rId7"/>
    <p:sldId id="276" r:id="rId8"/>
    <p:sldId id="269" r:id="rId9"/>
    <p:sldId id="275" r:id="rId10"/>
    <p:sldId id="277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>
        <p:scale>
          <a:sx n="80" d="100"/>
          <a:sy n="80" d="100"/>
        </p:scale>
        <p:origin x="-739" y="-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DBB0A-D0E0-4FC6-AA9A-9B6392DE2B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63F63E2-7ABB-4710-A9A3-4CC8B057A7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2010030291-BACK END</a:t>
          </a:r>
          <a:endParaRPr lang="en-US" dirty="0"/>
        </a:p>
      </dgm:t>
    </dgm:pt>
    <dgm:pt modelId="{1566716A-1266-4BCF-871D-1FA67AF188C8}" type="parTrans" cxnId="{D3BA14B7-88F3-489D-B957-049502D84EFA}">
      <dgm:prSet/>
      <dgm:spPr/>
      <dgm:t>
        <a:bodyPr/>
        <a:lstStyle/>
        <a:p>
          <a:endParaRPr lang="en-US"/>
        </a:p>
      </dgm:t>
    </dgm:pt>
    <dgm:pt modelId="{72C47BA2-309A-480A-9A36-3512AD550847}" type="sibTrans" cxnId="{D3BA14B7-88F3-489D-B957-049502D84EFA}">
      <dgm:prSet/>
      <dgm:spPr/>
      <dgm:t>
        <a:bodyPr/>
        <a:lstStyle/>
        <a:p>
          <a:endParaRPr lang="en-US"/>
        </a:p>
      </dgm:t>
    </dgm:pt>
    <dgm:pt modelId="{274E15EF-86E0-497F-B3D9-A682E4E033D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2110030295-FRONT END</a:t>
          </a:r>
          <a:endParaRPr lang="en-US" dirty="0"/>
        </a:p>
      </dgm:t>
    </dgm:pt>
    <dgm:pt modelId="{9A5B41A0-4FB8-46C8-8B6B-EBC14B1E0563}" type="parTrans" cxnId="{3ADB264A-BC46-4BAD-8683-3FB8CFA05FD6}">
      <dgm:prSet/>
      <dgm:spPr/>
      <dgm:t>
        <a:bodyPr/>
        <a:lstStyle/>
        <a:p>
          <a:endParaRPr lang="en-US"/>
        </a:p>
      </dgm:t>
    </dgm:pt>
    <dgm:pt modelId="{7D768086-9055-4D96-90F9-CAEB2842B44C}" type="sibTrans" cxnId="{3ADB264A-BC46-4BAD-8683-3FB8CFA05FD6}">
      <dgm:prSet/>
      <dgm:spPr/>
      <dgm:t>
        <a:bodyPr/>
        <a:lstStyle/>
        <a:p>
          <a:endParaRPr lang="en-US"/>
        </a:p>
      </dgm:t>
    </dgm:pt>
    <dgm:pt modelId="{0410CB63-DF58-44ED-AC8F-0BE5A9FA2D2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2010030323-DATA BASE</a:t>
          </a:r>
          <a:endParaRPr lang="en-US" dirty="0"/>
        </a:p>
      </dgm:t>
    </dgm:pt>
    <dgm:pt modelId="{6C3FC74A-17A0-42D4-80DB-A89F2F9F7EF0}" type="parTrans" cxnId="{19C5EE24-16E9-4B38-A280-ACF20C401E3D}">
      <dgm:prSet/>
      <dgm:spPr/>
      <dgm:t>
        <a:bodyPr/>
        <a:lstStyle/>
        <a:p>
          <a:endParaRPr lang="en-US"/>
        </a:p>
      </dgm:t>
    </dgm:pt>
    <dgm:pt modelId="{5B6415EB-ADFE-41F5-AFFA-6A3E11315BFE}" type="sibTrans" cxnId="{19C5EE24-16E9-4B38-A280-ACF20C401E3D}">
      <dgm:prSet/>
      <dgm:spPr/>
      <dgm:t>
        <a:bodyPr/>
        <a:lstStyle/>
        <a:p>
          <a:endParaRPr lang="en-US"/>
        </a:p>
      </dgm:t>
    </dgm:pt>
    <dgm:pt modelId="{8941F141-67D5-4B57-94BE-55FE6ABEF89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 smtClean="0"/>
            <a:t>2010030377-REASEARCH AND GATHERING INFO</a:t>
          </a:r>
          <a:endParaRPr lang="en-US" dirty="0"/>
        </a:p>
      </dgm:t>
    </dgm:pt>
    <dgm:pt modelId="{D9F62D75-88BC-4044-97ED-EFE1403754B8}" type="parTrans" cxnId="{886422E2-4BED-40BF-9F04-FBBD4B636C83}">
      <dgm:prSet/>
      <dgm:spPr/>
      <dgm:t>
        <a:bodyPr/>
        <a:lstStyle/>
        <a:p>
          <a:endParaRPr lang="en-US"/>
        </a:p>
      </dgm:t>
    </dgm:pt>
    <dgm:pt modelId="{6084FCA9-600B-4768-B39B-ECB62B847695}" type="sibTrans" cxnId="{886422E2-4BED-40BF-9F04-FBBD4B636C83}">
      <dgm:prSet/>
      <dgm:spPr/>
      <dgm:t>
        <a:bodyPr/>
        <a:lstStyle/>
        <a:p>
          <a:endParaRPr lang="en-US"/>
        </a:p>
      </dgm:t>
    </dgm:pt>
    <dgm:pt modelId="{9B3075D0-DE55-4B34-9CB6-43B45B0114E5}" type="pres">
      <dgm:prSet presAssocID="{6F8DBB0A-D0E0-4FC6-AA9A-9B6392DE2B2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185AB09-D1A0-4BC0-82C8-DDB76EF6C902}" type="pres">
      <dgm:prSet presAssocID="{163F63E2-7ABB-4710-A9A3-4CC8B057A7C3}" presName="compNode" presStyleCnt="0"/>
      <dgm:spPr/>
      <dgm:t>
        <a:bodyPr/>
        <a:lstStyle/>
        <a:p>
          <a:endParaRPr lang="en-IN"/>
        </a:p>
      </dgm:t>
    </dgm:pt>
    <dgm:pt modelId="{AE41934B-E076-4CF7-B8DE-F32973D6806B}" type="pres">
      <dgm:prSet presAssocID="{163F63E2-7ABB-4710-A9A3-4CC8B057A7C3}" presName="iconRect" presStyleLbl="node1" presStyleIdx="0" presStyleCnt="4" custScaleX="99010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FEBFA163-485B-427E-820B-59D9B3B92E66}" type="pres">
      <dgm:prSet presAssocID="{163F63E2-7ABB-4710-A9A3-4CC8B057A7C3}" presName="spaceRect" presStyleCnt="0"/>
      <dgm:spPr/>
      <dgm:t>
        <a:bodyPr/>
        <a:lstStyle/>
        <a:p>
          <a:endParaRPr lang="en-IN"/>
        </a:p>
      </dgm:t>
    </dgm:pt>
    <dgm:pt modelId="{2C01AFBE-4E57-42B6-9E58-B46193C95572}" type="pres">
      <dgm:prSet presAssocID="{163F63E2-7ABB-4710-A9A3-4CC8B057A7C3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8A9476D8-99C0-476C-A37C-A36B2D6E4839}" type="pres">
      <dgm:prSet presAssocID="{72C47BA2-309A-480A-9A36-3512AD550847}" presName="sibTrans" presStyleCnt="0"/>
      <dgm:spPr/>
      <dgm:t>
        <a:bodyPr/>
        <a:lstStyle/>
        <a:p>
          <a:endParaRPr lang="en-IN"/>
        </a:p>
      </dgm:t>
    </dgm:pt>
    <dgm:pt modelId="{EA8FC4E3-84A2-4D1D-B569-AFB76CEC5BE2}" type="pres">
      <dgm:prSet presAssocID="{274E15EF-86E0-497F-B3D9-A682E4E033DE}" presName="compNode" presStyleCnt="0"/>
      <dgm:spPr/>
      <dgm:t>
        <a:bodyPr/>
        <a:lstStyle/>
        <a:p>
          <a:endParaRPr lang="en-IN"/>
        </a:p>
      </dgm:t>
    </dgm:pt>
    <dgm:pt modelId="{7832735F-CB35-46B2-90C3-604AC5AAF727}" type="pres">
      <dgm:prSet presAssocID="{274E15EF-86E0-497F-B3D9-A682E4E033DE}" presName="icon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/>
    </dgm:pt>
    <dgm:pt modelId="{72C861CE-DCD1-476A-907A-35FE06A3D5D0}" type="pres">
      <dgm:prSet presAssocID="{274E15EF-86E0-497F-B3D9-A682E4E033DE}" presName="spaceRect" presStyleCnt="0"/>
      <dgm:spPr/>
      <dgm:t>
        <a:bodyPr/>
        <a:lstStyle/>
        <a:p>
          <a:endParaRPr lang="en-IN"/>
        </a:p>
      </dgm:t>
    </dgm:pt>
    <dgm:pt modelId="{771C4DC9-D5F6-4188-AC0F-322791BD6CF9}" type="pres">
      <dgm:prSet presAssocID="{274E15EF-86E0-497F-B3D9-A682E4E033DE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3E3D527-8B80-40B1-BEB7-8CCD0924D0C5}" type="pres">
      <dgm:prSet presAssocID="{7D768086-9055-4D96-90F9-CAEB2842B44C}" presName="sibTrans" presStyleCnt="0"/>
      <dgm:spPr/>
      <dgm:t>
        <a:bodyPr/>
        <a:lstStyle/>
        <a:p>
          <a:endParaRPr lang="en-IN"/>
        </a:p>
      </dgm:t>
    </dgm:pt>
    <dgm:pt modelId="{F0A38913-90B8-4970-A119-E4739AB95968}" type="pres">
      <dgm:prSet presAssocID="{0410CB63-DF58-44ED-AC8F-0BE5A9FA2D2E}" presName="compNode" presStyleCnt="0"/>
      <dgm:spPr/>
      <dgm:t>
        <a:bodyPr/>
        <a:lstStyle/>
        <a:p>
          <a:endParaRPr lang="en-IN"/>
        </a:p>
      </dgm:t>
    </dgm:pt>
    <dgm:pt modelId="{C76976F5-002C-4A33-99C0-87D707F02D3D}" type="pres">
      <dgm:prSet presAssocID="{0410CB63-DF58-44ED-AC8F-0BE5A9FA2D2E}" presName="iconRect" presStyleLbl="node1" presStyleIdx="2" presStyleCnt="4" custScaleX="103819"/>
      <dgm:spPr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C1F62B4-0E02-4BD8-8D37-A8E3034D0CD1}" type="pres">
      <dgm:prSet presAssocID="{0410CB63-DF58-44ED-AC8F-0BE5A9FA2D2E}" presName="spaceRect" presStyleCnt="0"/>
      <dgm:spPr/>
      <dgm:t>
        <a:bodyPr/>
        <a:lstStyle/>
        <a:p>
          <a:endParaRPr lang="en-IN"/>
        </a:p>
      </dgm:t>
    </dgm:pt>
    <dgm:pt modelId="{5F0AECB2-5154-4E13-A493-174CF1E962EC}" type="pres">
      <dgm:prSet presAssocID="{0410CB63-DF58-44ED-AC8F-0BE5A9FA2D2E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6A9905A-F74D-4944-B757-973CCF80E6F4}" type="pres">
      <dgm:prSet presAssocID="{5B6415EB-ADFE-41F5-AFFA-6A3E11315BFE}" presName="sibTrans" presStyleCnt="0"/>
      <dgm:spPr/>
      <dgm:t>
        <a:bodyPr/>
        <a:lstStyle/>
        <a:p>
          <a:endParaRPr lang="en-IN"/>
        </a:p>
      </dgm:t>
    </dgm:pt>
    <dgm:pt modelId="{59D56E77-0D7A-4F9D-9CFA-D8D46DEA8778}" type="pres">
      <dgm:prSet presAssocID="{8941F141-67D5-4B57-94BE-55FE6ABEF897}" presName="compNode" presStyleCnt="0"/>
      <dgm:spPr/>
      <dgm:t>
        <a:bodyPr/>
        <a:lstStyle/>
        <a:p>
          <a:endParaRPr lang="en-IN"/>
        </a:p>
      </dgm:t>
    </dgm:pt>
    <dgm:pt modelId="{78CF99F7-AFFB-4698-9C98-30FE3682EE22}" type="pres">
      <dgm:prSet presAssocID="{8941F141-67D5-4B57-94BE-55FE6ABEF897}" presName="iconRect" presStyleLbl="node1" presStyleIdx="3" presStyleCnt="4" custScaleX="95547" custLinFactNeighborX="-5968"/>
      <dgm:spPr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0A1B5EA-BBB5-455C-AE12-8CE8EF42DCF6}" type="pres">
      <dgm:prSet presAssocID="{8941F141-67D5-4B57-94BE-55FE6ABEF897}" presName="spaceRect" presStyleCnt="0"/>
      <dgm:spPr/>
      <dgm:t>
        <a:bodyPr/>
        <a:lstStyle/>
        <a:p>
          <a:endParaRPr lang="en-IN"/>
        </a:p>
      </dgm:t>
    </dgm:pt>
    <dgm:pt modelId="{B7F7CD35-86EE-428C-BCF7-42F45ED80C3A}" type="pres">
      <dgm:prSet presAssocID="{8941F141-67D5-4B57-94BE-55FE6ABEF897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52309A6-907E-43AD-8C15-6C0B362E582B}" type="presOf" srcId="{274E15EF-86E0-497F-B3D9-A682E4E033DE}" destId="{771C4DC9-D5F6-4188-AC0F-322791BD6CF9}" srcOrd="0" destOrd="0" presId="urn:microsoft.com/office/officeart/2018/2/layout/IconLabelList"/>
    <dgm:cxn modelId="{2D537FF4-78F9-40D4-9552-265B662F5620}" type="presOf" srcId="{163F63E2-7ABB-4710-A9A3-4CC8B057A7C3}" destId="{2C01AFBE-4E57-42B6-9E58-B46193C95572}" srcOrd="0" destOrd="0" presId="urn:microsoft.com/office/officeart/2018/2/layout/IconLabelList"/>
    <dgm:cxn modelId="{E983B955-B510-42F1-A89D-0E6C32CE2FE0}" type="presOf" srcId="{6F8DBB0A-D0E0-4FC6-AA9A-9B6392DE2B2D}" destId="{9B3075D0-DE55-4B34-9CB6-43B45B0114E5}" srcOrd="0" destOrd="0" presId="urn:microsoft.com/office/officeart/2018/2/layout/IconLabelList"/>
    <dgm:cxn modelId="{D3BA14B7-88F3-489D-B957-049502D84EFA}" srcId="{6F8DBB0A-D0E0-4FC6-AA9A-9B6392DE2B2D}" destId="{163F63E2-7ABB-4710-A9A3-4CC8B057A7C3}" srcOrd="0" destOrd="0" parTransId="{1566716A-1266-4BCF-871D-1FA67AF188C8}" sibTransId="{72C47BA2-309A-480A-9A36-3512AD550847}"/>
    <dgm:cxn modelId="{19C5EE24-16E9-4B38-A280-ACF20C401E3D}" srcId="{6F8DBB0A-D0E0-4FC6-AA9A-9B6392DE2B2D}" destId="{0410CB63-DF58-44ED-AC8F-0BE5A9FA2D2E}" srcOrd="2" destOrd="0" parTransId="{6C3FC74A-17A0-42D4-80DB-A89F2F9F7EF0}" sibTransId="{5B6415EB-ADFE-41F5-AFFA-6A3E11315BFE}"/>
    <dgm:cxn modelId="{3ADB264A-BC46-4BAD-8683-3FB8CFA05FD6}" srcId="{6F8DBB0A-D0E0-4FC6-AA9A-9B6392DE2B2D}" destId="{274E15EF-86E0-497F-B3D9-A682E4E033DE}" srcOrd="1" destOrd="0" parTransId="{9A5B41A0-4FB8-46C8-8B6B-EBC14B1E0563}" sibTransId="{7D768086-9055-4D96-90F9-CAEB2842B44C}"/>
    <dgm:cxn modelId="{886422E2-4BED-40BF-9F04-FBBD4B636C83}" srcId="{6F8DBB0A-D0E0-4FC6-AA9A-9B6392DE2B2D}" destId="{8941F141-67D5-4B57-94BE-55FE6ABEF897}" srcOrd="3" destOrd="0" parTransId="{D9F62D75-88BC-4044-97ED-EFE1403754B8}" sibTransId="{6084FCA9-600B-4768-B39B-ECB62B847695}"/>
    <dgm:cxn modelId="{3BE0FC70-EE07-4174-A44F-0D92A72B5DA6}" type="presOf" srcId="{0410CB63-DF58-44ED-AC8F-0BE5A9FA2D2E}" destId="{5F0AECB2-5154-4E13-A493-174CF1E962EC}" srcOrd="0" destOrd="0" presId="urn:microsoft.com/office/officeart/2018/2/layout/IconLabelList"/>
    <dgm:cxn modelId="{00ABE61A-62CA-4A85-8EF8-2CA0FC58EE29}" type="presOf" srcId="{8941F141-67D5-4B57-94BE-55FE6ABEF897}" destId="{B7F7CD35-86EE-428C-BCF7-42F45ED80C3A}" srcOrd="0" destOrd="0" presId="urn:microsoft.com/office/officeart/2018/2/layout/IconLabelList"/>
    <dgm:cxn modelId="{AEF44922-7776-46A2-9AD2-F4C6FAC48E7B}" type="presParOf" srcId="{9B3075D0-DE55-4B34-9CB6-43B45B0114E5}" destId="{1185AB09-D1A0-4BC0-82C8-DDB76EF6C902}" srcOrd="0" destOrd="0" presId="urn:microsoft.com/office/officeart/2018/2/layout/IconLabelList"/>
    <dgm:cxn modelId="{E7A37500-3888-499A-B116-7A5206304D4D}" type="presParOf" srcId="{1185AB09-D1A0-4BC0-82C8-DDB76EF6C902}" destId="{AE41934B-E076-4CF7-B8DE-F32973D6806B}" srcOrd="0" destOrd="0" presId="urn:microsoft.com/office/officeart/2018/2/layout/IconLabelList"/>
    <dgm:cxn modelId="{2D54FF23-5A2A-4296-B7E6-090FE2179613}" type="presParOf" srcId="{1185AB09-D1A0-4BC0-82C8-DDB76EF6C902}" destId="{FEBFA163-485B-427E-820B-59D9B3B92E66}" srcOrd="1" destOrd="0" presId="urn:microsoft.com/office/officeart/2018/2/layout/IconLabelList"/>
    <dgm:cxn modelId="{578745EE-5248-4BCC-BBC7-B5C286DF86F8}" type="presParOf" srcId="{1185AB09-D1A0-4BC0-82C8-DDB76EF6C902}" destId="{2C01AFBE-4E57-42B6-9E58-B46193C95572}" srcOrd="2" destOrd="0" presId="urn:microsoft.com/office/officeart/2018/2/layout/IconLabelList"/>
    <dgm:cxn modelId="{14F7419B-BBC9-4ADC-9740-AD4DE16B4EB5}" type="presParOf" srcId="{9B3075D0-DE55-4B34-9CB6-43B45B0114E5}" destId="{8A9476D8-99C0-476C-A37C-A36B2D6E4839}" srcOrd="1" destOrd="0" presId="urn:microsoft.com/office/officeart/2018/2/layout/IconLabelList"/>
    <dgm:cxn modelId="{85F69A62-48EC-4CA9-A4D5-23E9C63094C1}" type="presParOf" srcId="{9B3075D0-DE55-4B34-9CB6-43B45B0114E5}" destId="{EA8FC4E3-84A2-4D1D-B569-AFB76CEC5BE2}" srcOrd="2" destOrd="0" presId="urn:microsoft.com/office/officeart/2018/2/layout/IconLabelList"/>
    <dgm:cxn modelId="{6C5C2F1F-F025-4A30-8FAF-BE4BAE470B21}" type="presParOf" srcId="{EA8FC4E3-84A2-4D1D-B569-AFB76CEC5BE2}" destId="{7832735F-CB35-46B2-90C3-604AC5AAF727}" srcOrd="0" destOrd="0" presId="urn:microsoft.com/office/officeart/2018/2/layout/IconLabelList"/>
    <dgm:cxn modelId="{3B630E7D-B2BE-4004-8838-5713CC024D81}" type="presParOf" srcId="{EA8FC4E3-84A2-4D1D-B569-AFB76CEC5BE2}" destId="{72C861CE-DCD1-476A-907A-35FE06A3D5D0}" srcOrd="1" destOrd="0" presId="urn:microsoft.com/office/officeart/2018/2/layout/IconLabelList"/>
    <dgm:cxn modelId="{4D421A6E-1C89-495D-A1FE-A17215310021}" type="presParOf" srcId="{EA8FC4E3-84A2-4D1D-B569-AFB76CEC5BE2}" destId="{771C4DC9-D5F6-4188-AC0F-322791BD6CF9}" srcOrd="2" destOrd="0" presId="urn:microsoft.com/office/officeart/2018/2/layout/IconLabelList"/>
    <dgm:cxn modelId="{B3890CFF-3C40-4AEE-AB44-C5184C44AAEE}" type="presParOf" srcId="{9B3075D0-DE55-4B34-9CB6-43B45B0114E5}" destId="{63E3D527-8B80-40B1-BEB7-8CCD0924D0C5}" srcOrd="3" destOrd="0" presId="urn:microsoft.com/office/officeart/2018/2/layout/IconLabelList"/>
    <dgm:cxn modelId="{B48BF2D4-DA6A-48F6-BC27-8D5D52CACE91}" type="presParOf" srcId="{9B3075D0-DE55-4B34-9CB6-43B45B0114E5}" destId="{F0A38913-90B8-4970-A119-E4739AB95968}" srcOrd="4" destOrd="0" presId="urn:microsoft.com/office/officeart/2018/2/layout/IconLabelList"/>
    <dgm:cxn modelId="{6B58DD4C-468B-4C94-99FD-6BF64DEC36C2}" type="presParOf" srcId="{F0A38913-90B8-4970-A119-E4739AB95968}" destId="{C76976F5-002C-4A33-99C0-87D707F02D3D}" srcOrd="0" destOrd="0" presId="urn:microsoft.com/office/officeart/2018/2/layout/IconLabelList"/>
    <dgm:cxn modelId="{3E7D7CC6-60E0-4C33-B8C1-F3701E24FCDA}" type="presParOf" srcId="{F0A38913-90B8-4970-A119-E4739AB95968}" destId="{1C1F62B4-0E02-4BD8-8D37-A8E3034D0CD1}" srcOrd="1" destOrd="0" presId="urn:microsoft.com/office/officeart/2018/2/layout/IconLabelList"/>
    <dgm:cxn modelId="{ECB14CAA-AB8B-478C-87FC-0AF77CCCF37D}" type="presParOf" srcId="{F0A38913-90B8-4970-A119-E4739AB95968}" destId="{5F0AECB2-5154-4E13-A493-174CF1E962EC}" srcOrd="2" destOrd="0" presId="urn:microsoft.com/office/officeart/2018/2/layout/IconLabelList"/>
    <dgm:cxn modelId="{6A3911B1-DE70-4B0D-9050-7D70CBA6EE3D}" type="presParOf" srcId="{9B3075D0-DE55-4B34-9CB6-43B45B0114E5}" destId="{16A9905A-F74D-4944-B757-973CCF80E6F4}" srcOrd="5" destOrd="0" presId="urn:microsoft.com/office/officeart/2018/2/layout/IconLabelList"/>
    <dgm:cxn modelId="{A4E19938-E9FC-488C-B033-04FC8C8E370C}" type="presParOf" srcId="{9B3075D0-DE55-4B34-9CB6-43B45B0114E5}" destId="{59D56E77-0D7A-4F9D-9CFA-D8D46DEA8778}" srcOrd="6" destOrd="0" presId="urn:microsoft.com/office/officeart/2018/2/layout/IconLabelList"/>
    <dgm:cxn modelId="{7F20FBE3-C1B5-4695-B78A-F89DEFB48756}" type="presParOf" srcId="{59D56E77-0D7A-4F9D-9CFA-D8D46DEA8778}" destId="{78CF99F7-AFFB-4698-9C98-30FE3682EE22}" srcOrd="0" destOrd="0" presId="urn:microsoft.com/office/officeart/2018/2/layout/IconLabelList"/>
    <dgm:cxn modelId="{958752B1-732D-459D-81D5-423F43F8AA95}" type="presParOf" srcId="{59D56E77-0D7A-4F9D-9CFA-D8D46DEA8778}" destId="{A0A1B5EA-BBB5-455C-AE12-8CE8EF42DCF6}" srcOrd="1" destOrd="0" presId="urn:microsoft.com/office/officeart/2018/2/layout/IconLabelList"/>
    <dgm:cxn modelId="{DB70B087-D792-429A-A4BD-D2B03240D9EA}" type="presParOf" srcId="{59D56E77-0D7A-4F9D-9CFA-D8D46DEA8778}" destId="{B7F7CD35-86EE-428C-BCF7-42F45ED80C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1934B-E076-4CF7-B8DE-F32973D6806B}">
      <dsp:nvSpPr>
        <dsp:cNvPr id="0" name=""/>
        <dsp:cNvSpPr/>
      </dsp:nvSpPr>
      <dsp:spPr>
        <a:xfrm>
          <a:off x="1148166" y="1203549"/>
          <a:ext cx="914189" cy="932563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AFBE-4E57-42B6-9E58-B46193C95572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2010030291-BACK END</a:t>
          </a:r>
          <a:endParaRPr lang="en-US" sz="1600" kern="1200" dirty="0"/>
        </a:p>
      </dsp:txBody>
      <dsp:txXfrm>
        <a:off x="569079" y="2427788"/>
        <a:ext cx="2072362" cy="720000"/>
      </dsp:txXfrm>
    </dsp:sp>
    <dsp:sp modelId="{7832735F-CB35-46B2-90C3-604AC5AAF727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C4DC9-D5F6-4188-AC0F-322791BD6CF9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2110030295-FRONT END</a:t>
          </a:r>
          <a:endParaRPr lang="en-US" sz="1600" kern="1200" dirty="0"/>
        </a:p>
      </dsp:txBody>
      <dsp:txXfrm>
        <a:off x="3004105" y="2427788"/>
        <a:ext cx="2072362" cy="720000"/>
      </dsp:txXfrm>
    </dsp:sp>
    <dsp:sp modelId="{C76976F5-002C-4A33-99C0-87D707F02D3D}">
      <dsp:nvSpPr>
        <dsp:cNvPr id="0" name=""/>
        <dsp:cNvSpPr/>
      </dsp:nvSpPr>
      <dsp:spPr>
        <a:xfrm>
          <a:off x="5991224" y="1203549"/>
          <a:ext cx="968177" cy="932563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AECB2-5154-4E13-A493-174CF1E962EC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2010030323-DATA BASE</a:t>
          </a:r>
          <a:endParaRPr lang="en-US" sz="1600" kern="1200" dirty="0"/>
        </a:p>
      </dsp:txBody>
      <dsp:txXfrm>
        <a:off x="5439131" y="2427788"/>
        <a:ext cx="2072362" cy="720000"/>
      </dsp:txXfrm>
    </dsp:sp>
    <dsp:sp modelId="{78CF99F7-AFFB-4698-9C98-30FE3682EE22}">
      <dsp:nvSpPr>
        <dsp:cNvPr id="0" name=""/>
        <dsp:cNvSpPr/>
      </dsp:nvSpPr>
      <dsp:spPr>
        <a:xfrm>
          <a:off x="8409165" y="1203549"/>
          <a:ext cx="891036" cy="932563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7CD35-86EE-428C-BCF7-42F45ED80C3A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2010030377-REASEARCH AND GATHERING INFO</a:t>
          </a:r>
          <a:endParaRPr lang="en-US" sz="1600" kern="1200" dirty="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F419D-AF33-4E58-AC3E-299F6EDD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26BEA1-B639-4881-8E86-F1A6BA64B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363023-B68C-417F-8CB6-28E6E1C8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13E880-DFDD-4CC0-A3AC-AFF04F51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ACA800-9EB7-4BEE-807D-A8E7EBC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5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26DB4E-5F16-4A7C-9A7F-379E3CA7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CD6256-017D-41F3-AC00-DA7BC347E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589433-C169-49D8-8831-E1BA5F00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105DCA-5D72-4CBC-BE1E-E4FC1AF8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99D566-D5FD-47DE-BA0B-46447788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3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F960BE9-2F85-47AD-81FD-5375206A2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C62A6D-9DE8-4FBC-819E-7BD46E80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C592B5-5A60-41C2-9150-DA8F8FE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CF2F2E-0469-4E3D-9878-7334591C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EDFD53-AA8B-420A-B0A3-C3FE1C3B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14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423B0E-A95E-4C8B-A67B-8BEEFA4B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53E11C-55FB-431A-B77C-7D667E3C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67EC0C-5AA8-4FD5-B4E6-A232A6B0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099EB0-694C-48C1-AFED-3A508C6A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9FAFBC-2969-4848-8DB4-98E36002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2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E69FCF-4565-4868-BAA9-9A22BB2F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B87F69-E3A5-4B09-B521-F0946A06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003C1B-31EF-40E9-B615-C4D5E226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2CA3A-E8B8-4734-9F79-6580442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EF5FE6-5F7D-4B82-80D7-B0AD914E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4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951D28-CD7B-446B-9B62-591EACAB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4EABF9-A389-4967-952F-A0C01982B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E2FE0F-D22E-4E04-A409-A8BFCF9D3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BA1635-383F-43CB-A8B8-0A4E77E4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90ADCA-B024-46A5-9E4A-D4C5F433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F74F44-8A81-4BED-ADFE-94ACDC81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9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65029-68C4-4B76-9647-091E67A8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587ACB-2954-48B3-95F2-FA1CF880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B188C9-F9E7-4B0B-98B3-F1479B736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BE68D-AA0A-4F59-8379-A27D1CA4D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9F18CA4-A97E-4709-8562-A024F63CB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501B3F-2A2D-4786-8572-87CF66B4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7082CBB-B8F4-4FDE-AFE7-077BB129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C95BE41-135C-4E97-9ECF-A00D4F07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3B770B-A44D-42F9-AE84-A12C4DE5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D16543F-4AAA-453A-9610-037E3817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C5F0ED-8BE5-47A6-9867-2D30CBE3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C252DF-680D-41CD-9A72-79E33E4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87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A453E1-6A13-48B5-838B-FB80F9BC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912B7B0-CA2A-4741-AFE2-5E5D40B0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7CEA22-00BA-4B15-B6AE-903417A2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7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88A412-EBEA-4FCE-94C4-1675F032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6A1432-6CF1-4EC1-B92B-4E32BB61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66A600-0309-47D2-9F93-AB9819AA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28508E-6EC4-4AF5-A5DB-6A5B9D10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A87927-E2B6-4E8F-83F7-0CB77D76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929AD7F-3B9B-4E7B-854D-D194CBC9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32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7A13B6-53B3-4B6E-8583-BABAF970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A322380-2DE8-4F37-AA23-1A0674576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3C0718-CC66-474A-9817-BEDDA65A0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549D6C-17E4-47F4-907B-8B4FCE42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88FAAE3-55CC-451B-A6A2-3041B24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9D0AD4-DD3C-4F86-B1A5-3932A5A3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4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DA7242-797A-499C-930B-105B0F9C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4B3B621-42C0-42C8-9254-8108C732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1DDAD7-2D86-4ECE-AA14-8A4295261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7377-3A27-4CC6-96DB-B8F1B1CE8D0C}" type="datetimeFigureOut">
              <a:rPr lang="en-IN" smtClean="0"/>
              <a:pPr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C28F52-F76E-4066-ACE0-C09FA9253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1541AE-4234-4025-AE48-2D4E5880C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41DF-CB8B-460E-9911-0746A2A67CD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5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seuplabs.com/blog/parental-control-software/" TargetMode="External"/><Relationship Id="rId2" Type="http://schemas.openxmlformats.org/officeDocument/2006/relationships/hyperlink" Target="https://indianexpress.com/article/technology/tech-news-technology/over-three-quarter-of-indians-want-to-monitor-their-childrens-activity-online-nortonlifelock-8047179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iseuplabs.com/blog/parental-control-software/" TargetMode="External"/><Relationship Id="rId2" Type="http://schemas.openxmlformats.org/officeDocument/2006/relationships/hyperlink" Target="https://famisafe.wondershare.com/mobile-tracker/child-phone-tracker-apps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document/d/15obKAXYOUiLfAghEEUn0q3vDozFpPA_5rNFeKTnFdf4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has-02" TargetMode="External"/><Relationship Id="rId2" Type="http://schemas.openxmlformats.org/officeDocument/2006/relationships/hyperlink" Target="https://github.com/RAMKI-20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ithub.com/jayasurya377" TargetMode="External"/><Relationship Id="rId4" Type="http://schemas.openxmlformats.org/officeDocument/2006/relationships/hyperlink" Target="https://github.com/Farhaan0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11E256-1C3E-4241-A5CE-F96278822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322" y="278754"/>
            <a:ext cx="10346660" cy="958512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 smtClean="0"/>
              <a:t>SOFTWARE ENGINEERING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65B8BE-4F31-4FD5-9CC4-0148ECCD7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1437958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 dirty="0" smtClean="0"/>
              <a:t>Child Tracking System</a:t>
            </a:r>
            <a:endParaRPr lang="en-IN" sz="2000" dirty="0"/>
          </a:p>
          <a:p>
            <a:pPr algn="l"/>
            <a:endParaRPr lang="en-IN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GPS Kids Tracker Concept Vector Illustration. Stock Vector - Illustration  of coral, design: 1736308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71" y="1200688"/>
            <a:ext cx="7620000" cy="5076826"/>
          </a:xfrm>
          <a:prstGeom prst="rect">
            <a:avLst/>
          </a:prstGeom>
          <a:noFill/>
          <a:effectLst>
            <a:glow>
              <a:schemeClr val="accent1">
                <a:satMod val="175000"/>
                <a:alpha val="0"/>
              </a:schemeClr>
            </a:glow>
            <a:outerShdw dist="50800" sx="1000" sy="1000" algn="ctr" rotWithShape="0">
              <a:srgbClr val="000000"/>
            </a:outerShdw>
            <a:softEdge rad="482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3468" y="4426060"/>
            <a:ext cx="4045201" cy="2782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37322" y="1301029"/>
            <a:ext cx="397565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AD65B8BE-4F31-4FD5-9CC4-0148ECCD7B91}"/>
              </a:ext>
            </a:extLst>
          </p:cNvPr>
          <p:cNvSpPr txBox="1">
            <a:spLocks/>
          </p:cNvSpPr>
          <p:nvPr/>
        </p:nvSpPr>
        <p:spPr>
          <a:xfrm>
            <a:off x="174930" y="4086599"/>
            <a:ext cx="4023359" cy="250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endParaRPr lang="en-GB" sz="2000" dirty="0" smtClean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2110030291 - </a:t>
            </a:r>
            <a:r>
              <a:rPr lang="en-GB" sz="2000" dirty="0" err="1" smtClean="0">
                <a:solidFill>
                  <a:srgbClr val="FFFFFF"/>
                </a:solidFill>
              </a:rPr>
              <a:t>Shaik</a:t>
            </a:r>
            <a:r>
              <a:rPr lang="en-GB" sz="2000" dirty="0" smtClean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Farhaan</a:t>
            </a:r>
            <a:r>
              <a:rPr lang="en-GB" sz="2000" dirty="0">
                <a:solidFill>
                  <a:srgbClr val="FFFFFF"/>
                </a:solidFill>
              </a:rPr>
              <a:t> Ali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2110030295 - </a:t>
            </a:r>
            <a:r>
              <a:rPr lang="en-GB" sz="2000" dirty="0" err="1" smtClean="0">
                <a:solidFill>
                  <a:srgbClr val="FFFFFF"/>
                </a:solidFill>
              </a:rPr>
              <a:t>K.V.Suhas</a:t>
            </a:r>
            <a:endParaRPr lang="en-GB" sz="2000" dirty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2110030323 - P </a:t>
            </a:r>
            <a:r>
              <a:rPr lang="en-GB" sz="2000" dirty="0">
                <a:solidFill>
                  <a:srgbClr val="FFFFFF"/>
                </a:solidFill>
              </a:rPr>
              <a:t>Rama </a:t>
            </a:r>
            <a:r>
              <a:rPr lang="en-GB" sz="2000" dirty="0" err="1">
                <a:solidFill>
                  <a:srgbClr val="FFFFFF"/>
                </a:solidFill>
              </a:rPr>
              <a:t>Kowshik</a:t>
            </a:r>
            <a:endParaRPr lang="en-GB" sz="2000" dirty="0">
              <a:solidFill>
                <a:srgbClr val="FFFF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solidFill>
                  <a:srgbClr val="FFFFFF"/>
                </a:solidFill>
              </a:rPr>
              <a:t>2110030377 - Jaya Surya</a:t>
            </a:r>
          </a:p>
          <a:p>
            <a:pPr lvl="0">
              <a:spcBef>
                <a:spcPts val="0"/>
              </a:spcBef>
            </a:pPr>
            <a:endParaRPr lang="en-GB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Under the guidance of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sz="2000" dirty="0" err="1">
                <a:solidFill>
                  <a:srgbClr val="FFFFFF"/>
                </a:solidFill>
              </a:rPr>
              <a:t>D</a:t>
            </a:r>
            <a:r>
              <a:rPr lang="en-GB" sz="2000" dirty="0" err="1" smtClean="0">
                <a:solidFill>
                  <a:srgbClr val="FFFFFF"/>
                </a:solidFill>
              </a:rPr>
              <a:t>r.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dirty="0" err="1"/>
              <a:t>Fahad</a:t>
            </a:r>
            <a:r>
              <a:rPr lang="en-IN" sz="2000" dirty="0"/>
              <a:t> </a:t>
            </a:r>
            <a:r>
              <a:rPr lang="en-IN" sz="2000" dirty="0" err="1"/>
              <a:t>ahmad</a:t>
            </a:r>
            <a:endParaRPr lang="en-GB" sz="2000" dirty="0"/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0073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6C4028FD-8BAA-4A19-BFDE-594D991B7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1F9C62-2E8A-46F0-B73E-9AC2A848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 b="1" dirty="0"/>
              <a:t>WORK ALLOCATION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33F0ECE0-A7FC-410D-8B7A-19B41F424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0361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1500+ Wall Background Pictures | Download Free Images on Unspl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isruptive HR - Virtual Ways to Say Thank You - Disruptive H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35" y="1644485"/>
            <a:ext cx="7697384" cy="4398505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4770784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322" y="2731357"/>
            <a:ext cx="3339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+mj-lt"/>
              </a:rPr>
              <a:t>PROBLEM STATEMENT AND DOMAIN</a:t>
            </a:r>
            <a:endParaRPr lang="en-IN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2083" y="267605"/>
            <a:ext cx="6122504" cy="640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b="1" dirty="0" smtClean="0"/>
              <a:t>Develop an app which allows parents to follow their children's last GPS position and activities from anywhere in the world, thus keeping a full track of their whereabouts.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b="1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Nowadays, parents are worried about children activities and their safety.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Children are always curious, this may have negative influence. So keeping an eye on their activities is must.</a:t>
            </a:r>
          </a:p>
          <a:p>
            <a:pPr marL="133192" lvl="0" algn="just">
              <a:lnSpc>
                <a:spcPct val="95000"/>
              </a:lnSpc>
              <a:buSzPts val="1503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Due to increase in child missing cases, parents need to track their location.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During child missing cases, most can be solved within 24 hours with child tracking. </a:t>
            </a:r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endParaRPr lang="en-US" dirty="0" smtClean="0"/>
          </a:p>
          <a:p>
            <a:pPr marL="457200" lvl="0" indent="-324008" algn="just">
              <a:lnSpc>
                <a:spcPct val="95000"/>
              </a:lnSpc>
              <a:buSzPts val="1503"/>
              <a:buChar char="●"/>
            </a:pPr>
            <a:r>
              <a:rPr lang="en-US" dirty="0" smtClean="0"/>
              <a:t>Research and analysis:</a:t>
            </a:r>
          </a:p>
          <a:p>
            <a:pPr marL="133192" lvl="0" algn="just">
              <a:lnSpc>
                <a:spcPct val="95000"/>
              </a:lnSpc>
              <a:buSzPts val="1503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://indianexpress.com/article/technology/tech-news-technology/over-three-quarter-of-indians-want-to-monitor-their-childrens-activity-online-nortonlifelock-8047179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133192" lvl="0" algn="just">
              <a:lnSpc>
                <a:spcPct val="95000"/>
              </a:lnSpc>
              <a:buSzPts val="1503"/>
            </a:pPr>
            <a:endParaRPr lang="en-US" dirty="0"/>
          </a:p>
          <a:p>
            <a:pPr marL="133192" lvl="0" algn="just">
              <a:lnSpc>
                <a:spcPct val="95000"/>
              </a:lnSpc>
              <a:buSzPts val="1503"/>
            </a:pPr>
            <a:r>
              <a:rPr lang="en-US" dirty="0">
                <a:hlinkClick r:id="rId3"/>
              </a:rPr>
              <a:t>https://riseuplabs.com/blog/parental-control-software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33192" lvl="0" algn="just">
              <a:lnSpc>
                <a:spcPct val="95000"/>
              </a:lnSpc>
              <a:buSzPts val="150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81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474693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627" y="2913921"/>
            <a:ext cx="3645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  <a:latin typeface="+mj-lt"/>
              </a:rPr>
              <a:t>EXISTING SOLUTION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9665" y="818985"/>
            <a:ext cx="63848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55600" algn="just">
              <a:buSzPts val="2000"/>
              <a:buFontTx/>
              <a:buChar char="●"/>
            </a:pPr>
            <a:r>
              <a:rPr lang="en-US" dirty="0"/>
              <a:t>There are some existing solutions which are based on </a:t>
            </a:r>
            <a:r>
              <a:rPr lang="en-US" dirty="0" smtClean="0"/>
              <a:t>hardware products which must be installed with the knowledge </a:t>
            </a:r>
            <a:r>
              <a:rPr lang="en-US" dirty="0"/>
              <a:t>of child and is complicated to be set up or to delicate to be handled by kids.</a:t>
            </a:r>
          </a:p>
          <a:p>
            <a:pPr marL="101600" lvl="0" algn="just">
              <a:buSzPts val="2000"/>
            </a:pPr>
            <a:endParaRPr lang="en-US" dirty="0" smtClean="0"/>
          </a:p>
          <a:p>
            <a:pPr marL="457200" lvl="0" indent="-355600" algn="just">
              <a:buSzPts val="2000"/>
              <a:buChar char="●"/>
            </a:pPr>
            <a:r>
              <a:rPr lang="en-US" dirty="0" smtClean="0"/>
              <a:t>And there are applications which provides only location of the child or only activities of the child but not both combined.</a:t>
            </a:r>
          </a:p>
          <a:p>
            <a:pPr marL="101600" lvl="0" algn="just">
              <a:buSzPts val="2000"/>
            </a:pPr>
            <a:endParaRPr lang="en-US" dirty="0"/>
          </a:p>
          <a:p>
            <a:pPr marL="457200" lvl="0" indent="-355600" algn="just">
              <a:buSzPts val="2000"/>
              <a:buChar char="●"/>
            </a:pPr>
            <a:r>
              <a:rPr lang="en-US" dirty="0" smtClean="0"/>
              <a:t>Some existing Child tracking apps which only track location:</a:t>
            </a:r>
          </a:p>
          <a:p>
            <a:pPr marL="457200" lvl="0" indent="-355600" algn="just">
              <a:buSzPts val="2000"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https://famisafe.wondershare.com/mobile-tracker/child-phone-tracker-apps.html</a:t>
            </a:r>
            <a:endParaRPr lang="en-US" dirty="0" smtClean="0"/>
          </a:p>
          <a:p>
            <a:pPr marL="457200" lvl="0" indent="-355600" algn="just">
              <a:buSzPts val="2000"/>
            </a:pPr>
            <a:endParaRPr lang="en-US" dirty="0" smtClean="0"/>
          </a:p>
          <a:p>
            <a:pPr marL="457200" lvl="0" indent="-355600" algn="just">
              <a:buSzPts val="2000"/>
              <a:buFont typeface="Arial" pitchFamily="34" charset="0"/>
              <a:buChar char="•"/>
            </a:pPr>
            <a:r>
              <a:rPr lang="en-US" dirty="0" smtClean="0"/>
              <a:t>Can also find some pros and cons of the existing child tracking systems:</a:t>
            </a:r>
          </a:p>
          <a:p>
            <a:pPr marL="101600" lvl="0" algn="just">
              <a:buSzPts val="2000"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://riseuplabs.com/blog/parental-control-software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101600" lvl="0" algn="just">
              <a:buSzPts val="2000"/>
            </a:pPr>
            <a:endParaRPr lang="en-US" dirty="0" smtClean="0"/>
          </a:p>
          <a:p>
            <a:pPr marL="101600" lvl="0" algn="just">
              <a:buSzPts val="2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68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474693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627" y="2685321"/>
            <a:ext cx="36456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  <a:latin typeface="+mj-lt"/>
              </a:rPr>
              <a:t>PROPOSED ALGORITH DESIGN TECHINIQUE</a:t>
            </a:r>
            <a:endParaRPr lang="en-IN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34106" y="653995"/>
            <a:ext cx="61463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What </a:t>
            </a:r>
            <a:r>
              <a:rPr lang="en-US" b="1" dirty="0"/>
              <a:t>is the technique</a:t>
            </a:r>
            <a:r>
              <a:rPr lang="en-US" b="1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are using </a:t>
            </a:r>
            <a:r>
              <a:rPr lang="en-US" dirty="0" err="1" smtClean="0"/>
              <a:t>starUML</a:t>
            </a:r>
            <a:r>
              <a:rPr lang="en-US" dirty="0" smtClean="0"/>
              <a:t>, XML, MYSQL, </a:t>
            </a:r>
            <a:r>
              <a:rPr lang="en-US" dirty="0"/>
              <a:t>and  </a:t>
            </a:r>
            <a:r>
              <a:rPr lang="en-US" dirty="0" smtClean="0"/>
              <a:t>JAVA language.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How is it suitable for your application</a:t>
            </a:r>
            <a:r>
              <a:rPr lang="en-US" b="1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dirty="0" err="1"/>
              <a:t>starUML</a:t>
            </a:r>
            <a:r>
              <a:rPr lang="en-IN" dirty="0"/>
              <a:t> is used for use case diagrams for application</a:t>
            </a:r>
            <a:r>
              <a:rPr lang="en-IN" dirty="0" smtClean="0"/>
              <a:t>.</a:t>
            </a: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use </a:t>
            </a:r>
            <a:r>
              <a:rPr lang="en-US" dirty="0" smtClean="0"/>
              <a:t>MYSQL to </a:t>
            </a:r>
            <a:r>
              <a:rPr lang="en-US" dirty="0"/>
              <a:t>store the entered data back-end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use </a:t>
            </a:r>
            <a:r>
              <a:rPr lang="en-US" dirty="0" smtClean="0"/>
              <a:t>XML and JAVA for </a:t>
            </a:r>
            <a:r>
              <a:rPr lang="en-US" dirty="0"/>
              <a:t>front-end webpage design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What do you know about the solution of it using the proposed design method</a:t>
            </a:r>
            <a:r>
              <a:rPr lang="en-US" b="1" dirty="0" smtClean="0"/>
              <a:t>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use </a:t>
            </a:r>
            <a:r>
              <a:rPr lang="en-US" dirty="0" err="1" smtClean="0"/>
              <a:t>starUML</a:t>
            </a:r>
            <a:r>
              <a:rPr lang="en-US" dirty="0" smtClean="0"/>
              <a:t> to draw use case diagrams to understand the algorithm easily.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solution we have come up with is that </a:t>
            </a:r>
            <a:r>
              <a:rPr lang="en-US" dirty="0" smtClean="0"/>
              <a:t>XML and JAVA helps </a:t>
            </a:r>
            <a:r>
              <a:rPr lang="en-US" dirty="0"/>
              <a:t>to create dynamic webpage easily compared to other languages.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Also storing data in </a:t>
            </a:r>
            <a:r>
              <a:rPr lang="en-US" dirty="0" smtClean="0"/>
              <a:t>database using MYSQL </a:t>
            </a:r>
            <a:r>
              <a:rPr lang="en-US" dirty="0"/>
              <a:t>is better than saving in files.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68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5FC40-C683-4971-AA6F-478F61BA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PROPOSED SOLUTION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3063" y="428625"/>
            <a:ext cx="59157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en-US" b="1" dirty="0" smtClean="0"/>
              <a:t>SOLUTION:</a:t>
            </a:r>
          </a:p>
          <a:p>
            <a:pPr marL="285750" indent="-285750"/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want to create a app(child app) which needs only the child phone number , location permission and mail details without any subscription charges or personal details.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 also there will be a app(Parent app) gets all the information of child activities and child location up to date.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And to monitor the child our app takes the </a:t>
            </a:r>
            <a:r>
              <a:rPr lang="en-US" dirty="0" err="1" smtClean="0"/>
              <a:t>gmail</a:t>
            </a:r>
            <a:r>
              <a:rPr lang="en-US" dirty="0" smtClean="0"/>
              <a:t> details during sign up and access the account details by OTP.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server receives users’ location and alerts parents if they are in the same location.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Here, MySQL is the database used for maintaining the record of the child’s activities along with PHP</a:t>
            </a:r>
            <a:r>
              <a:rPr lang="en-US" dirty="0" smtClean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623062" y="4582210"/>
            <a:ext cx="54325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SRS DOCUMENTATION</a:t>
            </a:r>
          </a:p>
          <a:p>
            <a:endParaRPr lang="en-IN" sz="1400" dirty="0" smtClean="0">
              <a:hlinkClick r:id="rId2"/>
            </a:endParaRPr>
          </a:p>
          <a:p>
            <a:r>
              <a:rPr lang="en-IN" sz="1400" dirty="0" smtClean="0">
                <a:hlinkClick r:id="rId2"/>
              </a:rPr>
              <a:t>https</a:t>
            </a:r>
            <a:r>
              <a:rPr lang="en-IN" sz="1400" dirty="0">
                <a:hlinkClick r:id="rId2"/>
              </a:rPr>
              <a:t>://</a:t>
            </a:r>
            <a:r>
              <a:rPr lang="en-IN" sz="1400" dirty="0" smtClean="0">
                <a:hlinkClick r:id="rId2"/>
              </a:rPr>
              <a:t>docs.google.com/document/d/15obKAXYOUiLfAghEEUn0q3vDozFpPA_5rNFeKTnFdf4/edit?usp=sharing</a:t>
            </a:r>
            <a:r>
              <a:rPr lang="en-IN" sz="1400" dirty="0" smtClean="0"/>
              <a:t> </a:t>
            </a:r>
          </a:p>
          <a:p>
            <a:endParaRPr lang="en-IN" sz="1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008" y="5481638"/>
            <a:ext cx="904874" cy="104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49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215FC40-C683-4971-AA6F-478F61BA36B2}"/>
              </a:ext>
            </a:extLst>
          </p:cNvPr>
          <p:cNvSpPr txBox="1">
            <a:spLocks/>
          </p:cNvSpPr>
          <p:nvPr/>
        </p:nvSpPr>
        <p:spPr>
          <a:xfrm>
            <a:off x="71323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bg1"/>
                </a:solidFill>
              </a:rPr>
              <a:t>USE CASE DIAGRAM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blob:https://web.telegram.org/b05177bb-595c-4148-9b55-fd89bc75cf3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blob:https://web.telegram.org/b05177bb-595c-4148-9b55-fd89bc75cf3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7013049" y="128072"/>
            <a:ext cx="26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Use Case Diagram</a:t>
            </a:r>
            <a:endParaRPr lang="en-IN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965" y="731660"/>
            <a:ext cx="6953250" cy="598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4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376EFB1-01CF-419F-ABF1-2AF02BBFC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reeform: Shape 11">
            <a:extLst>
              <a:ext uri="{FF2B5EF4-FFF2-40B4-BE49-F238E27FC236}">
                <a16:creationId xmlns:a16="http://schemas.microsoft.com/office/drawing/2014/main" xmlns="" id="{FF9DEA15-78BD-4750-AA18-B9F28A6D5A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713" y="2767280"/>
            <a:ext cx="3193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FLOW CHART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+mj-lt"/>
              </a:rPr>
              <a:t>DIAGRAM</a:t>
            </a:r>
            <a:endParaRPr lang="en-IN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541335"/>
            <a:ext cx="5162550" cy="603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1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65DBBEF-238B-476B-96AB-8AAC3224EC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664BE-3567-44A3-A344-E48ACE43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32" y="2800350"/>
            <a:ext cx="3571810" cy="14028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 have created a repository with the project title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750" y="4619625"/>
            <a:ext cx="4476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https://github.com/RAMKI-2002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3"/>
              </a:rPr>
              <a:t>https://github.com/suhas-02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  <a:hlinkClick r:id="rId4"/>
              </a:rPr>
              <a:t>https://github.com/Farhaan04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github.com/jayasurya377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599" y="333954"/>
            <a:ext cx="594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chemeClr val="bg1"/>
                </a:solidFill>
              </a:rPr>
              <a:t>GITHUB SETUP</a:t>
            </a:r>
            <a:endParaRPr lang="en-IN" sz="54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53" y="1257284"/>
            <a:ext cx="7129987" cy="531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4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151075"/>
            <a:ext cx="5533232" cy="316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1" y="3428999"/>
            <a:ext cx="5533232" cy="316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80" y="221906"/>
            <a:ext cx="5533232" cy="309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80" y="3429000"/>
            <a:ext cx="5533232" cy="316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26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499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SOFTWARE ENGINEERING</vt:lpstr>
      <vt:lpstr>PowerPoint Presentation</vt:lpstr>
      <vt:lpstr>PowerPoint Presentation</vt:lpstr>
      <vt:lpstr>PowerPoint Presentation</vt:lpstr>
      <vt:lpstr>PROPOSED SOLUTION</vt:lpstr>
      <vt:lpstr>PowerPoint Presentation</vt:lpstr>
      <vt:lpstr>PowerPoint Presentation</vt:lpstr>
      <vt:lpstr>We have created a repository with the project title</vt:lpstr>
      <vt:lpstr>PowerPoint Presentation</vt:lpstr>
      <vt:lpstr>WORK ALLOCATION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Rama Kowshik</dc:creator>
  <cp:lastModifiedBy>Star</cp:lastModifiedBy>
  <cp:revision>54</cp:revision>
  <dcterms:created xsi:type="dcterms:W3CDTF">2022-01-31T03:49:29Z</dcterms:created>
  <dcterms:modified xsi:type="dcterms:W3CDTF">2022-08-15T09:40:38Z</dcterms:modified>
</cp:coreProperties>
</file>