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:Ramkumar R</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422721104037</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6561</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4</cp:revision>
  <dcterms:created xsi:type="dcterms:W3CDTF">2024-04-12T14:32:00Z</dcterms:created>
  <dcterms:modified xsi:type="dcterms:W3CDTF">2024-04-12T16:47:21Z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