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3" r:id="rId17"/>
    <p:sldId id="275" r:id="rId18"/>
    <p:sldId id="276" r:id="rId19"/>
    <p:sldId id="282" r:id="rId20"/>
    <p:sldId id="277" r:id="rId21"/>
    <p:sldId id="279" r:id="rId22"/>
    <p:sldId id="280" r:id="rId23"/>
    <p:sldId id="281" r:id="rId24"/>
    <p:sldId id="278"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0" d="100"/>
          <a:sy n="60" d="100"/>
        </p:scale>
        <p:origin x="72" y="1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kumar s" userId="b65d17551cfd00c1" providerId="LiveId" clId="{756A3AC2-F56B-4441-B61D-B90796A48EFD}"/>
    <pc:docChg chg="undo custSel delSld modSld">
      <pc:chgData name="ramkumar s" userId="b65d17551cfd00c1" providerId="LiveId" clId="{756A3AC2-F56B-4441-B61D-B90796A48EFD}" dt="2024-12-02T14:51:00.338" v="199" actId="1076"/>
      <pc:docMkLst>
        <pc:docMk/>
      </pc:docMkLst>
      <pc:sldChg chg="addSp delSp modSp mod">
        <pc:chgData name="ramkumar s" userId="b65d17551cfd00c1" providerId="LiveId" clId="{756A3AC2-F56B-4441-B61D-B90796A48EFD}" dt="2024-12-02T14:49:27.013" v="194" actId="2711"/>
        <pc:sldMkLst>
          <pc:docMk/>
          <pc:sldMk cId="1336685914" sldId="257"/>
        </pc:sldMkLst>
        <pc:spChg chg="del mod">
          <ac:chgData name="ramkumar s" userId="b65d17551cfd00c1" providerId="LiveId" clId="{756A3AC2-F56B-4441-B61D-B90796A48EFD}" dt="2024-12-02T14:16:16.393" v="17" actId="478"/>
          <ac:spMkLst>
            <pc:docMk/>
            <pc:sldMk cId="1336685914" sldId="257"/>
            <ac:spMk id="2" creationId="{661370BA-C5EE-6A3D-37D1-41A90552B554}"/>
          </ac:spMkLst>
        </pc:spChg>
        <pc:spChg chg="add mod">
          <ac:chgData name="ramkumar s" userId="b65d17551cfd00c1" providerId="LiveId" clId="{756A3AC2-F56B-4441-B61D-B90796A48EFD}" dt="2024-12-02T14:49:27.013" v="194" actId="2711"/>
          <ac:spMkLst>
            <pc:docMk/>
            <pc:sldMk cId="1336685914" sldId="257"/>
            <ac:spMk id="6" creationId="{054AA34C-2A64-51E5-9C7C-1217C64FAD10}"/>
          </ac:spMkLst>
        </pc:spChg>
        <pc:picChg chg="mod">
          <ac:chgData name="ramkumar s" userId="b65d17551cfd00c1" providerId="LiveId" clId="{756A3AC2-F56B-4441-B61D-B90796A48EFD}" dt="2024-12-02T14:16:25.296" v="18" actId="1076"/>
          <ac:picMkLst>
            <pc:docMk/>
            <pc:sldMk cId="1336685914" sldId="257"/>
            <ac:picMk id="5" creationId="{EFD748FB-DC14-32E0-0277-3A0847AB435D}"/>
          </ac:picMkLst>
        </pc:picChg>
      </pc:sldChg>
      <pc:sldChg chg="addSp delSp modSp mod">
        <pc:chgData name="ramkumar s" userId="b65d17551cfd00c1" providerId="LiveId" clId="{756A3AC2-F56B-4441-B61D-B90796A48EFD}" dt="2024-12-02T14:51:00.338" v="199" actId="1076"/>
        <pc:sldMkLst>
          <pc:docMk/>
          <pc:sldMk cId="4176072452" sldId="258"/>
        </pc:sldMkLst>
        <pc:spChg chg="del mod">
          <ac:chgData name="ramkumar s" userId="b65d17551cfd00c1" providerId="LiveId" clId="{756A3AC2-F56B-4441-B61D-B90796A48EFD}" dt="2024-12-02T14:16:39.959" v="20" actId="478"/>
          <ac:spMkLst>
            <pc:docMk/>
            <pc:sldMk cId="4176072452" sldId="258"/>
            <ac:spMk id="2" creationId="{535F54DF-0041-EA9E-886B-24848DDBFE0A}"/>
          </ac:spMkLst>
        </pc:spChg>
        <pc:spChg chg="add mod">
          <ac:chgData name="ramkumar s" userId="b65d17551cfd00c1" providerId="LiveId" clId="{756A3AC2-F56B-4441-B61D-B90796A48EFD}" dt="2024-12-02T14:51:00.338" v="199" actId="1076"/>
          <ac:spMkLst>
            <pc:docMk/>
            <pc:sldMk cId="4176072452" sldId="258"/>
            <ac:spMk id="6" creationId="{388ABFF1-F886-D597-15E3-F1D2273EE1D7}"/>
          </ac:spMkLst>
        </pc:spChg>
        <pc:picChg chg="mod">
          <ac:chgData name="ramkumar s" userId="b65d17551cfd00c1" providerId="LiveId" clId="{756A3AC2-F56B-4441-B61D-B90796A48EFD}" dt="2024-12-02T14:16:46.136" v="21" actId="1076"/>
          <ac:picMkLst>
            <pc:docMk/>
            <pc:sldMk cId="4176072452" sldId="258"/>
            <ac:picMk id="5" creationId="{FE4ECB29-4D1F-CD73-8AED-986E6000770A}"/>
          </ac:picMkLst>
        </pc:picChg>
      </pc:sldChg>
      <pc:sldChg chg="delSp modSp mod">
        <pc:chgData name="ramkumar s" userId="b65d17551cfd00c1" providerId="LiveId" clId="{756A3AC2-F56B-4441-B61D-B90796A48EFD}" dt="2024-12-02T14:16:57.472" v="24" actId="1076"/>
        <pc:sldMkLst>
          <pc:docMk/>
          <pc:sldMk cId="211874176" sldId="259"/>
        </pc:sldMkLst>
        <pc:spChg chg="del mod">
          <ac:chgData name="ramkumar s" userId="b65d17551cfd00c1" providerId="LiveId" clId="{756A3AC2-F56B-4441-B61D-B90796A48EFD}" dt="2024-12-02T14:16:54.007" v="23" actId="478"/>
          <ac:spMkLst>
            <pc:docMk/>
            <pc:sldMk cId="211874176" sldId="259"/>
            <ac:spMk id="2" creationId="{7C034368-F942-CAD2-F346-F985C75071FF}"/>
          </ac:spMkLst>
        </pc:spChg>
        <pc:picChg chg="mod">
          <ac:chgData name="ramkumar s" userId="b65d17551cfd00c1" providerId="LiveId" clId="{756A3AC2-F56B-4441-B61D-B90796A48EFD}" dt="2024-12-02T14:16:57.472" v="24" actId="1076"/>
          <ac:picMkLst>
            <pc:docMk/>
            <pc:sldMk cId="211874176" sldId="259"/>
            <ac:picMk id="5" creationId="{5D617EC8-F2BF-1786-C558-3C2CE0A267CF}"/>
          </ac:picMkLst>
        </pc:picChg>
      </pc:sldChg>
      <pc:sldChg chg="delSp modSp mod">
        <pc:chgData name="ramkumar s" userId="b65d17551cfd00c1" providerId="LiveId" clId="{756A3AC2-F56B-4441-B61D-B90796A48EFD}" dt="2024-12-02T14:17:11.211" v="27" actId="1076"/>
        <pc:sldMkLst>
          <pc:docMk/>
          <pc:sldMk cId="2021784489" sldId="260"/>
        </pc:sldMkLst>
        <pc:spChg chg="del mod">
          <ac:chgData name="ramkumar s" userId="b65d17551cfd00c1" providerId="LiveId" clId="{756A3AC2-F56B-4441-B61D-B90796A48EFD}" dt="2024-12-02T14:17:06.203" v="26" actId="478"/>
          <ac:spMkLst>
            <pc:docMk/>
            <pc:sldMk cId="2021784489" sldId="260"/>
            <ac:spMk id="2" creationId="{1400EC6A-1F13-0A50-1967-7CC7D645994E}"/>
          </ac:spMkLst>
        </pc:spChg>
        <pc:picChg chg="mod">
          <ac:chgData name="ramkumar s" userId="b65d17551cfd00c1" providerId="LiveId" clId="{756A3AC2-F56B-4441-B61D-B90796A48EFD}" dt="2024-12-02T14:17:11.211" v="27" actId="1076"/>
          <ac:picMkLst>
            <pc:docMk/>
            <pc:sldMk cId="2021784489" sldId="260"/>
            <ac:picMk id="5" creationId="{1AD01ED5-C1D3-D20C-D1A6-6E8DB6568EC8}"/>
          </ac:picMkLst>
        </pc:picChg>
      </pc:sldChg>
      <pc:sldChg chg="delSp modSp mod">
        <pc:chgData name="ramkumar s" userId="b65d17551cfd00c1" providerId="LiveId" clId="{756A3AC2-F56B-4441-B61D-B90796A48EFD}" dt="2024-12-02T14:17:26.331" v="30" actId="1076"/>
        <pc:sldMkLst>
          <pc:docMk/>
          <pc:sldMk cId="2441051036" sldId="261"/>
        </pc:sldMkLst>
        <pc:spChg chg="del mod">
          <ac:chgData name="ramkumar s" userId="b65d17551cfd00c1" providerId="LiveId" clId="{756A3AC2-F56B-4441-B61D-B90796A48EFD}" dt="2024-12-02T14:17:21.099" v="29" actId="478"/>
          <ac:spMkLst>
            <pc:docMk/>
            <pc:sldMk cId="2441051036" sldId="261"/>
            <ac:spMk id="2" creationId="{B39DEF26-78E3-F186-E6A7-DCDF001318E6}"/>
          </ac:spMkLst>
        </pc:spChg>
        <pc:picChg chg="mod">
          <ac:chgData name="ramkumar s" userId="b65d17551cfd00c1" providerId="LiveId" clId="{756A3AC2-F56B-4441-B61D-B90796A48EFD}" dt="2024-12-02T14:17:26.331" v="30" actId="1076"/>
          <ac:picMkLst>
            <pc:docMk/>
            <pc:sldMk cId="2441051036" sldId="261"/>
            <ac:picMk id="5" creationId="{72626F05-EF35-E03A-3963-DF1CFCF0CD06}"/>
          </ac:picMkLst>
        </pc:picChg>
      </pc:sldChg>
      <pc:sldChg chg="modSp mod">
        <pc:chgData name="ramkumar s" userId="b65d17551cfd00c1" providerId="LiveId" clId="{756A3AC2-F56B-4441-B61D-B90796A48EFD}" dt="2024-12-02T14:18:51.138" v="43" actId="1076"/>
        <pc:sldMkLst>
          <pc:docMk/>
          <pc:sldMk cId="2618753443" sldId="262"/>
        </pc:sldMkLst>
        <pc:spChg chg="mod">
          <ac:chgData name="ramkumar s" userId="b65d17551cfd00c1" providerId="LiveId" clId="{756A3AC2-F56B-4441-B61D-B90796A48EFD}" dt="2024-12-02T14:18:45.714" v="42" actId="1076"/>
          <ac:spMkLst>
            <pc:docMk/>
            <pc:sldMk cId="2618753443" sldId="262"/>
            <ac:spMk id="2" creationId="{719C4119-5810-11CF-3DF1-BB6CD38C3AA3}"/>
          </ac:spMkLst>
        </pc:spChg>
        <pc:picChg chg="mod">
          <ac:chgData name="ramkumar s" userId="b65d17551cfd00c1" providerId="LiveId" clId="{756A3AC2-F56B-4441-B61D-B90796A48EFD}" dt="2024-12-02T14:18:51.138" v="43" actId="1076"/>
          <ac:picMkLst>
            <pc:docMk/>
            <pc:sldMk cId="2618753443" sldId="262"/>
            <ac:picMk id="5" creationId="{3458B4A9-9BDD-2CA7-7ED2-600891081CFC}"/>
          </ac:picMkLst>
        </pc:picChg>
      </pc:sldChg>
      <pc:sldChg chg="delSp modSp mod">
        <pc:chgData name="ramkumar s" userId="b65d17551cfd00c1" providerId="LiveId" clId="{756A3AC2-F56B-4441-B61D-B90796A48EFD}" dt="2024-12-02T14:19:12.732" v="46" actId="1076"/>
        <pc:sldMkLst>
          <pc:docMk/>
          <pc:sldMk cId="1363917139" sldId="263"/>
        </pc:sldMkLst>
        <pc:spChg chg="del mod">
          <ac:chgData name="ramkumar s" userId="b65d17551cfd00c1" providerId="LiveId" clId="{756A3AC2-F56B-4441-B61D-B90796A48EFD}" dt="2024-12-02T14:19:07.432" v="45" actId="478"/>
          <ac:spMkLst>
            <pc:docMk/>
            <pc:sldMk cId="1363917139" sldId="263"/>
            <ac:spMk id="2" creationId="{49C47F75-F7E0-E2DE-15DC-7B4AC5F90790}"/>
          </ac:spMkLst>
        </pc:spChg>
        <pc:picChg chg="mod">
          <ac:chgData name="ramkumar s" userId="b65d17551cfd00c1" providerId="LiveId" clId="{756A3AC2-F56B-4441-B61D-B90796A48EFD}" dt="2024-12-02T14:19:12.732" v="46" actId="1076"/>
          <ac:picMkLst>
            <pc:docMk/>
            <pc:sldMk cId="1363917139" sldId="263"/>
            <ac:picMk id="5" creationId="{A7E8989D-2C8B-027E-068F-312E3B488DBF}"/>
          </ac:picMkLst>
        </pc:picChg>
      </pc:sldChg>
      <pc:sldChg chg="delSp modSp mod">
        <pc:chgData name="ramkumar s" userId="b65d17551cfd00c1" providerId="LiveId" clId="{756A3AC2-F56B-4441-B61D-B90796A48EFD}" dt="2024-12-02T14:19:33.113" v="49" actId="1076"/>
        <pc:sldMkLst>
          <pc:docMk/>
          <pc:sldMk cId="294143348" sldId="264"/>
        </pc:sldMkLst>
        <pc:spChg chg="del mod">
          <ac:chgData name="ramkumar s" userId="b65d17551cfd00c1" providerId="LiveId" clId="{756A3AC2-F56B-4441-B61D-B90796A48EFD}" dt="2024-12-02T14:19:27.513" v="48" actId="478"/>
          <ac:spMkLst>
            <pc:docMk/>
            <pc:sldMk cId="294143348" sldId="264"/>
            <ac:spMk id="2" creationId="{2454D115-6EF5-4FB9-10B3-F78F82854302}"/>
          </ac:spMkLst>
        </pc:spChg>
        <pc:picChg chg="mod">
          <ac:chgData name="ramkumar s" userId="b65d17551cfd00c1" providerId="LiveId" clId="{756A3AC2-F56B-4441-B61D-B90796A48EFD}" dt="2024-12-02T14:19:33.113" v="49" actId="1076"/>
          <ac:picMkLst>
            <pc:docMk/>
            <pc:sldMk cId="294143348" sldId="264"/>
            <ac:picMk id="5" creationId="{5371A7ED-8954-F943-A8D3-DF6EDF736EC3}"/>
          </ac:picMkLst>
        </pc:picChg>
      </pc:sldChg>
      <pc:sldChg chg="delSp modSp mod">
        <pc:chgData name="ramkumar s" userId="b65d17551cfd00c1" providerId="LiveId" clId="{756A3AC2-F56B-4441-B61D-B90796A48EFD}" dt="2024-12-02T14:19:49.604" v="52" actId="1076"/>
        <pc:sldMkLst>
          <pc:docMk/>
          <pc:sldMk cId="1832035378" sldId="265"/>
        </pc:sldMkLst>
        <pc:spChg chg="del mod">
          <ac:chgData name="ramkumar s" userId="b65d17551cfd00c1" providerId="LiveId" clId="{756A3AC2-F56B-4441-B61D-B90796A48EFD}" dt="2024-12-02T14:19:45.885" v="51" actId="478"/>
          <ac:spMkLst>
            <pc:docMk/>
            <pc:sldMk cId="1832035378" sldId="265"/>
            <ac:spMk id="2" creationId="{F27CA8F5-8FD9-879D-A21A-A96619C9F826}"/>
          </ac:spMkLst>
        </pc:spChg>
        <pc:picChg chg="mod">
          <ac:chgData name="ramkumar s" userId="b65d17551cfd00c1" providerId="LiveId" clId="{756A3AC2-F56B-4441-B61D-B90796A48EFD}" dt="2024-12-02T14:19:49.604" v="52" actId="1076"/>
          <ac:picMkLst>
            <pc:docMk/>
            <pc:sldMk cId="1832035378" sldId="265"/>
            <ac:picMk id="5" creationId="{0788FE08-6C4A-C423-3D58-0477F7DD3A2F}"/>
          </ac:picMkLst>
        </pc:picChg>
      </pc:sldChg>
      <pc:sldChg chg="delSp modSp mod">
        <pc:chgData name="ramkumar s" userId="b65d17551cfd00c1" providerId="LiveId" clId="{756A3AC2-F56B-4441-B61D-B90796A48EFD}" dt="2024-12-02T14:20:01.151" v="55" actId="1076"/>
        <pc:sldMkLst>
          <pc:docMk/>
          <pc:sldMk cId="3930947593" sldId="266"/>
        </pc:sldMkLst>
        <pc:spChg chg="del mod">
          <ac:chgData name="ramkumar s" userId="b65d17551cfd00c1" providerId="LiveId" clId="{756A3AC2-F56B-4441-B61D-B90796A48EFD}" dt="2024-12-02T14:19:57.564" v="54" actId="478"/>
          <ac:spMkLst>
            <pc:docMk/>
            <pc:sldMk cId="3930947593" sldId="266"/>
            <ac:spMk id="2" creationId="{74CC1D10-F718-7E50-133D-51E6253F508A}"/>
          </ac:spMkLst>
        </pc:spChg>
        <pc:picChg chg="mod">
          <ac:chgData name="ramkumar s" userId="b65d17551cfd00c1" providerId="LiveId" clId="{756A3AC2-F56B-4441-B61D-B90796A48EFD}" dt="2024-12-02T14:20:01.151" v="55" actId="1076"/>
          <ac:picMkLst>
            <pc:docMk/>
            <pc:sldMk cId="3930947593" sldId="266"/>
            <ac:picMk id="5" creationId="{DBBD3C38-FD72-9EB9-8CF8-78829DD27A66}"/>
          </ac:picMkLst>
        </pc:picChg>
      </pc:sldChg>
      <pc:sldChg chg="addSp delSp modSp mod">
        <pc:chgData name="ramkumar s" userId="b65d17551cfd00c1" providerId="LiveId" clId="{756A3AC2-F56B-4441-B61D-B90796A48EFD}" dt="2024-12-02T14:36:56.051" v="189" actId="1076"/>
        <pc:sldMkLst>
          <pc:docMk/>
          <pc:sldMk cId="50631521" sldId="267"/>
        </pc:sldMkLst>
        <pc:spChg chg="mod">
          <ac:chgData name="ramkumar s" userId="b65d17551cfd00c1" providerId="LiveId" clId="{756A3AC2-F56B-4441-B61D-B90796A48EFD}" dt="2024-12-02T14:15:39.254" v="14" actId="20577"/>
          <ac:spMkLst>
            <pc:docMk/>
            <pc:sldMk cId="50631521" sldId="267"/>
            <ac:spMk id="2" creationId="{27CBD6B3-052A-B6BF-1249-BFB0B263E004}"/>
          </ac:spMkLst>
        </pc:spChg>
        <pc:spChg chg="mod">
          <ac:chgData name="ramkumar s" userId="b65d17551cfd00c1" providerId="LiveId" clId="{756A3AC2-F56B-4441-B61D-B90796A48EFD}" dt="2024-12-02T14:15:28.731" v="8" actId="14100"/>
          <ac:spMkLst>
            <pc:docMk/>
            <pc:sldMk cId="50631521" sldId="267"/>
            <ac:spMk id="3" creationId="{154EF31E-7907-4537-37C8-AAB214E77C63}"/>
          </ac:spMkLst>
        </pc:spChg>
        <pc:spChg chg="add del mod">
          <ac:chgData name="ramkumar s" userId="b65d17551cfd00c1" providerId="LiveId" clId="{756A3AC2-F56B-4441-B61D-B90796A48EFD}" dt="2024-12-02T14:35:29.125" v="180" actId="478"/>
          <ac:spMkLst>
            <pc:docMk/>
            <pc:sldMk cId="50631521" sldId="267"/>
            <ac:spMk id="6" creationId="{BEA2317A-9EBD-1FCB-6492-C5B09C5954B8}"/>
          </ac:spMkLst>
        </pc:spChg>
        <pc:spChg chg="add">
          <ac:chgData name="ramkumar s" userId="b65d17551cfd00c1" providerId="LiveId" clId="{756A3AC2-F56B-4441-B61D-B90796A48EFD}" dt="2024-12-02T14:34:16.696" v="169"/>
          <ac:spMkLst>
            <pc:docMk/>
            <pc:sldMk cId="50631521" sldId="267"/>
            <ac:spMk id="7" creationId="{C8855DDC-F9DC-D1EF-CB15-EF35AFD40045}"/>
          </ac:spMkLst>
        </pc:spChg>
        <pc:spChg chg="add mod">
          <ac:chgData name="ramkumar s" userId="b65d17551cfd00c1" providerId="LiveId" clId="{756A3AC2-F56B-4441-B61D-B90796A48EFD}" dt="2024-12-02T14:34:57.779" v="177"/>
          <ac:spMkLst>
            <pc:docMk/>
            <pc:sldMk cId="50631521" sldId="267"/>
            <ac:spMk id="8" creationId="{DB9A5BAC-6715-E042-E7B9-5E680E2DBEB0}"/>
          </ac:spMkLst>
        </pc:spChg>
        <pc:spChg chg="add mod">
          <ac:chgData name="ramkumar s" userId="b65d17551cfd00c1" providerId="LiveId" clId="{756A3AC2-F56B-4441-B61D-B90796A48EFD}" dt="2024-12-02T14:34:57.510" v="176"/>
          <ac:spMkLst>
            <pc:docMk/>
            <pc:sldMk cId="50631521" sldId="267"/>
            <ac:spMk id="9" creationId="{6AE22C65-00F3-7924-B4A6-7D548C3CC41A}"/>
          </ac:spMkLst>
        </pc:spChg>
        <pc:spChg chg="add del mod">
          <ac:chgData name="ramkumar s" userId="b65d17551cfd00c1" providerId="LiveId" clId="{756A3AC2-F56B-4441-B61D-B90796A48EFD}" dt="2024-12-02T14:36:30.647" v="185" actId="478"/>
          <ac:spMkLst>
            <pc:docMk/>
            <pc:sldMk cId="50631521" sldId="267"/>
            <ac:spMk id="10" creationId="{3AE8C5F4-3462-05D4-F2DE-7DBEF9BF7560}"/>
          </ac:spMkLst>
        </pc:spChg>
        <pc:spChg chg="add del mod">
          <ac:chgData name="ramkumar s" userId="b65d17551cfd00c1" providerId="LiveId" clId="{756A3AC2-F56B-4441-B61D-B90796A48EFD}" dt="2024-12-02T14:36:30.647" v="185" actId="478"/>
          <ac:spMkLst>
            <pc:docMk/>
            <pc:sldMk cId="50631521" sldId="267"/>
            <ac:spMk id="11" creationId="{FB5C02B2-661B-E5DD-BF6A-E82C187C9FB7}"/>
          </ac:spMkLst>
        </pc:spChg>
        <pc:spChg chg="add mod">
          <ac:chgData name="ramkumar s" userId="b65d17551cfd00c1" providerId="LiveId" clId="{756A3AC2-F56B-4441-B61D-B90796A48EFD}" dt="2024-12-02T14:36:56.051" v="189" actId="1076"/>
          <ac:spMkLst>
            <pc:docMk/>
            <pc:sldMk cId="50631521" sldId="267"/>
            <ac:spMk id="12" creationId="{2E4E24D9-49EF-E68B-76F4-7733B16F2CDD}"/>
          </ac:spMkLst>
        </pc:spChg>
        <pc:picChg chg="mod">
          <ac:chgData name="ramkumar s" userId="b65d17551cfd00c1" providerId="LiveId" clId="{756A3AC2-F56B-4441-B61D-B90796A48EFD}" dt="2024-12-02T14:15:21.901" v="7" actId="1076"/>
          <ac:picMkLst>
            <pc:docMk/>
            <pc:sldMk cId="50631521" sldId="267"/>
            <ac:picMk id="5" creationId="{2221E563-171A-E8A3-3F6B-A9D9A9A90707}"/>
          </ac:picMkLst>
        </pc:picChg>
      </pc:sldChg>
      <pc:sldChg chg="delSp modSp mod">
        <pc:chgData name="ramkumar s" userId="b65d17551cfd00c1" providerId="LiveId" clId="{756A3AC2-F56B-4441-B61D-B90796A48EFD}" dt="2024-12-02T14:20:15.943" v="58" actId="1076"/>
        <pc:sldMkLst>
          <pc:docMk/>
          <pc:sldMk cId="508633151" sldId="268"/>
        </pc:sldMkLst>
        <pc:spChg chg="del mod">
          <ac:chgData name="ramkumar s" userId="b65d17551cfd00c1" providerId="LiveId" clId="{756A3AC2-F56B-4441-B61D-B90796A48EFD}" dt="2024-12-02T14:20:11.139" v="57" actId="478"/>
          <ac:spMkLst>
            <pc:docMk/>
            <pc:sldMk cId="508633151" sldId="268"/>
            <ac:spMk id="2" creationId="{1E1C5931-286C-DD1E-48C4-AF93A91B876E}"/>
          </ac:spMkLst>
        </pc:spChg>
        <pc:picChg chg="mod">
          <ac:chgData name="ramkumar s" userId="b65d17551cfd00c1" providerId="LiveId" clId="{756A3AC2-F56B-4441-B61D-B90796A48EFD}" dt="2024-12-02T14:20:15.943" v="58" actId="1076"/>
          <ac:picMkLst>
            <pc:docMk/>
            <pc:sldMk cId="508633151" sldId="268"/>
            <ac:picMk id="7" creationId="{09DC8FF7-8F7D-4E5A-B5E6-26C5D17D2506}"/>
          </ac:picMkLst>
        </pc:picChg>
      </pc:sldChg>
      <pc:sldChg chg="delSp modSp mod">
        <pc:chgData name="ramkumar s" userId="b65d17551cfd00c1" providerId="LiveId" clId="{756A3AC2-F56B-4441-B61D-B90796A48EFD}" dt="2024-12-02T14:20:27.056" v="61" actId="1076"/>
        <pc:sldMkLst>
          <pc:docMk/>
          <pc:sldMk cId="3017609056" sldId="269"/>
        </pc:sldMkLst>
        <pc:spChg chg="del mod">
          <ac:chgData name="ramkumar s" userId="b65d17551cfd00c1" providerId="LiveId" clId="{756A3AC2-F56B-4441-B61D-B90796A48EFD}" dt="2024-12-02T14:20:23.363" v="60" actId="478"/>
          <ac:spMkLst>
            <pc:docMk/>
            <pc:sldMk cId="3017609056" sldId="269"/>
            <ac:spMk id="2" creationId="{7A894830-4472-F5B0-9016-035348FE88CB}"/>
          </ac:spMkLst>
        </pc:spChg>
        <pc:picChg chg="mod">
          <ac:chgData name="ramkumar s" userId="b65d17551cfd00c1" providerId="LiveId" clId="{756A3AC2-F56B-4441-B61D-B90796A48EFD}" dt="2024-12-02T14:20:27.056" v="61" actId="1076"/>
          <ac:picMkLst>
            <pc:docMk/>
            <pc:sldMk cId="3017609056" sldId="269"/>
            <ac:picMk id="7" creationId="{954AFBC4-E77B-4FDD-18CC-85B93D6B8F48}"/>
          </ac:picMkLst>
        </pc:picChg>
      </pc:sldChg>
      <pc:sldChg chg="addSp delSp modSp mod">
        <pc:chgData name="ramkumar s" userId="b65d17551cfd00c1" providerId="LiveId" clId="{756A3AC2-F56B-4441-B61D-B90796A48EFD}" dt="2024-12-02T14:33:14.915" v="168" actId="1076"/>
        <pc:sldMkLst>
          <pc:docMk/>
          <pc:sldMk cId="3031298468" sldId="270"/>
        </pc:sldMkLst>
        <pc:spChg chg="del mod">
          <ac:chgData name="ramkumar s" userId="b65d17551cfd00c1" providerId="LiveId" clId="{756A3AC2-F56B-4441-B61D-B90796A48EFD}" dt="2024-12-02T14:20:36.279" v="63" actId="478"/>
          <ac:spMkLst>
            <pc:docMk/>
            <pc:sldMk cId="3031298468" sldId="270"/>
            <ac:spMk id="2" creationId="{4D0093D2-AF58-1746-AF02-6B48BBAA7BCC}"/>
          </ac:spMkLst>
        </pc:spChg>
        <pc:spChg chg="add mod">
          <ac:chgData name="ramkumar s" userId="b65d17551cfd00c1" providerId="LiveId" clId="{756A3AC2-F56B-4441-B61D-B90796A48EFD}" dt="2024-12-02T14:26:45.048" v="119" actId="1076"/>
          <ac:spMkLst>
            <pc:docMk/>
            <pc:sldMk cId="3031298468" sldId="270"/>
            <ac:spMk id="8" creationId="{94636EE4-51CF-4B4B-4029-B609B80B44E4}"/>
          </ac:spMkLst>
        </pc:spChg>
        <pc:spChg chg="add del mod">
          <ac:chgData name="ramkumar s" userId="b65d17551cfd00c1" providerId="LiveId" clId="{756A3AC2-F56B-4441-B61D-B90796A48EFD}" dt="2024-12-02T14:31:23.899" v="123"/>
          <ac:spMkLst>
            <pc:docMk/>
            <pc:sldMk cId="3031298468" sldId="270"/>
            <ac:spMk id="9" creationId="{8236E607-8EE5-1DA1-3932-8CF27E96B234}"/>
          </ac:spMkLst>
        </pc:spChg>
        <pc:spChg chg="add mod">
          <ac:chgData name="ramkumar s" userId="b65d17551cfd00c1" providerId="LiveId" clId="{756A3AC2-F56B-4441-B61D-B90796A48EFD}" dt="2024-12-02T14:33:14.915" v="168" actId="1076"/>
          <ac:spMkLst>
            <pc:docMk/>
            <pc:sldMk cId="3031298468" sldId="270"/>
            <ac:spMk id="10" creationId="{C916275F-4177-6F99-86B4-80B774799172}"/>
          </ac:spMkLst>
        </pc:spChg>
        <pc:picChg chg="mod">
          <ac:chgData name="ramkumar s" userId="b65d17551cfd00c1" providerId="LiveId" clId="{756A3AC2-F56B-4441-B61D-B90796A48EFD}" dt="2024-12-02T14:26:54.401" v="120" actId="1076"/>
          <ac:picMkLst>
            <pc:docMk/>
            <pc:sldMk cId="3031298468" sldId="270"/>
            <ac:picMk id="7" creationId="{AEF2B7F5-98DB-B311-4287-E2B3F3706E5D}"/>
          </ac:picMkLst>
        </pc:picChg>
      </pc:sldChg>
      <pc:sldChg chg="delSp modSp mod">
        <pc:chgData name="ramkumar s" userId="b65d17551cfd00c1" providerId="LiveId" clId="{756A3AC2-F56B-4441-B61D-B90796A48EFD}" dt="2024-12-02T14:20:58.729" v="67" actId="1076"/>
        <pc:sldMkLst>
          <pc:docMk/>
          <pc:sldMk cId="3549656695" sldId="271"/>
        </pc:sldMkLst>
        <pc:spChg chg="del mod">
          <ac:chgData name="ramkumar s" userId="b65d17551cfd00c1" providerId="LiveId" clId="{756A3AC2-F56B-4441-B61D-B90796A48EFD}" dt="2024-12-02T14:20:54.033" v="66" actId="478"/>
          <ac:spMkLst>
            <pc:docMk/>
            <pc:sldMk cId="3549656695" sldId="271"/>
            <ac:spMk id="2" creationId="{380F70DA-25A6-A6BB-FF28-AA32482160EE}"/>
          </ac:spMkLst>
        </pc:spChg>
        <pc:picChg chg="mod">
          <ac:chgData name="ramkumar s" userId="b65d17551cfd00c1" providerId="LiveId" clId="{756A3AC2-F56B-4441-B61D-B90796A48EFD}" dt="2024-12-02T14:20:58.729" v="67" actId="1076"/>
          <ac:picMkLst>
            <pc:docMk/>
            <pc:sldMk cId="3549656695" sldId="271"/>
            <ac:picMk id="7" creationId="{89EA4624-0A41-B7FE-C246-352DE2ACB993}"/>
          </ac:picMkLst>
        </pc:picChg>
      </pc:sldChg>
      <pc:sldChg chg="delSp modSp del mod">
        <pc:chgData name="ramkumar s" userId="b65d17551cfd00c1" providerId="LiveId" clId="{756A3AC2-F56B-4441-B61D-B90796A48EFD}" dt="2024-12-02T14:21:18.666" v="70" actId="47"/>
        <pc:sldMkLst>
          <pc:docMk/>
          <pc:sldMk cId="425088683" sldId="272"/>
        </pc:sldMkLst>
        <pc:spChg chg="del mod">
          <ac:chgData name="ramkumar s" userId="b65d17551cfd00c1" providerId="LiveId" clId="{756A3AC2-F56B-4441-B61D-B90796A48EFD}" dt="2024-12-02T14:21:06.107" v="69" actId="478"/>
          <ac:spMkLst>
            <pc:docMk/>
            <pc:sldMk cId="425088683" sldId="272"/>
            <ac:spMk id="2" creationId="{B36ED509-B300-E9F5-E7C8-B09854D84E62}"/>
          </ac:spMkLst>
        </pc:spChg>
      </pc:sldChg>
      <pc:sldChg chg="delSp modSp mod">
        <pc:chgData name="ramkumar s" userId="b65d17551cfd00c1" providerId="LiveId" clId="{756A3AC2-F56B-4441-B61D-B90796A48EFD}" dt="2024-12-02T14:21:26.697" v="73" actId="1076"/>
        <pc:sldMkLst>
          <pc:docMk/>
          <pc:sldMk cId="365076802" sldId="273"/>
        </pc:sldMkLst>
        <pc:spChg chg="del mod">
          <ac:chgData name="ramkumar s" userId="b65d17551cfd00c1" providerId="LiveId" clId="{756A3AC2-F56B-4441-B61D-B90796A48EFD}" dt="2024-12-02T14:21:23.339" v="72" actId="478"/>
          <ac:spMkLst>
            <pc:docMk/>
            <pc:sldMk cId="365076802" sldId="273"/>
            <ac:spMk id="2" creationId="{4BC1D1F6-E11C-35C9-F0D9-0DD10FB3F12F}"/>
          </ac:spMkLst>
        </pc:spChg>
        <pc:picChg chg="mod">
          <ac:chgData name="ramkumar s" userId="b65d17551cfd00c1" providerId="LiveId" clId="{756A3AC2-F56B-4441-B61D-B90796A48EFD}" dt="2024-12-02T14:21:26.697" v="73" actId="1076"/>
          <ac:picMkLst>
            <pc:docMk/>
            <pc:sldMk cId="365076802" sldId="273"/>
            <ac:picMk id="7" creationId="{5B22BC17-A35A-8132-C715-86455F17D32B}"/>
          </ac:picMkLst>
        </pc:picChg>
      </pc:sldChg>
      <pc:sldChg chg="delSp modSp mod">
        <pc:chgData name="ramkumar s" userId="b65d17551cfd00c1" providerId="LiveId" clId="{756A3AC2-F56B-4441-B61D-B90796A48EFD}" dt="2024-12-02T14:23:49.878" v="105" actId="1076"/>
        <pc:sldMkLst>
          <pc:docMk/>
          <pc:sldMk cId="4150068578" sldId="274"/>
        </pc:sldMkLst>
        <pc:spChg chg="del mod">
          <ac:chgData name="ramkumar s" userId="b65d17551cfd00c1" providerId="LiveId" clId="{756A3AC2-F56B-4441-B61D-B90796A48EFD}" dt="2024-12-02T14:23:45.723" v="104" actId="478"/>
          <ac:spMkLst>
            <pc:docMk/>
            <pc:sldMk cId="4150068578" sldId="274"/>
            <ac:spMk id="2" creationId="{063E9E9D-8FBE-D253-BB79-19AA3FAC1CEF}"/>
          </ac:spMkLst>
        </pc:spChg>
        <pc:picChg chg="mod">
          <ac:chgData name="ramkumar s" userId="b65d17551cfd00c1" providerId="LiveId" clId="{756A3AC2-F56B-4441-B61D-B90796A48EFD}" dt="2024-12-02T14:23:49.878" v="105" actId="1076"/>
          <ac:picMkLst>
            <pc:docMk/>
            <pc:sldMk cId="4150068578" sldId="274"/>
            <ac:picMk id="7" creationId="{06701E15-799A-FE11-9709-A73243A3F1C3}"/>
          </ac:picMkLst>
        </pc:picChg>
      </pc:sldChg>
      <pc:sldChg chg="modSp mod">
        <pc:chgData name="ramkumar s" userId="b65d17551cfd00c1" providerId="LiveId" clId="{756A3AC2-F56B-4441-B61D-B90796A48EFD}" dt="2024-12-02T14:21:55.100" v="81" actId="1076"/>
        <pc:sldMkLst>
          <pc:docMk/>
          <pc:sldMk cId="2394164212" sldId="275"/>
        </pc:sldMkLst>
        <pc:spChg chg="mod">
          <ac:chgData name="ramkumar s" userId="b65d17551cfd00c1" providerId="LiveId" clId="{756A3AC2-F56B-4441-B61D-B90796A48EFD}" dt="2024-12-02T14:21:51.618" v="80" actId="27636"/>
          <ac:spMkLst>
            <pc:docMk/>
            <pc:sldMk cId="2394164212" sldId="275"/>
            <ac:spMk id="2" creationId="{94142475-A7A7-8245-0C4C-AF01A2379B4F}"/>
          </ac:spMkLst>
        </pc:spChg>
        <pc:picChg chg="mod">
          <ac:chgData name="ramkumar s" userId="b65d17551cfd00c1" providerId="LiveId" clId="{756A3AC2-F56B-4441-B61D-B90796A48EFD}" dt="2024-12-02T14:21:55.100" v="81" actId="1076"/>
          <ac:picMkLst>
            <pc:docMk/>
            <pc:sldMk cId="2394164212" sldId="275"/>
            <ac:picMk id="5" creationId="{919A0020-27B3-BE92-7D54-3F38E50693B2}"/>
          </ac:picMkLst>
        </pc:picChg>
      </pc:sldChg>
      <pc:sldChg chg="delSp modSp mod">
        <pc:chgData name="ramkumar s" userId="b65d17551cfd00c1" providerId="LiveId" clId="{756A3AC2-F56B-4441-B61D-B90796A48EFD}" dt="2024-12-02T14:22:20.207" v="84" actId="1076"/>
        <pc:sldMkLst>
          <pc:docMk/>
          <pc:sldMk cId="3377292980" sldId="276"/>
        </pc:sldMkLst>
        <pc:spChg chg="del mod">
          <ac:chgData name="ramkumar s" userId="b65d17551cfd00c1" providerId="LiveId" clId="{756A3AC2-F56B-4441-B61D-B90796A48EFD}" dt="2024-12-02T14:22:16.973" v="83" actId="478"/>
          <ac:spMkLst>
            <pc:docMk/>
            <pc:sldMk cId="3377292980" sldId="276"/>
            <ac:spMk id="2" creationId="{2BEB6205-2138-8FEA-0C7A-DC23AB97D8FA}"/>
          </ac:spMkLst>
        </pc:spChg>
        <pc:picChg chg="mod">
          <ac:chgData name="ramkumar s" userId="b65d17551cfd00c1" providerId="LiveId" clId="{756A3AC2-F56B-4441-B61D-B90796A48EFD}" dt="2024-12-02T14:22:20.207" v="84" actId="1076"/>
          <ac:picMkLst>
            <pc:docMk/>
            <pc:sldMk cId="3377292980" sldId="276"/>
            <ac:picMk id="5" creationId="{5CF8B6C6-4BB3-1198-F249-8DB747A961B4}"/>
          </ac:picMkLst>
        </pc:picChg>
      </pc:sldChg>
      <pc:sldChg chg="delSp modSp mod">
        <pc:chgData name="ramkumar s" userId="b65d17551cfd00c1" providerId="LiveId" clId="{756A3AC2-F56B-4441-B61D-B90796A48EFD}" dt="2024-12-02T14:22:47.523" v="90" actId="1076"/>
        <pc:sldMkLst>
          <pc:docMk/>
          <pc:sldMk cId="4195422003" sldId="277"/>
        </pc:sldMkLst>
        <pc:spChg chg="del mod">
          <ac:chgData name="ramkumar s" userId="b65d17551cfd00c1" providerId="LiveId" clId="{756A3AC2-F56B-4441-B61D-B90796A48EFD}" dt="2024-12-02T14:22:44.900" v="89" actId="478"/>
          <ac:spMkLst>
            <pc:docMk/>
            <pc:sldMk cId="4195422003" sldId="277"/>
            <ac:spMk id="2" creationId="{679DCD04-E622-4595-CA6A-A7C2CAF9D6A3}"/>
          </ac:spMkLst>
        </pc:spChg>
        <pc:picChg chg="mod">
          <ac:chgData name="ramkumar s" userId="b65d17551cfd00c1" providerId="LiveId" clId="{756A3AC2-F56B-4441-B61D-B90796A48EFD}" dt="2024-12-02T14:22:47.523" v="90" actId="1076"/>
          <ac:picMkLst>
            <pc:docMk/>
            <pc:sldMk cId="4195422003" sldId="277"/>
            <ac:picMk id="5" creationId="{7CB66EBD-15F1-FF1B-8C63-B66EBBCED79C}"/>
          </ac:picMkLst>
        </pc:picChg>
      </pc:sldChg>
      <pc:sldChg chg="delSp modSp mod">
        <pc:chgData name="ramkumar s" userId="b65d17551cfd00c1" providerId="LiveId" clId="{756A3AC2-F56B-4441-B61D-B90796A48EFD}" dt="2024-12-02T14:23:38.061" v="102" actId="1076"/>
        <pc:sldMkLst>
          <pc:docMk/>
          <pc:sldMk cId="1709494862" sldId="278"/>
        </pc:sldMkLst>
        <pc:spChg chg="del mod">
          <ac:chgData name="ramkumar s" userId="b65d17551cfd00c1" providerId="LiveId" clId="{756A3AC2-F56B-4441-B61D-B90796A48EFD}" dt="2024-12-02T14:23:35.478" v="101" actId="478"/>
          <ac:spMkLst>
            <pc:docMk/>
            <pc:sldMk cId="1709494862" sldId="278"/>
            <ac:spMk id="2" creationId="{1D9569F8-2A14-3388-07C6-AA2DEC785723}"/>
          </ac:spMkLst>
        </pc:spChg>
        <pc:picChg chg="mod">
          <ac:chgData name="ramkumar s" userId="b65d17551cfd00c1" providerId="LiveId" clId="{756A3AC2-F56B-4441-B61D-B90796A48EFD}" dt="2024-12-02T14:23:38.061" v="102" actId="1076"/>
          <ac:picMkLst>
            <pc:docMk/>
            <pc:sldMk cId="1709494862" sldId="278"/>
            <ac:picMk id="5" creationId="{4C670116-5FC8-B5E5-7C22-F943B3704CD1}"/>
          </ac:picMkLst>
        </pc:picChg>
      </pc:sldChg>
      <pc:sldChg chg="delSp modSp mod">
        <pc:chgData name="ramkumar s" userId="b65d17551cfd00c1" providerId="LiveId" clId="{756A3AC2-F56B-4441-B61D-B90796A48EFD}" dt="2024-12-02T14:23:04.631" v="93" actId="1076"/>
        <pc:sldMkLst>
          <pc:docMk/>
          <pc:sldMk cId="3735704370" sldId="279"/>
        </pc:sldMkLst>
        <pc:spChg chg="del mod">
          <ac:chgData name="ramkumar s" userId="b65d17551cfd00c1" providerId="LiveId" clId="{756A3AC2-F56B-4441-B61D-B90796A48EFD}" dt="2024-12-02T14:23:00.913" v="92" actId="478"/>
          <ac:spMkLst>
            <pc:docMk/>
            <pc:sldMk cId="3735704370" sldId="279"/>
            <ac:spMk id="2" creationId="{A036E90F-C783-49F5-27EC-5E3744C6B789}"/>
          </ac:spMkLst>
        </pc:spChg>
        <pc:picChg chg="mod">
          <ac:chgData name="ramkumar s" userId="b65d17551cfd00c1" providerId="LiveId" clId="{756A3AC2-F56B-4441-B61D-B90796A48EFD}" dt="2024-12-02T14:23:04.631" v="93" actId="1076"/>
          <ac:picMkLst>
            <pc:docMk/>
            <pc:sldMk cId="3735704370" sldId="279"/>
            <ac:picMk id="5" creationId="{89526EB5-E782-4718-5CA4-13D7DCBB49BC}"/>
          </ac:picMkLst>
        </pc:picChg>
      </pc:sldChg>
      <pc:sldChg chg="delSp modSp mod">
        <pc:chgData name="ramkumar s" userId="b65d17551cfd00c1" providerId="LiveId" clId="{756A3AC2-F56B-4441-B61D-B90796A48EFD}" dt="2024-12-02T14:23:15.084" v="96" actId="1076"/>
        <pc:sldMkLst>
          <pc:docMk/>
          <pc:sldMk cId="1674080678" sldId="280"/>
        </pc:sldMkLst>
        <pc:spChg chg="del mod">
          <ac:chgData name="ramkumar s" userId="b65d17551cfd00c1" providerId="LiveId" clId="{756A3AC2-F56B-4441-B61D-B90796A48EFD}" dt="2024-12-02T14:23:10.884" v="95" actId="478"/>
          <ac:spMkLst>
            <pc:docMk/>
            <pc:sldMk cId="1674080678" sldId="280"/>
            <ac:spMk id="2" creationId="{91CD73D4-E976-BED5-885C-9B234CCBBB62}"/>
          </ac:spMkLst>
        </pc:spChg>
        <pc:picChg chg="mod">
          <ac:chgData name="ramkumar s" userId="b65d17551cfd00c1" providerId="LiveId" clId="{756A3AC2-F56B-4441-B61D-B90796A48EFD}" dt="2024-12-02T14:23:15.084" v="96" actId="1076"/>
          <ac:picMkLst>
            <pc:docMk/>
            <pc:sldMk cId="1674080678" sldId="280"/>
            <ac:picMk id="5" creationId="{0CDC7F71-9003-7CB7-9900-5AD69EA5E602}"/>
          </ac:picMkLst>
        </pc:picChg>
      </pc:sldChg>
      <pc:sldChg chg="delSp modSp mod">
        <pc:chgData name="ramkumar s" userId="b65d17551cfd00c1" providerId="LiveId" clId="{756A3AC2-F56B-4441-B61D-B90796A48EFD}" dt="2024-12-02T14:23:26.703" v="99" actId="1076"/>
        <pc:sldMkLst>
          <pc:docMk/>
          <pc:sldMk cId="932101361" sldId="281"/>
        </pc:sldMkLst>
        <pc:spChg chg="del mod">
          <ac:chgData name="ramkumar s" userId="b65d17551cfd00c1" providerId="LiveId" clId="{756A3AC2-F56B-4441-B61D-B90796A48EFD}" dt="2024-12-02T14:23:22.928" v="98" actId="478"/>
          <ac:spMkLst>
            <pc:docMk/>
            <pc:sldMk cId="932101361" sldId="281"/>
            <ac:spMk id="2" creationId="{AD185FB0-D7C4-2136-ED25-AA5E54FC3F58}"/>
          </ac:spMkLst>
        </pc:spChg>
        <pc:picChg chg="mod">
          <ac:chgData name="ramkumar s" userId="b65d17551cfd00c1" providerId="LiveId" clId="{756A3AC2-F56B-4441-B61D-B90796A48EFD}" dt="2024-12-02T14:23:26.703" v="99" actId="1076"/>
          <ac:picMkLst>
            <pc:docMk/>
            <pc:sldMk cId="932101361" sldId="281"/>
            <ac:picMk id="5" creationId="{46E7C8E8-F99A-AFE2-57AB-75A862507DFE}"/>
          </ac:picMkLst>
        </pc:picChg>
      </pc:sldChg>
      <pc:sldChg chg="delSp modSp mod">
        <pc:chgData name="ramkumar s" userId="b65d17551cfd00c1" providerId="LiveId" clId="{756A3AC2-F56B-4441-B61D-B90796A48EFD}" dt="2024-12-02T14:22:33.985" v="87" actId="1076"/>
        <pc:sldMkLst>
          <pc:docMk/>
          <pc:sldMk cId="333866728" sldId="282"/>
        </pc:sldMkLst>
        <pc:spChg chg="del mod">
          <ac:chgData name="ramkumar s" userId="b65d17551cfd00c1" providerId="LiveId" clId="{756A3AC2-F56B-4441-B61D-B90796A48EFD}" dt="2024-12-02T14:22:31.387" v="86" actId="478"/>
          <ac:spMkLst>
            <pc:docMk/>
            <pc:sldMk cId="333866728" sldId="282"/>
            <ac:spMk id="2" creationId="{3162BBF7-B22E-A933-79B4-F47321E42363}"/>
          </ac:spMkLst>
        </pc:spChg>
        <pc:picChg chg="mod">
          <ac:chgData name="ramkumar s" userId="b65d17551cfd00c1" providerId="LiveId" clId="{756A3AC2-F56B-4441-B61D-B90796A48EFD}" dt="2024-12-02T14:22:33.985" v="87" actId="1076"/>
          <ac:picMkLst>
            <pc:docMk/>
            <pc:sldMk cId="333866728" sldId="282"/>
            <ac:picMk id="7" creationId="{AD0F8E08-08CD-7685-D289-75E9DAF2EBB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D0BC-A1E2-59A5-3BA6-33DAEC6FF7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A086BE-3A64-5165-500D-17D707649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C7AB2F-A3D9-7269-7828-0B567C8E963A}"/>
              </a:ext>
            </a:extLst>
          </p:cNvPr>
          <p:cNvSpPr>
            <a:spLocks noGrp="1"/>
          </p:cNvSpPr>
          <p:nvPr>
            <p:ph type="dt" sz="half" idx="10"/>
          </p:nvPr>
        </p:nvSpPr>
        <p:spPr/>
        <p:txBody>
          <a:bodyPr/>
          <a:lstStyle/>
          <a:p>
            <a:fld id="{A57EB467-98B1-40CA-B7BB-C4F027A3E6F3}" type="datetimeFigureOut">
              <a:rPr lang="en-US" smtClean="0"/>
              <a:t>12/2/2024</a:t>
            </a:fld>
            <a:endParaRPr lang="en-US"/>
          </a:p>
        </p:txBody>
      </p:sp>
      <p:sp>
        <p:nvSpPr>
          <p:cNvPr id="5" name="Footer Placeholder 4">
            <a:extLst>
              <a:ext uri="{FF2B5EF4-FFF2-40B4-BE49-F238E27FC236}">
                <a16:creationId xmlns:a16="http://schemas.microsoft.com/office/drawing/2014/main" id="{88247346-E4A9-0D64-D580-45D927A73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3E50E-DF73-F78E-E049-9A20D115A6C2}"/>
              </a:ext>
            </a:extLst>
          </p:cNvPr>
          <p:cNvSpPr>
            <a:spLocks noGrp="1"/>
          </p:cNvSpPr>
          <p:nvPr>
            <p:ph type="sldNum" sz="quarter" idx="12"/>
          </p:nvPr>
        </p:nvSpPr>
        <p:spPr/>
        <p:txBody>
          <a:bodyPr/>
          <a:lstStyle/>
          <a:p>
            <a:fld id="{ECDC953F-1AFA-4684-A15C-34E4CD2562FB}" type="slidenum">
              <a:rPr lang="en-US" smtClean="0"/>
              <a:t>‹#›</a:t>
            </a:fld>
            <a:endParaRPr lang="en-US"/>
          </a:p>
        </p:txBody>
      </p:sp>
    </p:spTree>
    <p:extLst>
      <p:ext uri="{BB962C8B-B14F-4D97-AF65-F5344CB8AC3E}">
        <p14:creationId xmlns:p14="http://schemas.microsoft.com/office/powerpoint/2010/main" val="527861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D995-2D39-F2DB-E686-07BB136E4B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507A79-2279-ACA2-0EDC-D44D466AD5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AEEB02-613A-39EC-AE31-E2D1562CEA9D}"/>
              </a:ext>
            </a:extLst>
          </p:cNvPr>
          <p:cNvSpPr>
            <a:spLocks noGrp="1"/>
          </p:cNvSpPr>
          <p:nvPr>
            <p:ph type="dt" sz="half" idx="10"/>
          </p:nvPr>
        </p:nvSpPr>
        <p:spPr/>
        <p:txBody>
          <a:bodyPr/>
          <a:lstStyle/>
          <a:p>
            <a:fld id="{A57EB467-98B1-40CA-B7BB-C4F027A3E6F3}" type="datetimeFigureOut">
              <a:rPr lang="en-US" smtClean="0"/>
              <a:t>12/2/2024</a:t>
            </a:fld>
            <a:endParaRPr lang="en-US"/>
          </a:p>
        </p:txBody>
      </p:sp>
      <p:sp>
        <p:nvSpPr>
          <p:cNvPr id="5" name="Footer Placeholder 4">
            <a:extLst>
              <a:ext uri="{FF2B5EF4-FFF2-40B4-BE49-F238E27FC236}">
                <a16:creationId xmlns:a16="http://schemas.microsoft.com/office/drawing/2014/main" id="{F9B493F8-AC28-3E8C-0D7F-4D12DEB4E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2B3F1-3220-D66B-9351-0F6F31737473}"/>
              </a:ext>
            </a:extLst>
          </p:cNvPr>
          <p:cNvSpPr>
            <a:spLocks noGrp="1"/>
          </p:cNvSpPr>
          <p:nvPr>
            <p:ph type="sldNum" sz="quarter" idx="12"/>
          </p:nvPr>
        </p:nvSpPr>
        <p:spPr/>
        <p:txBody>
          <a:bodyPr/>
          <a:lstStyle/>
          <a:p>
            <a:fld id="{ECDC953F-1AFA-4684-A15C-34E4CD2562FB}" type="slidenum">
              <a:rPr lang="en-US" smtClean="0"/>
              <a:t>‹#›</a:t>
            </a:fld>
            <a:endParaRPr lang="en-US"/>
          </a:p>
        </p:txBody>
      </p:sp>
    </p:spTree>
    <p:extLst>
      <p:ext uri="{BB962C8B-B14F-4D97-AF65-F5344CB8AC3E}">
        <p14:creationId xmlns:p14="http://schemas.microsoft.com/office/powerpoint/2010/main" val="1184280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3FD8DE-E1C7-3665-3E61-95571790C6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7469D8-73B4-2BC3-E884-A5952BE87B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9944F-C006-9DBD-46BA-E00CFB9893D1}"/>
              </a:ext>
            </a:extLst>
          </p:cNvPr>
          <p:cNvSpPr>
            <a:spLocks noGrp="1"/>
          </p:cNvSpPr>
          <p:nvPr>
            <p:ph type="dt" sz="half" idx="10"/>
          </p:nvPr>
        </p:nvSpPr>
        <p:spPr/>
        <p:txBody>
          <a:bodyPr/>
          <a:lstStyle/>
          <a:p>
            <a:fld id="{A57EB467-98B1-40CA-B7BB-C4F027A3E6F3}" type="datetimeFigureOut">
              <a:rPr lang="en-US" smtClean="0"/>
              <a:t>12/2/2024</a:t>
            </a:fld>
            <a:endParaRPr lang="en-US"/>
          </a:p>
        </p:txBody>
      </p:sp>
      <p:sp>
        <p:nvSpPr>
          <p:cNvPr id="5" name="Footer Placeholder 4">
            <a:extLst>
              <a:ext uri="{FF2B5EF4-FFF2-40B4-BE49-F238E27FC236}">
                <a16:creationId xmlns:a16="http://schemas.microsoft.com/office/drawing/2014/main" id="{2EF7E12E-6A49-D119-0A6A-531EBF91A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473FCB-0FFA-CD38-0274-152D6019AB01}"/>
              </a:ext>
            </a:extLst>
          </p:cNvPr>
          <p:cNvSpPr>
            <a:spLocks noGrp="1"/>
          </p:cNvSpPr>
          <p:nvPr>
            <p:ph type="sldNum" sz="quarter" idx="12"/>
          </p:nvPr>
        </p:nvSpPr>
        <p:spPr/>
        <p:txBody>
          <a:bodyPr/>
          <a:lstStyle/>
          <a:p>
            <a:fld id="{ECDC953F-1AFA-4684-A15C-34E4CD2562FB}" type="slidenum">
              <a:rPr lang="en-US" smtClean="0"/>
              <a:t>‹#›</a:t>
            </a:fld>
            <a:endParaRPr lang="en-US"/>
          </a:p>
        </p:txBody>
      </p:sp>
    </p:spTree>
    <p:extLst>
      <p:ext uri="{BB962C8B-B14F-4D97-AF65-F5344CB8AC3E}">
        <p14:creationId xmlns:p14="http://schemas.microsoft.com/office/powerpoint/2010/main" val="501650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E67E-90DC-231B-6B69-C8B5B2FAF1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9EAED-FB55-4E40-79F1-C47710792E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50113-4492-E602-524E-3BA02B68696C}"/>
              </a:ext>
            </a:extLst>
          </p:cNvPr>
          <p:cNvSpPr>
            <a:spLocks noGrp="1"/>
          </p:cNvSpPr>
          <p:nvPr>
            <p:ph type="dt" sz="half" idx="10"/>
          </p:nvPr>
        </p:nvSpPr>
        <p:spPr/>
        <p:txBody>
          <a:bodyPr/>
          <a:lstStyle/>
          <a:p>
            <a:fld id="{A57EB467-98B1-40CA-B7BB-C4F027A3E6F3}" type="datetimeFigureOut">
              <a:rPr lang="en-US" smtClean="0"/>
              <a:t>12/2/2024</a:t>
            </a:fld>
            <a:endParaRPr lang="en-US"/>
          </a:p>
        </p:txBody>
      </p:sp>
      <p:sp>
        <p:nvSpPr>
          <p:cNvPr id="5" name="Footer Placeholder 4">
            <a:extLst>
              <a:ext uri="{FF2B5EF4-FFF2-40B4-BE49-F238E27FC236}">
                <a16:creationId xmlns:a16="http://schemas.microsoft.com/office/drawing/2014/main" id="{9C8FE3C8-4EE8-401E-00A0-EB1B6915E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F2412-8610-2629-6805-BBADA021BB58}"/>
              </a:ext>
            </a:extLst>
          </p:cNvPr>
          <p:cNvSpPr>
            <a:spLocks noGrp="1"/>
          </p:cNvSpPr>
          <p:nvPr>
            <p:ph type="sldNum" sz="quarter" idx="12"/>
          </p:nvPr>
        </p:nvSpPr>
        <p:spPr/>
        <p:txBody>
          <a:bodyPr/>
          <a:lstStyle/>
          <a:p>
            <a:fld id="{ECDC953F-1AFA-4684-A15C-34E4CD2562FB}" type="slidenum">
              <a:rPr lang="en-US" smtClean="0"/>
              <a:t>‹#›</a:t>
            </a:fld>
            <a:endParaRPr lang="en-US"/>
          </a:p>
        </p:txBody>
      </p:sp>
    </p:spTree>
    <p:extLst>
      <p:ext uri="{BB962C8B-B14F-4D97-AF65-F5344CB8AC3E}">
        <p14:creationId xmlns:p14="http://schemas.microsoft.com/office/powerpoint/2010/main" val="203828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B750-BC34-669C-677E-CAFC1F5259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85F9DE-DCBB-0BCA-3CDD-E15A87FAD1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CBD94-1D7E-4559-75AA-358ECD50186F}"/>
              </a:ext>
            </a:extLst>
          </p:cNvPr>
          <p:cNvSpPr>
            <a:spLocks noGrp="1"/>
          </p:cNvSpPr>
          <p:nvPr>
            <p:ph type="dt" sz="half" idx="10"/>
          </p:nvPr>
        </p:nvSpPr>
        <p:spPr/>
        <p:txBody>
          <a:bodyPr/>
          <a:lstStyle/>
          <a:p>
            <a:fld id="{A57EB467-98B1-40CA-B7BB-C4F027A3E6F3}" type="datetimeFigureOut">
              <a:rPr lang="en-US" smtClean="0"/>
              <a:t>12/2/2024</a:t>
            </a:fld>
            <a:endParaRPr lang="en-US"/>
          </a:p>
        </p:txBody>
      </p:sp>
      <p:sp>
        <p:nvSpPr>
          <p:cNvPr id="5" name="Footer Placeholder 4">
            <a:extLst>
              <a:ext uri="{FF2B5EF4-FFF2-40B4-BE49-F238E27FC236}">
                <a16:creationId xmlns:a16="http://schemas.microsoft.com/office/drawing/2014/main" id="{77F1D240-07D4-7ACF-764F-69A60185D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B9CF6-F88A-BE6D-CDB7-4ACB61D4D883}"/>
              </a:ext>
            </a:extLst>
          </p:cNvPr>
          <p:cNvSpPr>
            <a:spLocks noGrp="1"/>
          </p:cNvSpPr>
          <p:nvPr>
            <p:ph type="sldNum" sz="quarter" idx="12"/>
          </p:nvPr>
        </p:nvSpPr>
        <p:spPr/>
        <p:txBody>
          <a:bodyPr/>
          <a:lstStyle/>
          <a:p>
            <a:fld id="{ECDC953F-1AFA-4684-A15C-34E4CD2562FB}" type="slidenum">
              <a:rPr lang="en-US" smtClean="0"/>
              <a:t>‹#›</a:t>
            </a:fld>
            <a:endParaRPr lang="en-US"/>
          </a:p>
        </p:txBody>
      </p:sp>
    </p:spTree>
    <p:extLst>
      <p:ext uri="{BB962C8B-B14F-4D97-AF65-F5344CB8AC3E}">
        <p14:creationId xmlns:p14="http://schemas.microsoft.com/office/powerpoint/2010/main" val="1009781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3165-87B5-B48A-EFC6-C1CC08230D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E90FBF-07CD-9122-5579-27C6D9B5F5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372CCD-60ED-B9FA-9186-F0A542CC7C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9FEC4B-9851-6363-4029-FF6CCD2DE868}"/>
              </a:ext>
            </a:extLst>
          </p:cNvPr>
          <p:cNvSpPr>
            <a:spLocks noGrp="1"/>
          </p:cNvSpPr>
          <p:nvPr>
            <p:ph type="dt" sz="half" idx="10"/>
          </p:nvPr>
        </p:nvSpPr>
        <p:spPr/>
        <p:txBody>
          <a:bodyPr/>
          <a:lstStyle/>
          <a:p>
            <a:fld id="{A57EB467-98B1-40CA-B7BB-C4F027A3E6F3}" type="datetimeFigureOut">
              <a:rPr lang="en-US" smtClean="0"/>
              <a:t>12/2/2024</a:t>
            </a:fld>
            <a:endParaRPr lang="en-US"/>
          </a:p>
        </p:txBody>
      </p:sp>
      <p:sp>
        <p:nvSpPr>
          <p:cNvPr id="6" name="Footer Placeholder 5">
            <a:extLst>
              <a:ext uri="{FF2B5EF4-FFF2-40B4-BE49-F238E27FC236}">
                <a16:creationId xmlns:a16="http://schemas.microsoft.com/office/drawing/2014/main" id="{A84636B3-DEA4-F40C-DD03-721E384118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B5EF25-3414-A137-BC9A-C706CD8A4FB6}"/>
              </a:ext>
            </a:extLst>
          </p:cNvPr>
          <p:cNvSpPr>
            <a:spLocks noGrp="1"/>
          </p:cNvSpPr>
          <p:nvPr>
            <p:ph type="sldNum" sz="quarter" idx="12"/>
          </p:nvPr>
        </p:nvSpPr>
        <p:spPr/>
        <p:txBody>
          <a:bodyPr/>
          <a:lstStyle/>
          <a:p>
            <a:fld id="{ECDC953F-1AFA-4684-A15C-34E4CD2562FB}" type="slidenum">
              <a:rPr lang="en-US" smtClean="0"/>
              <a:t>‹#›</a:t>
            </a:fld>
            <a:endParaRPr lang="en-US"/>
          </a:p>
        </p:txBody>
      </p:sp>
    </p:spTree>
    <p:extLst>
      <p:ext uri="{BB962C8B-B14F-4D97-AF65-F5344CB8AC3E}">
        <p14:creationId xmlns:p14="http://schemas.microsoft.com/office/powerpoint/2010/main" val="323154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9F5C-DD58-490E-2639-CFCBB76539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689FA8-7876-691A-53B0-62BF3A64FC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407152-9B43-BCAB-50AB-9D3BD9E658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F1AD06-6ECE-1DFD-16A9-CFECBB9B57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16A83D-33DE-7821-D115-1AA7670615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0D77D1-8982-727A-CF1B-74A70C4D13CA}"/>
              </a:ext>
            </a:extLst>
          </p:cNvPr>
          <p:cNvSpPr>
            <a:spLocks noGrp="1"/>
          </p:cNvSpPr>
          <p:nvPr>
            <p:ph type="dt" sz="half" idx="10"/>
          </p:nvPr>
        </p:nvSpPr>
        <p:spPr/>
        <p:txBody>
          <a:bodyPr/>
          <a:lstStyle/>
          <a:p>
            <a:fld id="{A57EB467-98B1-40CA-B7BB-C4F027A3E6F3}" type="datetimeFigureOut">
              <a:rPr lang="en-US" smtClean="0"/>
              <a:t>12/2/2024</a:t>
            </a:fld>
            <a:endParaRPr lang="en-US"/>
          </a:p>
        </p:txBody>
      </p:sp>
      <p:sp>
        <p:nvSpPr>
          <p:cNvPr id="8" name="Footer Placeholder 7">
            <a:extLst>
              <a:ext uri="{FF2B5EF4-FFF2-40B4-BE49-F238E27FC236}">
                <a16:creationId xmlns:a16="http://schemas.microsoft.com/office/drawing/2014/main" id="{9193541F-07E4-8D80-36D2-EA9F8FE3A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622422-6CFB-F27A-DBD0-FC9C02AF7309}"/>
              </a:ext>
            </a:extLst>
          </p:cNvPr>
          <p:cNvSpPr>
            <a:spLocks noGrp="1"/>
          </p:cNvSpPr>
          <p:nvPr>
            <p:ph type="sldNum" sz="quarter" idx="12"/>
          </p:nvPr>
        </p:nvSpPr>
        <p:spPr/>
        <p:txBody>
          <a:bodyPr/>
          <a:lstStyle/>
          <a:p>
            <a:fld id="{ECDC953F-1AFA-4684-A15C-34E4CD2562FB}" type="slidenum">
              <a:rPr lang="en-US" smtClean="0"/>
              <a:t>‹#›</a:t>
            </a:fld>
            <a:endParaRPr lang="en-US"/>
          </a:p>
        </p:txBody>
      </p:sp>
    </p:spTree>
    <p:extLst>
      <p:ext uri="{BB962C8B-B14F-4D97-AF65-F5344CB8AC3E}">
        <p14:creationId xmlns:p14="http://schemas.microsoft.com/office/powerpoint/2010/main" val="2957351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FB3D-86D3-BB49-FD4E-D15DA2D2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0174D1-810F-3945-5C97-5AA550536FD6}"/>
              </a:ext>
            </a:extLst>
          </p:cNvPr>
          <p:cNvSpPr>
            <a:spLocks noGrp="1"/>
          </p:cNvSpPr>
          <p:nvPr>
            <p:ph type="dt" sz="half" idx="10"/>
          </p:nvPr>
        </p:nvSpPr>
        <p:spPr/>
        <p:txBody>
          <a:bodyPr/>
          <a:lstStyle/>
          <a:p>
            <a:fld id="{A57EB467-98B1-40CA-B7BB-C4F027A3E6F3}" type="datetimeFigureOut">
              <a:rPr lang="en-US" smtClean="0"/>
              <a:t>12/2/2024</a:t>
            </a:fld>
            <a:endParaRPr lang="en-US"/>
          </a:p>
        </p:txBody>
      </p:sp>
      <p:sp>
        <p:nvSpPr>
          <p:cNvPr id="4" name="Footer Placeholder 3">
            <a:extLst>
              <a:ext uri="{FF2B5EF4-FFF2-40B4-BE49-F238E27FC236}">
                <a16:creationId xmlns:a16="http://schemas.microsoft.com/office/drawing/2014/main" id="{B9A39A2D-8BA2-A29D-AA1E-9306D4FF0D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87F99B-14AB-CFF5-95B9-650B6863472D}"/>
              </a:ext>
            </a:extLst>
          </p:cNvPr>
          <p:cNvSpPr>
            <a:spLocks noGrp="1"/>
          </p:cNvSpPr>
          <p:nvPr>
            <p:ph type="sldNum" sz="quarter" idx="12"/>
          </p:nvPr>
        </p:nvSpPr>
        <p:spPr/>
        <p:txBody>
          <a:bodyPr/>
          <a:lstStyle/>
          <a:p>
            <a:fld id="{ECDC953F-1AFA-4684-A15C-34E4CD2562FB}" type="slidenum">
              <a:rPr lang="en-US" smtClean="0"/>
              <a:t>‹#›</a:t>
            </a:fld>
            <a:endParaRPr lang="en-US"/>
          </a:p>
        </p:txBody>
      </p:sp>
    </p:spTree>
    <p:extLst>
      <p:ext uri="{BB962C8B-B14F-4D97-AF65-F5344CB8AC3E}">
        <p14:creationId xmlns:p14="http://schemas.microsoft.com/office/powerpoint/2010/main" val="2494377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E92D25-4F89-CBC4-D057-AAE0A041EE38}"/>
              </a:ext>
            </a:extLst>
          </p:cNvPr>
          <p:cNvSpPr>
            <a:spLocks noGrp="1"/>
          </p:cNvSpPr>
          <p:nvPr>
            <p:ph type="dt" sz="half" idx="10"/>
          </p:nvPr>
        </p:nvSpPr>
        <p:spPr/>
        <p:txBody>
          <a:bodyPr/>
          <a:lstStyle/>
          <a:p>
            <a:fld id="{A57EB467-98B1-40CA-B7BB-C4F027A3E6F3}" type="datetimeFigureOut">
              <a:rPr lang="en-US" smtClean="0"/>
              <a:t>12/2/2024</a:t>
            </a:fld>
            <a:endParaRPr lang="en-US"/>
          </a:p>
        </p:txBody>
      </p:sp>
      <p:sp>
        <p:nvSpPr>
          <p:cNvPr id="3" name="Footer Placeholder 2">
            <a:extLst>
              <a:ext uri="{FF2B5EF4-FFF2-40B4-BE49-F238E27FC236}">
                <a16:creationId xmlns:a16="http://schemas.microsoft.com/office/drawing/2014/main" id="{C8F150C7-6486-65F5-F3C4-5DA2CD7FA8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9EA35-ABAB-5619-A04A-F3A4325C2BB2}"/>
              </a:ext>
            </a:extLst>
          </p:cNvPr>
          <p:cNvSpPr>
            <a:spLocks noGrp="1"/>
          </p:cNvSpPr>
          <p:nvPr>
            <p:ph type="sldNum" sz="quarter" idx="12"/>
          </p:nvPr>
        </p:nvSpPr>
        <p:spPr/>
        <p:txBody>
          <a:bodyPr/>
          <a:lstStyle/>
          <a:p>
            <a:fld id="{ECDC953F-1AFA-4684-A15C-34E4CD2562FB}" type="slidenum">
              <a:rPr lang="en-US" smtClean="0"/>
              <a:t>‹#›</a:t>
            </a:fld>
            <a:endParaRPr lang="en-US"/>
          </a:p>
        </p:txBody>
      </p:sp>
    </p:spTree>
    <p:extLst>
      <p:ext uri="{BB962C8B-B14F-4D97-AF65-F5344CB8AC3E}">
        <p14:creationId xmlns:p14="http://schemas.microsoft.com/office/powerpoint/2010/main" val="9926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7247C-2C38-8F98-535A-0620115C19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2607C2-D051-DB4E-8AE3-A4552C6D1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9006E8-9BD5-5F88-2000-1D4D2F36E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F53C70-6186-8A03-ACEC-7F418BEDDB78}"/>
              </a:ext>
            </a:extLst>
          </p:cNvPr>
          <p:cNvSpPr>
            <a:spLocks noGrp="1"/>
          </p:cNvSpPr>
          <p:nvPr>
            <p:ph type="dt" sz="half" idx="10"/>
          </p:nvPr>
        </p:nvSpPr>
        <p:spPr/>
        <p:txBody>
          <a:bodyPr/>
          <a:lstStyle/>
          <a:p>
            <a:fld id="{A57EB467-98B1-40CA-B7BB-C4F027A3E6F3}" type="datetimeFigureOut">
              <a:rPr lang="en-US" smtClean="0"/>
              <a:t>12/2/2024</a:t>
            </a:fld>
            <a:endParaRPr lang="en-US"/>
          </a:p>
        </p:txBody>
      </p:sp>
      <p:sp>
        <p:nvSpPr>
          <p:cNvPr id="6" name="Footer Placeholder 5">
            <a:extLst>
              <a:ext uri="{FF2B5EF4-FFF2-40B4-BE49-F238E27FC236}">
                <a16:creationId xmlns:a16="http://schemas.microsoft.com/office/drawing/2014/main" id="{801FF907-9F96-1749-31FB-BDF32E54B1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F1CF90-FDA4-387C-0A23-A32756F80864}"/>
              </a:ext>
            </a:extLst>
          </p:cNvPr>
          <p:cNvSpPr>
            <a:spLocks noGrp="1"/>
          </p:cNvSpPr>
          <p:nvPr>
            <p:ph type="sldNum" sz="quarter" idx="12"/>
          </p:nvPr>
        </p:nvSpPr>
        <p:spPr/>
        <p:txBody>
          <a:bodyPr/>
          <a:lstStyle/>
          <a:p>
            <a:fld id="{ECDC953F-1AFA-4684-A15C-34E4CD2562FB}" type="slidenum">
              <a:rPr lang="en-US" smtClean="0"/>
              <a:t>‹#›</a:t>
            </a:fld>
            <a:endParaRPr lang="en-US"/>
          </a:p>
        </p:txBody>
      </p:sp>
    </p:spTree>
    <p:extLst>
      <p:ext uri="{BB962C8B-B14F-4D97-AF65-F5344CB8AC3E}">
        <p14:creationId xmlns:p14="http://schemas.microsoft.com/office/powerpoint/2010/main" val="291734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AAC9-AD7C-9D25-C9D3-3D48DD92E0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FF1D0F-DC4A-BBAC-02C1-EACE3C6E3C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E398CB-266F-B1C0-6F52-30517DABC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C1B017-49BE-6B52-2C78-849C32F796BC}"/>
              </a:ext>
            </a:extLst>
          </p:cNvPr>
          <p:cNvSpPr>
            <a:spLocks noGrp="1"/>
          </p:cNvSpPr>
          <p:nvPr>
            <p:ph type="dt" sz="half" idx="10"/>
          </p:nvPr>
        </p:nvSpPr>
        <p:spPr/>
        <p:txBody>
          <a:bodyPr/>
          <a:lstStyle/>
          <a:p>
            <a:fld id="{A57EB467-98B1-40CA-B7BB-C4F027A3E6F3}" type="datetimeFigureOut">
              <a:rPr lang="en-US" smtClean="0"/>
              <a:t>12/2/2024</a:t>
            </a:fld>
            <a:endParaRPr lang="en-US"/>
          </a:p>
        </p:txBody>
      </p:sp>
      <p:sp>
        <p:nvSpPr>
          <p:cNvPr id="6" name="Footer Placeholder 5">
            <a:extLst>
              <a:ext uri="{FF2B5EF4-FFF2-40B4-BE49-F238E27FC236}">
                <a16:creationId xmlns:a16="http://schemas.microsoft.com/office/drawing/2014/main" id="{C342FFC8-FE75-A1D9-BC1B-3834E48FF7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0911B2-3849-040F-2606-D08BFAB474E6}"/>
              </a:ext>
            </a:extLst>
          </p:cNvPr>
          <p:cNvSpPr>
            <a:spLocks noGrp="1"/>
          </p:cNvSpPr>
          <p:nvPr>
            <p:ph type="sldNum" sz="quarter" idx="12"/>
          </p:nvPr>
        </p:nvSpPr>
        <p:spPr/>
        <p:txBody>
          <a:bodyPr/>
          <a:lstStyle/>
          <a:p>
            <a:fld id="{ECDC953F-1AFA-4684-A15C-34E4CD2562FB}" type="slidenum">
              <a:rPr lang="en-US" smtClean="0"/>
              <a:t>‹#›</a:t>
            </a:fld>
            <a:endParaRPr lang="en-US"/>
          </a:p>
        </p:txBody>
      </p:sp>
    </p:spTree>
    <p:extLst>
      <p:ext uri="{BB962C8B-B14F-4D97-AF65-F5344CB8AC3E}">
        <p14:creationId xmlns:p14="http://schemas.microsoft.com/office/powerpoint/2010/main" val="2157260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03EF8F-EFE6-D183-1C4E-0275ADD467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DD2A82-21A6-C629-CD82-C0D5CB81D5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0D856-D74E-7141-84B9-9E5BE49D86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EB467-98B1-40CA-B7BB-C4F027A3E6F3}" type="datetimeFigureOut">
              <a:rPr lang="en-US" smtClean="0"/>
              <a:t>12/2/2024</a:t>
            </a:fld>
            <a:endParaRPr lang="en-US"/>
          </a:p>
        </p:txBody>
      </p:sp>
      <p:sp>
        <p:nvSpPr>
          <p:cNvPr id="5" name="Footer Placeholder 4">
            <a:extLst>
              <a:ext uri="{FF2B5EF4-FFF2-40B4-BE49-F238E27FC236}">
                <a16:creationId xmlns:a16="http://schemas.microsoft.com/office/drawing/2014/main" id="{2974C365-A447-20E9-18D3-301EB7E796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8F96D3-C316-538A-EC3A-D48559C6EC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C953F-1AFA-4684-A15C-34E4CD2562FB}" type="slidenum">
              <a:rPr lang="en-US" smtClean="0"/>
              <a:t>‹#›</a:t>
            </a:fld>
            <a:endParaRPr lang="en-US"/>
          </a:p>
        </p:txBody>
      </p:sp>
    </p:spTree>
    <p:extLst>
      <p:ext uri="{BB962C8B-B14F-4D97-AF65-F5344CB8AC3E}">
        <p14:creationId xmlns:p14="http://schemas.microsoft.com/office/powerpoint/2010/main" val="298675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D2F33-6F6B-BF18-F74F-DBA6A998F1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CBD6B3-052A-B6BF-1249-BFB0B263E004}"/>
              </a:ext>
            </a:extLst>
          </p:cNvPr>
          <p:cNvSpPr>
            <a:spLocks noGrp="1"/>
          </p:cNvSpPr>
          <p:nvPr>
            <p:ph type="title"/>
          </p:nvPr>
        </p:nvSpPr>
        <p:spPr>
          <a:xfrm>
            <a:off x="838199" y="86142"/>
            <a:ext cx="10515600" cy="594895"/>
          </a:xfrm>
        </p:spPr>
        <p:txBody>
          <a:bodyPr>
            <a:normAutofit/>
          </a:bodyPr>
          <a:lstStyle/>
          <a:p>
            <a:r>
              <a:rPr lang="en-US" sz="3200" b="1" dirty="0">
                <a:latin typeface="Times New Roman" panose="02020603050405020304" pitchFamily="18" charset="0"/>
                <a:cs typeface="Times New Roman" panose="02020603050405020304" pitchFamily="18" charset="0"/>
              </a:rPr>
              <a:t>				Data visualization</a:t>
            </a:r>
          </a:p>
        </p:txBody>
      </p:sp>
      <p:sp>
        <p:nvSpPr>
          <p:cNvPr id="3" name="Content Placeholder 2">
            <a:extLst>
              <a:ext uri="{FF2B5EF4-FFF2-40B4-BE49-F238E27FC236}">
                <a16:creationId xmlns:a16="http://schemas.microsoft.com/office/drawing/2014/main" id="{154EF31E-7907-4537-37C8-AAB214E77C63}"/>
              </a:ext>
            </a:extLst>
          </p:cNvPr>
          <p:cNvSpPr>
            <a:spLocks noGrp="1"/>
          </p:cNvSpPr>
          <p:nvPr>
            <p:ph idx="1"/>
          </p:nvPr>
        </p:nvSpPr>
        <p:spPr>
          <a:xfrm>
            <a:off x="838199" y="681037"/>
            <a:ext cx="10515600" cy="5585292"/>
          </a:xfrm>
        </p:spPr>
        <p:txBody>
          <a:bodyPr/>
          <a:lstStyle/>
          <a:p>
            <a:r>
              <a:rPr lang="en-US" b="0" dirty="0">
                <a:effectLst/>
                <a:latin typeface="Times New Roman" panose="02020603050405020304" pitchFamily="18" charset="0"/>
                <a:cs typeface="Times New Roman" panose="02020603050405020304" pitchFamily="18" charset="0"/>
              </a:rPr>
              <a:t>Loan Information Columns charts</a:t>
            </a:r>
          </a:p>
          <a:p>
            <a:endParaRPr lang="en-US" dirty="0"/>
          </a:p>
        </p:txBody>
      </p:sp>
      <p:pic>
        <p:nvPicPr>
          <p:cNvPr id="5" name="Picture 4">
            <a:extLst>
              <a:ext uri="{FF2B5EF4-FFF2-40B4-BE49-F238E27FC236}">
                <a16:creationId xmlns:a16="http://schemas.microsoft.com/office/drawing/2014/main" id="{2221E563-171A-E8A3-3F6B-A9D9A9A90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939" y="1197968"/>
            <a:ext cx="9450119" cy="3965702"/>
          </a:xfrm>
          <a:prstGeom prst="rect">
            <a:avLst/>
          </a:prstGeom>
        </p:spPr>
      </p:pic>
      <p:sp>
        <p:nvSpPr>
          <p:cNvPr id="12" name="TextBox 11">
            <a:extLst>
              <a:ext uri="{FF2B5EF4-FFF2-40B4-BE49-F238E27FC236}">
                <a16:creationId xmlns:a16="http://schemas.microsoft.com/office/drawing/2014/main" id="{2E4E24D9-49EF-E68B-76F4-7733B16F2CDD}"/>
              </a:ext>
            </a:extLst>
          </p:cNvPr>
          <p:cNvSpPr txBox="1"/>
          <p:nvPr/>
        </p:nvSpPr>
        <p:spPr>
          <a:xfrm>
            <a:off x="838199" y="5203302"/>
            <a:ext cx="11020926"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Visualizing the distribution of "Loan Amount" against "Customer Loan Status Rating," where 0 and 1 represent different customer ratings. The plot highlights that loan amounts for both ratings are centered around similar medians but show differences in their spread and outliers.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631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F4730-1AA5-3F06-4402-26D49D3CBC82}"/>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88FE08-6C4A-C423-3D58-0477F7DD3A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3655" y="292660"/>
            <a:ext cx="9024690" cy="4351338"/>
          </a:xfrm>
        </p:spPr>
      </p:pic>
    </p:spTree>
    <p:extLst>
      <p:ext uri="{BB962C8B-B14F-4D97-AF65-F5344CB8AC3E}">
        <p14:creationId xmlns:p14="http://schemas.microsoft.com/office/powerpoint/2010/main" val="1832035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4ECF2-D941-AFC5-2A93-CBF8BF3D1141}"/>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BD3C38-FD72-9EB9-8CF8-78829DD27A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392" y="203013"/>
            <a:ext cx="8901216" cy="4351338"/>
          </a:xfrm>
        </p:spPr>
      </p:pic>
    </p:spTree>
    <p:extLst>
      <p:ext uri="{BB962C8B-B14F-4D97-AF65-F5344CB8AC3E}">
        <p14:creationId xmlns:p14="http://schemas.microsoft.com/office/powerpoint/2010/main" val="3930947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641BD-623A-D5FD-22D8-0B72FB69DE06}"/>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9DC8FF7-8F7D-4E5A-B5E6-26C5D17D25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300" y="292661"/>
            <a:ext cx="9283400" cy="4351338"/>
          </a:xfrm>
        </p:spPr>
      </p:pic>
    </p:spTree>
    <p:extLst>
      <p:ext uri="{BB962C8B-B14F-4D97-AF65-F5344CB8AC3E}">
        <p14:creationId xmlns:p14="http://schemas.microsoft.com/office/powerpoint/2010/main" val="508633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74536-8F4C-DA1B-6939-62397E77BEC7}"/>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54AFBC4-E77B-4FDD-18CC-85B93D6B8F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1071" y="238872"/>
            <a:ext cx="9229857" cy="4351338"/>
          </a:xfrm>
        </p:spPr>
      </p:pic>
    </p:spTree>
    <p:extLst>
      <p:ext uri="{BB962C8B-B14F-4D97-AF65-F5344CB8AC3E}">
        <p14:creationId xmlns:p14="http://schemas.microsoft.com/office/powerpoint/2010/main" val="3017609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8D00D-3A9B-99C5-C4D2-C6865440B47F}"/>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EF2B7F5-98DB-B311-4287-E2B3F3706E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6246" y="696072"/>
            <a:ext cx="5679508" cy="4351338"/>
          </a:xfrm>
        </p:spPr>
      </p:pic>
      <p:sp>
        <p:nvSpPr>
          <p:cNvPr id="8" name="TextBox 7">
            <a:extLst>
              <a:ext uri="{FF2B5EF4-FFF2-40B4-BE49-F238E27FC236}">
                <a16:creationId xmlns:a16="http://schemas.microsoft.com/office/drawing/2014/main" id="{94636EE4-51CF-4B4B-4029-B609B80B44E4}"/>
              </a:ext>
            </a:extLst>
          </p:cNvPr>
          <p:cNvSpPr txBox="1"/>
          <p:nvPr/>
        </p:nvSpPr>
        <p:spPr>
          <a:xfrm>
            <a:off x="654423" y="146865"/>
            <a:ext cx="6194612" cy="800219"/>
          </a:xfrm>
          <a:prstGeom prst="rect">
            <a:avLst/>
          </a:prstGeom>
          <a:noFill/>
        </p:spPr>
        <p:txBody>
          <a:bodyPr wrap="square" rtlCol="0">
            <a:spAutoFit/>
          </a:bodyPr>
          <a:lstStyle/>
          <a:p>
            <a:r>
              <a:rPr lang="en-US" sz="2800" b="0" dirty="0">
                <a:solidFill>
                  <a:srgbClr val="6AA94F"/>
                </a:solidFill>
                <a:effectLst/>
                <a:latin typeface="Times New Roman" panose="02020603050405020304" pitchFamily="18" charset="0"/>
                <a:cs typeface="Times New Roman" panose="02020603050405020304" pitchFamily="18" charset="0"/>
              </a:rPr>
              <a:t>Borrower</a:t>
            </a:r>
            <a:r>
              <a:rPr lang="en-US" sz="2800" dirty="0">
                <a:solidFill>
                  <a:srgbClr val="6AA94F"/>
                </a:solidFill>
                <a:latin typeface="Times New Roman" panose="02020603050405020304" pitchFamily="18" charset="0"/>
                <a:cs typeface="Times New Roman" panose="02020603050405020304" pitchFamily="18" charset="0"/>
              </a:rPr>
              <a:t> </a:t>
            </a:r>
            <a:r>
              <a:rPr lang="en-US" sz="2800" b="0" dirty="0">
                <a:solidFill>
                  <a:srgbClr val="6AA94F"/>
                </a:solidFill>
                <a:effectLst/>
                <a:latin typeface="Times New Roman" panose="02020603050405020304" pitchFamily="18" charset="0"/>
                <a:cs typeface="Times New Roman" panose="02020603050405020304" pitchFamily="18" charset="0"/>
              </a:rPr>
              <a:t>Information charts</a:t>
            </a:r>
            <a:endParaRPr lang="en-US" sz="2800" b="0" dirty="0">
              <a:solidFill>
                <a:srgbClr val="D4D4D4"/>
              </a:solidFill>
              <a:effectLst/>
              <a:latin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C916275F-4177-6F99-86B4-80B774799172}"/>
              </a:ext>
            </a:extLst>
          </p:cNvPr>
          <p:cNvSpPr txBox="1"/>
          <p:nvPr/>
        </p:nvSpPr>
        <p:spPr>
          <a:xfrm>
            <a:off x="946484" y="5047410"/>
            <a:ext cx="10507579"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relationship between "Borrower Annual Income" and "Loan Grade," with colors indicating income levels. The plot highlights a concentration of lower-income borrowers and a few high-income outliers, with a syncing issue.</a:t>
            </a:r>
          </a:p>
          <a:p>
            <a:endParaRPr lang="en-US" dirty="0"/>
          </a:p>
        </p:txBody>
      </p:sp>
    </p:spTree>
    <p:extLst>
      <p:ext uri="{BB962C8B-B14F-4D97-AF65-F5344CB8AC3E}">
        <p14:creationId xmlns:p14="http://schemas.microsoft.com/office/powerpoint/2010/main" val="3031298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EF196-392B-3A96-3778-22ACA5BEEE82}"/>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9EA4624-0A41-B7FE-C246-352DE2ACB9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6246" y="328519"/>
            <a:ext cx="5679508" cy="4351338"/>
          </a:xfrm>
        </p:spPr>
      </p:pic>
    </p:spTree>
    <p:extLst>
      <p:ext uri="{BB962C8B-B14F-4D97-AF65-F5344CB8AC3E}">
        <p14:creationId xmlns:p14="http://schemas.microsoft.com/office/powerpoint/2010/main" val="354965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3A705-55BD-CB86-D7E9-343421A27407}"/>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B22BC17-A35A-8132-C715-86455F17D3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6246" y="283696"/>
            <a:ext cx="5679508" cy="4351338"/>
          </a:xfrm>
        </p:spPr>
      </p:pic>
    </p:spTree>
    <p:extLst>
      <p:ext uri="{BB962C8B-B14F-4D97-AF65-F5344CB8AC3E}">
        <p14:creationId xmlns:p14="http://schemas.microsoft.com/office/powerpoint/2010/main" val="365076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B600F-6C22-03A8-404F-60988CE85C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142475-A7A7-8245-0C4C-AF01A2379B4F}"/>
              </a:ext>
            </a:extLst>
          </p:cNvPr>
          <p:cNvSpPr>
            <a:spLocks noGrp="1"/>
          </p:cNvSpPr>
          <p:nvPr>
            <p:ph type="title"/>
          </p:nvPr>
        </p:nvSpPr>
        <p:spPr>
          <a:xfrm>
            <a:off x="838200" y="365125"/>
            <a:ext cx="10515600" cy="603063"/>
          </a:xfrm>
        </p:spPr>
        <p:txBody>
          <a:bodyPr>
            <a:normAutofit fontScale="90000"/>
          </a:bodyPr>
          <a:lstStyle/>
          <a:p>
            <a:r>
              <a:rPr lang="en-US" sz="2800" dirty="0">
                <a:solidFill>
                  <a:srgbClr val="6AA94F"/>
                </a:solidFill>
                <a:latin typeface="Times New Roman" panose="02020603050405020304" pitchFamily="18" charset="0"/>
                <a:cs typeface="Times New Roman" panose="02020603050405020304" pitchFamily="18" charset="0"/>
              </a:rPr>
              <a:t>B</a:t>
            </a:r>
            <a:r>
              <a:rPr lang="en-US" sz="2800" b="0" dirty="0">
                <a:solidFill>
                  <a:srgbClr val="6AA94F"/>
                </a:solidFill>
                <a:effectLst/>
                <a:latin typeface="Times New Roman" panose="02020603050405020304" pitchFamily="18" charset="0"/>
                <a:cs typeface="Times New Roman" panose="02020603050405020304" pitchFamily="18" charset="0"/>
              </a:rPr>
              <a:t>orrower's income verification charts</a:t>
            </a:r>
            <a:br>
              <a:rPr lang="en-US" b="0" dirty="0">
                <a:solidFill>
                  <a:srgbClr val="D4D4D4"/>
                </a:solidFill>
                <a:effectLst/>
                <a:latin typeface="Courier New" panose="02070309020205020404" pitchFamily="49" charset="0"/>
              </a:rPr>
            </a:br>
            <a:endParaRPr lang="en-US" dirty="0"/>
          </a:p>
        </p:txBody>
      </p:sp>
      <p:pic>
        <p:nvPicPr>
          <p:cNvPr id="5" name="Content Placeholder 4">
            <a:extLst>
              <a:ext uri="{FF2B5EF4-FFF2-40B4-BE49-F238E27FC236}">
                <a16:creationId xmlns:a16="http://schemas.microsoft.com/office/drawing/2014/main" id="{919A0020-27B3-BE92-7D54-3F38E50693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031" y="731931"/>
            <a:ext cx="7275161" cy="4351338"/>
          </a:xfrm>
        </p:spPr>
      </p:pic>
    </p:spTree>
    <p:extLst>
      <p:ext uri="{BB962C8B-B14F-4D97-AF65-F5344CB8AC3E}">
        <p14:creationId xmlns:p14="http://schemas.microsoft.com/office/powerpoint/2010/main" val="2394164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54B0C-4301-F5D8-3C0F-BE44DEEABD1F}"/>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CF8B6C6-4BB3-1198-F249-8DB747A961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6246" y="220943"/>
            <a:ext cx="5679508" cy="4351338"/>
          </a:xfrm>
        </p:spPr>
      </p:pic>
    </p:spTree>
    <p:extLst>
      <p:ext uri="{BB962C8B-B14F-4D97-AF65-F5344CB8AC3E}">
        <p14:creationId xmlns:p14="http://schemas.microsoft.com/office/powerpoint/2010/main" val="3377292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91F2B-435D-5D63-1F61-110F286684C7}"/>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D0F8E08-08CD-7685-D289-75E9DAF2EB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6246" y="229907"/>
            <a:ext cx="5679508" cy="4351338"/>
          </a:xfrm>
        </p:spPr>
      </p:pic>
    </p:spTree>
    <p:extLst>
      <p:ext uri="{BB962C8B-B14F-4D97-AF65-F5344CB8AC3E}">
        <p14:creationId xmlns:p14="http://schemas.microsoft.com/office/powerpoint/2010/main" val="333866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D748FB-DC14-32E0-0277-3A0847AB43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895" y="373482"/>
            <a:ext cx="8449691" cy="4351338"/>
          </a:xfrm>
        </p:spPr>
      </p:pic>
      <p:sp>
        <p:nvSpPr>
          <p:cNvPr id="6" name="TextBox 5">
            <a:extLst>
              <a:ext uri="{FF2B5EF4-FFF2-40B4-BE49-F238E27FC236}">
                <a16:creationId xmlns:a16="http://schemas.microsoft.com/office/drawing/2014/main" id="{054AA34C-2A64-51E5-9C7C-1217C64FAD10}"/>
              </a:ext>
            </a:extLst>
          </p:cNvPr>
          <p:cNvSpPr txBox="1"/>
          <p:nvPr/>
        </p:nvSpPr>
        <p:spPr>
          <a:xfrm>
            <a:off x="737937" y="5085347"/>
            <a:ext cx="10716126" cy="1200329"/>
          </a:xfrm>
          <a:prstGeom prst="rect">
            <a:avLst/>
          </a:prstGeom>
          <a:noFill/>
        </p:spPr>
        <p:txBody>
          <a:bodyPr wrap="square" rtlCol="0">
            <a:spAutoFit/>
          </a:bodyPr>
          <a:lstStyle/>
          <a:p>
            <a:r>
              <a:rPr lang="en-US" b="0" dirty="0">
                <a:effectLst/>
                <a:latin typeface="Times New Roman" panose="02020603050405020304" pitchFamily="18" charset="0"/>
                <a:cs typeface="Times New Roman" panose="02020603050405020304" pitchFamily="18" charset="0"/>
              </a:rPr>
              <a:t>The distribution of "Funded Amount by Investors" against "Loan Amount," showing how funded amounts vary across different loan sizes. It likely highlights the central tendency, spread, and any potential outliers, indicating whether funded amounts are closely aligned or vary significantly with loan amounts.</a:t>
            </a:r>
          </a:p>
          <a:p>
            <a:endParaRPr lang="en-US" dirty="0"/>
          </a:p>
        </p:txBody>
      </p:sp>
    </p:spTree>
    <p:extLst>
      <p:ext uri="{BB962C8B-B14F-4D97-AF65-F5344CB8AC3E}">
        <p14:creationId xmlns:p14="http://schemas.microsoft.com/office/powerpoint/2010/main" val="1336685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C8620-BB68-3BA8-2AB3-A6DE74432DCB}"/>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B66EBD-15F1-FF1B-8C63-B66EBBCED7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6246" y="238872"/>
            <a:ext cx="5679508" cy="4351338"/>
          </a:xfrm>
        </p:spPr>
      </p:pic>
    </p:spTree>
    <p:extLst>
      <p:ext uri="{BB962C8B-B14F-4D97-AF65-F5344CB8AC3E}">
        <p14:creationId xmlns:p14="http://schemas.microsoft.com/office/powerpoint/2010/main" val="4195422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42F36-EE33-9FFD-3FF5-2A417D94FE6A}"/>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526EB5-E782-4718-5CA4-13D7DCBB49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6246" y="301625"/>
            <a:ext cx="5679508" cy="4351338"/>
          </a:xfrm>
        </p:spPr>
      </p:pic>
    </p:spTree>
    <p:extLst>
      <p:ext uri="{BB962C8B-B14F-4D97-AF65-F5344CB8AC3E}">
        <p14:creationId xmlns:p14="http://schemas.microsoft.com/office/powerpoint/2010/main" val="3735704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1C18B-08FF-D755-0A8A-B2BC99A8238D}"/>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DC7F71-9003-7CB7-9900-5AD69EA5E6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6246" y="247836"/>
            <a:ext cx="5679508" cy="4351338"/>
          </a:xfrm>
        </p:spPr>
      </p:pic>
    </p:spTree>
    <p:extLst>
      <p:ext uri="{BB962C8B-B14F-4D97-AF65-F5344CB8AC3E}">
        <p14:creationId xmlns:p14="http://schemas.microsoft.com/office/powerpoint/2010/main" val="1674080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10D2E-2AF6-56F0-3DC6-C4D2EF045883}"/>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E7C8E8-F99A-AFE2-57AB-75A862507D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6246" y="283696"/>
            <a:ext cx="5679508" cy="4351338"/>
          </a:xfrm>
        </p:spPr>
      </p:pic>
    </p:spTree>
    <p:extLst>
      <p:ext uri="{BB962C8B-B14F-4D97-AF65-F5344CB8AC3E}">
        <p14:creationId xmlns:p14="http://schemas.microsoft.com/office/powerpoint/2010/main" val="932101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39F4C-6A25-FF93-4055-DAC9FD95982F}"/>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670116-5FC8-B5E5-7C22-F943B3704C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6246" y="310589"/>
            <a:ext cx="5679508" cy="4351338"/>
          </a:xfrm>
        </p:spPr>
      </p:pic>
    </p:spTree>
    <p:extLst>
      <p:ext uri="{BB962C8B-B14F-4D97-AF65-F5344CB8AC3E}">
        <p14:creationId xmlns:p14="http://schemas.microsoft.com/office/powerpoint/2010/main" val="1709494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6DA4E-D76A-0748-B29F-8806EEB5C126}"/>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6701E15-799A-FE11-9709-A73243A3F1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6246" y="247837"/>
            <a:ext cx="5679508" cy="4351338"/>
          </a:xfrm>
        </p:spPr>
      </p:pic>
    </p:spTree>
    <p:extLst>
      <p:ext uri="{BB962C8B-B14F-4D97-AF65-F5344CB8AC3E}">
        <p14:creationId xmlns:p14="http://schemas.microsoft.com/office/powerpoint/2010/main" val="4150068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CA86F-7D88-76C8-34D2-4E88393B555D}"/>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4ECB29-4D1F-CD73-8AED-986E600077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8497" y="274730"/>
            <a:ext cx="8636369" cy="4351338"/>
          </a:xfrm>
        </p:spPr>
      </p:pic>
      <p:sp>
        <p:nvSpPr>
          <p:cNvPr id="6" name="TextBox 5">
            <a:extLst>
              <a:ext uri="{FF2B5EF4-FFF2-40B4-BE49-F238E27FC236}">
                <a16:creationId xmlns:a16="http://schemas.microsoft.com/office/drawing/2014/main" id="{388ABFF1-F886-D597-15E3-F1D2273EE1D7}"/>
              </a:ext>
            </a:extLst>
          </p:cNvPr>
          <p:cNvSpPr txBox="1"/>
          <p:nvPr/>
        </p:nvSpPr>
        <p:spPr>
          <a:xfrm>
            <a:off x="946484" y="4844715"/>
            <a:ext cx="10780295" cy="1200329"/>
          </a:xfrm>
          <a:prstGeom prst="rect">
            <a:avLst/>
          </a:prstGeom>
          <a:noFill/>
        </p:spPr>
        <p:txBody>
          <a:bodyPr wrap="square" rtlCol="0">
            <a:spAutoFit/>
          </a:bodyPr>
          <a:lstStyle/>
          <a:p>
            <a:r>
              <a:rPr lang="en-US" b="0" dirty="0">
                <a:effectLst/>
                <a:latin typeface="Times New Roman" panose="02020603050405020304" pitchFamily="18" charset="0"/>
                <a:cs typeface="Times New Roman" panose="02020603050405020304" pitchFamily="18" charset="0"/>
              </a:rPr>
              <a:t>The distribution of "Loan Funded Investors" based on the "Funded Amount by Investors," showing how investor contributions vary across different funded amounts. It likely reveals patterns such as the median contribution, the spread of values, and any outliers, indicating the relationship between funding levels and investor participation.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07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4A302-7DA9-C93C-4AAC-591DB4325A5E}"/>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617EC8-F2BF-1786-C558-3C2CE0A267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9902" y="220943"/>
            <a:ext cx="8372195" cy="4351338"/>
          </a:xfrm>
        </p:spPr>
      </p:pic>
    </p:spTree>
    <p:extLst>
      <p:ext uri="{BB962C8B-B14F-4D97-AF65-F5344CB8AC3E}">
        <p14:creationId xmlns:p14="http://schemas.microsoft.com/office/powerpoint/2010/main" val="211874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9E533-736B-961A-37A1-21FAB6CF7E7C}"/>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AD01ED5-C1D3-D20C-D1A6-6E8DB6568E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8130" y="238872"/>
            <a:ext cx="8875740" cy="4351338"/>
          </a:xfrm>
        </p:spPr>
      </p:pic>
    </p:spTree>
    <p:extLst>
      <p:ext uri="{BB962C8B-B14F-4D97-AF65-F5344CB8AC3E}">
        <p14:creationId xmlns:p14="http://schemas.microsoft.com/office/powerpoint/2010/main" val="202178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D7055-B5EF-12FA-8DA1-A69FB52356EA}"/>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626F05-EF35-E03A-3963-DF1CFCF0CD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6036" y="301625"/>
            <a:ext cx="9119928" cy="4351338"/>
          </a:xfrm>
        </p:spPr>
      </p:pic>
    </p:spTree>
    <p:extLst>
      <p:ext uri="{BB962C8B-B14F-4D97-AF65-F5344CB8AC3E}">
        <p14:creationId xmlns:p14="http://schemas.microsoft.com/office/powerpoint/2010/main" val="2441051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B4855-AE88-DBA1-BCA3-D61E2EEDAC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9C4119-5810-11CF-3DF1-BB6CD38C3AA3}"/>
              </a:ext>
            </a:extLst>
          </p:cNvPr>
          <p:cNvSpPr>
            <a:spLocks noGrp="1"/>
          </p:cNvSpPr>
          <p:nvPr>
            <p:ph type="title"/>
          </p:nvPr>
        </p:nvSpPr>
        <p:spPr>
          <a:xfrm>
            <a:off x="849406" y="585694"/>
            <a:ext cx="10493188" cy="190686"/>
          </a:xfrm>
        </p:spPr>
        <p:txBody>
          <a:bodyPr>
            <a:normAutofit fontScale="90000"/>
          </a:bodyPr>
          <a:lstStyle/>
          <a:p>
            <a:r>
              <a:rPr lang="en-US" sz="2800" b="0" dirty="0">
                <a:solidFill>
                  <a:srgbClr val="6AA94F"/>
                </a:solidFill>
                <a:effectLst/>
                <a:latin typeface="Times New Roman" panose="02020603050405020304" pitchFamily="18" charset="0"/>
                <a:cs typeface="Times New Roman" panose="02020603050405020304" pitchFamily="18" charset="0"/>
              </a:rPr>
              <a:t>Loan Rating and Payment charts</a:t>
            </a:r>
            <a:br>
              <a:rPr lang="en-US" b="0" dirty="0">
                <a:solidFill>
                  <a:srgbClr val="D4D4D4"/>
                </a:solidFill>
                <a:effectLst/>
                <a:latin typeface="Courier New" panose="02070309020205020404" pitchFamily="49" charset="0"/>
              </a:rPr>
            </a:br>
            <a:endParaRPr lang="en-US" dirty="0"/>
          </a:p>
        </p:txBody>
      </p:sp>
      <p:pic>
        <p:nvPicPr>
          <p:cNvPr id="5" name="Content Placeholder 4">
            <a:extLst>
              <a:ext uri="{FF2B5EF4-FFF2-40B4-BE49-F238E27FC236}">
                <a16:creationId xmlns:a16="http://schemas.microsoft.com/office/drawing/2014/main" id="{3458B4A9-9BDD-2CA7-7ED2-600891081C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0870" y="681037"/>
            <a:ext cx="9101271" cy="4351338"/>
          </a:xfrm>
        </p:spPr>
      </p:pic>
    </p:spTree>
    <p:extLst>
      <p:ext uri="{BB962C8B-B14F-4D97-AF65-F5344CB8AC3E}">
        <p14:creationId xmlns:p14="http://schemas.microsoft.com/office/powerpoint/2010/main" val="261875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676DC-5DC9-E0DA-96DD-006F566EFD8B}"/>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E8989D-2C8B-027E-068F-312E3B488D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2364" y="265767"/>
            <a:ext cx="7707271" cy="4351338"/>
          </a:xfrm>
        </p:spPr>
      </p:pic>
    </p:spTree>
    <p:extLst>
      <p:ext uri="{BB962C8B-B14F-4D97-AF65-F5344CB8AC3E}">
        <p14:creationId xmlns:p14="http://schemas.microsoft.com/office/powerpoint/2010/main" val="1363917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95461-3F16-79AA-D720-FB65405B8839}"/>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71A7ED-8954-F943-A8D3-DF6EDF736E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2804" y="355413"/>
            <a:ext cx="8966392" cy="4351338"/>
          </a:xfrm>
        </p:spPr>
      </p:pic>
    </p:spTree>
    <p:extLst>
      <p:ext uri="{BB962C8B-B14F-4D97-AF65-F5344CB8AC3E}">
        <p14:creationId xmlns:p14="http://schemas.microsoft.com/office/powerpoint/2010/main" val="294143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217</Words>
  <Application>Microsoft Office PowerPoint</Application>
  <PresentationFormat>Widescreen</PresentationFormat>
  <Paragraphs>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Courier New</vt:lpstr>
      <vt:lpstr>Times New Roman</vt:lpstr>
      <vt:lpstr>Office Theme</vt:lpstr>
      <vt:lpstr>    Data visualization</vt:lpstr>
      <vt:lpstr>PowerPoint Presentation</vt:lpstr>
      <vt:lpstr>PowerPoint Presentation</vt:lpstr>
      <vt:lpstr>PowerPoint Presentation</vt:lpstr>
      <vt:lpstr>PowerPoint Presentation</vt:lpstr>
      <vt:lpstr>PowerPoint Presentation</vt:lpstr>
      <vt:lpstr>Loan Rating and Payment charts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Borrower's income verification charts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ramkumar s</dc:creator>
  <cp:lastModifiedBy>ramkumar s</cp:lastModifiedBy>
  <cp:revision>1</cp:revision>
  <dcterms:created xsi:type="dcterms:W3CDTF">2024-12-02T13:46:07Z</dcterms:created>
  <dcterms:modified xsi:type="dcterms:W3CDTF">2024-12-02T14:51:07Z</dcterms:modified>
</cp:coreProperties>
</file>