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6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9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ran Charan" initials="KC" lastIdx="1" clrIdx="0">
    <p:extLst>
      <p:ext uri="{19B8F6BF-5375-455C-9EA6-DF929625EA0E}">
        <p15:presenceInfo xmlns:p15="http://schemas.microsoft.com/office/powerpoint/2012/main" userId="484eb914be2109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866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034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3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47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123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23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884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33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235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31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47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E7AEB-7514-BD5A-B47F-A81AAB7E5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Automation Testing Project  </a:t>
            </a:r>
            <a:r>
              <a:rPr lang="en-US" b="1" dirty="0" err="1"/>
              <a:t>nopCommerce</a:t>
            </a:r>
            <a:br>
              <a:rPr lang="en-US" dirty="0"/>
            </a:br>
            <a:endParaRPr lang="en-US" dirty="0"/>
          </a:p>
        </p:txBody>
      </p:sp>
      <p:pic>
        <p:nvPicPr>
          <p:cNvPr id="4" name="Content Placeholder 3" descr="A black and grey logo&#10;&#10;AI-generated content may be incorrect.">
            <a:extLst>
              <a:ext uri="{FF2B5EF4-FFF2-40B4-BE49-F238E27FC236}">
                <a16:creationId xmlns:a16="http://schemas.microsoft.com/office/drawing/2014/main" id="{144E9046-2A8B-DCF5-3C3A-034240D301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8545" y="2420521"/>
            <a:ext cx="5099900" cy="160934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A09B546-3FE6-AF4F-3A7A-7AC162F00BAF}"/>
              </a:ext>
            </a:extLst>
          </p:cNvPr>
          <p:cNvSpPr txBox="1"/>
          <p:nvPr/>
        </p:nvSpPr>
        <p:spPr>
          <a:xfrm>
            <a:off x="1338606" y="5118755"/>
            <a:ext cx="3770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/>
              <a:t>Prepared By: Rampalli Charan</a:t>
            </a:r>
            <a:br>
              <a:rPr lang="en-US" b="1" u="sng"/>
            </a:br>
            <a:r>
              <a:rPr lang="en-US" b="1" u="sng"/>
              <a:t>Version: 1.0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57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487D1-B617-A9D3-F047-9531F90BE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21360"/>
            <a:ext cx="7772400" cy="5450840"/>
          </a:xfrm>
        </p:spPr>
        <p:txBody>
          <a:bodyPr/>
          <a:lstStyle/>
          <a:p>
            <a:r>
              <a:rPr lang="en-IN" dirty="0"/>
              <a:t>Screenshot of Selecting Product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A7356D-83FA-2254-B908-1059C3C9B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73" y="1630837"/>
            <a:ext cx="8248454" cy="411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540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54818-E4C2-124B-B4DC-5E33653A2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54000"/>
            <a:ext cx="7772400" cy="5918200"/>
          </a:xfrm>
        </p:spPr>
        <p:txBody>
          <a:bodyPr/>
          <a:lstStyle/>
          <a:p>
            <a:r>
              <a:rPr lang="en-IN" dirty="0"/>
              <a:t>Screenshot of Add to Cart Process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4BD73F-3CED-A88E-AB31-A84E1EE83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24" y="1225484"/>
            <a:ext cx="8305014" cy="414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241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E3302-87AE-1DE6-1DEF-30FBC6CB6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C6D3E-2D39-B19E-7716-A9FA1668E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54000"/>
            <a:ext cx="7772400" cy="5918200"/>
          </a:xfrm>
        </p:spPr>
        <p:txBody>
          <a:bodyPr/>
          <a:lstStyle/>
          <a:p>
            <a:r>
              <a:rPr lang="en-IN" dirty="0"/>
              <a:t>Screenshot of Shipping Process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0DF2E2-4489-C168-78B2-ECBEE69C9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16" y="1321376"/>
            <a:ext cx="7654565" cy="421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116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Automated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key functionalities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nopCommerce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website.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Increased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test coverage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reliability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Reduced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manual testing effort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Framework supports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future module extension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Demonstrates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integration of Selenium, TestNG, Cucumber, and Excel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in a real-world scenario.</a:t>
            </a:r>
          </a:p>
          <a:p>
            <a:pPr marL="0" indent="0">
              <a:buNone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project automates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functional testing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nopCommerce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website. It covers key modules efficiently.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Technologies used: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Selenium WebDriver, TestNG, Cucumber, Java, Excel integration (Apache POI).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Automation ensures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accuracy, reduces manual effort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and validates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end-to-end user workflows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efficiently.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Programming Language: Java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Testing Framework: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TestNG, Cucumber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Automation Tool: Selenium WebDriver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Management: Excel Integration (Apache POI)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Reporting: TestNG Reports &amp; Extent Reports, Custom Listener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IDE: Eclipse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Build Tool: Maven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716"/>
            <a:ext cx="8229600" cy="1143000"/>
          </a:xfrm>
        </p:spPr>
        <p:txBody>
          <a:bodyPr/>
          <a:lstStyle/>
          <a:p>
            <a:r>
              <a:rPr dirty="0"/>
              <a:t>Test Scenarios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52D2087-E25B-4DB7-B916-EFC4D22A6D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873937"/>
            <a:ext cx="7949612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Registration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Login with valid, invalid, and empty credentials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Verify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nopCommerce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Cell selection and validation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to Cart functionality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Shopping Cart verification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Checkout process with billing address validation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Test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Launch Browser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→ verify homepage title &amp; logo.</a:t>
            </a: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Register User Successfully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→ validate account creation.</a:t>
            </a: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Login User Successfully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→ valid, invalid, empty credentials &amp; “My Account” check.</a:t>
            </a: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Add Product to Cart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→ select product, add to cart, increase quantity.</a:t>
            </a: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Open Shipping Page &amp; Enter Shipping Address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→ fill billing/shipping info.</a:t>
            </a: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Proceed to Checkout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→ review order, select payment, confirm.</a:t>
            </a: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Navigate Other Modules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→ Digital Downloads, Books.</a:t>
            </a: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Screenshots &amp; Logs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→ captured for critical steps and failures.</a:t>
            </a: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Workflow ensures end-to-end functional validation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with sequential execution.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Excel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Test data such as registration details, login credentials, and checkout info is stored in Excel sheets.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Apache POI library is used for reading and writing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Supports data-driven testing, reduces hardcoding, and allows reusable test cases.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Reporting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TestNG default reports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generated after execution.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Custom Listener (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ITestListener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implemented for enhanced logging.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Screenshots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captured for failed test cases.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Extent Reports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used for well-structured, step-wise execution results.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Screenshots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643888"/>
            <a:ext cx="7772400" cy="4050792"/>
          </a:xfrm>
        </p:spPr>
        <p:txBody>
          <a:bodyPr>
            <a:normAutofit/>
          </a:bodyPr>
          <a:lstStyle/>
          <a:p>
            <a:r>
              <a:rPr dirty="0"/>
              <a:t>Screenshot of Registration Test</a:t>
            </a:r>
            <a:endParaRPr lang="en-IN" dirty="0"/>
          </a:p>
          <a:p>
            <a:endParaRPr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dirty="0"/>
          </a:p>
          <a:p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BFBC43-1F91-AF2F-4FD7-D282519BB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92" y="2162999"/>
            <a:ext cx="8305014" cy="383244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DF169-1ABD-1266-26A3-98E219B00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833120"/>
            <a:ext cx="7772400" cy="5339080"/>
          </a:xfrm>
        </p:spPr>
        <p:txBody>
          <a:bodyPr/>
          <a:lstStyle/>
          <a:p>
            <a:r>
              <a:rPr lang="en-IN" dirty="0"/>
              <a:t>Screenshot of Login Test</a:t>
            </a:r>
          </a:p>
          <a:p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4C40BD-CE26-AECD-4209-6DFE88F9D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404" y="1574277"/>
            <a:ext cx="7946796" cy="418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1570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121</TotalTime>
  <Words>392</Words>
  <Application>Microsoft Office PowerPoint</Application>
  <PresentationFormat>On-screen Show (4:3)</PresentationFormat>
  <Paragraphs>57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Rockwell</vt:lpstr>
      <vt:lpstr>Rockwell Condensed</vt:lpstr>
      <vt:lpstr>Wingdings</vt:lpstr>
      <vt:lpstr>Wood Type</vt:lpstr>
      <vt:lpstr>Automation Testing Project  nopCommerce </vt:lpstr>
      <vt:lpstr>Introduction</vt:lpstr>
      <vt:lpstr>Tools &amp; Technologies</vt:lpstr>
      <vt:lpstr>Test Scenarios</vt:lpstr>
      <vt:lpstr>Test Flow</vt:lpstr>
      <vt:lpstr>Excel Integration</vt:lpstr>
      <vt:lpstr>Reporting</vt:lpstr>
      <vt:lpstr>Screenshots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Kiran Charan</cp:lastModifiedBy>
  <cp:revision>12</cp:revision>
  <dcterms:created xsi:type="dcterms:W3CDTF">2013-01-27T09:14:16Z</dcterms:created>
  <dcterms:modified xsi:type="dcterms:W3CDTF">2025-09-08T18:59:13Z</dcterms:modified>
  <cp:category/>
</cp:coreProperties>
</file>