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828800" y="2781098"/>
            <a:ext cx="8950005" cy="2308324"/>
          </a:xfrm>
          <a:prstGeom prst="rect">
            <a:avLst/>
          </a:prstGeom>
          <a:noFill/>
        </p:spPr>
        <p:txBody>
          <a:bodyPr wrap="square" rtlCol="0">
            <a:spAutoFit/>
          </a:bodyPr>
          <a:lstStyle/>
          <a:p>
            <a:r>
              <a:rPr lang="en-US" sz="2400" dirty="0"/>
              <a:t>STUDENT NAME:RAGHU RAM S</a:t>
            </a:r>
            <a:r>
              <a:rPr lang="en-GB" sz="2400" dirty="0"/>
              <a:t> </a:t>
            </a:r>
          </a:p>
          <a:p>
            <a:r>
              <a:rPr lang="en-US" sz="2400" dirty="0"/>
              <a:t>REGISTER NO:</a:t>
            </a:r>
            <a:r>
              <a:rPr lang="en-GB" sz="2400" dirty="0"/>
              <a:t> 312200327</a:t>
            </a:r>
            <a:br>
              <a:rPr lang="en-GB" sz="2400" dirty="0"/>
            </a:br>
            <a:r>
              <a:rPr lang="en-GB" sz="2400" dirty="0"/>
              <a:t>NM ID: F93756C05E56FD8B9A24028BAC301F14</a:t>
            </a:r>
            <a:br>
              <a:rPr lang="en-GB" sz="2400" dirty="0"/>
            </a:br>
            <a:r>
              <a:rPr lang="en-US" sz="2400" dirty="0"/>
              <a:t>DEPARTMENT:</a:t>
            </a:r>
            <a:r>
              <a:rPr lang="en-GB" sz="2400" dirty="0"/>
              <a:t> B.COM COMMERCE</a:t>
            </a:r>
            <a:endParaRPr lang="en-US" sz="2400" dirty="0"/>
          </a:p>
          <a:p>
            <a:r>
              <a:rPr lang="en-US" sz="2400" dirty="0"/>
              <a:t>COLLEGE</a:t>
            </a:r>
            <a:r>
              <a:rPr lang="en-GB" sz="2400" dirty="0"/>
              <a:t>: S.I.V.E.T.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TotalTime>
  <Words>544</Words>
  <Application>Microsoft Office PowerPoint</Application>
  <PresentationFormat>Widescreen</PresentationFormat>
  <Paragraphs>63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raghuram735@outlook.com</cp:lastModifiedBy>
  <cp:revision>23</cp:revision>
  <dcterms:created xsi:type="dcterms:W3CDTF">2024-03-29T15:07:22Z</dcterms:created>
  <dcterms:modified xsi:type="dcterms:W3CDTF">2024-08-31T15:34:09Z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