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16" y="-72"/>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5"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Calibri"/>
              </a:rPr>
              <a:t>Click to move the slide</a:t>
            </a:r>
          </a:p>
        </p:txBody>
      </p:sp>
      <p:sp>
        <p:nvSpPr>
          <p:cNvPr id="86"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87"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88"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89"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90" name="PlaceHolder 6"/>
          <p:cNvSpPr>
            <a:spLocks noGrp="1"/>
          </p:cNvSpPr>
          <p:nvPr>
            <p:ph type="sldNum"/>
          </p:nvPr>
        </p:nvSpPr>
        <p:spPr>
          <a:xfrm>
            <a:off x="4278960" y="10157400"/>
            <a:ext cx="3280680" cy="534240"/>
          </a:xfrm>
          <a:prstGeom prst="rect">
            <a:avLst/>
          </a:prstGeom>
        </p:spPr>
        <p:txBody>
          <a:bodyPr lIns="0" tIns="0" rIns="0" bIns="0" anchor="b"/>
          <a:lstStyle/>
          <a:p>
            <a:pPr algn="r"/>
            <a:fld id="{6503BFEA-9FB9-40E8-A9A5-83B8FB70A7B5}"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D87D94A7-0E0D-47A7-8CA5-7195E6D4A275}" type="slidenum">
              <a:rPr lang="en-IN" sz="1400" b="0" strike="noStrike" spc="-1">
                <a:latin typeface="Arial"/>
                <a:ea typeface="DejaVu Sans"/>
              </a:rPr>
              <a:pPr algn="r">
                <a:lnSpc>
                  <a:spcPct val="100000"/>
                </a:lnSpc>
              </a:pPr>
              <a:t>1</a:t>
            </a:fld>
            <a:endParaRPr lang="en-IN" sz="1400" b="0" strike="noStrike" spc="-1">
              <a:latin typeface="Times New Roman"/>
            </a:endParaRPr>
          </a:p>
        </p:txBody>
      </p:sp>
      <p:sp>
        <p:nvSpPr>
          <p:cNvPr id="201" name="PlaceHolder 2"/>
          <p:cNvSpPr>
            <a:spLocks noGrp="1" noRot="1" noChangeAspect="1"/>
          </p:cNvSpPr>
          <p:nvPr>
            <p:ph type="sldImg"/>
          </p:nvPr>
        </p:nvSpPr>
        <p:spPr>
          <a:xfrm>
            <a:off x="1106640" y="812880"/>
            <a:ext cx="5344920" cy="4008240"/>
          </a:xfrm>
          <a:prstGeom prst="rect">
            <a:avLst/>
          </a:prstGeom>
        </p:spPr>
      </p:sp>
      <p:sp>
        <p:nvSpPr>
          <p:cNvPr id="202" name="PlaceHolder 3"/>
          <p:cNvSpPr>
            <a:spLocks noGrp="1"/>
          </p:cNvSpPr>
          <p:nvPr>
            <p:ph type="body"/>
          </p:nvPr>
        </p:nvSpPr>
        <p:spPr>
          <a:xfrm>
            <a:off x="756000" y="5078520"/>
            <a:ext cx="6047280" cy="481104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0B4E2525-2933-47D4-837E-273E6FE87CD1}" type="slidenum">
              <a:rPr lang="en-IN" sz="1400" b="0" strike="noStrike" spc="-1">
                <a:latin typeface="Arial"/>
                <a:ea typeface="DejaVu Sans"/>
              </a:rPr>
              <a:pPr algn="r">
                <a:lnSpc>
                  <a:spcPct val="100000"/>
                </a:lnSpc>
              </a:pPr>
              <a:t>10</a:t>
            </a:fld>
            <a:endParaRPr lang="en-IN" sz="1400" b="0" strike="noStrike" spc="-1">
              <a:latin typeface="Times New Roman"/>
            </a:endParaRPr>
          </a:p>
        </p:txBody>
      </p:sp>
      <p:sp>
        <p:nvSpPr>
          <p:cNvPr id="228" name="PlaceHolder 2"/>
          <p:cNvSpPr>
            <a:spLocks noGrp="1" noRot="1" noChangeAspect="1"/>
          </p:cNvSpPr>
          <p:nvPr>
            <p:ph type="sldImg"/>
          </p:nvPr>
        </p:nvSpPr>
        <p:spPr>
          <a:xfrm>
            <a:off x="1106640" y="812880"/>
            <a:ext cx="5344920" cy="4008240"/>
          </a:xfrm>
          <a:prstGeom prst="rect">
            <a:avLst/>
          </a:prstGeom>
        </p:spPr>
      </p:sp>
      <p:sp>
        <p:nvSpPr>
          <p:cNvPr id="229"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B2BF8E14-CC46-4DCA-9C1E-73A727D97B5D}" type="slidenum">
              <a:rPr lang="en-IN" sz="1400" b="0" strike="noStrike" spc="-1">
                <a:latin typeface="Arial"/>
                <a:ea typeface="DejaVu Sans"/>
              </a:rPr>
              <a:pPr algn="r">
                <a:lnSpc>
                  <a:spcPct val="100000"/>
                </a:lnSpc>
              </a:pPr>
              <a:t>11</a:t>
            </a:fld>
            <a:endParaRPr lang="en-IN" sz="1400" b="0" strike="noStrike" spc="-1">
              <a:latin typeface="Times New Roman"/>
            </a:endParaRPr>
          </a:p>
        </p:txBody>
      </p:sp>
      <p:sp>
        <p:nvSpPr>
          <p:cNvPr id="231" name="PlaceHolder 2"/>
          <p:cNvSpPr>
            <a:spLocks noGrp="1" noRot="1" noChangeAspect="1"/>
          </p:cNvSpPr>
          <p:nvPr>
            <p:ph type="sldImg"/>
          </p:nvPr>
        </p:nvSpPr>
        <p:spPr>
          <a:xfrm>
            <a:off x="1106640" y="812880"/>
            <a:ext cx="5344920" cy="4008240"/>
          </a:xfrm>
          <a:prstGeom prst="rect">
            <a:avLst/>
          </a:prstGeom>
        </p:spPr>
      </p:sp>
      <p:sp>
        <p:nvSpPr>
          <p:cNvPr id="232"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8DC565EF-0869-42F4-B3C4-38B904EC09B1}" type="slidenum">
              <a:rPr lang="en-IN" sz="1400" b="0" strike="noStrike" spc="-1">
                <a:latin typeface="Arial"/>
                <a:ea typeface="DejaVu Sans"/>
              </a:rPr>
              <a:pPr algn="r">
                <a:lnSpc>
                  <a:spcPct val="100000"/>
                </a:lnSpc>
              </a:pPr>
              <a:t>12</a:t>
            </a:fld>
            <a:endParaRPr lang="en-IN" sz="1400" b="0" strike="noStrike" spc="-1">
              <a:latin typeface="Times New Roman"/>
            </a:endParaRPr>
          </a:p>
        </p:txBody>
      </p:sp>
      <p:sp>
        <p:nvSpPr>
          <p:cNvPr id="234" name="PlaceHolder 2"/>
          <p:cNvSpPr>
            <a:spLocks noGrp="1" noRot="1" noChangeAspect="1"/>
          </p:cNvSpPr>
          <p:nvPr>
            <p:ph type="sldImg"/>
          </p:nvPr>
        </p:nvSpPr>
        <p:spPr>
          <a:xfrm>
            <a:off x="1106640" y="812880"/>
            <a:ext cx="5344920" cy="4008240"/>
          </a:xfrm>
          <a:prstGeom prst="rect">
            <a:avLst/>
          </a:prstGeom>
        </p:spPr>
      </p:sp>
      <p:sp>
        <p:nvSpPr>
          <p:cNvPr id="235"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EA9DEA3D-1609-4BD7-A36B-07CDB23C99D9}" type="slidenum">
              <a:rPr lang="en-IN" sz="1400" b="0" strike="noStrike" spc="-1">
                <a:latin typeface="Arial"/>
                <a:ea typeface="DejaVu Sans"/>
              </a:rPr>
              <a:pPr algn="r">
                <a:lnSpc>
                  <a:spcPct val="100000"/>
                </a:lnSpc>
              </a:pPr>
              <a:t>13</a:t>
            </a:fld>
            <a:endParaRPr lang="en-IN" sz="1400" b="0" strike="noStrike" spc="-1">
              <a:latin typeface="Times New Roman"/>
            </a:endParaRPr>
          </a:p>
        </p:txBody>
      </p:sp>
      <p:sp>
        <p:nvSpPr>
          <p:cNvPr id="237" name="PlaceHolder 2"/>
          <p:cNvSpPr>
            <a:spLocks noGrp="1" noRot="1" noChangeAspect="1"/>
          </p:cNvSpPr>
          <p:nvPr>
            <p:ph type="sldImg"/>
          </p:nvPr>
        </p:nvSpPr>
        <p:spPr>
          <a:xfrm>
            <a:off x="1106640" y="812880"/>
            <a:ext cx="5344920" cy="4008240"/>
          </a:xfrm>
          <a:prstGeom prst="rect">
            <a:avLst/>
          </a:prstGeom>
        </p:spPr>
      </p:sp>
      <p:sp>
        <p:nvSpPr>
          <p:cNvPr id="238"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40D0188D-E7A2-4957-A90D-9E5BD95A5BB9}" type="slidenum">
              <a:rPr lang="en-IN" sz="1400" b="0" strike="noStrike" spc="-1">
                <a:latin typeface="Arial"/>
                <a:ea typeface="DejaVu Sans"/>
              </a:rPr>
              <a:pPr algn="r">
                <a:lnSpc>
                  <a:spcPct val="100000"/>
                </a:lnSpc>
              </a:pPr>
              <a:t>15</a:t>
            </a:fld>
            <a:endParaRPr lang="en-IN" sz="1400" b="0" strike="noStrike" spc="-1">
              <a:latin typeface="Times New Roman"/>
            </a:endParaRPr>
          </a:p>
        </p:txBody>
      </p:sp>
      <p:sp>
        <p:nvSpPr>
          <p:cNvPr id="240" name="PlaceHolder 2"/>
          <p:cNvSpPr>
            <a:spLocks noGrp="1" noRot="1" noChangeAspect="1"/>
          </p:cNvSpPr>
          <p:nvPr>
            <p:ph type="sldImg"/>
          </p:nvPr>
        </p:nvSpPr>
        <p:spPr>
          <a:xfrm>
            <a:off x="1106640" y="812880"/>
            <a:ext cx="5344920" cy="4008240"/>
          </a:xfrm>
          <a:prstGeom prst="rect">
            <a:avLst/>
          </a:prstGeom>
        </p:spPr>
      </p:sp>
      <p:sp>
        <p:nvSpPr>
          <p:cNvPr id="241"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94B9776B-D5C2-4196-873F-071F4B233C52}" type="slidenum">
              <a:rPr lang="en-IN" sz="1400" b="0" strike="noStrike" spc="-1">
                <a:latin typeface="Arial"/>
                <a:ea typeface="DejaVu Sans"/>
              </a:rPr>
              <a:pPr algn="r">
                <a:lnSpc>
                  <a:spcPct val="100000"/>
                </a:lnSpc>
              </a:pPr>
              <a:t>16</a:t>
            </a:fld>
            <a:endParaRPr lang="en-IN" sz="1400" b="0" strike="noStrike" spc="-1">
              <a:latin typeface="Times New Roman"/>
            </a:endParaRPr>
          </a:p>
        </p:txBody>
      </p:sp>
      <p:sp>
        <p:nvSpPr>
          <p:cNvPr id="243" name="PlaceHolder 2"/>
          <p:cNvSpPr>
            <a:spLocks noGrp="1" noRot="1" noChangeAspect="1"/>
          </p:cNvSpPr>
          <p:nvPr>
            <p:ph type="sldImg"/>
          </p:nvPr>
        </p:nvSpPr>
        <p:spPr>
          <a:xfrm>
            <a:off x="1106640" y="812880"/>
            <a:ext cx="5344920" cy="4008240"/>
          </a:xfrm>
          <a:prstGeom prst="rect">
            <a:avLst/>
          </a:prstGeom>
        </p:spPr>
      </p:sp>
      <p:sp>
        <p:nvSpPr>
          <p:cNvPr id="244"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54509A86-328D-4265-B8B6-B55117A73D44}" type="slidenum">
              <a:rPr lang="en-IN" sz="1400" b="0" strike="noStrike" spc="-1">
                <a:latin typeface="Arial"/>
                <a:ea typeface="DejaVu Sans"/>
              </a:rPr>
              <a:pPr algn="r">
                <a:lnSpc>
                  <a:spcPct val="100000"/>
                </a:lnSpc>
              </a:pPr>
              <a:t>18</a:t>
            </a:fld>
            <a:endParaRPr lang="en-IN" sz="1400" b="0" strike="noStrike" spc="-1">
              <a:latin typeface="Times New Roman"/>
            </a:endParaRPr>
          </a:p>
        </p:txBody>
      </p:sp>
      <p:sp>
        <p:nvSpPr>
          <p:cNvPr id="246" name="PlaceHolder 2"/>
          <p:cNvSpPr>
            <a:spLocks noGrp="1" noRot="1" noChangeAspect="1"/>
          </p:cNvSpPr>
          <p:nvPr>
            <p:ph type="sldImg"/>
          </p:nvPr>
        </p:nvSpPr>
        <p:spPr>
          <a:xfrm>
            <a:off x="1106640" y="812880"/>
            <a:ext cx="5344920" cy="4008240"/>
          </a:xfrm>
          <a:prstGeom prst="rect">
            <a:avLst/>
          </a:prstGeom>
        </p:spPr>
      </p:sp>
      <p:sp>
        <p:nvSpPr>
          <p:cNvPr id="247"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3C0DA2D3-50B2-4F9F-B800-12A1383D8ADF}" type="slidenum">
              <a:rPr lang="en-IN" sz="1400" b="0" strike="noStrike" spc="-1">
                <a:latin typeface="Arial"/>
                <a:ea typeface="DejaVu Sans"/>
              </a:rPr>
              <a:pPr algn="r">
                <a:lnSpc>
                  <a:spcPct val="100000"/>
                </a:lnSpc>
              </a:pPr>
              <a:t>19</a:t>
            </a:fld>
            <a:endParaRPr lang="en-IN" sz="1400" b="0" strike="noStrike" spc="-1">
              <a:latin typeface="Times New Roman"/>
            </a:endParaRPr>
          </a:p>
        </p:txBody>
      </p:sp>
      <p:sp>
        <p:nvSpPr>
          <p:cNvPr id="249" name="PlaceHolder 2"/>
          <p:cNvSpPr>
            <a:spLocks noGrp="1" noRot="1" noChangeAspect="1"/>
          </p:cNvSpPr>
          <p:nvPr>
            <p:ph type="sldImg"/>
          </p:nvPr>
        </p:nvSpPr>
        <p:spPr>
          <a:xfrm>
            <a:off x="1106640" y="812880"/>
            <a:ext cx="5344920" cy="4008240"/>
          </a:xfrm>
          <a:prstGeom prst="rect">
            <a:avLst/>
          </a:prstGeom>
        </p:spPr>
      </p:sp>
      <p:sp>
        <p:nvSpPr>
          <p:cNvPr id="250"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54E3D733-0CAD-4139-AA73-112D5B477599}" type="slidenum">
              <a:rPr lang="en-IN" sz="1400" b="0" strike="noStrike" spc="-1">
                <a:latin typeface="Arial"/>
                <a:ea typeface="DejaVu Sans"/>
              </a:rPr>
              <a:pPr algn="r">
                <a:lnSpc>
                  <a:spcPct val="100000"/>
                </a:lnSpc>
              </a:pPr>
              <a:t>20</a:t>
            </a:fld>
            <a:endParaRPr lang="en-IN" sz="1400" b="0" strike="noStrike" spc="-1">
              <a:latin typeface="Times New Roman"/>
            </a:endParaRPr>
          </a:p>
        </p:txBody>
      </p:sp>
      <p:sp>
        <p:nvSpPr>
          <p:cNvPr id="252" name="PlaceHolder 2"/>
          <p:cNvSpPr>
            <a:spLocks noGrp="1" noRot="1" noChangeAspect="1"/>
          </p:cNvSpPr>
          <p:nvPr>
            <p:ph type="sldImg"/>
          </p:nvPr>
        </p:nvSpPr>
        <p:spPr>
          <a:xfrm>
            <a:off x="1106640" y="812880"/>
            <a:ext cx="5344920" cy="4008240"/>
          </a:xfrm>
          <a:prstGeom prst="rect">
            <a:avLst/>
          </a:prstGeom>
        </p:spPr>
      </p:sp>
      <p:sp>
        <p:nvSpPr>
          <p:cNvPr id="253"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29AE4382-AC5B-44F8-B24E-AF8A01E7A722}" type="slidenum">
              <a:rPr lang="en-IN" sz="1400" b="0" strike="noStrike" spc="-1">
                <a:latin typeface="Arial"/>
                <a:ea typeface="DejaVu Sans"/>
              </a:rPr>
              <a:pPr algn="r">
                <a:lnSpc>
                  <a:spcPct val="100000"/>
                </a:lnSpc>
              </a:pPr>
              <a:t>22</a:t>
            </a:fld>
            <a:endParaRPr lang="en-IN" sz="1400" b="0" strike="noStrike" spc="-1">
              <a:latin typeface="Times New Roman"/>
            </a:endParaRPr>
          </a:p>
        </p:txBody>
      </p:sp>
      <p:sp>
        <p:nvSpPr>
          <p:cNvPr id="255" name="PlaceHolder 2"/>
          <p:cNvSpPr>
            <a:spLocks noGrp="1" noRot="1" noChangeAspect="1"/>
          </p:cNvSpPr>
          <p:nvPr>
            <p:ph type="sldImg"/>
          </p:nvPr>
        </p:nvSpPr>
        <p:spPr>
          <a:xfrm>
            <a:off x="1106640" y="812880"/>
            <a:ext cx="5344920" cy="4008240"/>
          </a:xfrm>
          <a:prstGeom prst="rect">
            <a:avLst/>
          </a:prstGeom>
        </p:spPr>
      </p:sp>
      <p:sp>
        <p:nvSpPr>
          <p:cNvPr id="256"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AECD7E09-13DD-44E9-A67A-CD4D8022BB14}" type="slidenum">
              <a:rPr lang="en-IN" sz="1400" b="0" strike="noStrike" spc="-1">
                <a:latin typeface="Arial"/>
                <a:ea typeface="DejaVu Sans"/>
              </a:rPr>
              <a:pPr algn="r">
                <a:lnSpc>
                  <a:spcPct val="100000"/>
                </a:lnSpc>
              </a:pPr>
              <a:t>2</a:t>
            </a:fld>
            <a:endParaRPr lang="en-IN" sz="1400" b="0" strike="noStrike" spc="-1">
              <a:latin typeface="Times New Roman"/>
            </a:endParaRPr>
          </a:p>
        </p:txBody>
      </p:sp>
      <p:sp>
        <p:nvSpPr>
          <p:cNvPr id="204" name="PlaceHolder 2"/>
          <p:cNvSpPr>
            <a:spLocks noGrp="1" noRot="1" noChangeAspect="1"/>
          </p:cNvSpPr>
          <p:nvPr>
            <p:ph type="sldImg"/>
          </p:nvPr>
        </p:nvSpPr>
        <p:spPr>
          <a:xfrm>
            <a:off x="1108080" y="814320"/>
            <a:ext cx="5346360" cy="4009680"/>
          </a:xfrm>
          <a:prstGeom prst="rect">
            <a:avLst/>
          </a:prstGeom>
        </p:spPr>
      </p:sp>
      <p:sp>
        <p:nvSpPr>
          <p:cNvPr id="205" name="PlaceHolder 3"/>
          <p:cNvSpPr>
            <a:spLocks noGrp="1"/>
          </p:cNvSpPr>
          <p:nvPr>
            <p:ph type="body"/>
          </p:nvPr>
        </p:nvSpPr>
        <p:spPr>
          <a:xfrm>
            <a:off x="756000" y="5078520"/>
            <a:ext cx="6047280" cy="481104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F18991B6-0DCB-49A3-A6E2-3C06D472EA88}" type="slidenum">
              <a:rPr lang="en-IN" sz="1400" b="0" strike="noStrike" spc="-1">
                <a:latin typeface="Arial"/>
                <a:ea typeface="DejaVu Sans"/>
              </a:rPr>
              <a:pPr algn="r">
                <a:lnSpc>
                  <a:spcPct val="100000"/>
                </a:lnSpc>
              </a:pPr>
              <a:t>23</a:t>
            </a:fld>
            <a:endParaRPr lang="en-IN" sz="1400" b="0" strike="noStrike" spc="-1">
              <a:latin typeface="Times New Roman"/>
            </a:endParaRPr>
          </a:p>
        </p:txBody>
      </p:sp>
      <p:sp>
        <p:nvSpPr>
          <p:cNvPr id="258" name="PlaceHolder 2"/>
          <p:cNvSpPr>
            <a:spLocks noGrp="1" noRot="1" noChangeAspect="1"/>
          </p:cNvSpPr>
          <p:nvPr>
            <p:ph type="sldImg"/>
          </p:nvPr>
        </p:nvSpPr>
        <p:spPr>
          <a:xfrm>
            <a:off x="1106640" y="812880"/>
            <a:ext cx="5344920" cy="4008240"/>
          </a:xfrm>
          <a:prstGeom prst="rect">
            <a:avLst/>
          </a:prstGeom>
        </p:spPr>
      </p:sp>
      <p:sp>
        <p:nvSpPr>
          <p:cNvPr id="259"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08E50021-45D8-42EA-8AE4-9B488D2D4B2F}" type="slidenum">
              <a:rPr lang="en-IN" sz="1400" b="0" strike="noStrike" spc="-1">
                <a:latin typeface="Arial"/>
                <a:ea typeface="DejaVu Sans"/>
              </a:rPr>
              <a:pPr algn="r">
                <a:lnSpc>
                  <a:spcPct val="100000"/>
                </a:lnSpc>
              </a:pPr>
              <a:t>24</a:t>
            </a:fld>
            <a:endParaRPr lang="en-IN" sz="1400" b="0" strike="noStrike" spc="-1">
              <a:latin typeface="Times New Roman"/>
            </a:endParaRPr>
          </a:p>
        </p:txBody>
      </p:sp>
      <p:sp>
        <p:nvSpPr>
          <p:cNvPr id="261" name="PlaceHolder 2"/>
          <p:cNvSpPr>
            <a:spLocks noGrp="1" noRot="1" noChangeAspect="1"/>
          </p:cNvSpPr>
          <p:nvPr>
            <p:ph type="sldImg"/>
          </p:nvPr>
        </p:nvSpPr>
        <p:spPr>
          <a:xfrm>
            <a:off x="1106640" y="812880"/>
            <a:ext cx="5344920" cy="4008240"/>
          </a:xfrm>
          <a:prstGeom prst="rect">
            <a:avLst/>
          </a:prstGeom>
        </p:spPr>
      </p:sp>
      <p:sp>
        <p:nvSpPr>
          <p:cNvPr id="262"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69EAEB4C-EF9E-4BCA-9FDD-D8D249D5D0C0}" type="slidenum">
              <a:rPr lang="en-IN" sz="1400" b="0" strike="noStrike" spc="-1">
                <a:latin typeface="Arial"/>
                <a:ea typeface="DejaVu Sans"/>
              </a:rPr>
              <a:pPr algn="r">
                <a:lnSpc>
                  <a:spcPct val="100000"/>
                </a:lnSpc>
              </a:pPr>
              <a:t>25</a:t>
            </a:fld>
            <a:endParaRPr lang="en-IN" sz="1400" b="0" strike="noStrike" spc="-1">
              <a:latin typeface="Times New Roman"/>
            </a:endParaRPr>
          </a:p>
        </p:txBody>
      </p:sp>
      <p:sp>
        <p:nvSpPr>
          <p:cNvPr id="264" name="PlaceHolder 2"/>
          <p:cNvSpPr>
            <a:spLocks noGrp="1" noRot="1" noChangeAspect="1"/>
          </p:cNvSpPr>
          <p:nvPr>
            <p:ph type="sldImg"/>
          </p:nvPr>
        </p:nvSpPr>
        <p:spPr>
          <a:xfrm>
            <a:off x="1106640" y="812880"/>
            <a:ext cx="5344920" cy="4008240"/>
          </a:xfrm>
          <a:prstGeom prst="rect">
            <a:avLst/>
          </a:prstGeom>
        </p:spPr>
      </p:sp>
      <p:sp>
        <p:nvSpPr>
          <p:cNvPr id="265"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B7FDA155-7B19-4B50-8F05-5B4C970283D7}" type="slidenum">
              <a:rPr lang="en-IN" sz="1400" b="0" strike="noStrike" spc="-1">
                <a:latin typeface="Arial"/>
                <a:ea typeface="DejaVu Sans"/>
              </a:rPr>
              <a:pPr algn="r">
                <a:lnSpc>
                  <a:spcPct val="100000"/>
                </a:lnSpc>
              </a:pPr>
              <a:t>26</a:t>
            </a:fld>
            <a:endParaRPr lang="en-IN" sz="1400" b="0" strike="noStrike" spc="-1">
              <a:latin typeface="Times New Roman"/>
            </a:endParaRPr>
          </a:p>
        </p:txBody>
      </p:sp>
      <p:sp>
        <p:nvSpPr>
          <p:cNvPr id="267" name="PlaceHolder 2"/>
          <p:cNvSpPr>
            <a:spLocks noGrp="1" noRot="1" noChangeAspect="1"/>
          </p:cNvSpPr>
          <p:nvPr>
            <p:ph type="sldImg"/>
          </p:nvPr>
        </p:nvSpPr>
        <p:spPr>
          <a:xfrm>
            <a:off x="1106640" y="812880"/>
            <a:ext cx="5344920" cy="4008240"/>
          </a:xfrm>
          <a:prstGeom prst="rect">
            <a:avLst/>
          </a:prstGeom>
        </p:spPr>
      </p:sp>
      <p:sp>
        <p:nvSpPr>
          <p:cNvPr id="268"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4D1F0D02-50C8-482A-BB0D-CA9405A888BA}" type="slidenum">
              <a:rPr lang="en-IN" sz="1400" b="0" strike="noStrike" spc="-1">
                <a:latin typeface="Arial"/>
                <a:ea typeface="DejaVu Sans"/>
              </a:rPr>
              <a:pPr algn="r">
                <a:lnSpc>
                  <a:spcPct val="100000"/>
                </a:lnSpc>
              </a:pPr>
              <a:t>27</a:t>
            </a:fld>
            <a:endParaRPr lang="en-IN" sz="1400" b="0" strike="noStrike" spc="-1">
              <a:latin typeface="Times New Roman"/>
            </a:endParaRPr>
          </a:p>
        </p:txBody>
      </p:sp>
      <p:sp>
        <p:nvSpPr>
          <p:cNvPr id="270" name="PlaceHolder 2"/>
          <p:cNvSpPr>
            <a:spLocks noGrp="1" noRot="1" noChangeAspect="1"/>
          </p:cNvSpPr>
          <p:nvPr>
            <p:ph type="sldImg"/>
          </p:nvPr>
        </p:nvSpPr>
        <p:spPr>
          <a:xfrm>
            <a:off x="1106640" y="812880"/>
            <a:ext cx="5344920" cy="4008240"/>
          </a:xfrm>
          <a:prstGeom prst="rect">
            <a:avLst/>
          </a:prstGeom>
        </p:spPr>
      </p:sp>
      <p:sp>
        <p:nvSpPr>
          <p:cNvPr id="271"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F3515310-9520-496D-8079-E6D137C9FAD1}" type="slidenum">
              <a:rPr lang="en-IN" sz="1400" b="0" strike="noStrike" spc="-1">
                <a:latin typeface="Arial"/>
                <a:ea typeface="DejaVu Sans"/>
              </a:rPr>
              <a:pPr algn="r">
                <a:lnSpc>
                  <a:spcPct val="100000"/>
                </a:lnSpc>
              </a:pPr>
              <a:t>28</a:t>
            </a:fld>
            <a:endParaRPr lang="en-IN" sz="1400" b="0" strike="noStrike" spc="-1">
              <a:latin typeface="Times New Roman"/>
            </a:endParaRPr>
          </a:p>
        </p:txBody>
      </p:sp>
      <p:sp>
        <p:nvSpPr>
          <p:cNvPr id="273" name="PlaceHolder 2"/>
          <p:cNvSpPr>
            <a:spLocks noGrp="1" noRot="1" noChangeAspect="1"/>
          </p:cNvSpPr>
          <p:nvPr>
            <p:ph type="sldImg"/>
          </p:nvPr>
        </p:nvSpPr>
        <p:spPr>
          <a:xfrm>
            <a:off x="1106640" y="812880"/>
            <a:ext cx="5344920" cy="4008240"/>
          </a:xfrm>
          <a:prstGeom prst="rect">
            <a:avLst/>
          </a:prstGeom>
        </p:spPr>
      </p:sp>
      <p:sp>
        <p:nvSpPr>
          <p:cNvPr id="274"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B040C765-495F-4EA2-90A3-41DA2637A321}" type="slidenum">
              <a:rPr lang="en-IN" sz="1400" b="0" strike="noStrike" spc="-1">
                <a:latin typeface="Arial"/>
                <a:ea typeface="DejaVu Sans"/>
              </a:rPr>
              <a:pPr algn="r">
                <a:lnSpc>
                  <a:spcPct val="100000"/>
                </a:lnSpc>
              </a:pPr>
              <a:t>29</a:t>
            </a:fld>
            <a:endParaRPr lang="en-IN" sz="1400" b="0" strike="noStrike" spc="-1">
              <a:latin typeface="Times New Roman"/>
            </a:endParaRPr>
          </a:p>
        </p:txBody>
      </p:sp>
      <p:sp>
        <p:nvSpPr>
          <p:cNvPr id="276" name="PlaceHolder 2"/>
          <p:cNvSpPr>
            <a:spLocks noGrp="1" noRot="1" noChangeAspect="1"/>
          </p:cNvSpPr>
          <p:nvPr>
            <p:ph type="sldImg"/>
          </p:nvPr>
        </p:nvSpPr>
        <p:spPr>
          <a:xfrm>
            <a:off x="1106640" y="812880"/>
            <a:ext cx="5344920" cy="4008240"/>
          </a:xfrm>
          <a:prstGeom prst="rect">
            <a:avLst/>
          </a:prstGeom>
        </p:spPr>
      </p:sp>
      <p:sp>
        <p:nvSpPr>
          <p:cNvPr id="277"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D4029428-1553-4C8F-8265-8CF768EEBC92}" type="slidenum">
              <a:rPr lang="en-IN" sz="1400" b="0" strike="noStrike" spc="-1">
                <a:latin typeface="Arial"/>
                <a:ea typeface="DejaVu Sans"/>
              </a:rPr>
              <a:pPr algn="r">
                <a:lnSpc>
                  <a:spcPct val="100000"/>
                </a:lnSpc>
              </a:pPr>
              <a:t>30</a:t>
            </a:fld>
            <a:endParaRPr lang="en-IN" sz="1400" b="0" strike="noStrike" spc="-1">
              <a:latin typeface="Times New Roman"/>
            </a:endParaRPr>
          </a:p>
        </p:txBody>
      </p:sp>
      <p:sp>
        <p:nvSpPr>
          <p:cNvPr id="279" name="PlaceHolder 2"/>
          <p:cNvSpPr>
            <a:spLocks noGrp="1" noRot="1" noChangeAspect="1"/>
          </p:cNvSpPr>
          <p:nvPr>
            <p:ph type="sldImg"/>
          </p:nvPr>
        </p:nvSpPr>
        <p:spPr>
          <a:xfrm>
            <a:off x="1106640" y="812880"/>
            <a:ext cx="5344920" cy="4008240"/>
          </a:xfrm>
          <a:prstGeom prst="rect">
            <a:avLst/>
          </a:prstGeom>
        </p:spPr>
      </p:sp>
      <p:sp>
        <p:nvSpPr>
          <p:cNvPr id="280"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EE534C7A-554E-468B-979A-965E4F2316F7}" type="slidenum">
              <a:rPr lang="en-IN" sz="1400" b="0" strike="noStrike" spc="-1">
                <a:latin typeface="Arial"/>
                <a:ea typeface="DejaVu Sans"/>
              </a:rPr>
              <a:pPr algn="r">
                <a:lnSpc>
                  <a:spcPct val="100000"/>
                </a:lnSpc>
              </a:pPr>
              <a:t>31</a:t>
            </a:fld>
            <a:endParaRPr lang="en-IN" sz="1400" b="0" strike="noStrike" spc="-1">
              <a:latin typeface="Times New Roman"/>
            </a:endParaRPr>
          </a:p>
        </p:txBody>
      </p:sp>
      <p:sp>
        <p:nvSpPr>
          <p:cNvPr id="282" name="PlaceHolder 2"/>
          <p:cNvSpPr>
            <a:spLocks noGrp="1" noRot="1" noChangeAspect="1"/>
          </p:cNvSpPr>
          <p:nvPr>
            <p:ph type="sldImg"/>
          </p:nvPr>
        </p:nvSpPr>
        <p:spPr>
          <a:xfrm>
            <a:off x="1106640" y="812880"/>
            <a:ext cx="5344920" cy="4008240"/>
          </a:xfrm>
          <a:prstGeom prst="rect">
            <a:avLst/>
          </a:prstGeom>
        </p:spPr>
      </p:sp>
      <p:sp>
        <p:nvSpPr>
          <p:cNvPr id="283"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5CBD9A10-E89B-4461-8BD6-F4D4E5786874}" type="slidenum">
              <a:rPr lang="en-IN" sz="1400" b="0" strike="noStrike" spc="-1">
                <a:latin typeface="Arial"/>
                <a:ea typeface="DejaVu Sans"/>
              </a:rPr>
              <a:pPr algn="r">
                <a:lnSpc>
                  <a:spcPct val="100000"/>
                </a:lnSpc>
              </a:pPr>
              <a:t>32</a:t>
            </a:fld>
            <a:endParaRPr lang="en-IN" sz="1400" b="0" strike="noStrike" spc="-1">
              <a:latin typeface="Times New Roman"/>
            </a:endParaRPr>
          </a:p>
        </p:txBody>
      </p:sp>
      <p:sp>
        <p:nvSpPr>
          <p:cNvPr id="285" name="PlaceHolder 2"/>
          <p:cNvSpPr>
            <a:spLocks noGrp="1" noRot="1" noChangeAspect="1"/>
          </p:cNvSpPr>
          <p:nvPr>
            <p:ph type="sldImg"/>
          </p:nvPr>
        </p:nvSpPr>
        <p:spPr>
          <a:xfrm>
            <a:off x="1106640" y="812880"/>
            <a:ext cx="5344920" cy="4008240"/>
          </a:xfrm>
          <a:prstGeom prst="rect">
            <a:avLst/>
          </a:prstGeom>
        </p:spPr>
      </p:sp>
      <p:sp>
        <p:nvSpPr>
          <p:cNvPr id="286"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72561A2C-7C68-4060-8DA4-F3DAC0226251}" type="slidenum">
              <a:rPr lang="en-IN" sz="1400" b="0" strike="noStrike" spc="-1">
                <a:latin typeface="Arial"/>
                <a:ea typeface="DejaVu Sans"/>
              </a:rPr>
              <a:pPr algn="r">
                <a:lnSpc>
                  <a:spcPct val="100000"/>
                </a:lnSpc>
              </a:pPr>
              <a:t>3</a:t>
            </a:fld>
            <a:endParaRPr lang="en-IN" sz="1400" b="0" strike="noStrike" spc="-1">
              <a:latin typeface="Times New Roman"/>
            </a:endParaRPr>
          </a:p>
        </p:txBody>
      </p:sp>
      <p:sp>
        <p:nvSpPr>
          <p:cNvPr id="207" name="PlaceHolder 2"/>
          <p:cNvSpPr>
            <a:spLocks noGrp="1" noRot="1" noChangeAspect="1"/>
          </p:cNvSpPr>
          <p:nvPr>
            <p:ph type="sldImg"/>
          </p:nvPr>
        </p:nvSpPr>
        <p:spPr>
          <a:xfrm>
            <a:off x="1106640" y="812880"/>
            <a:ext cx="5344920" cy="4008240"/>
          </a:xfrm>
          <a:prstGeom prst="rect">
            <a:avLst/>
          </a:prstGeom>
        </p:spPr>
      </p:sp>
      <p:sp>
        <p:nvSpPr>
          <p:cNvPr id="208"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82D09899-6BD7-47A8-A17D-21CFAF6D6422}" type="slidenum">
              <a:rPr lang="en-IN" sz="1400" b="0" strike="noStrike" spc="-1">
                <a:latin typeface="Arial"/>
                <a:ea typeface="DejaVu Sans"/>
              </a:rPr>
              <a:pPr algn="r">
                <a:lnSpc>
                  <a:spcPct val="100000"/>
                </a:lnSpc>
              </a:pPr>
              <a:t>33</a:t>
            </a:fld>
            <a:endParaRPr lang="en-IN" sz="1400" b="0" strike="noStrike" spc="-1">
              <a:latin typeface="Times New Roman"/>
            </a:endParaRPr>
          </a:p>
        </p:txBody>
      </p:sp>
      <p:sp>
        <p:nvSpPr>
          <p:cNvPr id="288" name="PlaceHolder 2"/>
          <p:cNvSpPr>
            <a:spLocks noGrp="1" noRot="1" noChangeAspect="1"/>
          </p:cNvSpPr>
          <p:nvPr>
            <p:ph type="sldImg"/>
          </p:nvPr>
        </p:nvSpPr>
        <p:spPr>
          <a:xfrm>
            <a:off x="1106640" y="812880"/>
            <a:ext cx="5344920" cy="4008240"/>
          </a:xfrm>
          <a:prstGeom prst="rect">
            <a:avLst/>
          </a:prstGeom>
        </p:spPr>
      </p:sp>
      <p:sp>
        <p:nvSpPr>
          <p:cNvPr id="289"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BA0F3C21-BA44-4C34-8DF7-92D9845F321E}" type="slidenum">
              <a:rPr lang="en-IN" sz="1400" b="0" strike="noStrike" spc="-1">
                <a:latin typeface="Arial"/>
                <a:ea typeface="DejaVu Sans"/>
              </a:rPr>
              <a:pPr algn="r">
                <a:lnSpc>
                  <a:spcPct val="100000"/>
                </a:lnSpc>
              </a:pPr>
              <a:t>34</a:t>
            </a:fld>
            <a:endParaRPr lang="en-IN" sz="1400" b="0" strike="noStrike" spc="-1">
              <a:latin typeface="Times New Roman"/>
            </a:endParaRPr>
          </a:p>
        </p:txBody>
      </p:sp>
      <p:sp>
        <p:nvSpPr>
          <p:cNvPr id="291" name="PlaceHolder 2"/>
          <p:cNvSpPr>
            <a:spLocks noGrp="1" noRot="1" noChangeAspect="1"/>
          </p:cNvSpPr>
          <p:nvPr>
            <p:ph type="sldImg"/>
          </p:nvPr>
        </p:nvSpPr>
        <p:spPr>
          <a:xfrm>
            <a:off x="1106640" y="812880"/>
            <a:ext cx="5344920" cy="4008240"/>
          </a:xfrm>
          <a:prstGeom prst="rect">
            <a:avLst/>
          </a:prstGeom>
        </p:spPr>
      </p:sp>
      <p:sp>
        <p:nvSpPr>
          <p:cNvPr id="292"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2D2F0ACB-33A8-4801-BFEA-5230A3892428}" type="slidenum">
              <a:rPr lang="en-IN" sz="1400" b="0" strike="noStrike" spc="-1">
                <a:latin typeface="Arial"/>
                <a:ea typeface="DejaVu Sans"/>
              </a:rPr>
              <a:pPr algn="r">
                <a:lnSpc>
                  <a:spcPct val="100000"/>
                </a:lnSpc>
              </a:pPr>
              <a:t>35</a:t>
            </a:fld>
            <a:endParaRPr lang="en-IN" sz="1400" b="0" strike="noStrike" spc="-1">
              <a:latin typeface="Times New Roman"/>
            </a:endParaRPr>
          </a:p>
        </p:txBody>
      </p:sp>
      <p:sp>
        <p:nvSpPr>
          <p:cNvPr id="294" name="PlaceHolder 2"/>
          <p:cNvSpPr>
            <a:spLocks noGrp="1" noRot="1" noChangeAspect="1"/>
          </p:cNvSpPr>
          <p:nvPr>
            <p:ph type="sldImg"/>
          </p:nvPr>
        </p:nvSpPr>
        <p:spPr>
          <a:xfrm>
            <a:off x="1106640" y="812880"/>
            <a:ext cx="5344920" cy="4008240"/>
          </a:xfrm>
          <a:prstGeom prst="rect">
            <a:avLst/>
          </a:prstGeom>
        </p:spPr>
      </p:sp>
      <p:sp>
        <p:nvSpPr>
          <p:cNvPr id="295"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1995BC93-F1CE-42E9-95F6-337C142AC747}" type="slidenum">
              <a:rPr lang="en-IN" sz="1400" b="0" strike="noStrike" spc="-1">
                <a:latin typeface="Arial"/>
                <a:ea typeface="DejaVu Sans"/>
              </a:rPr>
              <a:pPr algn="r">
                <a:lnSpc>
                  <a:spcPct val="100000"/>
                </a:lnSpc>
              </a:pPr>
              <a:t>36</a:t>
            </a:fld>
            <a:endParaRPr lang="en-IN" sz="1400" b="0" strike="noStrike" spc="-1">
              <a:latin typeface="Times New Roman"/>
            </a:endParaRPr>
          </a:p>
        </p:txBody>
      </p:sp>
      <p:sp>
        <p:nvSpPr>
          <p:cNvPr id="297" name="PlaceHolder 2"/>
          <p:cNvSpPr>
            <a:spLocks noGrp="1" noRot="1" noChangeAspect="1"/>
          </p:cNvSpPr>
          <p:nvPr>
            <p:ph type="sldImg"/>
          </p:nvPr>
        </p:nvSpPr>
        <p:spPr>
          <a:xfrm>
            <a:off x="1106640" y="812880"/>
            <a:ext cx="5344920" cy="4008240"/>
          </a:xfrm>
          <a:prstGeom prst="rect">
            <a:avLst/>
          </a:prstGeom>
        </p:spPr>
      </p:sp>
      <p:sp>
        <p:nvSpPr>
          <p:cNvPr id="298"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6933B899-1892-41E2-97C4-0168C9BC2B9B}" type="slidenum">
              <a:rPr lang="en-IN" sz="1400" b="0" strike="noStrike" spc="-1">
                <a:latin typeface="Arial"/>
                <a:ea typeface="DejaVu Sans"/>
              </a:rPr>
              <a:pPr algn="r">
                <a:lnSpc>
                  <a:spcPct val="100000"/>
                </a:lnSpc>
              </a:pPr>
              <a:t>37</a:t>
            </a:fld>
            <a:endParaRPr lang="en-IN" sz="1400" b="0" strike="noStrike" spc="-1">
              <a:latin typeface="Times New Roman"/>
            </a:endParaRPr>
          </a:p>
        </p:txBody>
      </p:sp>
      <p:sp>
        <p:nvSpPr>
          <p:cNvPr id="300" name="PlaceHolder 2"/>
          <p:cNvSpPr>
            <a:spLocks noGrp="1" noRot="1" noChangeAspect="1"/>
          </p:cNvSpPr>
          <p:nvPr>
            <p:ph type="sldImg"/>
          </p:nvPr>
        </p:nvSpPr>
        <p:spPr>
          <a:xfrm>
            <a:off x="1106488" y="812800"/>
            <a:ext cx="5345112" cy="4008438"/>
          </a:xfrm>
          <a:prstGeom prst="rect">
            <a:avLst/>
          </a:prstGeom>
        </p:spPr>
      </p:sp>
      <p:sp>
        <p:nvSpPr>
          <p:cNvPr id="301"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DB698290-A0DD-4E1B-A2D0-13CA50A23382}" type="slidenum">
              <a:rPr lang="en-IN" sz="1400" b="0" strike="noStrike" spc="-1">
                <a:latin typeface="Arial"/>
                <a:ea typeface="DejaVu Sans"/>
              </a:rPr>
              <a:pPr algn="r">
                <a:lnSpc>
                  <a:spcPct val="100000"/>
                </a:lnSpc>
              </a:pPr>
              <a:t>38</a:t>
            </a:fld>
            <a:endParaRPr lang="en-IN" sz="1400" b="0" strike="noStrike" spc="-1">
              <a:latin typeface="Times New Roman"/>
            </a:endParaRPr>
          </a:p>
        </p:txBody>
      </p:sp>
      <p:sp>
        <p:nvSpPr>
          <p:cNvPr id="303" name="PlaceHolder 2"/>
          <p:cNvSpPr>
            <a:spLocks noGrp="1" noRot="1" noChangeAspect="1"/>
          </p:cNvSpPr>
          <p:nvPr>
            <p:ph type="sldImg"/>
          </p:nvPr>
        </p:nvSpPr>
        <p:spPr>
          <a:xfrm>
            <a:off x="1106640" y="812880"/>
            <a:ext cx="5344920" cy="4008240"/>
          </a:xfrm>
          <a:prstGeom prst="rect">
            <a:avLst/>
          </a:prstGeom>
        </p:spPr>
      </p:sp>
      <p:sp>
        <p:nvSpPr>
          <p:cNvPr id="304"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8CFA8A25-A5E1-4F69-8636-1E51D726F3F8}" type="slidenum">
              <a:rPr lang="en-IN" sz="1400" b="0" strike="noStrike" spc="-1">
                <a:latin typeface="Arial"/>
                <a:ea typeface="DejaVu Sans"/>
              </a:rPr>
              <a:pPr algn="r">
                <a:lnSpc>
                  <a:spcPct val="100000"/>
                </a:lnSpc>
              </a:pPr>
              <a:t>39</a:t>
            </a:fld>
            <a:endParaRPr lang="en-IN" sz="1400" b="0" strike="noStrike" spc="-1">
              <a:latin typeface="Times New Roman"/>
            </a:endParaRPr>
          </a:p>
        </p:txBody>
      </p:sp>
      <p:sp>
        <p:nvSpPr>
          <p:cNvPr id="306" name="PlaceHolder 2"/>
          <p:cNvSpPr>
            <a:spLocks noGrp="1" noRot="1" noChangeAspect="1"/>
          </p:cNvSpPr>
          <p:nvPr>
            <p:ph type="sldImg"/>
          </p:nvPr>
        </p:nvSpPr>
        <p:spPr>
          <a:xfrm>
            <a:off x="1106488" y="812800"/>
            <a:ext cx="5345112" cy="4008438"/>
          </a:xfrm>
          <a:prstGeom prst="rect">
            <a:avLst/>
          </a:prstGeom>
        </p:spPr>
      </p:sp>
      <p:sp>
        <p:nvSpPr>
          <p:cNvPr id="307"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05D2A9B4-D0E7-4377-9B3F-1C6499679072}" type="slidenum">
              <a:rPr lang="en-IN" sz="1400" b="0" strike="noStrike" spc="-1">
                <a:latin typeface="Arial"/>
                <a:ea typeface="DejaVu Sans"/>
              </a:rPr>
              <a:pPr algn="r">
                <a:lnSpc>
                  <a:spcPct val="100000"/>
                </a:lnSpc>
              </a:pPr>
              <a:t>40</a:t>
            </a:fld>
            <a:endParaRPr lang="en-IN" sz="1400" b="0" strike="noStrike" spc="-1">
              <a:latin typeface="Times New Roman"/>
            </a:endParaRPr>
          </a:p>
        </p:txBody>
      </p:sp>
      <p:sp>
        <p:nvSpPr>
          <p:cNvPr id="309" name="PlaceHolder 2"/>
          <p:cNvSpPr>
            <a:spLocks noGrp="1" noRot="1" noChangeAspect="1"/>
          </p:cNvSpPr>
          <p:nvPr>
            <p:ph type="sldImg"/>
          </p:nvPr>
        </p:nvSpPr>
        <p:spPr>
          <a:xfrm>
            <a:off x="1106640" y="812880"/>
            <a:ext cx="5344920" cy="4008240"/>
          </a:xfrm>
          <a:prstGeom prst="rect">
            <a:avLst/>
          </a:prstGeom>
        </p:spPr>
      </p:sp>
      <p:sp>
        <p:nvSpPr>
          <p:cNvPr id="310"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42180455-90C4-4BA1-99EB-0B7DCCCC0C90}" type="slidenum">
              <a:rPr lang="en-IN" sz="1400" b="0" strike="noStrike" spc="-1">
                <a:latin typeface="Arial"/>
                <a:ea typeface="DejaVu Sans"/>
              </a:rPr>
              <a:pPr algn="r">
                <a:lnSpc>
                  <a:spcPct val="100000"/>
                </a:lnSpc>
              </a:pPr>
              <a:t>41</a:t>
            </a:fld>
            <a:endParaRPr lang="en-IN" sz="1400" b="0" strike="noStrike" spc="-1">
              <a:latin typeface="Times New Roman"/>
            </a:endParaRPr>
          </a:p>
        </p:txBody>
      </p:sp>
      <p:sp>
        <p:nvSpPr>
          <p:cNvPr id="312" name="PlaceHolder 2"/>
          <p:cNvSpPr>
            <a:spLocks noGrp="1" noRot="1" noChangeAspect="1"/>
          </p:cNvSpPr>
          <p:nvPr>
            <p:ph type="sldImg"/>
          </p:nvPr>
        </p:nvSpPr>
        <p:spPr>
          <a:xfrm>
            <a:off x="1106640" y="812880"/>
            <a:ext cx="5344920" cy="4008240"/>
          </a:xfrm>
          <a:prstGeom prst="rect">
            <a:avLst/>
          </a:prstGeom>
        </p:spPr>
      </p:sp>
      <p:sp>
        <p:nvSpPr>
          <p:cNvPr id="313"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19DE2A64-8955-4A73-969C-4802B159B68C}" type="slidenum">
              <a:rPr lang="en-IN" sz="1400" b="0" strike="noStrike" spc="-1">
                <a:latin typeface="Arial"/>
                <a:ea typeface="DejaVu Sans"/>
              </a:rPr>
              <a:pPr algn="r">
                <a:lnSpc>
                  <a:spcPct val="100000"/>
                </a:lnSpc>
              </a:pPr>
              <a:t>42</a:t>
            </a:fld>
            <a:endParaRPr lang="en-IN" sz="1400" b="0" strike="noStrike" spc="-1">
              <a:latin typeface="Times New Roman"/>
            </a:endParaRPr>
          </a:p>
        </p:txBody>
      </p:sp>
      <p:sp>
        <p:nvSpPr>
          <p:cNvPr id="315" name="PlaceHolder 2"/>
          <p:cNvSpPr>
            <a:spLocks noGrp="1" noRot="1" noChangeAspect="1"/>
          </p:cNvSpPr>
          <p:nvPr>
            <p:ph type="sldImg"/>
          </p:nvPr>
        </p:nvSpPr>
        <p:spPr>
          <a:xfrm>
            <a:off x="1106640" y="812880"/>
            <a:ext cx="5344920" cy="4008240"/>
          </a:xfrm>
          <a:prstGeom prst="rect">
            <a:avLst/>
          </a:prstGeom>
        </p:spPr>
      </p:sp>
      <p:sp>
        <p:nvSpPr>
          <p:cNvPr id="316"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CD97AC17-1B51-469F-A910-A13E45583046}" type="slidenum">
              <a:rPr lang="en-IN" sz="1400" b="0" strike="noStrike" spc="-1">
                <a:latin typeface="Arial"/>
                <a:ea typeface="DejaVu Sans"/>
              </a:rPr>
              <a:pPr algn="r">
                <a:lnSpc>
                  <a:spcPct val="100000"/>
                </a:lnSpc>
              </a:pPr>
              <a:t>4</a:t>
            </a:fld>
            <a:endParaRPr lang="en-IN" sz="1400" b="0" strike="noStrike" spc="-1">
              <a:latin typeface="Times New Roman"/>
            </a:endParaRPr>
          </a:p>
        </p:txBody>
      </p:sp>
      <p:sp>
        <p:nvSpPr>
          <p:cNvPr id="210" name="PlaceHolder 2"/>
          <p:cNvSpPr>
            <a:spLocks noGrp="1" noRot="1" noChangeAspect="1"/>
          </p:cNvSpPr>
          <p:nvPr>
            <p:ph type="sldImg"/>
          </p:nvPr>
        </p:nvSpPr>
        <p:spPr>
          <a:xfrm>
            <a:off x="1106640" y="812880"/>
            <a:ext cx="5344920" cy="4008240"/>
          </a:xfrm>
          <a:prstGeom prst="rect">
            <a:avLst/>
          </a:prstGeom>
        </p:spPr>
      </p:sp>
      <p:sp>
        <p:nvSpPr>
          <p:cNvPr id="211"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472812E9-430D-451A-848B-E176965553F8}" type="slidenum">
              <a:rPr lang="en-IN" sz="1400" b="0" strike="noStrike" spc="-1">
                <a:latin typeface="Arial"/>
                <a:ea typeface="DejaVu Sans"/>
              </a:rPr>
              <a:pPr algn="r">
                <a:lnSpc>
                  <a:spcPct val="100000"/>
                </a:lnSpc>
              </a:pPr>
              <a:t>43</a:t>
            </a:fld>
            <a:endParaRPr lang="en-IN" sz="1400" b="0" strike="noStrike" spc="-1">
              <a:latin typeface="Times New Roman"/>
            </a:endParaRPr>
          </a:p>
        </p:txBody>
      </p:sp>
      <p:sp>
        <p:nvSpPr>
          <p:cNvPr id="318" name="PlaceHolder 2"/>
          <p:cNvSpPr>
            <a:spLocks noGrp="1" noRot="1" noChangeAspect="1"/>
          </p:cNvSpPr>
          <p:nvPr>
            <p:ph type="sldImg"/>
          </p:nvPr>
        </p:nvSpPr>
        <p:spPr>
          <a:xfrm>
            <a:off x="1106640" y="812880"/>
            <a:ext cx="5344920" cy="4008240"/>
          </a:xfrm>
          <a:prstGeom prst="rect">
            <a:avLst/>
          </a:prstGeom>
        </p:spPr>
      </p:sp>
      <p:sp>
        <p:nvSpPr>
          <p:cNvPr id="319"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1055C292-8FD2-42AC-861F-0E428B9A0169}" type="slidenum">
              <a:rPr lang="en-IN" sz="1400" b="0" strike="noStrike" spc="-1">
                <a:latin typeface="Arial"/>
                <a:ea typeface="DejaVu Sans"/>
              </a:rPr>
              <a:pPr algn="r">
                <a:lnSpc>
                  <a:spcPct val="100000"/>
                </a:lnSpc>
              </a:pPr>
              <a:t>44</a:t>
            </a:fld>
            <a:endParaRPr lang="en-IN" sz="1400" b="0" strike="noStrike" spc="-1">
              <a:latin typeface="Times New Roman"/>
            </a:endParaRPr>
          </a:p>
        </p:txBody>
      </p:sp>
      <p:sp>
        <p:nvSpPr>
          <p:cNvPr id="321" name="PlaceHolder 2"/>
          <p:cNvSpPr>
            <a:spLocks noGrp="1" noRot="1" noChangeAspect="1"/>
          </p:cNvSpPr>
          <p:nvPr>
            <p:ph type="sldImg"/>
          </p:nvPr>
        </p:nvSpPr>
        <p:spPr>
          <a:xfrm>
            <a:off x="1106640" y="812880"/>
            <a:ext cx="5344920" cy="4008240"/>
          </a:xfrm>
          <a:prstGeom prst="rect">
            <a:avLst/>
          </a:prstGeom>
        </p:spPr>
      </p:sp>
      <p:sp>
        <p:nvSpPr>
          <p:cNvPr id="322"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B8C596CB-1F77-4260-B41C-F54AE26D0863}" type="slidenum">
              <a:rPr lang="en-IN" sz="1400" b="0" strike="noStrike" spc="-1">
                <a:latin typeface="Arial"/>
                <a:ea typeface="DejaVu Sans"/>
              </a:rPr>
              <a:pPr algn="r">
                <a:lnSpc>
                  <a:spcPct val="100000"/>
                </a:lnSpc>
              </a:pPr>
              <a:t>45</a:t>
            </a:fld>
            <a:endParaRPr lang="en-IN" sz="1400" b="0" strike="noStrike" spc="-1">
              <a:latin typeface="Times New Roman"/>
            </a:endParaRPr>
          </a:p>
        </p:txBody>
      </p:sp>
      <p:sp>
        <p:nvSpPr>
          <p:cNvPr id="324" name="PlaceHolder 2"/>
          <p:cNvSpPr>
            <a:spLocks noGrp="1" noRot="1" noChangeAspect="1"/>
          </p:cNvSpPr>
          <p:nvPr>
            <p:ph type="sldImg"/>
          </p:nvPr>
        </p:nvSpPr>
        <p:spPr>
          <a:xfrm>
            <a:off x="1106640" y="812880"/>
            <a:ext cx="5344920" cy="4008240"/>
          </a:xfrm>
          <a:prstGeom prst="rect">
            <a:avLst/>
          </a:prstGeom>
        </p:spPr>
      </p:sp>
      <p:sp>
        <p:nvSpPr>
          <p:cNvPr id="325"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8009B686-209E-4B7C-9065-372F53D05930}" type="slidenum">
              <a:rPr lang="en-IN" sz="1400" b="0" strike="noStrike" spc="-1">
                <a:latin typeface="Arial"/>
                <a:ea typeface="DejaVu Sans"/>
              </a:rPr>
              <a:pPr algn="r">
                <a:lnSpc>
                  <a:spcPct val="100000"/>
                </a:lnSpc>
              </a:pPr>
              <a:t>46</a:t>
            </a:fld>
            <a:endParaRPr lang="en-IN" sz="1400" b="0" strike="noStrike" spc="-1">
              <a:latin typeface="Times New Roman"/>
            </a:endParaRPr>
          </a:p>
        </p:txBody>
      </p:sp>
      <p:sp>
        <p:nvSpPr>
          <p:cNvPr id="327" name="PlaceHolder 2"/>
          <p:cNvSpPr>
            <a:spLocks noGrp="1" noRot="1" noChangeAspect="1"/>
          </p:cNvSpPr>
          <p:nvPr>
            <p:ph type="sldImg"/>
          </p:nvPr>
        </p:nvSpPr>
        <p:spPr>
          <a:xfrm>
            <a:off x="1106640" y="812880"/>
            <a:ext cx="5344920" cy="4008240"/>
          </a:xfrm>
          <a:prstGeom prst="rect">
            <a:avLst/>
          </a:prstGeom>
        </p:spPr>
      </p:sp>
      <p:sp>
        <p:nvSpPr>
          <p:cNvPr id="328"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79057B19-93F6-4391-9B18-01544B3EBFED}" type="slidenum">
              <a:rPr lang="en-IN" sz="1400" b="0" strike="noStrike" spc="-1">
                <a:latin typeface="Arial"/>
                <a:ea typeface="DejaVu Sans"/>
              </a:rPr>
              <a:pPr algn="r">
                <a:lnSpc>
                  <a:spcPct val="100000"/>
                </a:lnSpc>
              </a:pPr>
              <a:t>47</a:t>
            </a:fld>
            <a:endParaRPr lang="en-IN" sz="1400" b="0" strike="noStrike" spc="-1">
              <a:latin typeface="Times New Roman"/>
            </a:endParaRPr>
          </a:p>
        </p:txBody>
      </p:sp>
      <p:sp>
        <p:nvSpPr>
          <p:cNvPr id="330" name="PlaceHolder 2"/>
          <p:cNvSpPr>
            <a:spLocks noGrp="1" noRot="1" noChangeAspect="1"/>
          </p:cNvSpPr>
          <p:nvPr>
            <p:ph type="sldImg"/>
          </p:nvPr>
        </p:nvSpPr>
        <p:spPr>
          <a:xfrm>
            <a:off x="1106640" y="812880"/>
            <a:ext cx="5344920" cy="4008240"/>
          </a:xfrm>
          <a:prstGeom prst="rect">
            <a:avLst/>
          </a:prstGeom>
        </p:spPr>
      </p:sp>
      <p:sp>
        <p:nvSpPr>
          <p:cNvPr id="331"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F6EFE765-93AF-42C2-9D3D-BF710A2A7741}" type="slidenum">
              <a:rPr lang="en-IN" sz="1400" b="0" strike="noStrike" spc="-1">
                <a:latin typeface="Arial"/>
                <a:ea typeface="DejaVu Sans"/>
              </a:rPr>
              <a:pPr algn="r">
                <a:lnSpc>
                  <a:spcPct val="100000"/>
                </a:lnSpc>
              </a:pPr>
              <a:t>48</a:t>
            </a:fld>
            <a:endParaRPr lang="en-IN" sz="1400" b="0" strike="noStrike" spc="-1">
              <a:latin typeface="Times New Roman"/>
            </a:endParaRPr>
          </a:p>
        </p:txBody>
      </p:sp>
      <p:sp>
        <p:nvSpPr>
          <p:cNvPr id="333" name="PlaceHolder 2"/>
          <p:cNvSpPr>
            <a:spLocks noGrp="1" noRot="1" noChangeAspect="1"/>
          </p:cNvSpPr>
          <p:nvPr>
            <p:ph type="sldImg"/>
          </p:nvPr>
        </p:nvSpPr>
        <p:spPr>
          <a:xfrm>
            <a:off x="1106488" y="812800"/>
            <a:ext cx="5345112" cy="4008438"/>
          </a:xfrm>
          <a:prstGeom prst="rect">
            <a:avLst/>
          </a:prstGeom>
        </p:spPr>
      </p:sp>
      <p:sp>
        <p:nvSpPr>
          <p:cNvPr id="334"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2731B809-9A6B-438C-98CF-8DEE40793C9B}" type="slidenum">
              <a:rPr lang="en-IN" sz="1400" b="0" strike="noStrike" spc="-1">
                <a:latin typeface="Arial"/>
                <a:ea typeface="DejaVu Sans"/>
              </a:rPr>
              <a:pPr algn="r">
                <a:lnSpc>
                  <a:spcPct val="100000"/>
                </a:lnSpc>
              </a:pPr>
              <a:t>49</a:t>
            </a:fld>
            <a:endParaRPr lang="en-IN" sz="1400" b="0" strike="noStrike" spc="-1">
              <a:latin typeface="Times New Roman"/>
            </a:endParaRPr>
          </a:p>
        </p:txBody>
      </p:sp>
      <p:sp>
        <p:nvSpPr>
          <p:cNvPr id="336" name="PlaceHolder 2"/>
          <p:cNvSpPr>
            <a:spLocks noGrp="1" noRot="1" noChangeAspect="1"/>
          </p:cNvSpPr>
          <p:nvPr>
            <p:ph type="sldImg"/>
          </p:nvPr>
        </p:nvSpPr>
        <p:spPr>
          <a:xfrm>
            <a:off x="1106640" y="812880"/>
            <a:ext cx="5344920" cy="4008240"/>
          </a:xfrm>
          <a:prstGeom prst="rect">
            <a:avLst/>
          </a:prstGeom>
        </p:spPr>
      </p:sp>
      <p:sp>
        <p:nvSpPr>
          <p:cNvPr id="337"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4BD0608C-16B5-49C2-9723-480781E2613C}" type="slidenum">
              <a:rPr lang="en-IN" sz="1400" b="0" strike="noStrike" spc="-1">
                <a:latin typeface="Arial"/>
                <a:ea typeface="DejaVu Sans"/>
              </a:rPr>
              <a:pPr algn="r">
                <a:lnSpc>
                  <a:spcPct val="100000"/>
                </a:lnSpc>
              </a:pPr>
              <a:t>50</a:t>
            </a:fld>
            <a:endParaRPr lang="en-IN" sz="1400" b="0" strike="noStrike" spc="-1">
              <a:latin typeface="Times New Roman"/>
            </a:endParaRPr>
          </a:p>
        </p:txBody>
      </p:sp>
      <p:sp>
        <p:nvSpPr>
          <p:cNvPr id="339" name="PlaceHolder 2"/>
          <p:cNvSpPr>
            <a:spLocks noGrp="1" noRot="1" noChangeAspect="1"/>
          </p:cNvSpPr>
          <p:nvPr>
            <p:ph type="sldImg"/>
          </p:nvPr>
        </p:nvSpPr>
        <p:spPr>
          <a:xfrm>
            <a:off x="1106640" y="812880"/>
            <a:ext cx="5344920" cy="4008240"/>
          </a:xfrm>
          <a:prstGeom prst="rect">
            <a:avLst/>
          </a:prstGeom>
        </p:spPr>
      </p:sp>
      <p:sp>
        <p:nvSpPr>
          <p:cNvPr id="340"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A84587E4-F13F-46F7-869B-BAA302AD9249}" type="slidenum">
              <a:rPr lang="en-IN" sz="1400" b="0" strike="noStrike" spc="-1">
                <a:latin typeface="Arial"/>
                <a:ea typeface="DejaVu Sans"/>
              </a:rPr>
              <a:pPr algn="r">
                <a:lnSpc>
                  <a:spcPct val="100000"/>
                </a:lnSpc>
              </a:pPr>
              <a:t>51</a:t>
            </a:fld>
            <a:endParaRPr lang="en-IN" sz="1400" b="0" strike="noStrike" spc="-1">
              <a:latin typeface="Times New Roman"/>
            </a:endParaRPr>
          </a:p>
        </p:txBody>
      </p:sp>
      <p:sp>
        <p:nvSpPr>
          <p:cNvPr id="342" name="PlaceHolder 2"/>
          <p:cNvSpPr>
            <a:spLocks noGrp="1" noRot="1" noChangeAspect="1"/>
          </p:cNvSpPr>
          <p:nvPr>
            <p:ph type="sldImg"/>
          </p:nvPr>
        </p:nvSpPr>
        <p:spPr>
          <a:xfrm>
            <a:off x="1106640" y="812880"/>
            <a:ext cx="5344920" cy="4008240"/>
          </a:xfrm>
          <a:prstGeom prst="rect">
            <a:avLst/>
          </a:prstGeom>
        </p:spPr>
      </p:sp>
      <p:sp>
        <p:nvSpPr>
          <p:cNvPr id="343"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B7AFA6EF-BD2C-48F1-A808-E9CA38FCE03E}" type="slidenum">
              <a:rPr lang="en-IN" sz="1400" b="0" strike="noStrike" spc="-1">
                <a:latin typeface="Arial"/>
                <a:ea typeface="DejaVu Sans"/>
              </a:rPr>
              <a:pPr algn="r">
                <a:lnSpc>
                  <a:spcPct val="100000"/>
                </a:lnSpc>
              </a:pPr>
              <a:t>5</a:t>
            </a:fld>
            <a:endParaRPr lang="en-IN" sz="1400" b="0" strike="noStrike" spc="-1">
              <a:latin typeface="Times New Roman"/>
            </a:endParaRPr>
          </a:p>
        </p:txBody>
      </p:sp>
      <p:sp>
        <p:nvSpPr>
          <p:cNvPr id="213" name="PlaceHolder 2"/>
          <p:cNvSpPr>
            <a:spLocks noGrp="1" noRot="1" noChangeAspect="1"/>
          </p:cNvSpPr>
          <p:nvPr>
            <p:ph type="sldImg"/>
          </p:nvPr>
        </p:nvSpPr>
        <p:spPr>
          <a:xfrm>
            <a:off x="1106640" y="812880"/>
            <a:ext cx="5344920" cy="4008240"/>
          </a:xfrm>
          <a:prstGeom prst="rect">
            <a:avLst/>
          </a:prstGeom>
        </p:spPr>
      </p:sp>
      <p:sp>
        <p:nvSpPr>
          <p:cNvPr id="214"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56180F37-41B7-4CA0-92F7-721D82EAA684}" type="slidenum">
              <a:rPr lang="en-IN" sz="1400" b="0" strike="noStrike" spc="-1">
                <a:latin typeface="Arial"/>
                <a:ea typeface="DejaVu Sans"/>
              </a:rPr>
              <a:pPr algn="r">
                <a:lnSpc>
                  <a:spcPct val="100000"/>
                </a:lnSpc>
              </a:pPr>
              <a:t>6</a:t>
            </a:fld>
            <a:endParaRPr lang="en-IN" sz="1400" b="0" strike="noStrike" spc="-1">
              <a:latin typeface="Times New Roman"/>
            </a:endParaRPr>
          </a:p>
        </p:txBody>
      </p:sp>
      <p:sp>
        <p:nvSpPr>
          <p:cNvPr id="216" name="PlaceHolder 2"/>
          <p:cNvSpPr>
            <a:spLocks noGrp="1" noRot="1" noChangeAspect="1"/>
          </p:cNvSpPr>
          <p:nvPr>
            <p:ph type="sldImg"/>
          </p:nvPr>
        </p:nvSpPr>
        <p:spPr>
          <a:xfrm>
            <a:off x="1106640" y="812880"/>
            <a:ext cx="5344920" cy="4008240"/>
          </a:xfrm>
          <a:prstGeom prst="rect">
            <a:avLst/>
          </a:prstGeom>
        </p:spPr>
      </p:sp>
      <p:sp>
        <p:nvSpPr>
          <p:cNvPr id="217"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DD81C2A2-8EEC-4771-A9A4-C0201099BB73}" type="slidenum">
              <a:rPr lang="en-IN" sz="1400" b="0" strike="noStrike" spc="-1">
                <a:latin typeface="Arial"/>
                <a:ea typeface="DejaVu Sans"/>
              </a:rPr>
              <a:pPr algn="r">
                <a:lnSpc>
                  <a:spcPct val="100000"/>
                </a:lnSpc>
              </a:pPr>
              <a:t>7</a:t>
            </a:fld>
            <a:endParaRPr lang="en-IN" sz="1400" b="0" strike="noStrike" spc="-1">
              <a:latin typeface="Times New Roman"/>
            </a:endParaRPr>
          </a:p>
        </p:txBody>
      </p:sp>
      <p:sp>
        <p:nvSpPr>
          <p:cNvPr id="219" name="PlaceHolder 2"/>
          <p:cNvSpPr>
            <a:spLocks noGrp="1" noRot="1" noChangeAspect="1"/>
          </p:cNvSpPr>
          <p:nvPr>
            <p:ph type="sldImg"/>
          </p:nvPr>
        </p:nvSpPr>
        <p:spPr>
          <a:xfrm>
            <a:off x="1106640" y="812880"/>
            <a:ext cx="5344920" cy="4008240"/>
          </a:xfrm>
          <a:prstGeom prst="rect">
            <a:avLst/>
          </a:prstGeom>
        </p:spPr>
      </p:sp>
      <p:sp>
        <p:nvSpPr>
          <p:cNvPr id="220"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D233DF6B-DAAA-4474-BEBA-2A14B069D522}" type="slidenum">
              <a:rPr lang="en-IN" sz="1400" b="0" strike="noStrike" spc="-1">
                <a:latin typeface="Arial"/>
                <a:ea typeface="DejaVu Sans"/>
              </a:rPr>
              <a:pPr algn="r">
                <a:lnSpc>
                  <a:spcPct val="100000"/>
                </a:lnSpc>
              </a:pPr>
              <a:t>8</a:t>
            </a:fld>
            <a:endParaRPr lang="en-IN" sz="1400" b="0" strike="noStrike" spc="-1">
              <a:latin typeface="Times New Roman"/>
            </a:endParaRPr>
          </a:p>
        </p:txBody>
      </p:sp>
      <p:sp>
        <p:nvSpPr>
          <p:cNvPr id="222" name="PlaceHolder 2"/>
          <p:cNvSpPr>
            <a:spLocks noGrp="1" noRot="1" noChangeAspect="1"/>
          </p:cNvSpPr>
          <p:nvPr>
            <p:ph type="sldImg"/>
          </p:nvPr>
        </p:nvSpPr>
        <p:spPr>
          <a:xfrm>
            <a:off x="1106640" y="812880"/>
            <a:ext cx="5344920" cy="4008240"/>
          </a:xfrm>
          <a:prstGeom prst="rect">
            <a:avLst/>
          </a:prstGeom>
        </p:spPr>
      </p:sp>
      <p:sp>
        <p:nvSpPr>
          <p:cNvPr id="223"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4278960" y="10157400"/>
            <a:ext cx="3280320" cy="533880"/>
          </a:xfrm>
          <a:prstGeom prst="rect">
            <a:avLst/>
          </a:prstGeom>
          <a:noFill/>
          <a:ln>
            <a:noFill/>
          </a:ln>
        </p:spPr>
        <p:txBody>
          <a:bodyPr lIns="0" tIns="0" rIns="0" bIns="0" anchor="b"/>
          <a:lstStyle/>
          <a:p>
            <a:pPr algn="r">
              <a:lnSpc>
                <a:spcPct val="100000"/>
              </a:lnSpc>
            </a:pPr>
            <a:fld id="{9EE6EA04-9C5F-46DE-8F3F-076EE083AACB}" type="slidenum">
              <a:rPr lang="en-IN" sz="1400" b="0" strike="noStrike" spc="-1">
                <a:latin typeface="Arial"/>
                <a:ea typeface="DejaVu Sans"/>
              </a:rPr>
              <a:pPr algn="r">
                <a:lnSpc>
                  <a:spcPct val="100000"/>
                </a:lnSpc>
              </a:pPr>
              <a:t>9</a:t>
            </a:fld>
            <a:endParaRPr lang="en-IN" sz="1400" b="0" strike="noStrike" spc="-1">
              <a:latin typeface="Times New Roman"/>
            </a:endParaRPr>
          </a:p>
        </p:txBody>
      </p:sp>
      <p:sp>
        <p:nvSpPr>
          <p:cNvPr id="225" name="PlaceHolder 2"/>
          <p:cNvSpPr>
            <a:spLocks noGrp="1" noRot="1" noChangeAspect="1"/>
          </p:cNvSpPr>
          <p:nvPr>
            <p:ph type="sldImg"/>
          </p:nvPr>
        </p:nvSpPr>
        <p:spPr>
          <a:xfrm>
            <a:off x="1106640" y="812880"/>
            <a:ext cx="5344920" cy="4008240"/>
          </a:xfrm>
          <a:prstGeom prst="rect">
            <a:avLst/>
          </a:prstGeom>
        </p:spPr>
      </p:sp>
      <p:sp>
        <p:nvSpPr>
          <p:cNvPr id="226" name="PlaceHolder 3"/>
          <p:cNvSpPr>
            <a:spLocks noGrp="1"/>
          </p:cNvSpPr>
          <p:nvPr>
            <p:ph type="body"/>
          </p:nvPr>
        </p:nvSpPr>
        <p:spPr>
          <a:xfrm>
            <a:off x="756000" y="5078520"/>
            <a:ext cx="6047280" cy="4810680"/>
          </a:xfrm>
          <a:prstGeom prst="rect">
            <a:avLst/>
          </a:prstGeom>
        </p:spPr>
        <p:txBody>
          <a:bodyPr lIns="0" tIns="0" rIns="0" bIns="0"/>
          <a:lstStyle/>
          <a:p>
            <a:endParaRPr lang="en-IN"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29"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3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3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33"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34"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37"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38"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39"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40"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41"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50"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52"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55"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5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60"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61"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6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6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69"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72"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7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7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76"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77"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79"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80"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81"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82"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83"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84"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1"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12"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17"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18"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22"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2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solidFill>
                <a:srgbClr val="0066CC"/>
              </a:solidFill>
              <a:latin typeface="Arial"/>
            </a:endParaRPr>
          </a:p>
        </p:txBody>
      </p:sp>
      <p:sp>
        <p:nvSpPr>
          <p:cNvPr id="26"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IN" sz="3200" b="0" strike="noStrike" spc="-1">
              <a:solidFill>
                <a:srgbClr val="0066CC"/>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p:nvPr/>
        </p:nvPicPr>
        <p:blipFill>
          <a:blip r:embed="rId14" cstate="print"/>
          <a:stretch/>
        </p:blipFill>
        <p:spPr>
          <a:xfrm>
            <a:off x="0" y="5806440"/>
            <a:ext cx="10079280" cy="1753920"/>
          </a:xfrm>
          <a:prstGeom prst="rect">
            <a:avLst/>
          </a:prstGeom>
          <a:ln>
            <a:noFill/>
          </a:ln>
        </p:spPr>
      </p:pic>
      <p:sp>
        <p:nvSpPr>
          <p:cNvPr id="7" name="PlaceHolder 1"/>
          <p:cNvSpPr>
            <a:spLocks noGrp="1"/>
          </p:cNvSpPr>
          <p:nvPr>
            <p:ph type="dt"/>
          </p:nvPr>
        </p:nvSpPr>
        <p:spPr>
          <a:xfrm>
            <a:off x="504000" y="6887160"/>
            <a:ext cx="2347920" cy="520920"/>
          </a:xfrm>
          <a:prstGeom prst="rect">
            <a:avLst/>
          </a:prstGeom>
        </p:spPr>
        <p:txBody>
          <a:bodyPr lIns="0" tIns="0" rIns="0" bIns="0"/>
          <a:lstStyle/>
          <a:p>
            <a:endParaRPr lang="en-IN" sz="2400" b="0" strike="noStrike" spc="-1">
              <a:latin typeface="Times New Roman"/>
            </a:endParaRPr>
          </a:p>
        </p:txBody>
      </p:sp>
      <p:sp>
        <p:nvSpPr>
          <p:cNvPr id="2" name="PlaceHolder 2"/>
          <p:cNvSpPr>
            <a:spLocks noGrp="1"/>
          </p:cNvSpPr>
          <p:nvPr>
            <p:ph type="ftr"/>
          </p:nvPr>
        </p:nvSpPr>
        <p:spPr>
          <a:xfrm>
            <a:off x="3447360" y="6887160"/>
            <a:ext cx="3194640" cy="520920"/>
          </a:xfrm>
          <a:prstGeom prst="rect">
            <a:avLst/>
          </a:prstGeom>
        </p:spPr>
        <p:txBody>
          <a:bodyPr lIns="0" tIns="0" rIns="0" bIns="0"/>
          <a:lstStyle/>
          <a:p>
            <a:endParaRPr lang="en-IN" sz="2400" b="0" strike="noStrike" spc="-1">
              <a:latin typeface="Times New Roman"/>
            </a:endParaRPr>
          </a:p>
        </p:txBody>
      </p:sp>
      <p:sp>
        <p:nvSpPr>
          <p:cNvPr id="3" name="PlaceHolder 3"/>
          <p:cNvSpPr>
            <a:spLocks noGrp="1"/>
          </p:cNvSpPr>
          <p:nvPr>
            <p:ph type="sldNum"/>
          </p:nvPr>
        </p:nvSpPr>
        <p:spPr>
          <a:xfrm>
            <a:off x="7227360" y="6887160"/>
            <a:ext cx="2347920" cy="520920"/>
          </a:xfrm>
          <a:prstGeom prst="rect">
            <a:avLst/>
          </a:prstGeom>
        </p:spPr>
        <p:txBody>
          <a:bodyPr lIns="0" tIns="0" rIns="0" bIns="0"/>
          <a:lstStyle/>
          <a:p>
            <a:pPr algn="r">
              <a:lnSpc>
                <a:spcPct val="100000"/>
              </a:lnSpc>
            </a:pPr>
            <a:fld id="{D06210B3-5604-40EC-980A-9355B11AE481}" type="slidenum">
              <a:rPr lang="en-IN" sz="1400" b="0" strike="noStrike" spc="-1">
                <a:solidFill>
                  <a:srgbClr val="000000"/>
                </a:solidFill>
                <a:latin typeface="Arial"/>
                <a:ea typeface="DejaVu Sans"/>
              </a:rPr>
              <a:pPr algn="r">
                <a:lnSpc>
                  <a:spcPct val="100000"/>
                </a:lnSpc>
              </a:pPr>
              <a:t>‹#›</a:t>
            </a:fld>
            <a:endParaRPr lang="en-IN" sz="1400" b="0" strike="noStrike" spc="-1">
              <a:latin typeface="Times New Roman"/>
            </a:endParaRPr>
          </a:p>
        </p:txBody>
      </p:sp>
      <p:sp>
        <p:nvSpPr>
          <p:cNvPr id="4" name="PlaceHolder 4"/>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5" name="PlaceHolder 5"/>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0" y="0"/>
            <a:ext cx="10076400" cy="941400"/>
          </a:xfrm>
          <a:custGeom>
            <a:avLst/>
            <a:gdLst/>
            <a:ahLst/>
            <a:cxnLst/>
            <a:rect l="l" t="t" r="r" b="b"/>
            <a:pathLst>
              <a:path w="21600" h="21600">
                <a:moveTo>
                  <a:pt x="0" y="0"/>
                </a:moveTo>
                <a:lnTo>
                  <a:pt x="21600" y="0"/>
                </a:lnTo>
                <a:lnTo>
                  <a:pt x="21600" y="21600"/>
                </a:lnTo>
                <a:lnTo>
                  <a:pt x="0" y="21600"/>
                </a:lnTo>
                <a:lnTo>
                  <a:pt x="0" y="0"/>
                </a:lnTo>
                <a:close/>
              </a:path>
            </a:pathLst>
          </a:cu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3" name="CustomShape 2"/>
          <p:cNvSpPr/>
          <p:nvPr/>
        </p:nvSpPr>
        <p:spPr>
          <a:xfrm>
            <a:off x="0" y="6620400"/>
            <a:ext cx="10076400" cy="941400"/>
          </a:xfrm>
          <a:custGeom>
            <a:avLst/>
            <a:gdLst/>
            <a:ahLst/>
            <a:cxnLst/>
            <a:rect l="l" t="t" r="r" b="b"/>
            <a:pathLst>
              <a:path w="21600" h="21600">
                <a:moveTo>
                  <a:pt x="0" y="0"/>
                </a:moveTo>
                <a:lnTo>
                  <a:pt x="21600" y="0"/>
                </a:lnTo>
                <a:lnTo>
                  <a:pt x="21600" y="21600"/>
                </a:lnTo>
                <a:lnTo>
                  <a:pt x="0" y="21600"/>
                </a:lnTo>
                <a:lnTo>
                  <a:pt x="0" y="0"/>
                </a:lnTo>
                <a:close/>
              </a:path>
            </a:pathLst>
          </a:custGeom>
          <a:gradFill rotWithShape="0">
            <a:gsLst>
              <a:gs pos="0">
                <a:srgbClr val="DFF2FC"/>
              </a:gs>
              <a:gs pos="100000">
                <a:srgbClr val="009BDD"/>
              </a:gs>
            </a:gsLst>
            <a:lin ang="10800000"/>
          </a:gradFill>
          <a:ln>
            <a:noFill/>
          </a:ln>
        </p:spPr>
        <p:style>
          <a:lnRef idx="0">
            <a:scrgbClr r="0" g="0" b="0"/>
          </a:lnRef>
          <a:fillRef idx="0">
            <a:scrgbClr r="0" g="0" b="0"/>
          </a:fillRef>
          <a:effectRef idx="0">
            <a:scrgbClr r="0" g="0" b="0"/>
          </a:effectRef>
          <a:fontRef idx="minor"/>
        </p:style>
      </p:sp>
      <p:sp>
        <p:nvSpPr>
          <p:cNvPr id="44" name="PlaceHolder 3"/>
          <p:cNvSpPr>
            <a:spLocks noGrp="1"/>
          </p:cNvSpPr>
          <p:nvPr>
            <p:ph type="dt"/>
          </p:nvPr>
        </p:nvSpPr>
        <p:spPr>
          <a:xfrm>
            <a:off x="504000" y="6887160"/>
            <a:ext cx="2347920" cy="520920"/>
          </a:xfrm>
          <a:prstGeom prst="rect">
            <a:avLst/>
          </a:prstGeom>
        </p:spPr>
        <p:txBody>
          <a:bodyPr lIns="0" tIns="0" rIns="0" bIns="0"/>
          <a:lstStyle/>
          <a:p>
            <a:endParaRPr lang="en-IN" sz="2400" b="0" strike="noStrike" spc="-1">
              <a:latin typeface="Times New Roman"/>
            </a:endParaRPr>
          </a:p>
        </p:txBody>
      </p:sp>
      <p:sp>
        <p:nvSpPr>
          <p:cNvPr id="45" name="PlaceHolder 4"/>
          <p:cNvSpPr>
            <a:spLocks noGrp="1"/>
          </p:cNvSpPr>
          <p:nvPr>
            <p:ph type="ftr"/>
          </p:nvPr>
        </p:nvSpPr>
        <p:spPr>
          <a:xfrm>
            <a:off x="3447360" y="6887160"/>
            <a:ext cx="3194640" cy="520920"/>
          </a:xfrm>
          <a:prstGeom prst="rect">
            <a:avLst/>
          </a:prstGeom>
        </p:spPr>
        <p:txBody>
          <a:bodyPr lIns="0" tIns="0" rIns="0" bIns="0"/>
          <a:lstStyle/>
          <a:p>
            <a:endParaRPr lang="en-IN" sz="2400" b="0" strike="noStrike" spc="-1">
              <a:latin typeface="Times New Roman"/>
            </a:endParaRPr>
          </a:p>
        </p:txBody>
      </p:sp>
      <p:sp>
        <p:nvSpPr>
          <p:cNvPr id="46" name="PlaceHolder 5"/>
          <p:cNvSpPr>
            <a:spLocks noGrp="1"/>
          </p:cNvSpPr>
          <p:nvPr>
            <p:ph type="sldNum"/>
          </p:nvPr>
        </p:nvSpPr>
        <p:spPr>
          <a:xfrm>
            <a:off x="7227360" y="6887160"/>
            <a:ext cx="2347920" cy="520920"/>
          </a:xfrm>
          <a:prstGeom prst="rect">
            <a:avLst/>
          </a:prstGeom>
        </p:spPr>
        <p:txBody>
          <a:bodyPr lIns="0" tIns="0" rIns="0" bIns="0"/>
          <a:lstStyle/>
          <a:p>
            <a:pPr algn="r">
              <a:lnSpc>
                <a:spcPct val="100000"/>
              </a:lnSpc>
            </a:pPr>
            <a:fld id="{CDEFFAFB-63C2-4C48-9545-887BB725DC0B}" type="slidenum">
              <a:rPr lang="en-IN" sz="1400" b="0" strike="noStrike" spc="-1">
                <a:solidFill>
                  <a:srgbClr val="000000"/>
                </a:solidFill>
                <a:latin typeface="Arial"/>
                <a:ea typeface="DejaVu Sans"/>
              </a:rPr>
              <a:pPr algn="r">
                <a:lnSpc>
                  <a:spcPct val="100000"/>
                </a:lnSpc>
              </a:pPr>
              <a:t>‹#›</a:t>
            </a:fld>
            <a:endParaRPr lang="en-IN" sz="1400" b="0" strike="noStrike" spc="-1">
              <a:latin typeface="Times New Roman"/>
            </a:endParaRPr>
          </a:p>
        </p:txBody>
      </p:sp>
      <p:sp>
        <p:nvSpPr>
          <p:cNvPr id="47" name="PlaceHolder 6"/>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48" name="PlaceHolder 7"/>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solidFill>
                  <a:srgbClr val="0066CC"/>
                </a:solidFill>
                <a:latin typeface="Arial"/>
              </a:rPr>
              <a:t>Click to edit the outline text format</a:t>
            </a:r>
          </a:p>
          <a:p>
            <a:pPr marL="864000" lvl="1" indent="-324000">
              <a:spcBef>
                <a:spcPts val="1134"/>
              </a:spcBef>
              <a:buClr>
                <a:srgbClr val="000000"/>
              </a:buClr>
              <a:buSzPct val="75000"/>
              <a:buFont typeface="Symbol" charset="2"/>
              <a:buChar char=""/>
            </a:pPr>
            <a:r>
              <a:rPr lang="en-IN"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hyperlink" Target="https://www.raspberrypi.org/documentation/hardware/raspberrypi/spi/README.md"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hyperlink" Target="https://learn.adafruit.com/adafruits-raspberry-pi-lesson-4-gpio-setup/configuring-spi"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0" y="2341080"/>
            <a:ext cx="9071280" cy="1261800"/>
          </a:xfrm>
          <a:prstGeom prst="rect">
            <a:avLst/>
          </a:prstGeom>
          <a:noFill/>
          <a:ln>
            <a:noFill/>
          </a:ln>
        </p:spPr>
        <p:txBody>
          <a:bodyPr lIns="0" tIns="0" rIns="0" bIns="0" anchor="ctr"/>
          <a:lstStyle/>
          <a:p>
            <a:pPr algn="ctr">
              <a:lnSpc>
                <a:spcPct val="100000"/>
              </a:lnSpc>
            </a:pPr>
            <a:r>
              <a:rPr lang="en-US" sz="4400" b="0" strike="noStrike" spc="-1">
                <a:solidFill>
                  <a:srgbClr val="006699"/>
                </a:solidFill>
                <a:latin typeface="Arial"/>
              </a:rPr>
              <a:t>Serial Peripheral Interface(SPI) Communication Protocol</a:t>
            </a:r>
            <a:endParaRPr lang="en-US" sz="44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 </a:t>
            </a:r>
            <a:endParaRPr lang="en-US" sz="4400" b="0" strike="noStrike" spc="-1">
              <a:solidFill>
                <a:srgbClr val="000000"/>
              </a:solidFill>
              <a:latin typeface="Calibri"/>
            </a:endParaRPr>
          </a:p>
        </p:txBody>
      </p:sp>
      <p:pic>
        <p:nvPicPr>
          <p:cNvPr id="112" name="Picture Placeholder 2"/>
          <p:cNvPicPr/>
          <p:nvPr/>
        </p:nvPicPr>
        <p:blipFill>
          <a:blip r:embed="rId3" cstate="print"/>
          <a:stretch/>
        </p:blipFill>
        <p:spPr>
          <a:xfrm>
            <a:off x="0" y="823680"/>
            <a:ext cx="10007640" cy="5626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Advantages</a:t>
            </a:r>
            <a:endParaRPr lang="en-US" sz="4400" b="0" strike="noStrike" spc="-1">
              <a:solidFill>
                <a:srgbClr val="000000"/>
              </a:solidFill>
              <a:latin typeface="Calibri"/>
            </a:endParaRPr>
          </a:p>
        </p:txBody>
      </p:sp>
      <p:sp>
        <p:nvSpPr>
          <p:cNvPr id="114"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Full duplex</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Not limited to any maximum clock speed, enabling potentially high speed.</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Not limited to 8-bit words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Slaves do not need a unique address – unlike I2C.</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Disadvantages</a:t>
            </a:r>
            <a:endParaRPr lang="en-US" sz="4400" b="0" strike="noStrike" spc="-1">
              <a:solidFill>
                <a:srgbClr val="000000"/>
              </a:solidFill>
              <a:latin typeface="Calibri"/>
            </a:endParaRPr>
          </a:p>
        </p:txBody>
      </p:sp>
      <p:sp>
        <p:nvSpPr>
          <p:cNvPr id="116"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Requires more pins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No Hardware slave acknowledgement</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No error-checking protocol is defined.</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Limited to connecting small distances(upto 0.25m)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Applications</a:t>
            </a:r>
            <a:endParaRPr lang="en-US" sz="4400" b="0" strike="noStrike" spc="-1">
              <a:solidFill>
                <a:srgbClr val="000000"/>
              </a:solidFill>
              <a:latin typeface="Calibri"/>
            </a:endParaRPr>
          </a:p>
        </p:txBody>
      </p:sp>
      <p:sp>
        <p:nvSpPr>
          <p:cNvPr id="118"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Sensors: temperature, pressure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Control devices: audio codecs, DAC</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Memory: flash and EEPROM</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LCD, sometimes even for managing image data</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Any MMC or SD card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0" y="2880360"/>
            <a:ext cx="100803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0" strike="noStrike" spc="-1">
                <a:solidFill>
                  <a:srgbClr val="0070C0"/>
                </a:solidFill>
                <a:latin typeface="Arial"/>
              </a:rPr>
              <a:t>SPI support in Raspberry pi board </a:t>
            </a:r>
            <a:endParaRPr lang="en-IN"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0" y="301320"/>
            <a:ext cx="1008036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SPI protocol in raspberry pi board</a:t>
            </a:r>
            <a:endParaRPr lang="en-US" sz="4400" b="0" strike="noStrike" spc="-1">
              <a:solidFill>
                <a:srgbClr val="000000"/>
              </a:solidFill>
              <a:latin typeface="Calibri"/>
            </a:endParaRPr>
          </a:p>
        </p:txBody>
      </p:sp>
      <p:sp>
        <p:nvSpPr>
          <p:cNvPr id="121" name="TextShape 2"/>
          <p:cNvSpPr txBox="1"/>
          <p:nvPr/>
        </p:nvSpPr>
        <p:spPr>
          <a:xfrm>
            <a:off x="350640" y="1187280"/>
            <a:ext cx="9555120" cy="580752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BCM2835 core common to all Raspberry Pi devices has 3 SPI Controllers: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    SPI0, with two hardware chip selects, is available on the header of all Pis.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    SPI1, with three hardware chip selects, is available on 40-pin versions of Pis.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    SPI2, also with three hardware chip selects, is only usable on a Compute Module because the pins aren't brought out onto the 40-pin header.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SPI protocol in rasperry pi board</a:t>
            </a:r>
            <a:endParaRPr lang="en-US" sz="4400" b="0" strike="noStrike" spc="-1">
              <a:solidFill>
                <a:srgbClr val="000000"/>
              </a:solidFill>
              <a:latin typeface="Calibri"/>
            </a:endParaRPr>
          </a:p>
        </p:txBody>
      </p:sp>
      <p:pic>
        <p:nvPicPr>
          <p:cNvPr id="123" name="Picture Placeholder 2"/>
          <p:cNvPicPr/>
          <p:nvPr/>
        </p:nvPicPr>
        <p:blipFill>
          <a:blip r:embed="rId3" cstate="print"/>
          <a:stretch/>
        </p:blipFill>
        <p:spPr>
          <a:xfrm>
            <a:off x="432000" y="1152000"/>
            <a:ext cx="9071280" cy="3043800"/>
          </a:xfrm>
          <a:prstGeom prst="rect">
            <a:avLst/>
          </a:prstGeom>
          <a:ln>
            <a:noFill/>
          </a:ln>
        </p:spPr>
      </p:pic>
      <p:pic>
        <p:nvPicPr>
          <p:cNvPr id="124" name="Picture 3"/>
          <p:cNvPicPr/>
          <p:nvPr/>
        </p:nvPicPr>
        <p:blipFill>
          <a:blip r:embed="rId4" cstate="print"/>
          <a:stretch/>
        </p:blipFill>
        <p:spPr>
          <a:xfrm>
            <a:off x="1450440" y="4464000"/>
            <a:ext cx="7333200" cy="1944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0" y="2880360"/>
            <a:ext cx="10080360" cy="26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0" strike="noStrike" spc="-1">
                <a:solidFill>
                  <a:srgbClr val="0070C0"/>
                </a:solidFill>
                <a:latin typeface="Arial"/>
              </a:rPr>
              <a:t>Configuring SPI</a:t>
            </a:r>
            <a:endParaRPr lang="en-IN" sz="4400" b="0" strike="noStrike" spc="-1">
              <a:latin typeface="Arial"/>
            </a:endParaRPr>
          </a:p>
          <a:p>
            <a:pPr algn="ctr">
              <a:lnSpc>
                <a:spcPct val="100000"/>
              </a:lnSpc>
            </a:pPr>
            <a:r>
              <a:rPr lang="en-IN" sz="4000" b="0" strike="noStrike" spc="-1">
                <a:solidFill>
                  <a:srgbClr val="0070C0"/>
                </a:solidFill>
                <a:latin typeface="Arial"/>
              </a:rPr>
              <a:t>Installing Kernel Support (with Raspi-Config)</a:t>
            </a:r>
            <a:endParaRPr lang="en-IN" sz="4000" b="0" strike="noStrike" spc="-1">
              <a:latin typeface="Arial"/>
            </a:endParaRPr>
          </a:p>
          <a:p>
            <a:pPr algn="ctr">
              <a:lnSpc>
                <a:spcPct val="100000"/>
              </a:lnSpc>
            </a:pP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0" y="-5040"/>
            <a:ext cx="10079640" cy="130068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SPI protocol in pi board(Software)</a:t>
            </a:r>
            <a:endParaRPr lang="en-US" sz="4400" b="0" strike="noStrike" spc="-1">
              <a:solidFill>
                <a:srgbClr val="000000"/>
              </a:solidFill>
              <a:latin typeface="Calibri"/>
            </a:endParaRPr>
          </a:p>
        </p:txBody>
      </p:sp>
      <p:sp>
        <p:nvSpPr>
          <p:cNvPr id="127"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default Linux driver is now the standard spi-bcm2835.</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SPI0 is disabled by default.</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Run “sudo raspi-config” command to enable SPI0</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504000" y="-11160"/>
            <a:ext cx="9071280" cy="126216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raspi-config</a:t>
            </a:r>
            <a:endParaRPr lang="en-US" sz="4400" b="0" strike="noStrike" spc="-1">
              <a:solidFill>
                <a:srgbClr val="000000"/>
              </a:solidFill>
              <a:latin typeface="Calibri"/>
            </a:endParaRPr>
          </a:p>
        </p:txBody>
      </p:sp>
      <p:pic>
        <p:nvPicPr>
          <p:cNvPr id="129" name="Picture Placeholder 2"/>
          <p:cNvPicPr/>
          <p:nvPr/>
        </p:nvPicPr>
        <p:blipFill>
          <a:blip r:embed="rId3" cstate="print"/>
          <a:stretch/>
        </p:blipFill>
        <p:spPr>
          <a:xfrm>
            <a:off x="1728000" y="1008000"/>
            <a:ext cx="6047640" cy="2620800"/>
          </a:xfrm>
          <a:prstGeom prst="rect">
            <a:avLst/>
          </a:prstGeom>
          <a:ln>
            <a:noFill/>
          </a:ln>
        </p:spPr>
      </p:pic>
      <p:pic>
        <p:nvPicPr>
          <p:cNvPr id="130" name="Picture 3"/>
          <p:cNvPicPr/>
          <p:nvPr/>
        </p:nvPicPr>
        <p:blipFill>
          <a:blip r:embed="rId4" cstate="print"/>
          <a:stretch/>
        </p:blipFill>
        <p:spPr>
          <a:xfrm>
            <a:off x="1728000" y="3744000"/>
            <a:ext cx="5909040" cy="2604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11160"/>
            <a:ext cx="9071280" cy="126216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Introduction</a:t>
            </a:r>
            <a:endParaRPr lang="en-US" sz="4400" b="0" strike="noStrike" spc="-1">
              <a:solidFill>
                <a:srgbClr val="000000"/>
              </a:solidFill>
              <a:latin typeface="Calibri"/>
            </a:endParaRPr>
          </a:p>
        </p:txBody>
      </p:sp>
      <p:sp>
        <p:nvSpPr>
          <p:cNvPr id="93"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SPI is synchronous, used for short distance.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Developed by motorola in 1980s.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SPI devices communicate in full duplex mode using a master-slave architecture with a single master</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Multiple slaves are supported through selection with individual slave select(SS) lines.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raspi-config</a:t>
            </a:r>
            <a:endParaRPr lang="en-US" sz="4400" b="0" strike="noStrike" spc="-1">
              <a:solidFill>
                <a:srgbClr val="000000"/>
              </a:solidFill>
              <a:latin typeface="Calibri"/>
            </a:endParaRPr>
          </a:p>
        </p:txBody>
      </p:sp>
      <p:pic>
        <p:nvPicPr>
          <p:cNvPr id="132" name="Picture 2"/>
          <p:cNvPicPr/>
          <p:nvPr/>
        </p:nvPicPr>
        <p:blipFill>
          <a:blip r:embed="rId3" cstate="print"/>
          <a:stretch/>
        </p:blipFill>
        <p:spPr>
          <a:xfrm>
            <a:off x="2664000" y="1008000"/>
            <a:ext cx="4559400" cy="3105720"/>
          </a:xfrm>
          <a:prstGeom prst="rect">
            <a:avLst/>
          </a:prstGeom>
          <a:ln>
            <a:noFill/>
          </a:ln>
        </p:spPr>
      </p:pic>
      <p:sp>
        <p:nvSpPr>
          <p:cNvPr id="133" name="TextShape 2"/>
          <p:cNvSpPr txBox="1"/>
          <p:nvPr/>
        </p:nvSpPr>
        <p:spPr>
          <a:xfrm>
            <a:off x="432000" y="4248000"/>
            <a:ext cx="9071280" cy="237564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After the above steps, reboot your Pi to make the SPI interface appear</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To see the devices use command “ls -l </a:t>
            </a:r>
            <a:r>
              <a:rPr lang="en-IN" sz="3200" b="0" i="1" strike="noStrike" spc="-1">
                <a:solidFill>
                  <a:srgbClr val="0066CC"/>
                </a:solidFill>
                <a:latin typeface="Arial"/>
              </a:rPr>
              <a:t>​</a:t>
            </a:r>
            <a:r>
              <a:rPr lang="en-IN" sz="3200" b="0" strike="noStrike" spc="-1">
                <a:solidFill>
                  <a:srgbClr val="0066CC"/>
                </a:solidFill>
                <a:latin typeface="Arial"/>
              </a:rPr>
              <a:t>/dev/spidev*”</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0" y="2880360"/>
            <a:ext cx="100803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0" strike="noStrike" spc="-1">
                <a:solidFill>
                  <a:srgbClr val="0070C0"/>
                </a:solidFill>
                <a:latin typeface="Arial"/>
              </a:rPr>
              <a:t> API’s for SPI driver Implementation </a:t>
            </a:r>
            <a:endParaRPr lang="en-IN"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4000" y="-14400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 </a:t>
            </a:r>
            <a:endParaRPr lang="en-US" sz="4400" b="0" strike="noStrike" spc="-1">
              <a:solidFill>
                <a:srgbClr val="000000"/>
              </a:solidFill>
              <a:latin typeface="Calibri"/>
            </a:endParaRPr>
          </a:p>
        </p:txBody>
      </p:sp>
      <p:graphicFrame>
        <p:nvGraphicFramePr>
          <p:cNvPr id="136" name="Table 2"/>
          <p:cNvGraphicFramePr/>
          <p:nvPr/>
        </p:nvGraphicFramePr>
        <p:xfrm>
          <a:off x="3225600" y="1009440"/>
          <a:ext cx="2088000" cy="640080"/>
        </p:xfrm>
        <a:graphic>
          <a:graphicData uri="http://schemas.openxmlformats.org/drawingml/2006/table">
            <a:tbl>
              <a:tblPr/>
              <a:tblGrid>
                <a:gridCol w="2088000"/>
              </a:tblGrid>
              <a:tr h="340200">
                <a:tc>
                  <a:txBody>
                    <a:bodyPr/>
                    <a:lstStyle/>
                    <a:p>
                      <a:pPr>
                        <a:lnSpc>
                          <a:spcPct val="100000"/>
                        </a:lnSpc>
                      </a:pPr>
                      <a:r>
                        <a:rPr lang="en-IN" sz="1800" b="0" strike="noStrike" spc="-1">
                          <a:latin typeface="Arial"/>
                          <a:ea typeface="DejaVu Sans"/>
                        </a:rPr>
                        <a:t>Userspace app</a:t>
                      </a:r>
                      <a:endParaRPr lang="en-IN" sz="1800" b="0" strike="noStrike" spc="-1">
                        <a:latin typeface="Arial"/>
                      </a:endParaRPr>
                    </a:p>
                    <a:p>
                      <a:pPr>
                        <a:lnSpc>
                          <a:spcPct val="100000"/>
                        </a:lnSpc>
                      </a:pPr>
                      <a:r>
                        <a:rPr lang="en-IN" sz="1800" b="0" strike="noStrike" spc="-1">
                          <a:latin typeface="Arial"/>
                          <a:ea typeface="DejaVu Sans"/>
                        </a:rPr>
                        <a:t>/dev/spidev</a:t>
                      </a:r>
                      <a:endParaRPr lang="en-IN" sz="1800" b="0" strike="noStrike" spc="-1">
                        <a:latin typeface="Arial"/>
                      </a:endParaRPr>
                    </a:p>
                  </a:txBody>
                  <a:tcPr>
                    <a:noFill/>
                  </a:tcPr>
                </a:tc>
              </a:tr>
            </a:tbl>
          </a:graphicData>
        </a:graphic>
      </p:graphicFrame>
      <p:sp>
        <p:nvSpPr>
          <p:cNvPr id="137" name="Line 3"/>
          <p:cNvSpPr/>
          <p:nvPr/>
        </p:nvSpPr>
        <p:spPr>
          <a:xfrm>
            <a:off x="4176000" y="1655640"/>
            <a:ext cx="360" cy="432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graphicFrame>
        <p:nvGraphicFramePr>
          <p:cNvPr id="138" name="Table 4"/>
          <p:cNvGraphicFramePr/>
          <p:nvPr/>
        </p:nvGraphicFramePr>
        <p:xfrm>
          <a:off x="2914200" y="2017080"/>
          <a:ext cx="2369520" cy="719640"/>
        </p:xfrm>
        <a:graphic>
          <a:graphicData uri="http://schemas.openxmlformats.org/drawingml/2006/table">
            <a:tbl>
              <a:tblPr/>
              <a:tblGrid>
                <a:gridCol w="2369520"/>
              </a:tblGrid>
              <a:tr h="719640">
                <a:tc>
                  <a:txBody>
                    <a:bodyPr/>
                    <a:lstStyle/>
                    <a:p>
                      <a:pPr>
                        <a:lnSpc>
                          <a:spcPct val="100000"/>
                        </a:lnSpc>
                      </a:pPr>
                      <a:r>
                        <a:rPr lang="en-IN" sz="1800" b="0" strike="noStrike" spc="-1">
                          <a:latin typeface="Arial"/>
                          <a:ea typeface="DejaVu Sans"/>
                        </a:rPr>
                        <a:t>Spi slave driver</a:t>
                      </a:r>
                      <a:endParaRPr lang="en-IN" sz="1800" b="0" strike="noStrike" spc="-1">
                        <a:latin typeface="Arial"/>
                      </a:endParaRPr>
                    </a:p>
                  </a:txBody>
                  <a:tcPr>
                    <a:noFill/>
                  </a:tcPr>
                </a:tc>
              </a:tr>
            </a:tbl>
          </a:graphicData>
        </a:graphic>
      </p:graphicFrame>
      <p:graphicFrame>
        <p:nvGraphicFramePr>
          <p:cNvPr id="139" name="Table 5"/>
          <p:cNvGraphicFramePr/>
          <p:nvPr/>
        </p:nvGraphicFramePr>
        <p:xfrm>
          <a:off x="4836600" y="2952000"/>
          <a:ext cx="1947600" cy="432000"/>
        </p:xfrm>
        <a:graphic>
          <a:graphicData uri="http://schemas.openxmlformats.org/drawingml/2006/table">
            <a:tbl>
              <a:tblPr/>
              <a:tblGrid>
                <a:gridCol w="1947600"/>
              </a:tblGrid>
              <a:tr h="432000">
                <a:tc>
                  <a:txBody>
                    <a:bodyPr/>
                    <a:lstStyle/>
                    <a:p>
                      <a:pPr>
                        <a:lnSpc>
                          <a:spcPct val="100000"/>
                        </a:lnSpc>
                      </a:pPr>
                      <a:r>
                        <a:rPr lang="en-IN" sz="1800" b="0" strike="noStrike" spc="-1">
                          <a:latin typeface="Arial"/>
                          <a:ea typeface="DejaVu Sans"/>
                        </a:rPr>
                        <a:t>SPI core</a:t>
                      </a:r>
                      <a:endParaRPr lang="en-IN" sz="1800" b="0" strike="noStrike" spc="-1">
                        <a:latin typeface="Arial"/>
                      </a:endParaRPr>
                    </a:p>
                  </a:txBody>
                  <a:tcPr>
                    <a:noFill/>
                  </a:tcPr>
                </a:tc>
              </a:tr>
            </a:tbl>
          </a:graphicData>
        </a:graphic>
      </p:graphicFrame>
      <p:graphicFrame>
        <p:nvGraphicFramePr>
          <p:cNvPr id="140" name="Table 6"/>
          <p:cNvGraphicFramePr/>
          <p:nvPr/>
        </p:nvGraphicFramePr>
        <p:xfrm>
          <a:off x="1640520" y="3637080"/>
          <a:ext cx="3001320" cy="648000"/>
        </p:xfrm>
        <a:graphic>
          <a:graphicData uri="http://schemas.openxmlformats.org/drawingml/2006/table">
            <a:tbl>
              <a:tblPr/>
              <a:tblGrid>
                <a:gridCol w="3001320"/>
              </a:tblGrid>
              <a:tr h="648000">
                <a:tc>
                  <a:txBody>
                    <a:bodyPr/>
                    <a:lstStyle/>
                    <a:p>
                      <a:pPr>
                        <a:lnSpc>
                          <a:spcPct val="100000"/>
                        </a:lnSpc>
                      </a:pPr>
                      <a:r>
                        <a:rPr lang="en-IN" sz="1800" b="0" strike="noStrike" spc="-1">
                          <a:latin typeface="Arial"/>
                          <a:ea typeface="DejaVu Sans"/>
                        </a:rPr>
                        <a:t>Spi master controller driver</a:t>
                      </a:r>
                      <a:endParaRPr lang="en-IN" sz="1800" b="0" strike="noStrike" spc="-1">
                        <a:latin typeface="Arial"/>
                      </a:endParaRPr>
                    </a:p>
                  </a:txBody>
                  <a:tcPr>
                    <a:noFill/>
                  </a:tcPr>
                </a:tc>
              </a:tr>
            </a:tbl>
          </a:graphicData>
        </a:graphic>
      </p:graphicFrame>
      <p:graphicFrame>
        <p:nvGraphicFramePr>
          <p:cNvPr id="141" name="Table 7"/>
          <p:cNvGraphicFramePr/>
          <p:nvPr/>
        </p:nvGraphicFramePr>
        <p:xfrm>
          <a:off x="1279800" y="4896000"/>
          <a:ext cx="2320200" cy="1504440"/>
        </p:xfrm>
        <a:graphic>
          <a:graphicData uri="http://schemas.openxmlformats.org/drawingml/2006/table">
            <a:tbl>
              <a:tblPr/>
              <a:tblGrid>
                <a:gridCol w="2320200"/>
              </a:tblGrid>
              <a:tr h="1504440">
                <a:tc>
                  <a:txBody>
                    <a:bodyPr/>
                    <a:lstStyle/>
                    <a:p>
                      <a:pPr>
                        <a:lnSpc>
                          <a:spcPct val="100000"/>
                        </a:lnSpc>
                      </a:pPr>
                      <a:r>
                        <a:rPr lang="en-IN" sz="1800" b="0" strike="noStrike" spc="-1">
                          <a:latin typeface="Arial"/>
                          <a:ea typeface="DejaVu Sans"/>
                        </a:rPr>
                        <a:t>                        SCLK</a:t>
                      </a:r>
                      <a:endParaRPr lang="en-IN" sz="1800" b="0" strike="noStrike" spc="-1">
                        <a:latin typeface="Arial"/>
                      </a:endParaRPr>
                    </a:p>
                    <a:p>
                      <a:pPr>
                        <a:lnSpc>
                          <a:spcPct val="100000"/>
                        </a:lnSpc>
                      </a:pPr>
                      <a:r>
                        <a:rPr lang="en-IN" sz="1800" b="0" strike="noStrike" spc="-1">
                          <a:latin typeface="Arial"/>
                          <a:ea typeface="DejaVu Sans"/>
                        </a:rPr>
                        <a:t>                        MOSI</a:t>
                      </a:r>
                      <a:endParaRPr lang="en-IN" sz="1800" b="0" strike="noStrike" spc="-1">
                        <a:latin typeface="Arial"/>
                      </a:endParaRPr>
                    </a:p>
                    <a:p>
                      <a:pPr>
                        <a:lnSpc>
                          <a:spcPct val="100000"/>
                        </a:lnSpc>
                      </a:pPr>
                      <a:r>
                        <a:rPr lang="en-IN" sz="1800" b="0" strike="noStrike" spc="-1">
                          <a:latin typeface="Arial"/>
                          <a:ea typeface="DejaVu Sans"/>
                        </a:rPr>
                        <a:t>   SPI Master</a:t>
                      </a:r>
                      <a:endParaRPr lang="en-IN" sz="1800" b="0" strike="noStrike" spc="-1">
                        <a:latin typeface="Arial"/>
                      </a:endParaRPr>
                    </a:p>
                    <a:p>
                      <a:pPr>
                        <a:lnSpc>
                          <a:spcPct val="100000"/>
                        </a:lnSpc>
                      </a:pPr>
                      <a:r>
                        <a:rPr lang="en-IN" sz="1800" b="0" strike="noStrike" spc="-1">
                          <a:latin typeface="Arial"/>
                          <a:ea typeface="DejaVu Sans"/>
                        </a:rPr>
                        <a:t>                        MISO</a:t>
                      </a:r>
                      <a:endParaRPr lang="en-IN" sz="1800" b="0" strike="noStrike" spc="-1">
                        <a:latin typeface="Arial"/>
                      </a:endParaRPr>
                    </a:p>
                    <a:p>
                      <a:pPr>
                        <a:lnSpc>
                          <a:spcPct val="100000"/>
                        </a:lnSpc>
                      </a:pPr>
                      <a:r>
                        <a:rPr lang="en-IN" sz="1800" b="0" strike="noStrike" spc="-1">
                          <a:latin typeface="Arial"/>
                          <a:ea typeface="DejaVu Sans"/>
                        </a:rPr>
                        <a:t>                            SS</a:t>
                      </a:r>
                      <a:endParaRPr lang="en-IN" sz="1800" b="0" strike="noStrike" spc="-1">
                        <a:latin typeface="Arial"/>
                      </a:endParaRPr>
                    </a:p>
                  </a:txBody>
                  <a:tcPr>
                    <a:noFill/>
                  </a:tcPr>
                </a:tc>
              </a:tr>
            </a:tbl>
          </a:graphicData>
        </a:graphic>
      </p:graphicFrame>
      <p:graphicFrame>
        <p:nvGraphicFramePr>
          <p:cNvPr id="142" name="Table 8"/>
          <p:cNvGraphicFramePr/>
          <p:nvPr/>
        </p:nvGraphicFramePr>
        <p:xfrm>
          <a:off x="4896000" y="4884120"/>
          <a:ext cx="2088000" cy="1463040"/>
        </p:xfrm>
        <a:graphic>
          <a:graphicData uri="http://schemas.openxmlformats.org/drawingml/2006/table">
            <a:tbl>
              <a:tblPr/>
              <a:tblGrid>
                <a:gridCol w="2088000"/>
              </a:tblGrid>
              <a:tr h="1441800">
                <a:tc>
                  <a:txBody>
                    <a:bodyPr/>
                    <a:lstStyle/>
                    <a:p>
                      <a:pPr>
                        <a:lnSpc>
                          <a:spcPct val="100000"/>
                        </a:lnSpc>
                      </a:pPr>
                      <a:r>
                        <a:rPr lang="en-IN" sz="1800" b="0" strike="noStrike" spc="-1">
                          <a:latin typeface="Arial"/>
                          <a:ea typeface="DejaVu Sans"/>
                        </a:rPr>
                        <a:t>SCLK</a:t>
                      </a:r>
                      <a:endParaRPr lang="en-IN" sz="1800" b="0" strike="noStrike" spc="-1">
                        <a:latin typeface="Arial"/>
                      </a:endParaRPr>
                    </a:p>
                    <a:p>
                      <a:pPr>
                        <a:lnSpc>
                          <a:spcPct val="100000"/>
                        </a:lnSpc>
                      </a:pPr>
                      <a:r>
                        <a:rPr lang="en-IN" sz="1800" b="0" strike="noStrike" spc="-1">
                          <a:latin typeface="Arial"/>
                          <a:ea typeface="DejaVu Sans"/>
                        </a:rPr>
                        <a:t>MOSI</a:t>
                      </a:r>
                      <a:endParaRPr lang="en-IN" sz="1800" b="0" strike="noStrike" spc="-1">
                        <a:latin typeface="Arial"/>
                      </a:endParaRPr>
                    </a:p>
                    <a:p>
                      <a:pPr>
                        <a:lnSpc>
                          <a:spcPct val="100000"/>
                        </a:lnSpc>
                      </a:pPr>
                      <a:r>
                        <a:rPr lang="en-IN" sz="1800" b="0" strike="noStrike" spc="-1">
                          <a:latin typeface="Arial"/>
                          <a:ea typeface="DejaVu Sans"/>
                        </a:rPr>
                        <a:t>            BMP280</a:t>
                      </a:r>
                      <a:endParaRPr lang="en-IN" sz="1800" b="0" strike="noStrike" spc="-1">
                        <a:latin typeface="Arial"/>
                      </a:endParaRPr>
                    </a:p>
                    <a:p>
                      <a:pPr>
                        <a:lnSpc>
                          <a:spcPct val="100000"/>
                        </a:lnSpc>
                      </a:pPr>
                      <a:r>
                        <a:rPr lang="en-IN" sz="1800" b="0" strike="noStrike" spc="-1">
                          <a:latin typeface="Arial"/>
                          <a:ea typeface="DejaVu Sans"/>
                        </a:rPr>
                        <a:t>MISO</a:t>
                      </a:r>
                      <a:endParaRPr lang="en-IN" sz="1800" b="0" strike="noStrike" spc="-1">
                        <a:latin typeface="Arial"/>
                      </a:endParaRPr>
                    </a:p>
                    <a:p>
                      <a:pPr>
                        <a:lnSpc>
                          <a:spcPct val="100000"/>
                        </a:lnSpc>
                      </a:pPr>
                      <a:r>
                        <a:rPr lang="en-IN" sz="1800" b="0" strike="noStrike" spc="-1">
                          <a:latin typeface="Arial"/>
                          <a:ea typeface="DejaVu Sans"/>
                        </a:rPr>
                        <a:t>SS</a:t>
                      </a:r>
                      <a:endParaRPr lang="en-IN" sz="1800" b="0" strike="noStrike" spc="-1">
                        <a:latin typeface="Arial"/>
                      </a:endParaRPr>
                    </a:p>
                  </a:txBody>
                  <a:tcPr>
                    <a:noFill/>
                  </a:tcPr>
                </a:tc>
              </a:tr>
            </a:tbl>
          </a:graphicData>
        </a:graphic>
      </p:graphicFrame>
      <p:sp>
        <p:nvSpPr>
          <p:cNvPr id="143" name="CustomShape 9"/>
          <p:cNvSpPr/>
          <p:nvPr/>
        </p:nvSpPr>
        <p:spPr>
          <a:xfrm>
            <a:off x="5283360" y="2448720"/>
            <a:ext cx="526320" cy="503280"/>
          </a:xfrm>
          <a:prstGeom prst="bentConnector3">
            <a:avLst>
              <a:gd name="adj1" fmla="val 50000"/>
            </a:avLst>
          </a:prstGeom>
          <a:noFill/>
          <a:ln>
            <a:solidFill>
              <a:srgbClr val="3465A4"/>
            </a:solidFill>
          </a:ln>
        </p:spPr>
        <p:style>
          <a:lnRef idx="0">
            <a:scrgbClr r="0" g="0" b="0"/>
          </a:lnRef>
          <a:fillRef idx="0">
            <a:scrgbClr r="0" g="0" b="0"/>
          </a:fillRef>
          <a:effectRef idx="0">
            <a:scrgbClr r="0" g="0" b="0"/>
          </a:effectRef>
          <a:fontRef idx="minor"/>
        </p:style>
      </p:sp>
      <p:sp>
        <p:nvSpPr>
          <p:cNvPr id="144" name="CustomShape 10"/>
          <p:cNvSpPr/>
          <p:nvPr/>
        </p:nvSpPr>
        <p:spPr>
          <a:xfrm flipH="1">
            <a:off x="3140280" y="3167640"/>
            <a:ext cx="1695240" cy="469080"/>
          </a:xfrm>
          <a:prstGeom prst="bentConnector3">
            <a:avLst>
              <a:gd name="adj1" fmla="val 50000"/>
            </a:avLst>
          </a:prstGeom>
          <a:noFill/>
          <a:ln>
            <a:solidFill>
              <a:srgbClr val="3465A4"/>
            </a:solidFill>
          </a:ln>
        </p:spPr>
        <p:style>
          <a:lnRef idx="0">
            <a:scrgbClr r="0" g="0" b="0"/>
          </a:lnRef>
          <a:fillRef idx="0">
            <a:scrgbClr r="0" g="0" b="0"/>
          </a:fillRef>
          <a:effectRef idx="0">
            <a:scrgbClr r="0" g="0" b="0"/>
          </a:effectRef>
          <a:fontRef idx="minor"/>
        </p:style>
      </p:sp>
      <p:sp>
        <p:nvSpPr>
          <p:cNvPr id="145" name="Line 11"/>
          <p:cNvSpPr/>
          <p:nvPr/>
        </p:nvSpPr>
        <p:spPr>
          <a:xfrm>
            <a:off x="2088000" y="4284720"/>
            <a:ext cx="360" cy="6112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6" name="Line 12"/>
          <p:cNvSpPr/>
          <p:nvPr/>
        </p:nvSpPr>
        <p:spPr>
          <a:xfrm>
            <a:off x="3599640" y="5040000"/>
            <a:ext cx="129636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7" name="Line 13"/>
          <p:cNvSpPr/>
          <p:nvPr/>
        </p:nvSpPr>
        <p:spPr>
          <a:xfrm>
            <a:off x="3599640" y="5328000"/>
            <a:ext cx="129636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8" name="Line 14"/>
          <p:cNvSpPr/>
          <p:nvPr/>
        </p:nvSpPr>
        <p:spPr>
          <a:xfrm flipH="1">
            <a:off x="3599640" y="5832000"/>
            <a:ext cx="129636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9" name="Line 15"/>
          <p:cNvSpPr/>
          <p:nvPr/>
        </p:nvSpPr>
        <p:spPr>
          <a:xfrm>
            <a:off x="3599640" y="6120000"/>
            <a:ext cx="129636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50" name="Line 16"/>
          <p:cNvSpPr/>
          <p:nvPr/>
        </p:nvSpPr>
        <p:spPr>
          <a:xfrm flipV="1">
            <a:off x="503640" y="1800000"/>
            <a:ext cx="9144360" cy="7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51" name="Line 17"/>
          <p:cNvSpPr/>
          <p:nvPr/>
        </p:nvSpPr>
        <p:spPr>
          <a:xfrm>
            <a:off x="288000" y="4536000"/>
            <a:ext cx="936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52" name="CustomShape 18"/>
          <p:cNvSpPr/>
          <p:nvPr/>
        </p:nvSpPr>
        <p:spPr>
          <a:xfrm>
            <a:off x="0" y="301320"/>
            <a:ext cx="10080360" cy="637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FFFFFF"/>
                </a:solidFill>
                <a:latin typeface="Arial"/>
              </a:rPr>
              <a:t>Flowchart </a:t>
            </a:r>
            <a:endParaRPr lang="en-IN" sz="4400" b="0" strike="noStrike" spc="-1">
              <a:latin typeface="Arial"/>
            </a:endParaRPr>
          </a:p>
        </p:txBody>
      </p:sp>
      <p:sp>
        <p:nvSpPr>
          <p:cNvPr id="153" name="CustomShape 19"/>
          <p:cNvSpPr/>
          <p:nvPr/>
        </p:nvSpPr>
        <p:spPr>
          <a:xfrm>
            <a:off x="7101720" y="1295280"/>
            <a:ext cx="23770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latin typeface="Calibri"/>
              </a:rPr>
              <a:t>User space </a:t>
            </a:r>
            <a:endParaRPr lang="en-IN" sz="2800" b="0" strike="noStrike" spc="-1">
              <a:latin typeface="Arial"/>
            </a:endParaRPr>
          </a:p>
        </p:txBody>
      </p:sp>
      <p:sp>
        <p:nvSpPr>
          <p:cNvPr id="154" name="CustomShape 20"/>
          <p:cNvSpPr/>
          <p:nvPr/>
        </p:nvSpPr>
        <p:spPr>
          <a:xfrm>
            <a:off x="6984000" y="3977640"/>
            <a:ext cx="252540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latin typeface="Calibri"/>
              </a:rPr>
              <a:t>Kernel space </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3200" b="0" strike="noStrike" spc="-1">
                <a:solidFill>
                  <a:srgbClr val="FFFFFF"/>
                </a:solidFill>
                <a:latin typeface="Arial"/>
              </a:rPr>
              <a:t>Important structures to implement SPI slave driver</a:t>
            </a:r>
            <a:endParaRPr lang="en-US" sz="3200" b="0" strike="noStrike" spc="-1">
              <a:solidFill>
                <a:srgbClr val="000000"/>
              </a:solidFill>
              <a:latin typeface="Calibri"/>
            </a:endParaRPr>
          </a:p>
        </p:txBody>
      </p:sp>
      <p:sp>
        <p:nvSpPr>
          <p:cNvPr id="156"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Struct spi_device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Struct spi_driver</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Struct spi_device _id</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struct spi_transfer</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struct spi_message</a:t>
            </a:r>
          </a:p>
          <a:p>
            <a:pPr>
              <a:lnSpc>
                <a:spcPct val="100000"/>
              </a:lnSpc>
              <a:spcBef>
                <a:spcPts val="1414"/>
              </a:spcBef>
            </a:pPr>
            <a:endParaRPr lang="en-IN" sz="3200" b="0" strike="noStrike" spc="-1">
              <a:solidFill>
                <a:srgbClr val="0066CC"/>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 </a:t>
            </a:r>
            <a:endParaRPr lang="en-US" sz="4400" b="0" strike="noStrike" spc="-1">
              <a:solidFill>
                <a:srgbClr val="000000"/>
              </a:solidFill>
              <a:latin typeface="Calibri"/>
            </a:endParaRPr>
          </a:p>
        </p:txBody>
      </p:sp>
      <p:sp>
        <p:nvSpPr>
          <p:cNvPr id="158"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2400" b="0" strike="noStrike" spc="-1">
                <a:solidFill>
                  <a:srgbClr val="0066CC"/>
                </a:solidFill>
                <a:latin typeface="Arial"/>
              </a:rPr>
              <a:t>This structure reprasents the device driver of spi</a:t>
            </a:r>
          </a:p>
          <a:p>
            <a:pPr>
              <a:lnSpc>
                <a:spcPct val="100000"/>
              </a:lnSpc>
              <a:spcBef>
                <a:spcPts val="1414"/>
              </a:spcBef>
            </a:pPr>
            <a:r>
              <a:rPr lang="en-IN" sz="2400" b="0" strike="noStrike" spc="-1">
                <a:solidFill>
                  <a:srgbClr val="0066CC"/>
                </a:solidFill>
                <a:latin typeface="Arial"/>
              </a:rPr>
              <a:t>struct </a:t>
            </a:r>
            <a:r>
              <a:rPr lang="en-IN" sz="2400" b="1" strike="noStrike" spc="-1">
                <a:solidFill>
                  <a:srgbClr val="0066CC"/>
                </a:solidFill>
                <a:latin typeface="Arial"/>
              </a:rPr>
              <a:t>spi_driver</a:t>
            </a:r>
            <a:r>
              <a:rPr lang="en-IN" sz="2400" b="0" strike="noStrike" spc="-1">
                <a:solidFill>
                  <a:srgbClr val="0066CC"/>
                </a:solidFill>
                <a:latin typeface="Arial"/>
              </a:rPr>
              <a:t> {</a:t>
            </a:r>
          </a:p>
          <a:p>
            <a:pPr>
              <a:lnSpc>
                <a:spcPct val="90000"/>
              </a:lnSpc>
              <a:spcBef>
                <a:spcPts val="1414"/>
              </a:spcBef>
            </a:pPr>
            <a:r>
              <a:rPr lang="en-IN" sz="2400" b="0" strike="noStrike" spc="-1">
                <a:solidFill>
                  <a:srgbClr val="0066CC"/>
                </a:solidFill>
                <a:latin typeface="Arial"/>
              </a:rPr>
              <a:t>const struct </a:t>
            </a:r>
            <a:r>
              <a:rPr lang="en-IN" sz="2400" b="1" strike="noStrike" spc="-1">
                <a:solidFill>
                  <a:srgbClr val="0066CC"/>
                </a:solidFill>
                <a:latin typeface="Arial"/>
              </a:rPr>
              <a:t>spi_device_id *i</a:t>
            </a:r>
            <a:r>
              <a:rPr lang="en-IN" sz="2400" b="0" strike="noStrike" spc="-1">
                <a:solidFill>
                  <a:srgbClr val="0066CC"/>
                </a:solidFill>
                <a:latin typeface="Arial"/>
              </a:rPr>
              <a:t>d_table;</a:t>
            </a:r>
          </a:p>
          <a:p>
            <a:pPr>
              <a:lnSpc>
                <a:spcPct val="90000"/>
              </a:lnSpc>
              <a:spcBef>
                <a:spcPts val="1414"/>
              </a:spcBef>
            </a:pPr>
            <a:r>
              <a:rPr lang="en-IN" sz="2400" b="0" strike="noStrike" spc="-1">
                <a:solidFill>
                  <a:srgbClr val="0066CC"/>
                </a:solidFill>
                <a:latin typeface="Arial"/>
              </a:rPr>
              <a:t>int (*</a:t>
            </a:r>
            <a:r>
              <a:rPr lang="en-IN" sz="2400" b="1" strike="noStrike" spc="-1">
                <a:solidFill>
                  <a:srgbClr val="0066CC"/>
                </a:solidFill>
                <a:latin typeface="Arial"/>
              </a:rPr>
              <a:t>probe</a:t>
            </a:r>
            <a:r>
              <a:rPr lang="en-IN" sz="2400" b="0" strike="noStrike" spc="-1">
                <a:solidFill>
                  <a:srgbClr val="0066CC"/>
                </a:solidFill>
                <a:latin typeface="Arial"/>
              </a:rPr>
              <a:t>)(struct spi_device *spi);</a:t>
            </a:r>
          </a:p>
          <a:p>
            <a:pPr>
              <a:lnSpc>
                <a:spcPct val="90000"/>
              </a:lnSpc>
              <a:spcBef>
                <a:spcPts val="1414"/>
              </a:spcBef>
            </a:pPr>
            <a:r>
              <a:rPr lang="en-IN" sz="2400" b="0" strike="noStrike" spc="-1">
                <a:solidFill>
                  <a:srgbClr val="0066CC"/>
                </a:solidFill>
                <a:latin typeface="Arial"/>
              </a:rPr>
              <a:t>int (*</a:t>
            </a:r>
            <a:r>
              <a:rPr lang="en-IN" sz="2400" b="1" strike="noStrike" spc="-1">
                <a:solidFill>
                  <a:srgbClr val="0066CC"/>
                </a:solidFill>
                <a:latin typeface="Arial"/>
              </a:rPr>
              <a:t>remove</a:t>
            </a:r>
            <a:r>
              <a:rPr lang="en-IN" sz="2400" b="0" strike="noStrike" spc="-1">
                <a:solidFill>
                  <a:srgbClr val="0066CC"/>
                </a:solidFill>
                <a:latin typeface="Arial"/>
              </a:rPr>
              <a:t>)(struct spi_device *spi);</a:t>
            </a:r>
          </a:p>
          <a:p>
            <a:pPr>
              <a:lnSpc>
                <a:spcPct val="90000"/>
              </a:lnSpc>
              <a:spcBef>
                <a:spcPts val="1414"/>
              </a:spcBef>
            </a:pPr>
            <a:r>
              <a:rPr lang="en-IN" sz="2400" b="0" strike="noStrike" spc="-1">
                <a:solidFill>
                  <a:srgbClr val="0066CC"/>
                </a:solidFill>
                <a:latin typeface="Arial"/>
              </a:rPr>
              <a:t>void (*</a:t>
            </a:r>
            <a:r>
              <a:rPr lang="en-IN" sz="2400" b="1" strike="noStrike" spc="-1">
                <a:solidFill>
                  <a:srgbClr val="0066CC"/>
                </a:solidFill>
                <a:latin typeface="Arial"/>
              </a:rPr>
              <a:t>shutdown</a:t>
            </a:r>
            <a:r>
              <a:rPr lang="en-IN" sz="2400" b="0" strike="noStrike" spc="-1">
                <a:solidFill>
                  <a:srgbClr val="0066CC"/>
                </a:solidFill>
                <a:latin typeface="Arial"/>
              </a:rPr>
              <a:t>)(struct spi_device *spi);</a:t>
            </a:r>
          </a:p>
          <a:p>
            <a:pPr>
              <a:lnSpc>
                <a:spcPct val="90000"/>
              </a:lnSpc>
              <a:spcBef>
                <a:spcPts val="1414"/>
              </a:spcBef>
            </a:pPr>
            <a:r>
              <a:rPr lang="en-IN" sz="2400" b="0" strike="noStrike" spc="-1">
                <a:solidFill>
                  <a:srgbClr val="0066CC"/>
                </a:solidFill>
                <a:latin typeface="Arial"/>
              </a:rPr>
              <a:t>struct </a:t>
            </a:r>
            <a:r>
              <a:rPr lang="en-IN" sz="2400" b="1" strike="noStrike" spc="-1">
                <a:solidFill>
                  <a:srgbClr val="0066CC"/>
                </a:solidFill>
                <a:latin typeface="Arial"/>
              </a:rPr>
              <a:t>device_driver</a:t>
            </a:r>
            <a:r>
              <a:rPr lang="en-IN" sz="2400" b="0" strike="noStrike" spc="-1">
                <a:solidFill>
                  <a:srgbClr val="0066CC"/>
                </a:solidFill>
                <a:latin typeface="Arial"/>
              </a:rPr>
              <a:t>	driver;</a:t>
            </a:r>
          </a:p>
          <a:p>
            <a:pPr>
              <a:lnSpc>
                <a:spcPct val="100000"/>
              </a:lnSpc>
              <a:spcBef>
                <a:spcPts val="1414"/>
              </a:spcBef>
            </a:pPr>
            <a:r>
              <a:rPr lang="en-IN" sz="2400" b="0" strike="noStrike" spc="-1">
                <a:solidFill>
                  <a:srgbClr val="0066CC"/>
                </a:solidFill>
                <a:latin typeface="Arial"/>
              </a:rPr>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 </a:t>
            </a:r>
            <a:endParaRPr lang="en-US" sz="4400" b="0" strike="noStrike" spc="-1">
              <a:solidFill>
                <a:srgbClr val="000000"/>
              </a:solidFill>
              <a:latin typeface="Calibri"/>
            </a:endParaRPr>
          </a:p>
        </p:txBody>
      </p:sp>
      <p:sp>
        <p:nvSpPr>
          <p:cNvPr id="160"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struct spi_device_id {</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  char name[SPI_NAME_SIZE];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   kernel_ulong_t driver_data;	</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API’s to implement spi slave</a:t>
            </a:r>
            <a:endParaRPr lang="en-US" sz="4400" b="0" strike="noStrike" spc="-1">
              <a:solidFill>
                <a:srgbClr val="000000"/>
              </a:solidFill>
              <a:latin typeface="Calibri"/>
            </a:endParaRPr>
          </a:p>
        </p:txBody>
      </p:sp>
      <p:sp>
        <p:nvSpPr>
          <p:cNvPr id="162" name="TextShape 2"/>
          <p:cNvSpPr txBox="1"/>
          <p:nvPr/>
        </p:nvSpPr>
        <p:spPr>
          <a:xfrm>
            <a:off x="504000" y="930240"/>
            <a:ext cx="9071280" cy="5835960"/>
          </a:xfrm>
          <a:prstGeom prst="rect">
            <a:avLst/>
          </a:prstGeom>
          <a:noFill/>
          <a:ln>
            <a:noFill/>
          </a:ln>
        </p:spPr>
        <p:txBody>
          <a:bodyPr lIns="0" tIns="0" rIns="0" bIns="0"/>
          <a:lstStyle/>
          <a:p>
            <a:pPr>
              <a:lnSpc>
                <a:spcPct val="100000"/>
              </a:lnSpc>
              <a:spcBef>
                <a:spcPts val="1414"/>
              </a:spcBef>
            </a:pPr>
            <a:r>
              <a:rPr lang="en-IN" sz="3200" b="0" strike="noStrike" spc="-1">
                <a:solidFill>
                  <a:srgbClr val="0066CC"/>
                </a:solidFill>
                <a:latin typeface="Arial"/>
              </a:rPr>
              <a:t>spi_register_driver(driver);</a:t>
            </a:r>
          </a:p>
          <a:p>
            <a:pPr>
              <a:lnSpc>
                <a:spcPct val="100000"/>
              </a:lnSpc>
              <a:spcBef>
                <a:spcPts val="1414"/>
              </a:spcBef>
            </a:pPr>
            <a:r>
              <a:rPr lang="en-IN" sz="3200" b="0" strike="noStrike" spc="-1">
                <a:solidFill>
                  <a:srgbClr val="0066CC"/>
                </a:solidFill>
                <a:latin typeface="Arial"/>
              </a:rPr>
              <a:t>spi_unregister_driver(struct spi_driver *sdrv);</a:t>
            </a:r>
          </a:p>
          <a:p>
            <a:pPr>
              <a:lnSpc>
                <a:spcPct val="100000"/>
              </a:lnSpc>
              <a:spcBef>
                <a:spcPts val="1414"/>
              </a:spcBef>
            </a:pPr>
            <a:r>
              <a:rPr lang="en-IN" sz="3200" b="0" strike="noStrike" spc="-1">
                <a:solidFill>
                  <a:srgbClr val="0066CC"/>
                </a:solidFill>
                <a:latin typeface="Arial"/>
              </a:rPr>
              <a:t>module_spi_driver();</a:t>
            </a:r>
          </a:p>
          <a:p>
            <a:pPr>
              <a:lnSpc>
                <a:spcPct val="100000"/>
              </a:lnSpc>
              <a:spcBef>
                <a:spcPts val="1414"/>
              </a:spcBef>
            </a:pPr>
            <a:r>
              <a:rPr lang="en-IN" sz="3200" b="0" strike="noStrike" spc="-1">
                <a:solidFill>
                  <a:srgbClr val="0066CC"/>
                </a:solidFill>
                <a:latin typeface="Arial"/>
              </a:rPr>
              <a:t>spi_async();</a:t>
            </a:r>
          </a:p>
          <a:p>
            <a:pPr>
              <a:lnSpc>
                <a:spcPct val="100000"/>
              </a:lnSpc>
              <a:spcBef>
                <a:spcPts val="1414"/>
              </a:spcBef>
            </a:pPr>
            <a:r>
              <a:rPr lang="en-IN" sz="3200" b="0" strike="noStrike" spc="-1">
                <a:solidFill>
                  <a:srgbClr val="0066CC"/>
                </a:solidFill>
                <a:latin typeface="Arial"/>
              </a:rPr>
              <a:t>spi_sync()</a:t>
            </a:r>
          </a:p>
          <a:p>
            <a:pPr>
              <a:lnSpc>
                <a:spcPct val="100000"/>
              </a:lnSpc>
              <a:spcBef>
                <a:spcPts val="1414"/>
              </a:spcBef>
            </a:pPr>
            <a:r>
              <a:rPr lang="en-IN" sz="3200" b="0" strike="noStrike" spc="-1">
                <a:solidFill>
                  <a:srgbClr val="0066CC"/>
                </a:solidFill>
                <a:latin typeface="Arial"/>
              </a:rPr>
              <a:t>spi_write()</a:t>
            </a:r>
          </a:p>
          <a:p>
            <a:pPr>
              <a:lnSpc>
                <a:spcPct val="100000"/>
              </a:lnSpc>
              <a:spcBef>
                <a:spcPts val="1414"/>
              </a:spcBef>
            </a:pPr>
            <a:r>
              <a:rPr lang="en-IN" sz="3200" b="0" strike="noStrike" spc="-1">
                <a:solidFill>
                  <a:srgbClr val="0066CC"/>
                </a:solidFill>
                <a:latin typeface="Arial"/>
              </a:rPr>
              <a:t>spi_read()</a:t>
            </a:r>
          </a:p>
          <a:p>
            <a:pPr>
              <a:lnSpc>
                <a:spcPct val="100000"/>
              </a:lnSpc>
              <a:spcBef>
                <a:spcPts val="850"/>
              </a:spcBef>
              <a:spcAft>
                <a:spcPts val="850"/>
              </a:spcAft>
            </a:pPr>
            <a:r>
              <a:rPr lang="en-IN" sz="2800" b="0" strike="noStrike" spc="-1">
                <a:solidFill>
                  <a:srgbClr val="0066CC"/>
                </a:solidFill>
                <a:latin typeface="Arial"/>
              </a:rPr>
              <a:t>int spi_write_then_read()</a:t>
            </a:r>
          </a:p>
          <a:p>
            <a:pPr>
              <a:lnSpc>
                <a:spcPct val="100000"/>
              </a:lnSpc>
              <a:spcBef>
                <a:spcPts val="850"/>
              </a:spcBef>
              <a:spcAft>
                <a:spcPts val="850"/>
              </a:spcAft>
            </a:pPr>
            <a:r>
              <a:rPr lang="en-IN" sz="2800" b="0" strike="noStrike" spc="-1">
                <a:solidFill>
                  <a:srgbClr val="0066CC"/>
                </a:solidFill>
                <a:latin typeface="Arial"/>
              </a:rPr>
              <a:t>int spi_setup()</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 </a:t>
            </a:r>
            <a:endParaRPr lang="en-US" sz="4400" b="0" strike="noStrike" spc="-1">
              <a:solidFill>
                <a:srgbClr val="000000"/>
              </a:solidFill>
              <a:latin typeface="Calibri"/>
            </a:endParaRPr>
          </a:p>
        </p:txBody>
      </p:sp>
      <p:sp>
        <p:nvSpPr>
          <p:cNvPr id="164" name="TextShape 2"/>
          <p:cNvSpPr txBox="1"/>
          <p:nvPr/>
        </p:nvSpPr>
        <p:spPr>
          <a:xfrm>
            <a:off x="504000" y="1152000"/>
            <a:ext cx="9071280" cy="539964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This function register the our driver as spi driver</a:t>
            </a:r>
          </a:p>
          <a:p>
            <a:pPr>
              <a:lnSpc>
                <a:spcPct val="100000"/>
              </a:lnSpc>
              <a:spcBef>
                <a:spcPts val="1414"/>
              </a:spcBef>
            </a:pPr>
            <a:r>
              <a:rPr lang="en-IN" sz="3200" b="0" strike="noStrike" spc="-1">
                <a:solidFill>
                  <a:srgbClr val="0066CC"/>
                </a:solidFill>
                <a:latin typeface="Arial"/>
              </a:rPr>
              <a:t>spi_register_driver(struct spi_driver *);</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This function unrigister our driver.</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spi_unregister_driver(struct spi_driver *);</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We can do both registeration &amp; unrigistration process with single kernel macro.</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module_spi_driver(struct spi_driver);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synchronous SPI data transfers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int spi_sync(struct spi_device * spi, struct spi_message * message)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asynchronous SPI transfer</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int spi_async(struct spi_device * spi, struct spi_message * message)</a:t>
            </a:r>
          </a:p>
          <a:p>
            <a:pPr>
              <a:lnSpc>
                <a:spcPct val="100000"/>
              </a:lnSpc>
              <a:spcBef>
                <a:spcPts val="1414"/>
              </a:spcBef>
            </a:pPr>
            <a:endParaRPr lang="en-IN" sz="3200" b="0" strike="noStrike" spc="-1">
              <a:solidFill>
                <a:srgbClr val="0066CC"/>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 </a:t>
            </a:r>
            <a:endParaRPr lang="en-US" sz="4400" b="0" strike="noStrike" spc="-1">
              <a:solidFill>
                <a:srgbClr val="000000"/>
              </a:solidFill>
              <a:latin typeface="Calibri"/>
            </a:endParaRPr>
          </a:p>
        </p:txBody>
      </p:sp>
      <p:sp>
        <p:nvSpPr>
          <p:cNvPr id="167"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SPI synchronous write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spi_write(struct spi_device *spi, const void *buf, size_t len);</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SPI synchronous read</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spi_read(struct spi_device *spi, void *buf, size_t len);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Basics of SPI</a:t>
            </a:r>
            <a:endParaRPr lang="en-US" sz="4400" b="0" strike="noStrike" spc="-1">
              <a:solidFill>
                <a:srgbClr val="000000"/>
              </a:solidFill>
              <a:latin typeface="Calibri"/>
            </a:endParaRPr>
          </a:p>
        </p:txBody>
      </p:sp>
      <p:pic>
        <p:nvPicPr>
          <p:cNvPr id="95" name="Picture Placeholder 2"/>
          <p:cNvPicPr/>
          <p:nvPr/>
        </p:nvPicPr>
        <p:blipFill>
          <a:blip r:embed="rId3" cstate="print"/>
          <a:stretch/>
        </p:blipFill>
        <p:spPr>
          <a:xfrm>
            <a:off x="576360" y="1338480"/>
            <a:ext cx="9071280" cy="2765160"/>
          </a:xfrm>
          <a:prstGeom prst="rect">
            <a:avLst/>
          </a:prstGeom>
          <a:ln>
            <a:noFill/>
          </a:ln>
        </p:spPr>
      </p:pic>
      <p:pic>
        <p:nvPicPr>
          <p:cNvPr id="96" name="Picture 3"/>
          <p:cNvPicPr/>
          <p:nvPr/>
        </p:nvPicPr>
        <p:blipFill>
          <a:blip r:embed="rId4" cstate="print"/>
          <a:stretch/>
        </p:blipFill>
        <p:spPr>
          <a:xfrm>
            <a:off x="910800" y="4443840"/>
            <a:ext cx="6504840" cy="1675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 </a:t>
            </a:r>
            <a:endParaRPr lang="en-US" sz="4400" b="0" strike="noStrike" spc="-1">
              <a:solidFill>
                <a:srgbClr val="000000"/>
              </a:solidFill>
              <a:latin typeface="Calibri"/>
            </a:endParaRPr>
          </a:p>
        </p:txBody>
      </p:sp>
      <p:sp>
        <p:nvSpPr>
          <p:cNvPr id="169"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2800" b="0" strike="noStrike" spc="-1">
                <a:solidFill>
                  <a:srgbClr val="0066CC"/>
                </a:solidFill>
                <a:latin typeface="Arial"/>
              </a:rPr>
              <a:t>SPI synchronous write followed by read</a:t>
            </a:r>
          </a:p>
          <a:p>
            <a:pPr>
              <a:lnSpc>
                <a:spcPct val="100000"/>
              </a:lnSpc>
              <a:spcBef>
                <a:spcPts val="850"/>
              </a:spcBef>
              <a:spcAft>
                <a:spcPts val="850"/>
              </a:spcAft>
              <a:buClr>
                <a:srgbClr val="0066CC"/>
              </a:buClr>
              <a:buSzPct val="45000"/>
              <a:buFont typeface="Wingdings" charset="2"/>
              <a:buChar char=""/>
            </a:pPr>
            <a:r>
              <a:rPr lang="en-IN" sz="2800" b="0" strike="noStrike" spc="-1">
                <a:solidFill>
                  <a:srgbClr val="0066CC"/>
                </a:solidFill>
                <a:latin typeface="Arial"/>
              </a:rPr>
              <a:t>int spi_write_then_read(struct spi_device * spi, 	  								const void * txbuf, unsigned n_tx,</a:t>
            </a:r>
          </a:p>
          <a:p>
            <a:pPr>
              <a:lnSpc>
                <a:spcPct val="100000"/>
              </a:lnSpc>
              <a:spcBef>
                <a:spcPts val="850"/>
              </a:spcBef>
              <a:spcAft>
                <a:spcPts val="850"/>
              </a:spcAft>
              <a:buClr>
                <a:srgbClr val="0066CC"/>
              </a:buClr>
              <a:buSzPct val="45000"/>
              <a:buFont typeface="Wingdings" charset="2"/>
              <a:buChar char=""/>
            </a:pPr>
            <a:r>
              <a:rPr lang="en-IN" sz="2800" b="0" strike="noStrike" spc="-1">
                <a:solidFill>
                  <a:srgbClr val="0066CC"/>
                </a:solidFill>
                <a:latin typeface="Arial"/>
              </a:rPr>
              <a:t>                           void * rxbuf, unsigned n_rx);</a:t>
            </a:r>
          </a:p>
          <a:p>
            <a:pPr>
              <a:lnSpc>
                <a:spcPct val="100000"/>
              </a:lnSpc>
              <a:spcBef>
                <a:spcPts val="850"/>
              </a:spcBef>
              <a:spcAft>
                <a:spcPts val="850"/>
              </a:spcAft>
              <a:buClr>
                <a:srgbClr val="0066CC"/>
              </a:buClr>
              <a:buSzPct val="45000"/>
              <a:buFont typeface="Wingdings" charset="2"/>
              <a:buChar char=""/>
            </a:pPr>
            <a:r>
              <a:rPr lang="en-IN" sz="2800" b="0" strike="noStrike" spc="-1">
                <a:solidFill>
                  <a:srgbClr val="0066CC"/>
                </a:solidFill>
                <a:latin typeface="Arial"/>
              </a:rPr>
              <a:t>setup SPI mode and clock rate</a:t>
            </a:r>
          </a:p>
          <a:p>
            <a:pPr>
              <a:lnSpc>
                <a:spcPct val="100000"/>
              </a:lnSpc>
              <a:spcBef>
                <a:spcPts val="850"/>
              </a:spcBef>
              <a:spcAft>
                <a:spcPts val="850"/>
              </a:spcAft>
              <a:buClr>
                <a:srgbClr val="0066CC"/>
              </a:buClr>
              <a:buSzPct val="45000"/>
              <a:buFont typeface="Wingdings" charset="2"/>
              <a:buChar char=""/>
            </a:pPr>
            <a:r>
              <a:rPr lang="en-IN" sz="2800" b="0" strike="noStrike" spc="-1">
                <a:solidFill>
                  <a:srgbClr val="0066CC"/>
                </a:solidFill>
                <a:latin typeface="Arial"/>
              </a:rPr>
              <a:t>int spi_setup(struct spi_device * spi)</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BMP280 Details</a:t>
            </a:r>
            <a:endParaRPr lang="en-US" sz="4400" b="0" strike="noStrike" spc="-1">
              <a:solidFill>
                <a:srgbClr val="000000"/>
              </a:solidFill>
              <a:latin typeface="Calibri"/>
            </a:endParaRPr>
          </a:p>
        </p:txBody>
      </p:sp>
      <p:pic>
        <p:nvPicPr>
          <p:cNvPr id="171" name="Picture Placeholder 2"/>
          <p:cNvPicPr/>
          <p:nvPr/>
        </p:nvPicPr>
        <p:blipFill>
          <a:blip r:embed="rId3" cstate="print"/>
          <a:stretch/>
        </p:blipFill>
        <p:spPr>
          <a:xfrm>
            <a:off x="2116800" y="1768680"/>
            <a:ext cx="5845320" cy="438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It has two seperate pins for power supply: VDD is the main power supply for all the internal blocks while VDDIO is a seperate power supply pin for digital interface.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BMP280 measurement consists of temperature or pressure measurement with selected oversampling.</a:t>
            </a:r>
          </a:p>
          <a:p>
            <a:pPr>
              <a:lnSpc>
                <a:spcPct val="100000"/>
              </a:lnSpc>
              <a:spcBef>
                <a:spcPts val="1414"/>
              </a:spcBef>
            </a:pPr>
            <a:endParaRPr lang="en-IN" sz="3200" b="0" strike="noStrike" spc="-1">
              <a:solidFill>
                <a:srgbClr val="0066CC"/>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Pressure measurement</a:t>
            </a:r>
            <a:endParaRPr lang="en-US" sz="4400" b="0" strike="noStrike" spc="-1">
              <a:solidFill>
                <a:srgbClr val="000000"/>
              </a:solidFill>
              <a:latin typeface="Calibri"/>
            </a:endParaRPr>
          </a:p>
        </p:txBody>
      </p:sp>
      <p:sp>
        <p:nvSpPr>
          <p:cNvPr id="174"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While using BMP280 as the pressure sensor it can be used with oversampling option. The oversampling increases sampling rate reducing quantisation error which results in increasing resolution.</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Oversampling options can be accessed by setting osrs_p bits 0-2 in control register 0xF4. The additional oversampled bits are stored in XLSB data register OXF9.</a:t>
            </a:r>
          </a:p>
          <a:p>
            <a:pPr>
              <a:lnSpc>
                <a:spcPct val="100000"/>
              </a:lnSpc>
              <a:spcBef>
                <a:spcPts val="1414"/>
              </a:spcBef>
            </a:pPr>
            <a:endParaRPr lang="en-IN" sz="3200" b="0" strike="noStrike" spc="-1">
              <a:solidFill>
                <a:srgbClr val="0066CC"/>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Temperature measurement:</a:t>
            </a:r>
            <a:endParaRPr lang="en-US" sz="4400" b="0" strike="noStrike" spc="-1">
              <a:solidFill>
                <a:srgbClr val="000000"/>
              </a:solidFill>
              <a:latin typeface="Calibri"/>
            </a:endParaRPr>
          </a:p>
        </p:txBody>
      </p:sp>
      <p:sp>
        <p:nvSpPr>
          <p:cNvPr id="176"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Working of this sensor for temperature measurement is similar to that of pressure measurement.</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Oversampling options can be accessed by setting osrs_t bits 0-2 in control register 0xF4. The additional oversampled bits are stored in XLSB data register OXFC.</a:t>
            </a:r>
          </a:p>
          <a:p>
            <a:pPr>
              <a:lnSpc>
                <a:spcPct val="100000"/>
              </a:lnSpc>
              <a:spcBef>
                <a:spcPts val="1414"/>
              </a:spcBef>
            </a:pPr>
            <a:endParaRPr lang="en-IN" sz="3200" b="0" strike="noStrike" spc="-1">
              <a:solidFill>
                <a:srgbClr val="0066CC"/>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Power modes</a:t>
            </a:r>
            <a:endParaRPr lang="en-US" sz="4400" b="0" strike="noStrike" spc="-1">
              <a:solidFill>
                <a:srgbClr val="000000"/>
              </a:solidFill>
              <a:latin typeface="Calibri"/>
            </a:endParaRPr>
          </a:p>
        </p:txBody>
      </p:sp>
      <p:sp>
        <p:nvSpPr>
          <p:cNvPr id="178"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BMP280 operates in three modes: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i)Sleep mode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ii)Forced mode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iii)Normal mode  </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above modes can be selected using mode bits in control register 0xF4.</a:t>
            </a:r>
          </a:p>
          <a:p>
            <a:pPr>
              <a:lnSpc>
                <a:spcPct val="100000"/>
              </a:lnSpc>
              <a:spcBef>
                <a:spcPts val="1414"/>
              </a:spcBef>
            </a:pPr>
            <a:endParaRPr lang="en-IN" sz="3200" b="0" strike="noStrike" spc="-1">
              <a:solidFill>
                <a:srgbClr val="0066CC"/>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pPr>
            <a:r>
              <a:rPr lang="en-IN" sz="3200" b="0" strike="noStrike" spc="-1">
                <a:solidFill>
                  <a:srgbClr val="0066CC"/>
                </a:solidFill>
                <a:latin typeface="Arial"/>
              </a:rPr>
              <a:t>i)Sleep mode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Sleep mode is default mode after power on reset. In sleep mode, no measurements are performed and power consumption is at minimum.</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All registers are accessible. Chip-ID andcompensation coefficients can be read.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pPr>
            <a:r>
              <a:rPr lang="en-IN" sz="3200" b="0" strike="noStrike" spc="-1" dirty="0">
                <a:solidFill>
                  <a:srgbClr val="0066CC"/>
                </a:solidFill>
                <a:latin typeface="Arial"/>
              </a:rPr>
              <a:t>ii)Forced mode and normal mode</a:t>
            </a:r>
          </a:p>
          <a:p>
            <a:pPr>
              <a:lnSpc>
                <a:spcPct val="100000"/>
              </a:lnSpc>
              <a:spcBef>
                <a:spcPts val="1414"/>
              </a:spcBef>
              <a:buClr>
                <a:srgbClr val="0066CC"/>
              </a:buClr>
              <a:buSzPct val="45000"/>
              <a:buFont typeface="Wingdings" charset="2"/>
              <a:buChar char=""/>
            </a:pPr>
            <a:r>
              <a:rPr lang="en-IN" sz="3200" b="0" strike="noStrike" spc="-1" dirty="0">
                <a:solidFill>
                  <a:srgbClr val="0066CC"/>
                </a:solidFill>
                <a:latin typeface="Arial"/>
              </a:rPr>
              <a:t> When the single measurement is completed in forced mode according to filter </a:t>
            </a:r>
            <a:r>
              <a:rPr lang="en-IN" sz="3200" b="0" strike="noStrike" spc="-1" dirty="0" smtClean="0">
                <a:solidFill>
                  <a:srgbClr val="0066CC"/>
                </a:solidFill>
                <a:latin typeface="Arial"/>
              </a:rPr>
              <a:t>selection </a:t>
            </a:r>
            <a:r>
              <a:rPr lang="en-IN" sz="3200" b="0" strike="noStrike" spc="-1" dirty="0">
                <a:solidFill>
                  <a:srgbClr val="0066CC"/>
                </a:solidFill>
                <a:latin typeface="Arial"/>
              </a:rPr>
              <a:t>and type of measurement, for the next measurement we need to invoke forced mode again.</a:t>
            </a:r>
          </a:p>
          <a:p>
            <a:pPr>
              <a:lnSpc>
                <a:spcPct val="100000"/>
              </a:lnSpc>
              <a:spcBef>
                <a:spcPts val="1414"/>
              </a:spcBef>
              <a:buClr>
                <a:srgbClr val="0066CC"/>
              </a:buClr>
              <a:buSzPct val="45000"/>
              <a:buFont typeface="Wingdings" charset="2"/>
              <a:buChar char=""/>
            </a:pPr>
            <a:r>
              <a:rPr lang="en-IN" sz="3200" b="0" strike="noStrike" spc="-1" dirty="0">
                <a:solidFill>
                  <a:srgbClr val="0066CC"/>
                </a:solidFill>
                <a:latin typeface="Arial"/>
              </a:rPr>
              <a:t>While in normal mode measurement is done once for every 16 </a:t>
            </a:r>
            <a:r>
              <a:rPr lang="en-IN" sz="3200" b="0" strike="noStrike" spc="-1" dirty="0" smtClean="0">
                <a:solidFill>
                  <a:srgbClr val="0066CC"/>
                </a:solidFill>
                <a:latin typeface="Arial"/>
              </a:rPr>
              <a:t>continuous </a:t>
            </a:r>
            <a:r>
              <a:rPr lang="en-IN" sz="3200" b="0" strike="noStrike" spc="-1" dirty="0">
                <a:solidFill>
                  <a:srgbClr val="0066CC"/>
                </a:solidFill>
                <a:latin typeface="Arial"/>
              </a:rPr>
              <a:t>cycles.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504000" y="301320"/>
            <a:ext cx="9071280" cy="637200"/>
          </a:xfrm>
          <a:prstGeom prst="rect">
            <a:avLst/>
          </a:prstGeom>
          <a:noFill/>
          <a:ln>
            <a:noFill/>
          </a:ln>
        </p:spPr>
        <p:txBody>
          <a:bodyPr lIns="0" tIns="0" rIns="0" bIns="0" anchor="ctr"/>
          <a:lstStyle/>
          <a:p>
            <a:endParaRPr lang="en-US" sz="1800" b="0" strike="noStrike" spc="-1">
              <a:solidFill>
                <a:srgbClr val="000000"/>
              </a:solidFill>
              <a:latin typeface="Calibri"/>
            </a:endParaRPr>
          </a:p>
        </p:txBody>
      </p:sp>
      <p:sp>
        <p:nvSpPr>
          <p:cNvPr id="182"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time taken for 16 cycles is standby period. In both the modes, the last measurement results can be obtained from the data registers.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In normal mode, the standby time is determined by the contents of the t_sb 0-2 bits in control register 0xF5.</a:t>
            </a:r>
          </a:p>
          <a:p>
            <a:pPr>
              <a:lnSpc>
                <a:spcPct val="100000"/>
              </a:lnSpc>
              <a:spcBef>
                <a:spcPts val="1414"/>
              </a:spcBef>
            </a:pPr>
            <a:endParaRPr lang="en-IN" sz="3200" b="0" strike="noStrike" spc="-1">
              <a:solidFill>
                <a:srgbClr val="0066CC"/>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504000" y="219240"/>
            <a:ext cx="9071280" cy="1136880"/>
          </a:xfrm>
          <a:prstGeom prst="rect">
            <a:avLst/>
          </a:prstGeom>
          <a:noFill/>
          <a:ln>
            <a:noFill/>
          </a:ln>
        </p:spPr>
        <p:txBody>
          <a:bodyPr lIns="0" tIns="0" rIns="0" bIns="0" anchor="ctr"/>
          <a:lstStyle/>
          <a:p>
            <a:pPr algn="ctr">
              <a:lnSpc>
                <a:spcPct val="100000"/>
              </a:lnSpc>
            </a:pPr>
            <a:r>
              <a:rPr lang="en-US" sz="3600" b="0" strike="noStrike" spc="-1">
                <a:solidFill>
                  <a:srgbClr val="FFFFFF"/>
                </a:solidFill>
                <a:latin typeface="Arial"/>
              </a:rPr>
              <a:t>Data readout and Data register shadowing</a:t>
            </a:r>
            <a:r>
              <a:t/>
            </a:r>
            <a:br/>
            <a:endParaRPr lang="en-US" sz="3600" b="0" strike="noStrike" spc="-1">
              <a:solidFill>
                <a:srgbClr val="000000"/>
              </a:solidFill>
              <a:latin typeface="Calibri"/>
            </a:endParaRPr>
          </a:p>
        </p:txBody>
      </p:sp>
      <p:sp>
        <p:nvSpPr>
          <p:cNvPr id="184" name="TextShape 2"/>
          <p:cNvSpPr txBox="1"/>
          <p:nvPr/>
        </p:nvSpPr>
        <p:spPr>
          <a:xfrm>
            <a:off x="504000" y="1148357"/>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dirty="0">
                <a:solidFill>
                  <a:srgbClr val="0066CC"/>
                </a:solidFill>
                <a:latin typeface="Arial"/>
              </a:rPr>
              <a:t>Burst read is recommended for data reading as it provides data consistency. Data readout is done by starting a burst read from 0xF7 to 0xFC in an unsigned 20-bit format both for pressure and for temperature.</a:t>
            </a:r>
          </a:p>
          <a:p>
            <a:pPr>
              <a:lnSpc>
                <a:spcPct val="100000"/>
              </a:lnSpc>
              <a:spcBef>
                <a:spcPts val="1414"/>
              </a:spcBef>
              <a:buClr>
                <a:srgbClr val="0066CC"/>
              </a:buClr>
              <a:buSzPct val="45000"/>
              <a:buFont typeface="Wingdings" charset="2"/>
              <a:buChar char=""/>
            </a:pPr>
            <a:r>
              <a:rPr lang="en-IN" sz="3200" b="0" strike="noStrike" spc="-1" dirty="0">
                <a:solidFill>
                  <a:srgbClr val="0066CC"/>
                </a:solidFill>
                <a:latin typeface="Arial"/>
              </a:rPr>
              <a:t>The timing for data readout in forced mode should be done so that the maximum measurement times. In normal mode, readout can be done at a speed similar to the expected data output rate.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Basics of SPI</a:t>
            </a:r>
            <a:endParaRPr lang="en-US" sz="4400" b="0" strike="noStrike" spc="-1">
              <a:solidFill>
                <a:srgbClr val="000000"/>
              </a:solidFill>
              <a:latin typeface="Calibri"/>
            </a:endParaRPr>
          </a:p>
        </p:txBody>
      </p:sp>
      <p:pic>
        <p:nvPicPr>
          <p:cNvPr id="98" name="Picture 2"/>
          <p:cNvPicPr/>
          <p:nvPr/>
        </p:nvPicPr>
        <p:blipFill>
          <a:blip r:embed="rId3" cstate="print"/>
          <a:stretch/>
        </p:blipFill>
        <p:spPr>
          <a:xfrm>
            <a:off x="1360800" y="938880"/>
            <a:ext cx="7399440" cy="5684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But in normal mode measurement is not neccessarily synchronised to readot because of availability of shadow data registers.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If a new measurement is finished and the data registers are still being read, the new measurement results are transferred into shadow data registers.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content of shadow registers is transferred into data registers as soon as the user ends the burst read, even if  not all data registers were read. The end of the burst read is marked bythe rising edge of CSB pin in SPI.</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Registers</a:t>
            </a:r>
            <a:endParaRPr lang="en-US" sz="4400" b="0" strike="noStrike" spc="-1">
              <a:solidFill>
                <a:srgbClr val="000000"/>
              </a:solidFill>
              <a:latin typeface="Calibri"/>
            </a:endParaRPr>
          </a:p>
        </p:txBody>
      </p:sp>
      <p:sp>
        <p:nvSpPr>
          <p:cNvPr id="188"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Registers have width of 8 bits.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 id register(0xD0)</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      The“id”register contains the chip identification number chip_id[7:0], which is 0x58.This number can be read as soon as the device finished the power-on-reset.</a:t>
            </a:r>
          </a:p>
          <a:p>
            <a:pPr>
              <a:lnSpc>
                <a:spcPct val="100000"/>
              </a:lnSpc>
              <a:spcBef>
                <a:spcPts val="1414"/>
              </a:spcBef>
            </a:pPr>
            <a:endParaRPr lang="en-IN" sz="3200" b="0" strike="noStrike" spc="-1">
              <a:solidFill>
                <a:srgbClr val="0066CC"/>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pPr>
            <a:r>
              <a:rPr lang="en-IN" sz="3200" b="0" strike="noStrike" spc="-1">
                <a:solidFill>
                  <a:srgbClr val="0066CC"/>
                </a:solidFill>
                <a:latin typeface="Arial"/>
              </a:rPr>
              <a:t>ii) reset register(0xE0)</a:t>
            </a:r>
          </a:p>
          <a:p>
            <a:pPr>
              <a:lnSpc>
                <a:spcPct val="100000"/>
              </a:lnSpc>
              <a:spcBef>
                <a:spcPts val="1414"/>
              </a:spcBef>
            </a:pPr>
            <a:r>
              <a:rPr lang="en-IN" sz="3200" b="0" strike="noStrike" spc="-1">
                <a:solidFill>
                  <a:srgbClr val="0066CC"/>
                </a:solidFill>
                <a:latin typeface="Arial"/>
              </a:rPr>
              <a:t>The “reset” register contains the soft reset word reset[7:0]. If the value 0xB6 is written to the register,the device is reset using the complete power-on-reset procedure.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 Writing other values than 0xB6 has no effect.The read out value is always 0x00.</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504000" y="1525320"/>
            <a:ext cx="9071280" cy="4384080"/>
          </a:xfrm>
          <a:prstGeom prst="rect">
            <a:avLst/>
          </a:prstGeom>
          <a:noFill/>
          <a:ln>
            <a:noFill/>
          </a:ln>
        </p:spPr>
        <p:txBody>
          <a:bodyPr lIns="0" tIns="0" rIns="0" bIns="0"/>
          <a:lstStyle/>
          <a:p>
            <a:pPr>
              <a:lnSpc>
                <a:spcPct val="100000"/>
              </a:lnSpc>
              <a:spcBef>
                <a:spcPts val="1414"/>
              </a:spcBef>
            </a:pPr>
            <a:r>
              <a:rPr lang="en-IN" sz="3200" b="0" strike="noStrike" spc="-1">
                <a:solidFill>
                  <a:srgbClr val="0066CC"/>
                </a:solidFill>
                <a:latin typeface="Arial"/>
              </a:rPr>
              <a:t>iii) status register(0xF3)</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status register contains two bits which indicate the status of the device. Bit 3 automatically set to ‘1’ whenever a conversion is running and back to ‘0’ when the results have been transferred to the data registers.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iv) ctrl_meas register(0xF4)</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“ctrl_meas” register sets the data acquisition options of the device.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4000" y="147960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By setting bits (0-7) and osrs_p, osrs_t, mode registers we can control oversampling of pressure data, temperature data and power mode of the device.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v) config register(0xF5)</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“config” register sets the rate, filter and interface options of the device. It controls in active duration tstandby in normal mode,time constant of the IIR filter, enables 3-wire SPI interface.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pPr>
            <a:r>
              <a:rPr lang="en-IN" sz="3200" b="0" strike="noStrike" spc="-1">
                <a:solidFill>
                  <a:srgbClr val="0066CC"/>
                </a:solidFill>
                <a:latin typeface="Arial"/>
              </a:rPr>
              <a:t>vi) pressure register(0xF7-0xF9)</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pressure register contains the raw pressure measurement output data.</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vii) temperature register(0xFA-0xFC)</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temperature register contains the raw temperature measurement output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1" strike="noStrike" spc="-1">
                <a:solidFill>
                  <a:srgbClr val="FFFFFF"/>
                </a:solidFill>
                <a:latin typeface="Arial"/>
              </a:rPr>
              <a:t>BMP280 configurations</a:t>
            </a:r>
            <a:endParaRPr lang="en-US" sz="4400" b="0" strike="noStrike" spc="-1">
              <a:solidFill>
                <a:srgbClr val="000000"/>
              </a:solidFill>
              <a:latin typeface="Calibri"/>
            </a:endParaRPr>
          </a:p>
        </p:txBody>
      </p:sp>
      <p:sp>
        <p:nvSpPr>
          <p:cNvPr id="194" name="TextShape 2"/>
          <p:cNvSpPr txBox="1"/>
          <p:nvPr/>
        </p:nvSpPr>
        <p:spPr>
          <a:xfrm>
            <a:off x="504000" y="1144080"/>
            <a:ext cx="9071280" cy="4384080"/>
          </a:xfrm>
          <a:prstGeom prst="rect">
            <a:avLst/>
          </a:prstGeom>
          <a:noFill/>
          <a:ln>
            <a:noFill/>
          </a:ln>
        </p:spPr>
        <p:txBody>
          <a:bodyPr lIns="0" tIns="0" rIns="0" bIns="0"/>
          <a:lstStyle/>
          <a:p>
            <a:pPr>
              <a:lnSpc>
                <a:spcPct val="100000"/>
              </a:lnSpc>
              <a:spcBef>
                <a:spcPts val="1414"/>
              </a:spcBef>
            </a:pPr>
            <a:endParaRPr lang="en-IN" sz="3200" b="0" strike="noStrike" spc="-1">
              <a:solidFill>
                <a:srgbClr val="0066CC"/>
              </a:solidFill>
              <a:latin typeface="Arial"/>
            </a:endParaRP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struct bmp280_calib : consists of values of calibration data of registers from address 0Xa1 to 0X88 each of 8 bits.</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In bmp280_read_calib API used to read calibration parameters of temperature, pressure, humidity the calibration registers to be read are 0X88, 0X8E and 0XA1 respectively.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504000" y="1417637"/>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dirty="0">
                <a:solidFill>
                  <a:srgbClr val="0066CC"/>
                </a:solidFill>
                <a:latin typeface="Arial"/>
              </a:rPr>
              <a:t>BMP_CHIP_ID is placed in </a:t>
            </a:r>
            <a:r>
              <a:rPr lang="en-IN" sz="3200" b="0" strike="noStrike" spc="-1" dirty="0" err="1">
                <a:solidFill>
                  <a:srgbClr val="0066CC"/>
                </a:solidFill>
                <a:latin typeface="Arial"/>
              </a:rPr>
              <a:t>chip_id</a:t>
            </a:r>
            <a:r>
              <a:rPr lang="en-IN" sz="3200" b="0" strike="noStrike" spc="-1" dirty="0">
                <a:solidFill>
                  <a:srgbClr val="0066CC"/>
                </a:solidFill>
                <a:latin typeface="Arial"/>
              </a:rPr>
              <a:t> register at 0X58.</a:t>
            </a:r>
          </a:p>
          <a:p>
            <a:pPr>
              <a:lnSpc>
                <a:spcPct val="100000"/>
              </a:lnSpc>
              <a:spcBef>
                <a:spcPts val="1414"/>
              </a:spcBef>
              <a:buClr>
                <a:srgbClr val="0066CC"/>
              </a:buClr>
              <a:buSzPct val="45000"/>
              <a:buFont typeface="Wingdings" charset="2"/>
              <a:buChar char=""/>
            </a:pPr>
            <a:r>
              <a:rPr lang="en-IN" sz="3200" b="0" strike="noStrike" spc="-1" dirty="0">
                <a:solidFill>
                  <a:srgbClr val="0066CC"/>
                </a:solidFill>
                <a:latin typeface="Arial"/>
              </a:rPr>
              <a:t>bmp280_read_temp which reads multiples register values takes MSB value from register located at 0XFA. bmp280_read_press it reads </a:t>
            </a:r>
            <a:r>
              <a:rPr lang="en-IN" sz="3200" b="0" strike="noStrike" spc="-1" dirty="0" err="1">
                <a:solidFill>
                  <a:srgbClr val="0066CC"/>
                </a:solidFill>
                <a:latin typeface="Arial"/>
              </a:rPr>
              <a:t>msb</a:t>
            </a:r>
            <a:r>
              <a:rPr lang="en-IN" sz="3200" b="0" strike="noStrike" spc="-1" dirty="0">
                <a:solidFill>
                  <a:srgbClr val="0066CC"/>
                </a:solidFill>
                <a:latin typeface="Arial"/>
              </a:rPr>
              <a:t> value from 0XF7 register.</a:t>
            </a:r>
          </a:p>
          <a:p>
            <a:pPr>
              <a:lnSpc>
                <a:spcPct val="100000"/>
              </a:lnSpc>
              <a:spcBef>
                <a:spcPts val="1414"/>
              </a:spcBef>
              <a:buClr>
                <a:srgbClr val="0066CC"/>
              </a:buClr>
              <a:buSzPct val="45000"/>
              <a:buFont typeface="Wingdings" charset="2"/>
              <a:buChar char=""/>
            </a:pPr>
            <a:r>
              <a:rPr lang="en-IN" sz="3200" b="0" strike="noStrike" spc="-1" dirty="0">
                <a:solidFill>
                  <a:srgbClr val="0066CC"/>
                </a:solidFill>
                <a:latin typeface="Arial"/>
              </a:rPr>
              <a:t>In  bmp280_chip_config we set data acquisition options by writing BMP280_REG_CTRL_MEAS (0XF4) which is a 8-bit register.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 Bits 0-1 for selecting mode, bits 2-4 controls oversampling data of pressure, bits 5-7 controls oversampling data of temperature.</a:t>
            </a:r>
          </a:p>
          <a:p>
            <a:pPr>
              <a:lnSpc>
                <a:spcPct val="100000"/>
              </a:lnSpc>
              <a:spcBef>
                <a:spcPts val="1414"/>
              </a:spcBef>
            </a:pPr>
            <a:endParaRPr lang="en-IN" sz="3200" b="0" strike="noStrike" spc="-1">
              <a:solidFill>
                <a:srgbClr val="0066CC"/>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SPI Protocol</a:t>
            </a:r>
            <a:endParaRPr lang="en-US" sz="4400" b="0" strike="noStrike" spc="-1">
              <a:solidFill>
                <a:srgbClr val="000000"/>
              </a:solidFill>
              <a:latin typeface="Calibri"/>
            </a:endParaRPr>
          </a:p>
        </p:txBody>
      </p:sp>
      <p:sp>
        <p:nvSpPr>
          <p:cNvPr id="100" name="TextShape 2"/>
          <p:cNvSpPr txBox="1"/>
          <p:nvPr/>
        </p:nvSpPr>
        <p:spPr>
          <a:xfrm>
            <a:off x="288000" y="938880"/>
            <a:ext cx="9647640" cy="568476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Devices communicating via SPI are in a master- slave relationship.</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In SPI only one side generates the clock signal.</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side that generates the clock is called “Master” and the other side is called “Slave”.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Master is the controlling device(usually a uC), while the slave (usually a sensor, display or memory chip) takes instuction from the master</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There is always only one master but there can be multiple slaves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References</a:t>
            </a:r>
            <a:endParaRPr lang="en-US" sz="4400" b="0" strike="noStrike" spc="-1">
              <a:solidFill>
                <a:srgbClr val="000000"/>
              </a:solidFill>
              <a:latin typeface="Calibri"/>
            </a:endParaRPr>
          </a:p>
        </p:txBody>
      </p:sp>
      <p:sp>
        <p:nvSpPr>
          <p:cNvPr id="198" name="TextShape 2"/>
          <p:cNvSpPr txBox="1"/>
          <p:nvPr/>
        </p:nvSpPr>
        <p:spPr>
          <a:xfrm>
            <a:off x="504000" y="147960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SPI support in RPI board Hardware -&gt; </a:t>
            </a:r>
            <a:r>
              <a:rPr lang="en-IN" sz="3200" b="0" u="sng" strike="noStrike" spc="-1">
                <a:solidFill>
                  <a:srgbClr val="0563C1"/>
                </a:solidFill>
                <a:uFillTx/>
                <a:latin typeface="Arial"/>
                <a:hlinkClick r:id="rId3"/>
              </a:rPr>
              <a:t>https://www.raspberrypi.org/documentation/hardware/raspberrypi/spi/README.md</a:t>
            </a:r>
            <a:endParaRPr lang="en-IN" sz="3200" b="0" strike="noStrike" spc="-1">
              <a:solidFill>
                <a:srgbClr val="0066CC"/>
              </a:solidFill>
              <a:latin typeface="Arial"/>
            </a:endParaRP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Configuring SPI with raspi-config -&gt; </a:t>
            </a:r>
            <a:r>
              <a:rPr lang="en-IN" sz="3200" b="0" u="sng" strike="noStrike" spc="-1">
                <a:solidFill>
                  <a:srgbClr val="0563C1"/>
                </a:solidFill>
                <a:uFillTx/>
                <a:latin typeface="Arial"/>
                <a:hlinkClick r:id="rId4"/>
              </a:rPr>
              <a:t>https://</a:t>
            </a:r>
            <a:r>
              <a:rPr lang="en-IN" sz="3200" b="0" u="sng" strike="noStrike" spc="-1">
                <a:solidFill>
                  <a:srgbClr val="0563C1"/>
                </a:solidFill>
                <a:uFillTx/>
                <a:latin typeface="Arial"/>
                <a:hlinkClick r:id="rId4"/>
              </a:rPr>
              <a:t>learn.adafruit.com/adafruits-raspberry-pi-lesson-4-gpio-setup/configuring-spi</a:t>
            </a:r>
            <a:endParaRPr lang="en-IN" sz="3200" b="0" strike="noStrike" spc="-1">
              <a:solidFill>
                <a:srgbClr val="0066CC"/>
              </a:solidFill>
              <a:latin typeface="Arial"/>
            </a:endParaRPr>
          </a:p>
          <a:p>
            <a:pPr>
              <a:lnSpc>
                <a:spcPct val="100000"/>
              </a:lnSpc>
              <a:spcBef>
                <a:spcPts val="1414"/>
              </a:spcBef>
              <a:buClr>
                <a:srgbClr val="0066CC"/>
              </a:buClr>
              <a:buSzPct val="45000"/>
              <a:buFont typeface="Wingdings" charset="2"/>
              <a:buChar char=""/>
            </a:pPr>
            <a:r>
              <a:rPr lang="en-IN" sz="3200" b="0" u="sng" strike="noStrike" spc="-1">
                <a:solidFill>
                  <a:srgbClr val="0563C1"/>
                </a:solidFill>
                <a:uFillTx/>
                <a:latin typeface="Arial"/>
                <a:hlinkClick r:id="rId4"/>
              </a:rPr>
              <a:t>BMP280 data sheet</a:t>
            </a:r>
            <a:endParaRPr lang="en-IN" sz="3200" b="0" strike="noStrike" spc="-1">
              <a:solidFill>
                <a:srgbClr val="0066CC"/>
              </a:solidFill>
              <a:latin typeface="Arial"/>
            </a:endParaRPr>
          </a:p>
          <a:p>
            <a:pPr>
              <a:lnSpc>
                <a:spcPct val="100000"/>
              </a:lnSpc>
              <a:spcBef>
                <a:spcPts val="1414"/>
              </a:spcBef>
            </a:pPr>
            <a:endParaRPr lang="en-IN" sz="3200" b="0" strike="noStrike" spc="-1">
              <a:solidFill>
                <a:srgbClr val="0066CC"/>
              </a:solidFill>
              <a:latin typeface="Arial"/>
            </a:endParaRPr>
          </a:p>
          <a:p>
            <a:pPr>
              <a:lnSpc>
                <a:spcPct val="100000"/>
              </a:lnSpc>
              <a:spcBef>
                <a:spcPts val="1414"/>
              </a:spcBef>
            </a:pPr>
            <a:endParaRPr lang="en-IN" sz="3200" b="0" strike="noStrike" spc="-1">
              <a:solidFill>
                <a:srgbClr val="0066CC"/>
              </a:solidFill>
              <a:latin typeface="Arial"/>
            </a:endParaRPr>
          </a:p>
          <a:p>
            <a:pPr>
              <a:lnSpc>
                <a:spcPct val="100000"/>
              </a:lnSpc>
              <a:spcBef>
                <a:spcPts val="1414"/>
              </a:spcBef>
            </a:pPr>
            <a:endParaRPr lang="en-IN" sz="3200" b="0" strike="noStrike" spc="-1">
              <a:solidFill>
                <a:srgbClr val="0066CC"/>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504000" y="3024000"/>
            <a:ext cx="9071280" cy="1830600"/>
          </a:xfrm>
          <a:prstGeom prst="rect">
            <a:avLst/>
          </a:prstGeom>
          <a:noFill/>
          <a:ln>
            <a:noFill/>
          </a:ln>
        </p:spPr>
        <p:txBody>
          <a:bodyPr lIns="0" tIns="0" rIns="0" bIns="0"/>
          <a:lstStyle/>
          <a:p>
            <a:pPr algn="ctr">
              <a:lnSpc>
                <a:spcPct val="100000"/>
              </a:lnSpc>
              <a:spcBef>
                <a:spcPts val="1414"/>
              </a:spcBef>
            </a:pPr>
            <a:r>
              <a:rPr lang="en-IN" sz="4400" b="0" strike="noStrike" spc="-1">
                <a:solidFill>
                  <a:srgbClr val="0066CC"/>
                </a:solidFill>
                <a:latin typeface="Arial"/>
              </a:rPr>
              <a:t>THANK YOU</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SPI protocol</a:t>
            </a:r>
            <a:endParaRPr lang="en-US" sz="4400" b="0" strike="noStrike" spc="-1">
              <a:solidFill>
                <a:srgbClr val="000000"/>
              </a:solidFill>
              <a:latin typeface="Calibri"/>
            </a:endParaRPr>
          </a:p>
        </p:txBody>
      </p:sp>
      <p:sp>
        <p:nvSpPr>
          <p:cNvPr id="102"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The master can chooose which slave it wants to communicate to by setting the slave’s CS/SS line to a low voltage level.</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In the idle, SS line is kept at a high volatge level</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Multiple SS pins may be available on master , which allows for multiple slaves to be wired in parallel</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0" y="301320"/>
            <a:ext cx="1008036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SPI Protocol</a:t>
            </a:r>
            <a:endParaRPr lang="en-US" sz="4400" b="0" strike="noStrike" spc="-1">
              <a:solidFill>
                <a:srgbClr val="000000"/>
              </a:solidFill>
              <a:latin typeface="Calibri"/>
            </a:endParaRPr>
          </a:p>
        </p:txBody>
      </p:sp>
      <p:sp>
        <p:nvSpPr>
          <p:cNvPr id="104"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To begin communication, master configures the clock, using the frequency supported by the slave device, typically up to a few Mhz.</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Master then selects the slave device with a logic 0 on the select line.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During each SPI clock cycle, a full duplex data transmission occurs.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Data Transmission in SPI</a:t>
            </a:r>
            <a:endParaRPr lang="en-US" sz="4400" b="0" strike="noStrike" spc="-1">
              <a:solidFill>
                <a:srgbClr val="000000"/>
              </a:solidFill>
              <a:latin typeface="Calibri"/>
            </a:endParaRPr>
          </a:p>
        </p:txBody>
      </p:sp>
      <p:sp>
        <p:nvSpPr>
          <p:cNvPr id="106" name="TextShape 2"/>
          <p:cNvSpPr txBox="1"/>
          <p:nvPr/>
        </p:nvSpPr>
        <p:spPr>
          <a:xfrm>
            <a:off x="504000" y="176904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Transmissions normally involve two Shift Registers of some given word size, one in the master and one in the slave.</a:t>
            </a:r>
          </a:p>
        </p:txBody>
      </p:sp>
      <p:pic>
        <p:nvPicPr>
          <p:cNvPr id="107" name="Picture 3"/>
          <p:cNvPicPr/>
          <p:nvPr/>
        </p:nvPicPr>
        <p:blipFill>
          <a:blip r:embed="rId3" cstate="print"/>
          <a:stretch/>
        </p:blipFill>
        <p:spPr>
          <a:xfrm>
            <a:off x="947520" y="3383640"/>
            <a:ext cx="8124120" cy="2952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04000" y="301320"/>
            <a:ext cx="9071280" cy="637200"/>
          </a:xfrm>
          <a:prstGeom prst="rect">
            <a:avLst/>
          </a:prstGeom>
          <a:noFill/>
          <a:ln>
            <a:noFill/>
          </a:ln>
        </p:spPr>
        <p:txBody>
          <a:bodyPr lIns="0" tIns="0" rIns="0" bIns="0" anchor="ctr"/>
          <a:lstStyle/>
          <a:p>
            <a:pPr algn="ctr">
              <a:lnSpc>
                <a:spcPct val="100000"/>
              </a:lnSpc>
            </a:pPr>
            <a:r>
              <a:rPr lang="en-US" sz="4400" b="0" strike="noStrike" spc="-1">
                <a:solidFill>
                  <a:srgbClr val="FFFFFF"/>
                </a:solidFill>
                <a:latin typeface="Arial"/>
              </a:rPr>
              <a:t>Clock Polarity and Phase</a:t>
            </a:r>
            <a:endParaRPr lang="en-US" sz="4400" b="0" strike="noStrike" spc="-1">
              <a:solidFill>
                <a:srgbClr val="000000"/>
              </a:solidFill>
              <a:latin typeface="Calibri"/>
            </a:endParaRPr>
          </a:p>
        </p:txBody>
      </p:sp>
      <p:sp>
        <p:nvSpPr>
          <p:cNvPr id="109" name="TextShape 2"/>
          <p:cNvSpPr txBox="1"/>
          <p:nvPr/>
        </p:nvSpPr>
        <p:spPr>
          <a:xfrm>
            <a:off x="504000" y="1080000"/>
            <a:ext cx="9071280" cy="4384080"/>
          </a:xfrm>
          <a:prstGeom prst="rect">
            <a:avLst/>
          </a:prstGeom>
          <a:noFill/>
          <a:ln>
            <a:noFill/>
          </a:ln>
        </p:spPr>
        <p:txBody>
          <a:bodyPr lIns="0" tIns="0" rIns="0" bIns="0"/>
          <a:lstStyle/>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CPOL: Clock polarity -&gt;  when this bit is written to one , SCK is high when idle. When CPOL is written to zero , SCK is low when idle</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CPHA: Clock Phase -&gt; The settings of the clock phase bit(CPHA) determines if data is sampled on the leading(first) or trailing(last) edge of SCK.</a:t>
            </a:r>
          </a:p>
          <a:p>
            <a:pPr>
              <a:lnSpc>
                <a:spcPct val="100000"/>
              </a:lnSpc>
              <a:spcBef>
                <a:spcPts val="1414"/>
              </a:spcBef>
              <a:buClr>
                <a:srgbClr val="0066CC"/>
              </a:buClr>
              <a:buSzPct val="45000"/>
              <a:buFont typeface="Wingdings" charset="2"/>
              <a:buChar char=""/>
            </a:pPr>
            <a:r>
              <a:rPr lang="en-IN" sz="3200" b="0" strike="noStrike" spc="-1">
                <a:solidFill>
                  <a:srgbClr val="0066CC"/>
                </a:solidFill>
                <a:latin typeface="Arial"/>
              </a:rPr>
              <a:t>Modes numbers :  </a:t>
            </a:r>
          </a:p>
          <a:p>
            <a:pPr>
              <a:lnSpc>
                <a:spcPct val="100000"/>
              </a:lnSpc>
              <a:spcBef>
                <a:spcPts val="1414"/>
              </a:spcBef>
            </a:pPr>
            <a:endParaRPr lang="en-IN" sz="3200" b="0" strike="noStrike" spc="-1">
              <a:solidFill>
                <a:srgbClr val="0066CC"/>
              </a:solidFill>
              <a:latin typeface="Arial"/>
            </a:endParaRPr>
          </a:p>
        </p:txBody>
      </p:sp>
      <p:pic>
        <p:nvPicPr>
          <p:cNvPr id="110" name="Picture 3"/>
          <p:cNvPicPr/>
          <p:nvPr/>
        </p:nvPicPr>
        <p:blipFill>
          <a:blip r:embed="rId3" cstate="print"/>
          <a:stretch/>
        </p:blipFill>
        <p:spPr>
          <a:xfrm>
            <a:off x="5112000" y="4175280"/>
            <a:ext cx="4535640" cy="2376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TotalTime>
  <Words>1800</Words>
  <Application>Microsoft Office PowerPoint</Application>
  <PresentationFormat>Custom</PresentationFormat>
  <Paragraphs>243</Paragraphs>
  <Slides>51</Slides>
  <Notes>48</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subject/>
  <dc:creator/>
  <dc:description/>
  <cp:lastModifiedBy>potnuru</cp:lastModifiedBy>
  <cp:revision>41</cp:revision>
  <dcterms:created xsi:type="dcterms:W3CDTF">2021-05-27T08:00:23Z</dcterms:created>
  <dcterms:modified xsi:type="dcterms:W3CDTF">2021-05-28T06:06:33Z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48</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51</vt:i4>
  </property>
</Properties>
</file>