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5"/>
  </p:notesMasterIdLst>
  <p:sldIdLst>
    <p:sldId id="256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18C56-5AD4-4D31-832F-90DCEF488FF6}" v="14" dt="2024-08-02T18:28:41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96" autoAdjust="0"/>
  </p:normalViewPr>
  <p:slideViewPr>
    <p:cSldViewPr snapToGrid="0">
      <p:cViewPr varScale="1">
        <p:scale>
          <a:sx n="150" d="100"/>
          <a:sy n="150" d="100"/>
        </p:scale>
        <p:origin x="4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671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3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23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16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37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90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22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98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497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6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1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3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083734"/>
            <a:ext cx="8174723" cy="2091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IN" sz="3600" b="1" dirty="0">
                <a:cs typeface="Calibri" panose="020F0502020204030204" pitchFamily="34" charset="0"/>
              </a:rPr>
            </a:br>
            <a:r>
              <a:rPr lang="en-IN" sz="3600" b="1" dirty="0">
                <a:ea typeface="Calibri Light"/>
                <a:cs typeface="Calibri"/>
              </a:rPr>
              <a:t>Used car price prediction</a:t>
            </a:r>
            <a:endParaRPr lang="en-IN" sz="2800" b="1" dirty="0"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90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IN" dirty="0"/>
              <a:t>TEAM MEMBERS: RAGURAM M</a:t>
            </a:r>
          </a:p>
          <a:p>
            <a:pPr algn="l"/>
            <a:r>
              <a:rPr lang="en-IN" dirty="0"/>
              <a:t>		      RAM SUNDAR S</a:t>
            </a:r>
          </a:p>
          <a:p>
            <a:pPr algn="l"/>
            <a:r>
              <a:rPr lang="en-IN"/>
              <a:t>		      MAHADEV 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CA8E-51C0-5B59-BFE8-7097D795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and graphs on results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B3C50-D9C4-4A84-D77C-161719AE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32C9-3D18-F33D-335B-66AEC4CE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D515C-8E7F-4D2B-C56A-E96EAC12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786" y="1543275"/>
            <a:ext cx="5023496" cy="2948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88FEF-ABDB-244B-4E78-AFFBF889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" y="1151382"/>
            <a:ext cx="4678540" cy="27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DEE629-20FF-18D8-E45A-54343AC25EDD}"/>
              </a:ext>
            </a:extLst>
          </p:cNvPr>
          <p:cNvSpPr txBox="1">
            <a:spLocks/>
          </p:cNvSpPr>
          <p:nvPr/>
        </p:nvSpPr>
        <p:spPr>
          <a:xfrm>
            <a:off x="359969" y="192281"/>
            <a:ext cx="7852200" cy="861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IN" sz="4000" b="1" dirty="0">
                <a:cs typeface="Calibri" panose="020F0502020204030204" pitchFamily="34" charset="0"/>
              </a:rPr>
              <a:t>Outline</a:t>
            </a:r>
            <a:br>
              <a:rPr lang="en-IN" sz="4000" b="1" dirty="0"/>
            </a:b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Google Shape;66;p14"/>
          <p:cNvSpPr txBox="1">
            <a:spLocks/>
          </p:cNvSpPr>
          <p:nvPr/>
        </p:nvSpPr>
        <p:spPr>
          <a:xfrm>
            <a:off x="311700" y="927557"/>
            <a:ext cx="8520600" cy="3641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Architecture diagram of the proposed system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List of modules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Module description ( Each module must be described with techniques, algorithms, and Results)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Results with Comparisons and Inference</a:t>
            </a:r>
          </a:p>
          <a:p>
            <a:pPr marL="0" indent="0"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endParaRPr lang="en-US" dirty="0">
              <a:latin typeface="Average" panose="020B0604020202020204" charset="0"/>
            </a:endParaRPr>
          </a:p>
          <a:p>
            <a:pPr marL="0" indent="0"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endParaRPr lang="en-US" dirty="0">
              <a:latin typeface="Average" panose="020B0604020202020204" charset="0"/>
            </a:endParaRPr>
          </a:p>
          <a:p>
            <a:pPr marL="0" indent="0"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endParaRPr lang="en-US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E00D6-FF9A-C771-193A-05802F6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C3A2-C300-A7ED-1207-14C6AF27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E1ED6-D974-1603-1AAA-3CC390D8FE9B}"/>
              </a:ext>
            </a:extLst>
          </p:cNvPr>
          <p:cNvSpPr txBox="1"/>
          <p:nvPr/>
        </p:nvSpPr>
        <p:spPr>
          <a:xfrm>
            <a:off x="463923" y="235323"/>
            <a:ext cx="5365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16F01-5DEA-3F3C-0012-95359783E037}"/>
              </a:ext>
            </a:extLst>
          </p:cNvPr>
          <p:cNvSpPr txBox="1"/>
          <p:nvPr/>
        </p:nvSpPr>
        <p:spPr>
          <a:xfrm>
            <a:off x="804672" y="1328928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The objective of a used car price prediction project is to develop a model that can accurately estimate the prices of used cars based on various factors and features. </a:t>
            </a:r>
          </a:p>
          <a:p>
            <a:endParaRPr lang="en-US" sz="1600" dirty="0">
              <a:solidFill>
                <a:schemeClr val="tx1"/>
              </a:solidFill>
              <a:latin typeface="Söhne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 predictive model that can assist buyers, sellers, and stakeholders in making informed decisions regarding the pricing of used cars.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8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6A21E-EE9A-0A5C-DEEA-A38FF362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ADAE6-0865-9E6D-1A26-80F51858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7B75-50F6-C3FB-120F-23E5F2CBC0A5}"/>
              </a:ext>
            </a:extLst>
          </p:cNvPr>
          <p:cNvSpPr txBox="1"/>
          <p:nvPr/>
        </p:nvSpPr>
        <p:spPr>
          <a:xfrm>
            <a:off x="390144" y="280416"/>
            <a:ext cx="660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Architecture diagram of the proposed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24D98-654D-1E4D-BC2F-28D6B6AB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1" y="703070"/>
            <a:ext cx="573151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BBE0-50AA-48C2-0606-76E0509F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0BC8-487A-266C-0FC6-A1629553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Encoding Categorical Variables</a:t>
            </a:r>
            <a:endParaRPr lang="en-IN" sz="1800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Scaling and Normalization</a:t>
            </a: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Linear Regression</a:t>
            </a: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</a:t>
            </a: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Gradient Boosting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53648-4EC2-254E-BAA4-DEB8323B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6C3D-C971-FB36-47A4-8B397A22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8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DE0D-4408-5E3D-5545-86C98429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Encoding Categorical Variables</a:t>
            </a:r>
            <a:br>
              <a:rPr lang="en-IN" sz="36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F978-4427-8A3F-1203-87E31274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techniques like one-hot encoding, label encoding, or target encoding using functions like </a:t>
            </a:r>
            <a:r>
              <a:rPr lang="en-IN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get_dummies</a:t>
            </a:r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or </a:t>
            </a:r>
            <a:r>
              <a:rPr lang="en-IN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LabelEncoder</a:t>
            </a:r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from the </a:t>
            </a:r>
            <a:r>
              <a:rPr lang="en-IN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sklearn.preprocessing</a:t>
            </a:r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C716-B0A3-ABC4-3607-500413EA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F71D-CA82-6C5F-8FEB-751C1F90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30520-143D-8023-7865-4A90D213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90" y="2107407"/>
            <a:ext cx="573151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F83982-8611-779F-53DA-97A4CD1CB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94"/>
          <a:stretch/>
        </p:blipFill>
        <p:spPr>
          <a:xfrm>
            <a:off x="4425696" y="2680461"/>
            <a:ext cx="4570793" cy="2360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1C42C-D25E-69D1-123A-DBFF7484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Scaling and Normalization &amp; Linear Regression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6241-53C0-9A84-04DF-7839F56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 numerical features to ensure they are on a similar scale, preventing dominance of certain features during model training.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Linear regression is a basic yet effective algorithm for predicting continuous values. It models the linear relationship between the input features and the target variable to estimate the prices of used cars.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8ACB3-6546-1009-CE72-34619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" y="4767263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93BC8-B19B-462C-AA32-FA6B1C3A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168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BEFC-FD45-0396-F691-F887F2FC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6" y="306299"/>
            <a:ext cx="7886700" cy="99417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&amp; Gradient 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E77-007A-F0F8-45D9-FF842920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74" y="1076611"/>
            <a:ext cx="7886700" cy="3263504"/>
          </a:xfrm>
        </p:spPr>
        <p:txBody>
          <a:bodyPr/>
          <a:lstStyle/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is an ensemble method that combines multiple decision trees to make predictions</a:t>
            </a:r>
          </a:p>
          <a:p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Gradient Boosting is another ensemble method that sequentially trains weak models (e.g., decision trees) and combines their predictions to form a strong predictive model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FC335-24F0-D98B-F18D-87A788D7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446" y="4732734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F20C0-C515-BF07-C9C1-EBAF092C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016B0-559C-A498-8156-80FEC629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13" y="2278747"/>
            <a:ext cx="4582287" cy="28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FBB-995F-CDE1-6BA8-8A410A3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with Comparisons and Inference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0C606-FC3B-A3C2-69B9-7AC1AB7A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Computer Science and Engineering           19BCE1409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9C3C-6D0D-EE83-C0E4-EBE7871D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DAFE7-CB30-82BD-404B-FF64BC8E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885" y="3261197"/>
            <a:ext cx="5944115" cy="1882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0211A-B34C-50E8-A649-C3E5E0391AF6}"/>
              </a:ext>
            </a:extLst>
          </p:cNvPr>
          <p:cNvSpPr txBox="1"/>
          <p:nvPr/>
        </p:nvSpPr>
        <p:spPr>
          <a:xfrm>
            <a:off x="524256" y="1882303"/>
            <a:ext cx="83027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considering all four metrics it can be concluded that </a:t>
            </a:r>
            <a:r>
              <a:rPr lang="en-IN" sz="1800" spc="-5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IN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best model for the prediction for used car prices </a:t>
            </a:r>
            <a:r>
              <a:rPr lang="en-IN" sz="1800" spc="-5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IN" sz="18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regression model gave the best MAE, MSE and RMSE values 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7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ebe81e-d364-4c1f-b4c6-2f8f5158acd9" xsi:nil="true"/>
    <lcf76f155ced4ddcb4097134ff3c332f xmlns="eccc2755-f0cc-46a6-a9b5-31783364dc8f">
      <Terms xmlns="http://schemas.microsoft.com/office/infopath/2007/PartnerControls"/>
    </lcf76f155ced4ddcb4097134ff3c332f>
    <ReferenceId xmlns="eccc2755-f0cc-46a6-a9b5-31783364dc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05D79E4CDB43468885AEFC14D11816" ma:contentTypeVersion="12" ma:contentTypeDescription="Create a new document." ma:contentTypeScope="" ma:versionID="e555b0a7e2373605e1ae30f1cb8bd212">
  <xsd:schema xmlns:xsd="http://www.w3.org/2001/XMLSchema" xmlns:xs="http://www.w3.org/2001/XMLSchema" xmlns:p="http://schemas.microsoft.com/office/2006/metadata/properties" xmlns:ns2="eccc2755-f0cc-46a6-a9b5-31783364dc8f" xmlns:ns3="e4ebe81e-d364-4c1f-b4c6-2f8f5158acd9" targetNamespace="http://schemas.microsoft.com/office/2006/metadata/properties" ma:root="true" ma:fieldsID="77d75740db2a3bc74571a38a07847b1c" ns2:_="" ns3:_="">
    <xsd:import namespace="eccc2755-f0cc-46a6-a9b5-31783364dc8f"/>
    <xsd:import namespace="e4ebe81e-d364-4c1f-b4c6-2f8f5158acd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cc2755-f0cc-46a6-a9b5-31783364dc8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be81e-d364-4c1f-b4c6-2f8f5158acd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60f0d2-b03c-4ef0-adfe-fcf4f7d784cd}" ma:internalName="TaxCatchAll" ma:showField="CatchAllData" ma:web="e4ebe81e-d364-4c1f-b4c6-2f8f5158ac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0A8B37-98BF-4589-9291-4D32AC50F9D9}">
  <ds:schemaRefs>
    <ds:schemaRef ds:uri="http://schemas.microsoft.com/office/2006/metadata/properties"/>
    <ds:schemaRef ds:uri="http://schemas.microsoft.com/office/infopath/2007/PartnerControls"/>
    <ds:schemaRef ds:uri="e4ebe81e-d364-4c1f-b4c6-2f8f5158acd9"/>
    <ds:schemaRef ds:uri="eccc2755-f0cc-46a6-a9b5-31783364dc8f"/>
  </ds:schemaRefs>
</ds:datastoreItem>
</file>

<file path=customXml/itemProps2.xml><?xml version="1.0" encoding="utf-8"?>
<ds:datastoreItem xmlns:ds="http://schemas.openxmlformats.org/officeDocument/2006/customXml" ds:itemID="{6C004C07-4615-448E-9255-44E7CA6674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8274F8-ABD0-4FB0-838E-1F43F1482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cc2755-f0cc-46a6-a9b5-31783364dc8f"/>
    <ds:schemaRef ds:uri="e4ebe81e-d364-4c1f-b4c6-2f8f5158a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342</Words>
  <Application>Microsoft Office PowerPoint</Application>
  <PresentationFormat>On-screen Show (16:9)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Light</vt:lpstr>
      <vt:lpstr>Times New Roman</vt:lpstr>
      <vt:lpstr>Calibri</vt:lpstr>
      <vt:lpstr>Söhne</vt:lpstr>
      <vt:lpstr>Arial</vt:lpstr>
      <vt:lpstr>Average</vt:lpstr>
      <vt:lpstr>Office Theme</vt:lpstr>
      <vt:lpstr> Used car price prediction</vt:lpstr>
      <vt:lpstr>PowerPoint Presentation</vt:lpstr>
      <vt:lpstr>PowerPoint Presentation</vt:lpstr>
      <vt:lpstr>PowerPoint Presentation</vt:lpstr>
      <vt:lpstr>List of modules</vt:lpstr>
      <vt:lpstr>Encoding Categorical Variables </vt:lpstr>
      <vt:lpstr>Scaling and Normalization &amp; Linear Regression</vt:lpstr>
      <vt:lpstr>Random Forest &amp; Gradient Boosting</vt:lpstr>
      <vt:lpstr>Results with Comparisons and Inference</vt:lpstr>
      <vt:lpstr>Plots and graphs 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Murugesan Raguram</dc:creator>
  <cp:lastModifiedBy>RAM SUNDAR S</cp:lastModifiedBy>
  <cp:revision>127</cp:revision>
  <dcterms:modified xsi:type="dcterms:W3CDTF">2024-08-02T18:34:01Z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0x010100AF05D79E4CDB43468885AEFC14D11816</vt:lpwstr>
  </property>
  <property fmtid="{D5CDD505-2E9C-101B-9397-08002B2CF9AE}" pid="3" name="MediaServiceImageTags">
    <vt:lpwstr/>
  </property>
</Properties>
</file>