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jpeg" ContentType="image/jpeg"/>
  <Override PartName="/ppt/media/image6.jpeg" ContentType="image/jpeg"/>
  <Override PartName="/ppt/media/image7.png" ContentType="image/png"/>
  <Override PartName="/ppt/media/image8.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7.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notesSlides/_rels/notesSlide1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notesMaster" Target="notesMasters/notesMaster1.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6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69"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70" name="PlaceHolder 4"/>
          <p:cNvSpPr>
            <a:spLocks noGrp="1"/>
          </p:cNvSpPr>
          <p:nvPr>
            <p:ph type="dt" idx="35"/>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71" name="PlaceHolder 5"/>
          <p:cNvSpPr>
            <a:spLocks noGrp="1"/>
          </p:cNvSpPr>
          <p:nvPr>
            <p:ph type="ftr" idx="36"/>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2" name="PlaceHolder 6"/>
          <p:cNvSpPr>
            <a:spLocks noGrp="1"/>
          </p:cNvSpPr>
          <p:nvPr>
            <p:ph type="sldNum" idx="37"/>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E37ABC09-E592-4644-B0BB-37AF6620B607}"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533520" y="763560"/>
            <a:ext cx="6703200" cy="3771360"/>
          </a:xfrm>
          <a:prstGeom prst="rect">
            <a:avLst/>
          </a:prstGeom>
          <a:ln w="0">
            <a:noFill/>
          </a:ln>
        </p:spPr>
      </p:sp>
      <p:sp>
        <p:nvSpPr>
          <p:cNvPr id="136" name="PlaceHolder 2"/>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216000">
              <a:buNone/>
            </a:pPr>
            <a:endParaRPr b="0" lang="en-IN" sz="1800" spc="-1" strike="noStrike">
              <a:solidFill>
                <a:srgbClr val="000000"/>
              </a:solidFill>
              <a:latin typeface="Arial"/>
            </a:endParaRPr>
          </a:p>
        </p:txBody>
      </p:sp>
      <p:sp>
        <p:nvSpPr>
          <p:cNvPr id="137" name="PlaceHolder 3"/>
          <p:cNvSpPr>
            <a:spLocks noGrp="1"/>
          </p:cNvSpPr>
          <p:nvPr>
            <p:ph type="sldNum" idx="38"/>
          </p:nvPr>
        </p:nvSpPr>
        <p:spPr>
          <a:xfrm>
            <a:off x="0" y="0"/>
            <a:ext cx="0" cy="0"/>
          </a:xfrm>
          <a:prstGeom prst="rect">
            <a:avLst/>
          </a:prstGeom>
          <a:noFill/>
          <a:ln w="0">
            <a:noFill/>
          </a:ln>
        </p:spPr>
        <p:txBody>
          <a:bodyPr lIns="90000" rIns="90000" tIns="-45000" bIns="-45000" anchor="t">
            <a:noAutofit/>
          </a:bodyPr>
          <a:lstStyle>
            <a:lvl1pPr indent="0" algn="r">
              <a:lnSpc>
                <a:spcPct val="100000"/>
              </a:lnSpc>
              <a:buNone/>
              <a:tabLst>
                <a:tab algn="l" pos="0"/>
              </a:tabLst>
              <a:defRPr b="0" lang="en-US" sz="1400" spc="-1" strike="noStrike">
                <a:solidFill>
                  <a:srgbClr val="000000"/>
                </a:solidFill>
                <a:latin typeface="Times New Roman"/>
                <a:ea typeface="Arial"/>
              </a:defRPr>
            </a:lvl1pPr>
          </a:lstStyle>
          <a:p>
            <a:pPr indent="0" algn="r">
              <a:lnSpc>
                <a:spcPct val="100000"/>
              </a:lnSpc>
              <a:buNone/>
              <a:tabLst>
                <a:tab algn="l" pos="0"/>
              </a:tabLst>
            </a:pPr>
            <a:fld id="{D95CD3AE-0432-48E3-A0CF-615AA077BB3E}" type="slidenum">
              <a:rPr b="0" lang="en-US" sz="1400" spc="-1" strike="noStrike">
                <a:solidFill>
                  <a:srgbClr val="000000"/>
                </a:solidFill>
                <a:latin typeface="Times New Roman"/>
                <a:ea typeface="Arial"/>
              </a:rPr>
              <a:t>&lt;number&gt;</a:t>
            </a:fld>
            <a:endParaRPr b="0" lang="en-IN" sz="14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380880" y="685800"/>
            <a:ext cx="6095160" cy="3428280"/>
          </a:xfrm>
          <a:prstGeom prst="rect">
            <a:avLst/>
          </a:prstGeom>
          <a:ln w="0">
            <a:noFill/>
          </a:ln>
        </p:spPr>
      </p:sp>
      <p:sp>
        <p:nvSpPr>
          <p:cNvPr id="139" name="PlaceHolder 2"/>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nSpc>
                <a:spcPct val="100000"/>
              </a:lnSpc>
              <a:buNone/>
              <a:tabLst>
                <a:tab algn="l" pos="0"/>
              </a:tabLst>
            </a:pPr>
            <a:r>
              <a:rPr b="1" lang="en-US" sz="1100" spc="-7" strike="noStrike">
                <a:solidFill>
                  <a:srgbClr val="223366"/>
                </a:solidFill>
                <a:latin typeface="Arial"/>
                <a:ea typeface="Arial"/>
              </a:rPr>
              <a:t>Thank You !!</a:t>
            </a:r>
            <a:endParaRPr b="0" lang="en-IN"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BAF3F635-5CF9-46AB-9A47-5B480CB9C4C3}" type="slidenum">
              <a:t>&lt;#&gt;</a:t>
            </a:fld>
          </a:p>
        </p:txBody>
      </p:sp>
      <p:sp>
        <p:nvSpPr>
          <p:cNvPr id="4" name="PlaceHolder 3"/>
          <p:cNvSpPr>
            <a:spLocks noGrp="1"/>
          </p:cNvSpPr>
          <p:nvPr>
            <p:ph type="dt" idx="22"/>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143000" y="841320"/>
            <a:ext cx="6857280" cy="1789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6A40346F-C8EA-4B7D-ABB1-1168C84BC8F7}" type="slidenum">
              <a:t>&lt;#&gt;</a:t>
            </a:fld>
          </a:p>
        </p:txBody>
      </p:sp>
      <p:sp>
        <p:nvSpPr>
          <p:cNvPr id="5" name="PlaceHolder 4"/>
          <p:cNvSpPr>
            <a:spLocks noGrp="1"/>
          </p:cNvSpPr>
          <p:nvPr>
            <p:ph type="dt" idx="25"/>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D37B733E-12C1-40A4-BDCF-7B96411B7443}"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9CF57AE2-CE7B-476B-8345-D07251562F70}"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E9D882A5-30B0-45EC-A4C5-3B6A45EF038D}" type="slidenum">
              <a:t>&lt;#&gt;</a:t>
            </a:fld>
          </a:p>
        </p:txBody>
      </p:sp>
      <p:sp>
        <p:nvSpPr>
          <p:cNvPr id="4" name="PlaceHolder 3"/>
          <p:cNvSpPr>
            <a:spLocks noGrp="1"/>
          </p:cNvSpPr>
          <p:nvPr>
            <p:ph type="dt" idx="3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body">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DC0DA8F1-5CE9-4C30-897E-6497B18C8405}"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23" name="PlaceHolder 1"/>
          <p:cNvSpPr>
            <a:spLocks noGrp="1"/>
          </p:cNvSpPr>
          <p:nvPr>
            <p:ph type="title"/>
          </p:nvPr>
        </p:nvSpPr>
        <p:spPr>
          <a:xfrm>
            <a:off x="1143000" y="841320"/>
            <a:ext cx="6857280" cy="1789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B391B2A-09AF-4201-8712-BCEC5D2ECCAE}"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DFA8DE8-EBE6-4BCB-9CB1-F877E69A0D13}"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C075E318-0A1C-4BCF-8BF2-7957368905EC}"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
    <p:spTree>
      <p:nvGrpSpPr>
        <p:cNvPr id="1" name=""/>
        <p:cNvGrpSpPr/>
        <p:nvPr/>
      </p:nvGrpSpPr>
      <p:grpSpPr>
        <a:xfrm>
          <a:off x="0" y="0"/>
          <a:ext cx="0" cy="0"/>
          <a:chOff x="0" y="0"/>
          <a:chExt cx="0" cy="0"/>
        </a:xfrm>
      </p:grpSpPr>
      <p:sp>
        <p:nvSpPr>
          <p:cNvPr id="36" name="PlaceHolder 1"/>
          <p:cNvSpPr>
            <a:spLocks noGrp="1"/>
          </p:cNvSpPr>
          <p:nvPr>
            <p:ph type="title"/>
          </p:nvPr>
        </p:nvSpPr>
        <p:spPr>
          <a:xfrm>
            <a:off x="1143000" y="841320"/>
            <a:ext cx="6857280" cy="1789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185D82AD-D86E-4BFC-B14C-36278CF7C49B}" type="slidenum">
              <a:t>&lt;#&gt;</a:t>
            </a:fld>
          </a:p>
        </p:txBody>
      </p:sp>
      <p:sp>
        <p:nvSpPr>
          <p:cNvPr id="6" name="PlaceHolder 5"/>
          <p:cNvSpPr>
            <a:spLocks noGrp="1"/>
          </p:cNvSpPr>
          <p:nvPr>
            <p:ph type="dt" idx="1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CD45C420-53CD-4DA9-9766-4BA69D401B49}" type="slidenum">
              <a:t>&lt;#&gt;</a:t>
            </a:fld>
          </a:p>
        </p:txBody>
      </p:sp>
      <p:sp>
        <p:nvSpPr>
          <p:cNvPr id="4" name="PlaceHolder 3"/>
          <p:cNvSpPr>
            <a:spLocks noGrp="1"/>
          </p:cNvSpPr>
          <p:nvPr>
            <p:ph type="dt" idx="16"/>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143000" y="841320"/>
            <a:ext cx="6857280" cy="1789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3CA1FD00-1760-4750-9352-33BF492C9981}" type="slidenum">
              <a:t>&lt;#&gt;</a:t>
            </a:fld>
          </a:p>
        </p:txBody>
      </p:sp>
      <p:sp>
        <p:nvSpPr>
          <p:cNvPr id="7" name="PlaceHolder 6"/>
          <p:cNvSpPr>
            <a:spLocks noGrp="1"/>
          </p:cNvSpPr>
          <p:nvPr>
            <p:ph type="dt" idx="19"/>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Rectangle 3"/>
          <p:cNvSpPr/>
          <p:nvPr/>
        </p:nvSpPr>
        <p:spPr>
          <a:xfrm>
            <a:off x="0" y="122760"/>
            <a:ext cx="9143280" cy="466560"/>
          </a:xfrm>
          <a:prstGeom prst="rect">
            <a:avLst/>
          </a:prstGeom>
          <a:solidFill>
            <a:srgbClr val="223366"/>
          </a:solidFill>
          <a:ln>
            <a:solidFill>
              <a:srgbClr val="223366"/>
            </a:solidFill>
            <a:round/>
          </a:ln>
          <a:effectLst>
            <a:outerShdw algn="ctr" blurRad="50760" dir="5400000" dist="38160" rotWithShape="0">
              <a:schemeClr val="tx1">
                <a:alpha val="25000"/>
              </a:scheme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sp>
        <p:nvSpPr>
          <p:cNvPr id="1" name="Rectangle 8"/>
          <p:cNvSpPr/>
          <p:nvPr/>
        </p:nvSpPr>
        <p:spPr>
          <a:xfrm>
            <a:off x="0" y="4935240"/>
            <a:ext cx="9143280" cy="207720"/>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sp>
        <p:nvSpPr>
          <p:cNvPr id="2" name="Rectangle 7"/>
          <p:cNvSpPr/>
          <p:nvPr/>
        </p:nvSpPr>
        <p:spPr>
          <a:xfrm>
            <a:off x="7283520" y="62640"/>
            <a:ext cx="1108800" cy="583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pic>
        <p:nvPicPr>
          <p:cNvPr id="3" name="Google Shape;110;p4" descr="A close up of a sign&#10;&#10;Description automatically generated"/>
          <p:cNvPicPr/>
          <p:nvPr/>
        </p:nvPicPr>
        <p:blipFill>
          <a:blip r:embed="rId2"/>
          <a:stretch/>
        </p:blipFill>
        <p:spPr>
          <a:xfrm>
            <a:off x="7412040" y="235080"/>
            <a:ext cx="851760" cy="284400"/>
          </a:xfrm>
          <a:prstGeom prst="rect">
            <a:avLst/>
          </a:prstGeom>
          <a:ln w="0">
            <a:noFill/>
          </a:ln>
        </p:spPr>
      </p:pic>
      <p:sp>
        <p:nvSpPr>
          <p:cNvPr id="4" name="TextBox 4"/>
          <p:cNvSpPr/>
          <p:nvPr/>
        </p:nvSpPr>
        <p:spPr>
          <a:xfrm>
            <a:off x="138600" y="189360"/>
            <a:ext cx="3452760" cy="3333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en-US" sz="1600" spc="-1" strike="noStrike">
                <a:solidFill>
                  <a:schemeClr val="lt1"/>
                </a:solidFill>
                <a:latin typeface="Arial"/>
                <a:ea typeface="Arial"/>
              </a:rPr>
              <a:t>Creating A Future-ready Workforce</a:t>
            </a:r>
            <a:endParaRPr b="0" lang="en-IN"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ftr" idx="20"/>
          </p:nvPr>
        </p:nvSpPr>
        <p:spPr>
          <a:xfrm>
            <a:off x="3029040" y="4767120"/>
            <a:ext cx="3085560" cy="27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1" name="PlaceHolder 2"/>
          <p:cNvSpPr>
            <a:spLocks noGrp="1"/>
          </p:cNvSpPr>
          <p:nvPr>
            <p:ph type="sldNum" idx="21"/>
          </p:nvPr>
        </p:nvSpPr>
        <p:spPr>
          <a:xfrm>
            <a:off x="6458040" y="4767120"/>
            <a:ext cx="2056680" cy="273960"/>
          </a:xfrm>
          <a:prstGeom prst="rect">
            <a:avLst/>
          </a:prstGeom>
          <a:noFill/>
          <a:ln w="0">
            <a:noFill/>
          </a:ln>
        </p:spPr>
        <p:txBody>
          <a:bodyPr lIns="90000" rIns="90000" tIns="45000" bIns="45000" anchor="t">
            <a:noAutofit/>
          </a:bodyPr>
          <a:lstStyle>
            <a:lvl1pPr indent="0">
              <a:lnSpc>
                <a:spcPct val="100000"/>
              </a:lnSpc>
              <a:buNone/>
              <a:tabLst>
                <a:tab algn="l" pos="0"/>
              </a:tabLst>
              <a:defRPr b="0" lang="en-IN" sz="1400" spc="-1" strike="noStrike">
                <a:solidFill>
                  <a:srgbClr val="000000"/>
                </a:solidFill>
                <a:latin typeface="Arial"/>
                <a:ea typeface="Arial"/>
              </a:defRPr>
            </a:lvl1pPr>
          </a:lstStyle>
          <a:p>
            <a:pPr indent="0">
              <a:lnSpc>
                <a:spcPct val="100000"/>
              </a:lnSpc>
              <a:buNone/>
              <a:tabLst>
                <a:tab algn="l" pos="0"/>
              </a:tabLst>
            </a:pPr>
            <a:fld id="{BE9E3243-08D6-402D-9953-22A5173BFD11}" type="slidenum">
              <a:rPr b="0" lang="en-IN" sz="1400" spc="-1" strike="noStrike">
                <a:solidFill>
                  <a:srgbClr val="000000"/>
                </a:solidFill>
                <a:latin typeface="Arial"/>
                <a:ea typeface="Arial"/>
              </a:rPr>
              <a:t>&lt;number&gt;</a:t>
            </a:fld>
            <a:endParaRPr b="0" lang="en-IN" sz="1400" spc="-1" strike="noStrike">
              <a:solidFill>
                <a:srgbClr val="000000"/>
              </a:solidFill>
              <a:latin typeface="Times New Roman"/>
            </a:endParaRPr>
          </a:p>
        </p:txBody>
      </p:sp>
      <p:sp>
        <p:nvSpPr>
          <p:cNvPr id="52" name="PlaceHolder 3"/>
          <p:cNvSpPr>
            <a:spLocks noGrp="1"/>
          </p:cNvSpPr>
          <p:nvPr>
            <p:ph type="dt" idx="22"/>
          </p:nvPr>
        </p:nvSpPr>
        <p:spPr>
          <a:xfrm>
            <a:off x="628560" y="4767120"/>
            <a:ext cx="2056680" cy="273960"/>
          </a:xfrm>
          <a:prstGeom prst="rect">
            <a:avLst/>
          </a:prstGeom>
          <a:noFill/>
          <a:ln w="0">
            <a:noFill/>
          </a:ln>
        </p:spPr>
        <p:txBody>
          <a:bodyPr lIns="90000" rIns="90000" tIns="45000" bIns="4500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1143000" y="841320"/>
            <a:ext cx="6857280" cy="17899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4" name="PlaceHolder 2"/>
          <p:cNvSpPr>
            <a:spLocks noGrp="1"/>
          </p:cNvSpPr>
          <p:nvPr>
            <p:ph type="ftr" idx="23"/>
          </p:nvPr>
        </p:nvSpPr>
        <p:spPr>
          <a:xfrm>
            <a:off x="3029040" y="4767120"/>
            <a:ext cx="3085560" cy="27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5" name="PlaceHolder 3"/>
          <p:cNvSpPr>
            <a:spLocks noGrp="1"/>
          </p:cNvSpPr>
          <p:nvPr>
            <p:ph type="sldNum" idx="24"/>
          </p:nvPr>
        </p:nvSpPr>
        <p:spPr>
          <a:xfrm>
            <a:off x="6458040" y="4767120"/>
            <a:ext cx="2056680" cy="273960"/>
          </a:xfrm>
          <a:prstGeom prst="rect">
            <a:avLst/>
          </a:prstGeom>
          <a:noFill/>
          <a:ln w="0">
            <a:noFill/>
          </a:ln>
        </p:spPr>
        <p:txBody>
          <a:bodyPr lIns="90000" rIns="90000" tIns="45000" bIns="45000" anchor="t">
            <a:noAutofit/>
          </a:bodyPr>
          <a:lstStyle>
            <a:lvl1pPr indent="0">
              <a:lnSpc>
                <a:spcPct val="100000"/>
              </a:lnSpc>
              <a:buNone/>
              <a:tabLst>
                <a:tab algn="l" pos="0"/>
              </a:tabLst>
              <a:defRPr b="0" lang="en-IN" sz="1400" spc="-1" strike="noStrike">
                <a:solidFill>
                  <a:srgbClr val="000000"/>
                </a:solidFill>
                <a:latin typeface="Arial"/>
                <a:ea typeface="Arial"/>
              </a:defRPr>
            </a:lvl1pPr>
          </a:lstStyle>
          <a:p>
            <a:pPr indent="0">
              <a:lnSpc>
                <a:spcPct val="100000"/>
              </a:lnSpc>
              <a:buNone/>
              <a:tabLst>
                <a:tab algn="l" pos="0"/>
              </a:tabLst>
            </a:pPr>
            <a:fld id="{CC4D7E2D-2CF0-43B8-87B9-07FA90B9F66D}" type="slidenum">
              <a:rPr b="0" lang="en-IN" sz="1400" spc="-1" strike="noStrike">
                <a:solidFill>
                  <a:srgbClr val="000000"/>
                </a:solidFill>
                <a:latin typeface="Arial"/>
                <a:ea typeface="Arial"/>
              </a:rPr>
              <a:t>&lt;number&gt;</a:t>
            </a:fld>
            <a:endParaRPr b="0" lang="en-IN" sz="1400" spc="-1" strike="noStrike">
              <a:solidFill>
                <a:srgbClr val="000000"/>
              </a:solidFill>
              <a:latin typeface="Times New Roman"/>
            </a:endParaRPr>
          </a:p>
        </p:txBody>
      </p:sp>
      <p:sp>
        <p:nvSpPr>
          <p:cNvPr id="56" name="PlaceHolder 4"/>
          <p:cNvSpPr>
            <a:spLocks noGrp="1"/>
          </p:cNvSpPr>
          <p:nvPr>
            <p:ph type="dt" idx="25"/>
          </p:nvPr>
        </p:nvSpPr>
        <p:spPr>
          <a:xfrm>
            <a:off x="628560" y="4767120"/>
            <a:ext cx="2056680" cy="273960"/>
          </a:xfrm>
          <a:prstGeom prst="rect">
            <a:avLst/>
          </a:prstGeom>
          <a:noFill/>
          <a:ln w="0">
            <a:noFill/>
          </a:ln>
        </p:spPr>
        <p:txBody>
          <a:bodyPr lIns="90000" rIns="90000" tIns="45000" bIns="4500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PlaceHolder 1"/>
          <p:cNvSpPr>
            <a:spLocks noGrp="1"/>
          </p:cNvSpPr>
          <p:nvPr>
            <p:ph type="ftr" idx="26"/>
          </p:nvPr>
        </p:nvSpPr>
        <p:spPr>
          <a:xfrm>
            <a:off x="3029040" y="4767120"/>
            <a:ext cx="3085560" cy="27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9" name="PlaceHolder 2"/>
          <p:cNvSpPr>
            <a:spLocks noGrp="1"/>
          </p:cNvSpPr>
          <p:nvPr>
            <p:ph type="sldNum" idx="27"/>
          </p:nvPr>
        </p:nvSpPr>
        <p:spPr>
          <a:xfrm>
            <a:off x="6458040" y="4767120"/>
            <a:ext cx="2056680" cy="273960"/>
          </a:xfrm>
          <a:prstGeom prst="rect">
            <a:avLst/>
          </a:prstGeom>
          <a:noFill/>
          <a:ln w="0">
            <a:noFill/>
          </a:ln>
        </p:spPr>
        <p:txBody>
          <a:bodyPr lIns="90000" rIns="90000" tIns="45000" bIns="45000" anchor="t">
            <a:noAutofit/>
          </a:bodyPr>
          <a:lstStyle>
            <a:lvl1pPr indent="0">
              <a:lnSpc>
                <a:spcPct val="100000"/>
              </a:lnSpc>
              <a:buNone/>
              <a:tabLst>
                <a:tab algn="l" pos="0"/>
              </a:tabLst>
              <a:defRPr b="0" lang="en-IN" sz="1400" spc="-1" strike="noStrike">
                <a:solidFill>
                  <a:srgbClr val="000000"/>
                </a:solidFill>
                <a:latin typeface="Arial"/>
                <a:ea typeface="Arial"/>
              </a:defRPr>
            </a:lvl1pPr>
          </a:lstStyle>
          <a:p>
            <a:pPr indent="0">
              <a:lnSpc>
                <a:spcPct val="100000"/>
              </a:lnSpc>
              <a:buNone/>
              <a:tabLst>
                <a:tab algn="l" pos="0"/>
              </a:tabLst>
            </a:pPr>
            <a:fld id="{D33BF00E-1876-472B-888D-2951771C5824}" type="slidenum">
              <a:rPr b="0" lang="en-IN" sz="1400" spc="-1" strike="noStrike">
                <a:solidFill>
                  <a:srgbClr val="000000"/>
                </a:solidFill>
                <a:latin typeface="Arial"/>
                <a:ea typeface="Arial"/>
              </a:rPr>
              <a:t>&lt;number&gt;</a:t>
            </a:fld>
            <a:endParaRPr b="0" lang="en-IN" sz="1400" spc="-1" strike="noStrike">
              <a:solidFill>
                <a:srgbClr val="000000"/>
              </a:solidFill>
              <a:latin typeface="Times New Roman"/>
            </a:endParaRPr>
          </a:p>
        </p:txBody>
      </p:sp>
      <p:sp>
        <p:nvSpPr>
          <p:cNvPr id="60" name="PlaceHolder 3"/>
          <p:cNvSpPr>
            <a:spLocks noGrp="1"/>
          </p:cNvSpPr>
          <p:nvPr>
            <p:ph type="dt" idx="28"/>
          </p:nvPr>
        </p:nvSpPr>
        <p:spPr>
          <a:xfrm>
            <a:off x="628560" y="4767120"/>
            <a:ext cx="2056680" cy="273960"/>
          </a:xfrm>
          <a:prstGeom prst="rect">
            <a:avLst/>
          </a:prstGeom>
          <a:noFill/>
          <a:ln w="0">
            <a:noFill/>
          </a:ln>
        </p:spPr>
        <p:txBody>
          <a:bodyPr lIns="90000" rIns="90000" tIns="45000" bIns="4500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ftr" idx="29"/>
          </p:nvPr>
        </p:nvSpPr>
        <p:spPr>
          <a:xfrm>
            <a:off x="3029040" y="4767120"/>
            <a:ext cx="3085560" cy="27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2" name="PlaceHolder 2"/>
          <p:cNvSpPr>
            <a:spLocks noGrp="1"/>
          </p:cNvSpPr>
          <p:nvPr>
            <p:ph type="sldNum" idx="30"/>
          </p:nvPr>
        </p:nvSpPr>
        <p:spPr>
          <a:xfrm>
            <a:off x="6458040" y="4767120"/>
            <a:ext cx="2056680" cy="273960"/>
          </a:xfrm>
          <a:prstGeom prst="rect">
            <a:avLst/>
          </a:prstGeom>
          <a:noFill/>
          <a:ln w="0">
            <a:noFill/>
          </a:ln>
        </p:spPr>
        <p:txBody>
          <a:bodyPr lIns="90000" rIns="90000" tIns="45000" bIns="45000" anchor="t">
            <a:noAutofit/>
          </a:bodyPr>
          <a:lstStyle>
            <a:lvl1pPr indent="0">
              <a:lnSpc>
                <a:spcPct val="100000"/>
              </a:lnSpc>
              <a:buNone/>
              <a:tabLst>
                <a:tab algn="l" pos="0"/>
              </a:tabLst>
              <a:defRPr b="0" lang="en-IN" sz="1400" spc="-1" strike="noStrike">
                <a:solidFill>
                  <a:srgbClr val="000000"/>
                </a:solidFill>
                <a:latin typeface="Arial"/>
                <a:ea typeface="Arial"/>
              </a:defRPr>
            </a:lvl1pPr>
          </a:lstStyle>
          <a:p>
            <a:pPr indent="0">
              <a:lnSpc>
                <a:spcPct val="100000"/>
              </a:lnSpc>
              <a:buNone/>
              <a:tabLst>
                <a:tab algn="l" pos="0"/>
              </a:tabLst>
            </a:pPr>
            <a:fld id="{18533509-138F-450C-BA70-87D6A700BDAB}" type="slidenum">
              <a:rPr b="0" lang="en-IN" sz="1400" spc="-1" strike="noStrike">
                <a:solidFill>
                  <a:srgbClr val="000000"/>
                </a:solidFill>
                <a:latin typeface="Arial"/>
                <a:ea typeface="Arial"/>
              </a:rPr>
              <a:t>&lt;number&gt;</a:t>
            </a:fld>
            <a:endParaRPr b="0" lang="en-IN" sz="1400" spc="-1" strike="noStrike">
              <a:solidFill>
                <a:srgbClr val="000000"/>
              </a:solidFill>
              <a:latin typeface="Times New Roman"/>
            </a:endParaRPr>
          </a:p>
        </p:txBody>
      </p:sp>
      <p:sp>
        <p:nvSpPr>
          <p:cNvPr id="63" name="PlaceHolder 3"/>
          <p:cNvSpPr>
            <a:spLocks noGrp="1"/>
          </p:cNvSpPr>
          <p:nvPr>
            <p:ph type="dt" idx="31"/>
          </p:nvPr>
        </p:nvSpPr>
        <p:spPr>
          <a:xfrm>
            <a:off x="628560" y="4767120"/>
            <a:ext cx="2056680" cy="273960"/>
          </a:xfrm>
          <a:prstGeom prst="rect">
            <a:avLst/>
          </a:prstGeom>
          <a:noFill/>
          <a:ln w="0">
            <a:noFill/>
          </a:ln>
        </p:spPr>
        <p:txBody>
          <a:bodyPr lIns="90000" rIns="90000" tIns="45000" bIns="4500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4" name="PlaceHolder 1"/>
          <p:cNvSpPr>
            <a:spLocks noGrp="1"/>
          </p:cNvSpPr>
          <p:nvPr>
            <p:ph type="ftr" idx="32"/>
          </p:nvPr>
        </p:nvSpPr>
        <p:spPr>
          <a:xfrm>
            <a:off x="3029040" y="4767120"/>
            <a:ext cx="3085560" cy="27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5" name="PlaceHolder 2"/>
          <p:cNvSpPr>
            <a:spLocks noGrp="1"/>
          </p:cNvSpPr>
          <p:nvPr>
            <p:ph type="sldNum" idx="33"/>
          </p:nvPr>
        </p:nvSpPr>
        <p:spPr>
          <a:xfrm>
            <a:off x="6458040" y="4767120"/>
            <a:ext cx="2056680" cy="273960"/>
          </a:xfrm>
          <a:prstGeom prst="rect">
            <a:avLst/>
          </a:prstGeom>
          <a:noFill/>
          <a:ln w="0">
            <a:noFill/>
          </a:ln>
        </p:spPr>
        <p:txBody>
          <a:bodyPr lIns="90000" rIns="90000" tIns="45000" bIns="45000" anchor="t">
            <a:noAutofit/>
          </a:bodyPr>
          <a:lstStyle>
            <a:lvl1pPr indent="0">
              <a:lnSpc>
                <a:spcPct val="100000"/>
              </a:lnSpc>
              <a:buNone/>
              <a:tabLst>
                <a:tab algn="l" pos="0"/>
              </a:tabLst>
              <a:defRPr b="0" lang="en-IN" sz="1400" spc="-1" strike="noStrike">
                <a:solidFill>
                  <a:srgbClr val="000000"/>
                </a:solidFill>
                <a:latin typeface="Arial"/>
                <a:ea typeface="Arial"/>
              </a:defRPr>
            </a:lvl1pPr>
          </a:lstStyle>
          <a:p>
            <a:pPr indent="0">
              <a:lnSpc>
                <a:spcPct val="100000"/>
              </a:lnSpc>
              <a:buNone/>
              <a:tabLst>
                <a:tab algn="l" pos="0"/>
              </a:tabLst>
            </a:pPr>
            <a:fld id="{920C03B2-A81C-4173-BD2D-58B9BE11E2BA}" type="slidenum">
              <a:rPr b="0" lang="en-IN" sz="1400" spc="-1" strike="noStrike">
                <a:solidFill>
                  <a:srgbClr val="000000"/>
                </a:solidFill>
                <a:latin typeface="Arial"/>
                <a:ea typeface="Arial"/>
              </a:rPr>
              <a:t>&lt;number&gt;</a:t>
            </a:fld>
            <a:endParaRPr b="0" lang="en-IN" sz="1400" spc="-1" strike="noStrike">
              <a:solidFill>
                <a:srgbClr val="000000"/>
              </a:solidFill>
              <a:latin typeface="Times New Roman"/>
            </a:endParaRPr>
          </a:p>
        </p:txBody>
      </p:sp>
      <p:sp>
        <p:nvSpPr>
          <p:cNvPr id="66" name="PlaceHolder 3"/>
          <p:cNvSpPr>
            <a:spLocks noGrp="1"/>
          </p:cNvSpPr>
          <p:nvPr>
            <p:ph type="dt" idx="34"/>
          </p:nvPr>
        </p:nvSpPr>
        <p:spPr>
          <a:xfrm>
            <a:off x="628560" y="4767120"/>
            <a:ext cx="2056680" cy="273960"/>
          </a:xfrm>
          <a:prstGeom prst="rect">
            <a:avLst/>
          </a:prstGeom>
          <a:noFill/>
          <a:ln w="0">
            <a:noFill/>
          </a:ln>
        </p:spPr>
        <p:txBody>
          <a:bodyPr lIns="90000" rIns="90000" tIns="45000" bIns="4500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Rectangle 3"/>
          <p:cNvSpPr/>
          <p:nvPr/>
        </p:nvSpPr>
        <p:spPr>
          <a:xfrm>
            <a:off x="0" y="122760"/>
            <a:ext cx="9143280" cy="466560"/>
          </a:xfrm>
          <a:prstGeom prst="rect">
            <a:avLst/>
          </a:prstGeom>
          <a:solidFill>
            <a:srgbClr val="223366"/>
          </a:solidFill>
          <a:ln>
            <a:solidFill>
              <a:srgbClr val="223366"/>
            </a:solidFill>
            <a:round/>
          </a:ln>
          <a:effectLst>
            <a:outerShdw algn="ctr" blurRad="50760" dir="5400000" dist="38160" rotWithShape="0">
              <a:schemeClr val="tx1">
                <a:alpha val="25000"/>
              </a:scheme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sp>
        <p:nvSpPr>
          <p:cNvPr id="6" name="Rectangle 8"/>
          <p:cNvSpPr/>
          <p:nvPr/>
        </p:nvSpPr>
        <p:spPr>
          <a:xfrm>
            <a:off x="0" y="4935240"/>
            <a:ext cx="9143280" cy="207720"/>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sp>
        <p:nvSpPr>
          <p:cNvPr id="7" name="Rectangle 7"/>
          <p:cNvSpPr/>
          <p:nvPr/>
        </p:nvSpPr>
        <p:spPr>
          <a:xfrm>
            <a:off x="7283520" y="62640"/>
            <a:ext cx="1108800" cy="583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pic>
        <p:nvPicPr>
          <p:cNvPr id="8" name="Google Shape;110;p4" descr="A close up of a sign&#10;&#10;Description automatically generated"/>
          <p:cNvPicPr/>
          <p:nvPr/>
        </p:nvPicPr>
        <p:blipFill>
          <a:blip r:embed="rId2"/>
          <a:stretch/>
        </p:blipFill>
        <p:spPr>
          <a:xfrm>
            <a:off x="7412040" y="235080"/>
            <a:ext cx="851760" cy="284400"/>
          </a:xfrm>
          <a:prstGeom prst="rect">
            <a:avLst/>
          </a:prstGeom>
          <a:ln w="0">
            <a:noFill/>
          </a:ln>
        </p:spPr>
      </p:pic>
      <p:sp>
        <p:nvSpPr>
          <p:cNvPr id="9" name="TextBox 4"/>
          <p:cNvSpPr/>
          <p:nvPr/>
        </p:nvSpPr>
        <p:spPr>
          <a:xfrm>
            <a:off x="138600" y="189360"/>
            <a:ext cx="3452760" cy="3333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en-US" sz="1600" spc="-1" strike="noStrike">
                <a:solidFill>
                  <a:schemeClr val="lt1"/>
                </a:solidFill>
                <a:latin typeface="Arial"/>
                <a:ea typeface="Arial"/>
              </a:rPr>
              <a:t>Creating A Future-ready Workforce</a:t>
            </a:r>
            <a:endParaRPr b="0" lang="en-IN"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 name="Rectangle 3"/>
          <p:cNvSpPr/>
          <p:nvPr/>
        </p:nvSpPr>
        <p:spPr>
          <a:xfrm>
            <a:off x="0" y="122760"/>
            <a:ext cx="9143280" cy="466560"/>
          </a:xfrm>
          <a:prstGeom prst="rect">
            <a:avLst/>
          </a:prstGeom>
          <a:solidFill>
            <a:srgbClr val="223366"/>
          </a:solidFill>
          <a:ln>
            <a:solidFill>
              <a:srgbClr val="223366"/>
            </a:solidFill>
            <a:round/>
          </a:ln>
          <a:effectLst>
            <a:outerShdw algn="ctr" blurRad="50760" dir="5400000" dist="38160" rotWithShape="0">
              <a:schemeClr val="tx1">
                <a:alpha val="25000"/>
              </a:scheme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sp>
        <p:nvSpPr>
          <p:cNvPr id="11" name="Rectangle 8"/>
          <p:cNvSpPr/>
          <p:nvPr/>
        </p:nvSpPr>
        <p:spPr>
          <a:xfrm>
            <a:off x="0" y="4935240"/>
            <a:ext cx="9143280" cy="207720"/>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sp>
        <p:nvSpPr>
          <p:cNvPr id="12" name="Rectangle 7"/>
          <p:cNvSpPr/>
          <p:nvPr/>
        </p:nvSpPr>
        <p:spPr>
          <a:xfrm>
            <a:off x="7283520" y="62640"/>
            <a:ext cx="1108800" cy="583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pic>
        <p:nvPicPr>
          <p:cNvPr id="13" name="Google Shape;110;p4" descr="A close up of a sign&#10;&#10;Description automatically generated"/>
          <p:cNvPicPr/>
          <p:nvPr/>
        </p:nvPicPr>
        <p:blipFill>
          <a:blip r:embed="rId2"/>
          <a:stretch/>
        </p:blipFill>
        <p:spPr>
          <a:xfrm>
            <a:off x="7412040" y="235080"/>
            <a:ext cx="851760" cy="284400"/>
          </a:xfrm>
          <a:prstGeom prst="rect">
            <a:avLst/>
          </a:prstGeom>
          <a:ln w="0">
            <a:noFill/>
          </a:ln>
        </p:spPr>
      </p:pic>
      <p:sp>
        <p:nvSpPr>
          <p:cNvPr id="14" name="TextBox 4"/>
          <p:cNvSpPr/>
          <p:nvPr/>
        </p:nvSpPr>
        <p:spPr>
          <a:xfrm>
            <a:off x="138600" y="189360"/>
            <a:ext cx="3452760" cy="3333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en-US" sz="1600" spc="-1" strike="noStrike">
                <a:solidFill>
                  <a:schemeClr val="lt1"/>
                </a:solidFill>
                <a:latin typeface="Arial"/>
                <a:ea typeface="Arial"/>
              </a:rPr>
              <a:t>Creating A Future-ready Workforce</a:t>
            </a:r>
            <a:endParaRPr b="0" lang="en-IN" sz="1600" spc="-1" strike="noStrike">
              <a:solidFill>
                <a:srgbClr val="000000"/>
              </a:solidFill>
              <a:latin typeface="Arial"/>
            </a:endParaRPr>
          </a:p>
        </p:txBody>
      </p:sp>
      <p:sp>
        <p:nvSpPr>
          <p:cNvPr id="15" name="PlaceHolder 1"/>
          <p:cNvSpPr>
            <a:spLocks noGrp="1"/>
          </p:cNvSpPr>
          <p:nvPr>
            <p:ph type="sldNum" idx="1"/>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484B0F5A-770E-4B6D-9606-90B0A8341C80}" type="slidenum">
              <a:rPr b="0" lang="en"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
        <p:nvSpPr>
          <p:cNvPr id="1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a:t>
            </a:r>
            <a:r>
              <a:rPr b="0" lang="en-IN" sz="4400" spc="-1" strike="noStrike">
                <a:solidFill>
                  <a:srgbClr val="000000"/>
                </a:solidFill>
                <a:latin typeface="Arial"/>
              </a:rPr>
              <a:t>edit the </a:t>
            </a:r>
            <a:r>
              <a:rPr b="0" lang="en-IN" sz="4400" spc="-1" strike="noStrike">
                <a:solidFill>
                  <a:srgbClr val="000000"/>
                </a:solidFill>
                <a:latin typeface="Arial"/>
              </a:rPr>
              <a:t>title text </a:t>
            </a:r>
            <a:r>
              <a:rPr b="0" lang="en-IN" sz="4400" spc="-1" strike="noStrike">
                <a:solidFill>
                  <a:srgbClr val="000000"/>
                </a:solidFill>
                <a:latin typeface="Arial"/>
              </a:rPr>
              <a:t>format</a:t>
            </a:r>
            <a:endParaRPr b="0" lang="en-IN" sz="4400" spc="-1" strike="noStrike">
              <a:solidFill>
                <a:srgbClr val="000000"/>
              </a:solidFill>
              <a:latin typeface="Arial"/>
            </a:endParaRPr>
          </a:p>
        </p:txBody>
      </p:sp>
      <p:sp>
        <p:nvSpPr>
          <p:cNvPr id="1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1143000" y="841320"/>
            <a:ext cx="6857280" cy="17899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 name="PlaceHolder 2"/>
          <p:cNvSpPr>
            <a:spLocks noGrp="1"/>
          </p:cNvSpPr>
          <p:nvPr>
            <p:ph type="ftr" idx="2"/>
          </p:nvPr>
        </p:nvSpPr>
        <p:spPr>
          <a:xfrm>
            <a:off x="3029040" y="4767120"/>
            <a:ext cx="3085560" cy="27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0" name="PlaceHolder 3"/>
          <p:cNvSpPr>
            <a:spLocks noGrp="1"/>
          </p:cNvSpPr>
          <p:nvPr>
            <p:ph type="sldNum" idx="3"/>
          </p:nvPr>
        </p:nvSpPr>
        <p:spPr>
          <a:xfrm>
            <a:off x="6458040" y="4767120"/>
            <a:ext cx="2056680" cy="273960"/>
          </a:xfrm>
          <a:prstGeom prst="rect">
            <a:avLst/>
          </a:prstGeom>
          <a:noFill/>
          <a:ln w="0">
            <a:noFill/>
          </a:ln>
        </p:spPr>
        <p:txBody>
          <a:bodyPr lIns="90000" rIns="90000" tIns="45000" bIns="45000" anchor="t">
            <a:noAutofit/>
          </a:bodyPr>
          <a:lstStyle>
            <a:lvl1pPr indent="0">
              <a:lnSpc>
                <a:spcPct val="100000"/>
              </a:lnSpc>
              <a:buNone/>
              <a:tabLst>
                <a:tab algn="l" pos="0"/>
              </a:tabLst>
              <a:defRPr b="0" lang="en-IN" sz="1400" spc="-1" strike="noStrike">
                <a:solidFill>
                  <a:srgbClr val="000000"/>
                </a:solidFill>
                <a:latin typeface="Arial"/>
                <a:ea typeface="Arial"/>
              </a:defRPr>
            </a:lvl1pPr>
          </a:lstStyle>
          <a:p>
            <a:pPr indent="0">
              <a:lnSpc>
                <a:spcPct val="100000"/>
              </a:lnSpc>
              <a:buNone/>
              <a:tabLst>
                <a:tab algn="l" pos="0"/>
              </a:tabLst>
            </a:pPr>
            <a:fld id="{7BDDE9B5-8052-4C89-9204-CE41895FA5F6}" type="slidenum">
              <a:rPr b="0" lang="en-IN" sz="1400" spc="-1" strike="noStrike">
                <a:solidFill>
                  <a:srgbClr val="000000"/>
                </a:solidFill>
                <a:latin typeface="Arial"/>
                <a:ea typeface="Arial"/>
              </a:rPr>
              <a:t>&lt;number&gt;</a:t>
            </a:fld>
            <a:endParaRPr b="0" lang="en-IN" sz="1400" spc="-1" strike="noStrike">
              <a:solidFill>
                <a:srgbClr val="000000"/>
              </a:solidFill>
              <a:latin typeface="Times New Roman"/>
            </a:endParaRPr>
          </a:p>
        </p:txBody>
      </p:sp>
      <p:sp>
        <p:nvSpPr>
          <p:cNvPr id="21" name="PlaceHolder 4"/>
          <p:cNvSpPr>
            <a:spLocks noGrp="1"/>
          </p:cNvSpPr>
          <p:nvPr>
            <p:ph type="dt" idx="4"/>
          </p:nvPr>
        </p:nvSpPr>
        <p:spPr>
          <a:xfrm>
            <a:off x="628560" y="4767120"/>
            <a:ext cx="2056680" cy="273960"/>
          </a:xfrm>
          <a:prstGeom prst="rect">
            <a:avLst/>
          </a:prstGeom>
          <a:noFill/>
          <a:ln w="0">
            <a:noFill/>
          </a:ln>
        </p:spPr>
        <p:txBody>
          <a:bodyPr lIns="90000" rIns="90000" tIns="45000" bIns="4500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2"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 name="PlaceHolder 1"/>
          <p:cNvSpPr>
            <a:spLocks noGrp="1"/>
          </p:cNvSpPr>
          <p:nvPr>
            <p:ph type="ftr" idx="5"/>
          </p:nvPr>
        </p:nvSpPr>
        <p:spPr>
          <a:xfrm>
            <a:off x="3029040" y="4767120"/>
            <a:ext cx="3085560" cy="27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6" name="PlaceHolder 2"/>
          <p:cNvSpPr>
            <a:spLocks noGrp="1"/>
          </p:cNvSpPr>
          <p:nvPr>
            <p:ph type="sldNum" idx="6"/>
          </p:nvPr>
        </p:nvSpPr>
        <p:spPr>
          <a:xfrm>
            <a:off x="6458040" y="4767120"/>
            <a:ext cx="2056680" cy="273960"/>
          </a:xfrm>
          <a:prstGeom prst="rect">
            <a:avLst/>
          </a:prstGeom>
          <a:noFill/>
          <a:ln w="0">
            <a:noFill/>
          </a:ln>
        </p:spPr>
        <p:txBody>
          <a:bodyPr lIns="90000" rIns="90000" tIns="45000" bIns="45000" anchor="t">
            <a:noAutofit/>
          </a:bodyPr>
          <a:lstStyle>
            <a:lvl1pPr indent="0">
              <a:lnSpc>
                <a:spcPct val="100000"/>
              </a:lnSpc>
              <a:buNone/>
              <a:tabLst>
                <a:tab algn="l" pos="0"/>
              </a:tabLst>
              <a:defRPr b="0" lang="en-IN" sz="1400" spc="-1" strike="noStrike">
                <a:solidFill>
                  <a:srgbClr val="000000"/>
                </a:solidFill>
                <a:latin typeface="Arial"/>
                <a:ea typeface="Arial"/>
              </a:defRPr>
            </a:lvl1pPr>
          </a:lstStyle>
          <a:p>
            <a:pPr indent="0">
              <a:lnSpc>
                <a:spcPct val="100000"/>
              </a:lnSpc>
              <a:buNone/>
              <a:tabLst>
                <a:tab algn="l" pos="0"/>
              </a:tabLst>
            </a:pPr>
            <a:fld id="{FF017A80-5683-4180-B489-D54BAEDB6112}" type="slidenum">
              <a:rPr b="0" lang="en-IN" sz="1400" spc="-1" strike="noStrike">
                <a:solidFill>
                  <a:srgbClr val="000000"/>
                </a:solidFill>
                <a:latin typeface="Arial"/>
                <a:ea typeface="Arial"/>
              </a:rPr>
              <a:t>&lt;number&gt;</a:t>
            </a:fld>
            <a:endParaRPr b="0" lang="en-IN" sz="1400" spc="-1" strike="noStrike">
              <a:solidFill>
                <a:srgbClr val="000000"/>
              </a:solidFill>
              <a:latin typeface="Times New Roman"/>
            </a:endParaRPr>
          </a:p>
        </p:txBody>
      </p:sp>
      <p:sp>
        <p:nvSpPr>
          <p:cNvPr id="27" name="PlaceHolder 3"/>
          <p:cNvSpPr>
            <a:spLocks noGrp="1"/>
          </p:cNvSpPr>
          <p:nvPr>
            <p:ph type="dt" idx="7"/>
          </p:nvPr>
        </p:nvSpPr>
        <p:spPr>
          <a:xfrm>
            <a:off x="628560" y="4767120"/>
            <a:ext cx="2056680" cy="273960"/>
          </a:xfrm>
          <a:prstGeom prst="rect">
            <a:avLst/>
          </a:prstGeom>
          <a:noFill/>
          <a:ln w="0">
            <a:noFill/>
          </a:ln>
        </p:spPr>
        <p:txBody>
          <a:bodyPr lIns="90000" rIns="90000" tIns="45000" bIns="4500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 name="PlaceHolder 1"/>
          <p:cNvSpPr>
            <a:spLocks noGrp="1"/>
          </p:cNvSpPr>
          <p:nvPr>
            <p:ph type="ftr" idx="8"/>
          </p:nvPr>
        </p:nvSpPr>
        <p:spPr>
          <a:xfrm>
            <a:off x="3029040" y="4767120"/>
            <a:ext cx="3085560" cy="27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9" name="PlaceHolder 2"/>
          <p:cNvSpPr>
            <a:spLocks noGrp="1"/>
          </p:cNvSpPr>
          <p:nvPr>
            <p:ph type="sldNum" idx="9"/>
          </p:nvPr>
        </p:nvSpPr>
        <p:spPr>
          <a:xfrm>
            <a:off x="6458040" y="4767120"/>
            <a:ext cx="2056680" cy="273960"/>
          </a:xfrm>
          <a:prstGeom prst="rect">
            <a:avLst/>
          </a:prstGeom>
          <a:noFill/>
          <a:ln w="0">
            <a:noFill/>
          </a:ln>
        </p:spPr>
        <p:txBody>
          <a:bodyPr lIns="90000" rIns="90000" tIns="45000" bIns="45000" anchor="t">
            <a:noAutofit/>
          </a:bodyPr>
          <a:lstStyle>
            <a:lvl1pPr indent="0">
              <a:lnSpc>
                <a:spcPct val="100000"/>
              </a:lnSpc>
              <a:buNone/>
              <a:tabLst>
                <a:tab algn="l" pos="0"/>
              </a:tabLst>
              <a:defRPr b="0" lang="en-IN" sz="1400" spc="-1" strike="noStrike">
                <a:solidFill>
                  <a:srgbClr val="000000"/>
                </a:solidFill>
                <a:latin typeface="Arial"/>
                <a:ea typeface="Arial"/>
              </a:defRPr>
            </a:lvl1pPr>
          </a:lstStyle>
          <a:p>
            <a:pPr indent="0">
              <a:lnSpc>
                <a:spcPct val="100000"/>
              </a:lnSpc>
              <a:buNone/>
              <a:tabLst>
                <a:tab algn="l" pos="0"/>
              </a:tabLst>
            </a:pPr>
            <a:fld id="{46BAB2DB-16EC-403E-8A98-0B2C2A15CAEB}" type="slidenum">
              <a:rPr b="0" lang="en-IN" sz="1400" spc="-1" strike="noStrike">
                <a:solidFill>
                  <a:srgbClr val="000000"/>
                </a:solidFill>
                <a:latin typeface="Arial"/>
                <a:ea typeface="Arial"/>
              </a:rPr>
              <a:t>&lt;number&gt;</a:t>
            </a:fld>
            <a:endParaRPr b="0" lang="en-IN" sz="1400" spc="-1" strike="noStrike">
              <a:solidFill>
                <a:srgbClr val="000000"/>
              </a:solidFill>
              <a:latin typeface="Times New Roman"/>
            </a:endParaRPr>
          </a:p>
        </p:txBody>
      </p:sp>
      <p:sp>
        <p:nvSpPr>
          <p:cNvPr id="30" name="PlaceHolder 3"/>
          <p:cNvSpPr>
            <a:spLocks noGrp="1"/>
          </p:cNvSpPr>
          <p:nvPr>
            <p:ph type="dt" idx="10"/>
          </p:nvPr>
        </p:nvSpPr>
        <p:spPr>
          <a:xfrm>
            <a:off x="628560" y="4767120"/>
            <a:ext cx="2056680" cy="273960"/>
          </a:xfrm>
          <a:prstGeom prst="rect">
            <a:avLst/>
          </a:prstGeom>
          <a:noFill/>
          <a:ln w="0">
            <a:noFill/>
          </a:ln>
        </p:spPr>
        <p:txBody>
          <a:bodyPr lIns="90000" rIns="90000" tIns="45000" bIns="4500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1143000" y="841320"/>
            <a:ext cx="6857280" cy="17899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2"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 name="PlaceHolder 3"/>
          <p:cNvSpPr>
            <a:spLocks noGrp="1"/>
          </p:cNvSpPr>
          <p:nvPr>
            <p:ph type="ftr" idx="11"/>
          </p:nvPr>
        </p:nvSpPr>
        <p:spPr>
          <a:xfrm>
            <a:off x="3029040" y="4767120"/>
            <a:ext cx="3085560" cy="27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4" name="PlaceHolder 4"/>
          <p:cNvSpPr>
            <a:spLocks noGrp="1"/>
          </p:cNvSpPr>
          <p:nvPr>
            <p:ph type="sldNum" idx="12"/>
          </p:nvPr>
        </p:nvSpPr>
        <p:spPr>
          <a:xfrm>
            <a:off x="6458040" y="4767120"/>
            <a:ext cx="2056680" cy="273960"/>
          </a:xfrm>
          <a:prstGeom prst="rect">
            <a:avLst/>
          </a:prstGeom>
          <a:noFill/>
          <a:ln w="0">
            <a:noFill/>
          </a:ln>
        </p:spPr>
        <p:txBody>
          <a:bodyPr lIns="90000" rIns="90000" tIns="45000" bIns="45000" anchor="t">
            <a:noAutofit/>
          </a:bodyPr>
          <a:lstStyle>
            <a:lvl1pPr indent="0">
              <a:lnSpc>
                <a:spcPct val="100000"/>
              </a:lnSpc>
              <a:buNone/>
              <a:tabLst>
                <a:tab algn="l" pos="0"/>
              </a:tabLst>
              <a:defRPr b="0" lang="en-IN" sz="1400" spc="-1" strike="noStrike">
                <a:solidFill>
                  <a:srgbClr val="000000"/>
                </a:solidFill>
                <a:latin typeface="Arial"/>
                <a:ea typeface="Arial"/>
              </a:defRPr>
            </a:lvl1pPr>
          </a:lstStyle>
          <a:p>
            <a:pPr indent="0">
              <a:lnSpc>
                <a:spcPct val="100000"/>
              </a:lnSpc>
              <a:buNone/>
              <a:tabLst>
                <a:tab algn="l" pos="0"/>
              </a:tabLst>
            </a:pPr>
            <a:fld id="{3CD3143B-A6FC-467E-A926-59E707FBE3C8}" type="slidenum">
              <a:rPr b="0" lang="en-IN" sz="1400" spc="-1" strike="noStrike">
                <a:solidFill>
                  <a:srgbClr val="000000"/>
                </a:solidFill>
                <a:latin typeface="Arial"/>
                <a:ea typeface="Arial"/>
              </a:rPr>
              <a:t>&lt;number&gt;</a:t>
            </a:fld>
            <a:endParaRPr b="0" lang="en-IN" sz="1400" spc="-1" strike="noStrike">
              <a:solidFill>
                <a:srgbClr val="000000"/>
              </a:solidFill>
              <a:latin typeface="Times New Roman"/>
            </a:endParaRPr>
          </a:p>
        </p:txBody>
      </p:sp>
      <p:sp>
        <p:nvSpPr>
          <p:cNvPr id="35" name="PlaceHolder 5"/>
          <p:cNvSpPr>
            <a:spLocks noGrp="1"/>
          </p:cNvSpPr>
          <p:nvPr>
            <p:ph type="dt" idx="13"/>
          </p:nvPr>
        </p:nvSpPr>
        <p:spPr>
          <a:xfrm>
            <a:off x="628560" y="4767120"/>
            <a:ext cx="2056680" cy="273960"/>
          </a:xfrm>
          <a:prstGeom prst="rect">
            <a:avLst/>
          </a:prstGeom>
          <a:noFill/>
          <a:ln w="0">
            <a:noFill/>
          </a:ln>
        </p:spPr>
        <p:txBody>
          <a:bodyPr lIns="90000" rIns="90000" tIns="45000" bIns="4500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ftr" idx="14"/>
          </p:nvPr>
        </p:nvSpPr>
        <p:spPr>
          <a:xfrm>
            <a:off x="3029040" y="4767120"/>
            <a:ext cx="3085560" cy="27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9" name="PlaceHolder 2"/>
          <p:cNvSpPr>
            <a:spLocks noGrp="1"/>
          </p:cNvSpPr>
          <p:nvPr>
            <p:ph type="sldNum" idx="15"/>
          </p:nvPr>
        </p:nvSpPr>
        <p:spPr>
          <a:xfrm>
            <a:off x="6458040" y="4767120"/>
            <a:ext cx="2056680" cy="273960"/>
          </a:xfrm>
          <a:prstGeom prst="rect">
            <a:avLst/>
          </a:prstGeom>
          <a:noFill/>
          <a:ln w="0">
            <a:noFill/>
          </a:ln>
        </p:spPr>
        <p:txBody>
          <a:bodyPr lIns="90000" rIns="90000" tIns="45000" bIns="45000" anchor="t">
            <a:noAutofit/>
          </a:bodyPr>
          <a:lstStyle>
            <a:lvl1pPr indent="0">
              <a:lnSpc>
                <a:spcPct val="100000"/>
              </a:lnSpc>
              <a:buNone/>
              <a:tabLst>
                <a:tab algn="l" pos="0"/>
              </a:tabLst>
              <a:defRPr b="0" lang="en-IN" sz="1400" spc="-1" strike="noStrike">
                <a:solidFill>
                  <a:srgbClr val="000000"/>
                </a:solidFill>
                <a:latin typeface="Arial"/>
                <a:ea typeface="Arial"/>
              </a:defRPr>
            </a:lvl1pPr>
          </a:lstStyle>
          <a:p>
            <a:pPr indent="0">
              <a:lnSpc>
                <a:spcPct val="100000"/>
              </a:lnSpc>
              <a:buNone/>
              <a:tabLst>
                <a:tab algn="l" pos="0"/>
              </a:tabLst>
            </a:pPr>
            <a:fld id="{65106954-4A77-4703-8911-A6B5AF64DC69}" type="slidenum">
              <a:rPr b="0" lang="en-IN" sz="1400" spc="-1" strike="noStrike">
                <a:solidFill>
                  <a:srgbClr val="000000"/>
                </a:solidFill>
                <a:latin typeface="Arial"/>
                <a:ea typeface="Arial"/>
              </a:rPr>
              <a:t>&lt;number&gt;</a:t>
            </a:fld>
            <a:endParaRPr b="0" lang="en-IN" sz="1400" spc="-1" strike="noStrike">
              <a:solidFill>
                <a:srgbClr val="000000"/>
              </a:solidFill>
              <a:latin typeface="Times New Roman"/>
            </a:endParaRPr>
          </a:p>
        </p:txBody>
      </p:sp>
      <p:sp>
        <p:nvSpPr>
          <p:cNvPr id="40" name="PlaceHolder 3"/>
          <p:cNvSpPr>
            <a:spLocks noGrp="1"/>
          </p:cNvSpPr>
          <p:nvPr>
            <p:ph type="dt" idx="16"/>
          </p:nvPr>
        </p:nvSpPr>
        <p:spPr>
          <a:xfrm>
            <a:off x="628560" y="4767120"/>
            <a:ext cx="2056680" cy="273960"/>
          </a:xfrm>
          <a:prstGeom prst="rect">
            <a:avLst/>
          </a:prstGeom>
          <a:noFill/>
          <a:ln w="0">
            <a:noFill/>
          </a:ln>
        </p:spPr>
        <p:txBody>
          <a:bodyPr lIns="90000" rIns="90000" tIns="45000" bIns="4500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143000" y="841320"/>
            <a:ext cx="6857280" cy="17899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42"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3"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4" name="PlaceHolder 4"/>
          <p:cNvSpPr>
            <a:spLocks noGrp="1"/>
          </p:cNvSpPr>
          <p:nvPr>
            <p:ph type="ftr" idx="17"/>
          </p:nvPr>
        </p:nvSpPr>
        <p:spPr>
          <a:xfrm>
            <a:off x="3029040" y="4767120"/>
            <a:ext cx="3085560" cy="27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5"/>
          <p:cNvSpPr>
            <a:spLocks noGrp="1"/>
          </p:cNvSpPr>
          <p:nvPr>
            <p:ph type="sldNum" idx="18"/>
          </p:nvPr>
        </p:nvSpPr>
        <p:spPr>
          <a:xfrm>
            <a:off x="6458040" y="4767120"/>
            <a:ext cx="2056680" cy="273960"/>
          </a:xfrm>
          <a:prstGeom prst="rect">
            <a:avLst/>
          </a:prstGeom>
          <a:noFill/>
          <a:ln w="0">
            <a:noFill/>
          </a:ln>
        </p:spPr>
        <p:txBody>
          <a:bodyPr lIns="90000" rIns="90000" tIns="45000" bIns="45000" anchor="t">
            <a:noAutofit/>
          </a:bodyPr>
          <a:lstStyle>
            <a:lvl1pPr indent="0">
              <a:lnSpc>
                <a:spcPct val="100000"/>
              </a:lnSpc>
              <a:buNone/>
              <a:tabLst>
                <a:tab algn="l" pos="0"/>
              </a:tabLst>
              <a:defRPr b="0" lang="en-IN" sz="1400" spc="-1" strike="noStrike">
                <a:solidFill>
                  <a:srgbClr val="000000"/>
                </a:solidFill>
                <a:latin typeface="Arial"/>
                <a:ea typeface="Arial"/>
              </a:defRPr>
            </a:lvl1pPr>
          </a:lstStyle>
          <a:p>
            <a:pPr indent="0">
              <a:lnSpc>
                <a:spcPct val="100000"/>
              </a:lnSpc>
              <a:buNone/>
              <a:tabLst>
                <a:tab algn="l" pos="0"/>
              </a:tabLst>
            </a:pPr>
            <a:fld id="{835FD972-7908-4CC1-A83A-3C9BB3C53FBD}" type="slidenum">
              <a:rPr b="0" lang="en-IN" sz="1400" spc="-1" strike="noStrike">
                <a:solidFill>
                  <a:srgbClr val="000000"/>
                </a:solidFill>
                <a:latin typeface="Arial"/>
                <a:ea typeface="Arial"/>
              </a:rPr>
              <a:t>&lt;number&gt;</a:t>
            </a:fld>
            <a:endParaRPr b="0" lang="en-IN" sz="1400" spc="-1" strike="noStrike">
              <a:solidFill>
                <a:srgbClr val="000000"/>
              </a:solidFill>
              <a:latin typeface="Times New Roman"/>
            </a:endParaRPr>
          </a:p>
        </p:txBody>
      </p:sp>
      <p:sp>
        <p:nvSpPr>
          <p:cNvPr id="46" name="PlaceHolder 6"/>
          <p:cNvSpPr>
            <a:spLocks noGrp="1"/>
          </p:cNvSpPr>
          <p:nvPr>
            <p:ph type="dt" idx="19"/>
          </p:nvPr>
        </p:nvSpPr>
        <p:spPr>
          <a:xfrm>
            <a:off x="628560" y="4767120"/>
            <a:ext cx="2056680" cy="273960"/>
          </a:xfrm>
          <a:prstGeom prst="rect">
            <a:avLst/>
          </a:prstGeom>
          <a:noFill/>
          <a:ln w="0">
            <a:noFill/>
          </a:ln>
        </p:spPr>
        <p:txBody>
          <a:bodyPr lIns="90000" rIns="90000" tIns="45000" bIns="4500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 Id="rId4"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Rectangle 19"/>
          <p:cNvSpPr/>
          <p:nvPr/>
        </p:nvSpPr>
        <p:spPr>
          <a:xfrm>
            <a:off x="5044680" y="5066640"/>
            <a:ext cx="4122000" cy="161280"/>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ptos"/>
              <a:ea typeface="Arial"/>
            </a:endParaRPr>
          </a:p>
        </p:txBody>
      </p:sp>
      <p:sp>
        <p:nvSpPr>
          <p:cNvPr id="74" name="Rectangle 18"/>
          <p:cNvSpPr/>
          <p:nvPr/>
        </p:nvSpPr>
        <p:spPr>
          <a:xfrm>
            <a:off x="6137280" y="122760"/>
            <a:ext cx="3006000" cy="466560"/>
          </a:xfrm>
          <a:prstGeom prst="rect">
            <a:avLst/>
          </a:prstGeom>
          <a:solidFill>
            <a:srgbClr val="223366"/>
          </a:solidFill>
          <a:ln>
            <a:solidFill>
              <a:srgbClr val="223366"/>
            </a:solidFill>
          </a:ln>
          <a:effectLst>
            <a:outerShdw algn="ctr" blurRad="50760" dir="5400000" dist="38160" rotWithShape="0">
              <a:schemeClr val="tx1">
                <a:alpha val="25000"/>
              </a:scheme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ptos"/>
              <a:ea typeface="Arial"/>
            </a:endParaRPr>
          </a:p>
        </p:txBody>
      </p:sp>
      <p:pic>
        <p:nvPicPr>
          <p:cNvPr id="75" name="Picture 17" descr="A person in a suit talking on a cell phone&#10;&#10;Description automatically generated"/>
          <p:cNvPicPr/>
          <p:nvPr/>
        </p:nvPicPr>
        <p:blipFill>
          <a:blip r:embed="rId1"/>
          <a:stretch/>
        </p:blipFill>
        <p:spPr>
          <a:xfrm>
            <a:off x="15480" y="0"/>
            <a:ext cx="9143280" cy="5142960"/>
          </a:xfrm>
          <a:prstGeom prst="rect">
            <a:avLst/>
          </a:prstGeom>
          <a:ln w="0">
            <a:noFill/>
          </a:ln>
        </p:spPr>
      </p:pic>
      <p:sp>
        <p:nvSpPr>
          <p:cNvPr id="76" name="TextBox 1"/>
          <p:cNvSpPr/>
          <p:nvPr/>
        </p:nvSpPr>
        <p:spPr>
          <a:xfrm>
            <a:off x="219960" y="983160"/>
            <a:ext cx="3964680" cy="13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800" spc="-1" strike="noStrike">
                <a:solidFill>
                  <a:srgbClr val="161d23"/>
                </a:solidFill>
                <a:latin typeface="Arial"/>
                <a:ea typeface="Arial"/>
              </a:rPr>
              <a:t>NEXT GEN EMPLOYABILITY PROGRAM</a:t>
            </a:r>
            <a:endParaRPr b="0" lang="en-IN" sz="2800" spc="-1" strike="noStrike">
              <a:solidFill>
                <a:srgbClr val="000000"/>
              </a:solidFill>
              <a:latin typeface="Arial"/>
            </a:endParaRPr>
          </a:p>
        </p:txBody>
      </p:sp>
      <p:sp>
        <p:nvSpPr>
          <p:cNvPr id="77" name="Rectangle 5"/>
          <p:cNvSpPr/>
          <p:nvPr/>
        </p:nvSpPr>
        <p:spPr>
          <a:xfrm>
            <a:off x="338760" y="2452320"/>
            <a:ext cx="22680" cy="1123560"/>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ptos"/>
              <a:ea typeface="Arial"/>
            </a:endParaRPr>
          </a:p>
        </p:txBody>
      </p:sp>
      <p:sp>
        <p:nvSpPr>
          <p:cNvPr id="78" name="TextBox 6"/>
          <p:cNvSpPr/>
          <p:nvPr/>
        </p:nvSpPr>
        <p:spPr>
          <a:xfrm>
            <a:off x="389160" y="2453040"/>
            <a:ext cx="272736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161d23"/>
                </a:solidFill>
                <a:latin typeface="Arial"/>
                <a:ea typeface="Arial"/>
              </a:rPr>
              <a:t>CREATING A FUTURE-READY WORKFORCE</a:t>
            </a:r>
            <a:endParaRPr b="0" lang="en-IN" sz="2400" spc="-1" strike="noStrike">
              <a:solidFill>
                <a:srgbClr val="000000"/>
              </a:solidFill>
              <a:latin typeface="Arial"/>
            </a:endParaRPr>
          </a:p>
        </p:txBody>
      </p:sp>
      <p:sp>
        <p:nvSpPr>
          <p:cNvPr id="79" name="Rectangle 20"/>
          <p:cNvSpPr/>
          <p:nvPr/>
        </p:nvSpPr>
        <p:spPr>
          <a:xfrm>
            <a:off x="7283520" y="62640"/>
            <a:ext cx="1108800" cy="583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ptos"/>
              <a:ea typeface="Arial"/>
            </a:endParaRPr>
          </a:p>
        </p:txBody>
      </p:sp>
      <p:pic>
        <p:nvPicPr>
          <p:cNvPr id="80" name="Google Shape;110;p4" descr="A close up of a sign&#10;&#10;Description automatically generated"/>
          <p:cNvPicPr/>
          <p:nvPr/>
        </p:nvPicPr>
        <p:blipFill>
          <a:blip r:embed="rId2"/>
          <a:stretch/>
        </p:blipFill>
        <p:spPr>
          <a:xfrm>
            <a:off x="7412040" y="235080"/>
            <a:ext cx="851760" cy="284400"/>
          </a:xfrm>
          <a:prstGeom prst="rect">
            <a:avLst/>
          </a:prstGeom>
          <a:ln w="0">
            <a:noFill/>
          </a:ln>
        </p:spPr>
      </p:pic>
      <p:sp>
        <p:nvSpPr>
          <p:cNvPr id="81" name="TextBox 22"/>
          <p:cNvSpPr/>
          <p:nvPr/>
        </p:nvSpPr>
        <p:spPr>
          <a:xfrm>
            <a:off x="218880" y="3933360"/>
            <a:ext cx="1338120" cy="27216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200" spc="-1" strike="noStrike">
                <a:solidFill>
                  <a:srgbClr val="161d23"/>
                </a:solidFill>
                <a:latin typeface="Arial"/>
                <a:ea typeface="Arial"/>
              </a:rPr>
              <a:t>Student Name :</a:t>
            </a:r>
            <a:endParaRPr b="0" lang="en-IN" sz="1200" spc="-1" strike="noStrike">
              <a:solidFill>
                <a:srgbClr val="000000"/>
              </a:solidFill>
              <a:latin typeface="Arial"/>
            </a:endParaRPr>
          </a:p>
        </p:txBody>
      </p:sp>
      <p:sp>
        <p:nvSpPr>
          <p:cNvPr id="82" name="TextBox 23"/>
          <p:cNvSpPr/>
          <p:nvPr/>
        </p:nvSpPr>
        <p:spPr>
          <a:xfrm>
            <a:off x="5466600" y="4281480"/>
            <a:ext cx="1338120" cy="27216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200" spc="-1" strike="noStrike">
                <a:solidFill>
                  <a:srgbClr val="161d23"/>
                </a:solidFill>
                <a:latin typeface="Arial"/>
                <a:ea typeface="Arial"/>
              </a:rPr>
              <a:t>College Name :</a:t>
            </a:r>
            <a:endParaRPr b="0" lang="en-IN" sz="1200" spc="-1" strike="noStrike">
              <a:solidFill>
                <a:srgbClr val="000000"/>
              </a:solidFill>
              <a:latin typeface="Arial"/>
            </a:endParaRPr>
          </a:p>
        </p:txBody>
      </p:sp>
      <p:sp>
        <p:nvSpPr>
          <p:cNvPr id="83" name="TextBox 24"/>
          <p:cNvSpPr/>
          <p:nvPr/>
        </p:nvSpPr>
        <p:spPr>
          <a:xfrm rot="21570600">
            <a:off x="181080" y="4147200"/>
            <a:ext cx="2699640" cy="27216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0" lang="en-US" sz="1200" spc="-1" strike="noStrike">
                <a:solidFill>
                  <a:srgbClr val="161d23"/>
                </a:solidFill>
                <a:latin typeface="Arial"/>
                <a:ea typeface="Arial"/>
              </a:rPr>
              <a:t>GUGULOTHU RAMU NAYAK </a:t>
            </a:r>
            <a:endParaRPr b="0" lang="en-IN" sz="1200" spc="-1" strike="noStrike">
              <a:solidFill>
                <a:srgbClr val="000000"/>
              </a:solidFill>
              <a:latin typeface="Arial"/>
            </a:endParaRPr>
          </a:p>
        </p:txBody>
      </p:sp>
      <p:sp>
        <p:nvSpPr>
          <p:cNvPr id="84" name="TextBox 25"/>
          <p:cNvSpPr/>
          <p:nvPr/>
        </p:nvSpPr>
        <p:spPr>
          <a:xfrm>
            <a:off x="218880" y="4467600"/>
            <a:ext cx="1338120" cy="27216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200" spc="-1" strike="noStrike">
                <a:solidFill>
                  <a:srgbClr val="161d23"/>
                </a:solidFill>
                <a:latin typeface="Arial"/>
                <a:ea typeface="Arial"/>
              </a:rPr>
              <a:t>Student ID :</a:t>
            </a:r>
            <a:endParaRPr b="0" lang="en-IN" sz="1200" spc="-1" strike="noStrike">
              <a:solidFill>
                <a:srgbClr val="000000"/>
              </a:solidFill>
              <a:latin typeface="Arial"/>
            </a:endParaRPr>
          </a:p>
        </p:txBody>
      </p:sp>
      <p:sp>
        <p:nvSpPr>
          <p:cNvPr id="85" name="TextBox 26"/>
          <p:cNvSpPr/>
          <p:nvPr/>
        </p:nvSpPr>
        <p:spPr>
          <a:xfrm>
            <a:off x="207000" y="4667760"/>
            <a:ext cx="2672640" cy="27216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0" lang="en-US" sz="1200" spc="-1" strike="noStrike">
                <a:solidFill>
                  <a:srgbClr val="161d23"/>
                </a:solidFill>
                <a:latin typeface="Arial"/>
                <a:ea typeface="Arial"/>
              </a:rPr>
              <a:t>STU67b74b1ee1baa1740065566</a:t>
            </a:r>
            <a:endParaRPr b="0" lang="en-IN" sz="1200" spc="-1" strike="noStrike">
              <a:solidFill>
                <a:srgbClr val="000000"/>
              </a:solidFill>
              <a:latin typeface="Arial"/>
            </a:endParaRPr>
          </a:p>
        </p:txBody>
      </p:sp>
      <p:sp>
        <p:nvSpPr>
          <p:cNvPr id="86" name="TextBox 27"/>
          <p:cNvSpPr/>
          <p:nvPr/>
        </p:nvSpPr>
        <p:spPr>
          <a:xfrm>
            <a:off x="5468760" y="4444560"/>
            <a:ext cx="3006000" cy="63792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0" lang="en-US" sz="1200" spc="-1" strike="noStrike">
                <a:solidFill>
                  <a:srgbClr val="161d23"/>
                </a:solidFill>
                <a:latin typeface="Arial"/>
                <a:ea typeface="Arial"/>
              </a:rPr>
              <a:t>RAJIV GANDHI UNIVERSITY OF KNOWLEDGE AND TECHNOLOGIES, BASAR</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Box 4"/>
          <p:cNvSpPr/>
          <p:nvPr/>
        </p:nvSpPr>
        <p:spPr>
          <a:xfrm>
            <a:off x="144000" y="683640"/>
            <a:ext cx="442728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600" spc="-1" strike="noStrike">
                <a:solidFill>
                  <a:srgbClr val="213163"/>
                </a:solidFill>
                <a:latin typeface="Arial"/>
                <a:ea typeface="Arial"/>
              </a:rPr>
              <a:t>Modelling &amp; Result</a:t>
            </a:r>
            <a:endParaRPr b="0" lang="en-IN" sz="1600" spc="-1" strike="noStrike">
              <a:solidFill>
                <a:srgbClr val="000000"/>
              </a:solidFill>
              <a:latin typeface="Arial"/>
            </a:endParaRPr>
          </a:p>
        </p:txBody>
      </p:sp>
      <p:sp>
        <p:nvSpPr>
          <p:cNvPr id="126" name="Rectangle 5"/>
          <p:cNvSpPr/>
          <p:nvPr/>
        </p:nvSpPr>
        <p:spPr>
          <a:xfrm>
            <a:off x="1456920" y="1167840"/>
            <a:ext cx="6547320" cy="3483000"/>
          </a:xfrm>
          <a:prstGeom prst="rect">
            <a:avLst/>
          </a:prstGeom>
          <a:noFill/>
          <a:ln w="12700">
            <a:solidFill>
              <a:srgbClr val="d9d9d9"/>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127" name=""/>
          <p:cNvSpPr/>
          <p:nvPr/>
        </p:nvSpPr>
        <p:spPr>
          <a:xfrm>
            <a:off x="1681200" y="1167840"/>
            <a:ext cx="5825160" cy="4032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200" spc="-1" strike="noStrike">
                <a:solidFill>
                  <a:srgbClr val="000000"/>
                </a:solidFill>
                <a:latin typeface="Arial"/>
              </a:rPr>
              <a:t>2. Results</a:t>
            </a:r>
            <a:endParaRPr b="0" lang="en-IN" sz="1200" spc="-1" strike="noStrike">
              <a:solidFill>
                <a:srgbClr val="000000"/>
              </a:solidFill>
              <a:latin typeface="Arial"/>
            </a:endParaRPr>
          </a:p>
          <a:p>
            <a:pPr>
              <a:lnSpc>
                <a:spcPct val="100000"/>
              </a:lnSpc>
            </a:pPr>
            <a:r>
              <a:rPr b="0" lang="en-IN" sz="1000" spc="-1" strike="noStrike">
                <a:solidFill>
                  <a:srgbClr val="000000"/>
                </a:solidFill>
                <a:latin typeface="Arial"/>
              </a:rPr>
              <a:t>After successful development and deployment of the application, the following results were achieved:</a:t>
            </a:r>
            <a:endParaRPr b="0" lang="en-IN" sz="1000" spc="-1" strike="noStrike">
              <a:solidFill>
                <a:srgbClr val="000000"/>
              </a:solidFill>
              <a:latin typeface="Arial"/>
            </a:endParaRPr>
          </a:p>
          <a:p>
            <a:pPr>
              <a:lnSpc>
                <a:spcPct val="100000"/>
              </a:lnSpc>
            </a:pPr>
            <a:r>
              <a:rPr b="0" lang="en-IN" sz="1000" spc="-1" strike="noStrike">
                <a:solidFill>
                  <a:srgbClr val="000000"/>
                </a:solidFill>
                <a:latin typeface="Arial"/>
              </a:rPr>
              <a:t>✅ </a:t>
            </a:r>
            <a:r>
              <a:rPr b="0" lang="en-IN" sz="1000" spc="-1" strike="noStrike">
                <a:solidFill>
                  <a:srgbClr val="000000"/>
                </a:solidFill>
                <a:latin typeface="Arial"/>
              </a:rPr>
              <a:t>User Registration &amp; Login with secure authentication and authorization.</a:t>
            </a:r>
            <a:endParaRPr b="0" lang="en-IN" sz="1000" spc="-1" strike="noStrike">
              <a:solidFill>
                <a:srgbClr val="000000"/>
              </a:solidFill>
              <a:latin typeface="Arial"/>
            </a:endParaRPr>
          </a:p>
          <a:p>
            <a:pPr>
              <a:lnSpc>
                <a:spcPct val="100000"/>
              </a:lnSpc>
            </a:pPr>
            <a:r>
              <a:rPr b="0" lang="en-IN" sz="1000" spc="-1" strike="noStrike">
                <a:solidFill>
                  <a:srgbClr val="000000"/>
                </a:solidFill>
                <a:latin typeface="Arial"/>
              </a:rPr>
              <a:t>✅ </a:t>
            </a:r>
            <a:r>
              <a:rPr b="0" lang="en-IN" sz="1000" spc="-1" strike="noStrike">
                <a:solidFill>
                  <a:srgbClr val="000000"/>
                </a:solidFill>
                <a:latin typeface="Arial"/>
              </a:rPr>
              <a:t>Product Browsing &amp; Search with filter functionality by category or keyword.</a:t>
            </a:r>
            <a:endParaRPr b="0" lang="en-IN" sz="1000" spc="-1" strike="noStrike">
              <a:solidFill>
                <a:srgbClr val="000000"/>
              </a:solidFill>
              <a:latin typeface="Arial"/>
            </a:endParaRPr>
          </a:p>
          <a:p>
            <a:pPr>
              <a:lnSpc>
                <a:spcPct val="100000"/>
              </a:lnSpc>
            </a:pPr>
            <a:r>
              <a:rPr b="0" lang="en-IN" sz="1000" spc="-1" strike="noStrike">
                <a:solidFill>
                  <a:srgbClr val="000000"/>
                </a:solidFill>
                <a:latin typeface="Arial"/>
              </a:rPr>
              <a:t>✅ </a:t>
            </a:r>
            <a:r>
              <a:rPr b="0" lang="en-IN" sz="1000" spc="-1" strike="noStrike">
                <a:solidFill>
                  <a:srgbClr val="000000"/>
                </a:solidFill>
                <a:latin typeface="Arial"/>
              </a:rPr>
              <a:t>Shopping Cart functionality with add/remove/update item quantity.</a:t>
            </a:r>
            <a:endParaRPr b="0" lang="en-IN" sz="1000" spc="-1" strike="noStrike">
              <a:solidFill>
                <a:srgbClr val="000000"/>
              </a:solidFill>
              <a:latin typeface="Arial"/>
            </a:endParaRPr>
          </a:p>
          <a:p>
            <a:pPr>
              <a:lnSpc>
                <a:spcPct val="100000"/>
              </a:lnSpc>
            </a:pPr>
            <a:r>
              <a:rPr b="0" lang="en-IN" sz="1000" spc="-1" strike="noStrike">
                <a:solidFill>
                  <a:srgbClr val="000000"/>
                </a:solidFill>
                <a:latin typeface="Arial"/>
              </a:rPr>
              <a:t>✅ </a:t>
            </a:r>
            <a:r>
              <a:rPr b="0" lang="en-IN" sz="1000" spc="-1" strike="noStrike">
                <a:solidFill>
                  <a:srgbClr val="000000"/>
                </a:solidFill>
                <a:latin typeface="Arial"/>
              </a:rPr>
              <a:t>Admin Panel for managing products, users, and orders.</a:t>
            </a:r>
            <a:endParaRPr b="0" lang="en-IN" sz="1000" spc="-1" strike="noStrike">
              <a:solidFill>
                <a:srgbClr val="000000"/>
              </a:solidFill>
              <a:latin typeface="Arial"/>
            </a:endParaRPr>
          </a:p>
          <a:p>
            <a:pPr>
              <a:lnSpc>
                <a:spcPct val="100000"/>
              </a:lnSpc>
            </a:pPr>
            <a:r>
              <a:rPr b="0" lang="en-IN" sz="1000" spc="-1" strike="noStrike">
                <a:solidFill>
                  <a:srgbClr val="000000"/>
                </a:solidFill>
                <a:latin typeface="Arial"/>
              </a:rPr>
              <a:t>✅ </a:t>
            </a:r>
            <a:r>
              <a:rPr b="0" lang="en-IN" sz="1000" spc="-1" strike="noStrike">
                <a:solidFill>
                  <a:srgbClr val="000000"/>
                </a:solidFill>
                <a:latin typeface="Arial"/>
              </a:rPr>
              <a:t>Mobile-Responsive Design ensuring smooth usage across devices.</a:t>
            </a:r>
            <a:endParaRPr b="0" lang="en-IN" sz="1000" spc="-1" strike="noStrike">
              <a:solidFill>
                <a:srgbClr val="000000"/>
              </a:solidFill>
              <a:latin typeface="Arial"/>
            </a:endParaRPr>
          </a:p>
          <a:p>
            <a:pPr>
              <a:lnSpc>
                <a:spcPct val="100000"/>
              </a:lnSpc>
            </a:pPr>
            <a:r>
              <a:rPr b="0" lang="en-IN" sz="1000" spc="-1" strike="noStrike">
                <a:solidFill>
                  <a:srgbClr val="000000"/>
                </a:solidFill>
                <a:latin typeface="Arial"/>
              </a:rPr>
              <a:t>✅ </a:t>
            </a:r>
            <a:r>
              <a:rPr b="0" lang="en-IN" sz="1000" spc="-1" strike="noStrike">
                <a:solidFill>
                  <a:srgbClr val="000000"/>
                </a:solidFill>
                <a:latin typeface="Arial"/>
              </a:rPr>
              <a:t>Database Connectivity with live data storage and retrieval using MongoDB.</a:t>
            </a:r>
            <a:endParaRPr b="0" lang="en-IN" sz="1000" spc="-1" strike="noStrike">
              <a:solidFill>
                <a:srgbClr val="000000"/>
              </a:solidFill>
              <a:latin typeface="Arial"/>
            </a:endParaRPr>
          </a:p>
          <a:p>
            <a:pPr>
              <a:lnSpc>
                <a:spcPct val="100000"/>
              </a:lnSpc>
            </a:pPr>
            <a:endParaRPr b="0" lang="en-IN" sz="1000" spc="-1" strike="noStrike">
              <a:solidFill>
                <a:srgbClr val="000000"/>
              </a:solidFill>
              <a:latin typeface="Arial"/>
            </a:endParaRPr>
          </a:p>
          <a:p>
            <a:pPr>
              <a:lnSpc>
                <a:spcPct val="100000"/>
              </a:lnSpc>
            </a:pPr>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Box 2"/>
          <p:cNvSpPr/>
          <p:nvPr/>
        </p:nvSpPr>
        <p:spPr>
          <a:xfrm>
            <a:off x="144000" y="683640"/>
            <a:ext cx="442728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600" spc="-1" strike="noStrike">
                <a:solidFill>
                  <a:srgbClr val="213163"/>
                </a:solidFill>
                <a:latin typeface="Arial"/>
                <a:ea typeface="Arial"/>
              </a:rPr>
              <a:t>Conclusion</a:t>
            </a:r>
            <a:endParaRPr b="0" lang="en-IN" sz="1600" spc="-1" strike="noStrike">
              <a:solidFill>
                <a:srgbClr val="000000"/>
              </a:solidFill>
              <a:latin typeface="Arial"/>
            </a:endParaRPr>
          </a:p>
        </p:txBody>
      </p:sp>
      <p:sp>
        <p:nvSpPr>
          <p:cNvPr id="129" name="TextBox 3"/>
          <p:cNvSpPr/>
          <p:nvPr/>
        </p:nvSpPr>
        <p:spPr>
          <a:xfrm>
            <a:off x="142560" y="1149840"/>
            <a:ext cx="4444200" cy="3754080"/>
          </a:xfrm>
          <a:prstGeom prst="rect">
            <a:avLst/>
          </a:prstGeom>
          <a:noFill/>
          <a:ln w="0">
            <a:noFill/>
          </a:ln>
        </p:spPr>
        <p:style>
          <a:lnRef idx="0"/>
          <a:fillRef idx="0"/>
          <a:effectRef idx="0"/>
          <a:fontRef idx="minor"/>
        </p:style>
        <p:txBody>
          <a:bodyPr lIns="90000" rIns="90000" tIns="45000" bIns="45000" anchor="t">
            <a:spAutoFit/>
          </a:bodyPr>
          <a:p>
            <a:pPr marL="173880" indent="-173880">
              <a:lnSpc>
                <a:spcPct val="100000"/>
              </a:lnSpc>
              <a:spcBef>
                <a:spcPts val="1191"/>
              </a:spcBef>
              <a:spcAft>
                <a:spcPts val="992"/>
              </a:spcAft>
              <a:buClr>
                <a:srgbClr val="000000"/>
              </a:buClr>
              <a:buFont typeface="Arial"/>
              <a:buChar char="•"/>
            </a:pPr>
            <a:r>
              <a:rPr b="0" lang="en-US" sz="1300" spc="-1" strike="noStrike">
                <a:solidFill>
                  <a:srgbClr val="000000"/>
                </a:solidFill>
                <a:latin typeface="Arial"/>
                <a:ea typeface="Arial"/>
              </a:rPr>
              <a:t>The E-commerce web application successfully demonstrates the implementation of a full-stack online shopping platform using the MERN stack. It offers a smooth and responsive user experience for customers to browse, search, and purchase products, while also providing administrators with tools to manage inventory, orders, and users efficiently.</a:t>
            </a:r>
            <a:endParaRPr b="0" lang="en-IN" sz="1300" spc="-1" strike="noStrike">
              <a:solidFill>
                <a:srgbClr val="000000"/>
              </a:solidFill>
              <a:latin typeface="Arial"/>
            </a:endParaRPr>
          </a:p>
          <a:p>
            <a:pPr marL="173880" indent="-173880">
              <a:lnSpc>
                <a:spcPct val="100000"/>
              </a:lnSpc>
              <a:spcBef>
                <a:spcPts val="1191"/>
              </a:spcBef>
              <a:spcAft>
                <a:spcPts val="992"/>
              </a:spcAft>
              <a:buClr>
                <a:srgbClr val="000000"/>
              </a:buClr>
              <a:buFont typeface="Arial"/>
              <a:buChar char="•"/>
            </a:pPr>
            <a:r>
              <a:rPr b="0" lang="en-US" sz="1300" spc="-1" strike="noStrike">
                <a:solidFill>
                  <a:srgbClr val="000000"/>
                </a:solidFill>
                <a:latin typeface="Arial"/>
                <a:ea typeface="Arial"/>
              </a:rPr>
              <a:t>The project highlights key aspects of modern web development such as component-based frontend design and scalable database management. With features like user authentication, cart functionality, and order processing, the system provides a complete digital shopping solution. This project not only addresses the challenges of traditional shopping but also showcases the practical application of the MERN stack in building real-world, user-centric web applications</a:t>
            </a:r>
            <a:r>
              <a:rPr b="0" lang="en-US" sz="1400" spc="-1" strike="noStrike">
                <a:solidFill>
                  <a:srgbClr val="000000"/>
                </a:solidFill>
                <a:latin typeface="Arial"/>
                <a:ea typeface="Arial"/>
              </a:rPr>
              <a:t>.</a:t>
            </a:r>
            <a:endParaRPr b="0" lang="en-IN" sz="1400" spc="-1" strike="noStrike">
              <a:solidFill>
                <a:srgbClr val="000000"/>
              </a:solidFill>
              <a:latin typeface="Arial"/>
            </a:endParaRPr>
          </a:p>
        </p:txBody>
      </p:sp>
      <p:pic>
        <p:nvPicPr>
          <p:cNvPr id="130" name="Picture 1" descr="A pen and papers with check marks&#10;&#10;Description automatically generated"/>
          <p:cNvPicPr/>
          <p:nvPr/>
        </p:nvPicPr>
        <p:blipFill>
          <a:blip r:embed="rId1"/>
          <a:srcRect l="0" t="12" r="8" b="12"/>
          <a:stretch/>
        </p:blipFill>
        <p:spPr>
          <a:xfrm>
            <a:off x="4798080" y="1398600"/>
            <a:ext cx="4103280" cy="28926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Picture 9" descr="A close-up of a thank you card&#10;&#10;Description automatically generated"/>
          <p:cNvPicPr/>
          <p:nvPr/>
        </p:nvPicPr>
        <p:blipFill>
          <a:blip r:embed="rId1"/>
          <a:srcRect l="9709" t="21892" r="9339" b="0"/>
          <a:stretch/>
        </p:blipFill>
        <p:spPr>
          <a:xfrm>
            <a:off x="575280" y="402840"/>
            <a:ext cx="7992360" cy="4336920"/>
          </a:xfrm>
          <a:prstGeom prst="rect">
            <a:avLst/>
          </a:prstGeom>
          <a:ln w="0">
            <a:noFill/>
          </a:ln>
        </p:spPr>
      </p:pic>
      <p:grpSp>
        <p:nvGrpSpPr>
          <p:cNvPr id="132" name="Group 1"/>
          <p:cNvGrpSpPr/>
          <p:nvPr/>
        </p:nvGrpSpPr>
        <p:grpSpPr>
          <a:xfrm>
            <a:off x="3471480" y="3184920"/>
            <a:ext cx="2199960" cy="812880"/>
            <a:chOff x="3471480" y="3184920"/>
            <a:chExt cx="2199960" cy="812880"/>
          </a:xfrm>
        </p:grpSpPr>
        <p:sp>
          <p:nvSpPr>
            <p:cNvPr id="133" name="Rectangle: Rounded Corners 6"/>
            <p:cNvSpPr/>
            <p:nvPr/>
          </p:nvSpPr>
          <p:spPr>
            <a:xfrm>
              <a:off x="3471480" y="3184920"/>
              <a:ext cx="2199960" cy="812880"/>
            </a:xfrm>
            <a:prstGeom prst="roundRect">
              <a:avLst>
                <a:gd name="adj" fmla="val 12730"/>
              </a:avLst>
            </a:prstGeom>
            <a:solidFill>
              <a:schemeClr val="bg1">
                <a:alpha val="44000"/>
              </a:schemeClr>
            </a:solidFill>
            <a:ln>
              <a:solidFill>
                <a:srgbClr val="a6caec"/>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ptos"/>
                <a:ea typeface="Arial"/>
              </a:endParaRPr>
            </a:p>
          </p:txBody>
        </p:sp>
        <p:pic>
          <p:nvPicPr>
            <p:cNvPr id="134" name="Picture 5" descr="A close up of a logo&#10;&#10;Description automatically generated"/>
            <p:cNvPicPr/>
            <p:nvPr/>
          </p:nvPicPr>
          <p:blipFill>
            <a:blip r:embed="rId2"/>
            <a:stretch/>
          </p:blipFill>
          <p:spPr>
            <a:xfrm>
              <a:off x="3776040" y="3332880"/>
              <a:ext cx="1590840" cy="516960"/>
            </a:xfrm>
            <a:prstGeom prst="rect">
              <a:avLst/>
            </a:prstGeom>
            <a:ln w="0">
              <a:noFill/>
            </a:ln>
          </p:spPr>
        </p:pic>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7" name="Group 9"/>
          <p:cNvGrpSpPr/>
          <p:nvPr/>
        </p:nvGrpSpPr>
        <p:grpSpPr>
          <a:xfrm>
            <a:off x="623880" y="1260000"/>
            <a:ext cx="7655760" cy="3160800"/>
            <a:chOff x="623880" y="1260000"/>
            <a:chExt cx="7655760" cy="3160800"/>
          </a:xfrm>
        </p:grpSpPr>
        <p:sp>
          <p:nvSpPr>
            <p:cNvPr id="88" name="Rectangle 2"/>
            <p:cNvSpPr/>
            <p:nvPr/>
          </p:nvSpPr>
          <p:spPr>
            <a:xfrm>
              <a:off x="1078560" y="1506240"/>
              <a:ext cx="7201080" cy="2622600"/>
            </a:xfrm>
            <a:prstGeom prst="rect">
              <a:avLst/>
            </a:prstGeom>
            <a:solidFill>
              <a:srgbClr val="e8ecf8"/>
            </a:solidFill>
            <a:ln>
              <a:solidFill>
                <a:srgbClr val="223366"/>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89" name="Rectangle 1"/>
            <p:cNvSpPr/>
            <p:nvPr/>
          </p:nvSpPr>
          <p:spPr>
            <a:xfrm>
              <a:off x="623880" y="1260000"/>
              <a:ext cx="696600" cy="3160800"/>
            </a:xfrm>
            <a:prstGeom prst="rect">
              <a:avLst/>
            </a:prstGeom>
            <a:solidFill>
              <a:srgbClr val="223366"/>
            </a:solidFill>
            <a:ln>
              <a:solidFill>
                <a:srgbClr val="223366"/>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90" name="TextBox 5"/>
            <p:cNvSpPr/>
            <p:nvPr/>
          </p:nvSpPr>
          <p:spPr>
            <a:xfrm>
              <a:off x="2561400" y="1757880"/>
              <a:ext cx="4408560" cy="304920"/>
            </a:xfrm>
            <a:prstGeom prst="rect">
              <a:avLst/>
            </a:prstGeom>
            <a:noFill/>
            <a:ln w="0">
              <a:noFill/>
            </a:ln>
          </p:spPr>
          <p:style>
            <a:lnRef idx="0"/>
            <a:fillRef idx="0"/>
            <a:effectRef idx="0"/>
            <a:fontRef idx="minor"/>
          </p:style>
          <p:txBody>
            <a:bodyPr lIns="0" rIns="0" tIns="0" bIns="0" anchor="t">
              <a:spAutoFit/>
            </a:bodyPr>
            <a:p>
              <a:pPr algn="ctr" defTabSz="914400">
                <a:lnSpc>
                  <a:spcPct val="100000"/>
                </a:lnSpc>
              </a:pPr>
              <a:r>
                <a:rPr b="1" lang="en-US" sz="2000" spc="-1" strike="noStrike">
                  <a:solidFill>
                    <a:srgbClr val="223366"/>
                  </a:solidFill>
                  <a:latin typeface="Arial"/>
                </a:rPr>
                <a:t>CAPSTONE PROJECT SHOWCASE</a:t>
              </a:r>
              <a:endParaRPr b="0" lang="en-IN" sz="2000" spc="-1" strike="noStrike">
                <a:solidFill>
                  <a:srgbClr val="000000"/>
                </a:solidFill>
                <a:latin typeface="Arial"/>
              </a:endParaRPr>
            </a:p>
          </p:txBody>
        </p:sp>
        <p:sp>
          <p:nvSpPr>
            <p:cNvPr id="91" name="TextBox 7"/>
            <p:cNvSpPr/>
            <p:nvPr/>
          </p:nvSpPr>
          <p:spPr>
            <a:xfrm>
              <a:off x="1601640" y="3366720"/>
              <a:ext cx="6328080" cy="506880"/>
            </a:xfrm>
            <a:prstGeom prst="rect">
              <a:avLst/>
            </a:prstGeom>
            <a:noFill/>
            <a:ln w="0">
              <a:noFill/>
            </a:ln>
          </p:spPr>
          <p:style>
            <a:lnRef idx="0"/>
            <a:fillRef idx="0"/>
            <a:effectRef idx="0"/>
            <a:fontRef idx="minor"/>
          </p:style>
          <p:txBody>
            <a:bodyPr lIns="0" rIns="0" tIns="0" bIns="0" anchor="t">
              <a:spAutoFit/>
            </a:bodyPr>
            <a:p>
              <a:pPr algn="ctr" defTabSz="914400">
                <a:lnSpc>
                  <a:spcPts val="1996"/>
                </a:lnSpc>
              </a:pPr>
              <a:r>
                <a:rPr b="0" lang="en-US" sz="1600" spc="-1" strike="noStrike">
                  <a:solidFill>
                    <a:schemeClr val="accent2">
                      <a:lumMod val="75000"/>
                    </a:schemeClr>
                  </a:solidFill>
                  <a:latin typeface="Arial"/>
                </a:rPr>
                <a:t>Abstract | Problem Statement | Project Overview |</a:t>
              </a:r>
              <a:r>
                <a:rPr b="0" lang="en-US" sz="1600" spc="-1" strike="noStrike">
                  <a:solidFill>
                    <a:schemeClr val="accent2">
                      <a:lumMod val="75000"/>
                    </a:schemeClr>
                  </a:solidFill>
                  <a:latin typeface="Arial"/>
                  <a:ea typeface="Arial"/>
                </a:rPr>
                <a:t> Proposed Solution | Technology Used | Modelling &amp; Results | Conclusion | Q&amp;A</a:t>
              </a:r>
              <a:endParaRPr b="0" lang="en-IN" sz="1600" spc="-1" strike="noStrike">
                <a:solidFill>
                  <a:srgbClr val="000000"/>
                </a:solidFill>
                <a:latin typeface="Arial"/>
              </a:endParaRPr>
            </a:p>
          </p:txBody>
        </p:sp>
        <p:sp>
          <p:nvSpPr>
            <p:cNvPr id="92" name="TextBox 10"/>
            <p:cNvSpPr/>
            <p:nvPr/>
          </p:nvSpPr>
          <p:spPr>
            <a:xfrm>
              <a:off x="2104200" y="2469240"/>
              <a:ext cx="5322600" cy="506520"/>
            </a:xfrm>
            <a:prstGeom prst="rect">
              <a:avLst/>
            </a:prstGeom>
            <a:noFill/>
            <a:ln w="0">
              <a:noFill/>
            </a:ln>
          </p:spPr>
          <p:style>
            <a:lnRef idx="0"/>
            <a:fillRef idx="0"/>
            <a:effectRef idx="0"/>
            <a:fontRef idx="minor"/>
          </p:style>
          <p:txBody>
            <a:bodyPr lIns="0" rIns="0" tIns="0" bIns="0" anchor="t">
              <a:spAutoFit/>
            </a:bodyPr>
            <a:p>
              <a:pPr algn="ctr" defTabSz="914400">
                <a:lnSpc>
                  <a:spcPts val="1996"/>
                </a:lnSpc>
              </a:pPr>
              <a:r>
                <a:rPr b="0" lang="en-US" sz="1600" spc="-1" strike="noStrike">
                  <a:solidFill>
                    <a:schemeClr val="dk1"/>
                  </a:solidFill>
                  <a:latin typeface="Arial"/>
                </a:rPr>
                <a:t>Project Title</a:t>
              </a:r>
              <a:endParaRPr b="0" lang="en-IN" sz="1600" spc="-1" strike="noStrike">
                <a:solidFill>
                  <a:srgbClr val="000000"/>
                </a:solidFill>
                <a:latin typeface="Arial"/>
              </a:endParaRPr>
            </a:p>
            <a:p>
              <a:pPr algn="ctr" defTabSz="914400">
                <a:lnSpc>
                  <a:spcPts val="1996"/>
                </a:lnSpc>
              </a:pPr>
              <a:r>
                <a:rPr b="1" lang="en-US" sz="1600" spc="-1" strike="noStrike">
                  <a:solidFill>
                    <a:schemeClr val="dk1"/>
                  </a:solidFill>
                  <a:latin typeface="Arial"/>
                </a:rPr>
                <a:t>E-COMMERCE  </a:t>
              </a:r>
              <a:endParaRPr b="0" lang="en-IN" sz="16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Box 2"/>
          <p:cNvSpPr/>
          <p:nvPr/>
        </p:nvSpPr>
        <p:spPr>
          <a:xfrm>
            <a:off x="144000" y="683640"/>
            <a:ext cx="442728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600" spc="-1" strike="noStrike">
                <a:solidFill>
                  <a:srgbClr val="213163"/>
                </a:solidFill>
                <a:latin typeface="Arial"/>
                <a:ea typeface="Arial"/>
              </a:rPr>
              <a:t>Abstract</a:t>
            </a:r>
            <a:endParaRPr b="0" lang="en-IN" sz="1600" spc="-1" strike="noStrike">
              <a:solidFill>
                <a:srgbClr val="000000"/>
              </a:solidFill>
              <a:latin typeface="Arial"/>
            </a:endParaRPr>
          </a:p>
        </p:txBody>
      </p:sp>
      <p:grpSp>
        <p:nvGrpSpPr>
          <p:cNvPr id="94" name="Group 28"/>
          <p:cNvGrpSpPr/>
          <p:nvPr/>
        </p:nvGrpSpPr>
        <p:grpSpPr>
          <a:xfrm>
            <a:off x="735840" y="1338120"/>
            <a:ext cx="7719480" cy="3322800"/>
            <a:chOff x="735840" y="1338120"/>
            <a:chExt cx="7719480" cy="3322800"/>
          </a:xfrm>
        </p:grpSpPr>
        <p:grpSp>
          <p:nvGrpSpPr>
            <p:cNvPr id="95" name="Group 27"/>
            <p:cNvGrpSpPr/>
            <p:nvPr/>
          </p:nvGrpSpPr>
          <p:grpSpPr>
            <a:xfrm>
              <a:off x="735840" y="1338120"/>
              <a:ext cx="7719480" cy="642600"/>
              <a:chOff x="735840" y="1338120"/>
              <a:chExt cx="7719480" cy="642600"/>
            </a:xfrm>
          </p:grpSpPr>
          <p:sp>
            <p:nvSpPr>
              <p:cNvPr id="96" name="Rectangle 3"/>
              <p:cNvSpPr/>
              <p:nvPr/>
            </p:nvSpPr>
            <p:spPr>
              <a:xfrm>
                <a:off x="1396440" y="1338120"/>
                <a:ext cx="7058880" cy="642600"/>
              </a:xfrm>
              <a:prstGeom prst="rect">
                <a:avLst/>
              </a:prstGeom>
              <a:solidFill>
                <a:schemeClr val="accent5">
                  <a:lumMod val="20000"/>
                  <a:lumOff val="80000"/>
                </a:schemeClr>
              </a:solidFill>
              <a:ln w="12700">
                <a:solidFill>
                  <a:srgbClr val="31eb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1400" spc="-1" strike="noStrike">
                    <a:solidFill>
                      <a:schemeClr val="dk1"/>
                    </a:solidFill>
                    <a:latin typeface="Arial"/>
                  </a:rPr>
                  <a:t>This project focuses on the development of a fully functional E-commerce web application designed to facilitate online shopping for users and streamline product management for sellers or administrators.</a:t>
                </a:r>
                <a:endParaRPr b="0" lang="en-IN" sz="1400" spc="-1" strike="noStrike">
                  <a:solidFill>
                    <a:srgbClr val="000000"/>
                  </a:solidFill>
                  <a:latin typeface="Arial"/>
                </a:endParaRPr>
              </a:p>
            </p:txBody>
          </p:sp>
          <p:sp>
            <p:nvSpPr>
              <p:cNvPr id="97" name="Rectangle: Rounded Corners 4"/>
              <p:cNvSpPr/>
              <p:nvPr/>
            </p:nvSpPr>
            <p:spPr>
              <a:xfrm>
                <a:off x="735840" y="1338120"/>
                <a:ext cx="676440" cy="642600"/>
              </a:xfrm>
              <a:prstGeom prst="roundRect">
                <a:avLst>
                  <a:gd name="adj" fmla="val 16667"/>
                </a:avLst>
              </a:prstGeom>
              <a:solidFill>
                <a:schemeClr val="accent5">
                  <a:lumMod val="75000"/>
                </a:schemeClr>
              </a:solidFill>
              <a:ln w="12700">
                <a:solidFill>
                  <a:srgbClr val="00717d"/>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Arial"/>
                  </a:rPr>
                  <a:t>1</a:t>
                </a:r>
                <a:endParaRPr b="0" lang="en-IN" sz="1400" spc="-1" strike="noStrike">
                  <a:solidFill>
                    <a:srgbClr val="ffffff"/>
                  </a:solidFill>
                  <a:latin typeface="Arial"/>
                </a:endParaRPr>
              </a:p>
            </p:txBody>
          </p:sp>
        </p:grpSp>
        <p:grpSp>
          <p:nvGrpSpPr>
            <p:cNvPr id="98" name="Group 26"/>
            <p:cNvGrpSpPr/>
            <p:nvPr/>
          </p:nvGrpSpPr>
          <p:grpSpPr>
            <a:xfrm>
              <a:off x="735840" y="2231640"/>
              <a:ext cx="7719480" cy="642600"/>
              <a:chOff x="735840" y="2231640"/>
              <a:chExt cx="7719480" cy="642600"/>
            </a:xfrm>
          </p:grpSpPr>
          <p:sp>
            <p:nvSpPr>
              <p:cNvPr id="99" name="Rectangle 16"/>
              <p:cNvSpPr/>
              <p:nvPr/>
            </p:nvSpPr>
            <p:spPr>
              <a:xfrm>
                <a:off x="1396440" y="2231640"/>
                <a:ext cx="7058880" cy="642600"/>
              </a:xfrm>
              <a:prstGeom prst="rect">
                <a:avLst/>
              </a:prstGeom>
              <a:solidFill>
                <a:schemeClr val="bg2">
                  <a:lumMod val="20000"/>
                  <a:lumOff val="80000"/>
                </a:schemeClr>
              </a:solidFill>
              <a:ln w="12700">
                <a:solidFill>
                  <a:srgbClr val="9b9b9b"/>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1400" spc="-1" strike="noStrike">
                    <a:solidFill>
                      <a:schemeClr val="dk1"/>
                    </a:solidFill>
                    <a:latin typeface="Arial"/>
                  </a:rPr>
                  <a:t>The system allows users to register, browse a wide range of products, search and filter items, add products to a shopping cart, and complete purchases using secure payment methods.</a:t>
                </a:r>
                <a:endParaRPr b="0" lang="en-IN" sz="1400" spc="-1" strike="noStrike">
                  <a:solidFill>
                    <a:srgbClr val="000000"/>
                  </a:solidFill>
                  <a:latin typeface="Arial"/>
                </a:endParaRPr>
              </a:p>
            </p:txBody>
          </p:sp>
          <p:sp>
            <p:nvSpPr>
              <p:cNvPr id="100" name="Rectangle: Rounded Corners 17"/>
              <p:cNvSpPr/>
              <p:nvPr/>
            </p:nvSpPr>
            <p:spPr>
              <a:xfrm>
                <a:off x="735840" y="2231640"/>
                <a:ext cx="676440" cy="642600"/>
              </a:xfrm>
              <a:prstGeom prst="roundRect">
                <a:avLst>
                  <a:gd name="adj" fmla="val 16667"/>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Arial"/>
                  </a:rPr>
                  <a:t>2</a:t>
                </a:r>
                <a:endParaRPr b="0" lang="en-IN" sz="1400" spc="-1" strike="noStrike">
                  <a:solidFill>
                    <a:srgbClr val="000000"/>
                  </a:solidFill>
                  <a:latin typeface="Arial"/>
                </a:endParaRPr>
              </a:p>
            </p:txBody>
          </p:sp>
        </p:grpSp>
        <p:grpSp>
          <p:nvGrpSpPr>
            <p:cNvPr id="101" name="Group 25"/>
            <p:cNvGrpSpPr/>
            <p:nvPr/>
          </p:nvGrpSpPr>
          <p:grpSpPr>
            <a:xfrm>
              <a:off x="735840" y="3125160"/>
              <a:ext cx="7719480" cy="642600"/>
              <a:chOff x="735840" y="3125160"/>
              <a:chExt cx="7719480" cy="642600"/>
            </a:xfrm>
          </p:grpSpPr>
          <p:sp>
            <p:nvSpPr>
              <p:cNvPr id="102" name="Rectangle 19"/>
              <p:cNvSpPr/>
              <p:nvPr/>
            </p:nvSpPr>
            <p:spPr>
              <a:xfrm>
                <a:off x="1396440" y="3125160"/>
                <a:ext cx="7058880" cy="642600"/>
              </a:xfrm>
              <a:prstGeom prst="rect">
                <a:avLst/>
              </a:prstGeom>
              <a:solidFill>
                <a:schemeClr val="accent5">
                  <a:lumMod val="20000"/>
                  <a:lumOff val="80000"/>
                </a:schemeClr>
              </a:solidFill>
              <a:ln w="12700">
                <a:solidFill>
                  <a:srgbClr val="31eb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1400" spc="-1" strike="noStrike">
                    <a:solidFill>
                      <a:schemeClr val="dk1"/>
                    </a:solidFill>
                    <a:latin typeface="Arial"/>
                  </a:rPr>
                  <a:t>The project is built using modern web technologies including HTML, CSS, JavaScript for the frontend, and [Node.js] for the backend, with data storage handled by [MongoDB].</a:t>
                </a:r>
                <a:endParaRPr b="0" lang="en-IN" sz="1400" spc="-1" strike="noStrike">
                  <a:solidFill>
                    <a:srgbClr val="000000"/>
                  </a:solidFill>
                  <a:latin typeface="Arial"/>
                </a:endParaRPr>
              </a:p>
            </p:txBody>
          </p:sp>
          <p:sp>
            <p:nvSpPr>
              <p:cNvPr id="103" name="Rectangle: Rounded Corners 20"/>
              <p:cNvSpPr/>
              <p:nvPr/>
            </p:nvSpPr>
            <p:spPr>
              <a:xfrm>
                <a:off x="735840" y="3125160"/>
                <a:ext cx="676440" cy="642600"/>
              </a:xfrm>
              <a:prstGeom prst="roundRect">
                <a:avLst>
                  <a:gd name="adj" fmla="val 16667"/>
                </a:avLst>
              </a:prstGeom>
              <a:solidFill>
                <a:schemeClr val="accent5">
                  <a:lumMod val="75000"/>
                </a:schemeClr>
              </a:solidFill>
              <a:ln w="12700">
                <a:solidFill>
                  <a:srgbClr val="00717d"/>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Arial"/>
                  </a:rPr>
                  <a:t>3</a:t>
                </a:r>
                <a:endParaRPr b="0" lang="en-IN" sz="1400" spc="-1" strike="noStrike">
                  <a:solidFill>
                    <a:srgbClr val="ffffff"/>
                  </a:solidFill>
                  <a:latin typeface="Arial"/>
                </a:endParaRPr>
              </a:p>
            </p:txBody>
          </p:sp>
        </p:grpSp>
        <p:grpSp>
          <p:nvGrpSpPr>
            <p:cNvPr id="104" name="Group 24"/>
            <p:cNvGrpSpPr/>
            <p:nvPr/>
          </p:nvGrpSpPr>
          <p:grpSpPr>
            <a:xfrm>
              <a:off x="735840" y="4018320"/>
              <a:ext cx="7719480" cy="642600"/>
              <a:chOff x="735840" y="4018320"/>
              <a:chExt cx="7719480" cy="642600"/>
            </a:xfrm>
          </p:grpSpPr>
          <p:sp>
            <p:nvSpPr>
              <p:cNvPr id="105" name="Rectangle 22"/>
              <p:cNvSpPr/>
              <p:nvPr/>
            </p:nvSpPr>
            <p:spPr>
              <a:xfrm>
                <a:off x="1396440" y="4018320"/>
                <a:ext cx="7058880" cy="642600"/>
              </a:xfrm>
              <a:prstGeom prst="rect">
                <a:avLst/>
              </a:prstGeom>
              <a:solidFill>
                <a:schemeClr val="bg2">
                  <a:lumMod val="20000"/>
                  <a:lumOff val="80000"/>
                </a:schemeClr>
              </a:solidFill>
              <a:ln w="12700">
                <a:solidFill>
                  <a:srgbClr val="9b9b9b"/>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1400" spc="-1" strike="noStrike">
                    <a:solidFill>
                      <a:schemeClr val="dk1"/>
                    </a:solidFill>
                    <a:latin typeface="Arial"/>
                  </a:rPr>
                  <a:t>The E-commerce application serves as a scalable and efficient solution for businesses aiming to establish an online presence, offering both convenience to customers and control to business owners.</a:t>
                </a:r>
                <a:endParaRPr b="0" lang="en-IN" sz="1400" spc="-1" strike="noStrike">
                  <a:solidFill>
                    <a:srgbClr val="000000"/>
                  </a:solidFill>
                  <a:latin typeface="Arial"/>
                </a:endParaRPr>
              </a:p>
            </p:txBody>
          </p:sp>
          <p:sp>
            <p:nvSpPr>
              <p:cNvPr id="106" name="Rectangle: Rounded Corners 23"/>
              <p:cNvSpPr/>
              <p:nvPr/>
            </p:nvSpPr>
            <p:spPr>
              <a:xfrm>
                <a:off x="735840" y="4018320"/>
                <a:ext cx="676440" cy="642600"/>
              </a:xfrm>
              <a:prstGeom prst="roundRect">
                <a:avLst>
                  <a:gd name="adj" fmla="val 16667"/>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Arial"/>
                  </a:rPr>
                  <a:t>4</a:t>
                </a:r>
                <a:endParaRPr b="0" lang="en-IN" sz="1400" spc="-1" strike="noStrike">
                  <a:solidFill>
                    <a:srgbClr val="000000"/>
                  </a:solidFill>
                  <a:latin typeface="Arial"/>
                </a:endParaRPr>
              </a:p>
            </p:txBody>
          </p:sp>
        </p:gr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Box 8"/>
          <p:cNvSpPr/>
          <p:nvPr/>
        </p:nvSpPr>
        <p:spPr>
          <a:xfrm>
            <a:off x="147960" y="1220760"/>
            <a:ext cx="5057640" cy="2759760"/>
          </a:xfrm>
          <a:prstGeom prst="rect">
            <a:avLst/>
          </a:prstGeom>
          <a:noFill/>
          <a:ln w="0">
            <a:noFill/>
          </a:ln>
        </p:spPr>
        <p:style>
          <a:lnRef idx="0"/>
          <a:fillRef idx="0"/>
          <a:effectRef idx="0"/>
          <a:fontRef idx="minor"/>
        </p:style>
        <p:txBody>
          <a:bodyPr lIns="90000" rIns="90000" tIns="45000" bIns="45000" anchor="t">
            <a:spAutoFit/>
          </a:bodyPr>
          <a:p>
            <a:pPr marL="173880" indent="-173880">
              <a:lnSpc>
                <a:spcPct val="100000"/>
              </a:lnSpc>
              <a:spcBef>
                <a:spcPts val="1191"/>
              </a:spcBef>
              <a:spcAft>
                <a:spcPts val="992"/>
              </a:spcAft>
              <a:buClr>
                <a:srgbClr val="000000"/>
              </a:buClr>
              <a:buFont typeface="Arial"/>
              <a:buChar char="•"/>
            </a:pPr>
            <a:r>
              <a:rPr b="0" lang="en-IN" sz="1200" spc="-1" strike="noStrike">
                <a:solidFill>
                  <a:srgbClr val="000000"/>
                </a:solidFill>
                <a:latin typeface="Arial"/>
              </a:rPr>
              <a:t>I</a:t>
            </a:r>
            <a:r>
              <a:rPr b="0" lang="en-IN" sz="1300" spc="-1" strike="noStrike">
                <a:solidFill>
                  <a:srgbClr val="000000"/>
                </a:solidFill>
                <a:latin typeface="Arial"/>
              </a:rPr>
              <a:t>n</a:t>
            </a:r>
            <a:r>
              <a:rPr b="0" lang="en-IN" sz="1200" spc="-1" strike="noStrike">
                <a:solidFill>
                  <a:srgbClr val="000000"/>
                </a:solidFill>
                <a:latin typeface="Arial"/>
              </a:rPr>
              <a:t> today’s fast-paced digital world, traditional shopping methods are becoming less efficient and convenient for both consumers and businesses. Customers often face limitations such as restricted store hours, limited product availability, and geographical barriers. On the other hand, small and medium-sized businesses struggle to reach a broader audience and manage their product inventories effectively.</a:t>
            </a:r>
            <a:endParaRPr b="0" lang="en-IN" sz="1200" spc="-1" strike="noStrike">
              <a:solidFill>
                <a:srgbClr val="000000"/>
              </a:solidFill>
              <a:latin typeface="Arial"/>
            </a:endParaRPr>
          </a:p>
          <a:p>
            <a:pPr marL="173880" indent="-173880">
              <a:lnSpc>
                <a:spcPct val="100000"/>
              </a:lnSpc>
              <a:spcBef>
                <a:spcPts val="1191"/>
              </a:spcBef>
              <a:spcAft>
                <a:spcPts val="992"/>
              </a:spcAft>
              <a:buClr>
                <a:srgbClr val="000000"/>
              </a:buClr>
              <a:buFont typeface="Arial"/>
              <a:buChar char="•"/>
            </a:pPr>
            <a:r>
              <a:rPr b="0" lang="en-IN" sz="1200" spc="-1" strike="noStrike">
                <a:solidFill>
                  <a:srgbClr val="000000"/>
                </a:solidFill>
                <a:latin typeface="Arial"/>
              </a:rPr>
              <a:t>There is a need for a robust, user-friendly, and scalable E-commerce platform that enables customers to shop for products anytime, from anywhere, while providing business owners with tools to manage product listings, track orders, and analyze customer behavior. This project aims to solve these challenges by developing a full-featured E-commerce web application that bridges the gap between buyers and sellers in an efficient and secure online environment</a:t>
            </a:r>
            <a:r>
              <a:rPr b="0" lang="en-IN" sz="1100" spc="-1" strike="noStrike">
                <a:solidFill>
                  <a:srgbClr val="000000"/>
                </a:solidFill>
                <a:latin typeface="Arial"/>
              </a:rPr>
              <a:t>.</a:t>
            </a:r>
            <a:endParaRPr b="0" lang="en-IN" sz="1100" spc="-1" strike="noStrike">
              <a:solidFill>
                <a:srgbClr val="000000"/>
              </a:solidFill>
              <a:latin typeface="Arial"/>
            </a:endParaRPr>
          </a:p>
        </p:txBody>
      </p:sp>
      <p:sp>
        <p:nvSpPr>
          <p:cNvPr id="108" name="TextBox 1"/>
          <p:cNvSpPr/>
          <p:nvPr/>
        </p:nvSpPr>
        <p:spPr>
          <a:xfrm>
            <a:off x="144000" y="683640"/>
            <a:ext cx="442728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600" spc="-1" strike="noStrike">
                <a:solidFill>
                  <a:srgbClr val="213163"/>
                </a:solidFill>
                <a:latin typeface="Arial"/>
                <a:ea typeface="Arial"/>
              </a:rPr>
              <a:t>Problem Statement</a:t>
            </a:r>
            <a:endParaRPr b="0" lang="en-IN" sz="1600" spc="-1" strike="noStrike">
              <a:solidFill>
                <a:srgbClr val="000000"/>
              </a:solidFill>
              <a:latin typeface="Arial"/>
            </a:endParaRPr>
          </a:p>
        </p:txBody>
      </p:sp>
      <p:grpSp>
        <p:nvGrpSpPr>
          <p:cNvPr id="109" name="Group 2"/>
          <p:cNvGrpSpPr/>
          <p:nvPr/>
        </p:nvGrpSpPr>
        <p:grpSpPr>
          <a:xfrm>
            <a:off x="5699880" y="1288440"/>
            <a:ext cx="3188520" cy="2766240"/>
            <a:chOff x="5699880" y="1288440"/>
            <a:chExt cx="3188520" cy="2766240"/>
          </a:xfrm>
        </p:grpSpPr>
        <p:pic>
          <p:nvPicPr>
            <p:cNvPr id="110" name="Picture 3" descr="A purple question mark with gears&#10;&#10;Description automatically generated"/>
            <p:cNvPicPr/>
            <p:nvPr/>
          </p:nvPicPr>
          <p:blipFill>
            <a:blip r:embed="rId1"/>
            <a:srcRect l="11107" t="10024" r="10936" b="11565"/>
            <a:stretch/>
          </p:blipFill>
          <p:spPr>
            <a:xfrm>
              <a:off x="6342120" y="1288440"/>
              <a:ext cx="2546280" cy="2678400"/>
            </a:xfrm>
            <a:prstGeom prst="rect">
              <a:avLst/>
            </a:prstGeom>
            <a:ln w="0">
              <a:noFill/>
            </a:ln>
          </p:spPr>
        </p:pic>
        <p:pic>
          <p:nvPicPr>
            <p:cNvPr id="111" name="Picture 4" descr="Businessman with clipboard"/>
            <p:cNvPicPr/>
            <p:nvPr/>
          </p:nvPicPr>
          <p:blipFill>
            <a:blip r:embed="rId2"/>
            <a:srcRect l="0" t="0" r="0" b="45"/>
            <a:stretch/>
          </p:blipFill>
          <p:spPr>
            <a:xfrm>
              <a:off x="5699880" y="2344680"/>
              <a:ext cx="1654560" cy="1710000"/>
            </a:xfrm>
            <a:prstGeom prst="rect">
              <a:avLst/>
            </a:prstGeom>
            <a:ln w="0">
              <a:noFill/>
            </a:ln>
          </p:spPr>
        </p:pic>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Box 1"/>
          <p:cNvSpPr/>
          <p:nvPr/>
        </p:nvSpPr>
        <p:spPr>
          <a:xfrm>
            <a:off x="144000" y="683640"/>
            <a:ext cx="442728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600" spc="-1" strike="noStrike">
                <a:solidFill>
                  <a:srgbClr val="213163"/>
                </a:solidFill>
                <a:latin typeface="Arial"/>
                <a:ea typeface="Arial"/>
              </a:rPr>
              <a:t>Project Overview</a:t>
            </a:r>
            <a:endParaRPr b="0" lang="en-IN" sz="1600" spc="-1" strike="noStrike">
              <a:solidFill>
                <a:srgbClr val="000000"/>
              </a:solidFill>
              <a:latin typeface="Arial"/>
            </a:endParaRPr>
          </a:p>
        </p:txBody>
      </p:sp>
      <p:sp>
        <p:nvSpPr>
          <p:cNvPr id="113" name="TextBox 2"/>
          <p:cNvSpPr/>
          <p:nvPr/>
        </p:nvSpPr>
        <p:spPr>
          <a:xfrm>
            <a:off x="143640" y="1141920"/>
            <a:ext cx="5054400" cy="3342240"/>
          </a:xfrm>
          <a:prstGeom prst="rect">
            <a:avLst/>
          </a:prstGeom>
          <a:noFill/>
          <a:ln w="0">
            <a:noFill/>
          </a:ln>
        </p:spPr>
        <p:style>
          <a:lnRef idx="0"/>
          <a:fillRef idx="0"/>
          <a:effectRef idx="0"/>
          <a:fontRef idx="minor"/>
        </p:style>
        <p:txBody>
          <a:bodyPr lIns="90000" rIns="90000" tIns="45000" bIns="45000" anchor="t">
            <a:spAutoFit/>
          </a:bodyPr>
          <a:p>
            <a:pPr marL="173880" indent="-173880">
              <a:lnSpc>
                <a:spcPct val="100000"/>
              </a:lnSpc>
              <a:spcBef>
                <a:spcPts val="1191"/>
              </a:spcBef>
              <a:spcAft>
                <a:spcPts val="992"/>
              </a:spcAft>
              <a:buClr>
                <a:srgbClr val="000000"/>
              </a:buClr>
              <a:buFont typeface="Arial"/>
              <a:buChar char="•"/>
            </a:pPr>
            <a:r>
              <a:rPr b="1" lang="en-US" sz="1300" spc="-1" strike="noStrike">
                <a:solidFill>
                  <a:srgbClr val="000000"/>
                </a:solidFill>
                <a:latin typeface="Arial"/>
                <a:ea typeface="Arial"/>
              </a:rPr>
              <a:t>The E-commerce project is a web-based application designed to provide a seamless online shopping experience for users and an efficient product management system for administrators. Users can browse products by category, search for specific items, add them to a cart, and securely complete purchases. The platform supports user authentication, order tracking, and a responsive interface for both desktop and mobile users.</a:t>
            </a:r>
            <a:endParaRPr b="0" lang="en-IN" sz="1300" spc="-1" strike="noStrike">
              <a:solidFill>
                <a:srgbClr val="000000"/>
              </a:solidFill>
              <a:latin typeface="Arial"/>
            </a:endParaRPr>
          </a:p>
          <a:p>
            <a:pPr marL="173880" indent="-173880">
              <a:lnSpc>
                <a:spcPct val="100000"/>
              </a:lnSpc>
              <a:spcBef>
                <a:spcPts val="1191"/>
              </a:spcBef>
              <a:spcAft>
                <a:spcPts val="992"/>
              </a:spcAft>
              <a:buClr>
                <a:srgbClr val="000000"/>
              </a:buClr>
              <a:buFont typeface="Arial"/>
              <a:buChar char="•"/>
            </a:pPr>
            <a:r>
              <a:rPr b="1" lang="en-US" sz="1300" spc="-1" strike="noStrike">
                <a:solidFill>
                  <a:srgbClr val="000000"/>
                </a:solidFill>
                <a:latin typeface="Arial"/>
                <a:ea typeface="Arial"/>
              </a:rPr>
              <a:t>For administrators, the system offers tools to manage product listings, inventory, user accounts, and order histories. The project is built using modern web development technologies, ensuring scalability, security, and usability. It aims to simplify online transactions while helping businesses establish and manage their digital storefronts.</a:t>
            </a:r>
            <a:endParaRPr b="0" lang="en-IN" sz="1300" spc="-1" strike="noStrike">
              <a:solidFill>
                <a:srgbClr val="000000"/>
              </a:solidFill>
              <a:latin typeface="Arial"/>
            </a:endParaRPr>
          </a:p>
        </p:txBody>
      </p:sp>
      <p:pic>
        <p:nvPicPr>
          <p:cNvPr id="114" name="Picture 4" descr="Person writing on whiteboard"/>
          <p:cNvPicPr/>
          <p:nvPr/>
        </p:nvPicPr>
        <p:blipFill>
          <a:blip r:embed="rId1"/>
          <a:srcRect l="0" t="0" r="20" b="0"/>
          <a:stretch/>
        </p:blipFill>
        <p:spPr>
          <a:xfrm>
            <a:off x="5419080" y="1360440"/>
            <a:ext cx="3453120" cy="27464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Box 1"/>
          <p:cNvSpPr/>
          <p:nvPr/>
        </p:nvSpPr>
        <p:spPr>
          <a:xfrm>
            <a:off x="144000" y="683640"/>
            <a:ext cx="442728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600" spc="-1" strike="noStrike">
                <a:solidFill>
                  <a:srgbClr val="213163"/>
                </a:solidFill>
                <a:latin typeface="Arial"/>
                <a:ea typeface="Arial"/>
              </a:rPr>
              <a:t>Proposed Solution</a:t>
            </a:r>
            <a:endParaRPr b="0" lang="en-IN" sz="1600" spc="-1" strike="noStrike">
              <a:solidFill>
                <a:srgbClr val="000000"/>
              </a:solidFill>
              <a:latin typeface="Arial"/>
            </a:endParaRPr>
          </a:p>
        </p:txBody>
      </p:sp>
      <p:sp>
        <p:nvSpPr>
          <p:cNvPr id="116" name="TextBox 2"/>
          <p:cNvSpPr/>
          <p:nvPr/>
        </p:nvSpPr>
        <p:spPr>
          <a:xfrm>
            <a:off x="127080" y="1134720"/>
            <a:ext cx="8466120" cy="2652840"/>
          </a:xfrm>
          <a:prstGeom prst="rect">
            <a:avLst/>
          </a:prstGeom>
          <a:noFill/>
          <a:ln w="0">
            <a:noFill/>
          </a:ln>
        </p:spPr>
        <p:style>
          <a:lnRef idx="0"/>
          <a:fillRef idx="0"/>
          <a:effectRef idx="0"/>
          <a:fontRef idx="minor"/>
        </p:style>
        <p:txBody>
          <a:bodyPr lIns="90000" rIns="90000" tIns="45000" bIns="45000" anchor="t">
            <a:spAutoFit/>
          </a:bodyPr>
          <a:p>
            <a:pPr marL="173880" indent="-173880">
              <a:lnSpc>
                <a:spcPct val="100000"/>
              </a:lnSpc>
              <a:spcBef>
                <a:spcPts val="1191"/>
              </a:spcBef>
              <a:spcAft>
                <a:spcPts val="992"/>
              </a:spcAft>
              <a:buClr>
                <a:srgbClr val="000000"/>
              </a:buClr>
              <a:buFont typeface="Arial"/>
              <a:buChar char="•"/>
            </a:pPr>
            <a:r>
              <a:rPr b="0" lang="en-US" sz="1500" spc="-1" strike="noStrike">
                <a:solidFill>
                  <a:srgbClr val="000000"/>
                </a:solidFill>
                <a:latin typeface="Arial"/>
                <a:ea typeface="Arial"/>
              </a:rPr>
              <a:t>To address the limitations of traditional retail and improve the online shopping experience, we propose the development of a full-featured E-commerce web application. The platform will allow users to register, log in, browse and search for products, add items to a cart, and make secure online payments.</a:t>
            </a:r>
            <a:endParaRPr b="0" lang="en-IN" sz="1500" spc="-1" strike="noStrike">
              <a:solidFill>
                <a:srgbClr val="000000"/>
              </a:solidFill>
              <a:latin typeface="Arial"/>
            </a:endParaRPr>
          </a:p>
          <a:p>
            <a:pPr marL="173880" indent="-173880">
              <a:lnSpc>
                <a:spcPct val="100000"/>
              </a:lnSpc>
              <a:spcBef>
                <a:spcPts val="1191"/>
              </a:spcBef>
              <a:spcAft>
                <a:spcPts val="992"/>
              </a:spcAft>
              <a:buClr>
                <a:srgbClr val="000000"/>
              </a:buClr>
              <a:buFont typeface="Arial"/>
              <a:buChar char="•"/>
            </a:pPr>
            <a:r>
              <a:rPr b="0" lang="en-US" sz="1500" spc="-1" strike="noStrike">
                <a:solidFill>
                  <a:srgbClr val="000000"/>
                </a:solidFill>
                <a:latin typeface="Arial"/>
                <a:ea typeface="Arial"/>
              </a:rPr>
              <a:t>The system will also include an admin dashboard for managing product listings, categories, inventory, user accounts, and order processing. By using modern technologies like HTML, CSS, JavaScript, and a backend framework such as Node.js, along with a reliable database (MongoDB), the solution ensures responsiveness, scalability, and security. This will enable businesses to efficiently manage their online operations while offering users a smooth and convenient shopping experience.</a:t>
            </a: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Box 1"/>
          <p:cNvSpPr/>
          <p:nvPr/>
        </p:nvSpPr>
        <p:spPr>
          <a:xfrm>
            <a:off x="144000" y="683640"/>
            <a:ext cx="442728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600" spc="-1" strike="noStrike">
                <a:solidFill>
                  <a:srgbClr val="213163"/>
                </a:solidFill>
                <a:latin typeface="Arial"/>
                <a:ea typeface="Arial"/>
              </a:rPr>
              <a:t>Technology used</a:t>
            </a:r>
            <a:endParaRPr b="0" lang="en-IN" sz="1600" spc="-1" strike="noStrike">
              <a:solidFill>
                <a:srgbClr val="000000"/>
              </a:solidFill>
              <a:latin typeface="Arial"/>
            </a:endParaRPr>
          </a:p>
        </p:txBody>
      </p:sp>
      <p:sp>
        <p:nvSpPr>
          <p:cNvPr id="118" name="TextBox 2"/>
          <p:cNvSpPr/>
          <p:nvPr/>
        </p:nvSpPr>
        <p:spPr>
          <a:xfrm>
            <a:off x="360000" y="668520"/>
            <a:ext cx="4444200" cy="262008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191"/>
              </a:spcBef>
              <a:spcAft>
                <a:spcPts val="992"/>
              </a:spcAft>
            </a:pPr>
            <a:endParaRPr b="0" lang="en-IN" sz="1000" spc="-1" strike="noStrike">
              <a:solidFill>
                <a:srgbClr val="000000"/>
              </a:solidFill>
              <a:latin typeface="Arial"/>
            </a:endParaRPr>
          </a:p>
          <a:p>
            <a:pPr marL="173880" indent="-173880">
              <a:lnSpc>
                <a:spcPct val="100000"/>
              </a:lnSpc>
              <a:spcBef>
                <a:spcPts val="1191"/>
              </a:spcBef>
              <a:spcAft>
                <a:spcPts val="992"/>
              </a:spcAft>
              <a:buClr>
                <a:srgbClr val="000000"/>
              </a:buClr>
              <a:buFont typeface="Arial"/>
              <a:buChar char="•"/>
            </a:pPr>
            <a:r>
              <a:rPr b="0" lang="en-US" sz="1300" spc="-1" strike="noStrike">
                <a:solidFill>
                  <a:srgbClr val="000000"/>
                </a:solidFill>
                <a:latin typeface="Arial"/>
                <a:ea typeface="Arial"/>
              </a:rPr>
              <a:t>MongoDB</a:t>
            </a:r>
            <a:endParaRPr b="0" lang="en-IN" sz="1300" spc="-1" strike="noStrike">
              <a:solidFill>
                <a:srgbClr val="000000"/>
              </a:solidFill>
              <a:latin typeface="Arial"/>
            </a:endParaRPr>
          </a:p>
          <a:p>
            <a:pPr marL="173880" indent="-173880">
              <a:lnSpc>
                <a:spcPct val="100000"/>
              </a:lnSpc>
              <a:spcBef>
                <a:spcPts val="1191"/>
              </a:spcBef>
              <a:spcAft>
                <a:spcPts val="992"/>
              </a:spcAft>
              <a:buClr>
                <a:srgbClr val="000000"/>
              </a:buClr>
              <a:buFont typeface="Arial"/>
              <a:buChar char="•"/>
            </a:pPr>
            <a:r>
              <a:rPr b="0" lang="en-US" sz="1300" spc="-1" strike="noStrike">
                <a:solidFill>
                  <a:srgbClr val="000000"/>
                </a:solidFill>
                <a:latin typeface="Arial"/>
                <a:ea typeface="Arial"/>
              </a:rPr>
              <a:t>Express.js</a:t>
            </a:r>
            <a:endParaRPr b="0" lang="en-IN" sz="1300" spc="-1" strike="noStrike">
              <a:solidFill>
                <a:srgbClr val="000000"/>
              </a:solidFill>
              <a:latin typeface="Arial"/>
            </a:endParaRPr>
          </a:p>
          <a:p>
            <a:pPr marL="173880" indent="-173880">
              <a:lnSpc>
                <a:spcPct val="100000"/>
              </a:lnSpc>
              <a:spcBef>
                <a:spcPts val="1191"/>
              </a:spcBef>
              <a:spcAft>
                <a:spcPts val="992"/>
              </a:spcAft>
              <a:buClr>
                <a:srgbClr val="000000"/>
              </a:buClr>
              <a:buFont typeface="Arial"/>
              <a:buChar char="•"/>
            </a:pPr>
            <a:r>
              <a:rPr b="0" lang="en-US" sz="1300" spc="-1" strike="noStrike">
                <a:solidFill>
                  <a:srgbClr val="000000"/>
                </a:solidFill>
                <a:latin typeface="Arial"/>
                <a:ea typeface="Arial"/>
              </a:rPr>
              <a:t>React.js</a:t>
            </a:r>
            <a:endParaRPr b="0" lang="en-IN" sz="1300" spc="-1" strike="noStrike">
              <a:solidFill>
                <a:srgbClr val="000000"/>
              </a:solidFill>
              <a:latin typeface="Arial"/>
            </a:endParaRPr>
          </a:p>
          <a:p>
            <a:pPr marL="173880" indent="-173880">
              <a:lnSpc>
                <a:spcPct val="100000"/>
              </a:lnSpc>
              <a:spcBef>
                <a:spcPts val="1191"/>
              </a:spcBef>
              <a:spcAft>
                <a:spcPts val="992"/>
              </a:spcAft>
              <a:buClr>
                <a:srgbClr val="000000"/>
              </a:buClr>
              <a:buFont typeface="Arial"/>
              <a:buChar char="•"/>
            </a:pPr>
            <a:r>
              <a:rPr b="0" lang="en-US" sz="1300" spc="-1" strike="noStrike">
                <a:solidFill>
                  <a:srgbClr val="000000"/>
                </a:solidFill>
                <a:latin typeface="Arial"/>
                <a:ea typeface="Arial"/>
              </a:rPr>
              <a:t>Node.js</a:t>
            </a:r>
            <a:endParaRPr b="0" lang="en-IN" sz="1300" spc="-1" strike="noStrike">
              <a:solidFill>
                <a:srgbClr val="000000"/>
              </a:solidFill>
              <a:latin typeface="Arial"/>
            </a:endParaRPr>
          </a:p>
          <a:p>
            <a:pPr marL="173880" indent="-173880">
              <a:lnSpc>
                <a:spcPct val="100000"/>
              </a:lnSpc>
              <a:spcBef>
                <a:spcPts val="1191"/>
              </a:spcBef>
              <a:spcAft>
                <a:spcPts val="992"/>
              </a:spcAft>
              <a:buClr>
                <a:srgbClr val="000000"/>
              </a:buClr>
              <a:buFont typeface="Arial"/>
              <a:buChar char="•"/>
            </a:pPr>
            <a:r>
              <a:rPr b="0" lang="en-US" sz="1300" spc="-1" strike="noStrike">
                <a:solidFill>
                  <a:srgbClr val="000000"/>
                </a:solidFill>
                <a:latin typeface="Arial"/>
                <a:ea typeface="Arial"/>
              </a:rPr>
              <a:t>Mongoose</a:t>
            </a:r>
            <a:r>
              <a:rPr b="0" lang="en-US" sz="1300" spc="-1" strike="noStrike">
                <a:solidFill>
                  <a:srgbClr val="000000"/>
                </a:solidFill>
                <a:latin typeface="Arial"/>
                <a:ea typeface="Arial"/>
              </a:rPr>
              <a:t>	</a:t>
            </a: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Box 4"/>
          <p:cNvSpPr/>
          <p:nvPr/>
        </p:nvSpPr>
        <p:spPr>
          <a:xfrm>
            <a:off x="144000" y="683640"/>
            <a:ext cx="442728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600" spc="-1" strike="noStrike">
                <a:solidFill>
                  <a:srgbClr val="213163"/>
                </a:solidFill>
                <a:latin typeface="Arial"/>
                <a:ea typeface="Arial"/>
              </a:rPr>
              <a:t>Modelling &amp; Result</a:t>
            </a:r>
            <a:endParaRPr b="0" lang="en-IN" sz="1600" spc="-1" strike="noStrike">
              <a:solidFill>
                <a:srgbClr val="000000"/>
              </a:solidFill>
              <a:latin typeface="Arial"/>
            </a:endParaRPr>
          </a:p>
        </p:txBody>
      </p:sp>
      <p:sp>
        <p:nvSpPr>
          <p:cNvPr id="120" name="Rectangle 5"/>
          <p:cNvSpPr/>
          <p:nvPr/>
        </p:nvSpPr>
        <p:spPr>
          <a:xfrm>
            <a:off x="1456920" y="1243440"/>
            <a:ext cx="6547320" cy="3483000"/>
          </a:xfrm>
          <a:prstGeom prst="rect">
            <a:avLst/>
          </a:prstGeom>
          <a:noFill/>
          <a:ln w="12700">
            <a:solidFill>
              <a:srgbClr val="d9d9d9"/>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121" name=""/>
          <p:cNvSpPr/>
          <p:nvPr/>
        </p:nvSpPr>
        <p:spPr>
          <a:xfrm>
            <a:off x="1620000" y="1440000"/>
            <a:ext cx="6384240" cy="3334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050" spc="-1" strike="noStrike">
                <a:solidFill>
                  <a:srgbClr val="000000"/>
                </a:solidFill>
                <a:latin typeface="Arial"/>
              </a:rPr>
              <a:t>In this E-commerce project, modeling refers to how the structure of the application and its data is designed and organized. It includes both database modeling and application architecture.</a:t>
            </a:r>
            <a:endParaRPr b="0" lang="en-IN" sz="1050" spc="-1" strike="noStrike">
              <a:solidFill>
                <a:srgbClr val="000000"/>
              </a:solidFill>
              <a:latin typeface="Arial"/>
            </a:endParaRPr>
          </a:p>
          <a:p>
            <a:pPr>
              <a:lnSpc>
                <a:spcPct val="100000"/>
              </a:lnSpc>
            </a:pPr>
            <a:r>
              <a:rPr b="0" lang="en-IN" sz="1200" spc="-1" strike="noStrike">
                <a:solidFill>
                  <a:srgbClr val="000000"/>
                </a:solidFill>
                <a:latin typeface="Arial"/>
              </a:rPr>
              <a:t>🔹 </a:t>
            </a:r>
            <a:r>
              <a:rPr b="0" lang="en-IN" sz="1200" spc="-1" strike="noStrike">
                <a:solidFill>
                  <a:srgbClr val="000000"/>
                </a:solidFill>
                <a:latin typeface="Arial"/>
              </a:rPr>
              <a:t>Database Modeling (Using MongoDB &amp; Mongoose)</a:t>
            </a:r>
            <a:endParaRPr b="0" lang="en-IN" sz="1200" spc="-1" strike="noStrike">
              <a:solidFill>
                <a:srgbClr val="000000"/>
              </a:solidFill>
              <a:latin typeface="Arial"/>
            </a:endParaRPr>
          </a:p>
          <a:p>
            <a:pPr>
              <a:lnSpc>
                <a:spcPct val="100000"/>
              </a:lnSpc>
            </a:pPr>
            <a:r>
              <a:rPr b="0" lang="en-IN" sz="1050" spc="-1" strike="noStrike">
                <a:solidFill>
                  <a:srgbClr val="000000"/>
                </a:solidFill>
                <a:latin typeface="Arial"/>
              </a:rPr>
              <a:t>User Model: Stores user details like name, email, password (hashed), and role (customer/admin).</a:t>
            </a:r>
            <a:endParaRPr b="0" lang="en-IN" sz="1050" spc="-1" strike="noStrike">
              <a:solidFill>
                <a:srgbClr val="000000"/>
              </a:solidFill>
              <a:latin typeface="Arial"/>
            </a:endParaRPr>
          </a:p>
          <a:p>
            <a:pPr>
              <a:lnSpc>
                <a:spcPct val="100000"/>
              </a:lnSpc>
            </a:pPr>
            <a:r>
              <a:rPr b="0" lang="en-IN" sz="1050" spc="-1" strike="noStrike">
                <a:solidFill>
                  <a:srgbClr val="000000"/>
                </a:solidFill>
                <a:latin typeface="Arial"/>
              </a:rPr>
              <a:t>Product Model: Contains product name, description, category, price, image URL, stock quantity, etc.</a:t>
            </a:r>
            <a:endParaRPr b="0" lang="en-IN" sz="1050" spc="-1" strike="noStrike">
              <a:solidFill>
                <a:srgbClr val="000000"/>
              </a:solidFill>
              <a:latin typeface="Arial"/>
            </a:endParaRPr>
          </a:p>
          <a:p>
            <a:pPr>
              <a:lnSpc>
                <a:spcPct val="100000"/>
              </a:lnSpc>
            </a:pPr>
            <a:r>
              <a:rPr b="0" lang="en-IN" sz="1050" spc="-1" strike="noStrike">
                <a:solidFill>
                  <a:srgbClr val="000000"/>
                </a:solidFill>
                <a:latin typeface="Arial"/>
              </a:rPr>
              <a:t>Order Model: Tracks user orders, payment status, items ordered, shipping details, and order status.</a:t>
            </a:r>
            <a:endParaRPr b="0" lang="en-IN" sz="1050" spc="-1" strike="noStrike">
              <a:solidFill>
                <a:srgbClr val="000000"/>
              </a:solidFill>
              <a:latin typeface="Arial"/>
            </a:endParaRPr>
          </a:p>
          <a:p>
            <a:pPr>
              <a:lnSpc>
                <a:spcPct val="100000"/>
              </a:lnSpc>
            </a:pPr>
            <a:r>
              <a:rPr b="0" lang="en-IN" sz="1050" spc="-1" strike="noStrike">
                <a:solidFill>
                  <a:srgbClr val="000000"/>
                </a:solidFill>
                <a:latin typeface="Arial"/>
              </a:rPr>
              <a:t>Cart Model (optional): Maintains a temporary list of products selected by users before checkout.</a:t>
            </a:r>
            <a:endParaRPr b="0" lang="en-IN" sz="1050" spc="-1" strike="noStrike">
              <a:solidFill>
                <a:srgbClr val="000000"/>
              </a:solidFill>
              <a:latin typeface="Arial"/>
            </a:endParaRPr>
          </a:p>
          <a:p>
            <a:pPr>
              <a:lnSpc>
                <a:spcPct val="100000"/>
              </a:lnSpc>
            </a:pPr>
            <a:endParaRPr b="0" lang="en-IN" sz="1100" spc="-1" strike="noStrike">
              <a:solidFill>
                <a:srgbClr val="000000"/>
              </a:solidFill>
              <a:latin typeface="Arial"/>
            </a:endParaRPr>
          </a:p>
          <a:p>
            <a:pPr>
              <a:lnSpc>
                <a:spcPct val="100000"/>
              </a:lnSpc>
            </a:pPr>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Box 1"/>
          <p:cNvSpPr/>
          <p:nvPr/>
        </p:nvSpPr>
        <p:spPr>
          <a:xfrm>
            <a:off x="144000" y="683640"/>
            <a:ext cx="442728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600" spc="-1" strike="noStrike">
                <a:solidFill>
                  <a:srgbClr val="213163"/>
                </a:solidFill>
                <a:latin typeface="Arial"/>
                <a:ea typeface="Arial"/>
              </a:rPr>
              <a:t>Modelling &amp; Result</a:t>
            </a:r>
            <a:endParaRPr b="0" lang="en-IN" sz="1600" spc="-1" strike="noStrike">
              <a:solidFill>
                <a:srgbClr val="000000"/>
              </a:solidFill>
              <a:latin typeface="Arial"/>
            </a:endParaRPr>
          </a:p>
        </p:txBody>
      </p:sp>
      <p:sp>
        <p:nvSpPr>
          <p:cNvPr id="123" name="Rectangle 5"/>
          <p:cNvSpPr/>
          <p:nvPr/>
        </p:nvSpPr>
        <p:spPr>
          <a:xfrm>
            <a:off x="1456920" y="1243440"/>
            <a:ext cx="6547320" cy="3483000"/>
          </a:xfrm>
          <a:prstGeom prst="rect">
            <a:avLst/>
          </a:prstGeom>
          <a:noFill/>
          <a:ln w="12700">
            <a:solidFill>
              <a:srgbClr val="d9d9d9"/>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124" name=""/>
          <p:cNvSpPr/>
          <p:nvPr/>
        </p:nvSpPr>
        <p:spPr>
          <a:xfrm>
            <a:off x="1620000" y="1440000"/>
            <a:ext cx="6384240" cy="2680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100" spc="-1" strike="noStrike">
                <a:solidFill>
                  <a:srgbClr val="000000"/>
                </a:solidFill>
                <a:latin typeface="Arial"/>
              </a:rPr>
              <a:t>🔹 </a:t>
            </a:r>
            <a:r>
              <a:rPr b="0" lang="en-IN" sz="1100" spc="-1" strike="noStrike">
                <a:solidFill>
                  <a:srgbClr val="000000"/>
                </a:solidFill>
                <a:latin typeface="Arial"/>
              </a:rPr>
              <a:t>Application Architecture</a:t>
            </a:r>
            <a:endParaRPr b="0" lang="en-IN" sz="1100" spc="-1" strike="noStrike">
              <a:solidFill>
                <a:srgbClr val="000000"/>
              </a:solidFill>
              <a:latin typeface="Arial"/>
            </a:endParaRPr>
          </a:p>
          <a:p>
            <a:pPr>
              <a:lnSpc>
                <a:spcPct val="100000"/>
              </a:lnSpc>
            </a:pPr>
            <a:r>
              <a:rPr b="0" lang="en-IN" sz="1000" spc="-1" strike="noStrike">
                <a:solidFill>
                  <a:srgbClr val="000000"/>
                </a:solidFill>
                <a:latin typeface="Arial"/>
              </a:rPr>
              <a:t>Frontend (React): Designed using component-based structure (ProductList, Cart, Navbar, etc.).</a:t>
            </a:r>
            <a:endParaRPr b="0" lang="en-IN" sz="1000" spc="-1" strike="noStrike">
              <a:solidFill>
                <a:srgbClr val="000000"/>
              </a:solidFill>
              <a:latin typeface="Arial"/>
            </a:endParaRPr>
          </a:p>
          <a:p>
            <a:pPr>
              <a:lnSpc>
                <a:spcPct val="100000"/>
              </a:lnSpc>
            </a:pPr>
            <a:r>
              <a:rPr b="0" lang="en-IN" sz="1000" spc="-1" strike="noStrike">
                <a:solidFill>
                  <a:srgbClr val="000000"/>
                </a:solidFill>
                <a:latin typeface="Arial"/>
              </a:rPr>
              <a:t>Backend (Node.js + Express): RESTful API handles user authentication, product management, and order processing.</a:t>
            </a:r>
            <a:endParaRPr b="0" lang="en-IN" sz="1000" spc="-1" strike="noStrike">
              <a:solidFill>
                <a:srgbClr val="000000"/>
              </a:solidFill>
              <a:latin typeface="Arial"/>
            </a:endParaRPr>
          </a:p>
          <a:p>
            <a:pPr>
              <a:lnSpc>
                <a:spcPct val="100000"/>
              </a:lnSpc>
            </a:pPr>
            <a:r>
              <a:rPr b="0" lang="en-IN" sz="1000" spc="-1" strike="noStrike">
                <a:solidFill>
                  <a:srgbClr val="000000"/>
                </a:solidFill>
                <a:latin typeface="Arial"/>
              </a:rPr>
              <a:t>Authentication: Implemented using JWT tokens for secure login and protected routes.</a:t>
            </a:r>
            <a:endParaRPr b="0" lang="en-IN" sz="1000" spc="-1" strike="noStrike">
              <a:solidFill>
                <a:srgbClr val="000000"/>
              </a:solidFill>
              <a:latin typeface="Arial"/>
            </a:endParaRPr>
          </a:p>
          <a:p>
            <a:pPr>
              <a:lnSpc>
                <a:spcPct val="100000"/>
              </a:lnSpc>
            </a:pPr>
            <a:r>
              <a:rPr b="0" lang="en-IN" sz="1000" spc="-1" strike="noStrike">
                <a:solidFill>
                  <a:srgbClr val="000000"/>
                </a:solidFill>
                <a:latin typeface="Arial"/>
              </a:rPr>
              <a:t>API Integration: Frontend communicates with backend via Axios for seamless data exchange.</a:t>
            </a:r>
            <a:endParaRPr b="0" lang="en-IN" sz="1000" spc="-1" strike="noStrike">
              <a:solidFill>
                <a:srgbClr val="000000"/>
              </a:solidFill>
              <a:latin typeface="Arial"/>
            </a:endParaRPr>
          </a:p>
          <a:p>
            <a:pPr>
              <a:lnSpc>
                <a:spcPct val="100000"/>
              </a:lnSpc>
            </a:pPr>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2739</TotalTime>
  <Application>LibreOffice/24.2.7.2$Linux_X86_64 LibreOffice_project/420$Build-2</Application>
  <AppVersion>15.0000</AppVersion>
  <Words>82</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dc:description/>
  <dc:language>en-IN</dc:language>
  <cp:lastModifiedBy/>
  <dcterms:modified xsi:type="dcterms:W3CDTF">2025-04-07T17:00:52Z</dcterms:modified>
  <cp:revision>55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y fmtid="{D5CDD505-2E9C-101B-9397-08002B2CF9AE}" pid="6" name="Notes">
    <vt:i4>12</vt:i4>
  </property>
  <property fmtid="{D5CDD505-2E9C-101B-9397-08002B2CF9AE}" pid="7" name="PresentationFormat">
    <vt:lpwstr>On-screen Show (16:9)</vt:lpwstr>
  </property>
  <property fmtid="{D5CDD505-2E9C-101B-9397-08002B2CF9AE}" pid="8" name="Slides">
    <vt:i4>12</vt:i4>
  </property>
</Properties>
</file>