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</c:title>
    <c:plotArea>
      <c:layout>
        <c:manualLayout>
          <c:layoutTarget val="inner"/>
          <c:xMode val="edge"/>
          <c:yMode val="edge"/>
          <c:x val="7.5911722866702877E-2"/>
          <c:y val="0.29606481481481661"/>
          <c:w val="0.54529803049428194"/>
          <c:h val="0.6029350678991229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shape val="box"/>
        <c:axId val="77073792"/>
        <c:axId val="77079680"/>
        <c:axId val="0"/>
      </c:bar3DChart>
      <c:catAx>
        <c:axId val="77073792"/>
        <c:scaling>
          <c:orientation val="minMax"/>
        </c:scaling>
        <c:axPos val="l"/>
        <c:tickLblPos val="nextTo"/>
        <c:crossAx val="77079680"/>
        <c:crosses val="autoZero"/>
        <c:auto val="1"/>
        <c:lblAlgn val="ctr"/>
        <c:lblOffset val="100"/>
      </c:catAx>
      <c:valAx>
        <c:axId val="77079680"/>
        <c:scaling>
          <c:orientation val="minMax"/>
        </c:scaling>
        <c:axPos val="b"/>
        <c:majorGridlines/>
        <c:numFmt formatCode="General" sourceLinked="1"/>
        <c:tickLblPos val="nextTo"/>
        <c:crossAx val="7707379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percentStacked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axId val="77122944"/>
        <c:axId val="77137024"/>
      </c:areaChart>
      <c:catAx>
        <c:axId val="77122944"/>
        <c:scaling>
          <c:orientation val="minMax"/>
        </c:scaling>
        <c:axPos val="b"/>
        <c:tickLblPos val="nextTo"/>
        <c:crossAx val="77137024"/>
        <c:crosses val="autoZero"/>
        <c:auto val="1"/>
        <c:lblAlgn val="ctr"/>
        <c:lblOffset val="100"/>
      </c:catAx>
      <c:valAx>
        <c:axId val="77137024"/>
        <c:scaling>
          <c:orientation val="minMax"/>
        </c:scaling>
        <c:axPos val="l"/>
        <c:majorGridlines/>
        <c:numFmt formatCode="0%" sourceLinked="1"/>
        <c:tickLblPos val="nextTo"/>
        <c:crossAx val="77122944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 </a:t>
            </a:r>
            <a:r>
              <a:rPr lang="en-US" dirty="0" err="1" smtClean="0"/>
              <a:t>Ramya</a:t>
            </a:r>
            <a:r>
              <a:rPr lang="en-US" dirty="0" smtClean="0"/>
              <a:t>  P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312214179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290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Admin</cp:lastModifiedBy>
  <cp:revision>16</cp:revision>
  <dcterms:created xsi:type="dcterms:W3CDTF">2024-09-01T06:25:22Z</dcterms:created>
  <dcterms:modified xsi:type="dcterms:W3CDTF">2024-09-02T06:09:57Z</dcterms:modified>
</cp:coreProperties>
</file>