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1361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R</a:t>
            </a:r>
            <a:r>
              <a:rPr sz="2400" lang="en-US"/>
              <a:t>A</a:t>
            </a:r>
            <a:r>
              <a:rPr sz="2400" lang="en-US"/>
              <a:t>M</a:t>
            </a:r>
            <a:r>
              <a:rPr sz="2400" lang="en-US"/>
              <a:t>Y</a:t>
            </a:r>
            <a:r>
              <a:rPr sz="2400" lang="en-US"/>
              <a:t>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5</a:t>
            </a:r>
            <a:r>
              <a:rPr dirty="0" sz="2400" lang="en-US"/>
              <a:t>7</a:t>
            </a:r>
            <a:r>
              <a:rPr dirty="0" sz="2400" lang="en-US"/>
              <a:t>2</a:t>
            </a:r>
            <a:endParaRPr altLang="en-US" lang="zh-CN"/>
          </a:p>
          <a:p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AL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 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ai</a:t>
            </a:r>
            <a:r>
              <a:rPr dirty="0" sz="2400" lang="en-US"/>
              <a:t>-</a:t>
            </a:r>
            <a:r>
              <a:rPr dirty="0" sz="2400" lang="en-US"/>
              <a:t>4</a:t>
            </a:r>
            <a:r>
              <a:rPr dirty="0" sz="2400" lang="en-US"/>
              <a:t>4</a:t>
            </a:r>
            <a:r>
              <a:rPr dirty="0" sz="2400" lang="en-US"/>
              <a:t>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374660" y="2160582"/>
            <a:ext cx="40000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elopment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 rot="21600000">
            <a:off x="1288868" y="2152550"/>
            <a:ext cx="3232514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ger</a:t>
            </a:r>
            <a:r>
              <a:rPr sz="2800" lang="en-US">
                <a:solidFill>
                  <a:srgbClr val="000000"/>
                </a:solidFill>
              </a:rPr>
              <a:t>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yst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eate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customizable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tify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elop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recommendations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for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ude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tify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2024-03-26T21:07:22Z</dcterms:created>
  <dcterms:modified xsi:type="dcterms:W3CDTF">2024-08-31T08:58:11Z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