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02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F5C067D-51EC-46A4-AC05-D817BE367CE8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72BA276-10F3-4777-B70E-81B4D397CE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67D-51EC-46A4-AC05-D817BE367CE8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A276-10F3-4777-B70E-81B4D397C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67D-51EC-46A4-AC05-D817BE367CE8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A276-10F3-4777-B70E-81B4D397CE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67D-51EC-46A4-AC05-D817BE367CE8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A276-10F3-4777-B70E-81B4D397CE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F5C067D-51EC-46A4-AC05-D817BE367CE8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72BA276-10F3-4777-B70E-81B4D397CE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67D-51EC-46A4-AC05-D817BE367CE8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A276-10F3-4777-B70E-81B4D397CE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67D-51EC-46A4-AC05-D817BE367CE8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A276-10F3-4777-B70E-81B4D397CE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67D-51EC-46A4-AC05-D817BE367CE8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A276-10F3-4777-B70E-81B4D397CE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67D-51EC-46A4-AC05-D817BE367CE8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A276-10F3-4777-B70E-81B4D397CE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67D-51EC-46A4-AC05-D817BE367CE8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A276-10F3-4777-B70E-81B4D397CE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67D-51EC-46A4-AC05-D817BE367CE8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A276-10F3-4777-B70E-81B4D397CE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5C067D-51EC-46A4-AC05-D817BE367CE8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2BA276-10F3-4777-B70E-81B4D397CE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Retail Sales</a:t>
            </a:r>
            <a:br>
              <a:rPr lang="en-US" dirty="0" smtClean="0"/>
            </a:br>
            <a:r>
              <a:rPr lang="en-US" dirty="0" smtClean="0"/>
              <a:t>Mapping Document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Team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 table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1905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Customet_dim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Cust_phone_num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Cust_email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76600" y="1600202"/>
          <a:ext cx="2286000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Staff_dim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Staff_id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Staff_name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Staff_city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Staff_ph_no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Staff_job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48400" y="1600200"/>
          <a:ext cx="2514600" cy="2514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14600"/>
              </a:tblGrid>
              <a:tr h="5029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Product_dim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Prod_id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Prod_name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Prod_whole_price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Prod_retail_price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590800" y="4419600"/>
          <a:ext cx="3429000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9000"/>
              </a:tblGrid>
              <a:tr h="4267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Sales_outlet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So_id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So_name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So_start_year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So_place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505200" y="1600200"/>
          <a:ext cx="21336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Payment_code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T_di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676400"/>
          <a:ext cx="1981200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1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payment_method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Payment_code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Payment_type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Payment_desc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0" y="1600200"/>
          <a:ext cx="1828800" cy="20688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</a:tblGrid>
              <a:tr h="4762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Prod_transaction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T_id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Prod_id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514600" y="23622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5638800" y="22860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of </a:t>
            </a:r>
            <a:r>
              <a:rPr lang="en-US" dirty="0" smtClean="0"/>
              <a:t>sales fact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971800" y="1371600"/>
          <a:ext cx="297180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Sales_fact</a:t>
                      </a:r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Sales_fact_id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Source_transaction_id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Cust_sur_id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Shop_sur_id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Prod_sur_id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Empl_sur_id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Sales_date_id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Whole_price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Retail_price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Sales_amount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1397000"/>
          <a:ext cx="19812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Customet_dim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Cust_phone_num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Cust_email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629400" y="1397000"/>
          <a:ext cx="2209800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8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Staff_dim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Staff_id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Staff_name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Staff_city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Staff_ph_no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Staff_job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rot="16200000" flipH="1">
            <a:off x="2209800" y="19812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334000" y="2590800"/>
            <a:ext cx="1905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for sales fact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0" y="1600200"/>
          <a:ext cx="297180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Sales_fact</a:t>
                      </a:r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Sales_fact_id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Source_transaction_id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Cust_sur_id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Shop_sur_id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Prod_sur_id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Empl_sur_id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Sales_date_id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Whole_price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Retail_price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Sales_amount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80001"/>
          <a:ext cx="1828800" cy="24551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</a:tblGrid>
              <a:tr h="4458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Product_dim</a:t>
                      </a:r>
                      <a:endParaRPr lang="en-US" dirty="0"/>
                    </a:p>
                  </a:txBody>
                  <a:tcPr/>
                </a:tc>
              </a:tr>
              <a:tr h="4774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Prod_id</a:t>
                      </a:r>
                      <a:endParaRPr lang="en-US" dirty="0"/>
                    </a:p>
                  </a:txBody>
                  <a:tcPr/>
                </a:tc>
              </a:tr>
              <a:tr h="4458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Prod_name</a:t>
                      </a:r>
                      <a:endParaRPr lang="en-US" dirty="0"/>
                    </a:p>
                  </a:txBody>
                  <a:tcPr/>
                </a:tc>
              </a:tr>
              <a:tr h="56748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Prod_whole_price</a:t>
                      </a:r>
                      <a:endParaRPr lang="en-US" dirty="0"/>
                    </a:p>
                  </a:txBody>
                  <a:tcPr/>
                </a:tc>
              </a:tr>
              <a:tr h="4458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Prod_retail_price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05600" y="1701800"/>
          <a:ext cx="2209800" cy="203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8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Sales_outlet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So_id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So_name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So_start_year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So_place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16200000" flipH="1">
            <a:off x="2057400" y="2667000"/>
            <a:ext cx="1295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1828800" y="3886200"/>
            <a:ext cx="1752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1905000" y="44196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829300" y="24003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58000" y="3886200"/>
          <a:ext cx="2057400" cy="2209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/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Prod_transaction</a:t>
                      </a:r>
                      <a:endParaRPr lang="en-US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T_id</a:t>
                      </a:r>
                      <a:endParaRPr lang="en-US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Prod_id</a:t>
                      </a:r>
                      <a:endParaRPr lang="en-US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rot="16200000" flipV="1">
            <a:off x="5448300" y="3162300"/>
            <a:ext cx="1981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V="1">
            <a:off x="5981700" y="48387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33400" y="4267200"/>
          <a:ext cx="1524000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Payment_id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Payment_code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T_di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2133600" y="58674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for payment fact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124200" y="1447799"/>
          <a:ext cx="2743200" cy="44958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</a:tblGrid>
              <a:tr h="5158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Payments_facts</a:t>
                      </a:r>
                      <a:endParaRPr lang="en-US" dirty="0"/>
                    </a:p>
                  </a:txBody>
                  <a:tcPr/>
                </a:tc>
              </a:tr>
              <a:tr h="5158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Pay_fact_id</a:t>
                      </a:r>
                      <a:endParaRPr lang="en-US" dirty="0"/>
                    </a:p>
                  </a:txBody>
                  <a:tcPr/>
                </a:tc>
              </a:tr>
              <a:tr h="5158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Source_pay_id</a:t>
                      </a:r>
                      <a:endParaRPr lang="en-US" dirty="0"/>
                    </a:p>
                  </a:txBody>
                  <a:tcPr/>
                </a:tc>
              </a:tr>
              <a:tr h="5158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Cust_sur_id</a:t>
                      </a:r>
                      <a:endParaRPr lang="en-US" dirty="0"/>
                    </a:p>
                  </a:txBody>
                  <a:tcPr/>
                </a:tc>
              </a:tr>
              <a:tr h="5158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Shop_sur_id</a:t>
                      </a:r>
                      <a:endParaRPr lang="en-US" dirty="0"/>
                    </a:p>
                  </a:txBody>
                  <a:tcPr/>
                </a:tc>
              </a:tr>
              <a:tr h="5158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Emp_sur_id</a:t>
                      </a:r>
                      <a:endParaRPr lang="en-US" dirty="0"/>
                    </a:p>
                  </a:txBody>
                  <a:tcPr/>
                </a:tc>
              </a:tr>
              <a:tr h="5158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Payment_date</a:t>
                      </a:r>
                      <a:endParaRPr lang="en-US" dirty="0"/>
                    </a:p>
                  </a:txBody>
                  <a:tcPr/>
                </a:tc>
              </a:tr>
              <a:tr h="5158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Payment_menthod_id</a:t>
                      </a:r>
                      <a:endParaRPr lang="en-US" dirty="0"/>
                    </a:p>
                  </a:txBody>
                  <a:tcPr/>
                </a:tc>
              </a:tr>
              <a:tr h="36936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Paid_amount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432560"/>
          <a:ext cx="220980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800"/>
              </a:tblGrid>
              <a:tr h="3091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Customet_dim</a:t>
                      </a:r>
                      <a:endParaRPr lang="en-US" dirty="0"/>
                    </a:p>
                  </a:txBody>
                  <a:tcPr/>
                </a:tc>
              </a:tr>
              <a:tr h="3091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Cust_id</a:t>
                      </a:r>
                      <a:endParaRPr lang="en-US" dirty="0"/>
                    </a:p>
                  </a:txBody>
                  <a:tcPr/>
                </a:tc>
              </a:tr>
              <a:tr h="3091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Cust_name</a:t>
                      </a:r>
                      <a:endParaRPr lang="en-US" dirty="0"/>
                    </a:p>
                  </a:txBody>
                  <a:tcPr/>
                </a:tc>
              </a:tr>
              <a:tr h="3091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Cust_city</a:t>
                      </a:r>
                      <a:endParaRPr lang="en-US" dirty="0"/>
                    </a:p>
                  </a:txBody>
                  <a:tcPr/>
                </a:tc>
              </a:tr>
              <a:tr h="3091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Cust_state</a:t>
                      </a:r>
                      <a:endParaRPr lang="en-US" dirty="0"/>
                    </a:p>
                  </a:txBody>
                  <a:tcPr/>
                </a:tc>
              </a:tr>
              <a:tr h="3091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Cust_phone_num</a:t>
                      </a:r>
                      <a:endParaRPr lang="en-US" dirty="0"/>
                    </a:p>
                  </a:txBody>
                  <a:tcPr/>
                </a:tc>
              </a:tr>
              <a:tr h="3091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Cust_email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4191000"/>
          <a:ext cx="2133600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336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Payment_id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Payment_code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T_di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10400" y="1371600"/>
          <a:ext cx="1905000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5000"/>
              </a:tblGrid>
              <a:tr h="4267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Sales_outlet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So_id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So_name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So_start_year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So_place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rot="16200000" flipH="1">
            <a:off x="1981200" y="2438400"/>
            <a:ext cx="1676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1828800" y="3505200"/>
            <a:ext cx="1828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286000" y="57912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372100" y="2552700"/>
            <a:ext cx="2133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for payment fact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971800" y="1813560"/>
          <a:ext cx="2971800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718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Payments_facts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Pay_fact_id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Source_pay_id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Cust_sur_id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Shop_sur_id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Emp_sur_id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Payment_date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Payment_menthod_id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Paid_amount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798320"/>
          <a:ext cx="1981200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1200"/>
              </a:tblGrid>
              <a:tr h="49460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payment_method</a:t>
                      </a:r>
                      <a:endParaRPr lang="en-US" dirty="0"/>
                    </a:p>
                  </a:txBody>
                  <a:tcPr/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Payment_code</a:t>
                      </a:r>
                      <a:endParaRPr lang="en-US" dirty="0"/>
                    </a:p>
                  </a:txBody>
                  <a:tcPr/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Payment_type</a:t>
                      </a:r>
                      <a:endParaRPr lang="en-US" dirty="0"/>
                    </a:p>
                  </a:txBody>
                  <a:tcPr/>
                </a:tc>
              </a:tr>
              <a:tr h="35329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Payment_desc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0" y="1524000"/>
          <a:ext cx="25146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14600"/>
              </a:tblGrid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Payment_id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Payment_code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T_di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6200000" flipH="1">
            <a:off x="1524000" y="2971800"/>
            <a:ext cx="2209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5257800" y="3733800"/>
            <a:ext cx="1752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8600" y="3733800"/>
          <a:ext cx="1905000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50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Staff_dim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Staff_id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Staff_name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Staff_city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Staff_ph_no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Staff_job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 flipH="1" flipV="1">
            <a:off x="2209800" y="35814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64</TotalTime>
  <Words>167</Words>
  <Application>Microsoft Office PowerPoint</Application>
  <PresentationFormat>On-screen Show (4:3)</PresentationFormat>
  <Paragraphs>151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Retail Sales Mapping Document</vt:lpstr>
      <vt:lpstr>Dimension  table</vt:lpstr>
      <vt:lpstr>Dimension  table</vt:lpstr>
      <vt:lpstr>Mapping of sales fact </vt:lpstr>
      <vt:lpstr>Mapping for sales fact</vt:lpstr>
      <vt:lpstr>Mapping for payment fact</vt:lpstr>
      <vt:lpstr>Mapping for payment fact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Document</dc:title>
  <dc:creator>ASUS</dc:creator>
  <cp:lastModifiedBy>ASUS</cp:lastModifiedBy>
  <cp:revision>14</cp:revision>
  <dcterms:created xsi:type="dcterms:W3CDTF">2022-08-16T09:57:53Z</dcterms:created>
  <dcterms:modified xsi:type="dcterms:W3CDTF">2022-08-16T11:02:38Z</dcterms:modified>
</cp:coreProperties>
</file>